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9" r:id="rId3"/>
    <p:sldId id="258" r:id="rId4"/>
    <p:sldId id="260" r:id="rId5"/>
    <p:sldId id="261" r:id="rId6"/>
    <p:sldId id="262" r:id="rId7"/>
    <p:sldId id="263" r:id="rId8"/>
    <p:sldId id="264" r:id="rId9"/>
    <p:sldId id="265" r:id="rId10"/>
    <p:sldId id="266" r:id="rId11"/>
    <p:sldId id="268" r:id="rId12"/>
    <p:sldId id="270" r:id="rId13"/>
    <p:sldId id="271" r:id="rId14"/>
    <p:sldId id="272" r:id="rId15"/>
    <p:sldId id="273" r:id="rId16"/>
    <p:sldId id="274" r:id="rId17"/>
    <p:sldId id="275" r:id="rId18"/>
    <p:sldId id="276" r:id="rId19"/>
    <p:sldId id="277" r:id="rId20"/>
    <p:sldId id="278" r:id="rId21"/>
    <p:sldId id="279" r:id="rId22"/>
    <p:sldId id="280" r:id="rId23"/>
    <p:sldId id="285" r:id="rId24"/>
    <p:sldId id="269"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6229" autoAdjust="0"/>
  </p:normalViewPr>
  <p:slideViewPr>
    <p:cSldViewPr snapToGrid="0">
      <p:cViewPr varScale="1">
        <p:scale>
          <a:sx n="124" d="100"/>
          <a:sy n="124" d="100"/>
        </p:scale>
        <p:origin x="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4D0B2-5C61-4513-AAEC-580B68A90684}" type="datetimeFigureOut">
              <a:rPr lang="en-US" smtClean="0"/>
              <a:t>2/19/2021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EED9E9-0C4A-489A-B5D2-6E026E4E07A9}" type="slidenum">
              <a:rPr lang="en-US" smtClean="0"/>
              <a:t>‹#›</a:t>
            </a:fld>
            <a:endParaRPr lang="en-US"/>
          </a:p>
        </p:txBody>
      </p:sp>
    </p:spTree>
    <p:extLst>
      <p:ext uri="{BB962C8B-B14F-4D97-AF65-F5344CB8AC3E}">
        <p14:creationId xmlns:p14="http://schemas.microsoft.com/office/powerpoint/2010/main" val="128083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04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0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0FB8974-184C-466F-AE67-EAD32E419F48}"/>
              </a:ext>
            </a:extLst>
          </p:cNvPr>
          <p:cNvSpPr>
            <a:spLocks noGrp="1"/>
          </p:cNvSpPr>
          <p:nvPr>
            <p:ph type="pic" sz="quarter" idx="10"/>
          </p:nvPr>
        </p:nvSpPr>
        <p:spPr>
          <a:xfrm>
            <a:off x="5591175" y="945797"/>
            <a:ext cx="5583238" cy="4121245"/>
          </a:xfrm>
          <a:custGeom>
            <a:avLst/>
            <a:gdLst>
              <a:gd name="connsiteX0" fmla="*/ 0 w 5583238"/>
              <a:gd name="connsiteY0" fmla="*/ 0 h 4121245"/>
              <a:gd name="connsiteX1" fmla="*/ 5583238 w 5583238"/>
              <a:gd name="connsiteY1" fmla="*/ 0 h 4121245"/>
              <a:gd name="connsiteX2" fmla="*/ 5583238 w 5583238"/>
              <a:gd name="connsiteY2" fmla="*/ 4121245 h 4121245"/>
              <a:gd name="connsiteX3" fmla="*/ 0 w 5583238"/>
              <a:gd name="connsiteY3" fmla="*/ 4121245 h 4121245"/>
            </a:gdLst>
            <a:ahLst/>
            <a:cxnLst>
              <a:cxn ang="0">
                <a:pos x="connsiteX0" y="connsiteY0"/>
              </a:cxn>
              <a:cxn ang="0">
                <a:pos x="connsiteX1" y="connsiteY1"/>
              </a:cxn>
              <a:cxn ang="0">
                <a:pos x="connsiteX2" y="connsiteY2"/>
              </a:cxn>
              <a:cxn ang="0">
                <a:pos x="connsiteX3" y="connsiteY3"/>
              </a:cxn>
            </a:cxnLst>
            <a:rect l="l" t="t" r="r" b="b"/>
            <a:pathLst>
              <a:path w="5583238" h="4121245">
                <a:moveTo>
                  <a:pt x="0" y="0"/>
                </a:moveTo>
                <a:lnTo>
                  <a:pt x="5583238" y="0"/>
                </a:lnTo>
                <a:lnTo>
                  <a:pt x="5583238" y="4121245"/>
                </a:lnTo>
                <a:lnTo>
                  <a:pt x="0" y="4121245"/>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222807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08">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9A9AB88-AC7A-45FB-A252-1CA6D922B459}"/>
              </a:ext>
            </a:extLst>
          </p:cNvPr>
          <p:cNvSpPr>
            <a:spLocks noGrp="1"/>
          </p:cNvSpPr>
          <p:nvPr>
            <p:ph type="pic" sz="quarter" idx="11"/>
          </p:nvPr>
        </p:nvSpPr>
        <p:spPr>
          <a:xfrm>
            <a:off x="6362453" y="2568428"/>
            <a:ext cx="4811959" cy="3384903"/>
          </a:xfrm>
          <a:custGeom>
            <a:avLst/>
            <a:gdLst>
              <a:gd name="connsiteX0" fmla="*/ 0 w 4811959"/>
              <a:gd name="connsiteY0" fmla="*/ 0 h 3384903"/>
              <a:gd name="connsiteX1" fmla="*/ 4811959 w 4811959"/>
              <a:gd name="connsiteY1" fmla="*/ 0 h 3384903"/>
              <a:gd name="connsiteX2" fmla="*/ 4811959 w 4811959"/>
              <a:gd name="connsiteY2" fmla="*/ 3384903 h 3384903"/>
              <a:gd name="connsiteX3" fmla="*/ 0 w 4811959"/>
              <a:gd name="connsiteY3" fmla="*/ 3384903 h 3384903"/>
            </a:gdLst>
            <a:ahLst/>
            <a:cxnLst>
              <a:cxn ang="0">
                <a:pos x="connsiteX0" y="connsiteY0"/>
              </a:cxn>
              <a:cxn ang="0">
                <a:pos x="connsiteX1" y="connsiteY1"/>
              </a:cxn>
              <a:cxn ang="0">
                <a:pos x="connsiteX2" y="connsiteY2"/>
              </a:cxn>
              <a:cxn ang="0">
                <a:pos x="connsiteX3" y="connsiteY3"/>
              </a:cxn>
            </a:cxnLst>
            <a:rect l="l" t="t" r="r" b="b"/>
            <a:pathLst>
              <a:path w="4811959" h="3384903">
                <a:moveTo>
                  <a:pt x="0" y="0"/>
                </a:moveTo>
                <a:lnTo>
                  <a:pt x="4811959" y="0"/>
                </a:lnTo>
                <a:lnTo>
                  <a:pt x="4811959" y="3384903"/>
                </a:lnTo>
                <a:lnTo>
                  <a:pt x="0" y="3384903"/>
                </a:lnTo>
                <a:close/>
              </a:path>
            </a:pathLst>
          </a:custGeom>
          <a:solidFill>
            <a:schemeClr val="bg2"/>
          </a:solidFill>
        </p:spPr>
        <p:txBody>
          <a:bodyPr wrap="square">
            <a:noAutofit/>
          </a:bodyPr>
          <a:lstStyle/>
          <a:p>
            <a:endParaRPr lang="en-US"/>
          </a:p>
        </p:txBody>
      </p:sp>
      <p:sp>
        <p:nvSpPr>
          <p:cNvPr id="6" name="Picture Placeholder 5">
            <a:extLst>
              <a:ext uri="{FF2B5EF4-FFF2-40B4-BE49-F238E27FC236}">
                <a16:creationId xmlns:a16="http://schemas.microsoft.com/office/drawing/2014/main" id="{0CC275B2-5A06-42B9-9AF9-4DA4275D9F3D}"/>
              </a:ext>
            </a:extLst>
          </p:cNvPr>
          <p:cNvSpPr>
            <a:spLocks noGrp="1"/>
          </p:cNvSpPr>
          <p:nvPr>
            <p:ph type="pic" sz="quarter" idx="10"/>
          </p:nvPr>
        </p:nvSpPr>
        <p:spPr>
          <a:xfrm>
            <a:off x="1019176" y="904669"/>
            <a:ext cx="4811959" cy="3384903"/>
          </a:xfrm>
          <a:custGeom>
            <a:avLst/>
            <a:gdLst>
              <a:gd name="connsiteX0" fmla="*/ 0 w 4811959"/>
              <a:gd name="connsiteY0" fmla="*/ 0 h 3384903"/>
              <a:gd name="connsiteX1" fmla="*/ 4811959 w 4811959"/>
              <a:gd name="connsiteY1" fmla="*/ 0 h 3384903"/>
              <a:gd name="connsiteX2" fmla="*/ 4811959 w 4811959"/>
              <a:gd name="connsiteY2" fmla="*/ 3384903 h 3384903"/>
              <a:gd name="connsiteX3" fmla="*/ 0 w 4811959"/>
              <a:gd name="connsiteY3" fmla="*/ 3384903 h 3384903"/>
            </a:gdLst>
            <a:ahLst/>
            <a:cxnLst>
              <a:cxn ang="0">
                <a:pos x="connsiteX0" y="connsiteY0"/>
              </a:cxn>
              <a:cxn ang="0">
                <a:pos x="connsiteX1" y="connsiteY1"/>
              </a:cxn>
              <a:cxn ang="0">
                <a:pos x="connsiteX2" y="connsiteY2"/>
              </a:cxn>
              <a:cxn ang="0">
                <a:pos x="connsiteX3" y="connsiteY3"/>
              </a:cxn>
            </a:cxnLst>
            <a:rect l="l" t="t" r="r" b="b"/>
            <a:pathLst>
              <a:path w="4811959" h="3384903">
                <a:moveTo>
                  <a:pt x="0" y="0"/>
                </a:moveTo>
                <a:lnTo>
                  <a:pt x="4811959" y="0"/>
                </a:lnTo>
                <a:lnTo>
                  <a:pt x="4811959" y="3384903"/>
                </a:lnTo>
                <a:lnTo>
                  <a:pt x="0" y="3384903"/>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869701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207D9E-9DC7-4DFF-BF52-E1199A62F86B}"/>
              </a:ext>
            </a:extLst>
          </p:cNvPr>
          <p:cNvSpPr>
            <a:spLocks noGrp="1"/>
          </p:cNvSpPr>
          <p:nvPr>
            <p:ph type="pic" sz="quarter" idx="10"/>
          </p:nvPr>
        </p:nvSpPr>
        <p:spPr>
          <a:xfrm>
            <a:off x="2173690" y="1037585"/>
            <a:ext cx="2246771" cy="4781328"/>
          </a:xfrm>
          <a:custGeom>
            <a:avLst/>
            <a:gdLst>
              <a:gd name="connsiteX0" fmla="*/ 0 w 2246771"/>
              <a:gd name="connsiteY0" fmla="*/ 0 h 4781328"/>
              <a:gd name="connsiteX1" fmla="*/ 2246771 w 2246771"/>
              <a:gd name="connsiteY1" fmla="*/ 0 h 4781328"/>
              <a:gd name="connsiteX2" fmla="*/ 2246771 w 2246771"/>
              <a:gd name="connsiteY2" fmla="*/ 4781328 h 4781328"/>
              <a:gd name="connsiteX3" fmla="*/ 0 w 2246771"/>
              <a:gd name="connsiteY3" fmla="*/ 4781328 h 4781328"/>
            </a:gdLst>
            <a:ahLst/>
            <a:cxnLst>
              <a:cxn ang="0">
                <a:pos x="connsiteX0" y="connsiteY0"/>
              </a:cxn>
              <a:cxn ang="0">
                <a:pos x="connsiteX1" y="connsiteY1"/>
              </a:cxn>
              <a:cxn ang="0">
                <a:pos x="connsiteX2" y="connsiteY2"/>
              </a:cxn>
              <a:cxn ang="0">
                <a:pos x="connsiteX3" y="connsiteY3"/>
              </a:cxn>
            </a:cxnLst>
            <a:rect l="l" t="t" r="r" b="b"/>
            <a:pathLst>
              <a:path w="2246771" h="4781328">
                <a:moveTo>
                  <a:pt x="0" y="0"/>
                </a:moveTo>
                <a:lnTo>
                  <a:pt x="2246771" y="0"/>
                </a:lnTo>
                <a:lnTo>
                  <a:pt x="2246771" y="4781328"/>
                </a:lnTo>
                <a:lnTo>
                  <a:pt x="0" y="4781328"/>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99815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78C625B-00B3-4FD4-8CFF-C78B583A644A}"/>
              </a:ext>
            </a:extLst>
          </p:cNvPr>
          <p:cNvSpPr>
            <a:spLocks noGrp="1"/>
          </p:cNvSpPr>
          <p:nvPr>
            <p:ph type="pic" sz="quarter" idx="10"/>
          </p:nvPr>
        </p:nvSpPr>
        <p:spPr>
          <a:xfrm>
            <a:off x="1259336" y="1452132"/>
            <a:ext cx="6043284" cy="3780149"/>
          </a:xfrm>
          <a:custGeom>
            <a:avLst/>
            <a:gdLst>
              <a:gd name="connsiteX0" fmla="*/ 0 w 6043284"/>
              <a:gd name="connsiteY0" fmla="*/ 0 h 3780149"/>
              <a:gd name="connsiteX1" fmla="*/ 6043284 w 6043284"/>
              <a:gd name="connsiteY1" fmla="*/ 0 h 3780149"/>
              <a:gd name="connsiteX2" fmla="*/ 6043284 w 6043284"/>
              <a:gd name="connsiteY2" fmla="*/ 3780149 h 3780149"/>
              <a:gd name="connsiteX3" fmla="*/ 0 w 6043284"/>
              <a:gd name="connsiteY3" fmla="*/ 3780149 h 3780149"/>
            </a:gdLst>
            <a:ahLst/>
            <a:cxnLst>
              <a:cxn ang="0">
                <a:pos x="connsiteX0" y="connsiteY0"/>
              </a:cxn>
              <a:cxn ang="0">
                <a:pos x="connsiteX1" y="connsiteY1"/>
              </a:cxn>
              <a:cxn ang="0">
                <a:pos x="connsiteX2" y="connsiteY2"/>
              </a:cxn>
              <a:cxn ang="0">
                <a:pos x="connsiteX3" y="connsiteY3"/>
              </a:cxn>
            </a:cxnLst>
            <a:rect l="l" t="t" r="r" b="b"/>
            <a:pathLst>
              <a:path w="6043284" h="3780149">
                <a:moveTo>
                  <a:pt x="0" y="0"/>
                </a:moveTo>
                <a:lnTo>
                  <a:pt x="6043284" y="0"/>
                </a:lnTo>
                <a:lnTo>
                  <a:pt x="6043284" y="3780149"/>
                </a:lnTo>
                <a:lnTo>
                  <a:pt x="0" y="378014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195746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653BF63-B310-412E-BC30-B4A705F89667}"/>
              </a:ext>
            </a:extLst>
          </p:cNvPr>
          <p:cNvSpPr>
            <a:spLocks noGrp="1"/>
          </p:cNvSpPr>
          <p:nvPr>
            <p:ph type="pic" sz="quarter" idx="10"/>
          </p:nvPr>
        </p:nvSpPr>
        <p:spPr>
          <a:xfrm>
            <a:off x="0" y="0"/>
            <a:ext cx="4809584" cy="4874937"/>
          </a:xfrm>
          <a:custGeom>
            <a:avLst/>
            <a:gdLst>
              <a:gd name="connsiteX0" fmla="*/ 0 w 4809584"/>
              <a:gd name="connsiteY0" fmla="*/ 0 h 4874937"/>
              <a:gd name="connsiteX1" fmla="*/ 4809584 w 4809584"/>
              <a:gd name="connsiteY1" fmla="*/ 0 h 4874937"/>
              <a:gd name="connsiteX2" fmla="*/ 4809584 w 4809584"/>
              <a:gd name="connsiteY2" fmla="*/ 4874937 h 4874937"/>
              <a:gd name="connsiteX3" fmla="*/ 0 w 4809584"/>
              <a:gd name="connsiteY3" fmla="*/ 4874937 h 4874937"/>
            </a:gdLst>
            <a:ahLst/>
            <a:cxnLst>
              <a:cxn ang="0">
                <a:pos x="connsiteX0" y="connsiteY0"/>
              </a:cxn>
              <a:cxn ang="0">
                <a:pos x="connsiteX1" y="connsiteY1"/>
              </a:cxn>
              <a:cxn ang="0">
                <a:pos x="connsiteX2" y="connsiteY2"/>
              </a:cxn>
              <a:cxn ang="0">
                <a:pos x="connsiteX3" y="connsiteY3"/>
              </a:cxn>
            </a:cxnLst>
            <a:rect l="l" t="t" r="r" b="b"/>
            <a:pathLst>
              <a:path w="4809584" h="4874937">
                <a:moveTo>
                  <a:pt x="0" y="0"/>
                </a:moveTo>
                <a:lnTo>
                  <a:pt x="4809584" y="0"/>
                </a:lnTo>
                <a:lnTo>
                  <a:pt x="4809584" y="4874937"/>
                </a:lnTo>
                <a:lnTo>
                  <a:pt x="0" y="4874937"/>
                </a:lnTo>
                <a:close/>
              </a:path>
            </a:pathLst>
          </a:custGeom>
          <a:solidFill>
            <a:schemeClr val="bg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91E6D207-1850-4432-8F2D-8E521EE5A8DF}"/>
              </a:ext>
            </a:extLst>
          </p:cNvPr>
          <p:cNvSpPr>
            <a:spLocks noGrp="1"/>
          </p:cNvSpPr>
          <p:nvPr>
            <p:ph type="pic" sz="quarter" idx="11"/>
          </p:nvPr>
        </p:nvSpPr>
        <p:spPr>
          <a:xfrm>
            <a:off x="1019175" y="1983063"/>
            <a:ext cx="4809584" cy="4874937"/>
          </a:xfrm>
          <a:custGeom>
            <a:avLst/>
            <a:gdLst>
              <a:gd name="connsiteX0" fmla="*/ 0 w 4809584"/>
              <a:gd name="connsiteY0" fmla="*/ 0 h 4874937"/>
              <a:gd name="connsiteX1" fmla="*/ 4809584 w 4809584"/>
              <a:gd name="connsiteY1" fmla="*/ 0 h 4874937"/>
              <a:gd name="connsiteX2" fmla="*/ 4809584 w 4809584"/>
              <a:gd name="connsiteY2" fmla="*/ 4874937 h 4874937"/>
              <a:gd name="connsiteX3" fmla="*/ 0 w 4809584"/>
              <a:gd name="connsiteY3" fmla="*/ 4874937 h 4874937"/>
            </a:gdLst>
            <a:ahLst/>
            <a:cxnLst>
              <a:cxn ang="0">
                <a:pos x="connsiteX0" y="connsiteY0"/>
              </a:cxn>
              <a:cxn ang="0">
                <a:pos x="connsiteX1" y="connsiteY1"/>
              </a:cxn>
              <a:cxn ang="0">
                <a:pos x="connsiteX2" y="connsiteY2"/>
              </a:cxn>
              <a:cxn ang="0">
                <a:pos x="connsiteX3" y="connsiteY3"/>
              </a:cxn>
            </a:cxnLst>
            <a:rect l="l" t="t" r="r" b="b"/>
            <a:pathLst>
              <a:path w="4809584" h="4874937">
                <a:moveTo>
                  <a:pt x="0" y="0"/>
                </a:moveTo>
                <a:lnTo>
                  <a:pt x="4809584" y="0"/>
                </a:lnTo>
                <a:lnTo>
                  <a:pt x="4809584" y="4874937"/>
                </a:lnTo>
                <a:lnTo>
                  <a:pt x="0" y="4874937"/>
                </a:lnTo>
                <a:close/>
              </a:path>
            </a:pathLst>
          </a:custGeom>
          <a:solidFill>
            <a:schemeClr val="bg2">
              <a:lumMod val="90000"/>
            </a:schemeClr>
          </a:solidFill>
        </p:spPr>
        <p:txBody>
          <a:bodyPr wrap="square">
            <a:noAutofit/>
          </a:bodyPr>
          <a:lstStyle/>
          <a:p>
            <a:endParaRPr lang="en-US"/>
          </a:p>
        </p:txBody>
      </p:sp>
    </p:spTree>
    <p:extLst>
      <p:ext uri="{BB962C8B-B14F-4D97-AF65-F5344CB8AC3E}">
        <p14:creationId xmlns:p14="http://schemas.microsoft.com/office/powerpoint/2010/main" val="1593785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8B0CF1-FBF9-469B-A634-C2B95F8A89C8}"/>
              </a:ext>
            </a:extLst>
          </p:cNvPr>
          <p:cNvSpPr>
            <a:spLocks noGrp="1"/>
          </p:cNvSpPr>
          <p:nvPr>
            <p:ph type="pic" sz="quarter" idx="10"/>
          </p:nvPr>
        </p:nvSpPr>
        <p:spPr>
          <a:xfrm>
            <a:off x="0" y="0"/>
            <a:ext cx="6094413" cy="3840176"/>
          </a:xfrm>
          <a:custGeom>
            <a:avLst/>
            <a:gdLst>
              <a:gd name="connsiteX0" fmla="*/ 0 w 6094413"/>
              <a:gd name="connsiteY0" fmla="*/ 0 h 3840176"/>
              <a:gd name="connsiteX1" fmla="*/ 6094413 w 6094413"/>
              <a:gd name="connsiteY1" fmla="*/ 0 h 3840176"/>
              <a:gd name="connsiteX2" fmla="*/ 6094413 w 6094413"/>
              <a:gd name="connsiteY2" fmla="*/ 3840176 h 3840176"/>
              <a:gd name="connsiteX3" fmla="*/ 0 w 6094413"/>
              <a:gd name="connsiteY3" fmla="*/ 3840176 h 3840176"/>
            </a:gdLst>
            <a:ahLst/>
            <a:cxnLst>
              <a:cxn ang="0">
                <a:pos x="connsiteX0" y="connsiteY0"/>
              </a:cxn>
              <a:cxn ang="0">
                <a:pos x="connsiteX1" y="connsiteY1"/>
              </a:cxn>
              <a:cxn ang="0">
                <a:pos x="connsiteX2" y="connsiteY2"/>
              </a:cxn>
              <a:cxn ang="0">
                <a:pos x="connsiteX3" y="connsiteY3"/>
              </a:cxn>
            </a:cxnLst>
            <a:rect l="l" t="t" r="r" b="b"/>
            <a:pathLst>
              <a:path w="6094413" h="3840176">
                <a:moveTo>
                  <a:pt x="0" y="0"/>
                </a:moveTo>
                <a:lnTo>
                  <a:pt x="6094413" y="0"/>
                </a:lnTo>
                <a:lnTo>
                  <a:pt x="6094413" y="3840176"/>
                </a:lnTo>
                <a:lnTo>
                  <a:pt x="0" y="3840176"/>
                </a:lnTo>
                <a:close/>
              </a:path>
            </a:pathLst>
          </a:custGeom>
          <a:solidFill>
            <a:schemeClr val="bg2"/>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2BEE4CF2-2B41-40B7-A89D-566CAB461600}"/>
              </a:ext>
            </a:extLst>
          </p:cNvPr>
          <p:cNvSpPr>
            <a:spLocks noGrp="1"/>
          </p:cNvSpPr>
          <p:nvPr>
            <p:ph type="pic" sz="quarter" idx="11"/>
          </p:nvPr>
        </p:nvSpPr>
        <p:spPr>
          <a:xfrm>
            <a:off x="6097587" y="3840176"/>
            <a:ext cx="6094413" cy="3017824"/>
          </a:xfrm>
          <a:custGeom>
            <a:avLst/>
            <a:gdLst>
              <a:gd name="connsiteX0" fmla="*/ 0 w 6094413"/>
              <a:gd name="connsiteY0" fmla="*/ 0 h 3840176"/>
              <a:gd name="connsiteX1" fmla="*/ 6094413 w 6094413"/>
              <a:gd name="connsiteY1" fmla="*/ 0 h 3840176"/>
              <a:gd name="connsiteX2" fmla="*/ 6094413 w 6094413"/>
              <a:gd name="connsiteY2" fmla="*/ 3840176 h 3840176"/>
              <a:gd name="connsiteX3" fmla="*/ 0 w 6094413"/>
              <a:gd name="connsiteY3" fmla="*/ 3840176 h 3840176"/>
            </a:gdLst>
            <a:ahLst/>
            <a:cxnLst>
              <a:cxn ang="0">
                <a:pos x="connsiteX0" y="connsiteY0"/>
              </a:cxn>
              <a:cxn ang="0">
                <a:pos x="connsiteX1" y="connsiteY1"/>
              </a:cxn>
              <a:cxn ang="0">
                <a:pos x="connsiteX2" y="connsiteY2"/>
              </a:cxn>
              <a:cxn ang="0">
                <a:pos x="connsiteX3" y="connsiteY3"/>
              </a:cxn>
            </a:cxnLst>
            <a:rect l="l" t="t" r="r" b="b"/>
            <a:pathLst>
              <a:path w="6094413" h="3840176">
                <a:moveTo>
                  <a:pt x="0" y="0"/>
                </a:moveTo>
                <a:lnTo>
                  <a:pt x="6094413" y="0"/>
                </a:lnTo>
                <a:lnTo>
                  <a:pt x="6094413" y="3840176"/>
                </a:lnTo>
                <a:lnTo>
                  <a:pt x="0" y="384017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894528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3013B8-02FB-4E0B-BF04-8022D0607115}"/>
              </a:ext>
            </a:extLst>
          </p:cNvPr>
          <p:cNvSpPr>
            <a:spLocks noGrp="1"/>
          </p:cNvSpPr>
          <p:nvPr>
            <p:ph type="pic" sz="quarter" idx="10"/>
          </p:nvPr>
        </p:nvSpPr>
        <p:spPr>
          <a:xfrm>
            <a:off x="1016604" y="877760"/>
            <a:ext cx="3048000" cy="4143239"/>
          </a:xfrm>
          <a:custGeom>
            <a:avLst/>
            <a:gdLst>
              <a:gd name="connsiteX0" fmla="*/ 0 w 3048000"/>
              <a:gd name="connsiteY0" fmla="*/ 0 h 4143239"/>
              <a:gd name="connsiteX1" fmla="*/ 3048000 w 3048000"/>
              <a:gd name="connsiteY1" fmla="*/ 0 h 4143239"/>
              <a:gd name="connsiteX2" fmla="*/ 3048000 w 3048000"/>
              <a:gd name="connsiteY2" fmla="*/ 4143239 h 4143239"/>
              <a:gd name="connsiteX3" fmla="*/ 0 w 3048000"/>
              <a:gd name="connsiteY3" fmla="*/ 4143239 h 4143239"/>
            </a:gdLst>
            <a:ahLst/>
            <a:cxnLst>
              <a:cxn ang="0">
                <a:pos x="connsiteX0" y="connsiteY0"/>
              </a:cxn>
              <a:cxn ang="0">
                <a:pos x="connsiteX1" y="connsiteY1"/>
              </a:cxn>
              <a:cxn ang="0">
                <a:pos x="connsiteX2" y="connsiteY2"/>
              </a:cxn>
              <a:cxn ang="0">
                <a:pos x="connsiteX3" y="connsiteY3"/>
              </a:cxn>
            </a:cxnLst>
            <a:rect l="l" t="t" r="r" b="b"/>
            <a:pathLst>
              <a:path w="3048000" h="4143239">
                <a:moveTo>
                  <a:pt x="0" y="0"/>
                </a:moveTo>
                <a:lnTo>
                  <a:pt x="3048000" y="0"/>
                </a:lnTo>
                <a:lnTo>
                  <a:pt x="3048000" y="4143239"/>
                </a:lnTo>
                <a:lnTo>
                  <a:pt x="0" y="4143239"/>
                </a:lnTo>
                <a:close/>
              </a:path>
            </a:pathLst>
          </a:custGeom>
          <a:solidFill>
            <a:schemeClr val="bg2"/>
          </a:solidFill>
        </p:spPr>
        <p:txBody>
          <a:bodyPr wrap="square">
            <a:noAutofit/>
          </a:bodyPr>
          <a:lstStyle/>
          <a:p>
            <a:endParaRPr lang="en-US"/>
          </a:p>
        </p:txBody>
      </p:sp>
      <p:sp>
        <p:nvSpPr>
          <p:cNvPr id="10" name="Picture Placeholder 9">
            <a:extLst>
              <a:ext uri="{FF2B5EF4-FFF2-40B4-BE49-F238E27FC236}">
                <a16:creationId xmlns:a16="http://schemas.microsoft.com/office/drawing/2014/main" id="{C95AA0F5-6C99-44B3-8CFE-701C61A3E9BD}"/>
              </a:ext>
            </a:extLst>
          </p:cNvPr>
          <p:cNvSpPr>
            <a:spLocks noGrp="1"/>
          </p:cNvSpPr>
          <p:nvPr>
            <p:ph type="pic" sz="quarter" idx="11"/>
          </p:nvPr>
        </p:nvSpPr>
        <p:spPr>
          <a:xfrm>
            <a:off x="4577366" y="877760"/>
            <a:ext cx="3048000" cy="4143239"/>
          </a:xfrm>
          <a:custGeom>
            <a:avLst/>
            <a:gdLst>
              <a:gd name="connsiteX0" fmla="*/ 0 w 3048000"/>
              <a:gd name="connsiteY0" fmla="*/ 0 h 4143239"/>
              <a:gd name="connsiteX1" fmla="*/ 3048000 w 3048000"/>
              <a:gd name="connsiteY1" fmla="*/ 0 h 4143239"/>
              <a:gd name="connsiteX2" fmla="*/ 3048000 w 3048000"/>
              <a:gd name="connsiteY2" fmla="*/ 4143239 h 4143239"/>
              <a:gd name="connsiteX3" fmla="*/ 0 w 3048000"/>
              <a:gd name="connsiteY3" fmla="*/ 4143239 h 4143239"/>
            </a:gdLst>
            <a:ahLst/>
            <a:cxnLst>
              <a:cxn ang="0">
                <a:pos x="connsiteX0" y="connsiteY0"/>
              </a:cxn>
              <a:cxn ang="0">
                <a:pos x="connsiteX1" y="connsiteY1"/>
              </a:cxn>
              <a:cxn ang="0">
                <a:pos x="connsiteX2" y="connsiteY2"/>
              </a:cxn>
              <a:cxn ang="0">
                <a:pos x="connsiteX3" y="connsiteY3"/>
              </a:cxn>
            </a:cxnLst>
            <a:rect l="l" t="t" r="r" b="b"/>
            <a:pathLst>
              <a:path w="3048000" h="4143239">
                <a:moveTo>
                  <a:pt x="0" y="0"/>
                </a:moveTo>
                <a:lnTo>
                  <a:pt x="3048000" y="0"/>
                </a:lnTo>
                <a:lnTo>
                  <a:pt x="3048000" y="4143239"/>
                </a:lnTo>
                <a:lnTo>
                  <a:pt x="0" y="4143239"/>
                </a:lnTo>
                <a:close/>
              </a:path>
            </a:pathLst>
          </a:custGeom>
          <a:solidFill>
            <a:schemeClr val="bg2"/>
          </a:solidFill>
        </p:spPr>
        <p:txBody>
          <a:bodyPr wrap="square">
            <a:noAutofit/>
          </a:bodyPr>
          <a:lstStyle/>
          <a:p>
            <a:endParaRPr lang="en-US"/>
          </a:p>
        </p:txBody>
      </p:sp>
      <p:sp>
        <p:nvSpPr>
          <p:cNvPr id="11" name="Picture Placeholder 10">
            <a:extLst>
              <a:ext uri="{FF2B5EF4-FFF2-40B4-BE49-F238E27FC236}">
                <a16:creationId xmlns:a16="http://schemas.microsoft.com/office/drawing/2014/main" id="{3751DBED-0BA2-4750-8B7A-917AA77A1301}"/>
              </a:ext>
            </a:extLst>
          </p:cNvPr>
          <p:cNvSpPr>
            <a:spLocks noGrp="1"/>
          </p:cNvSpPr>
          <p:nvPr>
            <p:ph type="pic" sz="quarter" idx="12"/>
          </p:nvPr>
        </p:nvSpPr>
        <p:spPr>
          <a:xfrm>
            <a:off x="8138129" y="877760"/>
            <a:ext cx="3048000" cy="4143239"/>
          </a:xfrm>
          <a:custGeom>
            <a:avLst/>
            <a:gdLst>
              <a:gd name="connsiteX0" fmla="*/ 0 w 3048000"/>
              <a:gd name="connsiteY0" fmla="*/ 0 h 4143239"/>
              <a:gd name="connsiteX1" fmla="*/ 3048000 w 3048000"/>
              <a:gd name="connsiteY1" fmla="*/ 0 h 4143239"/>
              <a:gd name="connsiteX2" fmla="*/ 3048000 w 3048000"/>
              <a:gd name="connsiteY2" fmla="*/ 4143239 h 4143239"/>
              <a:gd name="connsiteX3" fmla="*/ 0 w 3048000"/>
              <a:gd name="connsiteY3" fmla="*/ 4143239 h 4143239"/>
            </a:gdLst>
            <a:ahLst/>
            <a:cxnLst>
              <a:cxn ang="0">
                <a:pos x="connsiteX0" y="connsiteY0"/>
              </a:cxn>
              <a:cxn ang="0">
                <a:pos x="connsiteX1" y="connsiteY1"/>
              </a:cxn>
              <a:cxn ang="0">
                <a:pos x="connsiteX2" y="connsiteY2"/>
              </a:cxn>
              <a:cxn ang="0">
                <a:pos x="connsiteX3" y="connsiteY3"/>
              </a:cxn>
            </a:cxnLst>
            <a:rect l="l" t="t" r="r" b="b"/>
            <a:pathLst>
              <a:path w="3048000" h="4143239">
                <a:moveTo>
                  <a:pt x="0" y="0"/>
                </a:moveTo>
                <a:lnTo>
                  <a:pt x="3048000" y="0"/>
                </a:lnTo>
                <a:lnTo>
                  <a:pt x="3048000" y="4143239"/>
                </a:lnTo>
                <a:lnTo>
                  <a:pt x="0" y="414323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438130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3013B8-02FB-4E0B-BF04-8022D0607115}"/>
              </a:ext>
            </a:extLst>
          </p:cNvPr>
          <p:cNvSpPr>
            <a:spLocks noGrp="1"/>
          </p:cNvSpPr>
          <p:nvPr>
            <p:ph type="pic" sz="quarter" idx="10"/>
          </p:nvPr>
        </p:nvSpPr>
        <p:spPr>
          <a:xfrm>
            <a:off x="0" y="0"/>
            <a:ext cx="6096000" cy="6858000"/>
          </a:xfrm>
          <a:custGeom>
            <a:avLst/>
            <a:gdLst>
              <a:gd name="connsiteX0" fmla="*/ 0 w 3048000"/>
              <a:gd name="connsiteY0" fmla="*/ 0 h 4143239"/>
              <a:gd name="connsiteX1" fmla="*/ 3048000 w 3048000"/>
              <a:gd name="connsiteY1" fmla="*/ 0 h 4143239"/>
              <a:gd name="connsiteX2" fmla="*/ 3048000 w 3048000"/>
              <a:gd name="connsiteY2" fmla="*/ 4143239 h 4143239"/>
              <a:gd name="connsiteX3" fmla="*/ 0 w 3048000"/>
              <a:gd name="connsiteY3" fmla="*/ 4143239 h 4143239"/>
            </a:gdLst>
            <a:ahLst/>
            <a:cxnLst>
              <a:cxn ang="0">
                <a:pos x="connsiteX0" y="connsiteY0"/>
              </a:cxn>
              <a:cxn ang="0">
                <a:pos x="connsiteX1" y="connsiteY1"/>
              </a:cxn>
              <a:cxn ang="0">
                <a:pos x="connsiteX2" y="connsiteY2"/>
              </a:cxn>
              <a:cxn ang="0">
                <a:pos x="connsiteX3" y="connsiteY3"/>
              </a:cxn>
            </a:cxnLst>
            <a:rect l="l" t="t" r="r" b="b"/>
            <a:pathLst>
              <a:path w="3048000" h="4143239">
                <a:moveTo>
                  <a:pt x="0" y="0"/>
                </a:moveTo>
                <a:lnTo>
                  <a:pt x="3048000" y="0"/>
                </a:lnTo>
                <a:lnTo>
                  <a:pt x="3048000" y="4143239"/>
                </a:lnTo>
                <a:lnTo>
                  <a:pt x="0" y="4143239"/>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666887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3770C49-9F61-4611-AB82-2A827089C3E9}"/>
              </a:ext>
            </a:extLst>
          </p:cNvPr>
          <p:cNvSpPr>
            <a:spLocks noGrp="1"/>
          </p:cNvSpPr>
          <p:nvPr>
            <p:ph type="pic" sz="quarter" idx="10"/>
          </p:nvPr>
        </p:nvSpPr>
        <p:spPr>
          <a:xfrm>
            <a:off x="0" y="1"/>
            <a:ext cx="12191998" cy="2910993"/>
          </a:xfrm>
          <a:custGeom>
            <a:avLst/>
            <a:gdLst>
              <a:gd name="connsiteX0" fmla="*/ 0 w 12191998"/>
              <a:gd name="connsiteY0" fmla="*/ 0 h 2910993"/>
              <a:gd name="connsiteX1" fmla="*/ 12191998 w 12191998"/>
              <a:gd name="connsiteY1" fmla="*/ 0 h 2910993"/>
              <a:gd name="connsiteX2" fmla="*/ 12191998 w 12191998"/>
              <a:gd name="connsiteY2" fmla="*/ 2910993 h 2910993"/>
              <a:gd name="connsiteX3" fmla="*/ 0 w 12191998"/>
              <a:gd name="connsiteY3" fmla="*/ 2910993 h 2910993"/>
            </a:gdLst>
            <a:ahLst/>
            <a:cxnLst>
              <a:cxn ang="0">
                <a:pos x="connsiteX0" y="connsiteY0"/>
              </a:cxn>
              <a:cxn ang="0">
                <a:pos x="connsiteX1" y="connsiteY1"/>
              </a:cxn>
              <a:cxn ang="0">
                <a:pos x="connsiteX2" y="connsiteY2"/>
              </a:cxn>
              <a:cxn ang="0">
                <a:pos x="connsiteX3" y="connsiteY3"/>
              </a:cxn>
            </a:cxnLst>
            <a:rect l="l" t="t" r="r" b="b"/>
            <a:pathLst>
              <a:path w="12191998" h="2910993">
                <a:moveTo>
                  <a:pt x="0" y="0"/>
                </a:moveTo>
                <a:lnTo>
                  <a:pt x="12191998" y="0"/>
                </a:lnTo>
                <a:lnTo>
                  <a:pt x="12191998" y="2910993"/>
                </a:lnTo>
                <a:lnTo>
                  <a:pt x="0" y="2910993"/>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346981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81AC469-E989-4F86-BA32-702D1E5B788F}"/>
              </a:ext>
            </a:extLst>
          </p:cNvPr>
          <p:cNvSpPr>
            <a:spLocks noGrp="1"/>
          </p:cNvSpPr>
          <p:nvPr>
            <p:ph type="pic" sz="quarter" idx="10"/>
          </p:nvPr>
        </p:nvSpPr>
        <p:spPr>
          <a:xfrm>
            <a:off x="6383072" y="1173592"/>
            <a:ext cx="4501671" cy="9579956"/>
          </a:xfrm>
          <a:custGeom>
            <a:avLst/>
            <a:gdLst>
              <a:gd name="connsiteX0" fmla="*/ 0 w 4501671"/>
              <a:gd name="connsiteY0" fmla="*/ 0 h 9579956"/>
              <a:gd name="connsiteX1" fmla="*/ 4501671 w 4501671"/>
              <a:gd name="connsiteY1" fmla="*/ 0 h 9579956"/>
              <a:gd name="connsiteX2" fmla="*/ 4501671 w 4501671"/>
              <a:gd name="connsiteY2" fmla="*/ 9579956 h 9579956"/>
              <a:gd name="connsiteX3" fmla="*/ 0 w 4501671"/>
              <a:gd name="connsiteY3" fmla="*/ 9579956 h 9579956"/>
            </a:gdLst>
            <a:ahLst/>
            <a:cxnLst>
              <a:cxn ang="0">
                <a:pos x="connsiteX0" y="connsiteY0"/>
              </a:cxn>
              <a:cxn ang="0">
                <a:pos x="connsiteX1" y="connsiteY1"/>
              </a:cxn>
              <a:cxn ang="0">
                <a:pos x="connsiteX2" y="connsiteY2"/>
              </a:cxn>
              <a:cxn ang="0">
                <a:pos x="connsiteX3" y="connsiteY3"/>
              </a:cxn>
            </a:cxnLst>
            <a:rect l="l" t="t" r="r" b="b"/>
            <a:pathLst>
              <a:path w="4501671" h="9579956">
                <a:moveTo>
                  <a:pt x="0" y="0"/>
                </a:moveTo>
                <a:lnTo>
                  <a:pt x="4501671" y="0"/>
                </a:lnTo>
                <a:lnTo>
                  <a:pt x="4501671" y="9579956"/>
                </a:lnTo>
                <a:lnTo>
                  <a:pt x="0" y="9579956"/>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370792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8596608-E4B9-49B2-9CB2-1F50320A3AF8}"/>
              </a:ext>
            </a:extLst>
          </p:cNvPr>
          <p:cNvSpPr>
            <a:spLocks noGrp="1"/>
          </p:cNvSpPr>
          <p:nvPr>
            <p:ph type="pic" sz="quarter" idx="10"/>
          </p:nvPr>
        </p:nvSpPr>
        <p:spPr>
          <a:xfrm>
            <a:off x="7162915" y="0"/>
            <a:ext cx="5029085" cy="6858000"/>
          </a:xfrm>
          <a:prstGeom prst="rect">
            <a:avLst/>
          </a:prstGeom>
          <a:pattFill prst="pct50">
            <a:fgClr>
              <a:schemeClr val="accent1"/>
            </a:fgClr>
            <a:bgClr>
              <a:schemeClr val="bg1"/>
            </a:bgClr>
          </a:pattFill>
        </p:spPr>
        <p:txBody>
          <a:bodyPr wrap="square">
            <a:noAutofit/>
          </a:bodyPr>
          <a:lstStyle/>
          <a:p>
            <a:endParaRPr lang="en-ID"/>
          </a:p>
        </p:txBody>
      </p:sp>
    </p:spTree>
    <p:extLst>
      <p:ext uri="{BB962C8B-B14F-4D97-AF65-F5344CB8AC3E}">
        <p14:creationId xmlns:p14="http://schemas.microsoft.com/office/powerpoint/2010/main" val="2555853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0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43051A3-5348-4EF8-9B5D-B3B220AF953D}"/>
              </a:ext>
            </a:extLst>
          </p:cNvPr>
          <p:cNvSpPr>
            <a:spLocks noGrp="1"/>
          </p:cNvSpPr>
          <p:nvPr>
            <p:ph type="pic" sz="quarter" idx="10"/>
          </p:nvPr>
        </p:nvSpPr>
        <p:spPr>
          <a:xfrm>
            <a:off x="0" y="0"/>
            <a:ext cx="12192000" cy="6858000"/>
          </a:xfrm>
          <a:prstGeom prst="rect">
            <a:avLst/>
          </a:prstGeom>
          <a:solidFill>
            <a:schemeClr val="bg2">
              <a:lumMod val="90000"/>
            </a:schemeClr>
          </a:solidFill>
        </p:spPr>
        <p:txBody>
          <a:bodyPr/>
          <a:lstStyle/>
          <a:p>
            <a:endParaRPr lang="en-US"/>
          </a:p>
        </p:txBody>
      </p:sp>
    </p:spTree>
    <p:extLst>
      <p:ext uri="{BB962C8B-B14F-4D97-AF65-F5344CB8AC3E}">
        <p14:creationId xmlns:p14="http://schemas.microsoft.com/office/powerpoint/2010/main" val="2997053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0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BC6859F-2F49-4F02-9C2C-A694B31DA822}"/>
              </a:ext>
            </a:extLst>
          </p:cNvPr>
          <p:cNvSpPr>
            <a:spLocks noGrp="1"/>
          </p:cNvSpPr>
          <p:nvPr>
            <p:ph type="pic" sz="quarter" idx="10"/>
          </p:nvPr>
        </p:nvSpPr>
        <p:spPr>
          <a:xfrm>
            <a:off x="1019175" y="1983064"/>
            <a:ext cx="4809584" cy="4874937"/>
          </a:xfrm>
          <a:custGeom>
            <a:avLst/>
            <a:gdLst>
              <a:gd name="connsiteX0" fmla="*/ 0 w 4809584"/>
              <a:gd name="connsiteY0" fmla="*/ 0 h 4874937"/>
              <a:gd name="connsiteX1" fmla="*/ 4809584 w 4809584"/>
              <a:gd name="connsiteY1" fmla="*/ 0 h 4874937"/>
              <a:gd name="connsiteX2" fmla="*/ 4809584 w 4809584"/>
              <a:gd name="connsiteY2" fmla="*/ 4874937 h 4874937"/>
              <a:gd name="connsiteX3" fmla="*/ 0 w 4809584"/>
              <a:gd name="connsiteY3" fmla="*/ 4874937 h 4874937"/>
            </a:gdLst>
            <a:ahLst/>
            <a:cxnLst>
              <a:cxn ang="0">
                <a:pos x="connsiteX0" y="connsiteY0"/>
              </a:cxn>
              <a:cxn ang="0">
                <a:pos x="connsiteX1" y="connsiteY1"/>
              </a:cxn>
              <a:cxn ang="0">
                <a:pos x="connsiteX2" y="connsiteY2"/>
              </a:cxn>
              <a:cxn ang="0">
                <a:pos x="connsiteX3" y="connsiteY3"/>
              </a:cxn>
            </a:cxnLst>
            <a:rect l="l" t="t" r="r" b="b"/>
            <a:pathLst>
              <a:path w="4809584" h="4874937">
                <a:moveTo>
                  <a:pt x="0" y="0"/>
                </a:moveTo>
                <a:lnTo>
                  <a:pt x="4809584" y="0"/>
                </a:lnTo>
                <a:lnTo>
                  <a:pt x="4809584" y="4874937"/>
                </a:lnTo>
                <a:lnTo>
                  <a:pt x="0" y="4874937"/>
                </a:lnTo>
                <a:close/>
              </a:path>
            </a:pathLst>
          </a:custGeom>
          <a:solidFill>
            <a:schemeClr val="bg2">
              <a:lumMod val="90000"/>
            </a:schemeClr>
          </a:solidFill>
        </p:spPr>
        <p:txBody>
          <a:bodyPr wrap="square">
            <a:noAutofit/>
          </a:bodyPr>
          <a:lstStyle/>
          <a:p>
            <a:endParaRPr lang="en-US"/>
          </a:p>
        </p:txBody>
      </p:sp>
      <p:sp>
        <p:nvSpPr>
          <p:cNvPr id="6" name="Picture Placeholder 5">
            <a:extLst>
              <a:ext uri="{FF2B5EF4-FFF2-40B4-BE49-F238E27FC236}">
                <a16:creationId xmlns:a16="http://schemas.microsoft.com/office/drawing/2014/main" id="{8A83C942-1A1C-4EED-AF7E-8FF859B41A04}"/>
              </a:ext>
            </a:extLst>
          </p:cNvPr>
          <p:cNvSpPr>
            <a:spLocks noGrp="1"/>
          </p:cNvSpPr>
          <p:nvPr>
            <p:ph type="pic" sz="quarter" idx="11"/>
          </p:nvPr>
        </p:nvSpPr>
        <p:spPr>
          <a:xfrm>
            <a:off x="6364828" y="1983064"/>
            <a:ext cx="4809584" cy="4874937"/>
          </a:xfrm>
          <a:custGeom>
            <a:avLst/>
            <a:gdLst>
              <a:gd name="connsiteX0" fmla="*/ 0 w 4809584"/>
              <a:gd name="connsiteY0" fmla="*/ 0 h 4874937"/>
              <a:gd name="connsiteX1" fmla="*/ 4809584 w 4809584"/>
              <a:gd name="connsiteY1" fmla="*/ 0 h 4874937"/>
              <a:gd name="connsiteX2" fmla="*/ 4809584 w 4809584"/>
              <a:gd name="connsiteY2" fmla="*/ 4874937 h 4874937"/>
              <a:gd name="connsiteX3" fmla="*/ 0 w 4809584"/>
              <a:gd name="connsiteY3" fmla="*/ 4874937 h 4874937"/>
            </a:gdLst>
            <a:ahLst/>
            <a:cxnLst>
              <a:cxn ang="0">
                <a:pos x="connsiteX0" y="connsiteY0"/>
              </a:cxn>
              <a:cxn ang="0">
                <a:pos x="connsiteX1" y="connsiteY1"/>
              </a:cxn>
              <a:cxn ang="0">
                <a:pos x="connsiteX2" y="connsiteY2"/>
              </a:cxn>
              <a:cxn ang="0">
                <a:pos x="connsiteX3" y="connsiteY3"/>
              </a:cxn>
            </a:cxnLst>
            <a:rect l="l" t="t" r="r" b="b"/>
            <a:pathLst>
              <a:path w="4809584" h="4874937">
                <a:moveTo>
                  <a:pt x="0" y="0"/>
                </a:moveTo>
                <a:lnTo>
                  <a:pt x="4809584" y="0"/>
                </a:lnTo>
                <a:lnTo>
                  <a:pt x="4809584" y="4874937"/>
                </a:lnTo>
                <a:lnTo>
                  <a:pt x="0" y="4874937"/>
                </a:lnTo>
                <a:close/>
              </a:path>
            </a:pathLst>
          </a:custGeom>
          <a:solidFill>
            <a:schemeClr val="bg2">
              <a:lumMod val="90000"/>
            </a:schemeClr>
          </a:solidFill>
        </p:spPr>
        <p:txBody>
          <a:bodyPr wrap="square">
            <a:noAutofit/>
          </a:bodyPr>
          <a:lstStyle/>
          <a:p>
            <a:endParaRPr lang="en-US"/>
          </a:p>
        </p:txBody>
      </p:sp>
    </p:spTree>
    <p:extLst>
      <p:ext uri="{BB962C8B-B14F-4D97-AF65-F5344CB8AC3E}">
        <p14:creationId xmlns:p14="http://schemas.microsoft.com/office/powerpoint/2010/main" val="1695841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0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BC6859F-2F49-4F02-9C2C-A694B31DA822}"/>
              </a:ext>
            </a:extLst>
          </p:cNvPr>
          <p:cNvSpPr>
            <a:spLocks noGrp="1"/>
          </p:cNvSpPr>
          <p:nvPr>
            <p:ph type="pic" sz="quarter" idx="10"/>
          </p:nvPr>
        </p:nvSpPr>
        <p:spPr>
          <a:xfrm>
            <a:off x="1019174" y="958850"/>
            <a:ext cx="6094413" cy="4874937"/>
          </a:xfrm>
          <a:custGeom>
            <a:avLst/>
            <a:gdLst>
              <a:gd name="connsiteX0" fmla="*/ 0 w 4809584"/>
              <a:gd name="connsiteY0" fmla="*/ 0 h 4874937"/>
              <a:gd name="connsiteX1" fmla="*/ 4809584 w 4809584"/>
              <a:gd name="connsiteY1" fmla="*/ 0 h 4874937"/>
              <a:gd name="connsiteX2" fmla="*/ 4809584 w 4809584"/>
              <a:gd name="connsiteY2" fmla="*/ 4874937 h 4874937"/>
              <a:gd name="connsiteX3" fmla="*/ 0 w 4809584"/>
              <a:gd name="connsiteY3" fmla="*/ 4874937 h 4874937"/>
            </a:gdLst>
            <a:ahLst/>
            <a:cxnLst>
              <a:cxn ang="0">
                <a:pos x="connsiteX0" y="connsiteY0"/>
              </a:cxn>
              <a:cxn ang="0">
                <a:pos x="connsiteX1" y="connsiteY1"/>
              </a:cxn>
              <a:cxn ang="0">
                <a:pos x="connsiteX2" y="connsiteY2"/>
              </a:cxn>
              <a:cxn ang="0">
                <a:pos x="connsiteX3" y="connsiteY3"/>
              </a:cxn>
            </a:cxnLst>
            <a:rect l="l" t="t" r="r" b="b"/>
            <a:pathLst>
              <a:path w="4809584" h="4874937">
                <a:moveTo>
                  <a:pt x="0" y="0"/>
                </a:moveTo>
                <a:lnTo>
                  <a:pt x="4809584" y="0"/>
                </a:lnTo>
                <a:lnTo>
                  <a:pt x="4809584" y="4874937"/>
                </a:lnTo>
                <a:lnTo>
                  <a:pt x="0" y="4874937"/>
                </a:lnTo>
                <a:close/>
              </a:path>
            </a:pathLst>
          </a:custGeom>
          <a:solidFill>
            <a:schemeClr val="bg2"/>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9DDCC8DB-5126-40E9-8858-CC308DE1F3D3}"/>
              </a:ext>
            </a:extLst>
          </p:cNvPr>
          <p:cNvSpPr>
            <a:spLocks noGrp="1"/>
          </p:cNvSpPr>
          <p:nvPr>
            <p:ph type="pic" sz="quarter" idx="11"/>
          </p:nvPr>
        </p:nvSpPr>
        <p:spPr>
          <a:xfrm>
            <a:off x="6092196" y="3840176"/>
            <a:ext cx="6094413" cy="3017824"/>
          </a:xfrm>
          <a:custGeom>
            <a:avLst/>
            <a:gdLst>
              <a:gd name="connsiteX0" fmla="*/ 0 w 6094413"/>
              <a:gd name="connsiteY0" fmla="*/ 0 h 3017824"/>
              <a:gd name="connsiteX1" fmla="*/ 6094413 w 6094413"/>
              <a:gd name="connsiteY1" fmla="*/ 0 h 3017824"/>
              <a:gd name="connsiteX2" fmla="*/ 6094413 w 6094413"/>
              <a:gd name="connsiteY2" fmla="*/ 3017824 h 3017824"/>
              <a:gd name="connsiteX3" fmla="*/ 0 w 6094413"/>
              <a:gd name="connsiteY3" fmla="*/ 3017824 h 3017824"/>
            </a:gdLst>
            <a:ahLst/>
            <a:cxnLst>
              <a:cxn ang="0">
                <a:pos x="connsiteX0" y="connsiteY0"/>
              </a:cxn>
              <a:cxn ang="0">
                <a:pos x="connsiteX1" y="connsiteY1"/>
              </a:cxn>
              <a:cxn ang="0">
                <a:pos x="connsiteX2" y="connsiteY2"/>
              </a:cxn>
              <a:cxn ang="0">
                <a:pos x="connsiteX3" y="connsiteY3"/>
              </a:cxn>
            </a:cxnLst>
            <a:rect l="l" t="t" r="r" b="b"/>
            <a:pathLst>
              <a:path w="6094413" h="3017824">
                <a:moveTo>
                  <a:pt x="0" y="0"/>
                </a:moveTo>
                <a:lnTo>
                  <a:pt x="6094413" y="0"/>
                </a:lnTo>
                <a:lnTo>
                  <a:pt x="6094413" y="3017824"/>
                </a:lnTo>
                <a:lnTo>
                  <a:pt x="0" y="3017824"/>
                </a:lnTo>
                <a:close/>
              </a:path>
            </a:pathLst>
          </a:custGeom>
          <a:solidFill>
            <a:schemeClr val="bg2">
              <a:lumMod val="90000"/>
            </a:schemeClr>
          </a:solidFill>
        </p:spPr>
        <p:txBody>
          <a:bodyPr wrap="square">
            <a:noAutofit/>
          </a:bodyPr>
          <a:lstStyle/>
          <a:p>
            <a:endParaRPr lang="en-US"/>
          </a:p>
        </p:txBody>
      </p:sp>
    </p:spTree>
    <p:extLst>
      <p:ext uri="{BB962C8B-B14F-4D97-AF65-F5344CB8AC3E}">
        <p14:creationId xmlns:p14="http://schemas.microsoft.com/office/powerpoint/2010/main" val="1993210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04">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424AE22-4C4C-443D-B526-7AA90726B611}"/>
              </a:ext>
            </a:extLst>
          </p:cNvPr>
          <p:cNvSpPr>
            <a:spLocks noGrp="1"/>
          </p:cNvSpPr>
          <p:nvPr>
            <p:ph type="pic" sz="quarter" idx="10"/>
          </p:nvPr>
        </p:nvSpPr>
        <p:spPr>
          <a:xfrm>
            <a:off x="0" y="0"/>
            <a:ext cx="4062413" cy="6858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schemeClr val="bg2"/>
          </a:solidFill>
        </p:spPr>
        <p:txBody>
          <a:bodyPr wrap="square">
            <a:noAutofit/>
          </a:bodyPr>
          <a:lstStyle/>
          <a:p>
            <a:endParaRPr lang="en-US"/>
          </a:p>
        </p:txBody>
      </p:sp>
      <p:sp>
        <p:nvSpPr>
          <p:cNvPr id="8" name="Picture Placeholder 7">
            <a:extLst>
              <a:ext uri="{FF2B5EF4-FFF2-40B4-BE49-F238E27FC236}">
                <a16:creationId xmlns:a16="http://schemas.microsoft.com/office/drawing/2014/main" id="{665D3654-B933-48F3-AB7B-2245560C9952}"/>
              </a:ext>
            </a:extLst>
          </p:cNvPr>
          <p:cNvSpPr>
            <a:spLocks noGrp="1"/>
          </p:cNvSpPr>
          <p:nvPr>
            <p:ph type="pic" sz="quarter" idx="11"/>
          </p:nvPr>
        </p:nvSpPr>
        <p:spPr>
          <a:xfrm>
            <a:off x="8129587" y="0"/>
            <a:ext cx="4062413" cy="6858000"/>
          </a:xfrm>
          <a:custGeom>
            <a:avLst/>
            <a:gdLst>
              <a:gd name="connsiteX0" fmla="*/ 0 w 4062413"/>
              <a:gd name="connsiteY0" fmla="*/ 0 h 6858000"/>
              <a:gd name="connsiteX1" fmla="*/ 4062413 w 4062413"/>
              <a:gd name="connsiteY1" fmla="*/ 0 h 6858000"/>
              <a:gd name="connsiteX2" fmla="*/ 4062413 w 4062413"/>
              <a:gd name="connsiteY2" fmla="*/ 6858000 h 6858000"/>
              <a:gd name="connsiteX3" fmla="*/ 0 w 40624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62413" h="6858000">
                <a:moveTo>
                  <a:pt x="0" y="0"/>
                </a:moveTo>
                <a:lnTo>
                  <a:pt x="4062413" y="0"/>
                </a:lnTo>
                <a:lnTo>
                  <a:pt x="4062413" y="6858000"/>
                </a:lnTo>
                <a:lnTo>
                  <a:pt x="0" y="68580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1312341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916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05">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985A6B5-B94F-4F10-BD94-83AF7DB86C17}"/>
              </a:ext>
            </a:extLst>
          </p:cNvPr>
          <p:cNvSpPr>
            <a:spLocks noGrp="1"/>
          </p:cNvSpPr>
          <p:nvPr>
            <p:ph type="pic" sz="quarter" idx="10"/>
          </p:nvPr>
        </p:nvSpPr>
        <p:spPr>
          <a:xfrm>
            <a:off x="6096000" y="1006812"/>
            <a:ext cx="3048000" cy="3880248"/>
          </a:xfrm>
          <a:custGeom>
            <a:avLst/>
            <a:gdLst>
              <a:gd name="connsiteX0" fmla="*/ 0 w 3048000"/>
              <a:gd name="connsiteY0" fmla="*/ 0 h 3880248"/>
              <a:gd name="connsiteX1" fmla="*/ 3048000 w 3048000"/>
              <a:gd name="connsiteY1" fmla="*/ 0 h 3880248"/>
              <a:gd name="connsiteX2" fmla="*/ 3048000 w 3048000"/>
              <a:gd name="connsiteY2" fmla="*/ 3880248 h 3880248"/>
              <a:gd name="connsiteX3" fmla="*/ 0 w 3048000"/>
              <a:gd name="connsiteY3" fmla="*/ 3880248 h 3880248"/>
            </a:gdLst>
            <a:ahLst/>
            <a:cxnLst>
              <a:cxn ang="0">
                <a:pos x="connsiteX0" y="connsiteY0"/>
              </a:cxn>
              <a:cxn ang="0">
                <a:pos x="connsiteX1" y="connsiteY1"/>
              </a:cxn>
              <a:cxn ang="0">
                <a:pos x="connsiteX2" y="connsiteY2"/>
              </a:cxn>
              <a:cxn ang="0">
                <a:pos x="connsiteX3" y="connsiteY3"/>
              </a:cxn>
            </a:cxnLst>
            <a:rect l="l" t="t" r="r" b="b"/>
            <a:pathLst>
              <a:path w="3048000" h="3880248">
                <a:moveTo>
                  <a:pt x="0" y="0"/>
                </a:moveTo>
                <a:lnTo>
                  <a:pt x="3048000" y="0"/>
                </a:lnTo>
                <a:lnTo>
                  <a:pt x="3048000" y="3880248"/>
                </a:lnTo>
                <a:lnTo>
                  <a:pt x="0" y="3880248"/>
                </a:lnTo>
                <a:close/>
              </a:path>
            </a:pathLst>
          </a:custGeom>
          <a:solidFill>
            <a:schemeClr val="bg2"/>
          </a:solidFill>
        </p:spPr>
        <p:txBody>
          <a:bodyPr wrap="square">
            <a:noAutofit/>
          </a:bodyPr>
          <a:lstStyle/>
          <a:p>
            <a:endParaRPr lang="en-US"/>
          </a:p>
        </p:txBody>
      </p:sp>
      <p:sp>
        <p:nvSpPr>
          <p:cNvPr id="9" name="Picture Placeholder 8">
            <a:extLst>
              <a:ext uri="{FF2B5EF4-FFF2-40B4-BE49-F238E27FC236}">
                <a16:creationId xmlns:a16="http://schemas.microsoft.com/office/drawing/2014/main" id="{10BD210E-C53A-4275-A7AA-CC3E48FE003F}"/>
              </a:ext>
            </a:extLst>
          </p:cNvPr>
          <p:cNvSpPr>
            <a:spLocks noGrp="1"/>
          </p:cNvSpPr>
          <p:nvPr>
            <p:ph type="pic" sz="quarter" idx="11"/>
          </p:nvPr>
        </p:nvSpPr>
        <p:spPr>
          <a:xfrm>
            <a:off x="8648700" y="1970940"/>
            <a:ext cx="3048000" cy="3880248"/>
          </a:xfrm>
          <a:custGeom>
            <a:avLst/>
            <a:gdLst>
              <a:gd name="connsiteX0" fmla="*/ 0 w 3048000"/>
              <a:gd name="connsiteY0" fmla="*/ 0 h 3880248"/>
              <a:gd name="connsiteX1" fmla="*/ 3048000 w 3048000"/>
              <a:gd name="connsiteY1" fmla="*/ 0 h 3880248"/>
              <a:gd name="connsiteX2" fmla="*/ 3048000 w 3048000"/>
              <a:gd name="connsiteY2" fmla="*/ 3880248 h 3880248"/>
              <a:gd name="connsiteX3" fmla="*/ 0 w 3048000"/>
              <a:gd name="connsiteY3" fmla="*/ 3880248 h 3880248"/>
            </a:gdLst>
            <a:ahLst/>
            <a:cxnLst>
              <a:cxn ang="0">
                <a:pos x="connsiteX0" y="connsiteY0"/>
              </a:cxn>
              <a:cxn ang="0">
                <a:pos x="connsiteX1" y="connsiteY1"/>
              </a:cxn>
              <a:cxn ang="0">
                <a:pos x="connsiteX2" y="connsiteY2"/>
              </a:cxn>
              <a:cxn ang="0">
                <a:pos x="connsiteX3" y="connsiteY3"/>
              </a:cxn>
            </a:cxnLst>
            <a:rect l="l" t="t" r="r" b="b"/>
            <a:pathLst>
              <a:path w="3048000" h="3880248">
                <a:moveTo>
                  <a:pt x="0" y="0"/>
                </a:moveTo>
                <a:lnTo>
                  <a:pt x="3048000" y="0"/>
                </a:lnTo>
                <a:lnTo>
                  <a:pt x="3048000" y="3880248"/>
                </a:lnTo>
                <a:lnTo>
                  <a:pt x="0" y="3880248"/>
                </a:lnTo>
                <a:close/>
              </a:path>
            </a:pathLst>
          </a:custGeom>
          <a:solidFill>
            <a:schemeClr val="bg2">
              <a:lumMod val="90000"/>
            </a:schemeClr>
          </a:solidFill>
        </p:spPr>
        <p:txBody>
          <a:bodyPr wrap="square">
            <a:noAutofit/>
          </a:bodyPr>
          <a:lstStyle/>
          <a:p>
            <a:endParaRPr lang="en-US"/>
          </a:p>
        </p:txBody>
      </p:sp>
    </p:spTree>
    <p:extLst>
      <p:ext uri="{BB962C8B-B14F-4D97-AF65-F5344CB8AC3E}">
        <p14:creationId xmlns:p14="http://schemas.microsoft.com/office/powerpoint/2010/main" val="1878462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0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CA569F6-3ABC-46BE-99DC-41B1A70DC635}"/>
              </a:ext>
            </a:extLst>
          </p:cNvPr>
          <p:cNvSpPr>
            <a:spLocks noGrp="1"/>
          </p:cNvSpPr>
          <p:nvPr>
            <p:ph type="pic" sz="quarter" idx="10"/>
          </p:nvPr>
        </p:nvSpPr>
        <p:spPr>
          <a:xfrm>
            <a:off x="6096000" y="0"/>
            <a:ext cx="6096000" cy="4876800"/>
          </a:xfrm>
          <a:custGeom>
            <a:avLst/>
            <a:gdLst>
              <a:gd name="connsiteX0" fmla="*/ 0 w 6096000"/>
              <a:gd name="connsiteY0" fmla="*/ 0 h 4876800"/>
              <a:gd name="connsiteX1" fmla="*/ 6096000 w 6096000"/>
              <a:gd name="connsiteY1" fmla="*/ 0 h 4876800"/>
              <a:gd name="connsiteX2" fmla="*/ 6096000 w 6096000"/>
              <a:gd name="connsiteY2" fmla="*/ 4876800 h 4876800"/>
              <a:gd name="connsiteX3" fmla="*/ 0 w 6096000"/>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6096000" h="4876800">
                <a:moveTo>
                  <a:pt x="0" y="0"/>
                </a:moveTo>
                <a:lnTo>
                  <a:pt x="6096000" y="0"/>
                </a:lnTo>
                <a:lnTo>
                  <a:pt x="6096000" y="4876800"/>
                </a:lnTo>
                <a:lnTo>
                  <a:pt x="0" y="4876800"/>
                </a:lnTo>
                <a:close/>
              </a:path>
            </a:pathLst>
          </a:custGeom>
          <a:solidFill>
            <a:schemeClr val="bg2"/>
          </a:solidFill>
        </p:spPr>
        <p:txBody>
          <a:bodyPr wrap="square">
            <a:noAutofit/>
          </a:bodyPr>
          <a:lstStyle/>
          <a:p>
            <a:endParaRPr lang="en-US"/>
          </a:p>
        </p:txBody>
      </p:sp>
    </p:spTree>
    <p:extLst>
      <p:ext uri="{BB962C8B-B14F-4D97-AF65-F5344CB8AC3E}">
        <p14:creationId xmlns:p14="http://schemas.microsoft.com/office/powerpoint/2010/main" val="885972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65151"/>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CC501E1-FC36-4D78-942A-C50D636CF44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914" b="29914"/>
          <a:stretch>
            <a:fillRect/>
          </a:stretch>
        </p:blipFill>
        <p:spPr/>
      </p:pic>
      <p:sp>
        <p:nvSpPr>
          <p:cNvPr id="3" name="Rectangle 2">
            <a:extLst>
              <a:ext uri="{FF2B5EF4-FFF2-40B4-BE49-F238E27FC236}">
                <a16:creationId xmlns:a16="http://schemas.microsoft.com/office/drawing/2014/main" id="{755285DA-D7EA-40EA-B8F2-31FB3D48EDC6}"/>
              </a:ext>
            </a:extLst>
          </p:cNvPr>
          <p:cNvSpPr/>
          <p:nvPr/>
        </p:nvSpPr>
        <p:spPr>
          <a:xfrm>
            <a:off x="0" y="0"/>
            <a:ext cx="12192000"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4B53FEC-600C-4054-9C32-8103F900273F}"/>
              </a:ext>
            </a:extLst>
          </p:cNvPr>
          <p:cNvGrpSpPr/>
          <p:nvPr/>
        </p:nvGrpSpPr>
        <p:grpSpPr>
          <a:xfrm>
            <a:off x="4526330" y="812549"/>
            <a:ext cx="5964664" cy="5232902"/>
            <a:chOff x="1019175" y="812549"/>
            <a:chExt cx="5964664" cy="5232902"/>
          </a:xfrm>
        </p:grpSpPr>
        <p:sp>
          <p:nvSpPr>
            <p:cNvPr id="7" name="Freeform: Shape 6">
              <a:extLst>
                <a:ext uri="{FF2B5EF4-FFF2-40B4-BE49-F238E27FC236}">
                  <a16:creationId xmlns:a16="http://schemas.microsoft.com/office/drawing/2014/main" id="{06A334DB-A832-45CA-899C-C76081892C92}"/>
                </a:ext>
              </a:extLst>
            </p:cNvPr>
            <p:cNvSpPr/>
            <p:nvPr/>
          </p:nvSpPr>
          <p:spPr>
            <a:xfrm>
              <a:off x="1019175" y="812549"/>
              <a:ext cx="5964664" cy="5232902"/>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19" name="TextBox 18">
              <a:extLst>
                <a:ext uri="{FF2B5EF4-FFF2-40B4-BE49-F238E27FC236}">
                  <a16:creationId xmlns:a16="http://schemas.microsoft.com/office/drawing/2014/main" id="{36F217D2-C5AF-4EC4-ABBA-4E2418C69198}"/>
                </a:ext>
              </a:extLst>
            </p:cNvPr>
            <p:cNvSpPr txBox="1"/>
            <p:nvPr/>
          </p:nvSpPr>
          <p:spPr>
            <a:xfrm>
              <a:off x="1902252" y="2299460"/>
              <a:ext cx="4062412" cy="3083921"/>
            </a:xfrm>
            <a:prstGeom prst="rect">
              <a:avLst/>
            </a:prstGeom>
            <a:noFill/>
          </p:spPr>
          <p:txBody>
            <a:bodyPr wrap="square" rtlCol="0">
              <a:spAutoFit/>
            </a:bodyPr>
            <a:lstStyle/>
            <a:p>
              <a:pPr>
                <a:lnSpc>
                  <a:spcPct val="90000"/>
                </a:lnSpc>
              </a:pPr>
              <a:r>
                <a:rPr lang="en-US" sz="4800" dirty="0">
                  <a:solidFill>
                    <a:schemeClr val="bg1"/>
                  </a:solidFill>
                  <a:latin typeface="+mj-lt"/>
                </a:rPr>
                <a:t>Bring Your </a:t>
              </a:r>
              <a:r>
                <a:rPr lang="en-US" sz="6000" b="1" dirty="0">
                  <a:solidFill>
                    <a:schemeClr val="bg1"/>
                  </a:solidFill>
                  <a:latin typeface="+mj-lt"/>
                </a:rPr>
                <a:t>Amusement Park</a:t>
              </a:r>
              <a:r>
                <a:rPr lang="en-US" sz="4800" b="1" dirty="0">
                  <a:solidFill>
                    <a:schemeClr val="bg1"/>
                  </a:solidFill>
                  <a:latin typeface="+mj-lt"/>
                </a:rPr>
                <a:t> </a:t>
              </a:r>
              <a:r>
                <a:rPr lang="en-US" sz="4800" dirty="0">
                  <a:solidFill>
                    <a:schemeClr val="bg1"/>
                  </a:solidFill>
                  <a:latin typeface="+mj-lt"/>
                </a:rPr>
                <a:t>To The Sky</a:t>
              </a:r>
            </a:p>
          </p:txBody>
        </p:sp>
      </p:grpSp>
    </p:spTree>
    <p:extLst>
      <p:ext uri="{BB962C8B-B14F-4D97-AF65-F5344CB8AC3E}">
        <p14:creationId xmlns:p14="http://schemas.microsoft.com/office/powerpoint/2010/main" val="4194010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C580541-DBE7-4C93-8350-B30736B6AA54}"/>
              </a:ext>
            </a:extLst>
          </p:cNvPr>
          <p:cNvGrpSpPr/>
          <p:nvPr/>
        </p:nvGrpSpPr>
        <p:grpSpPr>
          <a:xfrm>
            <a:off x="1019175" y="4787293"/>
            <a:ext cx="4809378" cy="1313180"/>
            <a:chOff x="1019175" y="4642972"/>
            <a:chExt cx="4809378" cy="1313180"/>
          </a:xfrm>
        </p:grpSpPr>
        <p:grpSp>
          <p:nvGrpSpPr>
            <p:cNvPr id="13" name="Group 12">
              <a:extLst>
                <a:ext uri="{FF2B5EF4-FFF2-40B4-BE49-F238E27FC236}">
                  <a16:creationId xmlns:a16="http://schemas.microsoft.com/office/drawing/2014/main" id="{4655E369-9476-41CB-B20F-85360908FD45}"/>
                </a:ext>
              </a:extLst>
            </p:cNvPr>
            <p:cNvGrpSpPr/>
            <p:nvPr/>
          </p:nvGrpSpPr>
          <p:grpSpPr>
            <a:xfrm>
              <a:off x="2543174" y="4642972"/>
              <a:ext cx="3285379" cy="1313180"/>
              <a:chOff x="2543174" y="4684100"/>
              <a:chExt cx="3285379" cy="1313180"/>
            </a:xfrm>
          </p:grpSpPr>
          <p:sp>
            <p:nvSpPr>
              <p:cNvPr id="8" name="TextBox 7">
                <a:extLst>
                  <a:ext uri="{FF2B5EF4-FFF2-40B4-BE49-F238E27FC236}">
                    <a16:creationId xmlns:a16="http://schemas.microsoft.com/office/drawing/2014/main" id="{729D874E-4D89-4143-AE5E-B996DFA97C94}"/>
                  </a:ext>
                </a:extLst>
              </p:cNvPr>
              <p:cNvSpPr txBox="1"/>
              <p:nvPr/>
            </p:nvSpPr>
            <p:spPr>
              <a:xfrm>
                <a:off x="2543174" y="4684100"/>
                <a:ext cx="2543175" cy="307777"/>
              </a:xfrm>
              <a:prstGeom prst="rect">
                <a:avLst/>
              </a:prstGeom>
              <a:noFill/>
            </p:spPr>
            <p:txBody>
              <a:bodyPr wrap="square" rtlCol="0">
                <a:spAutoFit/>
              </a:bodyPr>
              <a:lstStyle/>
              <a:p>
                <a:r>
                  <a:rPr lang="en-US" sz="1400" dirty="0">
                    <a:solidFill>
                      <a:schemeClr val="accent1"/>
                    </a:solidFill>
                    <a:latin typeface="+mj-lt"/>
                    <a:cs typeface="Heebo Black" panose="00000A00000000000000" pitchFamily="2" charset="-79"/>
                  </a:rPr>
                  <a:t>Breakthrough Imagination</a:t>
                </a:r>
              </a:p>
            </p:txBody>
          </p:sp>
          <p:sp>
            <p:nvSpPr>
              <p:cNvPr id="9" name="Title 1">
                <a:extLst>
                  <a:ext uri="{FF2B5EF4-FFF2-40B4-BE49-F238E27FC236}">
                    <a16:creationId xmlns:a16="http://schemas.microsoft.com/office/drawing/2014/main" id="{FCE29DD3-26A8-4A82-9EC8-BABFF4C33F7A}"/>
                  </a:ext>
                </a:extLst>
              </p:cNvPr>
              <p:cNvSpPr txBox="1">
                <a:spLocks/>
              </p:cNvSpPr>
              <p:nvPr/>
            </p:nvSpPr>
            <p:spPr>
              <a:xfrm>
                <a:off x="2543174" y="4991877"/>
                <a:ext cx="3285379" cy="1005403"/>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Fusce</a:t>
                </a:r>
                <a:r>
                  <a:rPr lang="en-US" dirty="0">
                    <a:solidFill>
                      <a:schemeClr val="tx1">
                        <a:lumMod val="50000"/>
                        <a:lumOff val="50000"/>
                      </a:schemeClr>
                    </a:solidFill>
                  </a:rPr>
                  <a:t> a </a:t>
                </a:r>
                <a:r>
                  <a:rPr lang="en-US" dirty="0" err="1">
                    <a:solidFill>
                      <a:schemeClr val="tx1">
                        <a:lumMod val="50000"/>
                        <a:lumOff val="50000"/>
                      </a:schemeClr>
                    </a:solidFill>
                  </a:rPr>
                  <a:t>felis</a:t>
                </a:r>
                <a:r>
                  <a:rPr lang="en-US" dirty="0">
                    <a:solidFill>
                      <a:schemeClr val="tx1">
                        <a:lumMod val="50000"/>
                        <a:lumOff val="50000"/>
                      </a:schemeClr>
                    </a:solidFill>
                  </a:rPr>
                  <a:t> porta, </a:t>
                </a:r>
                <a:r>
                  <a:rPr lang="en-US" dirty="0" err="1">
                    <a:solidFill>
                      <a:schemeClr val="tx1">
                        <a:lumMod val="50000"/>
                        <a:lumOff val="50000"/>
                      </a:schemeClr>
                    </a:solidFill>
                  </a:rPr>
                  <a:t>ultrices</a:t>
                </a:r>
                <a:r>
                  <a:rPr lang="en-US" dirty="0">
                    <a:solidFill>
                      <a:schemeClr val="tx1">
                        <a:lumMod val="50000"/>
                        <a:lumOff val="50000"/>
                      </a:schemeClr>
                    </a:solidFill>
                  </a:rPr>
                  <a:t> </a:t>
                </a:r>
                <a:r>
                  <a:rPr lang="en-US" dirty="0" err="1">
                    <a:solidFill>
                      <a:schemeClr val="tx1">
                        <a:lumMod val="50000"/>
                        <a:lumOff val="50000"/>
                      </a:schemeClr>
                    </a:solidFill>
                  </a:rPr>
                  <a:t>arcu</a:t>
                </a:r>
                <a:r>
                  <a:rPr lang="en-US" dirty="0">
                    <a:solidFill>
                      <a:schemeClr val="tx1">
                        <a:lumMod val="50000"/>
                        <a:lumOff val="50000"/>
                      </a:schemeClr>
                    </a:solidFill>
                  </a:rPr>
                  <a:t> </a:t>
                </a:r>
                <a:r>
                  <a:rPr lang="en-US" dirty="0" err="1">
                    <a:solidFill>
                      <a:schemeClr val="tx1">
                        <a:lumMod val="50000"/>
                        <a:lumOff val="50000"/>
                      </a:schemeClr>
                    </a:solidFill>
                  </a:rPr>
                  <a:t>eu</a:t>
                </a:r>
                <a:r>
                  <a:rPr lang="en-US" dirty="0">
                    <a:solidFill>
                      <a:schemeClr val="tx1">
                        <a:lumMod val="50000"/>
                        <a:lumOff val="50000"/>
                      </a:schemeClr>
                    </a:solidFill>
                  </a:rPr>
                  <a:t>, </a:t>
                </a:r>
                <a:r>
                  <a:rPr lang="en-US" dirty="0" err="1">
                    <a:solidFill>
                      <a:schemeClr val="tx1">
                        <a:lumMod val="50000"/>
                        <a:lumOff val="50000"/>
                      </a:schemeClr>
                    </a:solidFill>
                  </a:rPr>
                  <a:t>ultricies</a:t>
                </a:r>
                <a:r>
                  <a:rPr lang="en-US" dirty="0">
                    <a:solidFill>
                      <a:schemeClr val="tx1">
                        <a:lumMod val="50000"/>
                        <a:lumOff val="50000"/>
                      </a:schemeClr>
                    </a:solidFill>
                  </a:rPr>
                  <a:t> magna. </a:t>
                </a:r>
                <a:r>
                  <a:rPr lang="en-US" dirty="0" err="1">
                    <a:solidFill>
                      <a:schemeClr val="tx1">
                        <a:lumMod val="50000"/>
                        <a:lumOff val="50000"/>
                      </a:schemeClr>
                    </a:solidFill>
                  </a:rPr>
                  <a:t>Aliquam</a:t>
                </a:r>
                <a:r>
                  <a:rPr lang="en-US" dirty="0">
                    <a:solidFill>
                      <a:schemeClr val="tx1">
                        <a:lumMod val="50000"/>
                        <a:lumOff val="50000"/>
                      </a:schemeClr>
                    </a:solidFill>
                  </a:rPr>
                  <a:t> sed ipsum maximus </a:t>
                </a:r>
                <a:r>
                  <a:rPr lang="en-US" dirty="0" err="1">
                    <a:solidFill>
                      <a:schemeClr val="tx1">
                        <a:lumMod val="50000"/>
                        <a:lumOff val="50000"/>
                      </a:schemeClr>
                    </a:solidFill>
                  </a:rPr>
                  <a:t>est</a:t>
                </a:r>
                <a:r>
                  <a:rPr lang="en-US" dirty="0">
                    <a:solidFill>
                      <a:schemeClr val="tx1">
                        <a:lumMod val="50000"/>
                        <a:lumOff val="50000"/>
                      </a:schemeClr>
                    </a:solidFill>
                  </a:rPr>
                  <a:t> </a:t>
                </a:r>
                <a:r>
                  <a:rPr lang="en-US" dirty="0" err="1">
                    <a:solidFill>
                      <a:schemeClr val="tx1">
                        <a:lumMod val="50000"/>
                        <a:lumOff val="50000"/>
                      </a:schemeClr>
                    </a:solidFill>
                  </a:rPr>
                  <a:t>euismod</a:t>
                </a:r>
                <a:r>
                  <a:rPr lang="en-US" dirty="0">
                    <a:solidFill>
                      <a:schemeClr val="tx1">
                        <a:lumMod val="50000"/>
                        <a:lumOff val="50000"/>
                      </a:schemeClr>
                    </a:solidFill>
                  </a:rPr>
                  <a:t> </a:t>
                </a:r>
                <a:r>
                  <a:rPr lang="en-US" dirty="0" err="1">
                    <a:solidFill>
                      <a:schemeClr val="tx1">
                        <a:lumMod val="50000"/>
                        <a:lumOff val="50000"/>
                      </a:schemeClr>
                    </a:solidFill>
                  </a:rPr>
                  <a:t>dignissim</a:t>
                </a:r>
                <a:r>
                  <a:rPr lang="en-US" dirty="0">
                    <a:solidFill>
                      <a:schemeClr val="tx1">
                        <a:lumMod val="50000"/>
                        <a:lumOff val="50000"/>
                      </a:schemeClr>
                    </a:solidFill>
                  </a:rPr>
                  <a:t>. Maecenas </a:t>
                </a:r>
                <a:r>
                  <a:rPr lang="en-US" dirty="0" err="1">
                    <a:solidFill>
                      <a:schemeClr val="tx1">
                        <a:lumMod val="50000"/>
                        <a:lumOff val="50000"/>
                      </a:schemeClr>
                    </a:solidFill>
                  </a:rPr>
                  <a:t>consequat</a:t>
                </a:r>
                <a:r>
                  <a:rPr lang="en-US" dirty="0">
                    <a:solidFill>
                      <a:schemeClr val="tx1">
                        <a:lumMod val="50000"/>
                        <a:lumOff val="50000"/>
                      </a:schemeClr>
                    </a:solidFill>
                  </a:rPr>
                  <a:t> </a:t>
                </a:r>
                <a:r>
                  <a:rPr lang="en-US" dirty="0" err="1">
                    <a:solidFill>
                      <a:schemeClr val="tx1">
                        <a:lumMod val="50000"/>
                        <a:lumOff val="50000"/>
                      </a:schemeClr>
                    </a:solidFill>
                  </a:rPr>
                  <a:t>elementum</a:t>
                </a:r>
                <a:r>
                  <a:rPr lang="en-US" dirty="0">
                    <a:solidFill>
                      <a:schemeClr val="tx1">
                        <a:lumMod val="50000"/>
                        <a:lumOff val="50000"/>
                      </a:schemeClr>
                    </a:solidFill>
                  </a:rPr>
                  <a:t> eros, </a:t>
                </a:r>
                <a:r>
                  <a:rPr lang="en-US" dirty="0" err="1">
                    <a:solidFill>
                      <a:schemeClr val="tx1">
                        <a:lumMod val="50000"/>
                        <a:lumOff val="50000"/>
                      </a:schemeClr>
                    </a:solidFill>
                  </a:rPr>
                  <a:t>ut</a:t>
                </a:r>
                <a:r>
                  <a:rPr lang="en-US" dirty="0">
                    <a:solidFill>
                      <a:schemeClr val="tx1">
                        <a:lumMod val="50000"/>
                        <a:lumOff val="50000"/>
                      </a:schemeClr>
                    </a:solidFill>
                  </a:rPr>
                  <a:t> pharetra </a:t>
                </a:r>
                <a:r>
                  <a:rPr lang="en-US" dirty="0" err="1">
                    <a:solidFill>
                      <a:schemeClr val="tx1">
                        <a:lumMod val="50000"/>
                        <a:lumOff val="50000"/>
                      </a:schemeClr>
                    </a:solidFill>
                  </a:rPr>
                  <a:t>velit</a:t>
                </a:r>
                <a:r>
                  <a:rPr lang="en-US" dirty="0">
                    <a:solidFill>
                      <a:schemeClr val="tx1">
                        <a:lumMod val="50000"/>
                        <a:lumOff val="50000"/>
                      </a:schemeClr>
                    </a:solidFill>
                  </a:rPr>
                  <a:t> convallis </a:t>
                </a:r>
                <a:r>
                  <a:rPr lang="en-US" dirty="0" err="1">
                    <a:solidFill>
                      <a:schemeClr val="tx1">
                        <a:lumMod val="50000"/>
                        <a:lumOff val="50000"/>
                      </a:schemeClr>
                    </a:solidFill>
                  </a:rPr>
                  <a:t>nec</a:t>
                </a:r>
                <a:r>
                  <a:rPr lang="en-US" dirty="0">
                    <a:solidFill>
                      <a:schemeClr val="tx1">
                        <a:lumMod val="50000"/>
                        <a:lumOff val="50000"/>
                      </a:schemeClr>
                    </a:solidFill>
                  </a:rPr>
                  <a:t>. </a:t>
                </a:r>
                <a:r>
                  <a:rPr lang="en-US" dirty="0" err="1">
                    <a:solidFill>
                      <a:schemeClr val="tx1">
                        <a:lumMod val="50000"/>
                        <a:lumOff val="50000"/>
                      </a:schemeClr>
                    </a:solidFill>
                  </a:rPr>
                  <a:t>Vivamus</a:t>
                </a:r>
                <a:r>
                  <a:rPr lang="en-US" dirty="0">
                    <a:solidFill>
                      <a:schemeClr val="tx1">
                        <a:lumMod val="50000"/>
                        <a:lumOff val="50000"/>
                      </a:schemeClr>
                    </a:solidFill>
                  </a:rPr>
                  <a:t> </a:t>
                </a:r>
                <a:r>
                  <a:rPr lang="en-US" dirty="0" err="1">
                    <a:solidFill>
                      <a:schemeClr val="tx1">
                        <a:lumMod val="50000"/>
                        <a:lumOff val="50000"/>
                      </a:schemeClr>
                    </a:solidFill>
                  </a:rPr>
                  <a:t>interdum</a:t>
                </a:r>
                <a:r>
                  <a:rPr lang="en-US" dirty="0">
                    <a:solidFill>
                      <a:schemeClr val="tx1">
                        <a:lumMod val="50000"/>
                        <a:lumOff val="50000"/>
                      </a:schemeClr>
                    </a:solidFill>
                  </a:rPr>
                  <a:t> porta </a:t>
                </a:r>
                <a:r>
                  <a:rPr lang="en-US" dirty="0" err="1">
                    <a:solidFill>
                      <a:schemeClr val="tx1">
                        <a:lumMod val="50000"/>
                        <a:lumOff val="50000"/>
                      </a:schemeClr>
                    </a:solidFill>
                  </a:rPr>
                  <a:t>varius</a:t>
                </a:r>
                <a:r>
                  <a:rPr lang="en-US" dirty="0">
                    <a:solidFill>
                      <a:schemeClr val="tx1">
                        <a:lumMod val="50000"/>
                        <a:lumOff val="50000"/>
                      </a:schemeClr>
                    </a:solidFill>
                  </a:rPr>
                  <a:t>. </a:t>
                </a:r>
              </a:p>
            </p:txBody>
          </p:sp>
        </p:grpSp>
        <p:grpSp>
          <p:nvGrpSpPr>
            <p:cNvPr id="10" name="Group 9">
              <a:extLst>
                <a:ext uri="{FF2B5EF4-FFF2-40B4-BE49-F238E27FC236}">
                  <a16:creationId xmlns:a16="http://schemas.microsoft.com/office/drawing/2014/main" id="{B6AF6FF4-8D5B-4635-8032-438AEE059C63}"/>
                </a:ext>
              </a:extLst>
            </p:cNvPr>
            <p:cNvGrpSpPr/>
            <p:nvPr/>
          </p:nvGrpSpPr>
          <p:grpSpPr>
            <a:xfrm>
              <a:off x="1019175" y="4787293"/>
              <a:ext cx="1164594" cy="1021717"/>
              <a:chOff x="1181078" y="4743313"/>
              <a:chExt cx="1164594" cy="1021717"/>
            </a:xfrm>
          </p:grpSpPr>
          <p:sp>
            <p:nvSpPr>
              <p:cNvPr id="11" name="Freeform: Shape 10">
                <a:extLst>
                  <a:ext uri="{FF2B5EF4-FFF2-40B4-BE49-F238E27FC236}">
                    <a16:creationId xmlns:a16="http://schemas.microsoft.com/office/drawing/2014/main" id="{EFA7E9E9-F429-431E-B818-BFB2140062BB}"/>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12" name="TextBox 11">
                <a:extLst>
                  <a:ext uri="{FF2B5EF4-FFF2-40B4-BE49-F238E27FC236}">
                    <a16:creationId xmlns:a16="http://schemas.microsoft.com/office/drawing/2014/main" id="{2E2AE0A3-0704-46B5-86AD-AA3F04830AA5}"/>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01</a:t>
                </a:r>
              </a:p>
            </p:txBody>
          </p:sp>
        </p:grpSp>
      </p:grpSp>
      <p:grpSp>
        <p:nvGrpSpPr>
          <p:cNvPr id="16" name="Group 15">
            <a:extLst>
              <a:ext uri="{FF2B5EF4-FFF2-40B4-BE49-F238E27FC236}">
                <a16:creationId xmlns:a16="http://schemas.microsoft.com/office/drawing/2014/main" id="{9310795B-FBFD-476D-94FC-576810BE5871}"/>
              </a:ext>
            </a:extLst>
          </p:cNvPr>
          <p:cNvGrpSpPr/>
          <p:nvPr/>
        </p:nvGrpSpPr>
        <p:grpSpPr>
          <a:xfrm>
            <a:off x="6365034" y="904669"/>
            <a:ext cx="4809378" cy="1313180"/>
            <a:chOff x="1019175" y="4642972"/>
            <a:chExt cx="4809378" cy="1313180"/>
          </a:xfrm>
        </p:grpSpPr>
        <p:grpSp>
          <p:nvGrpSpPr>
            <p:cNvPr id="17" name="Group 16">
              <a:extLst>
                <a:ext uri="{FF2B5EF4-FFF2-40B4-BE49-F238E27FC236}">
                  <a16:creationId xmlns:a16="http://schemas.microsoft.com/office/drawing/2014/main" id="{E7E9C0B8-B974-45E1-B594-70D2299ABEF4}"/>
                </a:ext>
              </a:extLst>
            </p:cNvPr>
            <p:cNvGrpSpPr/>
            <p:nvPr/>
          </p:nvGrpSpPr>
          <p:grpSpPr>
            <a:xfrm>
              <a:off x="2543174" y="4642972"/>
              <a:ext cx="3285379" cy="1313180"/>
              <a:chOff x="2543174" y="4684100"/>
              <a:chExt cx="3285379" cy="1313180"/>
            </a:xfrm>
          </p:grpSpPr>
          <p:sp>
            <p:nvSpPr>
              <p:cNvPr id="21" name="TextBox 20">
                <a:extLst>
                  <a:ext uri="{FF2B5EF4-FFF2-40B4-BE49-F238E27FC236}">
                    <a16:creationId xmlns:a16="http://schemas.microsoft.com/office/drawing/2014/main" id="{4399FA72-B6E4-4A19-BD7D-E333687C79AB}"/>
                  </a:ext>
                </a:extLst>
              </p:cNvPr>
              <p:cNvSpPr txBox="1"/>
              <p:nvPr/>
            </p:nvSpPr>
            <p:spPr>
              <a:xfrm>
                <a:off x="2543174" y="4684100"/>
                <a:ext cx="2543175" cy="307777"/>
              </a:xfrm>
              <a:prstGeom prst="rect">
                <a:avLst/>
              </a:prstGeom>
              <a:noFill/>
            </p:spPr>
            <p:txBody>
              <a:bodyPr wrap="square" rtlCol="0">
                <a:spAutoFit/>
              </a:bodyPr>
              <a:lstStyle/>
              <a:p>
                <a:r>
                  <a:rPr lang="en-US" sz="1400" dirty="0" err="1">
                    <a:solidFill>
                      <a:schemeClr val="accent1"/>
                    </a:solidFill>
                    <a:latin typeface="+mj-lt"/>
                    <a:cs typeface="Heebo Black" panose="00000A00000000000000" pitchFamily="2" charset="-79"/>
                  </a:rPr>
                  <a:t>People'shappiness</a:t>
                </a:r>
                <a:endParaRPr lang="en-US" sz="1400" dirty="0">
                  <a:solidFill>
                    <a:schemeClr val="accent1"/>
                  </a:solidFill>
                  <a:latin typeface="+mj-lt"/>
                  <a:cs typeface="Heebo Black" panose="00000A00000000000000" pitchFamily="2" charset="-79"/>
                </a:endParaRPr>
              </a:p>
            </p:txBody>
          </p:sp>
          <p:sp>
            <p:nvSpPr>
              <p:cNvPr id="22" name="Title 1">
                <a:extLst>
                  <a:ext uri="{FF2B5EF4-FFF2-40B4-BE49-F238E27FC236}">
                    <a16:creationId xmlns:a16="http://schemas.microsoft.com/office/drawing/2014/main" id="{348CF62F-90B1-49DB-9872-0EC1E5144C3F}"/>
                  </a:ext>
                </a:extLst>
              </p:cNvPr>
              <p:cNvSpPr txBox="1">
                <a:spLocks/>
              </p:cNvSpPr>
              <p:nvPr/>
            </p:nvSpPr>
            <p:spPr>
              <a:xfrm>
                <a:off x="2543174" y="4991877"/>
                <a:ext cx="3285379" cy="1005403"/>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Fusce</a:t>
                </a:r>
                <a:r>
                  <a:rPr lang="en-US" dirty="0">
                    <a:solidFill>
                      <a:schemeClr val="tx1">
                        <a:lumMod val="50000"/>
                        <a:lumOff val="50000"/>
                      </a:schemeClr>
                    </a:solidFill>
                  </a:rPr>
                  <a:t> a </a:t>
                </a:r>
                <a:r>
                  <a:rPr lang="en-US" dirty="0" err="1">
                    <a:solidFill>
                      <a:schemeClr val="tx1">
                        <a:lumMod val="50000"/>
                        <a:lumOff val="50000"/>
                      </a:schemeClr>
                    </a:solidFill>
                  </a:rPr>
                  <a:t>felis</a:t>
                </a:r>
                <a:r>
                  <a:rPr lang="en-US" dirty="0">
                    <a:solidFill>
                      <a:schemeClr val="tx1">
                        <a:lumMod val="50000"/>
                        <a:lumOff val="50000"/>
                      </a:schemeClr>
                    </a:solidFill>
                  </a:rPr>
                  <a:t> porta, </a:t>
                </a:r>
                <a:r>
                  <a:rPr lang="en-US" dirty="0" err="1">
                    <a:solidFill>
                      <a:schemeClr val="tx1">
                        <a:lumMod val="50000"/>
                        <a:lumOff val="50000"/>
                      </a:schemeClr>
                    </a:solidFill>
                  </a:rPr>
                  <a:t>ultrices</a:t>
                </a:r>
                <a:r>
                  <a:rPr lang="en-US" dirty="0">
                    <a:solidFill>
                      <a:schemeClr val="tx1">
                        <a:lumMod val="50000"/>
                        <a:lumOff val="50000"/>
                      </a:schemeClr>
                    </a:solidFill>
                  </a:rPr>
                  <a:t> </a:t>
                </a:r>
                <a:r>
                  <a:rPr lang="en-US" dirty="0" err="1">
                    <a:solidFill>
                      <a:schemeClr val="tx1">
                        <a:lumMod val="50000"/>
                        <a:lumOff val="50000"/>
                      </a:schemeClr>
                    </a:solidFill>
                  </a:rPr>
                  <a:t>arcu</a:t>
                </a:r>
                <a:r>
                  <a:rPr lang="en-US" dirty="0">
                    <a:solidFill>
                      <a:schemeClr val="tx1">
                        <a:lumMod val="50000"/>
                        <a:lumOff val="50000"/>
                      </a:schemeClr>
                    </a:solidFill>
                  </a:rPr>
                  <a:t> </a:t>
                </a:r>
                <a:r>
                  <a:rPr lang="en-US" dirty="0" err="1">
                    <a:solidFill>
                      <a:schemeClr val="tx1">
                        <a:lumMod val="50000"/>
                        <a:lumOff val="50000"/>
                      </a:schemeClr>
                    </a:solidFill>
                  </a:rPr>
                  <a:t>eu</a:t>
                </a:r>
                <a:r>
                  <a:rPr lang="en-US" dirty="0">
                    <a:solidFill>
                      <a:schemeClr val="tx1">
                        <a:lumMod val="50000"/>
                        <a:lumOff val="50000"/>
                      </a:schemeClr>
                    </a:solidFill>
                  </a:rPr>
                  <a:t>, </a:t>
                </a:r>
                <a:r>
                  <a:rPr lang="en-US" dirty="0" err="1">
                    <a:solidFill>
                      <a:schemeClr val="tx1">
                        <a:lumMod val="50000"/>
                        <a:lumOff val="50000"/>
                      </a:schemeClr>
                    </a:solidFill>
                  </a:rPr>
                  <a:t>ultricies</a:t>
                </a:r>
                <a:r>
                  <a:rPr lang="en-US" dirty="0">
                    <a:solidFill>
                      <a:schemeClr val="tx1">
                        <a:lumMod val="50000"/>
                        <a:lumOff val="50000"/>
                      </a:schemeClr>
                    </a:solidFill>
                  </a:rPr>
                  <a:t> magna. </a:t>
                </a:r>
                <a:r>
                  <a:rPr lang="en-US" dirty="0" err="1">
                    <a:solidFill>
                      <a:schemeClr val="tx1">
                        <a:lumMod val="50000"/>
                        <a:lumOff val="50000"/>
                      </a:schemeClr>
                    </a:solidFill>
                  </a:rPr>
                  <a:t>Aliquam</a:t>
                </a:r>
                <a:r>
                  <a:rPr lang="en-US" dirty="0">
                    <a:solidFill>
                      <a:schemeClr val="tx1">
                        <a:lumMod val="50000"/>
                        <a:lumOff val="50000"/>
                      </a:schemeClr>
                    </a:solidFill>
                  </a:rPr>
                  <a:t> sed ipsum maximus </a:t>
                </a:r>
                <a:r>
                  <a:rPr lang="en-US" dirty="0" err="1">
                    <a:solidFill>
                      <a:schemeClr val="tx1">
                        <a:lumMod val="50000"/>
                        <a:lumOff val="50000"/>
                      </a:schemeClr>
                    </a:solidFill>
                  </a:rPr>
                  <a:t>est</a:t>
                </a:r>
                <a:r>
                  <a:rPr lang="en-US" dirty="0">
                    <a:solidFill>
                      <a:schemeClr val="tx1">
                        <a:lumMod val="50000"/>
                        <a:lumOff val="50000"/>
                      </a:schemeClr>
                    </a:solidFill>
                  </a:rPr>
                  <a:t> </a:t>
                </a:r>
                <a:r>
                  <a:rPr lang="en-US" dirty="0" err="1">
                    <a:solidFill>
                      <a:schemeClr val="tx1">
                        <a:lumMod val="50000"/>
                        <a:lumOff val="50000"/>
                      </a:schemeClr>
                    </a:solidFill>
                  </a:rPr>
                  <a:t>euismod</a:t>
                </a:r>
                <a:r>
                  <a:rPr lang="en-US" dirty="0">
                    <a:solidFill>
                      <a:schemeClr val="tx1">
                        <a:lumMod val="50000"/>
                        <a:lumOff val="50000"/>
                      </a:schemeClr>
                    </a:solidFill>
                  </a:rPr>
                  <a:t> </a:t>
                </a:r>
                <a:r>
                  <a:rPr lang="en-US" dirty="0" err="1">
                    <a:solidFill>
                      <a:schemeClr val="tx1">
                        <a:lumMod val="50000"/>
                        <a:lumOff val="50000"/>
                      </a:schemeClr>
                    </a:solidFill>
                  </a:rPr>
                  <a:t>dignissim</a:t>
                </a:r>
                <a:r>
                  <a:rPr lang="en-US" dirty="0">
                    <a:solidFill>
                      <a:schemeClr val="tx1">
                        <a:lumMod val="50000"/>
                        <a:lumOff val="50000"/>
                      </a:schemeClr>
                    </a:solidFill>
                  </a:rPr>
                  <a:t>. Maecenas </a:t>
                </a:r>
                <a:r>
                  <a:rPr lang="en-US" dirty="0" err="1">
                    <a:solidFill>
                      <a:schemeClr val="tx1">
                        <a:lumMod val="50000"/>
                        <a:lumOff val="50000"/>
                      </a:schemeClr>
                    </a:solidFill>
                  </a:rPr>
                  <a:t>consequat</a:t>
                </a:r>
                <a:r>
                  <a:rPr lang="en-US" dirty="0">
                    <a:solidFill>
                      <a:schemeClr val="tx1">
                        <a:lumMod val="50000"/>
                        <a:lumOff val="50000"/>
                      </a:schemeClr>
                    </a:solidFill>
                  </a:rPr>
                  <a:t> </a:t>
                </a:r>
                <a:r>
                  <a:rPr lang="en-US" dirty="0" err="1">
                    <a:solidFill>
                      <a:schemeClr val="tx1">
                        <a:lumMod val="50000"/>
                        <a:lumOff val="50000"/>
                      </a:schemeClr>
                    </a:solidFill>
                  </a:rPr>
                  <a:t>elementum</a:t>
                </a:r>
                <a:r>
                  <a:rPr lang="en-US" dirty="0">
                    <a:solidFill>
                      <a:schemeClr val="tx1">
                        <a:lumMod val="50000"/>
                        <a:lumOff val="50000"/>
                      </a:schemeClr>
                    </a:solidFill>
                  </a:rPr>
                  <a:t> eros, </a:t>
                </a:r>
                <a:r>
                  <a:rPr lang="en-US" dirty="0" err="1">
                    <a:solidFill>
                      <a:schemeClr val="tx1">
                        <a:lumMod val="50000"/>
                        <a:lumOff val="50000"/>
                      </a:schemeClr>
                    </a:solidFill>
                  </a:rPr>
                  <a:t>ut</a:t>
                </a:r>
                <a:r>
                  <a:rPr lang="en-US" dirty="0">
                    <a:solidFill>
                      <a:schemeClr val="tx1">
                        <a:lumMod val="50000"/>
                        <a:lumOff val="50000"/>
                      </a:schemeClr>
                    </a:solidFill>
                  </a:rPr>
                  <a:t> pharetra </a:t>
                </a:r>
                <a:r>
                  <a:rPr lang="en-US" dirty="0" err="1">
                    <a:solidFill>
                      <a:schemeClr val="tx1">
                        <a:lumMod val="50000"/>
                        <a:lumOff val="50000"/>
                      </a:schemeClr>
                    </a:solidFill>
                  </a:rPr>
                  <a:t>velit</a:t>
                </a:r>
                <a:r>
                  <a:rPr lang="en-US" dirty="0">
                    <a:solidFill>
                      <a:schemeClr val="tx1">
                        <a:lumMod val="50000"/>
                        <a:lumOff val="50000"/>
                      </a:schemeClr>
                    </a:solidFill>
                  </a:rPr>
                  <a:t> convallis </a:t>
                </a:r>
                <a:r>
                  <a:rPr lang="en-US" dirty="0" err="1">
                    <a:solidFill>
                      <a:schemeClr val="tx1">
                        <a:lumMod val="50000"/>
                        <a:lumOff val="50000"/>
                      </a:schemeClr>
                    </a:solidFill>
                  </a:rPr>
                  <a:t>nec</a:t>
                </a:r>
                <a:r>
                  <a:rPr lang="en-US" dirty="0">
                    <a:solidFill>
                      <a:schemeClr val="tx1">
                        <a:lumMod val="50000"/>
                        <a:lumOff val="50000"/>
                      </a:schemeClr>
                    </a:solidFill>
                  </a:rPr>
                  <a:t>. </a:t>
                </a:r>
                <a:r>
                  <a:rPr lang="en-US" dirty="0" err="1">
                    <a:solidFill>
                      <a:schemeClr val="tx1">
                        <a:lumMod val="50000"/>
                        <a:lumOff val="50000"/>
                      </a:schemeClr>
                    </a:solidFill>
                  </a:rPr>
                  <a:t>Vivamus</a:t>
                </a:r>
                <a:r>
                  <a:rPr lang="en-US" dirty="0">
                    <a:solidFill>
                      <a:schemeClr val="tx1">
                        <a:lumMod val="50000"/>
                        <a:lumOff val="50000"/>
                      </a:schemeClr>
                    </a:solidFill>
                  </a:rPr>
                  <a:t> </a:t>
                </a:r>
                <a:r>
                  <a:rPr lang="en-US" dirty="0" err="1">
                    <a:solidFill>
                      <a:schemeClr val="tx1">
                        <a:lumMod val="50000"/>
                        <a:lumOff val="50000"/>
                      </a:schemeClr>
                    </a:solidFill>
                  </a:rPr>
                  <a:t>interdum</a:t>
                </a:r>
                <a:r>
                  <a:rPr lang="en-US" dirty="0">
                    <a:solidFill>
                      <a:schemeClr val="tx1">
                        <a:lumMod val="50000"/>
                        <a:lumOff val="50000"/>
                      </a:schemeClr>
                    </a:solidFill>
                  </a:rPr>
                  <a:t> porta </a:t>
                </a:r>
                <a:r>
                  <a:rPr lang="en-US" dirty="0" err="1">
                    <a:solidFill>
                      <a:schemeClr val="tx1">
                        <a:lumMod val="50000"/>
                        <a:lumOff val="50000"/>
                      </a:schemeClr>
                    </a:solidFill>
                  </a:rPr>
                  <a:t>varius</a:t>
                </a:r>
                <a:r>
                  <a:rPr lang="en-US" dirty="0">
                    <a:solidFill>
                      <a:schemeClr val="tx1">
                        <a:lumMod val="50000"/>
                        <a:lumOff val="50000"/>
                      </a:schemeClr>
                    </a:solidFill>
                  </a:rPr>
                  <a:t>. </a:t>
                </a:r>
              </a:p>
            </p:txBody>
          </p:sp>
        </p:grpSp>
        <p:grpSp>
          <p:nvGrpSpPr>
            <p:cNvPr id="18" name="Group 17">
              <a:extLst>
                <a:ext uri="{FF2B5EF4-FFF2-40B4-BE49-F238E27FC236}">
                  <a16:creationId xmlns:a16="http://schemas.microsoft.com/office/drawing/2014/main" id="{8252C1AB-94AD-4936-BC50-31A908104A6A}"/>
                </a:ext>
              </a:extLst>
            </p:cNvPr>
            <p:cNvGrpSpPr/>
            <p:nvPr/>
          </p:nvGrpSpPr>
          <p:grpSpPr>
            <a:xfrm>
              <a:off x="1019175" y="4787293"/>
              <a:ext cx="1164594" cy="1021717"/>
              <a:chOff x="1181078" y="4743313"/>
              <a:chExt cx="1164594" cy="1021717"/>
            </a:xfrm>
          </p:grpSpPr>
          <p:sp>
            <p:nvSpPr>
              <p:cNvPr id="19" name="Freeform: Shape 18">
                <a:extLst>
                  <a:ext uri="{FF2B5EF4-FFF2-40B4-BE49-F238E27FC236}">
                    <a16:creationId xmlns:a16="http://schemas.microsoft.com/office/drawing/2014/main" id="{C95EB818-7297-47E8-80C8-044D1433203C}"/>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20" name="TextBox 19">
                <a:extLst>
                  <a:ext uri="{FF2B5EF4-FFF2-40B4-BE49-F238E27FC236}">
                    <a16:creationId xmlns:a16="http://schemas.microsoft.com/office/drawing/2014/main" id="{959C044D-7DFA-4AE1-9B65-58CC120923B1}"/>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02</a:t>
                </a:r>
              </a:p>
            </p:txBody>
          </p:sp>
        </p:grpSp>
      </p:grpSp>
      <p:pic>
        <p:nvPicPr>
          <p:cNvPr id="7" name="Picture Placeholder 6">
            <a:extLst>
              <a:ext uri="{FF2B5EF4-FFF2-40B4-BE49-F238E27FC236}">
                <a16:creationId xmlns:a16="http://schemas.microsoft.com/office/drawing/2014/main" id="{7FE90362-1D17-41F9-92E5-01AB2181A8D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11" r="2611"/>
          <a:stretch>
            <a:fillRect/>
          </a:stretch>
        </p:blipFill>
        <p:spPr/>
      </p:pic>
      <p:pic>
        <p:nvPicPr>
          <p:cNvPr id="4" name="Picture Placeholder 3">
            <a:extLst>
              <a:ext uri="{FF2B5EF4-FFF2-40B4-BE49-F238E27FC236}">
                <a16:creationId xmlns:a16="http://schemas.microsoft.com/office/drawing/2014/main" id="{51BE076E-73A4-4FAF-A86E-5CD6612AAD7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6556" b="26556"/>
          <a:stretch>
            <a:fillRect/>
          </a:stretch>
        </p:blipFill>
        <p:spPr/>
      </p:pic>
    </p:spTree>
    <p:extLst>
      <p:ext uri="{BB962C8B-B14F-4D97-AF65-F5344CB8AC3E}">
        <p14:creationId xmlns:p14="http://schemas.microsoft.com/office/powerpoint/2010/main" val="48166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02707B35-BAB5-4F41-97DD-F97182658A24}"/>
              </a:ext>
            </a:extLst>
          </p:cNvPr>
          <p:cNvSpPr/>
          <p:nvPr/>
        </p:nvSpPr>
        <p:spPr>
          <a:xfrm rot="16200000">
            <a:off x="4562121" y="-771879"/>
            <a:ext cx="3067759" cy="12191999"/>
          </a:xfrm>
          <a:custGeom>
            <a:avLst/>
            <a:gdLst>
              <a:gd name="connsiteX0" fmla="*/ 0 w 5081586"/>
              <a:gd name="connsiteY0" fmla="*/ 0 h 6858000"/>
              <a:gd name="connsiteX1" fmla="*/ 3793810 w 5081586"/>
              <a:gd name="connsiteY1" fmla="*/ 0 h 6858000"/>
              <a:gd name="connsiteX2" fmla="*/ 3943691 w 5081586"/>
              <a:gd name="connsiteY2" fmla="*/ 136602 h 6858000"/>
              <a:gd name="connsiteX3" fmla="*/ 5072143 w 5081586"/>
              <a:gd name="connsiteY3" fmla="*/ 2598563 h 6858000"/>
              <a:gd name="connsiteX4" fmla="*/ 5081586 w 5081586"/>
              <a:gd name="connsiteY4" fmla="*/ 2791723 h 6858000"/>
              <a:gd name="connsiteX5" fmla="*/ 5081586 w 5081586"/>
              <a:gd name="connsiteY5" fmla="*/ 2791752 h 6858000"/>
              <a:gd name="connsiteX6" fmla="*/ 5074675 w 5081586"/>
              <a:gd name="connsiteY6" fmla="*/ 2995208 h 6858000"/>
              <a:gd name="connsiteX7" fmla="*/ 3065460 w 5081586"/>
              <a:gd name="connsiteY7" fmla="*/ 6822903 h 6858000"/>
              <a:gd name="connsiteX8" fmla="*/ 3028317 w 5081586"/>
              <a:gd name="connsiteY8" fmla="*/ 6858000 h 6858000"/>
              <a:gd name="connsiteX9" fmla="*/ 0 w 508158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1586" h="6858000">
                <a:moveTo>
                  <a:pt x="0" y="0"/>
                </a:moveTo>
                <a:lnTo>
                  <a:pt x="3793810" y="0"/>
                </a:lnTo>
                <a:lnTo>
                  <a:pt x="3943691" y="136602"/>
                </a:lnTo>
                <a:cubicBezTo>
                  <a:pt x="4583766" y="776678"/>
                  <a:pt x="5001589" y="1639004"/>
                  <a:pt x="5072143" y="2598563"/>
                </a:cubicBezTo>
                <a:lnTo>
                  <a:pt x="5081586" y="2791723"/>
                </a:lnTo>
                <a:lnTo>
                  <a:pt x="5081586" y="2791752"/>
                </a:lnTo>
                <a:lnTo>
                  <a:pt x="5074675" y="2995208"/>
                </a:lnTo>
                <a:cubicBezTo>
                  <a:pt x="4987102" y="4296804"/>
                  <a:pt x="4079815" y="5830535"/>
                  <a:pt x="3065460" y="6822903"/>
                </a:cubicBezTo>
                <a:lnTo>
                  <a:pt x="3028317"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251D4AE-4056-4598-8C64-41675A49CF23}"/>
              </a:ext>
            </a:extLst>
          </p:cNvPr>
          <p:cNvSpPr/>
          <p:nvPr/>
        </p:nvSpPr>
        <p:spPr>
          <a:xfrm>
            <a:off x="1019175" y="2433130"/>
            <a:ext cx="10155238" cy="3827970"/>
          </a:xfrm>
          <a:prstGeom prst="roundRect">
            <a:avLst>
              <a:gd name="adj" fmla="val 38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366B16B-B511-4325-A70E-AF9F51FE34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1512" y="1243012"/>
            <a:ext cx="6505575" cy="6505575"/>
          </a:xfrm>
          <a:prstGeom prst="rect">
            <a:avLst/>
          </a:prstGeom>
        </p:spPr>
      </p:pic>
      <p:sp>
        <p:nvSpPr>
          <p:cNvPr id="5" name="Title 1">
            <a:extLst>
              <a:ext uri="{FF2B5EF4-FFF2-40B4-BE49-F238E27FC236}">
                <a16:creationId xmlns:a16="http://schemas.microsoft.com/office/drawing/2014/main" id="{3ACB440C-C3FD-45DC-AD6B-02BAA9E6CEA7}"/>
              </a:ext>
            </a:extLst>
          </p:cNvPr>
          <p:cNvSpPr txBox="1">
            <a:spLocks/>
          </p:cNvSpPr>
          <p:nvPr/>
        </p:nvSpPr>
        <p:spPr>
          <a:xfrm>
            <a:off x="6530976" y="1290792"/>
            <a:ext cx="2032000" cy="817916"/>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sp>
        <p:nvSpPr>
          <p:cNvPr id="9" name="Title 1">
            <a:extLst>
              <a:ext uri="{FF2B5EF4-FFF2-40B4-BE49-F238E27FC236}">
                <a16:creationId xmlns:a16="http://schemas.microsoft.com/office/drawing/2014/main" id="{D29128D9-6E3E-4AB6-9BC1-E5CEF24755D4}"/>
              </a:ext>
            </a:extLst>
          </p:cNvPr>
          <p:cNvSpPr txBox="1">
            <a:spLocks/>
          </p:cNvSpPr>
          <p:nvPr/>
        </p:nvSpPr>
        <p:spPr>
          <a:xfrm>
            <a:off x="9142413" y="1290792"/>
            <a:ext cx="2032000" cy="817916"/>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sp>
        <p:nvSpPr>
          <p:cNvPr id="12" name="TextBox 11">
            <a:extLst>
              <a:ext uri="{FF2B5EF4-FFF2-40B4-BE49-F238E27FC236}">
                <a16:creationId xmlns:a16="http://schemas.microsoft.com/office/drawing/2014/main" id="{18A6A3C0-DA87-41D2-9C3E-45D5C45140FD}"/>
              </a:ext>
            </a:extLst>
          </p:cNvPr>
          <p:cNvSpPr txBox="1"/>
          <p:nvPr/>
        </p:nvSpPr>
        <p:spPr>
          <a:xfrm>
            <a:off x="1021555" y="1117764"/>
            <a:ext cx="3550445" cy="1077218"/>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Imagination in Amusement Park</a:t>
            </a:r>
          </a:p>
        </p:txBody>
      </p:sp>
      <p:sp>
        <p:nvSpPr>
          <p:cNvPr id="13" name="TextBox 12">
            <a:extLst>
              <a:ext uri="{FF2B5EF4-FFF2-40B4-BE49-F238E27FC236}">
                <a16:creationId xmlns:a16="http://schemas.microsoft.com/office/drawing/2014/main" id="{4AB77BA6-4F01-4F98-AAF4-C49EE127DA70}"/>
              </a:ext>
            </a:extLst>
          </p:cNvPr>
          <p:cNvSpPr txBox="1"/>
          <p:nvPr/>
        </p:nvSpPr>
        <p:spPr>
          <a:xfrm>
            <a:off x="1019175" y="809987"/>
            <a:ext cx="3190875" cy="307777"/>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grpSp>
        <p:nvGrpSpPr>
          <p:cNvPr id="14" name="Group 13">
            <a:extLst>
              <a:ext uri="{FF2B5EF4-FFF2-40B4-BE49-F238E27FC236}">
                <a16:creationId xmlns:a16="http://schemas.microsoft.com/office/drawing/2014/main" id="{C835EF47-63AE-463D-9099-2E2AC021EAA6}"/>
              </a:ext>
            </a:extLst>
          </p:cNvPr>
          <p:cNvGrpSpPr/>
          <p:nvPr/>
        </p:nvGrpSpPr>
        <p:grpSpPr>
          <a:xfrm>
            <a:off x="9237663" y="809987"/>
            <a:ext cx="247819" cy="341628"/>
            <a:chOff x="4251103" y="405905"/>
            <a:chExt cx="186190" cy="256671"/>
          </a:xfrm>
          <a:solidFill>
            <a:schemeClr val="accent2"/>
          </a:solidFill>
        </p:grpSpPr>
        <p:sp>
          <p:nvSpPr>
            <p:cNvPr id="15" name="Freeform: Shape 14">
              <a:extLst>
                <a:ext uri="{FF2B5EF4-FFF2-40B4-BE49-F238E27FC236}">
                  <a16:creationId xmlns:a16="http://schemas.microsoft.com/office/drawing/2014/main" id="{B7C3154B-3E29-4DB4-AAB7-1834B2753C91}"/>
                </a:ext>
              </a:extLst>
            </p:cNvPr>
            <p:cNvSpPr/>
            <p:nvPr/>
          </p:nvSpPr>
          <p:spPr>
            <a:xfrm>
              <a:off x="4281088" y="405905"/>
              <a:ext cx="124127" cy="162916"/>
            </a:xfrm>
            <a:custGeom>
              <a:avLst/>
              <a:gdLst>
                <a:gd name="connsiteX0" fmla="*/ 63731 w 124126"/>
                <a:gd name="connsiteY0" fmla="*/ 165360 h 162916"/>
                <a:gd name="connsiteX1" fmla="*/ 0 w 124126"/>
                <a:gd name="connsiteY1" fmla="*/ 63731 h 162916"/>
                <a:gd name="connsiteX2" fmla="*/ 63731 w 124126"/>
                <a:gd name="connsiteY2" fmla="*/ 0 h 162916"/>
                <a:gd name="connsiteX3" fmla="*/ 127463 w 124126"/>
                <a:gd name="connsiteY3" fmla="*/ 63731 h 162916"/>
                <a:gd name="connsiteX4" fmla="*/ 63731 w 124126"/>
                <a:gd name="connsiteY4" fmla="*/ 165360 h 162916"/>
                <a:gd name="connsiteX5" fmla="*/ 63731 w 124126"/>
                <a:gd name="connsiteY5" fmla="*/ 15555 h 162916"/>
                <a:gd name="connsiteX6" fmla="*/ 15516 w 124126"/>
                <a:gd name="connsiteY6" fmla="*/ 63770 h 162916"/>
                <a:gd name="connsiteX7" fmla="*/ 63731 w 124126"/>
                <a:gd name="connsiteY7" fmla="*/ 149883 h 162916"/>
                <a:gd name="connsiteX8" fmla="*/ 111947 w 124126"/>
                <a:gd name="connsiteY8" fmla="*/ 63770 h 162916"/>
                <a:gd name="connsiteX9" fmla="*/ 63731 w 124126"/>
                <a:gd name="connsiteY9" fmla="*/ 15555 h 16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6" h="162916">
                  <a:moveTo>
                    <a:pt x="63731" y="165360"/>
                  </a:moveTo>
                  <a:cubicBezTo>
                    <a:pt x="26920" y="165360"/>
                    <a:pt x="0" y="98526"/>
                    <a:pt x="0" y="63731"/>
                  </a:cubicBezTo>
                  <a:cubicBezTo>
                    <a:pt x="0" y="28588"/>
                    <a:pt x="28588" y="0"/>
                    <a:pt x="63731" y="0"/>
                  </a:cubicBezTo>
                  <a:cubicBezTo>
                    <a:pt x="98875" y="0"/>
                    <a:pt x="127463" y="28588"/>
                    <a:pt x="127463" y="63731"/>
                  </a:cubicBezTo>
                  <a:cubicBezTo>
                    <a:pt x="127463" y="98526"/>
                    <a:pt x="100543" y="165360"/>
                    <a:pt x="63731" y="165360"/>
                  </a:cubicBezTo>
                  <a:close/>
                  <a:moveTo>
                    <a:pt x="63731" y="15555"/>
                  </a:moveTo>
                  <a:cubicBezTo>
                    <a:pt x="37160" y="15555"/>
                    <a:pt x="15516" y="37199"/>
                    <a:pt x="15516" y="63770"/>
                  </a:cubicBezTo>
                  <a:cubicBezTo>
                    <a:pt x="15516" y="93871"/>
                    <a:pt x="40302" y="149883"/>
                    <a:pt x="63731" y="149883"/>
                  </a:cubicBezTo>
                  <a:cubicBezTo>
                    <a:pt x="87160" y="149883"/>
                    <a:pt x="111947" y="93871"/>
                    <a:pt x="111947" y="63770"/>
                  </a:cubicBezTo>
                  <a:cubicBezTo>
                    <a:pt x="111947" y="37160"/>
                    <a:pt x="90302" y="15555"/>
                    <a:pt x="63731" y="15555"/>
                  </a:cubicBezTo>
                  <a:close/>
                </a:path>
              </a:pathLst>
            </a:custGeom>
            <a:grpFill/>
            <a:ln w="3867"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A5533124-22EF-4E61-A339-A7F74CA1B4D3}"/>
                </a:ext>
              </a:extLst>
            </p:cNvPr>
            <p:cNvSpPr/>
            <p:nvPr/>
          </p:nvSpPr>
          <p:spPr>
            <a:xfrm>
              <a:off x="4308357" y="432825"/>
              <a:ext cx="38790" cy="38790"/>
            </a:xfrm>
            <a:custGeom>
              <a:avLst/>
              <a:gdLst>
                <a:gd name="connsiteX0" fmla="*/ 3879 w 38789"/>
                <a:gd name="connsiteY0" fmla="*/ 42552 h 38789"/>
                <a:gd name="connsiteX1" fmla="*/ 0 w 38789"/>
                <a:gd name="connsiteY1" fmla="*/ 38673 h 38789"/>
                <a:gd name="connsiteX2" fmla="*/ 38673 w 38789"/>
                <a:gd name="connsiteY2" fmla="*/ 0 h 38789"/>
                <a:gd name="connsiteX3" fmla="*/ 42552 w 38789"/>
                <a:gd name="connsiteY3" fmla="*/ 3879 h 38789"/>
                <a:gd name="connsiteX4" fmla="*/ 38673 w 38789"/>
                <a:gd name="connsiteY4" fmla="*/ 7758 h 38789"/>
                <a:gd name="connsiteX5" fmla="*/ 7758 w 38789"/>
                <a:gd name="connsiteY5" fmla="*/ 38673 h 38789"/>
                <a:gd name="connsiteX6" fmla="*/ 3879 w 38789"/>
                <a:gd name="connsiteY6" fmla="*/ 42552 h 3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89" h="38789">
                  <a:moveTo>
                    <a:pt x="3879" y="42552"/>
                  </a:moveTo>
                  <a:cubicBezTo>
                    <a:pt x="1746" y="42552"/>
                    <a:pt x="0" y="40807"/>
                    <a:pt x="0" y="38673"/>
                  </a:cubicBezTo>
                  <a:cubicBezTo>
                    <a:pt x="0" y="17339"/>
                    <a:pt x="17339" y="0"/>
                    <a:pt x="38673" y="0"/>
                  </a:cubicBezTo>
                  <a:cubicBezTo>
                    <a:pt x="40807" y="0"/>
                    <a:pt x="42552" y="1746"/>
                    <a:pt x="42552" y="3879"/>
                  </a:cubicBezTo>
                  <a:cubicBezTo>
                    <a:pt x="42552" y="6012"/>
                    <a:pt x="40807" y="7758"/>
                    <a:pt x="38673" y="7758"/>
                  </a:cubicBezTo>
                  <a:cubicBezTo>
                    <a:pt x="21606" y="7758"/>
                    <a:pt x="7758" y="21645"/>
                    <a:pt x="7758" y="38673"/>
                  </a:cubicBezTo>
                  <a:cubicBezTo>
                    <a:pt x="7758" y="40807"/>
                    <a:pt x="6051" y="42552"/>
                    <a:pt x="3879" y="42552"/>
                  </a:cubicBezTo>
                  <a:close/>
                </a:path>
              </a:pathLst>
            </a:custGeom>
            <a:grpFill/>
            <a:ln w="3867"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7122A179-D7F8-4E9C-A2D6-24B8A294C6F0}"/>
                </a:ext>
              </a:extLst>
            </p:cNvPr>
            <p:cNvSpPr/>
            <p:nvPr/>
          </p:nvSpPr>
          <p:spPr>
            <a:xfrm>
              <a:off x="4309714" y="482524"/>
              <a:ext cx="7758" cy="3879"/>
            </a:xfrm>
            <a:custGeom>
              <a:avLst/>
              <a:gdLst>
                <a:gd name="connsiteX0" fmla="*/ 3879 w 7757"/>
                <a:gd name="connsiteY0" fmla="*/ 7709 h 3878"/>
                <a:gd name="connsiteX1" fmla="*/ 1125 w 7757"/>
                <a:gd name="connsiteY1" fmla="*/ 6585 h 3878"/>
                <a:gd name="connsiteX2" fmla="*/ 0 w 7757"/>
                <a:gd name="connsiteY2" fmla="*/ 3830 h 3878"/>
                <a:gd name="connsiteX3" fmla="*/ 1125 w 7757"/>
                <a:gd name="connsiteY3" fmla="*/ 1076 h 3878"/>
                <a:gd name="connsiteX4" fmla="*/ 6594 w 7757"/>
                <a:gd name="connsiteY4" fmla="*/ 1076 h 3878"/>
                <a:gd name="connsiteX5" fmla="*/ 7758 w 7757"/>
                <a:gd name="connsiteY5" fmla="*/ 3830 h 3878"/>
                <a:gd name="connsiteX6" fmla="*/ 6594 w 7757"/>
                <a:gd name="connsiteY6" fmla="*/ 6585 h 3878"/>
                <a:gd name="connsiteX7" fmla="*/ 3879 w 7757"/>
                <a:gd name="connsiteY7" fmla="*/ 7709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09"/>
                  </a:moveTo>
                  <a:cubicBezTo>
                    <a:pt x="2832" y="7709"/>
                    <a:pt x="1862" y="7322"/>
                    <a:pt x="1125" y="6585"/>
                  </a:cubicBezTo>
                  <a:cubicBezTo>
                    <a:pt x="388" y="5848"/>
                    <a:pt x="0" y="4839"/>
                    <a:pt x="0" y="3830"/>
                  </a:cubicBezTo>
                  <a:cubicBezTo>
                    <a:pt x="0" y="2822"/>
                    <a:pt x="388" y="1813"/>
                    <a:pt x="1125" y="1076"/>
                  </a:cubicBezTo>
                  <a:cubicBezTo>
                    <a:pt x="2560" y="-359"/>
                    <a:pt x="5159" y="-359"/>
                    <a:pt x="6594" y="1076"/>
                  </a:cubicBezTo>
                  <a:cubicBezTo>
                    <a:pt x="7331" y="1813"/>
                    <a:pt x="7758" y="2822"/>
                    <a:pt x="7758" y="3830"/>
                  </a:cubicBezTo>
                  <a:cubicBezTo>
                    <a:pt x="7758" y="4878"/>
                    <a:pt x="7331" y="5848"/>
                    <a:pt x="6594" y="6585"/>
                  </a:cubicBezTo>
                  <a:cubicBezTo>
                    <a:pt x="5896" y="7322"/>
                    <a:pt x="4926" y="7709"/>
                    <a:pt x="3879" y="7709"/>
                  </a:cubicBezTo>
                  <a:close/>
                </a:path>
              </a:pathLst>
            </a:custGeom>
            <a:grpFill/>
            <a:ln w="3867"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A0E818B1-0A17-4D0F-927C-6694D90B48F4}"/>
                </a:ext>
              </a:extLst>
            </p:cNvPr>
            <p:cNvSpPr/>
            <p:nvPr/>
          </p:nvSpPr>
          <p:spPr>
            <a:xfrm>
              <a:off x="4251103" y="542328"/>
              <a:ext cx="186190" cy="120248"/>
            </a:xfrm>
            <a:custGeom>
              <a:avLst/>
              <a:gdLst>
                <a:gd name="connsiteX0" fmla="*/ 93405 w 186190"/>
                <a:gd name="connsiteY0" fmla="*/ 123273 h 120247"/>
                <a:gd name="connsiteX1" fmla="*/ 0 w 186190"/>
                <a:gd name="connsiteY1" fmla="*/ 92242 h 120247"/>
                <a:gd name="connsiteX2" fmla="*/ 66214 w 186190"/>
                <a:gd name="connsiteY2" fmla="*/ 1746 h 120247"/>
                <a:gd name="connsiteX3" fmla="*/ 70946 w 186190"/>
                <a:gd name="connsiteY3" fmla="*/ 272 h 120247"/>
                <a:gd name="connsiteX4" fmla="*/ 74282 w 186190"/>
                <a:gd name="connsiteY4" fmla="*/ 3995 h 120247"/>
                <a:gd name="connsiteX5" fmla="*/ 113110 w 186190"/>
                <a:gd name="connsiteY5" fmla="*/ 3724 h 120247"/>
                <a:gd name="connsiteX6" fmla="*/ 116446 w 186190"/>
                <a:gd name="connsiteY6" fmla="*/ 0 h 120247"/>
                <a:gd name="connsiteX7" fmla="*/ 121217 w 186190"/>
                <a:gd name="connsiteY7" fmla="*/ 1513 h 120247"/>
                <a:gd name="connsiteX8" fmla="*/ 186849 w 186190"/>
                <a:gd name="connsiteY8" fmla="*/ 92203 h 120247"/>
                <a:gd name="connsiteX9" fmla="*/ 93405 w 186190"/>
                <a:gd name="connsiteY9" fmla="*/ 123273 h 120247"/>
                <a:gd name="connsiteX10" fmla="*/ 66330 w 186190"/>
                <a:gd name="connsiteY10" fmla="*/ 18115 h 120247"/>
                <a:gd name="connsiteX11" fmla="*/ 15477 w 186190"/>
                <a:gd name="connsiteY11" fmla="*/ 92242 h 120247"/>
                <a:gd name="connsiteX12" fmla="*/ 93367 w 186190"/>
                <a:gd name="connsiteY12" fmla="*/ 107757 h 120247"/>
                <a:gd name="connsiteX13" fmla="*/ 171256 w 186190"/>
                <a:gd name="connsiteY13" fmla="*/ 92242 h 120247"/>
                <a:gd name="connsiteX14" fmla="*/ 120868 w 186190"/>
                <a:gd name="connsiteY14" fmla="*/ 17882 h 120247"/>
                <a:gd name="connsiteX15" fmla="*/ 93677 w 186190"/>
                <a:gd name="connsiteY15" fmla="*/ 29713 h 120247"/>
                <a:gd name="connsiteX16" fmla="*/ 66330 w 186190"/>
                <a:gd name="connsiteY16" fmla="*/ 18115 h 1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0" h="120247">
                  <a:moveTo>
                    <a:pt x="93405" y="123273"/>
                  </a:moveTo>
                  <a:cubicBezTo>
                    <a:pt x="71489" y="123273"/>
                    <a:pt x="0" y="121024"/>
                    <a:pt x="0" y="92242"/>
                  </a:cubicBezTo>
                  <a:cubicBezTo>
                    <a:pt x="0" y="51008"/>
                    <a:pt x="27230" y="13770"/>
                    <a:pt x="66214" y="1746"/>
                  </a:cubicBezTo>
                  <a:lnTo>
                    <a:pt x="70946" y="272"/>
                  </a:lnTo>
                  <a:lnTo>
                    <a:pt x="74282" y="3995"/>
                  </a:lnTo>
                  <a:cubicBezTo>
                    <a:pt x="86152" y="17261"/>
                    <a:pt x="100349" y="17882"/>
                    <a:pt x="113110" y="3724"/>
                  </a:cubicBezTo>
                  <a:lnTo>
                    <a:pt x="116446" y="0"/>
                  </a:lnTo>
                  <a:lnTo>
                    <a:pt x="121217" y="1513"/>
                  </a:lnTo>
                  <a:cubicBezTo>
                    <a:pt x="159852" y="13693"/>
                    <a:pt x="186849" y="51008"/>
                    <a:pt x="186849" y="92203"/>
                  </a:cubicBezTo>
                  <a:cubicBezTo>
                    <a:pt x="186811" y="121062"/>
                    <a:pt x="115283" y="123273"/>
                    <a:pt x="93405" y="123273"/>
                  </a:cubicBezTo>
                  <a:close/>
                  <a:moveTo>
                    <a:pt x="66330" y="18115"/>
                  </a:moveTo>
                  <a:cubicBezTo>
                    <a:pt x="36152" y="29480"/>
                    <a:pt x="15477" y="59348"/>
                    <a:pt x="15477" y="92242"/>
                  </a:cubicBezTo>
                  <a:cubicBezTo>
                    <a:pt x="15477" y="96509"/>
                    <a:pt x="39410" y="107757"/>
                    <a:pt x="93367" y="107757"/>
                  </a:cubicBezTo>
                  <a:cubicBezTo>
                    <a:pt x="147323" y="107757"/>
                    <a:pt x="171256" y="96509"/>
                    <a:pt x="171256" y="92242"/>
                  </a:cubicBezTo>
                  <a:cubicBezTo>
                    <a:pt x="171256" y="59309"/>
                    <a:pt x="150775" y="29403"/>
                    <a:pt x="120868" y="17882"/>
                  </a:cubicBezTo>
                  <a:cubicBezTo>
                    <a:pt x="112567" y="25640"/>
                    <a:pt x="103258" y="29713"/>
                    <a:pt x="93677" y="29713"/>
                  </a:cubicBezTo>
                  <a:cubicBezTo>
                    <a:pt x="83902" y="29713"/>
                    <a:pt x="74515" y="25718"/>
                    <a:pt x="66330" y="18115"/>
                  </a:cubicBezTo>
                  <a:close/>
                </a:path>
              </a:pathLst>
            </a:custGeom>
            <a:grpFill/>
            <a:ln w="3867" cap="flat">
              <a:noFill/>
              <a:prstDash val="solid"/>
              <a:miter/>
            </a:ln>
          </p:spPr>
          <p:txBody>
            <a:bodyPr rtlCol="0" anchor="ctr"/>
            <a:lstStyle/>
            <a:p>
              <a:endParaRPr lang="en-ID"/>
            </a:p>
          </p:txBody>
        </p:sp>
      </p:grpSp>
      <p:grpSp>
        <p:nvGrpSpPr>
          <p:cNvPr id="19" name="Group 18">
            <a:extLst>
              <a:ext uri="{FF2B5EF4-FFF2-40B4-BE49-F238E27FC236}">
                <a16:creationId xmlns:a16="http://schemas.microsoft.com/office/drawing/2014/main" id="{183CEAFD-3EA1-4536-925B-3CF14BF06361}"/>
              </a:ext>
            </a:extLst>
          </p:cNvPr>
          <p:cNvGrpSpPr/>
          <p:nvPr/>
        </p:nvGrpSpPr>
        <p:grpSpPr>
          <a:xfrm>
            <a:off x="6642672" y="809987"/>
            <a:ext cx="201353" cy="351699"/>
            <a:chOff x="9278605" y="449993"/>
            <a:chExt cx="151277" cy="264243"/>
          </a:xfrm>
          <a:solidFill>
            <a:schemeClr val="accent2"/>
          </a:solidFill>
        </p:grpSpPr>
        <p:sp>
          <p:nvSpPr>
            <p:cNvPr id="20" name="Freeform: Shape 19">
              <a:extLst>
                <a:ext uri="{FF2B5EF4-FFF2-40B4-BE49-F238E27FC236}">
                  <a16:creationId xmlns:a16="http://schemas.microsoft.com/office/drawing/2014/main" id="{914C891C-C6BC-4CC8-B14F-334BC9366108}"/>
                </a:ext>
              </a:extLst>
            </p:cNvPr>
            <p:cNvSpPr/>
            <p:nvPr/>
          </p:nvSpPr>
          <p:spPr>
            <a:xfrm>
              <a:off x="9310732" y="621138"/>
              <a:ext cx="89215" cy="85339"/>
            </a:xfrm>
            <a:custGeom>
              <a:avLst/>
              <a:gdLst>
                <a:gd name="connsiteX0" fmla="*/ 89216 w 89216"/>
                <a:gd name="connsiteY0" fmla="*/ 62063 h 85337"/>
                <a:gd name="connsiteX1" fmla="*/ 65942 w 89216"/>
                <a:gd name="connsiteY1" fmla="*/ 85337 h 85337"/>
                <a:gd name="connsiteX2" fmla="*/ 23274 w 89216"/>
                <a:gd name="connsiteY2" fmla="*/ 85337 h 85337"/>
                <a:gd name="connsiteX3" fmla="*/ 0 w 89216"/>
                <a:gd name="connsiteY3" fmla="*/ 62063 h 85337"/>
                <a:gd name="connsiteX4" fmla="*/ 0 w 89216"/>
                <a:gd name="connsiteY4" fmla="*/ 23274 h 85337"/>
                <a:gd name="connsiteX5" fmla="*/ 23274 w 89216"/>
                <a:gd name="connsiteY5" fmla="*/ 0 h 85337"/>
                <a:gd name="connsiteX6" fmla="*/ 65942 w 89216"/>
                <a:gd name="connsiteY6" fmla="*/ 0 h 85337"/>
                <a:gd name="connsiteX7" fmla="*/ 89216 w 89216"/>
                <a:gd name="connsiteY7" fmla="*/ 23274 h 85337"/>
                <a:gd name="connsiteX8" fmla="*/ 89216 w 89216"/>
                <a:gd name="connsiteY8" fmla="*/ 62063 h 85337"/>
                <a:gd name="connsiteX9" fmla="*/ 73700 w 89216"/>
                <a:gd name="connsiteY9" fmla="*/ 23274 h 85337"/>
                <a:gd name="connsiteX10" fmla="*/ 65942 w 89216"/>
                <a:gd name="connsiteY10" fmla="*/ 15516 h 85337"/>
                <a:gd name="connsiteX11" fmla="*/ 23274 w 89216"/>
                <a:gd name="connsiteY11" fmla="*/ 15516 h 85337"/>
                <a:gd name="connsiteX12" fmla="*/ 15516 w 89216"/>
                <a:gd name="connsiteY12" fmla="*/ 23274 h 85337"/>
                <a:gd name="connsiteX13" fmla="*/ 15516 w 89216"/>
                <a:gd name="connsiteY13" fmla="*/ 62063 h 85337"/>
                <a:gd name="connsiteX14" fmla="*/ 23274 w 89216"/>
                <a:gd name="connsiteY14" fmla="*/ 69821 h 85337"/>
                <a:gd name="connsiteX15" fmla="*/ 65942 w 89216"/>
                <a:gd name="connsiteY15" fmla="*/ 69821 h 85337"/>
                <a:gd name="connsiteX16" fmla="*/ 73700 w 89216"/>
                <a:gd name="connsiteY16" fmla="*/ 62063 h 85337"/>
                <a:gd name="connsiteX17" fmla="*/ 73700 w 89216"/>
                <a:gd name="connsiteY17" fmla="*/ 23274 h 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216" h="85337">
                  <a:moveTo>
                    <a:pt x="89216" y="62063"/>
                  </a:moveTo>
                  <a:cubicBezTo>
                    <a:pt x="89216" y="74903"/>
                    <a:pt x="78782" y="85337"/>
                    <a:pt x="65942" y="85337"/>
                  </a:cubicBezTo>
                  <a:lnTo>
                    <a:pt x="23274" y="85337"/>
                  </a:lnTo>
                  <a:cubicBezTo>
                    <a:pt x="10434" y="85337"/>
                    <a:pt x="0" y="74903"/>
                    <a:pt x="0" y="62063"/>
                  </a:cubicBezTo>
                  <a:lnTo>
                    <a:pt x="0" y="23274"/>
                  </a:lnTo>
                  <a:cubicBezTo>
                    <a:pt x="0" y="10434"/>
                    <a:pt x="10434" y="0"/>
                    <a:pt x="23274" y="0"/>
                  </a:cubicBezTo>
                  <a:lnTo>
                    <a:pt x="65942" y="0"/>
                  </a:lnTo>
                  <a:cubicBezTo>
                    <a:pt x="78782" y="0"/>
                    <a:pt x="89216" y="10434"/>
                    <a:pt x="89216" y="23274"/>
                  </a:cubicBezTo>
                  <a:lnTo>
                    <a:pt x="89216" y="62063"/>
                  </a:lnTo>
                  <a:close/>
                  <a:moveTo>
                    <a:pt x="73700" y="23274"/>
                  </a:moveTo>
                  <a:cubicBezTo>
                    <a:pt x="73700" y="19007"/>
                    <a:pt x="70209" y="15516"/>
                    <a:pt x="65942" y="15516"/>
                  </a:cubicBezTo>
                  <a:lnTo>
                    <a:pt x="23274" y="15516"/>
                  </a:lnTo>
                  <a:cubicBezTo>
                    <a:pt x="19007" y="15516"/>
                    <a:pt x="15516" y="19007"/>
                    <a:pt x="15516" y="23274"/>
                  </a:cubicBezTo>
                  <a:lnTo>
                    <a:pt x="15516" y="62063"/>
                  </a:lnTo>
                  <a:cubicBezTo>
                    <a:pt x="15516" y="66330"/>
                    <a:pt x="19007" y="69821"/>
                    <a:pt x="23274" y="69821"/>
                  </a:cubicBezTo>
                  <a:lnTo>
                    <a:pt x="65942" y="69821"/>
                  </a:lnTo>
                  <a:cubicBezTo>
                    <a:pt x="70209" y="69821"/>
                    <a:pt x="73700" y="66330"/>
                    <a:pt x="73700" y="62063"/>
                  </a:cubicBezTo>
                  <a:lnTo>
                    <a:pt x="73700" y="23274"/>
                  </a:lnTo>
                  <a:close/>
                </a:path>
              </a:pathLst>
            </a:custGeom>
            <a:grpFill/>
            <a:ln w="3867"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CF3740E2-5023-48F1-9722-47FA3EB1AF76}"/>
                </a:ext>
              </a:extLst>
            </p:cNvPr>
            <p:cNvSpPr/>
            <p:nvPr/>
          </p:nvSpPr>
          <p:spPr>
            <a:xfrm>
              <a:off x="9337924" y="690961"/>
              <a:ext cx="34911" cy="23275"/>
            </a:xfrm>
            <a:custGeom>
              <a:avLst/>
              <a:gdLst>
                <a:gd name="connsiteX0" fmla="*/ 22653 w 34910"/>
                <a:gd name="connsiteY0" fmla="*/ 23274 h 23273"/>
                <a:gd name="connsiteX1" fmla="*/ 11443 w 34910"/>
                <a:gd name="connsiteY1" fmla="*/ 23274 h 23273"/>
                <a:gd name="connsiteX2" fmla="*/ 0 w 34910"/>
                <a:gd name="connsiteY2" fmla="*/ 9077 h 23273"/>
                <a:gd name="connsiteX3" fmla="*/ 0 w 34910"/>
                <a:gd name="connsiteY3" fmla="*/ 7758 h 23273"/>
                <a:gd name="connsiteX4" fmla="*/ 7564 w 34910"/>
                <a:gd name="connsiteY4" fmla="*/ 0 h 23273"/>
                <a:gd name="connsiteX5" fmla="*/ 15128 w 34910"/>
                <a:gd name="connsiteY5" fmla="*/ 7758 h 23273"/>
                <a:gd name="connsiteX6" fmla="*/ 19007 w 34910"/>
                <a:gd name="connsiteY6" fmla="*/ 7758 h 23273"/>
                <a:gd name="connsiteX7" fmla="*/ 26959 w 34910"/>
                <a:gd name="connsiteY7" fmla="*/ 0 h 23273"/>
                <a:gd name="connsiteX8" fmla="*/ 34911 w 34910"/>
                <a:gd name="connsiteY8" fmla="*/ 7758 h 23273"/>
                <a:gd name="connsiteX9" fmla="*/ 34911 w 34910"/>
                <a:gd name="connsiteY9" fmla="*/ 9077 h 23273"/>
                <a:gd name="connsiteX10" fmla="*/ 22653 w 34910"/>
                <a:gd name="connsiteY10" fmla="*/ 23274 h 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10" h="23273">
                  <a:moveTo>
                    <a:pt x="22653" y="23274"/>
                  </a:moveTo>
                  <a:lnTo>
                    <a:pt x="11443" y="23274"/>
                  </a:lnTo>
                  <a:cubicBezTo>
                    <a:pt x="3801" y="23274"/>
                    <a:pt x="0" y="14856"/>
                    <a:pt x="0" y="9077"/>
                  </a:cubicBezTo>
                  <a:lnTo>
                    <a:pt x="0" y="7758"/>
                  </a:lnTo>
                  <a:cubicBezTo>
                    <a:pt x="0" y="3491"/>
                    <a:pt x="3297" y="0"/>
                    <a:pt x="7564" y="0"/>
                  </a:cubicBezTo>
                  <a:cubicBezTo>
                    <a:pt x="11870" y="0"/>
                    <a:pt x="15128" y="3491"/>
                    <a:pt x="15128" y="7758"/>
                  </a:cubicBezTo>
                  <a:lnTo>
                    <a:pt x="19007" y="7758"/>
                  </a:lnTo>
                  <a:cubicBezTo>
                    <a:pt x="19007" y="3491"/>
                    <a:pt x="22692" y="0"/>
                    <a:pt x="26959" y="0"/>
                  </a:cubicBezTo>
                  <a:cubicBezTo>
                    <a:pt x="31264" y="0"/>
                    <a:pt x="34911" y="3491"/>
                    <a:pt x="34911" y="7758"/>
                  </a:cubicBezTo>
                  <a:lnTo>
                    <a:pt x="34911" y="9077"/>
                  </a:lnTo>
                  <a:cubicBezTo>
                    <a:pt x="34872" y="14895"/>
                    <a:pt x="30295" y="23274"/>
                    <a:pt x="22653" y="23274"/>
                  </a:cubicBezTo>
                  <a:close/>
                </a:path>
              </a:pathLst>
            </a:custGeom>
            <a:grpFill/>
            <a:ln w="3867"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65799716-0E01-4D2D-8479-F58BA94550E5}"/>
                </a:ext>
              </a:extLst>
            </p:cNvPr>
            <p:cNvSpPr/>
            <p:nvPr/>
          </p:nvSpPr>
          <p:spPr>
            <a:xfrm>
              <a:off x="9278605" y="449993"/>
              <a:ext cx="151277" cy="182316"/>
            </a:xfrm>
            <a:custGeom>
              <a:avLst/>
              <a:gdLst>
                <a:gd name="connsiteX0" fmla="*/ 49457 w 151279"/>
                <a:gd name="connsiteY0" fmla="*/ 184018 h 182311"/>
                <a:gd name="connsiteX1" fmla="*/ 0 w 151279"/>
                <a:gd name="connsiteY1" fmla="*/ 77269 h 182311"/>
                <a:gd name="connsiteX2" fmla="*/ 77269 w 151279"/>
                <a:gd name="connsiteY2" fmla="*/ 0 h 182311"/>
                <a:gd name="connsiteX3" fmla="*/ 154538 w 151279"/>
                <a:gd name="connsiteY3" fmla="*/ 77269 h 182311"/>
                <a:gd name="connsiteX4" fmla="*/ 106866 w 151279"/>
                <a:gd name="connsiteY4" fmla="*/ 182660 h 182311"/>
                <a:gd name="connsiteX5" fmla="*/ 97246 w 151279"/>
                <a:gd name="connsiteY5" fmla="*/ 170519 h 182311"/>
                <a:gd name="connsiteX6" fmla="*/ 139022 w 151279"/>
                <a:gd name="connsiteY6" fmla="*/ 77308 h 182311"/>
                <a:gd name="connsiteX7" fmla="*/ 77269 w 151279"/>
                <a:gd name="connsiteY7" fmla="*/ 15555 h 182311"/>
                <a:gd name="connsiteX8" fmla="*/ 15516 w 151279"/>
                <a:gd name="connsiteY8" fmla="*/ 77308 h 182311"/>
                <a:gd name="connsiteX9" fmla="*/ 58689 w 151279"/>
                <a:gd name="connsiteY9" fmla="*/ 171605 h 182311"/>
                <a:gd name="connsiteX10" fmla="*/ 49457 w 151279"/>
                <a:gd name="connsiteY10" fmla="*/ 184018 h 18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79" h="182311">
                  <a:moveTo>
                    <a:pt x="49457" y="184018"/>
                  </a:moveTo>
                  <a:cubicBezTo>
                    <a:pt x="20326" y="162451"/>
                    <a:pt x="0" y="110473"/>
                    <a:pt x="0" y="77269"/>
                  </a:cubicBezTo>
                  <a:cubicBezTo>
                    <a:pt x="0" y="34678"/>
                    <a:pt x="34639" y="0"/>
                    <a:pt x="77269" y="0"/>
                  </a:cubicBezTo>
                  <a:cubicBezTo>
                    <a:pt x="119860" y="0"/>
                    <a:pt x="154538" y="34639"/>
                    <a:pt x="154538" y="77269"/>
                  </a:cubicBezTo>
                  <a:cubicBezTo>
                    <a:pt x="154538" y="109231"/>
                    <a:pt x="134949" y="160395"/>
                    <a:pt x="106866" y="182660"/>
                  </a:cubicBezTo>
                  <a:lnTo>
                    <a:pt x="97246" y="170519"/>
                  </a:lnTo>
                  <a:cubicBezTo>
                    <a:pt x="121179" y="151551"/>
                    <a:pt x="139022" y="105663"/>
                    <a:pt x="139022" y="77308"/>
                  </a:cubicBezTo>
                  <a:cubicBezTo>
                    <a:pt x="139022" y="43250"/>
                    <a:pt x="111326" y="15555"/>
                    <a:pt x="77269" y="15555"/>
                  </a:cubicBezTo>
                  <a:cubicBezTo>
                    <a:pt x="43212" y="15555"/>
                    <a:pt x="15516" y="43250"/>
                    <a:pt x="15516" y="77308"/>
                  </a:cubicBezTo>
                  <a:cubicBezTo>
                    <a:pt x="15516" y="106128"/>
                    <a:pt x="34368" y="153607"/>
                    <a:pt x="58689" y="171605"/>
                  </a:cubicBezTo>
                  <a:lnTo>
                    <a:pt x="49457" y="184018"/>
                  </a:lnTo>
                  <a:close/>
                </a:path>
              </a:pathLst>
            </a:custGeom>
            <a:grpFill/>
            <a:ln w="3867"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17E7591A-729E-4D7D-A1E8-959365FA3263}"/>
                </a:ext>
              </a:extLst>
            </p:cNvPr>
            <p:cNvSpPr/>
            <p:nvPr/>
          </p:nvSpPr>
          <p:spPr>
            <a:xfrm>
              <a:off x="9318782" y="632024"/>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24" name="Freeform: Shape 23">
              <a:extLst>
                <a:ext uri="{FF2B5EF4-FFF2-40B4-BE49-F238E27FC236}">
                  <a16:creationId xmlns:a16="http://schemas.microsoft.com/office/drawing/2014/main" id="{CBEA0591-9D47-445A-978A-E9A3CEECA077}"/>
                </a:ext>
              </a:extLst>
            </p:cNvPr>
            <p:cNvSpPr/>
            <p:nvPr/>
          </p:nvSpPr>
          <p:spPr>
            <a:xfrm>
              <a:off x="9318803" y="659177"/>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25" name="Freeform: Shape 24">
              <a:extLst>
                <a:ext uri="{FF2B5EF4-FFF2-40B4-BE49-F238E27FC236}">
                  <a16:creationId xmlns:a16="http://schemas.microsoft.com/office/drawing/2014/main" id="{1D9B3A20-1746-4535-9156-8D0B135DE627}"/>
                </a:ext>
              </a:extLst>
            </p:cNvPr>
            <p:cNvSpPr/>
            <p:nvPr/>
          </p:nvSpPr>
          <p:spPr>
            <a:xfrm>
              <a:off x="9353029" y="524206"/>
              <a:ext cx="7758" cy="3879"/>
            </a:xfrm>
            <a:custGeom>
              <a:avLst/>
              <a:gdLst>
                <a:gd name="connsiteX0" fmla="*/ 3879 w 7757"/>
                <a:gd name="connsiteY0" fmla="*/ 7710 h 3878"/>
                <a:gd name="connsiteX1" fmla="*/ 1125 w 7757"/>
                <a:gd name="connsiteY1" fmla="*/ 6585 h 3878"/>
                <a:gd name="connsiteX2" fmla="*/ 0 w 7757"/>
                <a:gd name="connsiteY2" fmla="*/ 3831 h 3878"/>
                <a:gd name="connsiteX3" fmla="*/ 1125 w 7757"/>
                <a:gd name="connsiteY3" fmla="*/ 1076 h 3878"/>
                <a:gd name="connsiteX4" fmla="*/ 6633 w 7757"/>
                <a:gd name="connsiteY4" fmla="*/ 1076 h 3878"/>
                <a:gd name="connsiteX5" fmla="*/ 7758 w 7757"/>
                <a:gd name="connsiteY5" fmla="*/ 3831 h 3878"/>
                <a:gd name="connsiteX6" fmla="*/ 6633 w 7757"/>
                <a:gd name="connsiteY6" fmla="*/ 6585 h 3878"/>
                <a:gd name="connsiteX7" fmla="*/ 3879 w 7757"/>
                <a:gd name="connsiteY7" fmla="*/ 7710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10"/>
                  </a:moveTo>
                  <a:cubicBezTo>
                    <a:pt x="2870" y="7710"/>
                    <a:pt x="1862" y="7283"/>
                    <a:pt x="1125" y="6585"/>
                  </a:cubicBezTo>
                  <a:cubicBezTo>
                    <a:pt x="427" y="5848"/>
                    <a:pt x="0" y="4878"/>
                    <a:pt x="0" y="3831"/>
                  </a:cubicBezTo>
                  <a:cubicBezTo>
                    <a:pt x="0" y="2783"/>
                    <a:pt x="427" y="1813"/>
                    <a:pt x="1125" y="1076"/>
                  </a:cubicBezTo>
                  <a:cubicBezTo>
                    <a:pt x="2560" y="-359"/>
                    <a:pt x="5198" y="-359"/>
                    <a:pt x="6633" y="1076"/>
                  </a:cubicBezTo>
                  <a:cubicBezTo>
                    <a:pt x="7331" y="1813"/>
                    <a:pt x="7758" y="2822"/>
                    <a:pt x="7758" y="3831"/>
                  </a:cubicBezTo>
                  <a:cubicBezTo>
                    <a:pt x="7758" y="4839"/>
                    <a:pt x="7331" y="5848"/>
                    <a:pt x="6633" y="6585"/>
                  </a:cubicBezTo>
                  <a:cubicBezTo>
                    <a:pt x="5896" y="7283"/>
                    <a:pt x="4926" y="7710"/>
                    <a:pt x="3879" y="7710"/>
                  </a:cubicBezTo>
                  <a:close/>
                </a:path>
              </a:pathLst>
            </a:custGeom>
            <a:grpFill/>
            <a:ln w="3867"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2BEBDA70-729C-472B-BAC6-050A2104E31C}"/>
                </a:ext>
              </a:extLst>
            </p:cNvPr>
            <p:cNvSpPr/>
            <p:nvPr/>
          </p:nvSpPr>
          <p:spPr>
            <a:xfrm>
              <a:off x="9353417" y="539667"/>
              <a:ext cx="7758" cy="27153"/>
            </a:xfrm>
            <a:custGeom>
              <a:avLst/>
              <a:gdLst>
                <a:gd name="connsiteX0" fmla="*/ 3879 w 7757"/>
                <a:gd name="connsiteY0" fmla="*/ 27153 h 27152"/>
                <a:gd name="connsiteX1" fmla="*/ 0 w 7757"/>
                <a:gd name="connsiteY1" fmla="*/ 23274 h 27152"/>
                <a:gd name="connsiteX2" fmla="*/ 0 w 7757"/>
                <a:gd name="connsiteY2" fmla="*/ 3879 h 27152"/>
                <a:gd name="connsiteX3" fmla="*/ 3879 w 7757"/>
                <a:gd name="connsiteY3" fmla="*/ 0 h 27152"/>
                <a:gd name="connsiteX4" fmla="*/ 7758 w 7757"/>
                <a:gd name="connsiteY4" fmla="*/ 3879 h 27152"/>
                <a:gd name="connsiteX5" fmla="*/ 7758 w 7757"/>
                <a:gd name="connsiteY5" fmla="*/ 23274 h 27152"/>
                <a:gd name="connsiteX6" fmla="*/ 3879 w 7757"/>
                <a:gd name="connsiteY6" fmla="*/ 27153 h 2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7" h="27152">
                  <a:moveTo>
                    <a:pt x="3879" y="27153"/>
                  </a:moveTo>
                  <a:cubicBezTo>
                    <a:pt x="1746" y="27153"/>
                    <a:pt x="0" y="25407"/>
                    <a:pt x="0" y="23274"/>
                  </a:cubicBezTo>
                  <a:lnTo>
                    <a:pt x="0" y="3879"/>
                  </a:lnTo>
                  <a:cubicBezTo>
                    <a:pt x="0" y="1746"/>
                    <a:pt x="1746" y="0"/>
                    <a:pt x="3879" y="0"/>
                  </a:cubicBezTo>
                  <a:cubicBezTo>
                    <a:pt x="6012" y="0"/>
                    <a:pt x="7758" y="1746"/>
                    <a:pt x="7758" y="3879"/>
                  </a:cubicBezTo>
                  <a:lnTo>
                    <a:pt x="7758" y="23274"/>
                  </a:lnTo>
                  <a:cubicBezTo>
                    <a:pt x="7758" y="25446"/>
                    <a:pt x="6012" y="27153"/>
                    <a:pt x="3879" y="27153"/>
                  </a:cubicBezTo>
                  <a:close/>
                </a:path>
              </a:pathLst>
            </a:custGeom>
            <a:grpFill/>
            <a:ln w="3867"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8F4AC87E-F994-490F-8C65-DEB48A66848F}"/>
                </a:ext>
              </a:extLst>
            </p:cNvPr>
            <p:cNvSpPr/>
            <p:nvPr/>
          </p:nvSpPr>
          <p:spPr>
            <a:xfrm>
              <a:off x="9326571" y="548687"/>
              <a:ext cx="15516" cy="15516"/>
            </a:xfrm>
            <a:custGeom>
              <a:avLst/>
              <a:gdLst>
                <a:gd name="connsiteX0" fmla="*/ 14478 w 15515"/>
                <a:gd name="connsiteY0" fmla="*/ 18318 h 15515"/>
                <a:gd name="connsiteX1" fmla="*/ 11724 w 15515"/>
                <a:gd name="connsiteY1" fmla="*/ 17194 h 15515"/>
                <a:gd name="connsiteX2" fmla="*/ 1135 w 15515"/>
                <a:gd name="connsiteY2" fmla="*/ 6604 h 15515"/>
                <a:gd name="connsiteX3" fmla="*/ 1135 w 15515"/>
                <a:gd name="connsiteY3" fmla="*/ 1135 h 15515"/>
                <a:gd name="connsiteX4" fmla="*/ 6604 w 15515"/>
                <a:gd name="connsiteY4" fmla="*/ 1135 h 15515"/>
                <a:gd name="connsiteX5" fmla="*/ 17194 w 15515"/>
                <a:gd name="connsiteY5" fmla="*/ 11724 h 15515"/>
                <a:gd name="connsiteX6" fmla="*/ 17194 w 15515"/>
                <a:gd name="connsiteY6" fmla="*/ 17194 h 15515"/>
                <a:gd name="connsiteX7" fmla="*/ 14478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14478" y="18318"/>
                  </a:moveTo>
                  <a:cubicBezTo>
                    <a:pt x="13470" y="18318"/>
                    <a:pt x="12500" y="17931"/>
                    <a:pt x="11724" y="17194"/>
                  </a:cubicBezTo>
                  <a:lnTo>
                    <a:pt x="1135" y="6604"/>
                  </a:lnTo>
                  <a:cubicBezTo>
                    <a:pt x="-378" y="5091"/>
                    <a:pt x="-378" y="2647"/>
                    <a:pt x="1135" y="1135"/>
                  </a:cubicBezTo>
                  <a:cubicBezTo>
                    <a:pt x="2647" y="-378"/>
                    <a:pt x="5091" y="-378"/>
                    <a:pt x="6604" y="1135"/>
                  </a:cubicBezTo>
                  <a:lnTo>
                    <a:pt x="17194" y="11724"/>
                  </a:lnTo>
                  <a:cubicBezTo>
                    <a:pt x="18706" y="13237"/>
                    <a:pt x="18706" y="15681"/>
                    <a:pt x="17194" y="17194"/>
                  </a:cubicBezTo>
                  <a:cubicBezTo>
                    <a:pt x="16457" y="17969"/>
                    <a:pt x="15448" y="18318"/>
                    <a:pt x="14478" y="18318"/>
                  </a:cubicBezTo>
                  <a:close/>
                </a:path>
              </a:pathLst>
            </a:custGeom>
            <a:grpFill/>
            <a:ln w="3867" cap="flat">
              <a:noFill/>
              <a:prstDash val="solid"/>
              <a:miter/>
            </a:ln>
          </p:spPr>
          <p:txBody>
            <a:bodyPr rtlCol="0" anchor="ctr"/>
            <a:lstStyle/>
            <a:p>
              <a:endParaRPr lang="en-ID"/>
            </a:p>
          </p:txBody>
        </p:sp>
        <p:sp>
          <p:nvSpPr>
            <p:cNvPr id="28" name="Freeform: Shape 27">
              <a:extLst>
                <a:ext uri="{FF2B5EF4-FFF2-40B4-BE49-F238E27FC236}">
                  <a16:creationId xmlns:a16="http://schemas.microsoft.com/office/drawing/2014/main" id="{BD5517C6-C166-4E39-A635-2BD20368EB43}"/>
                </a:ext>
              </a:extLst>
            </p:cNvPr>
            <p:cNvSpPr/>
            <p:nvPr/>
          </p:nvSpPr>
          <p:spPr>
            <a:xfrm>
              <a:off x="9369689" y="548691"/>
              <a:ext cx="15516" cy="15516"/>
            </a:xfrm>
            <a:custGeom>
              <a:avLst/>
              <a:gdLst>
                <a:gd name="connsiteX0" fmla="*/ 3889 w 15515"/>
                <a:gd name="connsiteY0" fmla="*/ 18318 h 15515"/>
                <a:gd name="connsiteX1" fmla="*/ 1135 w 15515"/>
                <a:gd name="connsiteY1" fmla="*/ 17194 h 15515"/>
                <a:gd name="connsiteX2" fmla="*/ 1135 w 15515"/>
                <a:gd name="connsiteY2" fmla="*/ 11724 h 15515"/>
                <a:gd name="connsiteX3" fmla="*/ 11724 w 15515"/>
                <a:gd name="connsiteY3" fmla="*/ 1135 h 15515"/>
                <a:gd name="connsiteX4" fmla="*/ 17193 w 15515"/>
                <a:gd name="connsiteY4" fmla="*/ 1135 h 15515"/>
                <a:gd name="connsiteX5" fmla="*/ 17193 w 15515"/>
                <a:gd name="connsiteY5" fmla="*/ 6604 h 15515"/>
                <a:gd name="connsiteX6" fmla="*/ 6604 w 15515"/>
                <a:gd name="connsiteY6" fmla="*/ 17194 h 15515"/>
                <a:gd name="connsiteX7" fmla="*/ 3889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3889" y="18318"/>
                  </a:moveTo>
                  <a:cubicBezTo>
                    <a:pt x="2880" y="18318"/>
                    <a:pt x="1910" y="17931"/>
                    <a:pt x="1135" y="17194"/>
                  </a:cubicBezTo>
                  <a:cubicBezTo>
                    <a:pt x="-378" y="15681"/>
                    <a:pt x="-378" y="13237"/>
                    <a:pt x="1135" y="11724"/>
                  </a:cubicBezTo>
                  <a:lnTo>
                    <a:pt x="11724" y="1135"/>
                  </a:lnTo>
                  <a:cubicBezTo>
                    <a:pt x="13237" y="-378"/>
                    <a:pt x="15681" y="-378"/>
                    <a:pt x="17193" y="1135"/>
                  </a:cubicBezTo>
                  <a:cubicBezTo>
                    <a:pt x="18706" y="2647"/>
                    <a:pt x="18706" y="5091"/>
                    <a:pt x="17193" y="6604"/>
                  </a:cubicBezTo>
                  <a:lnTo>
                    <a:pt x="6604" y="17194"/>
                  </a:lnTo>
                  <a:cubicBezTo>
                    <a:pt x="5867" y="17969"/>
                    <a:pt x="4897" y="18318"/>
                    <a:pt x="3889" y="18318"/>
                  </a:cubicBezTo>
                  <a:close/>
                </a:path>
              </a:pathLst>
            </a:custGeom>
            <a:grpFill/>
            <a:ln w="3867" cap="flat">
              <a:noFill/>
              <a:prstDash val="solid"/>
              <a:miter/>
            </a:ln>
          </p:spPr>
          <p:txBody>
            <a:bodyPr rtlCol="0" anchor="ctr"/>
            <a:lstStyle/>
            <a:p>
              <a:endParaRPr lang="en-ID"/>
            </a:p>
          </p:txBody>
        </p:sp>
      </p:grpSp>
      <p:sp>
        <p:nvSpPr>
          <p:cNvPr id="30" name="Title 1">
            <a:extLst>
              <a:ext uri="{FF2B5EF4-FFF2-40B4-BE49-F238E27FC236}">
                <a16:creationId xmlns:a16="http://schemas.microsoft.com/office/drawing/2014/main" id="{C9F07D4E-67AC-4CFC-B69B-A3E3AFDFB488}"/>
              </a:ext>
            </a:extLst>
          </p:cNvPr>
          <p:cNvSpPr txBox="1">
            <a:spLocks/>
          </p:cNvSpPr>
          <p:nvPr/>
        </p:nvSpPr>
        <p:spPr>
          <a:xfrm>
            <a:off x="1673226" y="4738842"/>
            <a:ext cx="2032000" cy="817916"/>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grpSp>
        <p:nvGrpSpPr>
          <p:cNvPr id="38" name="Group 37">
            <a:extLst>
              <a:ext uri="{FF2B5EF4-FFF2-40B4-BE49-F238E27FC236}">
                <a16:creationId xmlns:a16="http://schemas.microsoft.com/office/drawing/2014/main" id="{CB72BC2C-77AD-4E52-83B6-05667EB2397A}"/>
              </a:ext>
            </a:extLst>
          </p:cNvPr>
          <p:cNvGrpSpPr/>
          <p:nvPr/>
        </p:nvGrpSpPr>
        <p:grpSpPr>
          <a:xfrm>
            <a:off x="1784922" y="4258037"/>
            <a:ext cx="201353" cy="351699"/>
            <a:chOff x="9278605" y="449993"/>
            <a:chExt cx="151277" cy="264243"/>
          </a:xfrm>
          <a:solidFill>
            <a:schemeClr val="accent2"/>
          </a:solidFill>
        </p:grpSpPr>
        <p:sp>
          <p:nvSpPr>
            <p:cNvPr id="39" name="Freeform: Shape 38">
              <a:extLst>
                <a:ext uri="{FF2B5EF4-FFF2-40B4-BE49-F238E27FC236}">
                  <a16:creationId xmlns:a16="http://schemas.microsoft.com/office/drawing/2014/main" id="{CDC83A5D-A067-4704-95DD-8753FC1F8F7D}"/>
                </a:ext>
              </a:extLst>
            </p:cNvPr>
            <p:cNvSpPr/>
            <p:nvPr/>
          </p:nvSpPr>
          <p:spPr>
            <a:xfrm>
              <a:off x="9310732" y="621138"/>
              <a:ext cx="89215" cy="85339"/>
            </a:xfrm>
            <a:custGeom>
              <a:avLst/>
              <a:gdLst>
                <a:gd name="connsiteX0" fmla="*/ 89216 w 89216"/>
                <a:gd name="connsiteY0" fmla="*/ 62063 h 85337"/>
                <a:gd name="connsiteX1" fmla="*/ 65942 w 89216"/>
                <a:gd name="connsiteY1" fmla="*/ 85337 h 85337"/>
                <a:gd name="connsiteX2" fmla="*/ 23274 w 89216"/>
                <a:gd name="connsiteY2" fmla="*/ 85337 h 85337"/>
                <a:gd name="connsiteX3" fmla="*/ 0 w 89216"/>
                <a:gd name="connsiteY3" fmla="*/ 62063 h 85337"/>
                <a:gd name="connsiteX4" fmla="*/ 0 w 89216"/>
                <a:gd name="connsiteY4" fmla="*/ 23274 h 85337"/>
                <a:gd name="connsiteX5" fmla="*/ 23274 w 89216"/>
                <a:gd name="connsiteY5" fmla="*/ 0 h 85337"/>
                <a:gd name="connsiteX6" fmla="*/ 65942 w 89216"/>
                <a:gd name="connsiteY6" fmla="*/ 0 h 85337"/>
                <a:gd name="connsiteX7" fmla="*/ 89216 w 89216"/>
                <a:gd name="connsiteY7" fmla="*/ 23274 h 85337"/>
                <a:gd name="connsiteX8" fmla="*/ 89216 w 89216"/>
                <a:gd name="connsiteY8" fmla="*/ 62063 h 85337"/>
                <a:gd name="connsiteX9" fmla="*/ 73700 w 89216"/>
                <a:gd name="connsiteY9" fmla="*/ 23274 h 85337"/>
                <a:gd name="connsiteX10" fmla="*/ 65942 w 89216"/>
                <a:gd name="connsiteY10" fmla="*/ 15516 h 85337"/>
                <a:gd name="connsiteX11" fmla="*/ 23274 w 89216"/>
                <a:gd name="connsiteY11" fmla="*/ 15516 h 85337"/>
                <a:gd name="connsiteX12" fmla="*/ 15516 w 89216"/>
                <a:gd name="connsiteY12" fmla="*/ 23274 h 85337"/>
                <a:gd name="connsiteX13" fmla="*/ 15516 w 89216"/>
                <a:gd name="connsiteY13" fmla="*/ 62063 h 85337"/>
                <a:gd name="connsiteX14" fmla="*/ 23274 w 89216"/>
                <a:gd name="connsiteY14" fmla="*/ 69821 h 85337"/>
                <a:gd name="connsiteX15" fmla="*/ 65942 w 89216"/>
                <a:gd name="connsiteY15" fmla="*/ 69821 h 85337"/>
                <a:gd name="connsiteX16" fmla="*/ 73700 w 89216"/>
                <a:gd name="connsiteY16" fmla="*/ 62063 h 85337"/>
                <a:gd name="connsiteX17" fmla="*/ 73700 w 89216"/>
                <a:gd name="connsiteY17" fmla="*/ 23274 h 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216" h="85337">
                  <a:moveTo>
                    <a:pt x="89216" y="62063"/>
                  </a:moveTo>
                  <a:cubicBezTo>
                    <a:pt x="89216" y="74903"/>
                    <a:pt x="78782" y="85337"/>
                    <a:pt x="65942" y="85337"/>
                  </a:cubicBezTo>
                  <a:lnTo>
                    <a:pt x="23274" y="85337"/>
                  </a:lnTo>
                  <a:cubicBezTo>
                    <a:pt x="10434" y="85337"/>
                    <a:pt x="0" y="74903"/>
                    <a:pt x="0" y="62063"/>
                  </a:cubicBezTo>
                  <a:lnTo>
                    <a:pt x="0" y="23274"/>
                  </a:lnTo>
                  <a:cubicBezTo>
                    <a:pt x="0" y="10434"/>
                    <a:pt x="10434" y="0"/>
                    <a:pt x="23274" y="0"/>
                  </a:cubicBezTo>
                  <a:lnTo>
                    <a:pt x="65942" y="0"/>
                  </a:lnTo>
                  <a:cubicBezTo>
                    <a:pt x="78782" y="0"/>
                    <a:pt x="89216" y="10434"/>
                    <a:pt x="89216" y="23274"/>
                  </a:cubicBezTo>
                  <a:lnTo>
                    <a:pt x="89216" y="62063"/>
                  </a:lnTo>
                  <a:close/>
                  <a:moveTo>
                    <a:pt x="73700" y="23274"/>
                  </a:moveTo>
                  <a:cubicBezTo>
                    <a:pt x="73700" y="19007"/>
                    <a:pt x="70209" y="15516"/>
                    <a:pt x="65942" y="15516"/>
                  </a:cubicBezTo>
                  <a:lnTo>
                    <a:pt x="23274" y="15516"/>
                  </a:lnTo>
                  <a:cubicBezTo>
                    <a:pt x="19007" y="15516"/>
                    <a:pt x="15516" y="19007"/>
                    <a:pt x="15516" y="23274"/>
                  </a:cubicBezTo>
                  <a:lnTo>
                    <a:pt x="15516" y="62063"/>
                  </a:lnTo>
                  <a:cubicBezTo>
                    <a:pt x="15516" y="66330"/>
                    <a:pt x="19007" y="69821"/>
                    <a:pt x="23274" y="69821"/>
                  </a:cubicBezTo>
                  <a:lnTo>
                    <a:pt x="65942" y="69821"/>
                  </a:lnTo>
                  <a:cubicBezTo>
                    <a:pt x="70209" y="69821"/>
                    <a:pt x="73700" y="66330"/>
                    <a:pt x="73700" y="62063"/>
                  </a:cubicBezTo>
                  <a:lnTo>
                    <a:pt x="73700" y="23274"/>
                  </a:lnTo>
                  <a:close/>
                </a:path>
              </a:pathLst>
            </a:custGeom>
            <a:grpFill/>
            <a:ln w="3867"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3B62588B-0943-4F78-BB1D-7DCB40066FC2}"/>
                </a:ext>
              </a:extLst>
            </p:cNvPr>
            <p:cNvSpPr/>
            <p:nvPr/>
          </p:nvSpPr>
          <p:spPr>
            <a:xfrm>
              <a:off x="9337924" y="690961"/>
              <a:ext cx="34911" cy="23275"/>
            </a:xfrm>
            <a:custGeom>
              <a:avLst/>
              <a:gdLst>
                <a:gd name="connsiteX0" fmla="*/ 22653 w 34910"/>
                <a:gd name="connsiteY0" fmla="*/ 23274 h 23273"/>
                <a:gd name="connsiteX1" fmla="*/ 11443 w 34910"/>
                <a:gd name="connsiteY1" fmla="*/ 23274 h 23273"/>
                <a:gd name="connsiteX2" fmla="*/ 0 w 34910"/>
                <a:gd name="connsiteY2" fmla="*/ 9077 h 23273"/>
                <a:gd name="connsiteX3" fmla="*/ 0 w 34910"/>
                <a:gd name="connsiteY3" fmla="*/ 7758 h 23273"/>
                <a:gd name="connsiteX4" fmla="*/ 7564 w 34910"/>
                <a:gd name="connsiteY4" fmla="*/ 0 h 23273"/>
                <a:gd name="connsiteX5" fmla="*/ 15128 w 34910"/>
                <a:gd name="connsiteY5" fmla="*/ 7758 h 23273"/>
                <a:gd name="connsiteX6" fmla="*/ 19007 w 34910"/>
                <a:gd name="connsiteY6" fmla="*/ 7758 h 23273"/>
                <a:gd name="connsiteX7" fmla="*/ 26959 w 34910"/>
                <a:gd name="connsiteY7" fmla="*/ 0 h 23273"/>
                <a:gd name="connsiteX8" fmla="*/ 34911 w 34910"/>
                <a:gd name="connsiteY8" fmla="*/ 7758 h 23273"/>
                <a:gd name="connsiteX9" fmla="*/ 34911 w 34910"/>
                <a:gd name="connsiteY9" fmla="*/ 9077 h 23273"/>
                <a:gd name="connsiteX10" fmla="*/ 22653 w 34910"/>
                <a:gd name="connsiteY10" fmla="*/ 23274 h 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10" h="23273">
                  <a:moveTo>
                    <a:pt x="22653" y="23274"/>
                  </a:moveTo>
                  <a:lnTo>
                    <a:pt x="11443" y="23274"/>
                  </a:lnTo>
                  <a:cubicBezTo>
                    <a:pt x="3801" y="23274"/>
                    <a:pt x="0" y="14856"/>
                    <a:pt x="0" y="9077"/>
                  </a:cubicBezTo>
                  <a:lnTo>
                    <a:pt x="0" y="7758"/>
                  </a:lnTo>
                  <a:cubicBezTo>
                    <a:pt x="0" y="3491"/>
                    <a:pt x="3297" y="0"/>
                    <a:pt x="7564" y="0"/>
                  </a:cubicBezTo>
                  <a:cubicBezTo>
                    <a:pt x="11870" y="0"/>
                    <a:pt x="15128" y="3491"/>
                    <a:pt x="15128" y="7758"/>
                  </a:cubicBezTo>
                  <a:lnTo>
                    <a:pt x="19007" y="7758"/>
                  </a:lnTo>
                  <a:cubicBezTo>
                    <a:pt x="19007" y="3491"/>
                    <a:pt x="22692" y="0"/>
                    <a:pt x="26959" y="0"/>
                  </a:cubicBezTo>
                  <a:cubicBezTo>
                    <a:pt x="31264" y="0"/>
                    <a:pt x="34911" y="3491"/>
                    <a:pt x="34911" y="7758"/>
                  </a:cubicBezTo>
                  <a:lnTo>
                    <a:pt x="34911" y="9077"/>
                  </a:lnTo>
                  <a:cubicBezTo>
                    <a:pt x="34872" y="14895"/>
                    <a:pt x="30295" y="23274"/>
                    <a:pt x="22653" y="23274"/>
                  </a:cubicBezTo>
                  <a:close/>
                </a:path>
              </a:pathLst>
            </a:custGeom>
            <a:grpFill/>
            <a:ln w="3867"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EB8D35D4-1040-48CB-B670-227B719ECE8D}"/>
                </a:ext>
              </a:extLst>
            </p:cNvPr>
            <p:cNvSpPr/>
            <p:nvPr/>
          </p:nvSpPr>
          <p:spPr>
            <a:xfrm>
              <a:off x="9278605" y="449993"/>
              <a:ext cx="151277" cy="182316"/>
            </a:xfrm>
            <a:custGeom>
              <a:avLst/>
              <a:gdLst>
                <a:gd name="connsiteX0" fmla="*/ 49457 w 151279"/>
                <a:gd name="connsiteY0" fmla="*/ 184018 h 182311"/>
                <a:gd name="connsiteX1" fmla="*/ 0 w 151279"/>
                <a:gd name="connsiteY1" fmla="*/ 77269 h 182311"/>
                <a:gd name="connsiteX2" fmla="*/ 77269 w 151279"/>
                <a:gd name="connsiteY2" fmla="*/ 0 h 182311"/>
                <a:gd name="connsiteX3" fmla="*/ 154538 w 151279"/>
                <a:gd name="connsiteY3" fmla="*/ 77269 h 182311"/>
                <a:gd name="connsiteX4" fmla="*/ 106866 w 151279"/>
                <a:gd name="connsiteY4" fmla="*/ 182660 h 182311"/>
                <a:gd name="connsiteX5" fmla="*/ 97246 w 151279"/>
                <a:gd name="connsiteY5" fmla="*/ 170519 h 182311"/>
                <a:gd name="connsiteX6" fmla="*/ 139022 w 151279"/>
                <a:gd name="connsiteY6" fmla="*/ 77308 h 182311"/>
                <a:gd name="connsiteX7" fmla="*/ 77269 w 151279"/>
                <a:gd name="connsiteY7" fmla="*/ 15555 h 182311"/>
                <a:gd name="connsiteX8" fmla="*/ 15516 w 151279"/>
                <a:gd name="connsiteY8" fmla="*/ 77308 h 182311"/>
                <a:gd name="connsiteX9" fmla="*/ 58689 w 151279"/>
                <a:gd name="connsiteY9" fmla="*/ 171605 h 182311"/>
                <a:gd name="connsiteX10" fmla="*/ 49457 w 151279"/>
                <a:gd name="connsiteY10" fmla="*/ 184018 h 18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79" h="182311">
                  <a:moveTo>
                    <a:pt x="49457" y="184018"/>
                  </a:moveTo>
                  <a:cubicBezTo>
                    <a:pt x="20326" y="162451"/>
                    <a:pt x="0" y="110473"/>
                    <a:pt x="0" y="77269"/>
                  </a:cubicBezTo>
                  <a:cubicBezTo>
                    <a:pt x="0" y="34678"/>
                    <a:pt x="34639" y="0"/>
                    <a:pt x="77269" y="0"/>
                  </a:cubicBezTo>
                  <a:cubicBezTo>
                    <a:pt x="119860" y="0"/>
                    <a:pt x="154538" y="34639"/>
                    <a:pt x="154538" y="77269"/>
                  </a:cubicBezTo>
                  <a:cubicBezTo>
                    <a:pt x="154538" y="109231"/>
                    <a:pt x="134949" y="160395"/>
                    <a:pt x="106866" y="182660"/>
                  </a:cubicBezTo>
                  <a:lnTo>
                    <a:pt x="97246" y="170519"/>
                  </a:lnTo>
                  <a:cubicBezTo>
                    <a:pt x="121179" y="151551"/>
                    <a:pt x="139022" y="105663"/>
                    <a:pt x="139022" y="77308"/>
                  </a:cubicBezTo>
                  <a:cubicBezTo>
                    <a:pt x="139022" y="43250"/>
                    <a:pt x="111326" y="15555"/>
                    <a:pt x="77269" y="15555"/>
                  </a:cubicBezTo>
                  <a:cubicBezTo>
                    <a:pt x="43212" y="15555"/>
                    <a:pt x="15516" y="43250"/>
                    <a:pt x="15516" y="77308"/>
                  </a:cubicBezTo>
                  <a:cubicBezTo>
                    <a:pt x="15516" y="106128"/>
                    <a:pt x="34368" y="153607"/>
                    <a:pt x="58689" y="171605"/>
                  </a:cubicBezTo>
                  <a:lnTo>
                    <a:pt x="49457" y="184018"/>
                  </a:lnTo>
                  <a:close/>
                </a:path>
              </a:pathLst>
            </a:custGeom>
            <a:grpFill/>
            <a:ln w="3867" cap="flat">
              <a:noFill/>
              <a:prstDash val="solid"/>
              <a:miter/>
            </a:ln>
          </p:spPr>
          <p:txBody>
            <a:bodyPr rtlCol="0" anchor="ctr"/>
            <a:lstStyle/>
            <a:p>
              <a:endParaRPr lang="en-ID"/>
            </a:p>
          </p:txBody>
        </p:sp>
        <p:sp>
          <p:nvSpPr>
            <p:cNvPr id="42" name="Freeform: Shape 41">
              <a:extLst>
                <a:ext uri="{FF2B5EF4-FFF2-40B4-BE49-F238E27FC236}">
                  <a16:creationId xmlns:a16="http://schemas.microsoft.com/office/drawing/2014/main" id="{DDC5F4F5-F57B-4EE3-8A65-227FC5EEC594}"/>
                </a:ext>
              </a:extLst>
            </p:cNvPr>
            <p:cNvSpPr/>
            <p:nvPr/>
          </p:nvSpPr>
          <p:spPr>
            <a:xfrm>
              <a:off x="9318782" y="632024"/>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43" name="Freeform: Shape 42">
              <a:extLst>
                <a:ext uri="{FF2B5EF4-FFF2-40B4-BE49-F238E27FC236}">
                  <a16:creationId xmlns:a16="http://schemas.microsoft.com/office/drawing/2014/main" id="{FC0A19B4-7D59-4BD1-BC4F-08198848F0C1}"/>
                </a:ext>
              </a:extLst>
            </p:cNvPr>
            <p:cNvSpPr/>
            <p:nvPr/>
          </p:nvSpPr>
          <p:spPr>
            <a:xfrm>
              <a:off x="9318803" y="659177"/>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44" name="Freeform: Shape 43">
              <a:extLst>
                <a:ext uri="{FF2B5EF4-FFF2-40B4-BE49-F238E27FC236}">
                  <a16:creationId xmlns:a16="http://schemas.microsoft.com/office/drawing/2014/main" id="{77F09616-7E68-45D4-BAC4-86DD8A7D554D}"/>
                </a:ext>
              </a:extLst>
            </p:cNvPr>
            <p:cNvSpPr/>
            <p:nvPr/>
          </p:nvSpPr>
          <p:spPr>
            <a:xfrm>
              <a:off x="9353029" y="524206"/>
              <a:ext cx="7758" cy="3879"/>
            </a:xfrm>
            <a:custGeom>
              <a:avLst/>
              <a:gdLst>
                <a:gd name="connsiteX0" fmla="*/ 3879 w 7757"/>
                <a:gd name="connsiteY0" fmla="*/ 7710 h 3878"/>
                <a:gd name="connsiteX1" fmla="*/ 1125 w 7757"/>
                <a:gd name="connsiteY1" fmla="*/ 6585 h 3878"/>
                <a:gd name="connsiteX2" fmla="*/ 0 w 7757"/>
                <a:gd name="connsiteY2" fmla="*/ 3831 h 3878"/>
                <a:gd name="connsiteX3" fmla="*/ 1125 w 7757"/>
                <a:gd name="connsiteY3" fmla="*/ 1076 h 3878"/>
                <a:gd name="connsiteX4" fmla="*/ 6633 w 7757"/>
                <a:gd name="connsiteY4" fmla="*/ 1076 h 3878"/>
                <a:gd name="connsiteX5" fmla="*/ 7758 w 7757"/>
                <a:gd name="connsiteY5" fmla="*/ 3831 h 3878"/>
                <a:gd name="connsiteX6" fmla="*/ 6633 w 7757"/>
                <a:gd name="connsiteY6" fmla="*/ 6585 h 3878"/>
                <a:gd name="connsiteX7" fmla="*/ 3879 w 7757"/>
                <a:gd name="connsiteY7" fmla="*/ 7710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10"/>
                  </a:moveTo>
                  <a:cubicBezTo>
                    <a:pt x="2870" y="7710"/>
                    <a:pt x="1862" y="7283"/>
                    <a:pt x="1125" y="6585"/>
                  </a:cubicBezTo>
                  <a:cubicBezTo>
                    <a:pt x="427" y="5848"/>
                    <a:pt x="0" y="4878"/>
                    <a:pt x="0" y="3831"/>
                  </a:cubicBezTo>
                  <a:cubicBezTo>
                    <a:pt x="0" y="2783"/>
                    <a:pt x="427" y="1813"/>
                    <a:pt x="1125" y="1076"/>
                  </a:cubicBezTo>
                  <a:cubicBezTo>
                    <a:pt x="2560" y="-359"/>
                    <a:pt x="5198" y="-359"/>
                    <a:pt x="6633" y="1076"/>
                  </a:cubicBezTo>
                  <a:cubicBezTo>
                    <a:pt x="7331" y="1813"/>
                    <a:pt x="7758" y="2822"/>
                    <a:pt x="7758" y="3831"/>
                  </a:cubicBezTo>
                  <a:cubicBezTo>
                    <a:pt x="7758" y="4839"/>
                    <a:pt x="7331" y="5848"/>
                    <a:pt x="6633" y="6585"/>
                  </a:cubicBezTo>
                  <a:cubicBezTo>
                    <a:pt x="5896" y="7283"/>
                    <a:pt x="4926" y="7710"/>
                    <a:pt x="3879" y="7710"/>
                  </a:cubicBezTo>
                  <a:close/>
                </a:path>
              </a:pathLst>
            </a:custGeom>
            <a:grpFill/>
            <a:ln w="3867" cap="flat">
              <a:noFill/>
              <a:prstDash val="solid"/>
              <a:miter/>
            </a:ln>
          </p:spPr>
          <p:txBody>
            <a:bodyPr rtlCol="0" anchor="ctr"/>
            <a:lstStyle/>
            <a:p>
              <a:endParaRPr lang="en-ID"/>
            </a:p>
          </p:txBody>
        </p:sp>
        <p:sp>
          <p:nvSpPr>
            <p:cNvPr id="45" name="Freeform: Shape 44">
              <a:extLst>
                <a:ext uri="{FF2B5EF4-FFF2-40B4-BE49-F238E27FC236}">
                  <a16:creationId xmlns:a16="http://schemas.microsoft.com/office/drawing/2014/main" id="{582809DB-F649-4961-A6B8-5111AD8C26CF}"/>
                </a:ext>
              </a:extLst>
            </p:cNvPr>
            <p:cNvSpPr/>
            <p:nvPr/>
          </p:nvSpPr>
          <p:spPr>
            <a:xfrm>
              <a:off x="9353417" y="539667"/>
              <a:ext cx="7758" cy="27153"/>
            </a:xfrm>
            <a:custGeom>
              <a:avLst/>
              <a:gdLst>
                <a:gd name="connsiteX0" fmla="*/ 3879 w 7757"/>
                <a:gd name="connsiteY0" fmla="*/ 27153 h 27152"/>
                <a:gd name="connsiteX1" fmla="*/ 0 w 7757"/>
                <a:gd name="connsiteY1" fmla="*/ 23274 h 27152"/>
                <a:gd name="connsiteX2" fmla="*/ 0 w 7757"/>
                <a:gd name="connsiteY2" fmla="*/ 3879 h 27152"/>
                <a:gd name="connsiteX3" fmla="*/ 3879 w 7757"/>
                <a:gd name="connsiteY3" fmla="*/ 0 h 27152"/>
                <a:gd name="connsiteX4" fmla="*/ 7758 w 7757"/>
                <a:gd name="connsiteY4" fmla="*/ 3879 h 27152"/>
                <a:gd name="connsiteX5" fmla="*/ 7758 w 7757"/>
                <a:gd name="connsiteY5" fmla="*/ 23274 h 27152"/>
                <a:gd name="connsiteX6" fmla="*/ 3879 w 7757"/>
                <a:gd name="connsiteY6" fmla="*/ 27153 h 2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7" h="27152">
                  <a:moveTo>
                    <a:pt x="3879" y="27153"/>
                  </a:moveTo>
                  <a:cubicBezTo>
                    <a:pt x="1746" y="27153"/>
                    <a:pt x="0" y="25407"/>
                    <a:pt x="0" y="23274"/>
                  </a:cubicBezTo>
                  <a:lnTo>
                    <a:pt x="0" y="3879"/>
                  </a:lnTo>
                  <a:cubicBezTo>
                    <a:pt x="0" y="1746"/>
                    <a:pt x="1746" y="0"/>
                    <a:pt x="3879" y="0"/>
                  </a:cubicBezTo>
                  <a:cubicBezTo>
                    <a:pt x="6012" y="0"/>
                    <a:pt x="7758" y="1746"/>
                    <a:pt x="7758" y="3879"/>
                  </a:cubicBezTo>
                  <a:lnTo>
                    <a:pt x="7758" y="23274"/>
                  </a:lnTo>
                  <a:cubicBezTo>
                    <a:pt x="7758" y="25446"/>
                    <a:pt x="6012" y="27153"/>
                    <a:pt x="3879" y="27153"/>
                  </a:cubicBezTo>
                  <a:close/>
                </a:path>
              </a:pathLst>
            </a:custGeom>
            <a:grpFill/>
            <a:ln w="3867" cap="flat">
              <a:noFill/>
              <a:prstDash val="solid"/>
              <a:miter/>
            </a:ln>
          </p:spPr>
          <p:txBody>
            <a:bodyPr rtlCol="0" anchor="ctr"/>
            <a:lstStyle/>
            <a:p>
              <a:endParaRPr lang="en-ID"/>
            </a:p>
          </p:txBody>
        </p:sp>
        <p:sp>
          <p:nvSpPr>
            <p:cNvPr id="46" name="Freeform: Shape 45">
              <a:extLst>
                <a:ext uri="{FF2B5EF4-FFF2-40B4-BE49-F238E27FC236}">
                  <a16:creationId xmlns:a16="http://schemas.microsoft.com/office/drawing/2014/main" id="{1D01C836-A365-4D67-B697-F02CFC6D8066}"/>
                </a:ext>
              </a:extLst>
            </p:cNvPr>
            <p:cNvSpPr/>
            <p:nvPr/>
          </p:nvSpPr>
          <p:spPr>
            <a:xfrm>
              <a:off x="9326571" y="548687"/>
              <a:ext cx="15516" cy="15516"/>
            </a:xfrm>
            <a:custGeom>
              <a:avLst/>
              <a:gdLst>
                <a:gd name="connsiteX0" fmla="*/ 14478 w 15515"/>
                <a:gd name="connsiteY0" fmla="*/ 18318 h 15515"/>
                <a:gd name="connsiteX1" fmla="*/ 11724 w 15515"/>
                <a:gd name="connsiteY1" fmla="*/ 17194 h 15515"/>
                <a:gd name="connsiteX2" fmla="*/ 1135 w 15515"/>
                <a:gd name="connsiteY2" fmla="*/ 6604 h 15515"/>
                <a:gd name="connsiteX3" fmla="*/ 1135 w 15515"/>
                <a:gd name="connsiteY3" fmla="*/ 1135 h 15515"/>
                <a:gd name="connsiteX4" fmla="*/ 6604 w 15515"/>
                <a:gd name="connsiteY4" fmla="*/ 1135 h 15515"/>
                <a:gd name="connsiteX5" fmla="*/ 17194 w 15515"/>
                <a:gd name="connsiteY5" fmla="*/ 11724 h 15515"/>
                <a:gd name="connsiteX6" fmla="*/ 17194 w 15515"/>
                <a:gd name="connsiteY6" fmla="*/ 17194 h 15515"/>
                <a:gd name="connsiteX7" fmla="*/ 14478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14478" y="18318"/>
                  </a:moveTo>
                  <a:cubicBezTo>
                    <a:pt x="13470" y="18318"/>
                    <a:pt x="12500" y="17931"/>
                    <a:pt x="11724" y="17194"/>
                  </a:cubicBezTo>
                  <a:lnTo>
                    <a:pt x="1135" y="6604"/>
                  </a:lnTo>
                  <a:cubicBezTo>
                    <a:pt x="-378" y="5091"/>
                    <a:pt x="-378" y="2647"/>
                    <a:pt x="1135" y="1135"/>
                  </a:cubicBezTo>
                  <a:cubicBezTo>
                    <a:pt x="2647" y="-378"/>
                    <a:pt x="5091" y="-378"/>
                    <a:pt x="6604" y="1135"/>
                  </a:cubicBezTo>
                  <a:lnTo>
                    <a:pt x="17194" y="11724"/>
                  </a:lnTo>
                  <a:cubicBezTo>
                    <a:pt x="18706" y="13237"/>
                    <a:pt x="18706" y="15681"/>
                    <a:pt x="17194" y="17194"/>
                  </a:cubicBezTo>
                  <a:cubicBezTo>
                    <a:pt x="16457" y="17969"/>
                    <a:pt x="15448" y="18318"/>
                    <a:pt x="14478" y="18318"/>
                  </a:cubicBezTo>
                  <a:close/>
                </a:path>
              </a:pathLst>
            </a:custGeom>
            <a:grpFill/>
            <a:ln w="3867" cap="flat">
              <a:noFill/>
              <a:prstDash val="solid"/>
              <a:miter/>
            </a:ln>
          </p:spPr>
          <p:txBody>
            <a:bodyPr rtlCol="0" anchor="ctr"/>
            <a:lstStyle/>
            <a:p>
              <a:endParaRPr lang="en-ID"/>
            </a:p>
          </p:txBody>
        </p:sp>
        <p:sp>
          <p:nvSpPr>
            <p:cNvPr id="47" name="Freeform: Shape 46">
              <a:extLst>
                <a:ext uri="{FF2B5EF4-FFF2-40B4-BE49-F238E27FC236}">
                  <a16:creationId xmlns:a16="http://schemas.microsoft.com/office/drawing/2014/main" id="{55000632-3DE1-4BDC-B379-6C93B00E5FDD}"/>
                </a:ext>
              </a:extLst>
            </p:cNvPr>
            <p:cNvSpPr/>
            <p:nvPr/>
          </p:nvSpPr>
          <p:spPr>
            <a:xfrm>
              <a:off x="9369689" y="548691"/>
              <a:ext cx="15516" cy="15516"/>
            </a:xfrm>
            <a:custGeom>
              <a:avLst/>
              <a:gdLst>
                <a:gd name="connsiteX0" fmla="*/ 3889 w 15515"/>
                <a:gd name="connsiteY0" fmla="*/ 18318 h 15515"/>
                <a:gd name="connsiteX1" fmla="*/ 1135 w 15515"/>
                <a:gd name="connsiteY1" fmla="*/ 17194 h 15515"/>
                <a:gd name="connsiteX2" fmla="*/ 1135 w 15515"/>
                <a:gd name="connsiteY2" fmla="*/ 11724 h 15515"/>
                <a:gd name="connsiteX3" fmla="*/ 11724 w 15515"/>
                <a:gd name="connsiteY3" fmla="*/ 1135 h 15515"/>
                <a:gd name="connsiteX4" fmla="*/ 17193 w 15515"/>
                <a:gd name="connsiteY4" fmla="*/ 1135 h 15515"/>
                <a:gd name="connsiteX5" fmla="*/ 17193 w 15515"/>
                <a:gd name="connsiteY5" fmla="*/ 6604 h 15515"/>
                <a:gd name="connsiteX6" fmla="*/ 6604 w 15515"/>
                <a:gd name="connsiteY6" fmla="*/ 17194 h 15515"/>
                <a:gd name="connsiteX7" fmla="*/ 3889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3889" y="18318"/>
                  </a:moveTo>
                  <a:cubicBezTo>
                    <a:pt x="2880" y="18318"/>
                    <a:pt x="1910" y="17931"/>
                    <a:pt x="1135" y="17194"/>
                  </a:cubicBezTo>
                  <a:cubicBezTo>
                    <a:pt x="-378" y="15681"/>
                    <a:pt x="-378" y="13237"/>
                    <a:pt x="1135" y="11724"/>
                  </a:cubicBezTo>
                  <a:lnTo>
                    <a:pt x="11724" y="1135"/>
                  </a:lnTo>
                  <a:cubicBezTo>
                    <a:pt x="13237" y="-378"/>
                    <a:pt x="15681" y="-378"/>
                    <a:pt x="17193" y="1135"/>
                  </a:cubicBezTo>
                  <a:cubicBezTo>
                    <a:pt x="18706" y="2647"/>
                    <a:pt x="18706" y="5091"/>
                    <a:pt x="17193" y="6604"/>
                  </a:cubicBezTo>
                  <a:lnTo>
                    <a:pt x="6604" y="17194"/>
                  </a:lnTo>
                  <a:cubicBezTo>
                    <a:pt x="5867" y="17969"/>
                    <a:pt x="4897" y="18318"/>
                    <a:pt x="3889" y="18318"/>
                  </a:cubicBezTo>
                  <a:close/>
                </a:path>
              </a:pathLst>
            </a:custGeom>
            <a:grpFill/>
            <a:ln w="3867" cap="flat">
              <a:noFill/>
              <a:prstDash val="solid"/>
              <a:miter/>
            </a:ln>
          </p:spPr>
          <p:txBody>
            <a:bodyPr rtlCol="0" anchor="ctr"/>
            <a:lstStyle/>
            <a:p>
              <a:endParaRPr lang="en-ID"/>
            </a:p>
          </p:txBody>
        </p:sp>
      </p:grpSp>
      <p:sp>
        <p:nvSpPr>
          <p:cNvPr id="7" name="Rectangle 6">
            <a:extLst>
              <a:ext uri="{FF2B5EF4-FFF2-40B4-BE49-F238E27FC236}">
                <a16:creationId xmlns:a16="http://schemas.microsoft.com/office/drawing/2014/main" id="{35C54D3C-9F95-4391-AC48-8ED77BCFDAC9}"/>
              </a:ext>
            </a:extLst>
          </p:cNvPr>
          <p:cNvSpPr/>
          <p:nvPr/>
        </p:nvSpPr>
        <p:spPr>
          <a:xfrm>
            <a:off x="4743450" y="6858000"/>
            <a:ext cx="2000250" cy="68580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22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90350BDE-ED32-4A5D-A9A4-8C16CDF08726}"/>
              </a:ext>
            </a:extLst>
          </p:cNvPr>
          <p:cNvSpPr/>
          <p:nvPr/>
        </p:nvSpPr>
        <p:spPr>
          <a:xfrm>
            <a:off x="1" y="0"/>
            <a:ext cx="4062413" cy="6858000"/>
          </a:xfrm>
          <a:custGeom>
            <a:avLst/>
            <a:gdLst>
              <a:gd name="connsiteX0" fmla="*/ 0 w 4062413"/>
              <a:gd name="connsiteY0" fmla="*/ 0 h 6858000"/>
              <a:gd name="connsiteX1" fmla="*/ 2774637 w 4062413"/>
              <a:gd name="connsiteY1" fmla="*/ 0 h 6858000"/>
              <a:gd name="connsiteX2" fmla="*/ 2924518 w 4062413"/>
              <a:gd name="connsiteY2" fmla="*/ 136602 h 6858000"/>
              <a:gd name="connsiteX3" fmla="*/ 4052970 w 4062413"/>
              <a:gd name="connsiteY3" fmla="*/ 2598563 h 6858000"/>
              <a:gd name="connsiteX4" fmla="*/ 4062413 w 4062413"/>
              <a:gd name="connsiteY4" fmla="*/ 2791723 h 6858000"/>
              <a:gd name="connsiteX5" fmla="*/ 4062413 w 4062413"/>
              <a:gd name="connsiteY5" fmla="*/ 2791752 h 6858000"/>
              <a:gd name="connsiteX6" fmla="*/ 4055502 w 4062413"/>
              <a:gd name="connsiteY6" fmla="*/ 2995208 h 6858000"/>
              <a:gd name="connsiteX7" fmla="*/ 2046287 w 4062413"/>
              <a:gd name="connsiteY7" fmla="*/ 6822903 h 6858000"/>
              <a:gd name="connsiteX8" fmla="*/ 2009144 w 4062413"/>
              <a:gd name="connsiteY8" fmla="*/ 6858000 h 6858000"/>
              <a:gd name="connsiteX9" fmla="*/ 0 w 4062413"/>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2413" h="6858000">
                <a:moveTo>
                  <a:pt x="0" y="0"/>
                </a:moveTo>
                <a:lnTo>
                  <a:pt x="2774637" y="0"/>
                </a:lnTo>
                <a:lnTo>
                  <a:pt x="2924518" y="136602"/>
                </a:lnTo>
                <a:cubicBezTo>
                  <a:pt x="3564593" y="776678"/>
                  <a:pt x="3982416" y="1639004"/>
                  <a:pt x="4052970" y="2598563"/>
                </a:cubicBezTo>
                <a:lnTo>
                  <a:pt x="4062413" y="2791723"/>
                </a:lnTo>
                <a:lnTo>
                  <a:pt x="4062413" y="2791752"/>
                </a:lnTo>
                <a:lnTo>
                  <a:pt x="4055502" y="2995208"/>
                </a:lnTo>
                <a:cubicBezTo>
                  <a:pt x="3967929" y="4296804"/>
                  <a:pt x="3060642" y="5830535"/>
                  <a:pt x="2046287" y="6822903"/>
                </a:cubicBezTo>
                <a:lnTo>
                  <a:pt x="2009144"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54A1F182-ABAB-4563-8F0B-3209446B7711}"/>
              </a:ext>
            </a:extLst>
          </p:cNvPr>
          <p:cNvGrpSpPr/>
          <p:nvPr/>
        </p:nvGrpSpPr>
        <p:grpSpPr>
          <a:xfrm>
            <a:off x="5598996" y="1298893"/>
            <a:ext cx="4562591" cy="4257202"/>
            <a:chOff x="5598996" y="1586428"/>
            <a:chExt cx="4562591" cy="4257202"/>
          </a:xfrm>
        </p:grpSpPr>
        <p:sp>
          <p:nvSpPr>
            <p:cNvPr id="31" name="TextBox 30">
              <a:extLst>
                <a:ext uri="{FF2B5EF4-FFF2-40B4-BE49-F238E27FC236}">
                  <a16:creationId xmlns:a16="http://schemas.microsoft.com/office/drawing/2014/main" id="{2DF2757F-3630-4E68-BB54-1EAEF79F4860}"/>
                </a:ext>
              </a:extLst>
            </p:cNvPr>
            <p:cNvSpPr txBox="1"/>
            <p:nvPr/>
          </p:nvSpPr>
          <p:spPr>
            <a:xfrm>
              <a:off x="5601377" y="2193484"/>
              <a:ext cx="4560210" cy="1077218"/>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Bring your Amusement Park to the sky</a:t>
              </a:r>
            </a:p>
          </p:txBody>
        </p:sp>
        <p:sp>
          <p:nvSpPr>
            <p:cNvPr id="32" name="TextBox 31">
              <a:extLst>
                <a:ext uri="{FF2B5EF4-FFF2-40B4-BE49-F238E27FC236}">
                  <a16:creationId xmlns:a16="http://schemas.microsoft.com/office/drawing/2014/main" id="{809B4610-44C1-4E0C-954C-C37220F122A7}"/>
                </a:ext>
              </a:extLst>
            </p:cNvPr>
            <p:cNvSpPr txBox="1"/>
            <p:nvPr/>
          </p:nvSpPr>
          <p:spPr>
            <a:xfrm>
              <a:off x="5598996" y="1586428"/>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33" name="Title 1">
              <a:extLst>
                <a:ext uri="{FF2B5EF4-FFF2-40B4-BE49-F238E27FC236}">
                  <a16:creationId xmlns:a16="http://schemas.microsoft.com/office/drawing/2014/main" id="{B82C905F-5A7F-417C-8C60-1C054C707915}"/>
                </a:ext>
              </a:extLst>
            </p:cNvPr>
            <p:cNvSpPr txBox="1">
              <a:spLocks/>
            </p:cNvSpPr>
            <p:nvPr/>
          </p:nvSpPr>
          <p:spPr>
            <a:xfrm>
              <a:off x="5601377" y="3576343"/>
              <a:ext cx="4560210" cy="226728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a:p>
              <a:pPr>
                <a:spcAft>
                  <a:spcPts val="1200"/>
                </a:spcAft>
              </a:pPr>
              <a:r>
                <a:rPr lang="en-US" sz="1000" dirty="0" err="1">
                  <a:solidFill>
                    <a:schemeClr val="tx1">
                      <a:lumMod val="50000"/>
                      <a:lumOff val="50000"/>
                    </a:schemeClr>
                  </a:solidFill>
                </a:rPr>
                <a:t>Orci</a:t>
              </a:r>
              <a:r>
                <a:rPr lang="en-US" sz="1000" dirty="0">
                  <a:solidFill>
                    <a:schemeClr val="tx1">
                      <a:lumMod val="50000"/>
                      <a:lumOff val="50000"/>
                    </a:schemeClr>
                  </a:solidFill>
                </a:rPr>
                <a:t> </a:t>
              </a:r>
              <a:r>
                <a:rPr lang="en-US" sz="1000" dirty="0" err="1">
                  <a:solidFill>
                    <a:schemeClr val="tx1">
                      <a:lumMod val="50000"/>
                      <a:lumOff val="50000"/>
                    </a:schemeClr>
                  </a:solidFill>
                </a:rPr>
                <a:t>varius</a:t>
              </a:r>
              <a:r>
                <a:rPr lang="en-US" sz="1000" dirty="0">
                  <a:solidFill>
                    <a:schemeClr val="tx1">
                      <a:lumMod val="50000"/>
                      <a:lumOff val="50000"/>
                    </a:schemeClr>
                  </a:solidFill>
                </a:rPr>
                <a:t> </a:t>
              </a:r>
              <a:r>
                <a:rPr lang="en-US" sz="1000" dirty="0" err="1">
                  <a:solidFill>
                    <a:schemeClr val="tx1">
                      <a:lumMod val="50000"/>
                      <a:lumOff val="50000"/>
                    </a:schemeClr>
                  </a:solidFill>
                </a:rPr>
                <a:t>natoque</a:t>
              </a:r>
              <a:r>
                <a:rPr lang="en-US" sz="1000" dirty="0">
                  <a:solidFill>
                    <a:schemeClr val="tx1">
                      <a:lumMod val="50000"/>
                      <a:lumOff val="50000"/>
                    </a:schemeClr>
                  </a:solidFill>
                </a:rPr>
                <a:t> </a:t>
              </a:r>
              <a:r>
                <a:rPr lang="en-US" sz="1000" dirty="0" err="1">
                  <a:solidFill>
                    <a:schemeClr val="tx1">
                      <a:lumMod val="50000"/>
                      <a:lumOff val="50000"/>
                    </a:schemeClr>
                  </a:solidFill>
                </a:rPr>
                <a:t>penatibus</a:t>
              </a:r>
              <a:r>
                <a:rPr lang="en-US" sz="1000" dirty="0">
                  <a:solidFill>
                    <a:schemeClr val="tx1">
                      <a:lumMod val="50000"/>
                      <a:lumOff val="50000"/>
                    </a:schemeClr>
                  </a:solidFill>
                </a:rPr>
                <a:t> et </a:t>
              </a:r>
              <a:r>
                <a:rPr lang="en-US" sz="1000" dirty="0" err="1">
                  <a:solidFill>
                    <a:schemeClr val="tx1">
                      <a:lumMod val="50000"/>
                      <a:lumOff val="50000"/>
                    </a:schemeClr>
                  </a:solidFill>
                </a:rPr>
                <a:t>magnis</a:t>
              </a:r>
              <a:r>
                <a:rPr lang="en-US" sz="1000" dirty="0">
                  <a:solidFill>
                    <a:schemeClr val="tx1">
                      <a:lumMod val="50000"/>
                      <a:lumOff val="50000"/>
                    </a:schemeClr>
                  </a:solidFill>
                </a:rPr>
                <a:t> dis parturient </a:t>
              </a:r>
              <a:r>
                <a:rPr lang="en-US" sz="1000" dirty="0" err="1">
                  <a:solidFill>
                    <a:schemeClr val="tx1">
                      <a:lumMod val="50000"/>
                      <a:lumOff val="50000"/>
                    </a:schemeClr>
                  </a:solidFill>
                </a:rPr>
                <a:t>montes</a:t>
              </a:r>
              <a:r>
                <a:rPr lang="en-US" sz="1000" dirty="0">
                  <a:solidFill>
                    <a:schemeClr val="tx1">
                      <a:lumMod val="50000"/>
                      <a:lumOff val="50000"/>
                    </a:schemeClr>
                  </a:solidFill>
                </a:rPr>
                <a:t>, </a:t>
              </a:r>
              <a:r>
                <a:rPr lang="en-US" sz="1000" dirty="0" err="1">
                  <a:solidFill>
                    <a:schemeClr val="tx1">
                      <a:lumMod val="50000"/>
                      <a:lumOff val="50000"/>
                    </a:schemeClr>
                  </a:solidFill>
                </a:rPr>
                <a:t>nascetur</a:t>
              </a:r>
              <a:r>
                <a:rPr lang="en-US" sz="1000" dirty="0">
                  <a:solidFill>
                    <a:schemeClr val="tx1">
                      <a:lumMod val="50000"/>
                      <a:lumOff val="50000"/>
                    </a:schemeClr>
                  </a:solidFill>
                </a:rPr>
                <a:t> </a:t>
              </a:r>
              <a:r>
                <a:rPr lang="en-US" sz="1000" dirty="0" err="1">
                  <a:solidFill>
                    <a:schemeClr val="tx1">
                      <a:lumMod val="50000"/>
                      <a:lumOff val="50000"/>
                    </a:schemeClr>
                  </a:solidFill>
                </a:rPr>
                <a:t>ridiculus</a:t>
              </a:r>
              <a:r>
                <a:rPr lang="en-US" sz="1000" dirty="0">
                  <a:solidFill>
                    <a:schemeClr val="tx1">
                      <a:lumMod val="50000"/>
                      <a:lumOff val="50000"/>
                    </a:schemeClr>
                  </a:solidFill>
                </a:rPr>
                <a:t> mus. </a:t>
              </a:r>
              <a:r>
                <a:rPr lang="en-US" sz="1000" dirty="0" err="1">
                  <a:solidFill>
                    <a:schemeClr val="tx1">
                      <a:lumMod val="50000"/>
                      <a:lumOff val="50000"/>
                    </a:schemeClr>
                  </a:solidFill>
                </a:rPr>
                <a:t>Vivamus</a:t>
              </a:r>
              <a:r>
                <a:rPr lang="en-US" sz="1000" dirty="0">
                  <a:solidFill>
                    <a:schemeClr val="tx1">
                      <a:lumMod val="50000"/>
                      <a:lumOff val="50000"/>
                    </a:schemeClr>
                  </a:solidFill>
                </a:rPr>
                <a:t> in lorem in </a:t>
              </a:r>
              <a:r>
                <a:rPr lang="en-US" sz="1000" dirty="0" err="1">
                  <a:solidFill>
                    <a:schemeClr val="tx1">
                      <a:lumMod val="50000"/>
                      <a:lumOff val="50000"/>
                    </a:schemeClr>
                  </a:solidFill>
                </a:rPr>
                <a:t>odio</a:t>
              </a:r>
              <a:r>
                <a:rPr lang="en-US" sz="1000" dirty="0">
                  <a:solidFill>
                    <a:schemeClr val="tx1">
                      <a:lumMod val="50000"/>
                      <a:lumOff val="50000"/>
                    </a:schemeClr>
                  </a:solidFill>
                </a:rPr>
                <a:t> </a:t>
              </a:r>
              <a:r>
                <a:rPr lang="en-US" sz="1000" dirty="0" err="1">
                  <a:solidFill>
                    <a:schemeClr val="tx1">
                      <a:lumMod val="50000"/>
                      <a:lumOff val="50000"/>
                    </a:schemeClr>
                  </a:solidFill>
                </a:rPr>
                <a:t>tristique</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id vitae </a:t>
              </a:r>
              <a:r>
                <a:rPr lang="en-US" sz="1000" dirty="0" err="1">
                  <a:solidFill>
                    <a:schemeClr val="tx1">
                      <a:lumMod val="50000"/>
                      <a:lumOff val="50000"/>
                    </a:schemeClr>
                  </a:solidFill>
                </a:rPr>
                <a:t>odio</a:t>
              </a:r>
              <a:r>
                <a:rPr lang="en-US" sz="1000" dirty="0">
                  <a:solidFill>
                    <a:schemeClr val="tx1">
                      <a:lumMod val="50000"/>
                      <a:lumOff val="50000"/>
                    </a:schemeClr>
                  </a:solidFill>
                </a:rPr>
                <a:t>. Vestibulum sed </a:t>
              </a:r>
              <a:r>
                <a:rPr lang="en-US" sz="1000" dirty="0" err="1">
                  <a:solidFill>
                    <a:schemeClr val="tx1">
                      <a:lumMod val="50000"/>
                      <a:lumOff val="50000"/>
                    </a:schemeClr>
                  </a:solidFill>
                </a:rPr>
                <a:t>sem</a:t>
              </a:r>
              <a:r>
                <a:rPr lang="en-US" sz="1000" dirty="0">
                  <a:solidFill>
                    <a:schemeClr val="tx1">
                      <a:lumMod val="50000"/>
                      <a:lumOff val="50000"/>
                    </a:schemeClr>
                  </a:solidFill>
                </a:rPr>
                <a:t> </a:t>
              </a:r>
              <a:r>
                <a:rPr lang="en-US" sz="1000" dirty="0" err="1">
                  <a:solidFill>
                    <a:schemeClr val="tx1">
                      <a:lumMod val="50000"/>
                      <a:lumOff val="50000"/>
                    </a:schemeClr>
                  </a:solidFill>
                </a:rPr>
                <a:t>suscipit</a:t>
              </a:r>
              <a:r>
                <a:rPr lang="en-US" sz="1000" dirty="0">
                  <a:solidFill>
                    <a:schemeClr val="tx1">
                      <a:lumMod val="50000"/>
                      <a:lumOff val="50000"/>
                    </a:schemeClr>
                  </a:solidFill>
                </a:rPr>
                <a:t> dui </a:t>
              </a:r>
              <a:r>
                <a:rPr lang="en-US" sz="1000" dirty="0" err="1">
                  <a:solidFill>
                    <a:schemeClr val="tx1">
                      <a:lumMod val="50000"/>
                      <a:lumOff val="50000"/>
                    </a:schemeClr>
                  </a:solidFill>
                </a:rPr>
                <a:t>luctus</a:t>
              </a:r>
              <a:r>
                <a:rPr lang="en-US" sz="1000" dirty="0">
                  <a:solidFill>
                    <a:schemeClr val="tx1">
                      <a:lumMod val="50000"/>
                      <a:lumOff val="50000"/>
                    </a:schemeClr>
                  </a:solidFill>
                </a:rPr>
                <a:t>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sed </a:t>
              </a:r>
              <a:r>
                <a:rPr lang="en-US" sz="1000" dirty="0" err="1">
                  <a:solidFill>
                    <a:schemeClr val="tx1">
                      <a:lumMod val="50000"/>
                      <a:lumOff val="50000"/>
                    </a:schemeClr>
                  </a:solidFill>
                </a:rPr>
                <a:t>justo</a:t>
              </a:r>
              <a:r>
                <a:rPr lang="en-US" sz="1000" dirty="0">
                  <a:solidFill>
                    <a:schemeClr val="tx1">
                      <a:lumMod val="50000"/>
                      <a:lumOff val="50000"/>
                    </a:schemeClr>
                  </a:solidFill>
                </a:rPr>
                <a:t>. </a:t>
              </a: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p:txBody>
        </p:sp>
      </p:grpSp>
      <p:pic>
        <p:nvPicPr>
          <p:cNvPr id="29" name="Picture Placeholder 28">
            <a:extLst>
              <a:ext uri="{FF2B5EF4-FFF2-40B4-BE49-F238E27FC236}">
                <a16:creationId xmlns:a16="http://schemas.microsoft.com/office/drawing/2014/main" id="{BB5FB4BF-C340-493A-BA86-CE8A7FF358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729" r="14729"/>
          <a:stretch>
            <a:fillRect/>
          </a:stretch>
        </p:blipFill>
        <p:spPr/>
      </p:pic>
      <p:grpSp>
        <p:nvGrpSpPr>
          <p:cNvPr id="3" name="Group 2">
            <a:extLst>
              <a:ext uri="{FF2B5EF4-FFF2-40B4-BE49-F238E27FC236}">
                <a16:creationId xmlns:a16="http://schemas.microsoft.com/office/drawing/2014/main" id="{CDA17E6A-DE4C-48E6-B6FA-A0B849E5ADEF}"/>
              </a:ext>
            </a:extLst>
          </p:cNvPr>
          <p:cNvGrpSpPr/>
          <p:nvPr/>
        </p:nvGrpSpPr>
        <p:grpSpPr>
          <a:xfrm>
            <a:off x="2030413" y="902067"/>
            <a:ext cx="2534621" cy="5052364"/>
            <a:chOff x="6798446" y="546727"/>
            <a:chExt cx="2891900" cy="5764546"/>
          </a:xfrm>
        </p:grpSpPr>
        <p:sp>
          <p:nvSpPr>
            <p:cNvPr id="4" name="Freeform 3">
              <a:extLst>
                <a:ext uri="{FF2B5EF4-FFF2-40B4-BE49-F238E27FC236}">
                  <a16:creationId xmlns:a16="http://schemas.microsoft.com/office/drawing/2014/main" id="{C7792F69-0ECB-4BA4-BC66-0D150635E4FF}"/>
                </a:ext>
              </a:extLst>
            </p:cNvPr>
            <p:cNvSpPr>
              <a:spLocks/>
            </p:cNvSpPr>
            <p:nvPr/>
          </p:nvSpPr>
          <p:spPr bwMode="auto">
            <a:xfrm>
              <a:off x="6817696" y="546727"/>
              <a:ext cx="2850439" cy="5764546"/>
            </a:xfrm>
            <a:custGeom>
              <a:avLst/>
              <a:gdLst>
                <a:gd name="connsiteX0" fmla="*/ 429418 w 2850439"/>
                <a:gd name="connsiteY0" fmla="*/ 166583 h 5764546"/>
                <a:gd name="connsiteX1" fmla="*/ 401283 w 2850439"/>
                <a:gd name="connsiteY1" fmla="*/ 172506 h 5764546"/>
                <a:gd name="connsiteX2" fmla="*/ 374630 w 2850439"/>
                <a:gd name="connsiteY2" fmla="*/ 179910 h 5764546"/>
                <a:gd name="connsiteX3" fmla="*/ 346496 w 2850439"/>
                <a:gd name="connsiteY3" fmla="*/ 188794 h 5764546"/>
                <a:gd name="connsiteX4" fmla="*/ 321323 w 2850439"/>
                <a:gd name="connsiteY4" fmla="*/ 202121 h 5764546"/>
                <a:gd name="connsiteX5" fmla="*/ 297631 w 2850439"/>
                <a:gd name="connsiteY5" fmla="*/ 216929 h 5764546"/>
                <a:gd name="connsiteX6" fmla="*/ 275420 w 2850439"/>
                <a:gd name="connsiteY6" fmla="*/ 231736 h 5764546"/>
                <a:gd name="connsiteX7" fmla="*/ 254689 w 2850439"/>
                <a:gd name="connsiteY7" fmla="*/ 250986 h 5764546"/>
                <a:gd name="connsiteX8" fmla="*/ 235440 w 2850439"/>
                <a:gd name="connsiteY8" fmla="*/ 271716 h 5764546"/>
                <a:gd name="connsiteX9" fmla="*/ 217671 w 2850439"/>
                <a:gd name="connsiteY9" fmla="*/ 293927 h 5764546"/>
                <a:gd name="connsiteX10" fmla="*/ 204344 w 2850439"/>
                <a:gd name="connsiteY10" fmla="*/ 319100 h 5764546"/>
                <a:gd name="connsiteX11" fmla="*/ 192498 w 2850439"/>
                <a:gd name="connsiteY11" fmla="*/ 344273 h 5764546"/>
                <a:gd name="connsiteX12" fmla="*/ 182133 w 2850439"/>
                <a:gd name="connsiteY12" fmla="*/ 370926 h 5764546"/>
                <a:gd name="connsiteX13" fmla="*/ 174729 w 2850439"/>
                <a:gd name="connsiteY13" fmla="*/ 399060 h 5764546"/>
                <a:gd name="connsiteX14" fmla="*/ 170287 w 2850439"/>
                <a:gd name="connsiteY14" fmla="*/ 428675 h 5764546"/>
                <a:gd name="connsiteX15" fmla="*/ 167325 w 2850439"/>
                <a:gd name="connsiteY15" fmla="*/ 458290 h 5764546"/>
                <a:gd name="connsiteX16" fmla="*/ 167325 w 2850439"/>
                <a:gd name="connsiteY16" fmla="*/ 5306255 h 5764546"/>
                <a:gd name="connsiteX17" fmla="*/ 170287 w 2850439"/>
                <a:gd name="connsiteY17" fmla="*/ 5335870 h 5764546"/>
                <a:gd name="connsiteX18" fmla="*/ 174729 w 2850439"/>
                <a:gd name="connsiteY18" fmla="*/ 5365485 h 5764546"/>
                <a:gd name="connsiteX19" fmla="*/ 182133 w 2850439"/>
                <a:gd name="connsiteY19" fmla="*/ 5393619 h 5764546"/>
                <a:gd name="connsiteX20" fmla="*/ 192498 w 2850439"/>
                <a:gd name="connsiteY20" fmla="*/ 5420272 h 5764546"/>
                <a:gd name="connsiteX21" fmla="*/ 204344 w 2850439"/>
                <a:gd name="connsiteY21" fmla="*/ 5445445 h 5764546"/>
                <a:gd name="connsiteX22" fmla="*/ 217671 w 2850439"/>
                <a:gd name="connsiteY22" fmla="*/ 5467656 h 5764546"/>
                <a:gd name="connsiteX23" fmla="*/ 235440 w 2850439"/>
                <a:gd name="connsiteY23" fmla="*/ 5489867 h 5764546"/>
                <a:gd name="connsiteX24" fmla="*/ 254689 w 2850439"/>
                <a:gd name="connsiteY24" fmla="*/ 5512079 h 5764546"/>
                <a:gd name="connsiteX25" fmla="*/ 275420 w 2850439"/>
                <a:gd name="connsiteY25" fmla="*/ 5529848 h 5764546"/>
                <a:gd name="connsiteX26" fmla="*/ 297631 w 2850439"/>
                <a:gd name="connsiteY26" fmla="*/ 5547617 h 5764546"/>
                <a:gd name="connsiteX27" fmla="*/ 321323 w 2850439"/>
                <a:gd name="connsiteY27" fmla="*/ 5562424 h 5764546"/>
                <a:gd name="connsiteX28" fmla="*/ 346496 w 2850439"/>
                <a:gd name="connsiteY28" fmla="*/ 5574270 h 5764546"/>
                <a:gd name="connsiteX29" fmla="*/ 374630 w 2850439"/>
                <a:gd name="connsiteY29" fmla="*/ 5584635 h 5764546"/>
                <a:gd name="connsiteX30" fmla="*/ 401283 w 2850439"/>
                <a:gd name="connsiteY30" fmla="*/ 5592039 h 5764546"/>
                <a:gd name="connsiteX31" fmla="*/ 429418 w 2850439"/>
                <a:gd name="connsiteY31" fmla="*/ 5595001 h 5764546"/>
                <a:gd name="connsiteX32" fmla="*/ 459032 w 2850439"/>
                <a:gd name="connsiteY32" fmla="*/ 5596481 h 5764546"/>
                <a:gd name="connsiteX33" fmla="*/ 2391408 w 2850439"/>
                <a:gd name="connsiteY33" fmla="*/ 5596481 h 5764546"/>
                <a:gd name="connsiteX34" fmla="*/ 2422504 w 2850439"/>
                <a:gd name="connsiteY34" fmla="*/ 5595001 h 5764546"/>
                <a:gd name="connsiteX35" fmla="*/ 2449157 w 2850439"/>
                <a:gd name="connsiteY35" fmla="*/ 5592039 h 5764546"/>
                <a:gd name="connsiteX36" fmla="*/ 2478772 w 2850439"/>
                <a:gd name="connsiteY36" fmla="*/ 5584635 h 5764546"/>
                <a:gd name="connsiteX37" fmla="*/ 2503944 w 2850439"/>
                <a:gd name="connsiteY37" fmla="*/ 5574270 h 5764546"/>
                <a:gd name="connsiteX38" fmla="*/ 2532079 w 2850439"/>
                <a:gd name="connsiteY38" fmla="*/ 5562424 h 5764546"/>
                <a:gd name="connsiteX39" fmla="*/ 2554290 w 2850439"/>
                <a:gd name="connsiteY39" fmla="*/ 5547617 h 5764546"/>
                <a:gd name="connsiteX40" fmla="*/ 2576501 w 2850439"/>
                <a:gd name="connsiteY40" fmla="*/ 5529848 h 5764546"/>
                <a:gd name="connsiteX41" fmla="*/ 2598712 w 2850439"/>
                <a:gd name="connsiteY41" fmla="*/ 5512079 h 5764546"/>
                <a:gd name="connsiteX42" fmla="*/ 2616481 w 2850439"/>
                <a:gd name="connsiteY42" fmla="*/ 5489867 h 5764546"/>
                <a:gd name="connsiteX43" fmla="*/ 2634250 w 2850439"/>
                <a:gd name="connsiteY43" fmla="*/ 5467656 h 5764546"/>
                <a:gd name="connsiteX44" fmla="*/ 2649058 w 2850439"/>
                <a:gd name="connsiteY44" fmla="*/ 5445445 h 5764546"/>
                <a:gd name="connsiteX45" fmla="*/ 2660904 w 2850439"/>
                <a:gd name="connsiteY45" fmla="*/ 5420272 h 5764546"/>
                <a:gd name="connsiteX46" fmla="*/ 2671269 w 2850439"/>
                <a:gd name="connsiteY46" fmla="*/ 5393619 h 5764546"/>
                <a:gd name="connsiteX47" fmla="*/ 2675711 w 2850439"/>
                <a:gd name="connsiteY47" fmla="*/ 5365485 h 5764546"/>
                <a:gd name="connsiteX48" fmla="*/ 2680154 w 2850439"/>
                <a:gd name="connsiteY48" fmla="*/ 5335870 h 5764546"/>
                <a:gd name="connsiteX49" fmla="*/ 2683115 w 2850439"/>
                <a:gd name="connsiteY49" fmla="*/ 5306255 h 5764546"/>
                <a:gd name="connsiteX50" fmla="*/ 2683115 w 2850439"/>
                <a:gd name="connsiteY50" fmla="*/ 458290 h 5764546"/>
                <a:gd name="connsiteX51" fmla="*/ 2680154 w 2850439"/>
                <a:gd name="connsiteY51" fmla="*/ 428675 h 5764546"/>
                <a:gd name="connsiteX52" fmla="*/ 2675711 w 2850439"/>
                <a:gd name="connsiteY52" fmla="*/ 399060 h 5764546"/>
                <a:gd name="connsiteX53" fmla="*/ 2671269 w 2850439"/>
                <a:gd name="connsiteY53" fmla="*/ 370926 h 5764546"/>
                <a:gd name="connsiteX54" fmla="*/ 2660904 w 2850439"/>
                <a:gd name="connsiteY54" fmla="*/ 344273 h 5764546"/>
                <a:gd name="connsiteX55" fmla="*/ 2649058 w 2850439"/>
                <a:gd name="connsiteY55" fmla="*/ 319100 h 5764546"/>
                <a:gd name="connsiteX56" fmla="*/ 2634250 w 2850439"/>
                <a:gd name="connsiteY56" fmla="*/ 293927 h 5764546"/>
                <a:gd name="connsiteX57" fmla="*/ 2616481 w 2850439"/>
                <a:gd name="connsiteY57" fmla="*/ 271716 h 5764546"/>
                <a:gd name="connsiteX58" fmla="*/ 2598712 w 2850439"/>
                <a:gd name="connsiteY58" fmla="*/ 250986 h 5764546"/>
                <a:gd name="connsiteX59" fmla="*/ 2576501 w 2850439"/>
                <a:gd name="connsiteY59" fmla="*/ 231736 h 5764546"/>
                <a:gd name="connsiteX60" fmla="*/ 2554290 w 2850439"/>
                <a:gd name="connsiteY60" fmla="*/ 216929 h 5764546"/>
                <a:gd name="connsiteX61" fmla="*/ 2532079 w 2850439"/>
                <a:gd name="connsiteY61" fmla="*/ 202121 h 5764546"/>
                <a:gd name="connsiteX62" fmla="*/ 2503944 w 2850439"/>
                <a:gd name="connsiteY62" fmla="*/ 188794 h 5764546"/>
                <a:gd name="connsiteX63" fmla="*/ 2478772 w 2850439"/>
                <a:gd name="connsiteY63" fmla="*/ 179910 h 5764546"/>
                <a:gd name="connsiteX64" fmla="*/ 2449157 w 2850439"/>
                <a:gd name="connsiteY64" fmla="*/ 172506 h 5764546"/>
                <a:gd name="connsiteX65" fmla="*/ 2422504 w 2850439"/>
                <a:gd name="connsiteY65" fmla="*/ 166583 h 5764546"/>
                <a:gd name="connsiteX66" fmla="*/ 2391408 w 2850439"/>
                <a:gd name="connsiteY66" fmla="*/ 166583 h 5764546"/>
                <a:gd name="connsiteX67" fmla="*/ 2179661 w 2850439"/>
                <a:gd name="connsiteY67" fmla="*/ 166583 h 5764546"/>
                <a:gd name="connsiteX68" fmla="*/ 2167815 w 2850439"/>
                <a:gd name="connsiteY68" fmla="*/ 166583 h 5764546"/>
                <a:gd name="connsiteX69" fmla="*/ 2157450 w 2850439"/>
                <a:gd name="connsiteY69" fmla="*/ 169545 h 5764546"/>
                <a:gd name="connsiteX70" fmla="*/ 2147084 w 2850439"/>
                <a:gd name="connsiteY70" fmla="*/ 173987 h 5764546"/>
                <a:gd name="connsiteX71" fmla="*/ 2139681 w 2850439"/>
                <a:gd name="connsiteY71" fmla="*/ 181391 h 5764546"/>
                <a:gd name="connsiteX72" fmla="*/ 2132277 w 2850439"/>
                <a:gd name="connsiteY72" fmla="*/ 188794 h 5764546"/>
                <a:gd name="connsiteX73" fmla="*/ 2127835 w 2850439"/>
                <a:gd name="connsiteY73" fmla="*/ 199160 h 5764546"/>
                <a:gd name="connsiteX74" fmla="*/ 2124873 w 2850439"/>
                <a:gd name="connsiteY74" fmla="*/ 209525 h 5764546"/>
                <a:gd name="connsiteX75" fmla="*/ 2124873 w 2850439"/>
                <a:gd name="connsiteY75" fmla="*/ 221371 h 5764546"/>
                <a:gd name="connsiteX76" fmla="*/ 2123392 w 2850439"/>
                <a:gd name="connsiteY76" fmla="*/ 236178 h 5764546"/>
                <a:gd name="connsiteX77" fmla="*/ 2123392 w 2850439"/>
                <a:gd name="connsiteY77" fmla="*/ 250986 h 5764546"/>
                <a:gd name="connsiteX78" fmla="*/ 2113027 w 2850439"/>
                <a:gd name="connsiteY78" fmla="*/ 279120 h 5764546"/>
                <a:gd name="connsiteX79" fmla="*/ 2101181 w 2850439"/>
                <a:gd name="connsiteY79" fmla="*/ 304293 h 5764546"/>
                <a:gd name="connsiteX80" fmla="*/ 2080451 w 2850439"/>
                <a:gd name="connsiteY80" fmla="*/ 326504 h 5764546"/>
                <a:gd name="connsiteX81" fmla="*/ 2058240 w 2850439"/>
                <a:gd name="connsiteY81" fmla="*/ 344273 h 5764546"/>
                <a:gd name="connsiteX82" fmla="*/ 2033067 w 2850439"/>
                <a:gd name="connsiteY82" fmla="*/ 359080 h 5764546"/>
                <a:gd name="connsiteX83" fmla="*/ 2006413 w 2850439"/>
                <a:gd name="connsiteY83" fmla="*/ 366484 h 5764546"/>
                <a:gd name="connsiteX84" fmla="*/ 1991606 w 2850439"/>
                <a:gd name="connsiteY84" fmla="*/ 367965 h 5764546"/>
                <a:gd name="connsiteX85" fmla="*/ 1975318 w 2850439"/>
                <a:gd name="connsiteY85" fmla="*/ 367965 h 5764546"/>
                <a:gd name="connsiteX86" fmla="*/ 875123 w 2850439"/>
                <a:gd name="connsiteY86" fmla="*/ 367965 h 5764546"/>
                <a:gd name="connsiteX87" fmla="*/ 860315 w 2850439"/>
                <a:gd name="connsiteY87" fmla="*/ 367965 h 5764546"/>
                <a:gd name="connsiteX88" fmla="*/ 845508 w 2850439"/>
                <a:gd name="connsiteY88" fmla="*/ 366484 h 5764546"/>
                <a:gd name="connsiteX89" fmla="*/ 817373 w 2850439"/>
                <a:gd name="connsiteY89" fmla="*/ 359080 h 5764546"/>
                <a:gd name="connsiteX90" fmla="*/ 792201 w 2850439"/>
                <a:gd name="connsiteY90" fmla="*/ 344273 h 5764546"/>
                <a:gd name="connsiteX91" fmla="*/ 769989 w 2850439"/>
                <a:gd name="connsiteY91" fmla="*/ 326504 h 5764546"/>
                <a:gd name="connsiteX92" fmla="*/ 752220 w 2850439"/>
                <a:gd name="connsiteY92" fmla="*/ 304293 h 5764546"/>
                <a:gd name="connsiteX93" fmla="*/ 737413 w 2850439"/>
                <a:gd name="connsiteY93" fmla="*/ 279120 h 5764546"/>
                <a:gd name="connsiteX94" fmla="*/ 730009 w 2850439"/>
                <a:gd name="connsiteY94" fmla="*/ 250986 h 5764546"/>
                <a:gd name="connsiteX95" fmla="*/ 728529 w 2850439"/>
                <a:gd name="connsiteY95" fmla="*/ 236178 h 5764546"/>
                <a:gd name="connsiteX96" fmla="*/ 728529 w 2850439"/>
                <a:gd name="connsiteY96" fmla="*/ 221371 h 5764546"/>
                <a:gd name="connsiteX97" fmla="*/ 725567 w 2850439"/>
                <a:gd name="connsiteY97" fmla="*/ 209525 h 5764546"/>
                <a:gd name="connsiteX98" fmla="*/ 722606 w 2850439"/>
                <a:gd name="connsiteY98" fmla="*/ 199160 h 5764546"/>
                <a:gd name="connsiteX99" fmla="*/ 718163 w 2850439"/>
                <a:gd name="connsiteY99" fmla="*/ 188794 h 5764546"/>
                <a:gd name="connsiteX100" fmla="*/ 710760 w 2850439"/>
                <a:gd name="connsiteY100" fmla="*/ 181391 h 5764546"/>
                <a:gd name="connsiteX101" fmla="*/ 703356 w 2850439"/>
                <a:gd name="connsiteY101" fmla="*/ 173987 h 5764546"/>
                <a:gd name="connsiteX102" fmla="*/ 692991 w 2850439"/>
                <a:gd name="connsiteY102" fmla="*/ 169545 h 5764546"/>
                <a:gd name="connsiteX103" fmla="*/ 682625 w 2850439"/>
                <a:gd name="connsiteY103" fmla="*/ 166583 h 5764546"/>
                <a:gd name="connsiteX104" fmla="*/ 673741 w 2850439"/>
                <a:gd name="connsiteY104" fmla="*/ 166583 h 5764546"/>
                <a:gd name="connsiteX105" fmla="*/ 459032 w 2850439"/>
                <a:gd name="connsiteY105" fmla="*/ 166583 h 5764546"/>
                <a:gd name="connsiteX106" fmla="*/ 439782 w 2850439"/>
                <a:gd name="connsiteY106" fmla="*/ 0 h 5764546"/>
                <a:gd name="connsiteX107" fmla="*/ 2412138 w 2850439"/>
                <a:gd name="connsiteY107" fmla="*/ 0 h 5764546"/>
                <a:gd name="connsiteX108" fmla="*/ 2456560 w 2850439"/>
                <a:gd name="connsiteY108" fmla="*/ 2962 h 5764546"/>
                <a:gd name="connsiteX109" fmla="*/ 2500982 w 2850439"/>
                <a:gd name="connsiteY109" fmla="*/ 8885 h 5764546"/>
                <a:gd name="connsiteX110" fmla="*/ 2543924 w 2850439"/>
                <a:gd name="connsiteY110" fmla="*/ 20731 h 5764546"/>
                <a:gd name="connsiteX111" fmla="*/ 2583904 w 2850439"/>
                <a:gd name="connsiteY111" fmla="*/ 32577 h 5764546"/>
                <a:gd name="connsiteX112" fmla="*/ 2620923 w 2850439"/>
                <a:gd name="connsiteY112" fmla="*/ 53307 h 5764546"/>
                <a:gd name="connsiteX113" fmla="*/ 2656461 w 2850439"/>
                <a:gd name="connsiteY113" fmla="*/ 75518 h 5764546"/>
                <a:gd name="connsiteX114" fmla="*/ 2690518 w 2850439"/>
                <a:gd name="connsiteY114" fmla="*/ 100691 h 5764546"/>
                <a:gd name="connsiteX115" fmla="*/ 2720133 w 2850439"/>
                <a:gd name="connsiteY115" fmla="*/ 127344 h 5764546"/>
                <a:gd name="connsiteX116" fmla="*/ 2751229 w 2850439"/>
                <a:gd name="connsiteY116" fmla="*/ 159921 h 5764546"/>
                <a:gd name="connsiteX117" fmla="*/ 2774921 w 2850439"/>
                <a:gd name="connsiteY117" fmla="*/ 192497 h 5764546"/>
                <a:gd name="connsiteX118" fmla="*/ 2798613 w 2850439"/>
                <a:gd name="connsiteY118" fmla="*/ 229516 h 5764546"/>
                <a:gd name="connsiteX119" fmla="*/ 2814901 w 2850439"/>
                <a:gd name="connsiteY119" fmla="*/ 266535 h 5764546"/>
                <a:gd name="connsiteX120" fmla="*/ 2829708 w 2850439"/>
                <a:gd name="connsiteY120" fmla="*/ 306515 h 5764546"/>
                <a:gd name="connsiteX121" fmla="*/ 2840074 w 2850439"/>
                <a:gd name="connsiteY121" fmla="*/ 349456 h 5764546"/>
                <a:gd name="connsiteX122" fmla="*/ 2847478 w 2850439"/>
                <a:gd name="connsiteY122" fmla="*/ 392398 h 5764546"/>
                <a:gd name="connsiteX123" fmla="*/ 2850439 w 2850439"/>
                <a:gd name="connsiteY123" fmla="*/ 436820 h 5764546"/>
                <a:gd name="connsiteX124" fmla="*/ 2850439 w 2850439"/>
                <a:gd name="connsiteY124" fmla="*/ 5329207 h 5764546"/>
                <a:gd name="connsiteX125" fmla="*/ 2847478 w 2850439"/>
                <a:gd name="connsiteY125" fmla="*/ 5373629 h 5764546"/>
                <a:gd name="connsiteX126" fmla="*/ 2840074 w 2850439"/>
                <a:gd name="connsiteY126" fmla="*/ 5416571 h 5764546"/>
                <a:gd name="connsiteX127" fmla="*/ 2829708 w 2850439"/>
                <a:gd name="connsiteY127" fmla="*/ 5458032 h 5764546"/>
                <a:gd name="connsiteX128" fmla="*/ 2814901 w 2850439"/>
                <a:gd name="connsiteY128" fmla="*/ 5498012 h 5764546"/>
                <a:gd name="connsiteX129" fmla="*/ 2798613 w 2850439"/>
                <a:gd name="connsiteY129" fmla="*/ 5535031 h 5764546"/>
                <a:gd name="connsiteX130" fmla="*/ 2774921 w 2850439"/>
                <a:gd name="connsiteY130" fmla="*/ 5573530 h 5764546"/>
                <a:gd name="connsiteX131" fmla="*/ 2751229 w 2850439"/>
                <a:gd name="connsiteY131" fmla="*/ 5606106 h 5764546"/>
                <a:gd name="connsiteX132" fmla="*/ 2720133 w 2850439"/>
                <a:gd name="connsiteY132" fmla="*/ 5637202 h 5764546"/>
                <a:gd name="connsiteX133" fmla="*/ 2690518 w 2850439"/>
                <a:gd name="connsiteY133" fmla="*/ 5665336 h 5764546"/>
                <a:gd name="connsiteX134" fmla="*/ 2656461 w 2850439"/>
                <a:gd name="connsiteY134" fmla="*/ 5690509 h 5764546"/>
                <a:gd name="connsiteX135" fmla="*/ 2620923 w 2850439"/>
                <a:gd name="connsiteY135" fmla="*/ 5712720 h 5764546"/>
                <a:gd name="connsiteX136" fmla="*/ 2583904 w 2850439"/>
                <a:gd name="connsiteY136" fmla="*/ 5730489 h 5764546"/>
                <a:gd name="connsiteX137" fmla="*/ 2543924 w 2850439"/>
                <a:gd name="connsiteY137" fmla="*/ 5745297 h 5764546"/>
                <a:gd name="connsiteX138" fmla="*/ 2500982 w 2850439"/>
                <a:gd name="connsiteY138" fmla="*/ 5754181 h 5764546"/>
                <a:gd name="connsiteX139" fmla="*/ 2456560 w 2850439"/>
                <a:gd name="connsiteY139" fmla="*/ 5763066 h 5764546"/>
                <a:gd name="connsiteX140" fmla="*/ 2412138 w 2850439"/>
                <a:gd name="connsiteY140" fmla="*/ 5764546 h 5764546"/>
                <a:gd name="connsiteX141" fmla="*/ 439782 w 2850439"/>
                <a:gd name="connsiteY141" fmla="*/ 5764546 h 5764546"/>
                <a:gd name="connsiteX142" fmla="*/ 393879 w 2850439"/>
                <a:gd name="connsiteY142" fmla="*/ 5763066 h 5764546"/>
                <a:gd name="connsiteX143" fmla="*/ 352418 w 2850439"/>
                <a:gd name="connsiteY143" fmla="*/ 5754181 h 5764546"/>
                <a:gd name="connsiteX144" fmla="*/ 309476 w 2850439"/>
                <a:gd name="connsiteY144" fmla="*/ 5745297 h 5764546"/>
                <a:gd name="connsiteX145" fmla="*/ 269496 w 2850439"/>
                <a:gd name="connsiteY145" fmla="*/ 5730489 h 5764546"/>
                <a:gd name="connsiteX146" fmla="*/ 229516 w 2850439"/>
                <a:gd name="connsiteY146" fmla="*/ 5712720 h 5764546"/>
                <a:gd name="connsiteX147" fmla="*/ 195459 w 2850439"/>
                <a:gd name="connsiteY147" fmla="*/ 5690509 h 5764546"/>
                <a:gd name="connsiteX148" fmla="*/ 159921 w 2850439"/>
                <a:gd name="connsiteY148" fmla="*/ 5665336 h 5764546"/>
                <a:gd name="connsiteX149" fmla="*/ 130306 w 2850439"/>
                <a:gd name="connsiteY149" fmla="*/ 5637202 h 5764546"/>
                <a:gd name="connsiteX150" fmla="*/ 100691 w 2850439"/>
                <a:gd name="connsiteY150" fmla="*/ 5606106 h 5764546"/>
                <a:gd name="connsiteX151" fmla="*/ 75518 w 2850439"/>
                <a:gd name="connsiteY151" fmla="*/ 5573530 h 5764546"/>
                <a:gd name="connsiteX152" fmla="*/ 54788 w 2850439"/>
                <a:gd name="connsiteY152" fmla="*/ 5535031 h 5764546"/>
                <a:gd name="connsiteX153" fmla="*/ 35538 w 2850439"/>
                <a:gd name="connsiteY153" fmla="*/ 5498012 h 5764546"/>
                <a:gd name="connsiteX154" fmla="*/ 20731 w 2850439"/>
                <a:gd name="connsiteY154" fmla="*/ 5458032 h 5764546"/>
                <a:gd name="connsiteX155" fmla="*/ 10365 w 2850439"/>
                <a:gd name="connsiteY155" fmla="*/ 5416571 h 5764546"/>
                <a:gd name="connsiteX156" fmla="*/ 2962 w 2850439"/>
                <a:gd name="connsiteY156" fmla="*/ 5373629 h 5764546"/>
                <a:gd name="connsiteX157" fmla="*/ 0 w 2850439"/>
                <a:gd name="connsiteY157" fmla="*/ 5329207 h 5764546"/>
                <a:gd name="connsiteX158" fmla="*/ 0 w 2850439"/>
                <a:gd name="connsiteY158" fmla="*/ 436820 h 5764546"/>
                <a:gd name="connsiteX159" fmla="*/ 2962 w 2850439"/>
                <a:gd name="connsiteY159" fmla="*/ 392398 h 5764546"/>
                <a:gd name="connsiteX160" fmla="*/ 10365 w 2850439"/>
                <a:gd name="connsiteY160" fmla="*/ 349456 h 5764546"/>
                <a:gd name="connsiteX161" fmla="*/ 20731 w 2850439"/>
                <a:gd name="connsiteY161" fmla="*/ 306515 h 5764546"/>
                <a:gd name="connsiteX162" fmla="*/ 35538 w 2850439"/>
                <a:gd name="connsiteY162" fmla="*/ 266535 h 5764546"/>
                <a:gd name="connsiteX163" fmla="*/ 54788 w 2850439"/>
                <a:gd name="connsiteY163" fmla="*/ 229516 h 5764546"/>
                <a:gd name="connsiteX164" fmla="*/ 75518 w 2850439"/>
                <a:gd name="connsiteY164" fmla="*/ 192497 h 5764546"/>
                <a:gd name="connsiteX165" fmla="*/ 100691 w 2850439"/>
                <a:gd name="connsiteY165" fmla="*/ 159921 h 5764546"/>
                <a:gd name="connsiteX166" fmla="*/ 130306 w 2850439"/>
                <a:gd name="connsiteY166" fmla="*/ 127344 h 5764546"/>
                <a:gd name="connsiteX167" fmla="*/ 159921 w 2850439"/>
                <a:gd name="connsiteY167" fmla="*/ 100691 h 5764546"/>
                <a:gd name="connsiteX168" fmla="*/ 195459 w 2850439"/>
                <a:gd name="connsiteY168" fmla="*/ 75518 h 5764546"/>
                <a:gd name="connsiteX169" fmla="*/ 229516 w 2850439"/>
                <a:gd name="connsiteY169" fmla="*/ 53307 h 5764546"/>
                <a:gd name="connsiteX170" fmla="*/ 269496 w 2850439"/>
                <a:gd name="connsiteY170" fmla="*/ 32577 h 5764546"/>
                <a:gd name="connsiteX171" fmla="*/ 309476 w 2850439"/>
                <a:gd name="connsiteY171" fmla="*/ 20731 h 5764546"/>
                <a:gd name="connsiteX172" fmla="*/ 352418 w 2850439"/>
                <a:gd name="connsiteY172" fmla="*/ 8885 h 5764546"/>
                <a:gd name="connsiteX173" fmla="*/ 393879 w 2850439"/>
                <a:gd name="connsiteY173" fmla="*/ 2962 h 576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850439" h="5764546">
                  <a:moveTo>
                    <a:pt x="429418" y="166583"/>
                  </a:moveTo>
                  <a:lnTo>
                    <a:pt x="401283" y="172506"/>
                  </a:lnTo>
                  <a:lnTo>
                    <a:pt x="374630" y="179910"/>
                  </a:lnTo>
                  <a:lnTo>
                    <a:pt x="346496" y="188794"/>
                  </a:lnTo>
                  <a:lnTo>
                    <a:pt x="321323" y="202121"/>
                  </a:lnTo>
                  <a:lnTo>
                    <a:pt x="297631" y="216929"/>
                  </a:lnTo>
                  <a:lnTo>
                    <a:pt x="275420" y="231736"/>
                  </a:lnTo>
                  <a:lnTo>
                    <a:pt x="254689" y="250986"/>
                  </a:lnTo>
                  <a:lnTo>
                    <a:pt x="235440" y="271716"/>
                  </a:lnTo>
                  <a:lnTo>
                    <a:pt x="217671" y="293927"/>
                  </a:lnTo>
                  <a:lnTo>
                    <a:pt x="204344" y="319100"/>
                  </a:lnTo>
                  <a:lnTo>
                    <a:pt x="192498" y="344273"/>
                  </a:lnTo>
                  <a:lnTo>
                    <a:pt x="182133" y="370926"/>
                  </a:lnTo>
                  <a:lnTo>
                    <a:pt x="174729" y="399060"/>
                  </a:lnTo>
                  <a:lnTo>
                    <a:pt x="170287" y="428675"/>
                  </a:lnTo>
                  <a:lnTo>
                    <a:pt x="167325" y="458290"/>
                  </a:lnTo>
                  <a:lnTo>
                    <a:pt x="167325" y="5306255"/>
                  </a:lnTo>
                  <a:lnTo>
                    <a:pt x="170287" y="5335870"/>
                  </a:lnTo>
                  <a:lnTo>
                    <a:pt x="174729" y="5365485"/>
                  </a:lnTo>
                  <a:lnTo>
                    <a:pt x="182133" y="5393619"/>
                  </a:lnTo>
                  <a:lnTo>
                    <a:pt x="192498" y="5420272"/>
                  </a:lnTo>
                  <a:lnTo>
                    <a:pt x="204344" y="5445445"/>
                  </a:lnTo>
                  <a:lnTo>
                    <a:pt x="217671" y="5467656"/>
                  </a:lnTo>
                  <a:lnTo>
                    <a:pt x="235440" y="5489867"/>
                  </a:lnTo>
                  <a:lnTo>
                    <a:pt x="254689" y="5512079"/>
                  </a:lnTo>
                  <a:lnTo>
                    <a:pt x="275420" y="5529848"/>
                  </a:lnTo>
                  <a:lnTo>
                    <a:pt x="297631" y="5547617"/>
                  </a:lnTo>
                  <a:lnTo>
                    <a:pt x="321323" y="5562424"/>
                  </a:lnTo>
                  <a:lnTo>
                    <a:pt x="346496" y="5574270"/>
                  </a:lnTo>
                  <a:lnTo>
                    <a:pt x="374630" y="5584635"/>
                  </a:lnTo>
                  <a:lnTo>
                    <a:pt x="401283" y="5592039"/>
                  </a:lnTo>
                  <a:lnTo>
                    <a:pt x="429418" y="5595001"/>
                  </a:lnTo>
                  <a:lnTo>
                    <a:pt x="459032" y="5596481"/>
                  </a:lnTo>
                  <a:lnTo>
                    <a:pt x="2391408" y="5596481"/>
                  </a:lnTo>
                  <a:lnTo>
                    <a:pt x="2422504" y="5595001"/>
                  </a:lnTo>
                  <a:lnTo>
                    <a:pt x="2449157" y="5592039"/>
                  </a:lnTo>
                  <a:lnTo>
                    <a:pt x="2478772" y="5584635"/>
                  </a:lnTo>
                  <a:lnTo>
                    <a:pt x="2503944" y="5574270"/>
                  </a:lnTo>
                  <a:lnTo>
                    <a:pt x="2532079" y="5562424"/>
                  </a:lnTo>
                  <a:lnTo>
                    <a:pt x="2554290" y="5547617"/>
                  </a:lnTo>
                  <a:lnTo>
                    <a:pt x="2576501" y="5529848"/>
                  </a:lnTo>
                  <a:lnTo>
                    <a:pt x="2598712" y="5512079"/>
                  </a:lnTo>
                  <a:lnTo>
                    <a:pt x="2616481" y="5489867"/>
                  </a:lnTo>
                  <a:lnTo>
                    <a:pt x="2634250" y="5467656"/>
                  </a:lnTo>
                  <a:lnTo>
                    <a:pt x="2649058" y="5445445"/>
                  </a:lnTo>
                  <a:lnTo>
                    <a:pt x="2660904" y="5420272"/>
                  </a:lnTo>
                  <a:lnTo>
                    <a:pt x="2671269" y="5393619"/>
                  </a:lnTo>
                  <a:lnTo>
                    <a:pt x="2675711" y="5365485"/>
                  </a:lnTo>
                  <a:lnTo>
                    <a:pt x="2680154" y="5335870"/>
                  </a:lnTo>
                  <a:lnTo>
                    <a:pt x="2683115" y="5306255"/>
                  </a:lnTo>
                  <a:lnTo>
                    <a:pt x="2683115" y="458290"/>
                  </a:lnTo>
                  <a:lnTo>
                    <a:pt x="2680154" y="428675"/>
                  </a:lnTo>
                  <a:lnTo>
                    <a:pt x="2675711" y="399060"/>
                  </a:lnTo>
                  <a:lnTo>
                    <a:pt x="2671269" y="370926"/>
                  </a:lnTo>
                  <a:lnTo>
                    <a:pt x="2660904" y="344273"/>
                  </a:lnTo>
                  <a:lnTo>
                    <a:pt x="2649058" y="319100"/>
                  </a:lnTo>
                  <a:lnTo>
                    <a:pt x="2634250" y="293927"/>
                  </a:lnTo>
                  <a:lnTo>
                    <a:pt x="2616481" y="271716"/>
                  </a:lnTo>
                  <a:lnTo>
                    <a:pt x="2598712" y="250986"/>
                  </a:lnTo>
                  <a:lnTo>
                    <a:pt x="2576501" y="231736"/>
                  </a:lnTo>
                  <a:lnTo>
                    <a:pt x="2554290" y="216929"/>
                  </a:lnTo>
                  <a:lnTo>
                    <a:pt x="2532079" y="202121"/>
                  </a:lnTo>
                  <a:lnTo>
                    <a:pt x="2503944" y="188794"/>
                  </a:lnTo>
                  <a:lnTo>
                    <a:pt x="2478772" y="179910"/>
                  </a:lnTo>
                  <a:lnTo>
                    <a:pt x="2449157" y="172506"/>
                  </a:lnTo>
                  <a:lnTo>
                    <a:pt x="2422504" y="166583"/>
                  </a:lnTo>
                  <a:lnTo>
                    <a:pt x="2391408" y="166583"/>
                  </a:lnTo>
                  <a:lnTo>
                    <a:pt x="2179661" y="166583"/>
                  </a:lnTo>
                  <a:lnTo>
                    <a:pt x="2167815" y="166583"/>
                  </a:lnTo>
                  <a:lnTo>
                    <a:pt x="2157450" y="169545"/>
                  </a:lnTo>
                  <a:lnTo>
                    <a:pt x="2147084" y="173987"/>
                  </a:lnTo>
                  <a:lnTo>
                    <a:pt x="2139681" y="181391"/>
                  </a:lnTo>
                  <a:lnTo>
                    <a:pt x="2132277" y="188794"/>
                  </a:lnTo>
                  <a:lnTo>
                    <a:pt x="2127835" y="199160"/>
                  </a:lnTo>
                  <a:lnTo>
                    <a:pt x="2124873" y="209525"/>
                  </a:lnTo>
                  <a:lnTo>
                    <a:pt x="2124873" y="221371"/>
                  </a:lnTo>
                  <a:lnTo>
                    <a:pt x="2123392" y="236178"/>
                  </a:lnTo>
                  <a:lnTo>
                    <a:pt x="2123392" y="250986"/>
                  </a:lnTo>
                  <a:lnTo>
                    <a:pt x="2113027" y="279120"/>
                  </a:lnTo>
                  <a:lnTo>
                    <a:pt x="2101181" y="304293"/>
                  </a:lnTo>
                  <a:lnTo>
                    <a:pt x="2080451" y="326504"/>
                  </a:lnTo>
                  <a:lnTo>
                    <a:pt x="2058240" y="344273"/>
                  </a:lnTo>
                  <a:lnTo>
                    <a:pt x="2033067" y="359080"/>
                  </a:lnTo>
                  <a:lnTo>
                    <a:pt x="2006413" y="366484"/>
                  </a:lnTo>
                  <a:lnTo>
                    <a:pt x="1991606" y="367965"/>
                  </a:lnTo>
                  <a:lnTo>
                    <a:pt x="1975318" y="367965"/>
                  </a:lnTo>
                  <a:lnTo>
                    <a:pt x="875123" y="367965"/>
                  </a:lnTo>
                  <a:lnTo>
                    <a:pt x="860315" y="367965"/>
                  </a:lnTo>
                  <a:lnTo>
                    <a:pt x="845508" y="366484"/>
                  </a:lnTo>
                  <a:lnTo>
                    <a:pt x="817373" y="359080"/>
                  </a:lnTo>
                  <a:lnTo>
                    <a:pt x="792201" y="344273"/>
                  </a:lnTo>
                  <a:lnTo>
                    <a:pt x="769989" y="326504"/>
                  </a:lnTo>
                  <a:lnTo>
                    <a:pt x="752220" y="304293"/>
                  </a:lnTo>
                  <a:lnTo>
                    <a:pt x="737413" y="279120"/>
                  </a:lnTo>
                  <a:lnTo>
                    <a:pt x="730009" y="250986"/>
                  </a:lnTo>
                  <a:lnTo>
                    <a:pt x="728529" y="236178"/>
                  </a:lnTo>
                  <a:lnTo>
                    <a:pt x="728529" y="221371"/>
                  </a:lnTo>
                  <a:lnTo>
                    <a:pt x="725567" y="209525"/>
                  </a:lnTo>
                  <a:lnTo>
                    <a:pt x="722606" y="199160"/>
                  </a:lnTo>
                  <a:lnTo>
                    <a:pt x="718163" y="188794"/>
                  </a:lnTo>
                  <a:lnTo>
                    <a:pt x="710760" y="181391"/>
                  </a:lnTo>
                  <a:lnTo>
                    <a:pt x="703356" y="173987"/>
                  </a:lnTo>
                  <a:lnTo>
                    <a:pt x="692991" y="169545"/>
                  </a:lnTo>
                  <a:lnTo>
                    <a:pt x="682625" y="166583"/>
                  </a:lnTo>
                  <a:lnTo>
                    <a:pt x="673741" y="166583"/>
                  </a:lnTo>
                  <a:lnTo>
                    <a:pt x="459032" y="166583"/>
                  </a:lnTo>
                  <a:close/>
                  <a:moveTo>
                    <a:pt x="439782" y="0"/>
                  </a:moveTo>
                  <a:lnTo>
                    <a:pt x="2412138" y="0"/>
                  </a:lnTo>
                  <a:lnTo>
                    <a:pt x="2456560" y="2962"/>
                  </a:lnTo>
                  <a:lnTo>
                    <a:pt x="2500982" y="8885"/>
                  </a:lnTo>
                  <a:lnTo>
                    <a:pt x="2543924" y="20731"/>
                  </a:lnTo>
                  <a:lnTo>
                    <a:pt x="2583904" y="32577"/>
                  </a:lnTo>
                  <a:lnTo>
                    <a:pt x="2620923" y="53307"/>
                  </a:lnTo>
                  <a:lnTo>
                    <a:pt x="2656461" y="75518"/>
                  </a:lnTo>
                  <a:lnTo>
                    <a:pt x="2690518" y="100691"/>
                  </a:lnTo>
                  <a:lnTo>
                    <a:pt x="2720133" y="127344"/>
                  </a:lnTo>
                  <a:lnTo>
                    <a:pt x="2751229" y="159921"/>
                  </a:lnTo>
                  <a:lnTo>
                    <a:pt x="2774921" y="192497"/>
                  </a:lnTo>
                  <a:lnTo>
                    <a:pt x="2798613" y="229516"/>
                  </a:lnTo>
                  <a:lnTo>
                    <a:pt x="2814901" y="266535"/>
                  </a:lnTo>
                  <a:lnTo>
                    <a:pt x="2829708" y="306515"/>
                  </a:lnTo>
                  <a:lnTo>
                    <a:pt x="2840074" y="349456"/>
                  </a:lnTo>
                  <a:lnTo>
                    <a:pt x="2847478" y="392398"/>
                  </a:lnTo>
                  <a:lnTo>
                    <a:pt x="2850439" y="436820"/>
                  </a:lnTo>
                  <a:lnTo>
                    <a:pt x="2850439" y="5329207"/>
                  </a:lnTo>
                  <a:lnTo>
                    <a:pt x="2847478" y="5373629"/>
                  </a:lnTo>
                  <a:lnTo>
                    <a:pt x="2840074" y="5416571"/>
                  </a:lnTo>
                  <a:lnTo>
                    <a:pt x="2829708" y="5458032"/>
                  </a:lnTo>
                  <a:lnTo>
                    <a:pt x="2814901" y="5498012"/>
                  </a:lnTo>
                  <a:lnTo>
                    <a:pt x="2798613" y="5535031"/>
                  </a:lnTo>
                  <a:lnTo>
                    <a:pt x="2774921" y="5573530"/>
                  </a:lnTo>
                  <a:lnTo>
                    <a:pt x="2751229" y="5606106"/>
                  </a:lnTo>
                  <a:lnTo>
                    <a:pt x="2720133" y="5637202"/>
                  </a:lnTo>
                  <a:lnTo>
                    <a:pt x="2690518" y="5665336"/>
                  </a:lnTo>
                  <a:lnTo>
                    <a:pt x="2656461" y="5690509"/>
                  </a:lnTo>
                  <a:lnTo>
                    <a:pt x="2620923" y="5712720"/>
                  </a:lnTo>
                  <a:lnTo>
                    <a:pt x="2583904" y="5730489"/>
                  </a:lnTo>
                  <a:lnTo>
                    <a:pt x="2543924" y="5745297"/>
                  </a:lnTo>
                  <a:lnTo>
                    <a:pt x="2500982" y="5754181"/>
                  </a:lnTo>
                  <a:lnTo>
                    <a:pt x="2456560" y="5763066"/>
                  </a:lnTo>
                  <a:lnTo>
                    <a:pt x="2412138" y="5764546"/>
                  </a:lnTo>
                  <a:lnTo>
                    <a:pt x="439782" y="5764546"/>
                  </a:lnTo>
                  <a:lnTo>
                    <a:pt x="393879" y="5763066"/>
                  </a:lnTo>
                  <a:lnTo>
                    <a:pt x="352418" y="5754181"/>
                  </a:lnTo>
                  <a:lnTo>
                    <a:pt x="309476" y="5745297"/>
                  </a:lnTo>
                  <a:lnTo>
                    <a:pt x="269496" y="5730489"/>
                  </a:lnTo>
                  <a:lnTo>
                    <a:pt x="229516" y="5712720"/>
                  </a:lnTo>
                  <a:lnTo>
                    <a:pt x="195459" y="5690509"/>
                  </a:lnTo>
                  <a:lnTo>
                    <a:pt x="159921" y="5665336"/>
                  </a:lnTo>
                  <a:lnTo>
                    <a:pt x="130306" y="5637202"/>
                  </a:lnTo>
                  <a:lnTo>
                    <a:pt x="100691" y="5606106"/>
                  </a:lnTo>
                  <a:lnTo>
                    <a:pt x="75518" y="5573530"/>
                  </a:lnTo>
                  <a:lnTo>
                    <a:pt x="54788" y="5535031"/>
                  </a:lnTo>
                  <a:lnTo>
                    <a:pt x="35538" y="5498012"/>
                  </a:lnTo>
                  <a:lnTo>
                    <a:pt x="20731" y="5458032"/>
                  </a:lnTo>
                  <a:lnTo>
                    <a:pt x="10365" y="5416571"/>
                  </a:lnTo>
                  <a:lnTo>
                    <a:pt x="2962" y="5373629"/>
                  </a:lnTo>
                  <a:lnTo>
                    <a:pt x="0" y="5329207"/>
                  </a:lnTo>
                  <a:lnTo>
                    <a:pt x="0" y="436820"/>
                  </a:lnTo>
                  <a:lnTo>
                    <a:pt x="2962" y="392398"/>
                  </a:lnTo>
                  <a:lnTo>
                    <a:pt x="10365" y="349456"/>
                  </a:lnTo>
                  <a:lnTo>
                    <a:pt x="20731" y="306515"/>
                  </a:lnTo>
                  <a:lnTo>
                    <a:pt x="35538" y="266535"/>
                  </a:lnTo>
                  <a:lnTo>
                    <a:pt x="54788" y="229516"/>
                  </a:lnTo>
                  <a:lnTo>
                    <a:pt x="75518" y="192497"/>
                  </a:lnTo>
                  <a:lnTo>
                    <a:pt x="100691" y="159921"/>
                  </a:lnTo>
                  <a:lnTo>
                    <a:pt x="130306" y="127344"/>
                  </a:lnTo>
                  <a:lnTo>
                    <a:pt x="159921" y="100691"/>
                  </a:lnTo>
                  <a:lnTo>
                    <a:pt x="195459" y="75518"/>
                  </a:lnTo>
                  <a:lnTo>
                    <a:pt x="229516" y="53307"/>
                  </a:lnTo>
                  <a:lnTo>
                    <a:pt x="269496" y="32577"/>
                  </a:lnTo>
                  <a:lnTo>
                    <a:pt x="309476" y="20731"/>
                  </a:lnTo>
                  <a:lnTo>
                    <a:pt x="352418" y="8885"/>
                  </a:lnTo>
                  <a:lnTo>
                    <a:pt x="393879" y="29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 name="Freeform 4">
              <a:extLst>
                <a:ext uri="{FF2B5EF4-FFF2-40B4-BE49-F238E27FC236}">
                  <a16:creationId xmlns:a16="http://schemas.microsoft.com/office/drawing/2014/main" id="{E799AC43-E595-4C14-A26B-69C08DD7BAD7}"/>
                </a:ext>
              </a:extLst>
            </p:cNvPr>
            <p:cNvSpPr>
              <a:spLocks/>
            </p:cNvSpPr>
            <p:nvPr/>
          </p:nvSpPr>
          <p:spPr bwMode="auto">
            <a:xfrm>
              <a:off x="9336447" y="577823"/>
              <a:ext cx="321323" cy="5703835"/>
            </a:xfrm>
            <a:custGeom>
              <a:avLst/>
              <a:gdLst>
                <a:gd name="T0" fmla="*/ 0 w 217"/>
                <a:gd name="T1" fmla="*/ 0 h 3852"/>
                <a:gd name="T2" fmla="*/ 42 w 217"/>
                <a:gd name="T3" fmla="*/ 20 h 3852"/>
                <a:gd name="T4" fmla="*/ 81 w 217"/>
                <a:gd name="T5" fmla="*/ 45 h 3852"/>
                <a:gd name="T6" fmla="*/ 115 w 217"/>
                <a:gd name="T7" fmla="*/ 77 h 3852"/>
                <a:gd name="T8" fmla="*/ 143 w 217"/>
                <a:gd name="T9" fmla="*/ 112 h 3852"/>
                <a:gd name="T10" fmla="*/ 168 w 217"/>
                <a:gd name="T11" fmla="*/ 153 h 3852"/>
                <a:gd name="T12" fmla="*/ 185 w 217"/>
                <a:gd name="T13" fmla="*/ 196 h 3852"/>
                <a:gd name="T14" fmla="*/ 197 w 217"/>
                <a:gd name="T15" fmla="*/ 244 h 3852"/>
                <a:gd name="T16" fmla="*/ 200 w 217"/>
                <a:gd name="T17" fmla="*/ 292 h 3852"/>
                <a:gd name="T18" fmla="*/ 200 w 217"/>
                <a:gd name="T19" fmla="*/ 3559 h 3852"/>
                <a:gd name="T20" fmla="*/ 197 w 217"/>
                <a:gd name="T21" fmla="*/ 3608 h 3852"/>
                <a:gd name="T22" fmla="*/ 185 w 217"/>
                <a:gd name="T23" fmla="*/ 3655 h 3852"/>
                <a:gd name="T24" fmla="*/ 168 w 217"/>
                <a:gd name="T25" fmla="*/ 3699 h 3852"/>
                <a:gd name="T26" fmla="*/ 143 w 217"/>
                <a:gd name="T27" fmla="*/ 3738 h 3852"/>
                <a:gd name="T28" fmla="*/ 115 w 217"/>
                <a:gd name="T29" fmla="*/ 3775 h 3852"/>
                <a:gd name="T30" fmla="*/ 81 w 217"/>
                <a:gd name="T31" fmla="*/ 3805 h 3852"/>
                <a:gd name="T32" fmla="*/ 42 w 217"/>
                <a:gd name="T33" fmla="*/ 3832 h 3852"/>
                <a:gd name="T34" fmla="*/ 0 w 217"/>
                <a:gd name="T35" fmla="*/ 3852 h 3852"/>
                <a:gd name="T36" fmla="*/ 22 w 217"/>
                <a:gd name="T37" fmla="*/ 3845 h 3852"/>
                <a:gd name="T38" fmla="*/ 66 w 217"/>
                <a:gd name="T39" fmla="*/ 3827 h 3852"/>
                <a:gd name="T40" fmla="*/ 104 w 217"/>
                <a:gd name="T41" fmla="*/ 3802 h 3852"/>
                <a:gd name="T42" fmla="*/ 140 w 217"/>
                <a:gd name="T43" fmla="*/ 3771 h 3852"/>
                <a:gd name="T44" fmla="*/ 168 w 217"/>
                <a:gd name="T45" fmla="*/ 3734 h 3852"/>
                <a:gd name="T46" fmla="*/ 192 w 217"/>
                <a:gd name="T47" fmla="*/ 3694 h 3852"/>
                <a:gd name="T48" fmla="*/ 207 w 217"/>
                <a:gd name="T49" fmla="*/ 3650 h 3852"/>
                <a:gd name="T50" fmla="*/ 215 w 217"/>
                <a:gd name="T51" fmla="*/ 3601 h 3852"/>
                <a:gd name="T52" fmla="*/ 217 w 217"/>
                <a:gd name="T53" fmla="*/ 274 h 3852"/>
                <a:gd name="T54" fmla="*/ 215 w 217"/>
                <a:gd name="T55" fmla="*/ 249 h 3852"/>
                <a:gd name="T56" fmla="*/ 207 w 217"/>
                <a:gd name="T57" fmla="*/ 202 h 3852"/>
                <a:gd name="T58" fmla="*/ 192 w 217"/>
                <a:gd name="T59" fmla="*/ 158 h 3852"/>
                <a:gd name="T60" fmla="*/ 168 w 217"/>
                <a:gd name="T61" fmla="*/ 117 h 3852"/>
                <a:gd name="T62" fmla="*/ 140 w 217"/>
                <a:gd name="T63" fmla="*/ 80 h 3852"/>
                <a:gd name="T64" fmla="*/ 104 w 217"/>
                <a:gd name="T65" fmla="*/ 50 h 3852"/>
                <a:gd name="T66" fmla="*/ 66 w 217"/>
                <a:gd name="T67" fmla="*/ 25 h 3852"/>
                <a:gd name="T68" fmla="*/ 22 w 217"/>
                <a:gd name="T69" fmla="*/ 6 h 3852"/>
                <a:gd name="T70" fmla="*/ 0 w 217"/>
                <a:gd name="T71" fmla="*/ 0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 h="3852">
                  <a:moveTo>
                    <a:pt x="0" y="0"/>
                  </a:moveTo>
                  <a:lnTo>
                    <a:pt x="0" y="0"/>
                  </a:lnTo>
                  <a:lnTo>
                    <a:pt x="20" y="10"/>
                  </a:lnTo>
                  <a:lnTo>
                    <a:pt x="42" y="20"/>
                  </a:lnTo>
                  <a:lnTo>
                    <a:pt x="62" y="32"/>
                  </a:lnTo>
                  <a:lnTo>
                    <a:pt x="81" y="45"/>
                  </a:lnTo>
                  <a:lnTo>
                    <a:pt x="98" y="60"/>
                  </a:lnTo>
                  <a:lnTo>
                    <a:pt x="115" y="77"/>
                  </a:lnTo>
                  <a:lnTo>
                    <a:pt x="130" y="94"/>
                  </a:lnTo>
                  <a:lnTo>
                    <a:pt x="143" y="112"/>
                  </a:lnTo>
                  <a:lnTo>
                    <a:pt x="157" y="133"/>
                  </a:lnTo>
                  <a:lnTo>
                    <a:pt x="168" y="153"/>
                  </a:lnTo>
                  <a:lnTo>
                    <a:pt x="177" y="175"/>
                  </a:lnTo>
                  <a:lnTo>
                    <a:pt x="185" y="196"/>
                  </a:lnTo>
                  <a:lnTo>
                    <a:pt x="192" y="220"/>
                  </a:lnTo>
                  <a:lnTo>
                    <a:pt x="197" y="244"/>
                  </a:lnTo>
                  <a:lnTo>
                    <a:pt x="199" y="267"/>
                  </a:lnTo>
                  <a:lnTo>
                    <a:pt x="200" y="292"/>
                  </a:lnTo>
                  <a:lnTo>
                    <a:pt x="200" y="3559"/>
                  </a:lnTo>
                  <a:lnTo>
                    <a:pt x="200" y="3559"/>
                  </a:lnTo>
                  <a:lnTo>
                    <a:pt x="199" y="3583"/>
                  </a:lnTo>
                  <a:lnTo>
                    <a:pt x="197" y="3608"/>
                  </a:lnTo>
                  <a:lnTo>
                    <a:pt x="192" y="3632"/>
                  </a:lnTo>
                  <a:lnTo>
                    <a:pt x="185" y="3655"/>
                  </a:lnTo>
                  <a:lnTo>
                    <a:pt x="177" y="3677"/>
                  </a:lnTo>
                  <a:lnTo>
                    <a:pt x="168" y="3699"/>
                  </a:lnTo>
                  <a:lnTo>
                    <a:pt x="157" y="3719"/>
                  </a:lnTo>
                  <a:lnTo>
                    <a:pt x="143" y="3738"/>
                  </a:lnTo>
                  <a:lnTo>
                    <a:pt x="130" y="3756"/>
                  </a:lnTo>
                  <a:lnTo>
                    <a:pt x="115" y="3775"/>
                  </a:lnTo>
                  <a:lnTo>
                    <a:pt x="98" y="3790"/>
                  </a:lnTo>
                  <a:lnTo>
                    <a:pt x="81" y="3805"/>
                  </a:lnTo>
                  <a:lnTo>
                    <a:pt x="62" y="3818"/>
                  </a:lnTo>
                  <a:lnTo>
                    <a:pt x="42" y="3832"/>
                  </a:lnTo>
                  <a:lnTo>
                    <a:pt x="20" y="3842"/>
                  </a:lnTo>
                  <a:lnTo>
                    <a:pt x="0" y="3852"/>
                  </a:lnTo>
                  <a:lnTo>
                    <a:pt x="0" y="3852"/>
                  </a:lnTo>
                  <a:lnTo>
                    <a:pt x="22" y="3845"/>
                  </a:lnTo>
                  <a:lnTo>
                    <a:pt x="44" y="3837"/>
                  </a:lnTo>
                  <a:lnTo>
                    <a:pt x="66" y="3827"/>
                  </a:lnTo>
                  <a:lnTo>
                    <a:pt x="86" y="3815"/>
                  </a:lnTo>
                  <a:lnTo>
                    <a:pt x="104" y="3802"/>
                  </a:lnTo>
                  <a:lnTo>
                    <a:pt x="123" y="3786"/>
                  </a:lnTo>
                  <a:lnTo>
                    <a:pt x="140" y="3771"/>
                  </a:lnTo>
                  <a:lnTo>
                    <a:pt x="155" y="3753"/>
                  </a:lnTo>
                  <a:lnTo>
                    <a:pt x="168" y="3734"/>
                  </a:lnTo>
                  <a:lnTo>
                    <a:pt x="180" y="3714"/>
                  </a:lnTo>
                  <a:lnTo>
                    <a:pt x="192" y="3694"/>
                  </a:lnTo>
                  <a:lnTo>
                    <a:pt x="200" y="3672"/>
                  </a:lnTo>
                  <a:lnTo>
                    <a:pt x="207" y="3650"/>
                  </a:lnTo>
                  <a:lnTo>
                    <a:pt x="212" y="3627"/>
                  </a:lnTo>
                  <a:lnTo>
                    <a:pt x="215" y="3601"/>
                  </a:lnTo>
                  <a:lnTo>
                    <a:pt x="217" y="3578"/>
                  </a:lnTo>
                  <a:lnTo>
                    <a:pt x="217" y="274"/>
                  </a:lnTo>
                  <a:lnTo>
                    <a:pt x="217" y="274"/>
                  </a:lnTo>
                  <a:lnTo>
                    <a:pt x="215" y="249"/>
                  </a:lnTo>
                  <a:lnTo>
                    <a:pt x="212" y="225"/>
                  </a:lnTo>
                  <a:lnTo>
                    <a:pt x="207" y="202"/>
                  </a:lnTo>
                  <a:lnTo>
                    <a:pt x="200" y="180"/>
                  </a:lnTo>
                  <a:lnTo>
                    <a:pt x="192" y="158"/>
                  </a:lnTo>
                  <a:lnTo>
                    <a:pt x="180" y="136"/>
                  </a:lnTo>
                  <a:lnTo>
                    <a:pt x="168" y="117"/>
                  </a:lnTo>
                  <a:lnTo>
                    <a:pt x="155" y="97"/>
                  </a:lnTo>
                  <a:lnTo>
                    <a:pt x="140" y="80"/>
                  </a:lnTo>
                  <a:lnTo>
                    <a:pt x="123" y="64"/>
                  </a:lnTo>
                  <a:lnTo>
                    <a:pt x="104" y="50"/>
                  </a:lnTo>
                  <a:lnTo>
                    <a:pt x="86" y="37"/>
                  </a:lnTo>
                  <a:lnTo>
                    <a:pt x="66" y="25"/>
                  </a:lnTo>
                  <a:lnTo>
                    <a:pt x="44" y="15"/>
                  </a:lnTo>
                  <a:lnTo>
                    <a:pt x="22" y="6"/>
                  </a:lnTo>
                  <a:lnTo>
                    <a:pt x="0" y="0"/>
                  </a:lnTo>
                  <a:lnTo>
                    <a:pt x="0" y="0"/>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A2C7C7AF-58DD-4425-B53E-478A3AD85FBF}"/>
                </a:ext>
              </a:extLst>
            </p:cNvPr>
            <p:cNvSpPr>
              <a:spLocks/>
            </p:cNvSpPr>
            <p:nvPr/>
          </p:nvSpPr>
          <p:spPr bwMode="auto">
            <a:xfrm>
              <a:off x="6838427" y="574862"/>
              <a:ext cx="336130" cy="5709758"/>
            </a:xfrm>
            <a:custGeom>
              <a:avLst/>
              <a:gdLst>
                <a:gd name="T0" fmla="*/ 20 w 227"/>
                <a:gd name="T1" fmla="*/ 294 h 3856"/>
                <a:gd name="T2" fmla="*/ 22 w 227"/>
                <a:gd name="T3" fmla="*/ 269 h 3856"/>
                <a:gd name="T4" fmla="*/ 29 w 227"/>
                <a:gd name="T5" fmla="*/ 220 h 3856"/>
                <a:gd name="T6" fmla="*/ 44 w 227"/>
                <a:gd name="T7" fmla="*/ 175 h 3856"/>
                <a:gd name="T8" fmla="*/ 66 w 227"/>
                <a:gd name="T9" fmla="*/ 133 h 3856"/>
                <a:gd name="T10" fmla="*/ 92 w 227"/>
                <a:gd name="T11" fmla="*/ 94 h 3856"/>
                <a:gd name="T12" fmla="*/ 126 w 227"/>
                <a:gd name="T13" fmla="*/ 61 h 3856"/>
                <a:gd name="T14" fmla="*/ 163 w 227"/>
                <a:gd name="T15" fmla="*/ 32 h 3856"/>
                <a:gd name="T16" fmla="*/ 205 w 227"/>
                <a:gd name="T17" fmla="*/ 8 h 3856"/>
                <a:gd name="T18" fmla="*/ 227 w 227"/>
                <a:gd name="T19" fmla="*/ 0 h 3856"/>
                <a:gd name="T20" fmla="*/ 180 w 227"/>
                <a:gd name="T21" fmla="*/ 13 h 3856"/>
                <a:gd name="T22" fmla="*/ 136 w 227"/>
                <a:gd name="T23" fmla="*/ 35 h 3856"/>
                <a:gd name="T24" fmla="*/ 99 w 227"/>
                <a:gd name="T25" fmla="*/ 62 h 3856"/>
                <a:gd name="T26" fmla="*/ 66 w 227"/>
                <a:gd name="T27" fmla="*/ 96 h 3856"/>
                <a:gd name="T28" fmla="*/ 39 w 227"/>
                <a:gd name="T29" fmla="*/ 136 h 3856"/>
                <a:gd name="T30" fmla="*/ 18 w 227"/>
                <a:gd name="T31" fmla="*/ 178 h 3856"/>
                <a:gd name="T32" fmla="*/ 5 w 227"/>
                <a:gd name="T33" fmla="*/ 225 h 3856"/>
                <a:gd name="T34" fmla="*/ 0 w 227"/>
                <a:gd name="T35" fmla="*/ 276 h 3856"/>
                <a:gd name="T36" fmla="*/ 0 w 227"/>
                <a:gd name="T37" fmla="*/ 3580 h 3856"/>
                <a:gd name="T38" fmla="*/ 5 w 227"/>
                <a:gd name="T39" fmla="*/ 3629 h 3856"/>
                <a:gd name="T40" fmla="*/ 18 w 227"/>
                <a:gd name="T41" fmla="*/ 3676 h 3856"/>
                <a:gd name="T42" fmla="*/ 39 w 227"/>
                <a:gd name="T43" fmla="*/ 3719 h 3856"/>
                <a:gd name="T44" fmla="*/ 66 w 227"/>
                <a:gd name="T45" fmla="*/ 3758 h 3856"/>
                <a:gd name="T46" fmla="*/ 99 w 227"/>
                <a:gd name="T47" fmla="*/ 3793 h 3856"/>
                <a:gd name="T48" fmla="*/ 136 w 227"/>
                <a:gd name="T49" fmla="*/ 3820 h 3856"/>
                <a:gd name="T50" fmla="*/ 180 w 227"/>
                <a:gd name="T51" fmla="*/ 3842 h 3856"/>
                <a:gd name="T52" fmla="*/ 227 w 227"/>
                <a:gd name="T53" fmla="*/ 3856 h 3856"/>
                <a:gd name="T54" fmla="*/ 205 w 227"/>
                <a:gd name="T55" fmla="*/ 3847 h 3856"/>
                <a:gd name="T56" fmla="*/ 163 w 227"/>
                <a:gd name="T57" fmla="*/ 3824 h 3856"/>
                <a:gd name="T58" fmla="*/ 126 w 227"/>
                <a:gd name="T59" fmla="*/ 3795 h 3856"/>
                <a:gd name="T60" fmla="*/ 92 w 227"/>
                <a:gd name="T61" fmla="*/ 3761 h 3856"/>
                <a:gd name="T62" fmla="*/ 66 w 227"/>
                <a:gd name="T63" fmla="*/ 3723 h 3856"/>
                <a:gd name="T64" fmla="*/ 44 w 227"/>
                <a:gd name="T65" fmla="*/ 3681 h 3856"/>
                <a:gd name="T66" fmla="*/ 29 w 227"/>
                <a:gd name="T67" fmla="*/ 3635 h 3856"/>
                <a:gd name="T68" fmla="*/ 22 w 227"/>
                <a:gd name="T69" fmla="*/ 3587 h 3856"/>
                <a:gd name="T70" fmla="*/ 20 w 227"/>
                <a:gd name="T71" fmla="*/ 3561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7" h="3856">
                  <a:moveTo>
                    <a:pt x="20" y="3561"/>
                  </a:moveTo>
                  <a:lnTo>
                    <a:pt x="20" y="294"/>
                  </a:lnTo>
                  <a:lnTo>
                    <a:pt x="20" y="294"/>
                  </a:lnTo>
                  <a:lnTo>
                    <a:pt x="22" y="269"/>
                  </a:lnTo>
                  <a:lnTo>
                    <a:pt x="23" y="244"/>
                  </a:lnTo>
                  <a:lnTo>
                    <a:pt x="29" y="220"/>
                  </a:lnTo>
                  <a:lnTo>
                    <a:pt x="35" y="197"/>
                  </a:lnTo>
                  <a:lnTo>
                    <a:pt x="44" y="175"/>
                  </a:lnTo>
                  <a:lnTo>
                    <a:pt x="54" y="153"/>
                  </a:lnTo>
                  <a:lnTo>
                    <a:pt x="66" y="133"/>
                  </a:lnTo>
                  <a:lnTo>
                    <a:pt x="79" y="113"/>
                  </a:lnTo>
                  <a:lnTo>
                    <a:pt x="92" y="94"/>
                  </a:lnTo>
                  <a:lnTo>
                    <a:pt x="109" y="76"/>
                  </a:lnTo>
                  <a:lnTo>
                    <a:pt x="126" y="61"/>
                  </a:lnTo>
                  <a:lnTo>
                    <a:pt x="143" y="45"/>
                  </a:lnTo>
                  <a:lnTo>
                    <a:pt x="163" y="32"/>
                  </a:lnTo>
                  <a:lnTo>
                    <a:pt x="183" y="20"/>
                  </a:lnTo>
                  <a:lnTo>
                    <a:pt x="205" y="8"/>
                  </a:lnTo>
                  <a:lnTo>
                    <a:pt x="227" y="0"/>
                  </a:lnTo>
                  <a:lnTo>
                    <a:pt x="227" y="0"/>
                  </a:lnTo>
                  <a:lnTo>
                    <a:pt x="203" y="5"/>
                  </a:lnTo>
                  <a:lnTo>
                    <a:pt x="180" y="13"/>
                  </a:lnTo>
                  <a:lnTo>
                    <a:pt x="158" y="24"/>
                  </a:lnTo>
                  <a:lnTo>
                    <a:pt x="136" y="35"/>
                  </a:lnTo>
                  <a:lnTo>
                    <a:pt x="118" y="47"/>
                  </a:lnTo>
                  <a:lnTo>
                    <a:pt x="99" y="62"/>
                  </a:lnTo>
                  <a:lnTo>
                    <a:pt x="81" y="79"/>
                  </a:lnTo>
                  <a:lnTo>
                    <a:pt x="66" y="96"/>
                  </a:lnTo>
                  <a:lnTo>
                    <a:pt x="50" y="116"/>
                  </a:lnTo>
                  <a:lnTo>
                    <a:pt x="39" y="136"/>
                  </a:lnTo>
                  <a:lnTo>
                    <a:pt x="27" y="156"/>
                  </a:lnTo>
                  <a:lnTo>
                    <a:pt x="18" y="178"/>
                  </a:lnTo>
                  <a:lnTo>
                    <a:pt x="10" y="202"/>
                  </a:lnTo>
                  <a:lnTo>
                    <a:pt x="5" y="225"/>
                  </a:lnTo>
                  <a:lnTo>
                    <a:pt x="2" y="251"/>
                  </a:lnTo>
                  <a:lnTo>
                    <a:pt x="0" y="276"/>
                  </a:lnTo>
                  <a:lnTo>
                    <a:pt x="0" y="3580"/>
                  </a:lnTo>
                  <a:lnTo>
                    <a:pt x="0" y="3580"/>
                  </a:lnTo>
                  <a:lnTo>
                    <a:pt x="2" y="3605"/>
                  </a:lnTo>
                  <a:lnTo>
                    <a:pt x="5" y="3629"/>
                  </a:lnTo>
                  <a:lnTo>
                    <a:pt x="10" y="3654"/>
                  </a:lnTo>
                  <a:lnTo>
                    <a:pt x="18" y="3676"/>
                  </a:lnTo>
                  <a:lnTo>
                    <a:pt x="27" y="3699"/>
                  </a:lnTo>
                  <a:lnTo>
                    <a:pt x="39" y="3719"/>
                  </a:lnTo>
                  <a:lnTo>
                    <a:pt x="50" y="3740"/>
                  </a:lnTo>
                  <a:lnTo>
                    <a:pt x="66" y="3758"/>
                  </a:lnTo>
                  <a:lnTo>
                    <a:pt x="81" y="3777"/>
                  </a:lnTo>
                  <a:lnTo>
                    <a:pt x="99" y="3793"/>
                  </a:lnTo>
                  <a:lnTo>
                    <a:pt x="118" y="3807"/>
                  </a:lnTo>
                  <a:lnTo>
                    <a:pt x="136" y="3820"/>
                  </a:lnTo>
                  <a:lnTo>
                    <a:pt x="158" y="3832"/>
                  </a:lnTo>
                  <a:lnTo>
                    <a:pt x="180" y="3842"/>
                  </a:lnTo>
                  <a:lnTo>
                    <a:pt x="203" y="3849"/>
                  </a:lnTo>
                  <a:lnTo>
                    <a:pt x="227" y="3856"/>
                  </a:lnTo>
                  <a:lnTo>
                    <a:pt x="227" y="3856"/>
                  </a:lnTo>
                  <a:lnTo>
                    <a:pt x="205" y="3847"/>
                  </a:lnTo>
                  <a:lnTo>
                    <a:pt x="183" y="3836"/>
                  </a:lnTo>
                  <a:lnTo>
                    <a:pt x="163" y="3824"/>
                  </a:lnTo>
                  <a:lnTo>
                    <a:pt x="143" y="3810"/>
                  </a:lnTo>
                  <a:lnTo>
                    <a:pt x="126" y="3795"/>
                  </a:lnTo>
                  <a:lnTo>
                    <a:pt x="109" y="3778"/>
                  </a:lnTo>
                  <a:lnTo>
                    <a:pt x="92" y="3761"/>
                  </a:lnTo>
                  <a:lnTo>
                    <a:pt x="79" y="3743"/>
                  </a:lnTo>
                  <a:lnTo>
                    <a:pt x="66" y="3723"/>
                  </a:lnTo>
                  <a:lnTo>
                    <a:pt x="54" y="3703"/>
                  </a:lnTo>
                  <a:lnTo>
                    <a:pt x="44" y="3681"/>
                  </a:lnTo>
                  <a:lnTo>
                    <a:pt x="35" y="3657"/>
                  </a:lnTo>
                  <a:lnTo>
                    <a:pt x="29" y="3635"/>
                  </a:lnTo>
                  <a:lnTo>
                    <a:pt x="23" y="3610"/>
                  </a:lnTo>
                  <a:lnTo>
                    <a:pt x="22" y="3587"/>
                  </a:lnTo>
                  <a:lnTo>
                    <a:pt x="20" y="3561"/>
                  </a:lnTo>
                  <a:lnTo>
                    <a:pt x="20" y="3561"/>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2AAE36D7-D3A5-46BC-B132-7F4D7818CD40}"/>
                </a:ext>
              </a:extLst>
            </p:cNvPr>
            <p:cNvSpPr>
              <a:spLocks/>
            </p:cNvSpPr>
            <p:nvPr/>
          </p:nvSpPr>
          <p:spPr bwMode="auto">
            <a:xfrm>
              <a:off x="6900618" y="567458"/>
              <a:ext cx="2684596" cy="214708"/>
            </a:xfrm>
            <a:custGeom>
              <a:avLst/>
              <a:gdLst>
                <a:gd name="T0" fmla="*/ 1571 w 1813"/>
                <a:gd name="T1" fmla="*/ 22 h 145"/>
                <a:gd name="T2" fmla="*/ 1590 w 1813"/>
                <a:gd name="T3" fmla="*/ 22 h 145"/>
                <a:gd name="T4" fmla="*/ 1625 w 1813"/>
                <a:gd name="T5" fmla="*/ 27 h 145"/>
                <a:gd name="T6" fmla="*/ 1660 w 1813"/>
                <a:gd name="T7" fmla="*/ 35 h 145"/>
                <a:gd name="T8" fmla="*/ 1692 w 1813"/>
                <a:gd name="T9" fmla="*/ 47 h 145"/>
                <a:gd name="T10" fmla="*/ 1739 w 1813"/>
                <a:gd name="T11" fmla="*/ 72 h 145"/>
                <a:gd name="T12" fmla="*/ 1791 w 1813"/>
                <a:gd name="T13" fmla="*/ 118 h 145"/>
                <a:gd name="T14" fmla="*/ 1813 w 1813"/>
                <a:gd name="T15" fmla="*/ 145 h 145"/>
                <a:gd name="T16" fmla="*/ 1795 w 1813"/>
                <a:gd name="T17" fmla="*/ 113 h 145"/>
                <a:gd name="T18" fmla="*/ 1773 w 1813"/>
                <a:gd name="T19" fmla="*/ 86 h 145"/>
                <a:gd name="T20" fmla="*/ 1746 w 1813"/>
                <a:gd name="T21" fmla="*/ 61 h 145"/>
                <a:gd name="T22" fmla="*/ 1717 w 1813"/>
                <a:gd name="T23" fmla="*/ 39 h 145"/>
                <a:gd name="T24" fmla="*/ 1686 w 1813"/>
                <a:gd name="T25" fmla="*/ 22 h 145"/>
                <a:gd name="T26" fmla="*/ 1652 w 1813"/>
                <a:gd name="T27" fmla="*/ 10 h 145"/>
                <a:gd name="T28" fmla="*/ 1615 w 1813"/>
                <a:gd name="T29" fmla="*/ 2 h 145"/>
                <a:gd name="T30" fmla="*/ 1578 w 1813"/>
                <a:gd name="T31" fmla="*/ 0 h 145"/>
                <a:gd name="T32" fmla="*/ 237 w 1813"/>
                <a:gd name="T33" fmla="*/ 0 h 145"/>
                <a:gd name="T34" fmla="*/ 198 w 1813"/>
                <a:gd name="T35" fmla="*/ 2 h 145"/>
                <a:gd name="T36" fmla="*/ 163 w 1813"/>
                <a:gd name="T37" fmla="*/ 10 h 145"/>
                <a:gd name="T38" fmla="*/ 128 w 1813"/>
                <a:gd name="T39" fmla="*/ 22 h 145"/>
                <a:gd name="T40" fmla="*/ 96 w 1813"/>
                <a:gd name="T41" fmla="*/ 39 h 145"/>
                <a:gd name="T42" fmla="*/ 67 w 1813"/>
                <a:gd name="T43" fmla="*/ 61 h 145"/>
                <a:gd name="T44" fmla="*/ 42 w 1813"/>
                <a:gd name="T45" fmla="*/ 86 h 145"/>
                <a:gd name="T46" fmla="*/ 18 w 1813"/>
                <a:gd name="T47" fmla="*/ 113 h 145"/>
                <a:gd name="T48" fmla="*/ 0 w 1813"/>
                <a:gd name="T49" fmla="*/ 145 h 145"/>
                <a:gd name="T50" fmla="*/ 22 w 1813"/>
                <a:gd name="T51" fmla="*/ 118 h 145"/>
                <a:gd name="T52" fmla="*/ 76 w 1813"/>
                <a:gd name="T53" fmla="*/ 72 h 145"/>
                <a:gd name="T54" fmla="*/ 121 w 1813"/>
                <a:gd name="T55" fmla="*/ 47 h 145"/>
                <a:gd name="T56" fmla="*/ 153 w 1813"/>
                <a:gd name="T57" fmla="*/ 35 h 145"/>
                <a:gd name="T58" fmla="*/ 188 w 1813"/>
                <a:gd name="T59" fmla="*/ 27 h 145"/>
                <a:gd name="T60" fmla="*/ 224 w 1813"/>
                <a:gd name="T61" fmla="*/ 22 h 145"/>
                <a:gd name="T62" fmla="*/ 242 w 1813"/>
                <a:gd name="T63"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3" h="145">
                  <a:moveTo>
                    <a:pt x="242" y="22"/>
                  </a:moveTo>
                  <a:lnTo>
                    <a:pt x="1571" y="22"/>
                  </a:lnTo>
                  <a:lnTo>
                    <a:pt x="1571" y="22"/>
                  </a:lnTo>
                  <a:lnTo>
                    <a:pt x="1590" y="22"/>
                  </a:lnTo>
                  <a:lnTo>
                    <a:pt x="1608" y="23"/>
                  </a:lnTo>
                  <a:lnTo>
                    <a:pt x="1625" y="27"/>
                  </a:lnTo>
                  <a:lnTo>
                    <a:pt x="1643" y="30"/>
                  </a:lnTo>
                  <a:lnTo>
                    <a:pt x="1660" y="35"/>
                  </a:lnTo>
                  <a:lnTo>
                    <a:pt x="1677" y="40"/>
                  </a:lnTo>
                  <a:lnTo>
                    <a:pt x="1692" y="47"/>
                  </a:lnTo>
                  <a:lnTo>
                    <a:pt x="1709" y="55"/>
                  </a:lnTo>
                  <a:lnTo>
                    <a:pt x="1739" y="72"/>
                  </a:lnTo>
                  <a:lnTo>
                    <a:pt x="1766" y="94"/>
                  </a:lnTo>
                  <a:lnTo>
                    <a:pt x="1791" y="118"/>
                  </a:lnTo>
                  <a:lnTo>
                    <a:pt x="1813" y="145"/>
                  </a:lnTo>
                  <a:lnTo>
                    <a:pt x="1813" y="145"/>
                  </a:lnTo>
                  <a:lnTo>
                    <a:pt x="1805" y="128"/>
                  </a:lnTo>
                  <a:lnTo>
                    <a:pt x="1795" y="113"/>
                  </a:lnTo>
                  <a:lnTo>
                    <a:pt x="1785" y="99"/>
                  </a:lnTo>
                  <a:lnTo>
                    <a:pt x="1773" y="86"/>
                  </a:lnTo>
                  <a:lnTo>
                    <a:pt x="1760" y="72"/>
                  </a:lnTo>
                  <a:lnTo>
                    <a:pt x="1746" y="61"/>
                  </a:lnTo>
                  <a:lnTo>
                    <a:pt x="1733" y="49"/>
                  </a:lnTo>
                  <a:lnTo>
                    <a:pt x="1717" y="39"/>
                  </a:lnTo>
                  <a:lnTo>
                    <a:pt x="1702" y="30"/>
                  </a:lnTo>
                  <a:lnTo>
                    <a:pt x="1686" y="22"/>
                  </a:lnTo>
                  <a:lnTo>
                    <a:pt x="1669" y="15"/>
                  </a:lnTo>
                  <a:lnTo>
                    <a:pt x="1652" y="10"/>
                  </a:lnTo>
                  <a:lnTo>
                    <a:pt x="1633" y="5"/>
                  </a:lnTo>
                  <a:lnTo>
                    <a:pt x="1615" y="2"/>
                  </a:lnTo>
                  <a:lnTo>
                    <a:pt x="1596" y="0"/>
                  </a:lnTo>
                  <a:lnTo>
                    <a:pt x="1578" y="0"/>
                  </a:lnTo>
                  <a:lnTo>
                    <a:pt x="237" y="0"/>
                  </a:lnTo>
                  <a:lnTo>
                    <a:pt x="237" y="0"/>
                  </a:lnTo>
                  <a:lnTo>
                    <a:pt x="217" y="0"/>
                  </a:lnTo>
                  <a:lnTo>
                    <a:pt x="198" y="2"/>
                  </a:lnTo>
                  <a:lnTo>
                    <a:pt x="180" y="5"/>
                  </a:lnTo>
                  <a:lnTo>
                    <a:pt x="163" y="10"/>
                  </a:lnTo>
                  <a:lnTo>
                    <a:pt x="145" y="15"/>
                  </a:lnTo>
                  <a:lnTo>
                    <a:pt x="128" y="22"/>
                  </a:lnTo>
                  <a:lnTo>
                    <a:pt x="113" y="30"/>
                  </a:lnTo>
                  <a:lnTo>
                    <a:pt x="96" y="39"/>
                  </a:lnTo>
                  <a:lnTo>
                    <a:pt x="82" y="49"/>
                  </a:lnTo>
                  <a:lnTo>
                    <a:pt x="67" y="61"/>
                  </a:lnTo>
                  <a:lnTo>
                    <a:pt x="54" y="72"/>
                  </a:lnTo>
                  <a:lnTo>
                    <a:pt x="42" y="86"/>
                  </a:lnTo>
                  <a:lnTo>
                    <a:pt x="30" y="99"/>
                  </a:lnTo>
                  <a:lnTo>
                    <a:pt x="18" y="113"/>
                  </a:lnTo>
                  <a:lnTo>
                    <a:pt x="8" y="128"/>
                  </a:lnTo>
                  <a:lnTo>
                    <a:pt x="0" y="145"/>
                  </a:lnTo>
                  <a:lnTo>
                    <a:pt x="0" y="145"/>
                  </a:lnTo>
                  <a:lnTo>
                    <a:pt x="22" y="118"/>
                  </a:lnTo>
                  <a:lnTo>
                    <a:pt x="47" y="94"/>
                  </a:lnTo>
                  <a:lnTo>
                    <a:pt x="76" y="72"/>
                  </a:lnTo>
                  <a:lnTo>
                    <a:pt x="106" y="55"/>
                  </a:lnTo>
                  <a:lnTo>
                    <a:pt x="121" y="47"/>
                  </a:lnTo>
                  <a:lnTo>
                    <a:pt x="138" y="40"/>
                  </a:lnTo>
                  <a:lnTo>
                    <a:pt x="153" y="35"/>
                  </a:lnTo>
                  <a:lnTo>
                    <a:pt x="172" y="30"/>
                  </a:lnTo>
                  <a:lnTo>
                    <a:pt x="188" y="27"/>
                  </a:lnTo>
                  <a:lnTo>
                    <a:pt x="207" y="23"/>
                  </a:lnTo>
                  <a:lnTo>
                    <a:pt x="224" y="22"/>
                  </a:lnTo>
                  <a:lnTo>
                    <a:pt x="242" y="22"/>
                  </a:lnTo>
                  <a:lnTo>
                    <a:pt x="242" y="22"/>
                  </a:lnTo>
                  <a:close/>
                </a:path>
              </a:pathLst>
            </a:custGeom>
            <a:gradFill flip="none" rotWithShape="1">
              <a:gsLst>
                <a:gs pos="0">
                  <a:schemeClr val="bg1">
                    <a:alpha val="43000"/>
                  </a:schemeClr>
                </a:gs>
                <a:gs pos="37000">
                  <a:schemeClr val="bg1">
                    <a:alpha val="0"/>
                  </a:scheme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1DC2F6B4-6290-4CAB-922C-CA4291265E74}"/>
                </a:ext>
              </a:extLst>
            </p:cNvPr>
            <p:cNvSpPr>
              <a:spLocks noChangeArrowheads="1"/>
            </p:cNvSpPr>
            <p:nvPr/>
          </p:nvSpPr>
          <p:spPr bwMode="auto">
            <a:xfrm>
              <a:off x="6817696" y="1112372"/>
              <a:ext cx="2850439" cy="42942"/>
            </a:xfrm>
            <a:custGeom>
              <a:avLst/>
              <a:gdLst>
                <a:gd name="connsiteX0" fmla="*/ 2683115 w 2850439"/>
                <a:gd name="connsiteY0" fmla="*/ 0 h 42942"/>
                <a:gd name="connsiteX1" fmla="*/ 2850439 w 2850439"/>
                <a:gd name="connsiteY1" fmla="*/ 0 h 42942"/>
                <a:gd name="connsiteX2" fmla="*/ 2850439 w 2850439"/>
                <a:gd name="connsiteY2" fmla="*/ 42942 h 42942"/>
                <a:gd name="connsiteX3" fmla="*/ 2683115 w 2850439"/>
                <a:gd name="connsiteY3" fmla="*/ 42942 h 42942"/>
                <a:gd name="connsiteX4" fmla="*/ 0 w 2850439"/>
                <a:gd name="connsiteY4" fmla="*/ 0 h 42942"/>
                <a:gd name="connsiteX5" fmla="*/ 167325 w 2850439"/>
                <a:gd name="connsiteY5" fmla="*/ 0 h 42942"/>
                <a:gd name="connsiteX6" fmla="*/ 167325 w 2850439"/>
                <a:gd name="connsiteY6" fmla="*/ 42942 h 42942"/>
                <a:gd name="connsiteX7" fmla="*/ 0 w 2850439"/>
                <a:gd name="connsiteY7" fmla="*/ 42942 h 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439" h="42942">
                  <a:moveTo>
                    <a:pt x="2683115" y="0"/>
                  </a:moveTo>
                  <a:lnTo>
                    <a:pt x="2850439" y="0"/>
                  </a:lnTo>
                  <a:lnTo>
                    <a:pt x="2850439" y="42942"/>
                  </a:lnTo>
                  <a:lnTo>
                    <a:pt x="2683115" y="42942"/>
                  </a:lnTo>
                  <a:close/>
                  <a:moveTo>
                    <a:pt x="0" y="0"/>
                  </a:moveTo>
                  <a:lnTo>
                    <a:pt x="167325" y="0"/>
                  </a:lnTo>
                  <a:lnTo>
                    <a:pt x="167325" y="42942"/>
                  </a:lnTo>
                  <a:lnTo>
                    <a:pt x="0" y="42942"/>
                  </a:lnTo>
                  <a:close/>
                </a:path>
              </a:pathLst>
            </a:cu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 name="Freeform 8">
              <a:extLst>
                <a:ext uri="{FF2B5EF4-FFF2-40B4-BE49-F238E27FC236}">
                  <a16:creationId xmlns:a16="http://schemas.microsoft.com/office/drawing/2014/main" id="{996194C7-A617-472B-8C57-4E737F73BF09}"/>
                </a:ext>
              </a:extLst>
            </p:cNvPr>
            <p:cNvSpPr>
              <a:spLocks noChangeArrowheads="1"/>
            </p:cNvSpPr>
            <p:nvPr/>
          </p:nvSpPr>
          <p:spPr bwMode="auto">
            <a:xfrm>
              <a:off x="6817696" y="5717493"/>
              <a:ext cx="2850439" cy="42942"/>
            </a:xfrm>
            <a:custGeom>
              <a:avLst/>
              <a:gdLst>
                <a:gd name="connsiteX0" fmla="*/ 2683115 w 2850439"/>
                <a:gd name="connsiteY0" fmla="*/ 0 h 42942"/>
                <a:gd name="connsiteX1" fmla="*/ 2850439 w 2850439"/>
                <a:gd name="connsiteY1" fmla="*/ 0 h 42942"/>
                <a:gd name="connsiteX2" fmla="*/ 2850439 w 2850439"/>
                <a:gd name="connsiteY2" fmla="*/ 42942 h 42942"/>
                <a:gd name="connsiteX3" fmla="*/ 2683115 w 2850439"/>
                <a:gd name="connsiteY3" fmla="*/ 42942 h 42942"/>
                <a:gd name="connsiteX4" fmla="*/ 0 w 2850439"/>
                <a:gd name="connsiteY4" fmla="*/ 0 h 42942"/>
                <a:gd name="connsiteX5" fmla="*/ 167325 w 2850439"/>
                <a:gd name="connsiteY5" fmla="*/ 0 h 42942"/>
                <a:gd name="connsiteX6" fmla="*/ 167325 w 2850439"/>
                <a:gd name="connsiteY6" fmla="*/ 42942 h 42942"/>
                <a:gd name="connsiteX7" fmla="*/ 0 w 2850439"/>
                <a:gd name="connsiteY7" fmla="*/ 42942 h 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439" h="42942">
                  <a:moveTo>
                    <a:pt x="2683115" y="0"/>
                  </a:moveTo>
                  <a:lnTo>
                    <a:pt x="2850439" y="0"/>
                  </a:lnTo>
                  <a:lnTo>
                    <a:pt x="2850439" y="42942"/>
                  </a:lnTo>
                  <a:lnTo>
                    <a:pt x="2683115" y="42942"/>
                  </a:lnTo>
                  <a:close/>
                  <a:moveTo>
                    <a:pt x="0" y="0"/>
                  </a:moveTo>
                  <a:lnTo>
                    <a:pt x="167325" y="0"/>
                  </a:lnTo>
                  <a:lnTo>
                    <a:pt x="167325" y="42942"/>
                  </a:lnTo>
                  <a:lnTo>
                    <a:pt x="0" y="42942"/>
                  </a:lnTo>
                  <a:close/>
                </a:path>
              </a:pathLst>
            </a:cu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 name="Freeform 9">
              <a:extLst>
                <a:ext uri="{FF2B5EF4-FFF2-40B4-BE49-F238E27FC236}">
                  <a16:creationId xmlns:a16="http://schemas.microsoft.com/office/drawing/2014/main" id="{34DD7651-D62C-4C62-ABFB-46F5E1D6738C}"/>
                </a:ext>
              </a:extLst>
            </p:cNvPr>
            <p:cNvSpPr>
              <a:spLocks/>
            </p:cNvSpPr>
            <p:nvPr/>
          </p:nvSpPr>
          <p:spPr bwMode="auto">
            <a:xfrm>
              <a:off x="6868042" y="594111"/>
              <a:ext cx="2749748" cy="5668297"/>
            </a:xfrm>
            <a:custGeom>
              <a:avLst/>
              <a:gdLst>
                <a:gd name="connsiteX0" fmla="*/ 379072 w 2749748"/>
                <a:gd name="connsiteY0" fmla="*/ 119199 h 5668297"/>
                <a:gd name="connsiteX1" fmla="*/ 350937 w 2749748"/>
                <a:gd name="connsiteY1" fmla="*/ 125122 h 5668297"/>
                <a:gd name="connsiteX2" fmla="*/ 324284 w 2749748"/>
                <a:gd name="connsiteY2" fmla="*/ 132526 h 5668297"/>
                <a:gd name="connsiteX3" fmla="*/ 296150 w 2749748"/>
                <a:gd name="connsiteY3" fmla="*/ 141410 h 5668297"/>
                <a:gd name="connsiteX4" fmla="*/ 270977 w 2749748"/>
                <a:gd name="connsiteY4" fmla="*/ 154737 h 5668297"/>
                <a:gd name="connsiteX5" fmla="*/ 247285 w 2749748"/>
                <a:gd name="connsiteY5" fmla="*/ 169544 h 5668297"/>
                <a:gd name="connsiteX6" fmla="*/ 225074 w 2749748"/>
                <a:gd name="connsiteY6" fmla="*/ 184352 h 5668297"/>
                <a:gd name="connsiteX7" fmla="*/ 204343 w 2749748"/>
                <a:gd name="connsiteY7" fmla="*/ 203602 h 5668297"/>
                <a:gd name="connsiteX8" fmla="*/ 185094 w 2749748"/>
                <a:gd name="connsiteY8" fmla="*/ 224332 h 5668297"/>
                <a:gd name="connsiteX9" fmla="*/ 167325 w 2749748"/>
                <a:gd name="connsiteY9" fmla="*/ 246543 h 5668297"/>
                <a:gd name="connsiteX10" fmla="*/ 153998 w 2749748"/>
                <a:gd name="connsiteY10" fmla="*/ 271716 h 5668297"/>
                <a:gd name="connsiteX11" fmla="*/ 142152 w 2749748"/>
                <a:gd name="connsiteY11" fmla="*/ 296889 h 5668297"/>
                <a:gd name="connsiteX12" fmla="*/ 131787 w 2749748"/>
                <a:gd name="connsiteY12" fmla="*/ 323542 h 5668297"/>
                <a:gd name="connsiteX13" fmla="*/ 124383 w 2749748"/>
                <a:gd name="connsiteY13" fmla="*/ 351676 h 5668297"/>
                <a:gd name="connsiteX14" fmla="*/ 119941 w 2749748"/>
                <a:gd name="connsiteY14" fmla="*/ 381291 h 5668297"/>
                <a:gd name="connsiteX15" fmla="*/ 116979 w 2749748"/>
                <a:gd name="connsiteY15" fmla="*/ 410906 h 5668297"/>
                <a:gd name="connsiteX16" fmla="*/ 116979 w 2749748"/>
                <a:gd name="connsiteY16" fmla="*/ 5258871 h 5668297"/>
                <a:gd name="connsiteX17" fmla="*/ 119941 w 2749748"/>
                <a:gd name="connsiteY17" fmla="*/ 5288486 h 5668297"/>
                <a:gd name="connsiteX18" fmla="*/ 124383 w 2749748"/>
                <a:gd name="connsiteY18" fmla="*/ 5318101 h 5668297"/>
                <a:gd name="connsiteX19" fmla="*/ 131787 w 2749748"/>
                <a:gd name="connsiteY19" fmla="*/ 5346235 h 5668297"/>
                <a:gd name="connsiteX20" fmla="*/ 142152 w 2749748"/>
                <a:gd name="connsiteY20" fmla="*/ 5372888 h 5668297"/>
                <a:gd name="connsiteX21" fmla="*/ 153998 w 2749748"/>
                <a:gd name="connsiteY21" fmla="*/ 5398061 h 5668297"/>
                <a:gd name="connsiteX22" fmla="*/ 167325 w 2749748"/>
                <a:gd name="connsiteY22" fmla="*/ 5420272 h 5668297"/>
                <a:gd name="connsiteX23" fmla="*/ 185094 w 2749748"/>
                <a:gd name="connsiteY23" fmla="*/ 5442483 h 5668297"/>
                <a:gd name="connsiteX24" fmla="*/ 204343 w 2749748"/>
                <a:gd name="connsiteY24" fmla="*/ 5464695 h 5668297"/>
                <a:gd name="connsiteX25" fmla="*/ 225074 w 2749748"/>
                <a:gd name="connsiteY25" fmla="*/ 5482464 h 5668297"/>
                <a:gd name="connsiteX26" fmla="*/ 247285 w 2749748"/>
                <a:gd name="connsiteY26" fmla="*/ 5500233 h 5668297"/>
                <a:gd name="connsiteX27" fmla="*/ 270977 w 2749748"/>
                <a:gd name="connsiteY27" fmla="*/ 5515040 h 5668297"/>
                <a:gd name="connsiteX28" fmla="*/ 296150 w 2749748"/>
                <a:gd name="connsiteY28" fmla="*/ 5526886 h 5668297"/>
                <a:gd name="connsiteX29" fmla="*/ 324284 w 2749748"/>
                <a:gd name="connsiteY29" fmla="*/ 5537251 h 5668297"/>
                <a:gd name="connsiteX30" fmla="*/ 350937 w 2749748"/>
                <a:gd name="connsiteY30" fmla="*/ 5544655 h 5668297"/>
                <a:gd name="connsiteX31" fmla="*/ 379072 w 2749748"/>
                <a:gd name="connsiteY31" fmla="*/ 5547617 h 5668297"/>
                <a:gd name="connsiteX32" fmla="*/ 408686 w 2749748"/>
                <a:gd name="connsiteY32" fmla="*/ 5549097 h 5668297"/>
                <a:gd name="connsiteX33" fmla="*/ 2341062 w 2749748"/>
                <a:gd name="connsiteY33" fmla="*/ 5549097 h 5668297"/>
                <a:gd name="connsiteX34" fmla="*/ 2372158 w 2749748"/>
                <a:gd name="connsiteY34" fmla="*/ 5547617 h 5668297"/>
                <a:gd name="connsiteX35" fmla="*/ 2398811 w 2749748"/>
                <a:gd name="connsiteY35" fmla="*/ 5544655 h 5668297"/>
                <a:gd name="connsiteX36" fmla="*/ 2428426 w 2749748"/>
                <a:gd name="connsiteY36" fmla="*/ 5537251 h 5668297"/>
                <a:gd name="connsiteX37" fmla="*/ 2453598 w 2749748"/>
                <a:gd name="connsiteY37" fmla="*/ 5526886 h 5668297"/>
                <a:gd name="connsiteX38" fmla="*/ 2481733 w 2749748"/>
                <a:gd name="connsiteY38" fmla="*/ 5515040 h 5668297"/>
                <a:gd name="connsiteX39" fmla="*/ 2503944 w 2749748"/>
                <a:gd name="connsiteY39" fmla="*/ 5500233 h 5668297"/>
                <a:gd name="connsiteX40" fmla="*/ 2526155 w 2749748"/>
                <a:gd name="connsiteY40" fmla="*/ 5482464 h 5668297"/>
                <a:gd name="connsiteX41" fmla="*/ 2548366 w 2749748"/>
                <a:gd name="connsiteY41" fmla="*/ 5464695 h 5668297"/>
                <a:gd name="connsiteX42" fmla="*/ 2566135 w 2749748"/>
                <a:gd name="connsiteY42" fmla="*/ 5442483 h 5668297"/>
                <a:gd name="connsiteX43" fmla="*/ 2583904 w 2749748"/>
                <a:gd name="connsiteY43" fmla="*/ 5420272 h 5668297"/>
                <a:gd name="connsiteX44" fmla="*/ 2598712 w 2749748"/>
                <a:gd name="connsiteY44" fmla="*/ 5398061 h 5668297"/>
                <a:gd name="connsiteX45" fmla="*/ 2610558 w 2749748"/>
                <a:gd name="connsiteY45" fmla="*/ 5372888 h 5668297"/>
                <a:gd name="connsiteX46" fmla="*/ 2620923 w 2749748"/>
                <a:gd name="connsiteY46" fmla="*/ 5346235 h 5668297"/>
                <a:gd name="connsiteX47" fmla="*/ 2625365 w 2749748"/>
                <a:gd name="connsiteY47" fmla="*/ 5318101 h 5668297"/>
                <a:gd name="connsiteX48" fmla="*/ 2629808 w 2749748"/>
                <a:gd name="connsiteY48" fmla="*/ 5288486 h 5668297"/>
                <a:gd name="connsiteX49" fmla="*/ 2632769 w 2749748"/>
                <a:gd name="connsiteY49" fmla="*/ 5258871 h 5668297"/>
                <a:gd name="connsiteX50" fmla="*/ 2632769 w 2749748"/>
                <a:gd name="connsiteY50" fmla="*/ 410906 h 5668297"/>
                <a:gd name="connsiteX51" fmla="*/ 2629808 w 2749748"/>
                <a:gd name="connsiteY51" fmla="*/ 381291 h 5668297"/>
                <a:gd name="connsiteX52" fmla="*/ 2625365 w 2749748"/>
                <a:gd name="connsiteY52" fmla="*/ 351676 h 5668297"/>
                <a:gd name="connsiteX53" fmla="*/ 2620923 w 2749748"/>
                <a:gd name="connsiteY53" fmla="*/ 323542 h 5668297"/>
                <a:gd name="connsiteX54" fmla="*/ 2610558 w 2749748"/>
                <a:gd name="connsiteY54" fmla="*/ 296889 h 5668297"/>
                <a:gd name="connsiteX55" fmla="*/ 2598712 w 2749748"/>
                <a:gd name="connsiteY55" fmla="*/ 271716 h 5668297"/>
                <a:gd name="connsiteX56" fmla="*/ 2583904 w 2749748"/>
                <a:gd name="connsiteY56" fmla="*/ 246543 h 5668297"/>
                <a:gd name="connsiteX57" fmla="*/ 2566135 w 2749748"/>
                <a:gd name="connsiteY57" fmla="*/ 224332 h 5668297"/>
                <a:gd name="connsiteX58" fmla="*/ 2548366 w 2749748"/>
                <a:gd name="connsiteY58" fmla="*/ 203602 h 5668297"/>
                <a:gd name="connsiteX59" fmla="*/ 2526155 w 2749748"/>
                <a:gd name="connsiteY59" fmla="*/ 184352 h 5668297"/>
                <a:gd name="connsiteX60" fmla="*/ 2503944 w 2749748"/>
                <a:gd name="connsiteY60" fmla="*/ 169544 h 5668297"/>
                <a:gd name="connsiteX61" fmla="*/ 2481733 w 2749748"/>
                <a:gd name="connsiteY61" fmla="*/ 154737 h 5668297"/>
                <a:gd name="connsiteX62" fmla="*/ 2453598 w 2749748"/>
                <a:gd name="connsiteY62" fmla="*/ 141410 h 5668297"/>
                <a:gd name="connsiteX63" fmla="*/ 2428426 w 2749748"/>
                <a:gd name="connsiteY63" fmla="*/ 132526 h 5668297"/>
                <a:gd name="connsiteX64" fmla="*/ 2398811 w 2749748"/>
                <a:gd name="connsiteY64" fmla="*/ 125122 h 5668297"/>
                <a:gd name="connsiteX65" fmla="*/ 2372158 w 2749748"/>
                <a:gd name="connsiteY65" fmla="*/ 119199 h 5668297"/>
                <a:gd name="connsiteX66" fmla="*/ 2341062 w 2749748"/>
                <a:gd name="connsiteY66" fmla="*/ 119199 h 5668297"/>
                <a:gd name="connsiteX67" fmla="*/ 2129315 w 2749748"/>
                <a:gd name="connsiteY67" fmla="*/ 119199 h 5668297"/>
                <a:gd name="connsiteX68" fmla="*/ 2117469 w 2749748"/>
                <a:gd name="connsiteY68" fmla="*/ 119199 h 5668297"/>
                <a:gd name="connsiteX69" fmla="*/ 2107104 w 2749748"/>
                <a:gd name="connsiteY69" fmla="*/ 122161 h 5668297"/>
                <a:gd name="connsiteX70" fmla="*/ 2096738 w 2749748"/>
                <a:gd name="connsiteY70" fmla="*/ 126603 h 5668297"/>
                <a:gd name="connsiteX71" fmla="*/ 2089335 w 2749748"/>
                <a:gd name="connsiteY71" fmla="*/ 134007 h 5668297"/>
                <a:gd name="connsiteX72" fmla="*/ 2081931 w 2749748"/>
                <a:gd name="connsiteY72" fmla="*/ 141410 h 5668297"/>
                <a:gd name="connsiteX73" fmla="*/ 2077489 w 2749748"/>
                <a:gd name="connsiteY73" fmla="*/ 151776 h 5668297"/>
                <a:gd name="connsiteX74" fmla="*/ 2074527 w 2749748"/>
                <a:gd name="connsiteY74" fmla="*/ 162141 h 5668297"/>
                <a:gd name="connsiteX75" fmla="*/ 2074527 w 2749748"/>
                <a:gd name="connsiteY75" fmla="*/ 173987 h 5668297"/>
                <a:gd name="connsiteX76" fmla="*/ 2073046 w 2749748"/>
                <a:gd name="connsiteY76" fmla="*/ 188794 h 5668297"/>
                <a:gd name="connsiteX77" fmla="*/ 2073046 w 2749748"/>
                <a:gd name="connsiteY77" fmla="*/ 203602 h 5668297"/>
                <a:gd name="connsiteX78" fmla="*/ 2062681 w 2749748"/>
                <a:gd name="connsiteY78" fmla="*/ 231736 h 5668297"/>
                <a:gd name="connsiteX79" fmla="*/ 2050835 w 2749748"/>
                <a:gd name="connsiteY79" fmla="*/ 256909 h 5668297"/>
                <a:gd name="connsiteX80" fmla="*/ 2030105 w 2749748"/>
                <a:gd name="connsiteY80" fmla="*/ 279120 h 5668297"/>
                <a:gd name="connsiteX81" fmla="*/ 2007894 w 2749748"/>
                <a:gd name="connsiteY81" fmla="*/ 296889 h 5668297"/>
                <a:gd name="connsiteX82" fmla="*/ 1982721 w 2749748"/>
                <a:gd name="connsiteY82" fmla="*/ 311696 h 5668297"/>
                <a:gd name="connsiteX83" fmla="*/ 1956067 w 2749748"/>
                <a:gd name="connsiteY83" fmla="*/ 319100 h 5668297"/>
                <a:gd name="connsiteX84" fmla="*/ 1941260 w 2749748"/>
                <a:gd name="connsiteY84" fmla="*/ 320581 h 5668297"/>
                <a:gd name="connsiteX85" fmla="*/ 1924972 w 2749748"/>
                <a:gd name="connsiteY85" fmla="*/ 320581 h 5668297"/>
                <a:gd name="connsiteX86" fmla="*/ 824777 w 2749748"/>
                <a:gd name="connsiteY86" fmla="*/ 320581 h 5668297"/>
                <a:gd name="connsiteX87" fmla="*/ 809969 w 2749748"/>
                <a:gd name="connsiteY87" fmla="*/ 320581 h 5668297"/>
                <a:gd name="connsiteX88" fmla="*/ 795162 w 2749748"/>
                <a:gd name="connsiteY88" fmla="*/ 319100 h 5668297"/>
                <a:gd name="connsiteX89" fmla="*/ 767027 w 2749748"/>
                <a:gd name="connsiteY89" fmla="*/ 311696 h 5668297"/>
                <a:gd name="connsiteX90" fmla="*/ 741855 w 2749748"/>
                <a:gd name="connsiteY90" fmla="*/ 296889 h 5668297"/>
                <a:gd name="connsiteX91" fmla="*/ 719643 w 2749748"/>
                <a:gd name="connsiteY91" fmla="*/ 279120 h 5668297"/>
                <a:gd name="connsiteX92" fmla="*/ 701874 w 2749748"/>
                <a:gd name="connsiteY92" fmla="*/ 256909 h 5668297"/>
                <a:gd name="connsiteX93" fmla="*/ 687067 w 2749748"/>
                <a:gd name="connsiteY93" fmla="*/ 231736 h 5668297"/>
                <a:gd name="connsiteX94" fmla="*/ 679663 w 2749748"/>
                <a:gd name="connsiteY94" fmla="*/ 203602 h 5668297"/>
                <a:gd name="connsiteX95" fmla="*/ 678183 w 2749748"/>
                <a:gd name="connsiteY95" fmla="*/ 188794 h 5668297"/>
                <a:gd name="connsiteX96" fmla="*/ 678183 w 2749748"/>
                <a:gd name="connsiteY96" fmla="*/ 173987 h 5668297"/>
                <a:gd name="connsiteX97" fmla="*/ 675221 w 2749748"/>
                <a:gd name="connsiteY97" fmla="*/ 162141 h 5668297"/>
                <a:gd name="connsiteX98" fmla="*/ 672260 w 2749748"/>
                <a:gd name="connsiteY98" fmla="*/ 151776 h 5668297"/>
                <a:gd name="connsiteX99" fmla="*/ 667817 w 2749748"/>
                <a:gd name="connsiteY99" fmla="*/ 141410 h 5668297"/>
                <a:gd name="connsiteX100" fmla="*/ 660414 w 2749748"/>
                <a:gd name="connsiteY100" fmla="*/ 134007 h 5668297"/>
                <a:gd name="connsiteX101" fmla="*/ 653010 w 2749748"/>
                <a:gd name="connsiteY101" fmla="*/ 126603 h 5668297"/>
                <a:gd name="connsiteX102" fmla="*/ 642645 w 2749748"/>
                <a:gd name="connsiteY102" fmla="*/ 122161 h 5668297"/>
                <a:gd name="connsiteX103" fmla="*/ 632279 w 2749748"/>
                <a:gd name="connsiteY103" fmla="*/ 119199 h 5668297"/>
                <a:gd name="connsiteX104" fmla="*/ 623395 w 2749748"/>
                <a:gd name="connsiteY104" fmla="*/ 119199 h 5668297"/>
                <a:gd name="connsiteX105" fmla="*/ 408686 w 2749748"/>
                <a:gd name="connsiteY105" fmla="*/ 119199 h 5668297"/>
                <a:gd name="connsiteX106" fmla="*/ 389437 w 2749748"/>
                <a:gd name="connsiteY106" fmla="*/ 0 h 5668297"/>
                <a:gd name="connsiteX107" fmla="*/ 2361792 w 2749748"/>
                <a:gd name="connsiteY107" fmla="*/ 0 h 5668297"/>
                <a:gd name="connsiteX108" fmla="*/ 2401772 w 2749748"/>
                <a:gd name="connsiteY108" fmla="*/ 2962 h 5668297"/>
                <a:gd name="connsiteX109" fmla="*/ 2441752 w 2749748"/>
                <a:gd name="connsiteY109" fmla="*/ 10365 h 5668297"/>
                <a:gd name="connsiteX110" fmla="*/ 2478771 w 2749748"/>
                <a:gd name="connsiteY110" fmla="*/ 17769 h 5668297"/>
                <a:gd name="connsiteX111" fmla="*/ 2512828 w 2749748"/>
                <a:gd name="connsiteY111" fmla="*/ 32577 h 5668297"/>
                <a:gd name="connsiteX112" fmla="*/ 2548366 w 2749748"/>
                <a:gd name="connsiteY112" fmla="*/ 47384 h 5668297"/>
                <a:gd name="connsiteX113" fmla="*/ 2577981 w 2749748"/>
                <a:gd name="connsiteY113" fmla="*/ 68114 h 5668297"/>
                <a:gd name="connsiteX114" fmla="*/ 2607596 w 2749748"/>
                <a:gd name="connsiteY114" fmla="*/ 90326 h 5668297"/>
                <a:gd name="connsiteX115" fmla="*/ 2635730 w 2749748"/>
                <a:gd name="connsiteY115" fmla="*/ 115498 h 5668297"/>
                <a:gd name="connsiteX116" fmla="*/ 2660903 w 2749748"/>
                <a:gd name="connsiteY116" fmla="*/ 142152 h 5668297"/>
                <a:gd name="connsiteX117" fmla="*/ 2683114 w 2749748"/>
                <a:gd name="connsiteY117" fmla="*/ 173247 h 5668297"/>
                <a:gd name="connsiteX118" fmla="*/ 2702364 w 2749748"/>
                <a:gd name="connsiteY118" fmla="*/ 204343 h 5668297"/>
                <a:gd name="connsiteX119" fmla="*/ 2720133 w 2749748"/>
                <a:gd name="connsiteY119" fmla="*/ 239881 h 5668297"/>
                <a:gd name="connsiteX120" fmla="*/ 2731979 w 2749748"/>
                <a:gd name="connsiteY120" fmla="*/ 273938 h 5668297"/>
                <a:gd name="connsiteX121" fmla="*/ 2742344 w 2749748"/>
                <a:gd name="connsiteY121" fmla="*/ 312438 h 5668297"/>
                <a:gd name="connsiteX122" fmla="*/ 2748267 w 2749748"/>
                <a:gd name="connsiteY122" fmla="*/ 349456 h 5668297"/>
                <a:gd name="connsiteX123" fmla="*/ 2749748 w 2749748"/>
                <a:gd name="connsiteY123" fmla="*/ 389436 h 5668297"/>
                <a:gd name="connsiteX124" fmla="*/ 2749748 w 2749748"/>
                <a:gd name="connsiteY124" fmla="*/ 5281822 h 5668297"/>
                <a:gd name="connsiteX125" fmla="*/ 2748267 w 2749748"/>
                <a:gd name="connsiteY125" fmla="*/ 5321803 h 5668297"/>
                <a:gd name="connsiteX126" fmla="*/ 2742344 w 2749748"/>
                <a:gd name="connsiteY126" fmla="*/ 5358821 h 5668297"/>
                <a:gd name="connsiteX127" fmla="*/ 2731979 w 2749748"/>
                <a:gd name="connsiteY127" fmla="*/ 5395840 h 5668297"/>
                <a:gd name="connsiteX128" fmla="*/ 2720133 w 2749748"/>
                <a:gd name="connsiteY128" fmla="*/ 5431378 h 5668297"/>
                <a:gd name="connsiteX129" fmla="*/ 2702364 w 2749748"/>
                <a:gd name="connsiteY129" fmla="*/ 5465435 h 5668297"/>
                <a:gd name="connsiteX130" fmla="*/ 2683114 w 2749748"/>
                <a:gd name="connsiteY130" fmla="*/ 5498011 h 5668297"/>
                <a:gd name="connsiteX131" fmla="*/ 2660903 w 2749748"/>
                <a:gd name="connsiteY131" fmla="*/ 5527626 h 5668297"/>
                <a:gd name="connsiteX132" fmla="*/ 2635730 w 2749748"/>
                <a:gd name="connsiteY132" fmla="*/ 5555761 h 5668297"/>
                <a:gd name="connsiteX133" fmla="*/ 2607596 w 2749748"/>
                <a:gd name="connsiteY133" fmla="*/ 5580933 h 5668297"/>
                <a:gd name="connsiteX134" fmla="*/ 2577981 w 2749748"/>
                <a:gd name="connsiteY134" fmla="*/ 5603144 h 5668297"/>
                <a:gd name="connsiteX135" fmla="*/ 2548366 w 2749748"/>
                <a:gd name="connsiteY135" fmla="*/ 5622394 h 5668297"/>
                <a:gd name="connsiteX136" fmla="*/ 2512828 w 2749748"/>
                <a:gd name="connsiteY136" fmla="*/ 5637202 h 5668297"/>
                <a:gd name="connsiteX137" fmla="*/ 2478771 w 2749748"/>
                <a:gd name="connsiteY137" fmla="*/ 5650528 h 5668297"/>
                <a:gd name="connsiteX138" fmla="*/ 2441752 w 2749748"/>
                <a:gd name="connsiteY138" fmla="*/ 5660894 h 5668297"/>
                <a:gd name="connsiteX139" fmla="*/ 2401772 w 2749748"/>
                <a:gd name="connsiteY139" fmla="*/ 5668297 h 5668297"/>
                <a:gd name="connsiteX140" fmla="*/ 2361792 w 2749748"/>
                <a:gd name="connsiteY140" fmla="*/ 5668297 h 5668297"/>
                <a:gd name="connsiteX141" fmla="*/ 389437 w 2749748"/>
                <a:gd name="connsiteY141" fmla="*/ 5668297 h 5668297"/>
                <a:gd name="connsiteX142" fmla="*/ 349457 w 2749748"/>
                <a:gd name="connsiteY142" fmla="*/ 5668297 h 5668297"/>
                <a:gd name="connsiteX143" fmla="*/ 310957 w 2749748"/>
                <a:gd name="connsiteY143" fmla="*/ 5660894 h 5668297"/>
                <a:gd name="connsiteX144" fmla="*/ 273939 w 2749748"/>
                <a:gd name="connsiteY144" fmla="*/ 5650528 h 5668297"/>
                <a:gd name="connsiteX145" fmla="*/ 236920 w 2749748"/>
                <a:gd name="connsiteY145" fmla="*/ 5637202 h 5668297"/>
                <a:gd name="connsiteX146" fmla="*/ 204343 w 2749748"/>
                <a:gd name="connsiteY146" fmla="*/ 5622394 h 5668297"/>
                <a:gd name="connsiteX147" fmla="*/ 171767 w 2749748"/>
                <a:gd name="connsiteY147" fmla="*/ 5603144 h 5668297"/>
                <a:gd name="connsiteX148" fmla="*/ 142152 w 2749748"/>
                <a:gd name="connsiteY148" fmla="*/ 5580933 h 5668297"/>
                <a:gd name="connsiteX149" fmla="*/ 115499 w 2749748"/>
                <a:gd name="connsiteY149" fmla="*/ 5555761 h 5668297"/>
                <a:gd name="connsiteX150" fmla="*/ 90326 w 2749748"/>
                <a:gd name="connsiteY150" fmla="*/ 5527626 h 5668297"/>
                <a:gd name="connsiteX151" fmla="*/ 68115 w 2749748"/>
                <a:gd name="connsiteY151" fmla="*/ 5498011 h 5668297"/>
                <a:gd name="connsiteX152" fmla="*/ 47384 w 2749748"/>
                <a:gd name="connsiteY152" fmla="*/ 5465435 h 5668297"/>
                <a:gd name="connsiteX153" fmla="*/ 29615 w 2749748"/>
                <a:gd name="connsiteY153" fmla="*/ 5431378 h 5668297"/>
                <a:gd name="connsiteX154" fmla="*/ 17769 w 2749748"/>
                <a:gd name="connsiteY154" fmla="*/ 5395840 h 5668297"/>
                <a:gd name="connsiteX155" fmla="*/ 7404 w 2749748"/>
                <a:gd name="connsiteY155" fmla="*/ 5358821 h 5668297"/>
                <a:gd name="connsiteX156" fmla="*/ 2962 w 2749748"/>
                <a:gd name="connsiteY156" fmla="*/ 5321803 h 5668297"/>
                <a:gd name="connsiteX157" fmla="*/ 0 w 2749748"/>
                <a:gd name="connsiteY157" fmla="*/ 5281822 h 5668297"/>
                <a:gd name="connsiteX158" fmla="*/ 0 w 2749748"/>
                <a:gd name="connsiteY158" fmla="*/ 389436 h 5668297"/>
                <a:gd name="connsiteX159" fmla="*/ 2962 w 2749748"/>
                <a:gd name="connsiteY159" fmla="*/ 349456 h 5668297"/>
                <a:gd name="connsiteX160" fmla="*/ 7404 w 2749748"/>
                <a:gd name="connsiteY160" fmla="*/ 312438 h 5668297"/>
                <a:gd name="connsiteX161" fmla="*/ 17769 w 2749748"/>
                <a:gd name="connsiteY161" fmla="*/ 273938 h 5668297"/>
                <a:gd name="connsiteX162" fmla="*/ 29615 w 2749748"/>
                <a:gd name="connsiteY162" fmla="*/ 239881 h 5668297"/>
                <a:gd name="connsiteX163" fmla="*/ 47384 w 2749748"/>
                <a:gd name="connsiteY163" fmla="*/ 204343 h 5668297"/>
                <a:gd name="connsiteX164" fmla="*/ 68115 w 2749748"/>
                <a:gd name="connsiteY164" fmla="*/ 173247 h 5668297"/>
                <a:gd name="connsiteX165" fmla="*/ 90326 w 2749748"/>
                <a:gd name="connsiteY165" fmla="*/ 142152 h 5668297"/>
                <a:gd name="connsiteX166" fmla="*/ 115499 w 2749748"/>
                <a:gd name="connsiteY166" fmla="*/ 115498 h 5668297"/>
                <a:gd name="connsiteX167" fmla="*/ 142152 w 2749748"/>
                <a:gd name="connsiteY167" fmla="*/ 90326 h 5668297"/>
                <a:gd name="connsiteX168" fmla="*/ 171767 w 2749748"/>
                <a:gd name="connsiteY168" fmla="*/ 68114 h 5668297"/>
                <a:gd name="connsiteX169" fmla="*/ 204343 w 2749748"/>
                <a:gd name="connsiteY169" fmla="*/ 47384 h 5668297"/>
                <a:gd name="connsiteX170" fmla="*/ 236920 w 2749748"/>
                <a:gd name="connsiteY170" fmla="*/ 32577 h 5668297"/>
                <a:gd name="connsiteX171" fmla="*/ 273939 w 2749748"/>
                <a:gd name="connsiteY171" fmla="*/ 17769 h 5668297"/>
                <a:gd name="connsiteX172" fmla="*/ 310957 w 2749748"/>
                <a:gd name="connsiteY172" fmla="*/ 10365 h 5668297"/>
                <a:gd name="connsiteX173" fmla="*/ 349457 w 2749748"/>
                <a:gd name="connsiteY173" fmla="*/ 2962 h 566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749748" h="5668297">
                  <a:moveTo>
                    <a:pt x="379072" y="119199"/>
                  </a:moveTo>
                  <a:lnTo>
                    <a:pt x="350937" y="125122"/>
                  </a:lnTo>
                  <a:lnTo>
                    <a:pt x="324284" y="132526"/>
                  </a:lnTo>
                  <a:lnTo>
                    <a:pt x="296150" y="141410"/>
                  </a:lnTo>
                  <a:lnTo>
                    <a:pt x="270977" y="154737"/>
                  </a:lnTo>
                  <a:lnTo>
                    <a:pt x="247285" y="169544"/>
                  </a:lnTo>
                  <a:lnTo>
                    <a:pt x="225074" y="184352"/>
                  </a:lnTo>
                  <a:lnTo>
                    <a:pt x="204343" y="203602"/>
                  </a:lnTo>
                  <a:lnTo>
                    <a:pt x="185094" y="224332"/>
                  </a:lnTo>
                  <a:lnTo>
                    <a:pt x="167325" y="246543"/>
                  </a:lnTo>
                  <a:lnTo>
                    <a:pt x="153998" y="271716"/>
                  </a:lnTo>
                  <a:lnTo>
                    <a:pt x="142152" y="296889"/>
                  </a:lnTo>
                  <a:lnTo>
                    <a:pt x="131787" y="323542"/>
                  </a:lnTo>
                  <a:lnTo>
                    <a:pt x="124383" y="351676"/>
                  </a:lnTo>
                  <a:lnTo>
                    <a:pt x="119941" y="381291"/>
                  </a:lnTo>
                  <a:lnTo>
                    <a:pt x="116979" y="410906"/>
                  </a:lnTo>
                  <a:lnTo>
                    <a:pt x="116979" y="5258871"/>
                  </a:lnTo>
                  <a:lnTo>
                    <a:pt x="119941" y="5288486"/>
                  </a:lnTo>
                  <a:lnTo>
                    <a:pt x="124383" y="5318101"/>
                  </a:lnTo>
                  <a:lnTo>
                    <a:pt x="131787" y="5346235"/>
                  </a:lnTo>
                  <a:lnTo>
                    <a:pt x="142152" y="5372888"/>
                  </a:lnTo>
                  <a:lnTo>
                    <a:pt x="153998" y="5398061"/>
                  </a:lnTo>
                  <a:lnTo>
                    <a:pt x="167325" y="5420272"/>
                  </a:lnTo>
                  <a:lnTo>
                    <a:pt x="185094" y="5442483"/>
                  </a:lnTo>
                  <a:lnTo>
                    <a:pt x="204343" y="5464695"/>
                  </a:lnTo>
                  <a:lnTo>
                    <a:pt x="225074" y="5482464"/>
                  </a:lnTo>
                  <a:lnTo>
                    <a:pt x="247285" y="5500233"/>
                  </a:lnTo>
                  <a:lnTo>
                    <a:pt x="270977" y="5515040"/>
                  </a:lnTo>
                  <a:lnTo>
                    <a:pt x="296150" y="5526886"/>
                  </a:lnTo>
                  <a:lnTo>
                    <a:pt x="324284" y="5537251"/>
                  </a:lnTo>
                  <a:lnTo>
                    <a:pt x="350937" y="5544655"/>
                  </a:lnTo>
                  <a:lnTo>
                    <a:pt x="379072" y="5547617"/>
                  </a:lnTo>
                  <a:lnTo>
                    <a:pt x="408686" y="5549097"/>
                  </a:lnTo>
                  <a:lnTo>
                    <a:pt x="2341062" y="5549097"/>
                  </a:lnTo>
                  <a:lnTo>
                    <a:pt x="2372158" y="5547617"/>
                  </a:lnTo>
                  <a:lnTo>
                    <a:pt x="2398811" y="5544655"/>
                  </a:lnTo>
                  <a:lnTo>
                    <a:pt x="2428426" y="5537251"/>
                  </a:lnTo>
                  <a:lnTo>
                    <a:pt x="2453598" y="5526886"/>
                  </a:lnTo>
                  <a:lnTo>
                    <a:pt x="2481733" y="5515040"/>
                  </a:lnTo>
                  <a:lnTo>
                    <a:pt x="2503944" y="5500233"/>
                  </a:lnTo>
                  <a:lnTo>
                    <a:pt x="2526155" y="5482464"/>
                  </a:lnTo>
                  <a:lnTo>
                    <a:pt x="2548366" y="5464695"/>
                  </a:lnTo>
                  <a:lnTo>
                    <a:pt x="2566135" y="5442483"/>
                  </a:lnTo>
                  <a:lnTo>
                    <a:pt x="2583904" y="5420272"/>
                  </a:lnTo>
                  <a:lnTo>
                    <a:pt x="2598712" y="5398061"/>
                  </a:lnTo>
                  <a:lnTo>
                    <a:pt x="2610558" y="5372888"/>
                  </a:lnTo>
                  <a:lnTo>
                    <a:pt x="2620923" y="5346235"/>
                  </a:lnTo>
                  <a:lnTo>
                    <a:pt x="2625365" y="5318101"/>
                  </a:lnTo>
                  <a:lnTo>
                    <a:pt x="2629808" y="5288486"/>
                  </a:lnTo>
                  <a:lnTo>
                    <a:pt x="2632769" y="5258871"/>
                  </a:lnTo>
                  <a:lnTo>
                    <a:pt x="2632769" y="410906"/>
                  </a:lnTo>
                  <a:lnTo>
                    <a:pt x="2629808" y="381291"/>
                  </a:lnTo>
                  <a:lnTo>
                    <a:pt x="2625365" y="351676"/>
                  </a:lnTo>
                  <a:lnTo>
                    <a:pt x="2620923" y="323542"/>
                  </a:lnTo>
                  <a:lnTo>
                    <a:pt x="2610558" y="296889"/>
                  </a:lnTo>
                  <a:lnTo>
                    <a:pt x="2598712" y="271716"/>
                  </a:lnTo>
                  <a:lnTo>
                    <a:pt x="2583904" y="246543"/>
                  </a:lnTo>
                  <a:lnTo>
                    <a:pt x="2566135" y="224332"/>
                  </a:lnTo>
                  <a:lnTo>
                    <a:pt x="2548366" y="203602"/>
                  </a:lnTo>
                  <a:lnTo>
                    <a:pt x="2526155" y="184352"/>
                  </a:lnTo>
                  <a:lnTo>
                    <a:pt x="2503944" y="169544"/>
                  </a:lnTo>
                  <a:lnTo>
                    <a:pt x="2481733" y="154737"/>
                  </a:lnTo>
                  <a:lnTo>
                    <a:pt x="2453598" y="141410"/>
                  </a:lnTo>
                  <a:lnTo>
                    <a:pt x="2428426" y="132526"/>
                  </a:lnTo>
                  <a:lnTo>
                    <a:pt x="2398811" y="125122"/>
                  </a:lnTo>
                  <a:lnTo>
                    <a:pt x="2372158" y="119199"/>
                  </a:lnTo>
                  <a:lnTo>
                    <a:pt x="2341062" y="119199"/>
                  </a:lnTo>
                  <a:lnTo>
                    <a:pt x="2129315" y="119199"/>
                  </a:lnTo>
                  <a:lnTo>
                    <a:pt x="2117469" y="119199"/>
                  </a:lnTo>
                  <a:lnTo>
                    <a:pt x="2107104" y="122161"/>
                  </a:lnTo>
                  <a:lnTo>
                    <a:pt x="2096738" y="126603"/>
                  </a:lnTo>
                  <a:lnTo>
                    <a:pt x="2089335" y="134007"/>
                  </a:lnTo>
                  <a:lnTo>
                    <a:pt x="2081931" y="141410"/>
                  </a:lnTo>
                  <a:lnTo>
                    <a:pt x="2077489" y="151776"/>
                  </a:lnTo>
                  <a:lnTo>
                    <a:pt x="2074527" y="162141"/>
                  </a:lnTo>
                  <a:lnTo>
                    <a:pt x="2074527" y="173987"/>
                  </a:lnTo>
                  <a:lnTo>
                    <a:pt x="2073046" y="188794"/>
                  </a:lnTo>
                  <a:lnTo>
                    <a:pt x="2073046" y="203602"/>
                  </a:lnTo>
                  <a:lnTo>
                    <a:pt x="2062681" y="231736"/>
                  </a:lnTo>
                  <a:lnTo>
                    <a:pt x="2050835" y="256909"/>
                  </a:lnTo>
                  <a:lnTo>
                    <a:pt x="2030105" y="279120"/>
                  </a:lnTo>
                  <a:lnTo>
                    <a:pt x="2007894" y="296889"/>
                  </a:lnTo>
                  <a:lnTo>
                    <a:pt x="1982721" y="311696"/>
                  </a:lnTo>
                  <a:lnTo>
                    <a:pt x="1956067" y="319100"/>
                  </a:lnTo>
                  <a:lnTo>
                    <a:pt x="1941260" y="320581"/>
                  </a:lnTo>
                  <a:lnTo>
                    <a:pt x="1924972" y="320581"/>
                  </a:lnTo>
                  <a:lnTo>
                    <a:pt x="824777" y="320581"/>
                  </a:lnTo>
                  <a:lnTo>
                    <a:pt x="809969" y="320581"/>
                  </a:lnTo>
                  <a:lnTo>
                    <a:pt x="795162" y="319100"/>
                  </a:lnTo>
                  <a:lnTo>
                    <a:pt x="767027" y="311696"/>
                  </a:lnTo>
                  <a:lnTo>
                    <a:pt x="741855" y="296889"/>
                  </a:lnTo>
                  <a:lnTo>
                    <a:pt x="719643" y="279120"/>
                  </a:lnTo>
                  <a:lnTo>
                    <a:pt x="701874" y="256909"/>
                  </a:lnTo>
                  <a:lnTo>
                    <a:pt x="687067" y="231736"/>
                  </a:lnTo>
                  <a:lnTo>
                    <a:pt x="679663" y="203602"/>
                  </a:lnTo>
                  <a:lnTo>
                    <a:pt x="678183" y="188794"/>
                  </a:lnTo>
                  <a:lnTo>
                    <a:pt x="678183" y="173987"/>
                  </a:lnTo>
                  <a:lnTo>
                    <a:pt x="675221" y="162141"/>
                  </a:lnTo>
                  <a:lnTo>
                    <a:pt x="672260" y="151776"/>
                  </a:lnTo>
                  <a:lnTo>
                    <a:pt x="667817" y="141410"/>
                  </a:lnTo>
                  <a:lnTo>
                    <a:pt x="660414" y="134007"/>
                  </a:lnTo>
                  <a:lnTo>
                    <a:pt x="653010" y="126603"/>
                  </a:lnTo>
                  <a:lnTo>
                    <a:pt x="642645" y="122161"/>
                  </a:lnTo>
                  <a:lnTo>
                    <a:pt x="632279" y="119199"/>
                  </a:lnTo>
                  <a:lnTo>
                    <a:pt x="623395" y="119199"/>
                  </a:lnTo>
                  <a:lnTo>
                    <a:pt x="408686" y="119199"/>
                  </a:lnTo>
                  <a:close/>
                  <a:moveTo>
                    <a:pt x="389437" y="0"/>
                  </a:moveTo>
                  <a:lnTo>
                    <a:pt x="2361792" y="0"/>
                  </a:lnTo>
                  <a:lnTo>
                    <a:pt x="2401772" y="2962"/>
                  </a:lnTo>
                  <a:lnTo>
                    <a:pt x="2441752" y="10365"/>
                  </a:lnTo>
                  <a:lnTo>
                    <a:pt x="2478771" y="17769"/>
                  </a:lnTo>
                  <a:lnTo>
                    <a:pt x="2512828" y="32577"/>
                  </a:lnTo>
                  <a:lnTo>
                    <a:pt x="2548366" y="47384"/>
                  </a:lnTo>
                  <a:lnTo>
                    <a:pt x="2577981" y="68114"/>
                  </a:lnTo>
                  <a:lnTo>
                    <a:pt x="2607596" y="90326"/>
                  </a:lnTo>
                  <a:lnTo>
                    <a:pt x="2635730" y="115498"/>
                  </a:lnTo>
                  <a:lnTo>
                    <a:pt x="2660903" y="142152"/>
                  </a:lnTo>
                  <a:lnTo>
                    <a:pt x="2683114" y="173247"/>
                  </a:lnTo>
                  <a:lnTo>
                    <a:pt x="2702364" y="204343"/>
                  </a:lnTo>
                  <a:lnTo>
                    <a:pt x="2720133" y="239881"/>
                  </a:lnTo>
                  <a:lnTo>
                    <a:pt x="2731979" y="273938"/>
                  </a:lnTo>
                  <a:lnTo>
                    <a:pt x="2742344" y="312438"/>
                  </a:lnTo>
                  <a:lnTo>
                    <a:pt x="2748267" y="349456"/>
                  </a:lnTo>
                  <a:lnTo>
                    <a:pt x="2749748" y="389436"/>
                  </a:lnTo>
                  <a:lnTo>
                    <a:pt x="2749748" y="5281822"/>
                  </a:lnTo>
                  <a:lnTo>
                    <a:pt x="2748267" y="5321803"/>
                  </a:lnTo>
                  <a:lnTo>
                    <a:pt x="2742344" y="5358821"/>
                  </a:lnTo>
                  <a:lnTo>
                    <a:pt x="2731979" y="5395840"/>
                  </a:lnTo>
                  <a:lnTo>
                    <a:pt x="2720133" y="5431378"/>
                  </a:lnTo>
                  <a:lnTo>
                    <a:pt x="2702364" y="5465435"/>
                  </a:lnTo>
                  <a:lnTo>
                    <a:pt x="2683114" y="5498011"/>
                  </a:lnTo>
                  <a:lnTo>
                    <a:pt x="2660903" y="5527626"/>
                  </a:lnTo>
                  <a:lnTo>
                    <a:pt x="2635730" y="5555761"/>
                  </a:lnTo>
                  <a:lnTo>
                    <a:pt x="2607596" y="5580933"/>
                  </a:lnTo>
                  <a:lnTo>
                    <a:pt x="2577981" y="5603144"/>
                  </a:lnTo>
                  <a:lnTo>
                    <a:pt x="2548366" y="5622394"/>
                  </a:lnTo>
                  <a:lnTo>
                    <a:pt x="2512828" y="5637202"/>
                  </a:lnTo>
                  <a:lnTo>
                    <a:pt x="2478771" y="5650528"/>
                  </a:lnTo>
                  <a:lnTo>
                    <a:pt x="2441752" y="5660894"/>
                  </a:lnTo>
                  <a:lnTo>
                    <a:pt x="2401772" y="5668297"/>
                  </a:lnTo>
                  <a:lnTo>
                    <a:pt x="2361792" y="5668297"/>
                  </a:lnTo>
                  <a:lnTo>
                    <a:pt x="389437" y="5668297"/>
                  </a:lnTo>
                  <a:lnTo>
                    <a:pt x="349457" y="5668297"/>
                  </a:lnTo>
                  <a:lnTo>
                    <a:pt x="310957" y="5660894"/>
                  </a:lnTo>
                  <a:lnTo>
                    <a:pt x="273939" y="5650528"/>
                  </a:lnTo>
                  <a:lnTo>
                    <a:pt x="236920" y="5637202"/>
                  </a:lnTo>
                  <a:lnTo>
                    <a:pt x="204343" y="5622394"/>
                  </a:lnTo>
                  <a:lnTo>
                    <a:pt x="171767" y="5603144"/>
                  </a:lnTo>
                  <a:lnTo>
                    <a:pt x="142152" y="5580933"/>
                  </a:lnTo>
                  <a:lnTo>
                    <a:pt x="115499" y="5555761"/>
                  </a:lnTo>
                  <a:lnTo>
                    <a:pt x="90326" y="5527626"/>
                  </a:lnTo>
                  <a:lnTo>
                    <a:pt x="68115" y="5498011"/>
                  </a:lnTo>
                  <a:lnTo>
                    <a:pt x="47384" y="5465435"/>
                  </a:lnTo>
                  <a:lnTo>
                    <a:pt x="29615" y="5431378"/>
                  </a:lnTo>
                  <a:lnTo>
                    <a:pt x="17769" y="5395840"/>
                  </a:lnTo>
                  <a:lnTo>
                    <a:pt x="7404" y="5358821"/>
                  </a:lnTo>
                  <a:lnTo>
                    <a:pt x="2962" y="5321803"/>
                  </a:lnTo>
                  <a:lnTo>
                    <a:pt x="0" y="5281822"/>
                  </a:lnTo>
                  <a:lnTo>
                    <a:pt x="0" y="389436"/>
                  </a:lnTo>
                  <a:lnTo>
                    <a:pt x="2962" y="349456"/>
                  </a:lnTo>
                  <a:lnTo>
                    <a:pt x="7404" y="312438"/>
                  </a:lnTo>
                  <a:lnTo>
                    <a:pt x="17769" y="273938"/>
                  </a:lnTo>
                  <a:lnTo>
                    <a:pt x="29615" y="239881"/>
                  </a:lnTo>
                  <a:lnTo>
                    <a:pt x="47384" y="204343"/>
                  </a:lnTo>
                  <a:lnTo>
                    <a:pt x="68115" y="173247"/>
                  </a:lnTo>
                  <a:lnTo>
                    <a:pt x="90326" y="142152"/>
                  </a:lnTo>
                  <a:lnTo>
                    <a:pt x="115499" y="115498"/>
                  </a:lnTo>
                  <a:lnTo>
                    <a:pt x="142152" y="90326"/>
                  </a:lnTo>
                  <a:lnTo>
                    <a:pt x="171767" y="68114"/>
                  </a:lnTo>
                  <a:lnTo>
                    <a:pt x="204343" y="47384"/>
                  </a:lnTo>
                  <a:lnTo>
                    <a:pt x="236920" y="32577"/>
                  </a:lnTo>
                  <a:lnTo>
                    <a:pt x="273939" y="17769"/>
                  </a:lnTo>
                  <a:lnTo>
                    <a:pt x="310957" y="10365"/>
                  </a:lnTo>
                  <a:lnTo>
                    <a:pt x="349457" y="2962"/>
                  </a:lnTo>
                  <a:close/>
                </a:path>
              </a:pathLst>
            </a:custGeom>
            <a:gradFill>
              <a:gsLst>
                <a:gs pos="0">
                  <a:srgbClr val="000000"/>
                </a:gs>
                <a:gs pos="100000">
                  <a:srgbClr val="000000"/>
                </a:gs>
                <a:gs pos="5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 name="Freeform 10">
              <a:extLst>
                <a:ext uri="{FF2B5EF4-FFF2-40B4-BE49-F238E27FC236}">
                  <a16:creationId xmlns:a16="http://schemas.microsoft.com/office/drawing/2014/main" id="{43B0073B-10FE-431C-9252-92EBA2F49A80}"/>
                </a:ext>
              </a:extLst>
            </p:cNvPr>
            <p:cNvSpPr>
              <a:spLocks/>
            </p:cNvSpPr>
            <p:nvPr/>
          </p:nvSpPr>
          <p:spPr bwMode="auto">
            <a:xfrm>
              <a:off x="9354216" y="647418"/>
              <a:ext cx="233958" cy="5564645"/>
            </a:xfrm>
            <a:custGeom>
              <a:avLst/>
              <a:gdLst>
                <a:gd name="T0" fmla="*/ 0 w 158"/>
                <a:gd name="T1" fmla="*/ 0 h 3758"/>
                <a:gd name="T2" fmla="*/ 29 w 158"/>
                <a:gd name="T3" fmla="*/ 25 h 3758"/>
                <a:gd name="T4" fmla="*/ 54 w 158"/>
                <a:gd name="T5" fmla="*/ 52 h 3758"/>
                <a:gd name="T6" fmla="*/ 77 w 158"/>
                <a:gd name="T7" fmla="*/ 82 h 3758"/>
                <a:gd name="T8" fmla="*/ 96 w 158"/>
                <a:gd name="T9" fmla="*/ 116 h 3758"/>
                <a:gd name="T10" fmla="*/ 111 w 158"/>
                <a:gd name="T11" fmla="*/ 151 h 3758"/>
                <a:gd name="T12" fmla="*/ 123 w 158"/>
                <a:gd name="T13" fmla="*/ 188 h 3758"/>
                <a:gd name="T14" fmla="*/ 129 w 158"/>
                <a:gd name="T15" fmla="*/ 227 h 3758"/>
                <a:gd name="T16" fmla="*/ 133 w 158"/>
                <a:gd name="T17" fmla="*/ 267 h 3758"/>
                <a:gd name="T18" fmla="*/ 133 w 158"/>
                <a:gd name="T19" fmla="*/ 3490 h 3758"/>
                <a:gd name="T20" fmla="*/ 129 w 158"/>
                <a:gd name="T21" fmla="*/ 3531 h 3758"/>
                <a:gd name="T22" fmla="*/ 123 w 158"/>
                <a:gd name="T23" fmla="*/ 3569 h 3758"/>
                <a:gd name="T24" fmla="*/ 111 w 158"/>
                <a:gd name="T25" fmla="*/ 3607 h 3758"/>
                <a:gd name="T26" fmla="*/ 96 w 158"/>
                <a:gd name="T27" fmla="*/ 3642 h 3758"/>
                <a:gd name="T28" fmla="*/ 77 w 158"/>
                <a:gd name="T29" fmla="*/ 3675 h 3758"/>
                <a:gd name="T30" fmla="*/ 54 w 158"/>
                <a:gd name="T31" fmla="*/ 3706 h 3758"/>
                <a:gd name="T32" fmla="*/ 29 w 158"/>
                <a:gd name="T33" fmla="*/ 3733 h 3758"/>
                <a:gd name="T34" fmla="*/ 0 w 158"/>
                <a:gd name="T35" fmla="*/ 3758 h 3758"/>
                <a:gd name="T36" fmla="*/ 17 w 158"/>
                <a:gd name="T37" fmla="*/ 3751 h 3758"/>
                <a:gd name="T38" fmla="*/ 49 w 158"/>
                <a:gd name="T39" fmla="*/ 3733 h 3758"/>
                <a:gd name="T40" fmla="*/ 77 w 158"/>
                <a:gd name="T41" fmla="*/ 3711 h 3758"/>
                <a:gd name="T42" fmla="*/ 103 w 158"/>
                <a:gd name="T43" fmla="*/ 3684 h 3758"/>
                <a:gd name="T44" fmla="*/ 124 w 158"/>
                <a:gd name="T45" fmla="*/ 3655 h 3758"/>
                <a:gd name="T46" fmla="*/ 140 w 158"/>
                <a:gd name="T47" fmla="*/ 3622 h 3758"/>
                <a:gd name="T48" fmla="*/ 151 w 158"/>
                <a:gd name="T49" fmla="*/ 3586 h 3758"/>
                <a:gd name="T50" fmla="*/ 158 w 158"/>
                <a:gd name="T51" fmla="*/ 3549 h 3758"/>
                <a:gd name="T52" fmla="*/ 158 w 158"/>
                <a:gd name="T53" fmla="*/ 227 h 3758"/>
                <a:gd name="T54" fmla="*/ 158 w 158"/>
                <a:gd name="T55" fmla="*/ 208 h 3758"/>
                <a:gd name="T56" fmla="*/ 151 w 158"/>
                <a:gd name="T57" fmla="*/ 170 h 3758"/>
                <a:gd name="T58" fmla="*/ 140 w 158"/>
                <a:gd name="T59" fmla="*/ 134 h 3758"/>
                <a:gd name="T60" fmla="*/ 124 w 158"/>
                <a:gd name="T61" fmla="*/ 102 h 3758"/>
                <a:gd name="T62" fmla="*/ 103 w 158"/>
                <a:gd name="T63" fmla="*/ 72 h 3758"/>
                <a:gd name="T64" fmla="*/ 77 w 158"/>
                <a:gd name="T65" fmla="*/ 47 h 3758"/>
                <a:gd name="T66" fmla="*/ 49 w 158"/>
                <a:gd name="T67" fmla="*/ 25 h 3758"/>
                <a:gd name="T68" fmla="*/ 17 w 158"/>
                <a:gd name="T69" fmla="*/ 7 h 3758"/>
                <a:gd name="T70" fmla="*/ 0 w 158"/>
                <a:gd name="T71" fmla="*/ 0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3758">
                  <a:moveTo>
                    <a:pt x="0" y="0"/>
                  </a:moveTo>
                  <a:lnTo>
                    <a:pt x="0" y="0"/>
                  </a:lnTo>
                  <a:lnTo>
                    <a:pt x="13" y="12"/>
                  </a:lnTo>
                  <a:lnTo>
                    <a:pt x="29" y="25"/>
                  </a:lnTo>
                  <a:lnTo>
                    <a:pt x="42" y="38"/>
                  </a:lnTo>
                  <a:lnTo>
                    <a:pt x="54" y="52"/>
                  </a:lnTo>
                  <a:lnTo>
                    <a:pt x="66" y="67"/>
                  </a:lnTo>
                  <a:lnTo>
                    <a:pt x="77" y="82"/>
                  </a:lnTo>
                  <a:lnTo>
                    <a:pt x="87" y="99"/>
                  </a:lnTo>
                  <a:lnTo>
                    <a:pt x="96" y="116"/>
                  </a:lnTo>
                  <a:lnTo>
                    <a:pt x="104" y="133"/>
                  </a:lnTo>
                  <a:lnTo>
                    <a:pt x="111" y="151"/>
                  </a:lnTo>
                  <a:lnTo>
                    <a:pt x="118" y="170"/>
                  </a:lnTo>
                  <a:lnTo>
                    <a:pt x="123" y="188"/>
                  </a:lnTo>
                  <a:lnTo>
                    <a:pt x="128" y="207"/>
                  </a:lnTo>
                  <a:lnTo>
                    <a:pt x="129" y="227"/>
                  </a:lnTo>
                  <a:lnTo>
                    <a:pt x="131" y="247"/>
                  </a:lnTo>
                  <a:lnTo>
                    <a:pt x="133" y="267"/>
                  </a:lnTo>
                  <a:lnTo>
                    <a:pt x="133" y="3490"/>
                  </a:lnTo>
                  <a:lnTo>
                    <a:pt x="133" y="3490"/>
                  </a:lnTo>
                  <a:lnTo>
                    <a:pt x="131" y="3511"/>
                  </a:lnTo>
                  <a:lnTo>
                    <a:pt x="129" y="3531"/>
                  </a:lnTo>
                  <a:lnTo>
                    <a:pt x="128" y="3549"/>
                  </a:lnTo>
                  <a:lnTo>
                    <a:pt x="123" y="3569"/>
                  </a:lnTo>
                  <a:lnTo>
                    <a:pt x="118" y="3588"/>
                  </a:lnTo>
                  <a:lnTo>
                    <a:pt x="111" y="3607"/>
                  </a:lnTo>
                  <a:lnTo>
                    <a:pt x="104" y="3625"/>
                  </a:lnTo>
                  <a:lnTo>
                    <a:pt x="96" y="3642"/>
                  </a:lnTo>
                  <a:lnTo>
                    <a:pt x="87" y="3659"/>
                  </a:lnTo>
                  <a:lnTo>
                    <a:pt x="77" y="3675"/>
                  </a:lnTo>
                  <a:lnTo>
                    <a:pt x="66" y="3691"/>
                  </a:lnTo>
                  <a:lnTo>
                    <a:pt x="54" y="3706"/>
                  </a:lnTo>
                  <a:lnTo>
                    <a:pt x="42" y="3719"/>
                  </a:lnTo>
                  <a:lnTo>
                    <a:pt x="29" y="3733"/>
                  </a:lnTo>
                  <a:lnTo>
                    <a:pt x="13" y="3746"/>
                  </a:lnTo>
                  <a:lnTo>
                    <a:pt x="0" y="3758"/>
                  </a:lnTo>
                  <a:lnTo>
                    <a:pt x="0" y="3758"/>
                  </a:lnTo>
                  <a:lnTo>
                    <a:pt x="17" y="3751"/>
                  </a:lnTo>
                  <a:lnTo>
                    <a:pt x="34" y="3743"/>
                  </a:lnTo>
                  <a:lnTo>
                    <a:pt x="49" y="3733"/>
                  </a:lnTo>
                  <a:lnTo>
                    <a:pt x="64" y="3723"/>
                  </a:lnTo>
                  <a:lnTo>
                    <a:pt x="77" y="3711"/>
                  </a:lnTo>
                  <a:lnTo>
                    <a:pt x="91" y="3699"/>
                  </a:lnTo>
                  <a:lnTo>
                    <a:pt x="103" y="3684"/>
                  </a:lnTo>
                  <a:lnTo>
                    <a:pt x="114" y="3670"/>
                  </a:lnTo>
                  <a:lnTo>
                    <a:pt x="124" y="3655"/>
                  </a:lnTo>
                  <a:lnTo>
                    <a:pt x="133" y="3638"/>
                  </a:lnTo>
                  <a:lnTo>
                    <a:pt x="140" y="3622"/>
                  </a:lnTo>
                  <a:lnTo>
                    <a:pt x="146" y="3605"/>
                  </a:lnTo>
                  <a:lnTo>
                    <a:pt x="151" y="3586"/>
                  </a:lnTo>
                  <a:lnTo>
                    <a:pt x="155" y="3568"/>
                  </a:lnTo>
                  <a:lnTo>
                    <a:pt x="158" y="3549"/>
                  </a:lnTo>
                  <a:lnTo>
                    <a:pt x="158" y="3531"/>
                  </a:lnTo>
                  <a:lnTo>
                    <a:pt x="158" y="227"/>
                  </a:lnTo>
                  <a:lnTo>
                    <a:pt x="158" y="227"/>
                  </a:lnTo>
                  <a:lnTo>
                    <a:pt x="158" y="208"/>
                  </a:lnTo>
                  <a:lnTo>
                    <a:pt x="155" y="188"/>
                  </a:lnTo>
                  <a:lnTo>
                    <a:pt x="151" y="170"/>
                  </a:lnTo>
                  <a:lnTo>
                    <a:pt x="146" y="153"/>
                  </a:lnTo>
                  <a:lnTo>
                    <a:pt x="140" y="134"/>
                  </a:lnTo>
                  <a:lnTo>
                    <a:pt x="133" y="118"/>
                  </a:lnTo>
                  <a:lnTo>
                    <a:pt x="124" y="102"/>
                  </a:lnTo>
                  <a:lnTo>
                    <a:pt x="114" y="87"/>
                  </a:lnTo>
                  <a:lnTo>
                    <a:pt x="103" y="72"/>
                  </a:lnTo>
                  <a:lnTo>
                    <a:pt x="91" y="59"/>
                  </a:lnTo>
                  <a:lnTo>
                    <a:pt x="77" y="47"/>
                  </a:lnTo>
                  <a:lnTo>
                    <a:pt x="64" y="35"/>
                  </a:lnTo>
                  <a:lnTo>
                    <a:pt x="49" y="25"/>
                  </a:lnTo>
                  <a:lnTo>
                    <a:pt x="34" y="15"/>
                  </a:lnTo>
                  <a:lnTo>
                    <a:pt x="17" y="7"/>
                  </a:lnTo>
                  <a:lnTo>
                    <a:pt x="0" y="0"/>
                  </a:lnTo>
                  <a:lnTo>
                    <a:pt x="0" y="0"/>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6D73134B-FE4C-4932-8111-3484C4B6401C}"/>
                </a:ext>
              </a:extLst>
            </p:cNvPr>
            <p:cNvSpPr>
              <a:spLocks/>
            </p:cNvSpPr>
            <p:nvPr/>
          </p:nvSpPr>
          <p:spPr bwMode="auto">
            <a:xfrm>
              <a:off x="6897657" y="647418"/>
              <a:ext cx="236919" cy="5564645"/>
            </a:xfrm>
            <a:custGeom>
              <a:avLst/>
              <a:gdLst>
                <a:gd name="T0" fmla="*/ 160 w 160"/>
                <a:gd name="T1" fmla="*/ 3758 h 3758"/>
                <a:gd name="T2" fmla="*/ 130 w 160"/>
                <a:gd name="T3" fmla="*/ 3733 h 3758"/>
                <a:gd name="T4" fmla="*/ 105 w 160"/>
                <a:gd name="T5" fmla="*/ 3706 h 3758"/>
                <a:gd name="T6" fmla="*/ 81 w 160"/>
                <a:gd name="T7" fmla="*/ 3675 h 3758"/>
                <a:gd name="T8" fmla="*/ 63 w 160"/>
                <a:gd name="T9" fmla="*/ 3642 h 3758"/>
                <a:gd name="T10" fmla="*/ 47 w 160"/>
                <a:gd name="T11" fmla="*/ 3607 h 3758"/>
                <a:gd name="T12" fmla="*/ 36 w 160"/>
                <a:gd name="T13" fmla="*/ 3569 h 3758"/>
                <a:gd name="T14" fmla="*/ 29 w 160"/>
                <a:gd name="T15" fmla="*/ 3531 h 3758"/>
                <a:gd name="T16" fmla="*/ 26 w 160"/>
                <a:gd name="T17" fmla="*/ 3490 h 3758"/>
                <a:gd name="T18" fmla="*/ 26 w 160"/>
                <a:gd name="T19" fmla="*/ 267 h 3758"/>
                <a:gd name="T20" fmla="*/ 29 w 160"/>
                <a:gd name="T21" fmla="*/ 227 h 3758"/>
                <a:gd name="T22" fmla="*/ 36 w 160"/>
                <a:gd name="T23" fmla="*/ 188 h 3758"/>
                <a:gd name="T24" fmla="*/ 47 w 160"/>
                <a:gd name="T25" fmla="*/ 151 h 3758"/>
                <a:gd name="T26" fmla="*/ 63 w 160"/>
                <a:gd name="T27" fmla="*/ 116 h 3758"/>
                <a:gd name="T28" fmla="*/ 81 w 160"/>
                <a:gd name="T29" fmla="*/ 82 h 3758"/>
                <a:gd name="T30" fmla="*/ 105 w 160"/>
                <a:gd name="T31" fmla="*/ 52 h 3758"/>
                <a:gd name="T32" fmla="*/ 130 w 160"/>
                <a:gd name="T33" fmla="*/ 25 h 3758"/>
                <a:gd name="T34" fmla="*/ 160 w 160"/>
                <a:gd name="T35" fmla="*/ 0 h 3758"/>
                <a:gd name="T36" fmla="*/ 142 w 160"/>
                <a:gd name="T37" fmla="*/ 7 h 3758"/>
                <a:gd name="T38" fmla="*/ 110 w 160"/>
                <a:gd name="T39" fmla="*/ 25 h 3758"/>
                <a:gd name="T40" fmla="*/ 81 w 160"/>
                <a:gd name="T41" fmla="*/ 47 h 3758"/>
                <a:gd name="T42" fmla="*/ 56 w 160"/>
                <a:gd name="T43" fmla="*/ 72 h 3758"/>
                <a:gd name="T44" fmla="*/ 36 w 160"/>
                <a:gd name="T45" fmla="*/ 102 h 3758"/>
                <a:gd name="T46" fmla="*/ 19 w 160"/>
                <a:gd name="T47" fmla="*/ 134 h 3758"/>
                <a:gd name="T48" fmla="*/ 7 w 160"/>
                <a:gd name="T49" fmla="*/ 170 h 3758"/>
                <a:gd name="T50" fmla="*/ 0 w 160"/>
                <a:gd name="T51" fmla="*/ 208 h 3758"/>
                <a:gd name="T52" fmla="*/ 0 w 160"/>
                <a:gd name="T53" fmla="*/ 3531 h 3758"/>
                <a:gd name="T54" fmla="*/ 0 w 160"/>
                <a:gd name="T55" fmla="*/ 3549 h 3758"/>
                <a:gd name="T56" fmla="*/ 7 w 160"/>
                <a:gd name="T57" fmla="*/ 3586 h 3758"/>
                <a:gd name="T58" fmla="*/ 19 w 160"/>
                <a:gd name="T59" fmla="*/ 3622 h 3758"/>
                <a:gd name="T60" fmla="*/ 36 w 160"/>
                <a:gd name="T61" fmla="*/ 3655 h 3758"/>
                <a:gd name="T62" fmla="*/ 56 w 160"/>
                <a:gd name="T63" fmla="*/ 3684 h 3758"/>
                <a:gd name="T64" fmla="*/ 81 w 160"/>
                <a:gd name="T65" fmla="*/ 3711 h 3758"/>
                <a:gd name="T66" fmla="*/ 110 w 160"/>
                <a:gd name="T67" fmla="*/ 3733 h 3758"/>
                <a:gd name="T68" fmla="*/ 142 w 160"/>
                <a:gd name="T69" fmla="*/ 3751 h 3758"/>
                <a:gd name="T70" fmla="*/ 160 w 160"/>
                <a:gd name="T71" fmla="*/ 3758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3758">
                  <a:moveTo>
                    <a:pt x="160" y="3758"/>
                  </a:moveTo>
                  <a:lnTo>
                    <a:pt x="160" y="3758"/>
                  </a:lnTo>
                  <a:lnTo>
                    <a:pt x="145" y="3746"/>
                  </a:lnTo>
                  <a:lnTo>
                    <a:pt x="130" y="3733"/>
                  </a:lnTo>
                  <a:lnTo>
                    <a:pt x="116" y="3719"/>
                  </a:lnTo>
                  <a:lnTo>
                    <a:pt x="105" y="3706"/>
                  </a:lnTo>
                  <a:lnTo>
                    <a:pt x="93" y="3691"/>
                  </a:lnTo>
                  <a:lnTo>
                    <a:pt x="81" y="3675"/>
                  </a:lnTo>
                  <a:lnTo>
                    <a:pt x="71" y="3659"/>
                  </a:lnTo>
                  <a:lnTo>
                    <a:pt x="63" y="3642"/>
                  </a:lnTo>
                  <a:lnTo>
                    <a:pt x="54" y="3625"/>
                  </a:lnTo>
                  <a:lnTo>
                    <a:pt x="47" y="3607"/>
                  </a:lnTo>
                  <a:lnTo>
                    <a:pt x="41" y="3588"/>
                  </a:lnTo>
                  <a:lnTo>
                    <a:pt x="36" y="3569"/>
                  </a:lnTo>
                  <a:lnTo>
                    <a:pt x="32" y="3549"/>
                  </a:lnTo>
                  <a:lnTo>
                    <a:pt x="29" y="3531"/>
                  </a:lnTo>
                  <a:lnTo>
                    <a:pt x="27" y="3511"/>
                  </a:lnTo>
                  <a:lnTo>
                    <a:pt x="26" y="3490"/>
                  </a:lnTo>
                  <a:lnTo>
                    <a:pt x="26" y="267"/>
                  </a:lnTo>
                  <a:lnTo>
                    <a:pt x="26" y="267"/>
                  </a:lnTo>
                  <a:lnTo>
                    <a:pt x="27" y="247"/>
                  </a:lnTo>
                  <a:lnTo>
                    <a:pt x="29" y="227"/>
                  </a:lnTo>
                  <a:lnTo>
                    <a:pt x="32" y="207"/>
                  </a:lnTo>
                  <a:lnTo>
                    <a:pt x="36" y="188"/>
                  </a:lnTo>
                  <a:lnTo>
                    <a:pt x="41" y="170"/>
                  </a:lnTo>
                  <a:lnTo>
                    <a:pt x="47" y="151"/>
                  </a:lnTo>
                  <a:lnTo>
                    <a:pt x="54" y="133"/>
                  </a:lnTo>
                  <a:lnTo>
                    <a:pt x="63" y="116"/>
                  </a:lnTo>
                  <a:lnTo>
                    <a:pt x="71" y="99"/>
                  </a:lnTo>
                  <a:lnTo>
                    <a:pt x="81" y="82"/>
                  </a:lnTo>
                  <a:lnTo>
                    <a:pt x="93" y="67"/>
                  </a:lnTo>
                  <a:lnTo>
                    <a:pt x="105" y="52"/>
                  </a:lnTo>
                  <a:lnTo>
                    <a:pt x="116" y="38"/>
                  </a:lnTo>
                  <a:lnTo>
                    <a:pt x="130" y="25"/>
                  </a:lnTo>
                  <a:lnTo>
                    <a:pt x="145" y="12"/>
                  </a:lnTo>
                  <a:lnTo>
                    <a:pt x="160" y="0"/>
                  </a:lnTo>
                  <a:lnTo>
                    <a:pt x="160" y="0"/>
                  </a:lnTo>
                  <a:lnTo>
                    <a:pt x="142" y="7"/>
                  </a:lnTo>
                  <a:lnTo>
                    <a:pt x="126" y="15"/>
                  </a:lnTo>
                  <a:lnTo>
                    <a:pt x="110" y="25"/>
                  </a:lnTo>
                  <a:lnTo>
                    <a:pt x="96" y="35"/>
                  </a:lnTo>
                  <a:lnTo>
                    <a:pt x="81" y="47"/>
                  </a:lnTo>
                  <a:lnTo>
                    <a:pt x="68" y="59"/>
                  </a:lnTo>
                  <a:lnTo>
                    <a:pt x="56" y="72"/>
                  </a:lnTo>
                  <a:lnTo>
                    <a:pt x="46" y="87"/>
                  </a:lnTo>
                  <a:lnTo>
                    <a:pt x="36" y="102"/>
                  </a:lnTo>
                  <a:lnTo>
                    <a:pt x="26" y="118"/>
                  </a:lnTo>
                  <a:lnTo>
                    <a:pt x="19" y="134"/>
                  </a:lnTo>
                  <a:lnTo>
                    <a:pt x="12" y="153"/>
                  </a:lnTo>
                  <a:lnTo>
                    <a:pt x="7" y="170"/>
                  </a:lnTo>
                  <a:lnTo>
                    <a:pt x="4" y="188"/>
                  </a:lnTo>
                  <a:lnTo>
                    <a:pt x="0" y="208"/>
                  </a:lnTo>
                  <a:lnTo>
                    <a:pt x="0" y="227"/>
                  </a:lnTo>
                  <a:lnTo>
                    <a:pt x="0" y="3531"/>
                  </a:lnTo>
                  <a:lnTo>
                    <a:pt x="0" y="3531"/>
                  </a:lnTo>
                  <a:lnTo>
                    <a:pt x="0" y="3549"/>
                  </a:lnTo>
                  <a:lnTo>
                    <a:pt x="4" y="3568"/>
                  </a:lnTo>
                  <a:lnTo>
                    <a:pt x="7" y="3586"/>
                  </a:lnTo>
                  <a:lnTo>
                    <a:pt x="12" y="3605"/>
                  </a:lnTo>
                  <a:lnTo>
                    <a:pt x="19" y="3622"/>
                  </a:lnTo>
                  <a:lnTo>
                    <a:pt x="26" y="3638"/>
                  </a:lnTo>
                  <a:lnTo>
                    <a:pt x="36" y="3655"/>
                  </a:lnTo>
                  <a:lnTo>
                    <a:pt x="46" y="3670"/>
                  </a:lnTo>
                  <a:lnTo>
                    <a:pt x="56" y="3684"/>
                  </a:lnTo>
                  <a:lnTo>
                    <a:pt x="68" y="3699"/>
                  </a:lnTo>
                  <a:lnTo>
                    <a:pt x="81" y="3711"/>
                  </a:lnTo>
                  <a:lnTo>
                    <a:pt x="96" y="3723"/>
                  </a:lnTo>
                  <a:lnTo>
                    <a:pt x="110" y="3733"/>
                  </a:lnTo>
                  <a:lnTo>
                    <a:pt x="126" y="3743"/>
                  </a:lnTo>
                  <a:lnTo>
                    <a:pt x="142" y="3751"/>
                  </a:lnTo>
                  <a:lnTo>
                    <a:pt x="160" y="3758"/>
                  </a:lnTo>
                  <a:lnTo>
                    <a:pt x="160" y="3758"/>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BB7200B5-1E51-4C48-AE0E-9AC3A9972C55}"/>
                </a:ext>
              </a:extLst>
            </p:cNvPr>
            <p:cNvSpPr>
              <a:spLocks/>
            </p:cNvSpPr>
            <p:nvPr/>
          </p:nvSpPr>
          <p:spPr bwMode="auto">
            <a:xfrm>
              <a:off x="6912459" y="6077314"/>
              <a:ext cx="2690518" cy="214708"/>
            </a:xfrm>
            <a:custGeom>
              <a:avLst/>
              <a:gdLst>
                <a:gd name="T0" fmla="*/ 244 w 1817"/>
                <a:gd name="T1" fmla="*/ 123 h 145"/>
                <a:gd name="T2" fmla="*/ 226 w 1817"/>
                <a:gd name="T3" fmla="*/ 123 h 145"/>
                <a:gd name="T4" fmla="*/ 189 w 1817"/>
                <a:gd name="T5" fmla="*/ 118 h 145"/>
                <a:gd name="T6" fmla="*/ 155 w 1817"/>
                <a:gd name="T7" fmla="*/ 109 h 145"/>
                <a:gd name="T8" fmla="*/ 122 w 1817"/>
                <a:gd name="T9" fmla="*/ 98 h 145"/>
                <a:gd name="T10" fmla="*/ 76 w 1817"/>
                <a:gd name="T11" fmla="*/ 72 h 145"/>
                <a:gd name="T12" fmla="*/ 24 w 1817"/>
                <a:gd name="T13" fmla="*/ 27 h 145"/>
                <a:gd name="T14" fmla="*/ 0 w 1817"/>
                <a:gd name="T15" fmla="*/ 0 h 145"/>
                <a:gd name="T16" fmla="*/ 21 w 1817"/>
                <a:gd name="T17" fmla="*/ 30 h 145"/>
                <a:gd name="T18" fmla="*/ 42 w 1817"/>
                <a:gd name="T19" fmla="*/ 59 h 145"/>
                <a:gd name="T20" fmla="*/ 68 w 1817"/>
                <a:gd name="T21" fmla="*/ 84 h 145"/>
                <a:gd name="T22" fmla="*/ 98 w 1817"/>
                <a:gd name="T23" fmla="*/ 104 h 145"/>
                <a:gd name="T24" fmla="*/ 130 w 1817"/>
                <a:gd name="T25" fmla="*/ 121 h 145"/>
                <a:gd name="T26" fmla="*/ 164 w 1817"/>
                <a:gd name="T27" fmla="*/ 135 h 145"/>
                <a:gd name="T28" fmla="*/ 199 w 1817"/>
                <a:gd name="T29" fmla="*/ 143 h 145"/>
                <a:gd name="T30" fmla="*/ 238 w 1817"/>
                <a:gd name="T31" fmla="*/ 145 h 145"/>
                <a:gd name="T32" fmla="*/ 1580 w 1817"/>
                <a:gd name="T33" fmla="*/ 145 h 145"/>
                <a:gd name="T34" fmla="*/ 1619 w 1817"/>
                <a:gd name="T35" fmla="*/ 143 h 145"/>
                <a:gd name="T36" fmla="*/ 1654 w 1817"/>
                <a:gd name="T37" fmla="*/ 135 h 145"/>
                <a:gd name="T38" fmla="*/ 1688 w 1817"/>
                <a:gd name="T39" fmla="*/ 121 h 145"/>
                <a:gd name="T40" fmla="*/ 1720 w 1817"/>
                <a:gd name="T41" fmla="*/ 104 h 145"/>
                <a:gd name="T42" fmla="*/ 1750 w 1817"/>
                <a:gd name="T43" fmla="*/ 84 h 145"/>
                <a:gd name="T44" fmla="*/ 1775 w 1817"/>
                <a:gd name="T45" fmla="*/ 59 h 145"/>
                <a:gd name="T46" fmla="*/ 1799 w 1817"/>
                <a:gd name="T47" fmla="*/ 30 h 145"/>
                <a:gd name="T48" fmla="*/ 1817 w 1817"/>
                <a:gd name="T49" fmla="*/ 0 h 145"/>
                <a:gd name="T50" fmla="*/ 1794 w 1817"/>
                <a:gd name="T51" fmla="*/ 27 h 145"/>
                <a:gd name="T52" fmla="*/ 1741 w 1817"/>
                <a:gd name="T53" fmla="*/ 72 h 145"/>
                <a:gd name="T54" fmla="*/ 1696 w 1817"/>
                <a:gd name="T55" fmla="*/ 98 h 145"/>
                <a:gd name="T56" fmla="*/ 1662 w 1817"/>
                <a:gd name="T57" fmla="*/ 109 h 145"/>
                <a:gd name="T58" fmla="*/ 1629 w 1817"/>
                <a:gd name="T59" fmla="*/ 118 h 145"/>
                <a:gd name="T60" fmla="*/ 1592 w 1817"/>
                <a:gd name="T61" fmla="*/ 123 h 145"/>
                <a:gd name="T62" fmla="*/ 1573 w 1817"/>
                <a:gd name="T63" fmla="*/ 12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7" h="145">
                  <a:moveTo>
                    <a:pt x="1573" y="123"/>
                  </a:moveTo>
                  <a:lnTo>
                    <a:pt x="244" y="123"/>
                  </a:lnTo>
                  <a:lnTo>
                    <a:pt x="244" y="123"/>
                  </a:lnTo>
                  <a:lnTo>
                    <a:pt x="226" y="123"/>
                  </a:lnTo>
                  <a:lnTo>
                    <a:pt x="207" y="121"/>
                  </a:lnTo>
                  <a:lnTo>
                    <a:pt x="189" y="118"/>
                  </a:lnTo>
                  <a:lnTo>
                    <a:pt x="172" y="114"/>
                  </a:lnTo>
                  <a:lnTo>
                    <a:pt x="155" y="109"/>
                  </a:lnTo>
                  <a:lnTo>
                    <a:pt x="138" y="104"/>
                  </a:lnTo>
                  <a:lnTo>
                    <a:pt x="122" y="98"/>
                  </a:lnTo>
                  <a:lnTo>
                    <a:pt x="106" y="89"/>
                  </a:lnTo>
                  <a:lnTo>
                    <a:pt x="76" y="72"/>
                  </a:lnTo>
                  <a:lnTo>
                    <a:pt x="49" y="51"/>
                  </a:lnTo>
                  <a:lnTo>
                    <a:pt x="24" y="27"/>
                  </a:lnTo>
                  <a:lnTo>
                    <a:pt x="0" y="0"/>
                  </a:lnTo>
                  <a:lnTo>
                    <a:pt x="0" y="0"/>
                  </a:lnTo>
                  <a:lnTo>
                    <a:pt x="10" y="15"/>
                  </a:lnTo>
                  <a:lnTo>
                    <a:pt x="21" y="30"/>
                  </a:lnTo>
                  <a:lnTo>
                    <a:pt x="31" y="45"/>
                  </a:lnTo>
                  <a:lnTo>
                    <a:pt x="42" y="59"/>
                  </a:lnTo>
                  <a:lnTo>
                    <a:pt x="54" y="72"/>
                  </a:lnTo>
                  <a:lnTo>
                    <a:pt x="68" y="84"/>
                  </a:lnTo>
                  <a:lnTo>
                    <a:pt x="83" y="94"/>
                  </a:lnTo>
                  <a:lnTo>
                    <a:pt x="98" y="104"/>
                  </a:lnTo>
                  <a:lnTo>
                    <a:pt x="113" y="114"/>
                  </a:lnTo>
                  <a:lnTo>
                    <a:pt x="130" y="121"/>
                  </a:lnTo>
                  <a:lnTo>
                    <a:pt x="147" y="130"/>
                  </a:lnTo>
                  <a:lnTo>
                    <a:pt x="164" y="135"/>
                  </a:lnTo>
                  <a:lnTo>
                    <a:pt x="182" y="140"/>
                  </a:lnTo>
                  <a:lnTo>
                    <a:pt x="199" y="143"/>
                  </a:lnTo>
                  <a:lnTo>
                    <a:pt x="219" y="145"/>
                  </a:lnTo>
                  <a:lnTo>
                    <a:pt x="238" y="145"/>
                  </a:lnTo>
                  <a:lnTo>
                    <a:pt x="1580" y="145"/>
                  </a:lnTo>
                  <a:lnTo>
                    <a:pt x="1580" y="145"/>
                  </a:lnTo>
                  <a:lnTo>
                    <a:pt x="1598" y="145"/>
                  </a:lnTo>
                  <a:lnTo>
                    <a:pt x="1619" y="143"/>
                  </a:lnTo>
                  <a:lnTo>
                    <a:pt x="1637" y="140"/>
                  </a:lnTo>
                  <a:lnTo>
                    <a:pt x="1654" y="135"/>
                  </a:lnTo>
                  <a:lnTo>
                    <a:pt x="1671" y="130"/>
                  </a:lnTo>
                  <a:lnTo>
                    <a:pt x="1688" y="121"/>
                  </a:lnTo>
                  <a:lnTo>
                    <a:pt x="1704" y="114"/>
                  </a:lnTo>
                  <a:lnTo>
                    <a:pt x="1720" y="104"/>
                  </a:lnTo>
                  <a:lnTo>
                    <a:pt x="1735" y="94"/>
                  </a:lnTo>
                  <a:lnTo>
                    <a:pt x="1750" y="84"/>
                  </a:lnTo>
                  <a:lnTo>
                    <a:pt x="1763" y="72"/>
                  </a:lnTo>
                  <a:lnTo>
                    <a:pt x="1775" y="59"/>
                  </a:lnTo>
                  <a:lnTo>
                    <a:pt x="1787" y="45"/>
                  </a:lnTo>
                  <a:lnTo>
                    <a:pt x="1799" y="30"/>
                  </a:lnTo>
                  <a:lnTo>
                    <a:pt x="1807" y="15"/>
                  </a:lnTo>
                  <a:lnTo>
                    <a:pt x="1817" y="0"/>
                  </a:lnTo>
                  <a:lnTo>
                    <a:pt x="1817" y="0"/>
                  </a:lnTo>
                  <a:lnTo>
                    <a:pt x="1794" y="27"/>
                  </a:lnTo>
                  <a:lnTo>
                    <a:pt x="1770" y="51"/>
                  </a:lnTo>
                  <a:lnTo>
                    <a:pt x="1741" y="72"/>
                  </a:lnTo>
                  <a:lnTo>
                    <a:pt x="1711" y="89"/>
                  </a:lnTo>
                  <a:lnTo>
                    <a:pt x="1696" y="98"/>
                  </a:lnTo>
                  <a:lnTo>
                    <a:pt x="1679" y="104"/>
                  </a:lnTo>
                  <a:lnTo>
                    <a:pt x="1662" y="109"/>
                  </a:lnTo>
                  <a:lnTo>
                    <a:pt x="1646" y="114"/>
                  </a:lnTo>
                  <a:lnTo>
                    <a:pt x="1629" y="118"/>
                  </a:lnTo>
                  <a:lnTo>
                    <a:pt x="1610" y="121"/>
                  </a:lnTo>
                  <a:lnTo>
                    <a:pt x="1592" y="123"/>
                  </a:lnTo>
                  <a:lnTo>
                    <a:pt x="1573" y="123"/>
                  </a:lnTo>
                  <a:lnTo>
                    <a:pt x="1573" y="123"/>
                  </a:lnTo>
                  <a:close/>
                </a:path>
              </a:pathLst>
            </a:custGeom>
            <a:gradFill flip="none" rotWithShape="1">
              <a:gsLst>
                <a:gs pos="0">
                  <a:schemeClr val="bg1">
                    <a:alpha val="43000"/>
                  </a:schemeClr>
                </a:gs>
                <a:gs pos="37000">
                  <a:schemeClr val="bg1">
                    <a:alpha val="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a:extLst>
                <a:ext uri="{FF2B5EF4-FFF2-40B4-BE49-F238E27FC236}">
                  <a16:creationId xmlns:a16="http://schemas.microsoft.com/office/drawing/2014/main" id="{DC7235CE-BD69-4D56-9938-83DF4E1F758F}"/>
                </a:ext>
              </a:extLst>
            </p:cNvPr>
            <p:cNvGrpSpPr/>
            <p:nvPr/>
          </p:nvGrpSpPr>
          <p:grpSpPr>
            <a:xfrm>
              <a:off x="6936156" y="674071"/>
              <a:ext cx="2615000" cy="5509858"/>
              <a:chOff x="6936156" y="674071"/>
              <a:chExt cx="2615000" cy="5509858"/>
            </a:xfrm>
          </p:grpSpPr>
          <p:sp>
            <p:nvSpPr>
              <p:cNvPr id="19" name="Freeform 18">
                <a:extLst>
                  <a:ext uri="{FF2B5EF4-FFF2-40B4-BE49-F238E27FC236}">
                    <a16:creationId xmlns:a16="http://schemas.microsoft.com/office/drawing/2014/main" id="{82B0F758-5D2D-476F-97F8-05233D72A19D}"/>
                  </a:ext>
                </a:extLst>
              </p:cNvPr>
              <p:cNvSpPr>
                <a:spLocks/>
              </p:cNvSpPr>
              <p:nvPr/>
            </p:nvSpPr>
            <p:spPr bwMode="auto">
              <a:xfrm>
                <a:off x="6936156" y="674071"/>
                <a:ext cx="2615000" cy="5509858"/>
              </a:xfrm>
              <a:custGeom>
                <a:avLst/>
                <a:gdLst>
                  <a:gd name="connsiteX0" fmla="*/ 310957 w 2615000"/>
                  <a:gd name="connsiteY0" fmla="*/ 39981 h 5509858"/>
                  <a:gd name="connsiteX1" fmla="*/ 282822 w 2615000"/>
                  <a:gd name="connsiteY1" fmla="*/ 45904 h 5509858"/>
                  <a:gd name="connsiteX2" fmla="*/ 256169 w 2615000"/>
                  <a:gd name="connsiteY2" fmla="*/ 53308 h 5509858"/>
                  <a:gd name="connsiteX3" fmla="*/ 228035 w 2615000"/>
                  <a:gd name="connsiteY3" fmla="*/ 62192 h 5509858"/>
                  <a:gd name="connsiteX4" fmla="*/ 202862 w 2615000"/>
                  <a:gd name="connsiteY4" fmla="*/ 75519 h 5509858"/>
                  <a:gd name="connsiteX5" fmla="*/ 179170 w 2615000"/>
                  <a:gd name="connsiteY5" fmla="*/ 90327 h 5509858"/>
                  <a:gd name="connsiteX6" fmla="*/ 156959 w 2615000"/>
                  <a:gd name="connsiteY6" fmla="*/ 105134 h 5509858"/>
                  <a:gd name="connsiteX7" fmla="*/ 136228 w 2615000"/>
                  <a:gd name="connsiteY7" fmla="*/ 124384 h 5509858"/>
                  <a:gd name="connsiteX8" fmla="*/ 116979 w 2615000"/>
                  <a:gd name="connsiteY8" fmla="*/ 145114 h 5509858"/>
                  <a:gd name="connsiteX9" fmla="*/ 99210 w 2615000"/>
                  <a:gd name="connsiteY9" fmla="*/ 167325 h 5509858"/>
                  <a:gd name="connsiteX10" fmla="*/ 85883 w 2615000"/>
                  <a:gd name="connsiteY10" fmla="*/ 192498 h 5509858"/>
                  <a:gd name="connsiteX11" fmla="*/ 74037 w 2615000"/>
                  <a:gd name="connsiteY11" fmla="*/ 217671 h 5509858"/>
                  <a:gd name="connsiteX12" fmla="*/ 63672 w 2615000"/>
                  <a:gd name="connsiteY12" fmla="*/ 244324 h 5509858"/>
                  <a:gd name="connsiteX13" fmla="*/ 56268 w 2615000"/>
                  <a:gd name="connsiteY13" fmla="*/ 272458 h 5509858"/>
                  <a:gd name="connsiteX14" fmla="*/ 51826 w 2615000"/>
                  <a:gd name="connsiteY14" fmla="*/ 302073 h 5509858"/>
                  <a:gd name="connsiteX15" fmla="*/ 48864 w 2615000"/>
                  <a:gd name="connsiteY15" fmla="*/ 331688 h 5509858"/>
                  <a:gd name="connsiteX16" fmla="*/ 48864 w 2615000"/>
                  <a:gd name="connsiteY16" fmla="*/ 5179653 h 5509858"/>
                  <a:gd name="connsiteX17" fmla="*/ 51826 w 2615000"/>
                  <a:gd name="connsiteY17" fmla="*/ 5209268 h 5509858"/>
                  <a:gd name="connsiteX18" fmla="*/ 56268 w 2615000"/>
                  <a:gd name="connsiteY18" fmla="*/ 5238883 h 5509858"/>
                  <a:gd name="connsiteX19" fmla="*/ 63672 w 2615000"/>
                  <a:gd name="connsiteY19" fmla="*/ 5267017 h 5509858"/>
                  <a:gd name="connsiteX20" fmla="*/ 74037 w 2615000"/>
                  <a:gd name="connsiteY20" fmla="*/ 5293670 h 5509858"/>
                  <a:gd name="connsiteX21" fmla="*/ 85883 w 2615000"/>
                  <a:gd name="connsiteY21" fmla="*/ 5318843 h 5509858"/>
                  <a:gd name="connsiteX22" fmla="*/ 99210 w 2615000"/>
                  <a:gd name="connsiteY22" fmla="*/ 5341054 h 5509858"/>
                  <a:gd name="connsiteX23" fmla="*/ 116979 w 2615000"/>
                  <a:gd name="connsiteY23" fmla="*/ 5363265 h 5509858"/>
                  <a:gd name="connsiteX24" fmla="*/ 136228 w 2615000"/>
                  <a:gd name="connsiteY24" fmla="*/ 5385477 h 5509858"/>
                  <a:gd name="connsiteX25" fmla="*/ 156959 w 2615000"/>
                  <a:gd name="connsiteY25" fmla="*/ 5403246 h 5509858"/>
                  <a:gd name="connsiteX26" fmla="*/ 179170 w 2615000"/>
                  <a:gd name="connsiteY26" fmla="*/ 5421015 h 5509858"/>
                  <a:gd name="connsiteX27" fmla="*/ 202862 w 2615000"/>
                  <a:gd name="connsiteY27" fmla="*/ 5435822 h 5509858"/>
                  <a:gd name="connsiteX28" fmla="*/ 228035 w 2615000"/>
                  <a:gd name="connsiteY28" fmla="*/ 5447668 h 5509858"/>
                  <a:gd name="connsiteX29" fmla="*/ 256169 w 2615000"/>
                  <a:gd name="connsiteY29" fmla="*/ 5458033 h 5509858"/>
                  <a:gd name="connsiteX30" fmla="*/ 282822 w 2615000"/>
                  <a:gd name="connsiteY30" fmla="*/ 5465437 h 5509858"/>
                  <a:gd name="connsiteX31" fmla="*/ 310957 w 2615000"/>
                  <a:gd name="connsiteY31" fmla="*/ 5468399 h 5509858"/>
                  <a:gd name="connsiteX32" fmla="*/ 340571 w 2615000"/>
                  <a:gd name="connsiteY32" fmla="*/ 5469879 h 5509858"/>
                  <a:gd name="connsiteX33" fmla="*/ 2272947 w 2615000"/>
                  <a:gd name="connsiteY33" fmla="*/ 5469879 h 5509858"/>
                  <a:gd name="connsiteX34" fmla="*/ 2304042 w 2615000"/>
                  <a:gd name="connsiteY34" fmla="*/ 5468399 h 5509858"/>
                  <a:gd name="connsiteX35" fmla="*/ 2330696 w 2615000"/>
                  <a:gd name="connsiteY35" fmla="*/ 5465437 h 5509858"/>
                  <a:gd name="connsiteX36" fmla="*/ 2360311 w 2615000"/>
                  <a:gd name="connsiteY36" fmla="*/ 5458033 h 5509858"/>
                  <a:gd name="connsiteX37" fmla="*/ 2385484 w 2615000"/>
                  <a:gd name="connsiteY37" fmla="*/ 5447668 h 5509858"/>
                  <a:gd name="connsiteX38" fmla="*/ 2413618 w 2615000"/>
                  <a:gd name="connsiteY38" fmla="*/ 5435822 h 5509858"/>
                  <a:gd name="connsiteX39" fmla="*/ 2435829 w 2615000"/>
                  <a:gd name="connsiteY39" fmla="*/ 5421015 h 5509858"/>
                  <a:gd name="connsiteX40" fmla="*/ 2458040 w 2615000"/>
                  <a:gd name="connsiteY40" fmla="*/ 5403246 h 5509858"/>
                  <a:gd name="connsiteX41" fmla="*/ 2480252 w 2615000"/>
                  <a:gd name="connsiteY41" fmla="*/ 5385477 h 5509858"/>
                  <a:gd name="connsiteX42" fmla="*/ 2498020 w 2615000"/>
                  <a:gd name="connsiteY42" fmla="*/ 5363265 h 5509858"/>
                  <a:gd name="connsiteX43" fmla="*/ 2515789 w 2615000"/>
                  <a:gd name="connsiteY43" fmla="*/ 5341054 h 5509858"/>
                  <a:gd name="connsiteX44" fmla="*/ 2530597 w 2615000"/>
                  <a:gd name="connsiteY44" fmla="*/ 5318843 h 5509858"/>
                  <a:gd name="connsiteX45" fmla="*/ 2542443 w 2615000"/>
                  <a:gd name="connsiteY45" fmla="*/ 5293670 h 5509858"/>
                  <a:gd name="connsiteX46" fmla="*/ 2552808 w 2615000"/>
                  <a:gd name="connsiteY46" fmla="*/ 5267017 h 5509858"/>
                  <a:gd name="connsiteX47" fmla="*/ 2557250 w 2615000"/>
                  <a:gd name="connsiteY47" fmla="*/ 5238883 h 5509858"/>
                  <a:gd name="connsiteX48" fmla="*/ 2561692 w 2615000"/>
                  <a:gd name="connsiteY48" fmla="*/ 5209268 h 5509858"/>
                  <a:gd name="connsiteX49" fmla="*/ 2564654 w 2615000"/>
                  <a:gd name="connsiteY49" fmla="*/ 5179653 h 5509858"/>
                  <a:gd name="connsiteX50" fmla="*/ 2564654 w 2615000"/>
                  <a:gd name="connsiteY50" fmla="*/ 331688 h 5509858"/>
                  <a:gd name="connsiteX51" fmla="*/ 2561692 w 2615000"/>
                  <a:gd name="connsiteY51" fmla="*/ 302073 h 5509858"/>
                  <a:gd name="connsiteX52" fmla="*/ 2557250 w 2615000"/>
                  <a:gd name="connsiteY52" fmla="*/ 272458 h 5509858"/>
                  <a:gd name="connsiteX53" fmla="*/ 2552808 w 2615000"/>
                  <a:gd name="connsiteY53" fmla="*/ 244324 h 5509858"/>
                  <a:gd name="connsiteX54" fmla="*/ 2542443 w 2615000"/>
                  <a:gd name="connsiteY54" fmla="*/ 217671 h 5509858"/>
                  <a:gd name="connsiteX55" fmla="*/ 2530597 w 2615000"/>
                  <a:gd name="connsiteY55" fmla="*/ 192498 h 5509858"/>
                  <a:gd name="connsiteX56" fmla="*/ 2515789 w 2615000"/>
                  <a:gd name="connsiteY56" fmla="*/ 167325 h 5509858"/>
                  <a:gd name="connsiteX57" fmla="*/ 2498020 w 2615000"/>
                  <a:gd name="connsiteY57" fmla="*/ 145114 h 5509858"/>
                  <a:gd name="connsiteX58" fmla="*/ 2480252 w 2615000"/>
                  <a:gd name="connsiteY58" fmla="*/ 124384 h 5509858"/>
                  <a:gd name="connsiteX59" fmla="*/ 2458040 w 2615000"/>
                  <a:gd name="connsiteY59" fmla="*/ 105134 h 5509858"/>
                  <a:gd name="connsiteX60" fmla="*/ 2435829 w 2615000"/>
                  <a:gd name="connsiteY60" fmla="*/ 90327 h 5509858"/>
                  <a:gd name="connsiteX61" fmla="*/ 2413618 w 2615000"/>
                  <a:gd name="connsiteY61" fmla="*/ 75519 h 5509858"/>
                  <a:gd name="connsiteX62" fmla="*/ 2385484 w 2615000"/>
                  <a:gd name="connsiteY62" fmla="*/ 62192 h 5509858"/>
                  <a:gd name="connsiteX63" fmla="*/ 2360311 w 2615000"/>
                  <a:gd name="connsiteY63" fmla="*/ 53308 h 5509858"/>
                  <a:gd name="connsiteX64" fmla="*/ 2330696 w 2615000"/>
                  <a:gd name="connsiteY64" fmla="*/ 45904 h 5509858"/>
                  <a:gd name="connsiteX65" fmla="*/ 2304042 w 2615000"/>
                  <a:gd name="connsiteY65" fmla="*/ 39981 h 5509858"/>
                  <a:gd name="connsiteX66" fmla="*/ 2272947 w 2615000"/>
                  <a:gd name="connsiteY66" fmla="*/ 39981 h 5509858"/>
                  <a:gd name="connsiteX67" fmla="*/ 2061200 w 2615000"/>
                  <a:gd name="connsiteY67" fmla="*/ 39981 h 5509858"/>
                  <a:gd name="connsiteX68" fmla="*/ 2049354 w 2615000"/>
                  <a:gd name="connsiteY68" fmla="*/ 39981 h 5509858"/>
                  <a:gd name="connsiteX69" fmla="*/ 2038989 w 2615000"/>
                  <a:gd name="connsiteY69" fmla="*/ 42943 h 5509858"/>
                  <a:gd name="connsiteX70" fmla="*/ 2028623 w 2615000"/>
                  <a:gd name="connsiteY70" fmla="*/ 47385 h 5509858"/>
                  <a:gd name="connsiteX71" fmla="*/ 2021220 w 2615000"/>
                  <a:gd name="connsiteY71" fmla="*/ 54789 h 5509858"/>
                  <a:gd name="connsiteX72" fmla="*/ 2013816 w 2615000"/>
                  <a:gd name="connsiteY72" fmla="*/ 62192 h 5509858"/>
                  <a:gd name="connsiteX73" fmla="*/ 2009374 w 2615000"/>
                  <a:gd name="connsiteY73" fmla="*/ 72558 h 5509858"/>
                  <a:gd name="connsiteX74" fmla="*/ 2006412 w 2615000"/>
                  <a:gd name="connsiteY74" fmla="*/ 82923 h 5509858"/>
                  <a:gd name="connsiteX75" fmla="*/ 2006412 w 2615000"/>
                  <a:gd name="connsiteY75" fmla="*/ 94769 h 5509858"/>
                  <a:gd name="connsiteX76" fmla="*/ 2004932 w 2615000"/>
                  <a:gd name="connsiteY76" fmla="*/ 109576 h 5509858"/>
                  <a:gd name="connsiteX77" fmla="*/ 2004932 w 2615000"/>
                  <a:gd name="connsiteY77" fmla="*/ 124384 h 5509858"/>
                  <a:gd name="connsiteX78" fmla="*/ 1994566 w 2615000"/>
                  <a:gd name="connsiteY78" fmla="*/ 152518 h 5509858"/>
                  <a:gd name="connsiteX79" fmla="*/ 1982720 w 2615000"/>
                  <a:gd name="connsiteY79" fmla="*/ 177691 h 5509858"/>
                  <a:gd name="connsiteX80" fmla="*/ 1961990 w 2615000"/>
                  <a:gd name="connsiteY80" fmla="*/ 199902 h 5509858"/>
                  <a:gd name="connsiteX81" fmla="*/ 1939778 w 2615000"/>
                  <a:gd name="connsiteY81" fmla="*/ 217671 h 5509858"/>
                  <a:gd name="connsiteX82" fmla="*/ 1914606 w 2615000"/>
                  <a:gd name="connsiteY82" fmla="*/ 232478 h 5509858"/>
                  <a:gd name="connsiteX83" fmla="*/ 1887952 w 2615000"/>
                  <a:gd name="connsiteY83" fmla="*/ 239882 h 5509858"/>
                  <a:gd name="connsiteX84" fmla="*/ 1873145 w 2615000"/>
                  <a:gd name="connsiteY84" fmla="*/ 241363 h 5509858"/>
                  <a:gd name="connsiteX85" fmla="*/ 1856857 w 2615000"/>
                  <a:gd name="connsiteY85" fmla="*/ 241363 h 5509858"/>
                  <a:gd name="connsiteX86" fmla="*/ 756662 w 2615000"/>
                  <a:gd name="connsiteY86" fmla="*/ 241363 h 5509858"/>
                  <a:gd name="connsiteX87" fmla="*/ 741854 w 2615000"/>
                  <a:gd name="connsiteY87" fmla="*/ 241363 h 5509858"/>
                  <a:gd name="connsiteX88" fmla="*/ 727047 w 2615000"/>
                  <a:gd name="connsiteY88" fmla="*/ 239882 h 5509858"/>
                  <a:gd name="connsiteX89" fmla="*/ 698912 w 2615000"/>
                  <a:gd name="connsiteY89" fmla="*/ 232478 h 5509858"/>
                  <a:gd name="connsiteX90" fmla="*/ 673740 w 2615000"/>
                  <a:gd name="connsiteY90" fmla="*/ 217671 h 5509858"/>
                  <a:gd name="connsiteX91" fmla="*/ 651528 w 2615000"/>
                  <a:gd name="connsiteY91" fmla="*/ 199902 h 5509858"/>
                  <a:gd name="connsiteX92" fmla="*/ 633759 w 2615000"/>
                  <a:gd name="connsiteY92" fmla="*/ 177691 h 5509858"/>
                  <a:gd name="connsiteX93" fmla="*/ 618952 w 2615000"/>
                  <a:gd name="connsiteY93" fmla="*/ 152518 h 5509858"/>
                  <a:gd name="connsiteX94" fmla="*/ 611548 w 2615000"/>
                  <a:gd name="connsiteY94" fmla="*/ 124384 h 5509858"/>
                  <a:gd name="connsiteX95" fmla="*/ 610068 w 2615000"/>
                  <a:gd name="connsiteY95" fmla="*/ 109576 h 5509858"/>
                  <a:gd name="connsiteX96" fmla="*/ 610068 w 2615000"/>
                  <a:gd name="connsiteY96" fmla="*/ 94769 h 5509858"/>
                  <a:gd name="connsiteX97" fmla="*/ 607106 w 2615000"/>
                  <a:gd name="connsiteY97" fmla="*/ 82923 h 5509858"/>
                  <a:gd name="connsiteX98" fmla="*/ 604145 w 2615000"/>
                  <a:gd name="connsiteY98" fmla="*/ 72558 h 5509858"/>
                  <a:gd name="connsiteX99" fmla="*/ 599702 w 2615000"/>
                  <a:gd name="connsiteY99" fmla="*/ 62192 h 5509858"/>
                  <a:gd name="connsiteX100" fmla="*/ 592299 w 2615000"/>
                  <a:gd name="connsiteY100" fmla="*/ 54789 h 5509858"/>
                  <a:gd name="connsiteX101" fmla="*/ 584895 w 2615000"/>
                  <a:gd name="connsiteY101" fmla="*/ 47385 h 5509858"/>
                  <a:gd name="connsiteX102" fmla="*/ 574530 w 2615000"/>
                  <a:gd name="connsiteY102" fmla="*/ 42943 h 5509858"/>
                  <a:gd name="connsiteX103" fmla="*/ 564164 w 2615000"/>
                  <a:gd name="connsiteY103" fmla="*/ 39981 h 5509858"/>
                  <a:gd name="connsiteX104" fmla="*/ 555280 w 2615000"/>
                  <a:gd name="connsiteY104" fmla="*/ 39981 h 5509858"/>
                  <a:gd name="connsiteX105" fmla="*/ 340571 w 2615000"/>
                  <a:gd name="connsiteY105" fmla="*/ 39981 h 5509858"/>
                  <a:gd name="connsiteX106" fmla="*/ 315399 w 2615000"/>
                  <a:gd name="connsiteY106" fmla="*/ 0 h 5509858"/>
                  <a:gd name="connsiteX107" fmla="*/ 350937 w 2615000"/>
                  <a:gd name="connsiteY107" fmla="*/ 0 h 5509858"/>
                  <a:gd name="connsiteX108" fmla="*/ 2264063 w 2615000"/>
                  <a:gd name="connsiteY108" fmla="*/ 0 h 5509858"/>
                  <a:gd name="connsiteX109" fmla="*/ 2301082 w 2615000"/>
                  <a:gd name="connsiteY109" fmla="*/ 0 h 5509858"/>
                  <a:gd name="connsiteX110" fmla="*/ 2335139 w 2615000"/>
                  <a:gd name="connsiteY110" fmla="*/ 5923 h 5509858"/>
                  <a:gd name="connsiteX111" fmla="*/ 2367715 w 2615000"/>
                  <a:gd name="connsiteY111" fmla="*/ 14808 h 5509858"/>
                  <a:gd name="connsiteX112" fmla="*/ 2400292 w 2615000"/>
                  <a:gd name="connsiteY112" fmla="*/ 28134 h 5509858"/>
                  <a:gd name="connsiteX113" fmla="*/ 2429906 w 2615000"/>
                  <a:gd name="connsiteY113" fmla="*/ 42942 h 5509858"/>
                  <a:gd name="connsiteX114" fmla="*/ 2461002 w 2615000"/>
                  <a:gd name="connsiteY114" fmla="*/ 60711 h 5509858"/>
                  <a:gd name="connsiteX115" fmla="*/ 2487656 w 2615000"/>
                  <a:gd name="connsiteY115" fmla="*/ 79960 h 5509858"/>
                  <a:gd name="connsiteX116" fmla="*/ 2512828 w 2615000"/>
                  <a:gd name="connsiteY116" fmla="*/ 102172 h 5509858"/>
                  <a:gd name="connsiteX117" fmla="*/ 2535040 w 2615000"/>
                  <a:gd name="connsiteY117" fmla="*/ 127344 h 5509858"/>
                  <a:gd name="connsiteX118" fmla="*/ 2554289 w 2615000"/>
                  <a:gd name="connsiteY118" fmla="*/ 155479 h 5509858"/>
                  <a:gd name="connsiteX119" fmla="*/ 2572058 w 2615000"/>
                  <a:gd name="connsiteY119" fmla="*/ 182132 h 5509858"/>
                  <a:gd name="connsiteX120" fmla="*/ 2586866 w 2615000"/>
                  <a:gd name="connsiteY120" fmla="*/ 214708 h 5509858"/>
                  <a:gd name="connsiteX121" fmla="*/ 2600192 w 2615000"/>
                  <a:gd name="connsiteY121" fmla="*/ 244323 h 5509858"/>
                  <a:gd name="connsiteX122" fmla="*/ 2607596 w 2615000"/>
                  <a:gd name="connsiteY122" fmla="*/ 279861 h 5509858"/>
                  <a:gd name="connsiteX123" fmla="*/ 2612038 w 2615000"/>
                  <a:gd name="connsiteY123" fmla="*/ 313918 h 5509858"/>
                  <a:gd name="connsiteX124" fmla="*/ 2615000 w 2615000"/>
                  <a:gd name="connsiteY124" fmla="*/ 349456 h 5509858"/>
                  <a:gd name="connsiteX125" fmla="*/ 2615000 w 2615000"/>
                  <a:gd name="connsiteY125" fmla="*/ 5161883 h 5509858"/>
                  <a:gd name="connsiteX126" fmla="*/ 2612038 w 2615000"/>
                  <a:gd name="connsiteY126" fmla="*/ 5195940 h 5509858"/>
                  <a:gd name="connsiteX127" fmla="*/ 2607596 w 2615000"/>
                  <a:gd name="connsiteY127" fmla="*/ 5231478 h 5509858"/>
                  <a:gd name="connsiteX128" fmla="*/ 2600192 w 2615000"/>
                  <a:gd name="connsiteY128" fmla="*/ 5264054 h 5509858"/>
                  <a:gd name="connsiteX129" fmla="*/ 2586866 w 2615000"/>
                  <a:gd name="connsiteY129" fmla="*/ 5296631 h 5509858"/>
                  <a:gd name="connsiteX130" fmla="*/ 2572058 w 2615000"/>
                  <a:gd name="connsiteY130" fmla="*/ 5329207 h 5509858"/>
                  <a:gd name="connsiteX131" fmla="*/ 2554289 w 2615000"/>
                  <a:gd name="connsiteY131" fmla="*/ 5355861 h 5509858"/>
                  <a:gd name="connsiteX132" fmla="*/ 2535040 w 2615000"/>
                  <a:gd name="connsiteY132" fmla="*/ 5383995 h 5509858"/>
                  <a:gd name="connsiteX133" fmla="*/ 2512828 w 2615000"/>
                  <a:gd name="connsiteY133" fmla="*/ 5407687 h 5509858"/>
                  <a:gd name="connsiteX134" fmla="*/ 2487656 w 2615000"/>
                  <a:gd name="connsiteY134" fmla="*/ 5431379 h 5509858"/>
                  <a:gd name="connsiteX135" fmla="*/ 2461002 w 2615000"/>
                  <a:gd name="connsiteY135" fmla="*/ 5450628 h 5509858"/>
                  <a:gd name="connsiteX136" fmla="*/ 2429906 w 2615000"/>
                  <a:gd name="connsiteY136" fmla="*/ 5468397 h 5509858"/>
                  <a:gd name="connsiteX137" fmla="*/ 2400292 w 2615000"/>
                  <a:gd name="connsiteY137" fmla="*/ 5483205 h 5509858"/>
                  <a:gd name="connsiteX138" fmla="*/ 2367715 w 2615000"/>
                  <a:gd name="connsiteY138" fmla="*/ 5495051 h 5509858"/>
                  <a:gd name="connsiteX139" fmla="*/ 2335139 w 2615000"/>
                  <a:gd name="connsiteY139" fmla="*/ 5502455 h 5509858"/>
                  <a:gd name="connsiteX140" fmla="*/ 2301082 w 2615000"/>
                  <a:gd name="connsiteY140" fmla="*/ 5508378 h 5509858"/>
                  <a:gd name="connsiteX141" fmla="*/ 2264063 w 2615000"/>
                  <a:gd name="connsiteY141" fmla="*/ 5509858 h 5509858"/>
                  <a:gd name="connsiteX142" fmla="*/ 350937 w 2615000"/>
                  <a:gd name="connsiteY142" fmla="*/ 5509858 h 5509858"/>
                  <a:gd name="connsiteX143" fmla="*/ 315399 w 2615000"/>
                  <a:gd name="connsiteY143" fmla="*/ 5508378 h 5509858"/>
                  <a:gd name="connsiteX144" fmla="*/ 281342 w 2615000"/>
                  <a:gd name="connsiteY144" fmla="*/ 5502455 h 5509858"/>
                  <a:gd name="connsiteX145" fmla="*/ 245804 w 2615000"/>
                  <a:gd name="connsiteY145" fmla="*/ 5495051 h 5509858"/>
                  <a:gd name="connsiteX146" fmla="*/ 213228 w 2615000"/>
                  <a:gd name="connsiteY146" fmla="*/ 5483205 h 5509858"/>
                  <a:gd name="connsiteX147" fmla="*/ 183613 w 2615000"/>
                  <a:gd name="connsiteY147" fmla="*/ 5468397 h 5509858"/>
                  <a:gd name="connsiteX148" fmla="*/ 153998 w 2615000"/>
                  <a:gd name="connsiteY148" fmla="*/ 5450628 h 5509858"/>
                  <a:gd name="connsiteX149" fmla="*/ 128825 w 2615000"/>
                  <a:gd name="connsiteY149" fmla="*/ 5431379 h 5509858"/>
                  <a:gd name="connsiteX150" fmla="*/ 103653 w 2615000"/>
                  <a:gd name="connsiteY150" fmla="*/ 5407687 h 5509858"/>
                  <a:gd name="connsiteX151" fmla="*/ 78480 w 2615000"/>
                  <a:gd name="connsiteY151" fmla="*/ 5383995 h 5509858"/>
                  <a:gd name="connsiteX152" fmla="*/ 59230 w 2615000"/>
                  <a:gd name="connsiteY152" fmla="*/ 5355861 h 5509858"/>
                  <a:gd name="connsiteX153" fmla="*/ 41461 w 2615000"/>
                  <a:gd name="connsiteY153" fmla="*/ 5329207 h 5509858"/>
                  <a:gd name="connsiteX154" fmla="*/ 26654 w 2615000"/>
                  <a:gd name="connsiteY154" fmla="*/ 5296631 h 5509858"/>
                  <a:gd name="connsiteX155" fmla="*/ 16288 w 2615000"/>
                  <a:gd name="connsiteY155" fmla="*/ 5264054 h 5509858"/>
                  <a:gd name="connsiteX156" fmla="*/ 7404 w 2615000"/>
                  <a:gd name="connsiteY156" fmla="*/ 5231478 h 5509858"/>
                  <a:gd name="connsiteX157" fmla="*/ 1481 w 2615000"/>
                  <a:gd name="connsiteY157" fmla="*/ 5195940 h 5509858"/>
                  <a:gd name="connsiteX158" fmla="*/ 0 w 2615000"/>
                  <a:gd name="connsiteY158" fmla="*/ 5161883 h 5509858"/>
                  <a:gd name="connsiteX159" fmla="*/ 0 w 2615000"/>
                  <a:gd name="connsiteY159" fmla="*/ 349456 h 5509858"/>
                  <a:gd name="connsiteX160" fmla="*/ 1481 w 2615000"/>
                  <a:gd name="connsiteY160" fmla="*/ 313918 h 5509858"/>
                  <a:gd name="connsiteX161" fmla="*/ 7404 w 2615000"/>
                  <a:gd name="connsiteY161" fmla="*/ 279861 h 5509858"/>
                  <a:gd name="connsiteX162" fmla="*/ 16288 w 2615000"/>
                  <a:gd name="connsiteY162" fmla="*/ 244323 h 5509858"/>
                  <a:gd name="connsiteX163" fmla="*/ 26654 w 2615000"/>
                  <a:gd name="connsiteY163" fmla="*/ 214708 h 5509858"/>
                  <a:gd name="connsiteX164" fmla="*/ 41461 w 2615000"/>
                  <a:gd name="connsiteY164" fmla="*/ 182132 h 5509858"/>
                  <a:gd name="connsiteX165" fmla="*/ 59230 w 2615000"/>
                  <a:gd name="connsiteY165" fmla="*/ 155479 h 5509858"/>
                  <a:gd name="connsiteX166" fmla="*/ 78480 w 2615000"/>
                  <a:gd name="connsiteY166" fmla="*/ 127344 h 5509858"/>
                  <a:gd name="connsiteX167" fmla="*/ 103653 w 2615000"/>
                  <a:gd name="connsiteY167" fmla="*/ 102172 h 5509858"/>
                  <a:gd name="connsiteX168" fmla="*/ 128825 w 2615000"/>
                  <a:gd name="connsiteY168" fmla="*/ 79960 h 5509858"/>
                  <a:gd name="connsiteX169" fmla="*/ 153998 w 2615000"/>
                  <a:gd name="connsiteY169" fmla="*/ 60711 h 5509858"/>
                  <a:gd name="connsiteX170" fmla="*/ 183613 w 2615000"/>
                  <a:gd name="connsiteY170" fmla="*/ 42942 h 5509858"/>
                  <a:gd name="connsiteX171" fmla="*/ 213228 w 2615000"/>
                  <a:gd name="connsiteY171" fmla="*/ 28134 h 5509858"/>
                  <a:gd name="connsiteX172" fmla="*/ 245804 w 2615000"/>
                  <a:gd name="connsiteY172" fmla="*/ 14808 h 5509858"/>
                  <a:gd name="connsiteX173" fmla="*/ 281342 w 2615000"/>
                  <a:gd name="connsiteY173" fmla="*/ 5923 h 550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615000" h="5509858">
                    <a:moveTo>
                      <a:pt x="310957" y="39981"/>
                    </a:moveTo>
                    <a:lnTo>
                      <a:pt x="282822" y="45904"/>
                    </a:lnTo>
                    <a:lnTo>
                      <a:pt x="256169" y="53308"/>
                    </a:lnTo>
                    <a:lnTo>
                      <a:pt x="228035" y="62192"/>
                    </a:lnTo>
                    <a:lnTo>
                      <a:pt x="202862" y="75519"/>
                    </a:lnTo>
                    <a:lnTo>
                      <a:pt x="179170" y="90327"/>
                    </a:lnTo>
                    <a:lnTo>
                      <a:pt x="156959" y="105134"/>
                    </a:lnTo>
                    <a:lnTo>
                      <a:pt x="136228" y="124384"/>
                    </a:lnTo>
                    <a:lnTo>
                      <a:pt x="116979" y="145114"/>
                    </a:lnTo>
                    <a:lnTo>
                      <a:pt x="99210" y="167325"/>
                    </a:lnTo>
                    <a:lnTo>
                      <a:pt x="85883" y="192498"/>
                    </a:lnTo>
                    <a:lnTo>
                      <a:pt x="74037" y="217671"/>
                    </a:lnTo>
                    <a:lnTo>
                      <a:pt x="63672" y="244324"/>
                    </a:lnTo>
                    <a:lnTo>
                      <a:pt x="56268" y="272458"/>
                    </a:lnTo>
                    <a:lnTo>
                      <a:pt x="51826" y="302073"/>
                    </a:lnTo>
                    <a:lnTo>
                      <a:pt x="48864" y="331688"/>
                    </a:lnTo>
                    <a:lnTo>
                      <a:pt x="48864" y="5179653"/>
                    </a:lnTo>
                    <a:lnTo>
                      <a:pt x="51826" y="5209268"/>
                    </a:lnTo>
                    <a:lnTo>
                      <a:pt x="56268" y="5238883"/>
                    </a:lnTo>
                    <a:lnTo>
                      <a:pt x="63672" y="5267017"/>
                    </a:lnTo>
                    <a:lnTo>
                      <a:pt x="74037" y="5293670"/>
                    </a:lnTo>
                    <a:lnTo>
                      <a:pt x="85883" y="5318843"/>
                    </a:lnTo>
                    <a:lnTo>
                      <a:pt x="99210" y="5341054"/>
                    </a:lnTo>
                    <a:lnTo>
                      <a:pt x="116979" y="5363265"/>
                    </a:lnTo>
                    <a:lnTo>
                      <a:pt x="136228" y="5385477"/>
                    </a:lnTo>
                    <a:lnTo>
                      <a:pt x="156959" y="5403246"/>
                    </a:lnTo>
                    <a:lnTo>
                      <a:pt x="179170" y="5421015"/>
                    </a:lnTo>
                    <a:lnTo>
                      <a:pt x="202862" y="5435822"/>
                    </a:lnTo>
                    <a:lnTo>
                      <a:pt x="228035" y="5447668"/>
                    </a:lnTo>
                    <a:lnTo>
                      <a:pt x="256169" y="5458033"/>
                    </a:lnTo>
                    <a:lnTo>
                      <a:pt x="282822" y="5465437"/>
                    </a:lnTo>
                    <a:lnTo>
                      <a:pt x="310957" y="5468399"/>
                    </a:lnTo>
                    <a:lnTo>
                      <a:pt x="340571" y="5469879"/>
                    </a:lnTo>
                    <a:lnTo>
                      <a:pt x="2272947" y="5469879"/>
                    </a:lnTo>
                    <a:lnTo>
                      <a:pt x="2304042" y="5468399"/>
                    </a:lnTo>
                    <a:lnTo>
                      <a:pt x="2330696" y="5465437"/>
                    </a:lnTo>
                    <a:lnTo>
                      <a:pt x="2360311" y="5458033"/>
                    </a:lnTo>
                    <a:lnTo>
                      <a:pt x="2385484" y="5447668"/>
                    </a:lnTo>
                    <a:lnTo>
                      <a:pt x="2413618" y="5435822"/>
                    </a:lnTo>
                    <a:lnTo>
                      <a:pt x="2435829" y="5421015"/>
                    </a:lnTo>
                    <a:lnTo>
                      <a:pt x="2458040" y="5403246"/>
                    </a:lnTo>
                    <a:lnTo>
                      <a:pt x="2480252" y="5385477"/>
                    </a:lnTo>
                    <a:lnTo>
                      <a:pt x="2498020" y="5363265"/>
                    </a:lnTo>
                    <a:lnTo>
                      <a:pt x="2515789" y="5341054"/>
                    </a:lnTo>
                    <a:lnTo>
                      <a:pt x="2530597" y="5318843"/>
                    </a:lnTo>
                    <a:lnTo>
                      <a:pt x="2542443" y="5293670"/>
                    </a:lnTo>
                    <a:lnTo>
                      <a:pt x="2552808" y="5267017"/>
                    </a:lnTo>
                    <a:lnTo>
                      <a:pt x="2557250" y="5238883"/>
                    </a:lnTo>
                    <a:lnTo>
                      <a:pt x="2561692" y="5209268"/>
                    </a:lnTo>
                    <a:lnTo>
                      <a:pt x="2564654" y="5179653"/>
                    </a:lnTo>
                    <a:lnTo>
                      <a:pt x="2564654" y="331688"/>
                    </a:lnTo>
                    <a:lnTo>
                      <a:pt x="2561692" y="302073"/>
                    </a:lnTo>
                    <a:lnTo>
                      <a:pt x="2557250" y="272458"/>
                    </a:lnTo>
                    <a:lnTo>
                      <a:pt x="2552808" y="244324"/>
                    </a:lnTo>
                    <a:lnTo>
                      <a:pt x="2542443" y="217671"/>
                    </a:lnTo>
                    <a:lnTo>
                      <a:pt x="2530597" y="192498"/>
                    </a:lnTo>
                    <a:lnTo>
                      <a:pt x="2515789" y="167325"/>
                    </a:lnTo>
                    <a:lnTo>
                      <a:pt x="2498020" y="145114"/>
                    </a:lnTo>
                    <a:lnTo>
                      <a:pt x="2480252" y="124384"/>
                    </a:lnTo>
                    <a:lnTo>
                      <a:pt x="2458040" y="105134"/>
                    </a:lnTo>
                    <a:lnTo>
                      <a:pt x="2435829" y="90327"/>
                    </a:lnTo>
                    <a:lnTo>
                      <a:pt x="2413618" y="75519"/>
                    </a:lnTo>
                    <a:lnTo>
                      <a:pt x="2385484" y="62192"/>
                    </a:lnTo>
                    <a:lnTo>
                      <a:pt x="2360311" y="53308"/>
                    </a:lnTo>
                    <a:lnTo>
                      <a:pt x="2330696" y="45904"/>
                    </a:lnTo>
                    <a:lnTo>
                      <a:pt x="2304042" y="39981"/>
                    </a:lnTo>
                    <a:lnTo>
                      <a:pt x="2272947" y="39981"/>
                    </a:lnTo>
                    <a:lnTo>
                      <a:pt x="2061200" y="39981"/>
                    </a:lnTo>
                    <a:lnTo>
                      <a:pt x="2049354" y="39981"/>
                    </a:lnTo>
                    <a:lnTo>
                      <a:pt x="2038989" y="42943"/>
                    </a:lnTo>
                    <a:lnTo>
                      <a:pt x="2028623" y="47385"/>
                    </a:lnTo>
                    <a:lnTo>
                      <a:pt x="2021220" y="54789"/>
                    </a:lnTo>
                    <a:lnTo>
                      <a:pt x="2013816" y="62192"/>
                    </a:lnTo>
                    <a:lnTo>
                      <a:pt x="2009374" y="72558"/>
                    </a:lnTo>
                    <a:lnTo>
                      <a:pt x="2006412" y="82923"/>
                    </a:lnTo>
                    <a:lnTo>
                      <a:pt x="2006412" y="94769"/>
                    </a:lnTo>
                    <a:lnTo>
                      <a:pt x="2004932" y="109576"/>
                    </a:lnTo>
                    <a:lnTo>
                      <a:pt x="2004932" y="124384"/>
                    </a:lnTo>
                    <a:lnTo>
                      <a:pt x="1994566" y="152518"/>
                    </a:lnTo>
                    <a:lnTo>
                      <a:pt x="1982720" y="177691"/>
                    </a:lnTo>
                    <a:lnTo>
                      <a:pt x="1961990" y="199902"/>
                    </a:lnTo>
                    <a:lnTo>
                      <a:pt x="1939778" y="217671"/>
                    </a:lnTo>
                    <a:lnTo>
                      <a:pt x="1914606" y="232478"/>
                    </a:lnTo>
                    <a:lnTo>
                      <a:pt x="1887952" y="239882"/>
                    </a:lnTo>
                    <a:lnTo>
                      <a:pt x="1873145" y="241363"/>
                    </a:lnTo>
                    <a:lnTo>
                      <a:pt x="1856857" y="241363"/>
                    </a:lnTo>
                    <a:lnTo>
                      <a:pt x="756662" y="241363"/>
                    </a:lnTo>
                    <a:lnTo>
                      <a:pt x="741854" y="241363"/>
                    </a:lnTo>
                    <a:lnTo>
                      <a:pt x="727047" y="239882"/>
                    </a:lnTo>
                    <a:lnTo>
                      <a:pt x="698912" y="232478"/>
                    </a:lnTo>
                    <a:lnTo>
                      <a:pt x="673740" y="217671"/>
                    </a:lnTo>
                    <a:lnTo>
                      <a:pt x="651528" y="199902"/>
                    </a:lnTo>
                    <a:lnTo>
                      <a:pt x="633759" y="177691"/>
                    </a:lnTo>
                    <a:lnTo>
                      <a:pt x="618952" y="152518"/>
                    </a:lnTo>
                    <a:lnTo>
                      <a:pt x="611548" y="124384"/>
                    </a:lnTo>
                    <a:lnTo>
                      <a:pt x="610068" y="109576"/>
                    </a:lnTo>
                    <a:lnTo>
                      <a:pt x="610068" y="94769"/>
                    </a:lnTo>
                    <a:lnTo>
                      <a:pt x="607106" y="82923"/>
                    </a:lnTo>
                    <a:lnTo>
                      <a:pt x="604145" y="72558"/>
                    </a:lnTo>
                    <a:lnTo>
                      <a:pt x="599702" y="62192"/>
                    </a:lnTo>
                    <a:lnTo>
                      <a:pt x="592299" y="54789"/>
                    </a:lnTo>
                    <a:lnTo>
                      <a:pt x="584895" y="47385"/>
                    </a:lnTo>
                    <a:lnTo>
                      <a:pt x="574530" y="42943"/>
                    </a:lnTo>
                    <a:lnTo>
                      <a:pt x="564164" y="39981"/>
                    </a:lnTo>
                    <a:lnTo>
                      <a:pt x="555280" y="39981"/>
                    </a:lnTo>
                    <a:lnTo>
                      <a:pt x="340571" y="39981"/>
                    </a:lnTo>
                    <a:close/>
                    <a:moveTo>
                      <a:pt x="315399" y="0"/>
                    </a:moveTo>
                    <a:lnTo>
                      <a:pt x="350937" y="0"/>
                    </a:lnTo>
                    <a:lnTo>
                      <a:pt x="2264063" y="0"/>
                    </a:lnTo>
                    <a:lnTo>
                      <a:pt x="2301082" y="0"/>
                    </a:lnTo>
                    <a:lnTo>
                      <a:pt x="2335139" y="5923"/>
                    </a:lnTo>
                    <a:lnTo>
                      <a:pt x="2367715" y="14808"/>
                    </a:lnTo>
                    <a:lnTo>
                      <a:pt x="2400292" y="28134"/>
                    </a:lnTo>
                    <a:lnTo>
                      <a:pt x="2429906" y="42942"/>
                    </a:lnTo>
                    <a:lnTo>
                      <a:pt x="2461002" y="60711"/>
                    </a:lnTo>
                    <a:lnTo>
                      <a:pt x="2487656" y="79960"/>
                    </a:lnTo>
                    <a:lnTo>
                      <a:pt x="2512828" y="102172"/>
                    </a:lnTo>
                    <a:lnTo>
                      <a:pt x="2535040" y="127344"/>
                    </a:lnTo>
                    <a:lnTo>
                      <a:pt x="2554289" y="155479"/>
                    </a:lnTo>
                    <a:lnTo>
                      <a:pt x="2572058" y="182132"/>
                    </a:lnTo>
                    <a:lnTo>
                      <a:pt x="2586866" y="214708"/>
                    </a:lnTo>
                    <a:lnTo>
                      <a:pt x="2600192" y="244323"/>
                    </a:lnTo>
                    <a:lnTo>
                      <a:pt x="2607596" y="279861"/>
                    </a:lnTo>
                    <a:lnTo>
                      <a:pt x="2612038" y="313918"/>
                    </a:lnTo>
                    <a:lnTo>
                      <a:pt x="2615000" y="349456"/>
                    </a:lnTo>
                    <a:lnTo>
                      <a:pt x="2615000" y="5161883"/>
                    </a:lnTo>
                    <a:lnTo>
                      <a:pt x="2612038" y="5195940"/>
                    </a:lnTo>
                    <a:lnTo>
                      <a:pt x="2607596" y="5231478"/>
                    </a:lnTo>
                    <a:lnTo>
                      <a:pt x="2600192" y="5264054"/>
                    </a:lnTo>
                    <a:lnTo>
                      <a:pt x="2586866" y="5296631"/>
                    </a:lnTo>
                    <a:lnTo>
                      <a:pt x="2572058" y="5329207"/>
                    </a:lnTo>
                    <a:lnTo>
                      <a:pt x="2554289" y="5355861"/>
                    </a:lnTo>
                    <a:lnTo>
                      <a:pt x="2535040" y="5383995"/>
                    </a:lnTo>
                    <a:lnTo>
                      <a:pt x="2512828" y="5407687"/>
                    </a:lnTo>
                    <a:lnTo>
                      <a:pt x="2487656" y="5431379"/>
                    </a:lnTo>
                    <a:lnTo>
                      <a:pt x="2461002" y="5450628"/>
                    </a:lnTo>
                    <a:lnTo>
                      <a:pt x="2429906" y="5468397"/>
                    </a:lnTo>
                    <a:lnTo>
                      <a:pt x="2400292" y="5483205"/>
                    </a:lnTo>
                    <a:lnTo>
                      <a:pt x="2367715" y="5495051"/>
                    </a:lnTo>
                    <a:lnTo>
                      <a:pt x="2335139" y="5502455"/>
                    </a:lnTo>
                    <a:lnTo>
                      <a:pt x="2301082" y="5508378"/>
                    </a:lnTo>
                    <a:lnTo>
                      <a:pt x="2264063" y="5509858"/>
                    </a:lnTo>
                    <a:lnTo>
                      <a:pt x="350937" y="5509858"/>
                    </a:lnTo>
                    <a:lnTo>
                      <a:pt x="315399" y="5508378"/>
                    </a:lnTo>
                    <a:lnTo>
                      <a:pt x="281342" y="5502455"/>
                    </a:lnTo>
                    <a:lnTo>
                      <a:pt x="245804" y="5495051"/>
                    </a:lnTo>
                    <a:lnTo>
                      <a:pt x="213228" y="5483205"/>
                    </a:lnTo>
                    <a:lnTo>
                      <a:pt x="183613" y="5468397"/>
                    </a:lnTo>
                    <a:lnTo>
                      <a:pt x="153998" y="5450628"/>
                    </a:lnTo>
                    <a:lnTo>
                      <a:pt x="128825" y="5431379"/>
                    </a:lnTo>
                    <a:lnTo>
                      <a:pt x="103653" y="5407687"/>
                    </a:lnTo>
                    <a:lnTo>
                      <a:pt x="78480" y="5383995"/>
                    </a:lnTo>
                    <a:lnTo>
                      <a:pt x="59230" y="5355861"/>
                    </a:lnTo>
                    <a:lnTo>
                      <a:pt x="41461" y="5329207"/>
                    </a:lnTo>
                    <a:lnTo>
                      <a:pt x="26654" y="5296631"/>
                    </a:lnTo>
                    <a:lnTo>
                      <a:pt x="16288" y="5264054"/>
                    </a:lnTo>
                    <a:lnTo>
                      <a:pt x="7404" y="5231478"/>
                    </a:lnTo>
                    <a:lnTo>
                      <a:pt x="1481" y="5195940"/>
                    </a:lnTo>
                    <a:lnTo>
                      <a:pt x="0" y="5161883"/>
                    </a:lnTo>
                    <a:lnTo>
                      <a:pt x="0" y="349456"/>
                    </a:lnTo>
                    <a:lnTo>
                      <a:pt x="1481" y="313918"/>
                    </a:lnTo>
                    <a:lnTo>
                      <a:pt x="7404" y="279861"/>
                    </a:lnTo>
                    <a:lnTo>
                      <a:pt x="16288" y="244323"/>
                    </a:lnTo>
                    <a:lnTo>
                      <a:pt x="26654" y="214708"/>
                    </a:lnTo>
                    <a:lnTo>
                      <a:pt x="41461" y="182132"/>
                    </a:lnTo>
                    <a:lnTo>
                      <a:pt x="59230" y="155479"/>
                    </a:lnTo>
                    <a:lnTo>
                      <a:pt x="78480" y="127344"/>
                    </a:lnTo>
                    <a:lnTo>
                      <a:pt x="103653" y="102172"/>
                    </a:lnTo>
                    <a:lnTo>
                      <a:pt x="128825" y="79960"/>
                    </a:lnTo>
                    <a:lnTo>
                      <a:pt x="153998" y="60711"/>
                    </a:lnTo>
                    <a:lnTo>
                      <a:pt x="183613" y="42942"/>
                    </a:lnTo>
                    <a:lnTo>
                      <a:pt x="213228" y="28134"/>
                    </a:lnTo>
                    <a:lnTo>
                      <a:pt x="245804" y="14808"/>
                    </a:lnTo>
                    <a:lnTo>
                      <a:pt x="281342" y="59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 name="Freeform 19">
                <a:extLst>
                  <a:ext uri="{FF2B5EF4-FFF2-40B4-BE49-F238E27FC236}">
                    <a16:creationId xmlns:a16="http://schemas.microsoft.com/office/drawing/2014/main" id="{0E4CF151-C70C-4C2E-AEE7-9DAD3B83E444}"/>
                  </a:ext>
                </a:extLst>
              </p:cNvPr>
              <p:cNvSpPr>
                <a:spLocks/>
              </p:cNvSpPr>
              <p:nvPr/>
            </p:nvSpPr>
            <p:spPr bwMode="auto">
              <a:xfrm>
                <a:off x="8086696" y="764397"/>
                <a:ext cx="347976" cy="37019"/>
              </a:xfrm>
              <a:custGeom>
                <a:avLst/>
                <a:gdLst>
                  <a:gd name="T0" fmla="*/ 222 w 235"/>
                  <a:gd name="T1" fmla="*/ 25 h 25"/>
                  <a:gd name="T2" fmla="*/ 11 w 235"/>
                  <a:gd name="T3" fmla="*/ 25 h 25"/>
                  <a:gd name="T4" fmla="*/ 11 w 235"/>
                  <a:gd name="T5" fmla="*/ 25 h 25"/>
                  <a:gd name="T6" fmla="*/ 8 w 235"/>
                  <a:gd name="T7" fmla="*/ 23 h 25"/>
                  <a:gd name="T8" fmla="*/ 3 w 235"/>
                  <a:gd name="T9" fmla="*/ 22 h 25"/>
                  <a:gd name="T10" fmla="*/ 1 w 235"/>
                  <a:gd name="T11" fmla="*/ 17 h 25"/>
                  <a:gd name="T12" fmla="*/ 0 w 235"/>
                  <a:gd name="T13" fmla="*/ 12 h 25"/>
                  <a:gd name="T14" fmla="*/ 0 w 235"/>
                  <a:gd name="T15" fmla="*/ 12 h 25"/>
                  <a:gd name="T16" fmla="*/ 0 w 235"/>
                  <a:gd name="T17" fmla="*/ 12 h 25"/>
                  <a:gd name="T18" fmla="*/ 1 w 235"/>
                  <a:gd name="T19" fmla="*/ 8 h 25"/>
                  <a:gd name="T20" fmla="*/ 3 w 235"/>
                  <a:gd name="T21" fmla="*/ 3 h 25"/>
                  <a:gd name="T22" fmla="*/ 8 w 235"/>
                  <a:gd name="T23" fmla="*/ 2 h 25"/>
                  <a:gd name="T24" fmla="*/ 11 w 235"/>
                  <a:gd name="T25" fmla="*/ 0 h 25"/>
                  <a:gd name="T26" fmla="*/ 222 w 235"/>
                  <a:gd name="T27" fmla="*/ 0 h 25"/>
                  <a:gd name="T28" fmla="*/ 222 w 235"/>
                  <a:gd name="T29" fmla="*/ 0 h 25"/>
                  <a:gd name="T30" fmla="*/ 227 w 235"/>
                  <a:gd name="T31" fmla="*/ 2 h 25"/>
                  <a:gd name="T32" fmla="*/ 232 w 235"/>
                  <a:gd name="T33" fmla="*/ 3 h 25"/>
                  <a:gd name="T34" fmla="*/ 234 w 235"/>
                  <a:gd name="T35" fmla="*/ 8 h 25"/>
                  <a:gd name="T36" fmla="*/ 235 w 235"/>
                  <a:gd name="T37" fmla="*/ 12 h 25"/>
                  <a:gd name="T38" fmla="*/ 235 w 235"/>
                  <a:gd name="T39" fmla="*/ 12 h 25"/>
                  <a:gd name="T40" fmla="*/ 235 w 235"/>
                  <a:gd name="T41" fmla="*/ 12 h 25"/>
                  <a:gd name="T42" fmla="*/ 234 w 235"/>
                  <a:gd name="T43" fmla="*/ 17 h 25"/>
                  <a:gd name="T44" fmla="*/ 232 w 235"/>
                  <a:gd name="T45" fmla="*/ 22 h 25"/>
                  <a:gd name="T46" fmla="*/ 227 w 235"/>
                  <a:gd name="T47" fmla="*/ 23 h 25"/>
                  <a:gd name="T48" fmla="*/ 222 w 235"/>
                  <a:gd name="T49" fmla="*/ 25 h 25"/>
                  <a:gd name="T50" fmla="*/ 222 w 235"/>
                  <a:gd name="T5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5">
                    <a:moveTo>
                      <a:pt x="222" y="25"/>
                    </a:moveTo>
                    <a:lnTo>
                      <a:pt x="11" y="25"/>
                    </a:lnTo>
                    <a:lnTo>
                      <a:pt x="11" y="25"/>
                    </a:lnTo>
                    <a:lnTo>
                      <a:pt x="8" y="23"/>
                    </a:lnTo>
                    <a:lnTo>
                      <a:pt x="3" y="22"/>
                    </a:lnTo>
                    <a:lnTo>
                      <a:pt x="1" y="17"/>
                    </a:lnTo>
                    <a:lnTo>
                      <a:pt x="0" y="12"/>
                    </a:lnTo>
                    <a:lnTo>
                      <a:pt x="0" y="12"/>
                    </a:lnTo>
                    <a:lnTo>
                      <a:pt x="0" y="12"/>
                    </a:lnTo>
                    <a:lnTo>
                      <a:pt x="1" y="8"/>
                    </a:lnTo>
                    <a:lnTo>
                      <a:pt x="3" y="3"/>
                    </a:lnTo>
                    <a:lnTo>
                      <a:pt x="8" y="2"/>
                    </a:lnTo>
                    <a:lnTo>
                      <a:pt x="11" y="0"/>
                    </a:lnTo>
                    <a:lnTo>
                      <a:pt x="222" y="0"/>
                    </a:lnTo>
                    <a:lnTo>
                      <a:pt x="222" y="0"/>
                    </a:lnTo>
                    <a:lnTo>
                      <a:pt x="227" y="2"/>
                    </a:lnTo>
                    <a:lnTo>
                      <a:pt x="232" y="3"/>
                    </a:lnTo>
                    <a:lnTo>
                      <a:pt x="234" y="8"/>
                    </a:lnTo>
                    <a:lnTo>
                      <a:pt x="235" y="12"/>
                    </a:lnTo>
                    <a:lnTo>
                      <a:pt x="235" y="12"/>
                    </a:lnTo>
                    <a:lnTo>
                      <a:pt x="235" y="12"/>
                    </a:lnTo>
                    <a:lnTo>
                      <a:pt x="234" y="17"/>
                    </a:lnTo>
                    <a:lnTo>
                      <a:pt x="232" y="22"/>
                    </a:lnTo>
                    <a:lnTo>
                      <a:pt x="227" y="23"/>
                    </a:lnTo>
                    <a:lnTo>
                      <a:pt x="222" y="25"/>
                    </a:lnTo>
                    <a:lnTo>
                      <a:pt x="222" y="25"/>
                    </a:lnTo>
                    <a:close/>
                  </a:path>
                </a:pathLst>
              </a:custGeom>
              <a:solidFill>
                <a:srgbClr val="17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a:extLst>
                  <a:ext uri="{FF2B5EF4-FFF2-40B4-BE49-F238E27FC236}">
                    <a16:creationId xmlns:a16="http://schemas.microsoft.com/office/drawing/2014/main" id="{2602458B-26D7-4487-9B51-86E32038B90C}"/>
                  </a:ext>
                </a:extLst>
              </p:cNvPr>
              <p:cNvSpPr>
                <a:spLocks/>
              </p:cNvSpPr>
              <p:nvPr/>
            </p:nvSpPr>
            <p:spPr bwMode="auto">
              <a:xfrm>
                <a:off x="8517594" y="742185"/>
                <a:ext cx="81442" cy="81442"/>
              </a:xfrm>
              <a:custGeom>
                <a:avLst/>
                <a:gdLst>
                  <a:gd name="T0" fmla="*/ 55 w 55"/>
                  <a:gd name="T1" fmla="*/ 27 h 55"/>
                  <a:gd name="T2" fmla="*/ 55 w 55"/>
                  <a:gd name="T3" fmla="*/ 27 h 55"/>
                  <a:gd name="T4" fmla="*/ 54 w 55"/>
                  <a:gd name="T5" fmla="*/ 33 h 55"/>
                  <a:gd name="T6" fmla="*/ 52 w 55"/>
                  <a:gd name="T7" fmla="*/ 38 h 55"/>
                  <a:gd name="T8" fmla="*/ 50 w 55"/>
                  <a:gd name="T9" fmla="*/ 42 h 55"/>
                  <a:gd name="T10" fmla="*/ 47 w 55"/>
                  <a:gd name="T11" fmla="*/ 47 h 55"/>
                  <a:gd name="T12" fmla="*/ 42 w 55"/>
                  <a:gd name="T13" fmla="*/ 50 h 55"/>
                  <a:gd name="T14" fmla="*/ 38 w 55"/>
                  <a:gd name="T15" fmla="*/ 52 h 55"/>
                  <a:gd name="T16" fmla="*/ 33 w 55"/>
                  <a:gd name="T17" fmla="*/ 54 h 55"/>
                  <a:gd name="T18" fmla="*/ 27 w 55"/>
                  <a:gd name="T19" fmla="*/ 55 h 55"/>
                  <a:gd name="T20" fmla="*/ 27 w 55"/>
                  <a:gd name="T21" fmla="*/ 55 h 55"/>
                  <a:gd name="T22" fmla="*/ 22 w 55"/>
                  <a:gd name="T23" fmla="*/ 54 h 55"/>
                  <a:gd name="T24" fmla="*/ 17 w 55"/>
                  <a:gd name="T25" fmla="*/ 52 h 55"/>
                  <a:gd name="T26" fmla="*/ 11 w 55"/>
                  <a:gd name="T27" fmla="*/ 50 h 55"/>
                  <a:gd name="T28" fmla="*/ 8 w 55"/>
                  <a:gd name="T29" fmla="*/ 47 h 55"/>
                  <a:gd name="T30" fmla="*/ 5 w 55"/>
                  <a:gd name="T31" fmla="*/ 42 h 55"/>
                  <a:gd name="T32" fmla="*/ 3 w 55"/>
                  <a:gd name="T33" fmla="*/ 38 h 55"/>
                  <a:gd name="T34" fmla="*/ 1 w 55"/>
                  <a:gd name="T35" fmla="*/ 33 h 55"/>
                  <a:gd name="T36" fmla="*/ 0 w 55"/>
                  <a:gd name="T37" fmla="*/ 27 h 55"/>
                  <a:gd name="T38" fmla="*/ 0 w 55"/>
                  <a:gd name="T39" fmla="*/ 27 h 55"/>
                  <a:gd name="T40" fmla="*/ 1 w 55"/>
                  <a:gd name="T41" fmla="*/ 22 h 55"/>
                  <a:gd name="T42" fmla="*/ 3 w 55"/>
                  <a:gd name="T43" fmla="*/ 17 h 55"/>
                  <a:gd name="T44" fmla="*/ 5 w 55"/>
                  <a:gd name="T45" fmla="*/ 11 h 55"/>
                  <a:gd name="T46" fmla="*/ 8 w 55"/>
                  <a:gd name="T47" fmla="*/ 8 h 55"/>
                  <a:gd name="T48" fmla="*/ 11 w 55"/>
                  <a:gd name="T49" fmla="*/ 5 h 55"/>
                  <a:gd name="T50" fmla="*/ 17 w 55"/>
                  <a:gd name="T51" fmla="*/ 3 h 55"/>
                  <a:gd name="T52" fmla="*/ 22 w 55"/>
                  <a:gd name="T53" fmla="*/ 1 h 55"/>
                  <a:gd name="T54" fmla="*/ 27 w 55"/>
                  <a:gd name="T55" fmla="*/ 0 h 55"/>
                  <a:gd name="T56" fmla="*/ 27 w 55"/>
                  <a:gd name="T57" fmla="*/ 0 h 55"/>
                  <a:gd name="T58" fmla="*/ 33 w 55"/>
                  <a:gd name="T59" fmla="*/ 1 h 55"/>
                  <a:gd name="T60" fmla="*/ 38 w 55"/>
                  <a:gd name="T61" fmla="*/ 3 h 55"/>
                  <a:gd name="T62" fmla="*/ 42 w 55"/>
                  <a:gd name="T63" fmla="*/ 5 h 55"/>
                  <a:gd name="T64" fmla="*/ 47 w 55"/>
                  <a:gd name="T65" fmla="*/ 8 h 55"/>
                  <a:gd name="T66" fmla="*/ 50 w 55"/>
                  <a:gd name="T67" fmla="*/ 11 h 55"/>
                  <a:gd name="T68" fmla="*/ 52 w 55"/>
                  <a:gd name="T69" fmla="*/ 17 h 55"/>
                  <a:gd name="T70" fmla="*/ 54 w 55"/>
                  <a:gd name="T71" fmla="*/ 22 h 55"/>
                  <a:gd name="T72" fmla="*/ 55 w 55"/>
                  <a:gd name="T73" fmla="*/ 27 h 55"/>
                  <a:gd name="T74" fmla="*/ 55 w 55"/>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55" y="27"/>
                    </a:moveTo>
                    <a:lnTo>
                      <a:pt x="55" y="27"/>
                    </a:lnTo>
                    <a:lnTo>
                      <a:pt x="54" y="33"/>
                    </a:lnTo>
                    <a:lnTo>
                      <a:pt x="52" y="38"/>
                    </a:lnTo>
                    <a:lnTo>
                      <a:pt x="50" y="42"/>
                    </a:lnTo>
                    <a:lnTo>
                      <a:pt x="47" y="47"/>
                    </a:lnTo>
                    <a:lnTo>
                      <a:pt x="42" y="50"/>
                    </a:lnTo>
                    <a:lnTo>
                      <a:pt x="38" y="52"/>
                    </a:lnTo>
                    <a:lnTo>
                      <a:pt x="33" y="54"/>
                    </a:lnTo>
                    <a:lnTo>
                      <a:pt x="27" y="55"/>
                    </a:lnTo>
                    <a:lnTo>
                      <a:pt x="27" y="55"/>
                    </a:lnTo>
                    <a:lnTo>
                      <a:pt x="22" y="54"/>
                    </a:lnTo>
                    <a:lnTo>
                      <a:pt x="17" y="52"/>
                    </a:lnTo>
                    <a:lnTo>
                      <a:pt x="11" y="50"/>
                    </a:lnTo>
                    <a:lnTo>
                      <a:pt x="8" y="47"/>
                    </a:lnTo>
                    <a:lnTo>
                      <a:pt x="5" y="42"/>
                    </a:lnTo>
                    <a:lnTo>
                      <a:pt x="3" y="38"/>
                    </a:lnTo>
                    <a:lnTo>
                      <a:pt x="1" y="33"/>
                    </a:lnTo>
                    <a:lnTo>
                      <a:pt x="0" y="27"/>
                    </a:lnTo>
                    <a:lnTo>
                      <a:pt x="0" y="27"/>
                    </a:lnTo>
                    <a:lnTo>
                      <a:pt x="1" y="22"/>
                    </a:lnTo>
                    <a:lnTo>
                      <a:pt x="3" y="17"/>
                    </a:lnTo>
                    <a:lnTo>
                      <a:pt x="5" y="11"/>
                    </a:lnTo>
                    <a:lnTo>
                      <a:pt x="8" y="8"/>
                    </a:lnTo>
                    <a:lnTo>
                      <a:pt x="11" y="5"/>
                    </a:lnTo>
                    <a:lnTo>
                      <a:pt x="17" y="3"/>
                    </a:lnTo>
                    <a:lnTo>
                      <a:pt x="22" y="1"/>
                    </a:lnTo>
                    <a:lnTo>
                      <a:pt x="27" y="0"/>
                    </a:lnTo>
                    <a:lnTo>
                      <a:pt x="27" y="0"/>
                    </a:lnTo>
                    <a:lnTo>
                      <a:pt x="33" y="1"/>
                    </a:lnTo>
                    <a:lnTo>
                      <a:pt x="38" y="3"/>
                    </a:lnTo>
                    <a:lnTo>
                      <a:pt x="42" y="5"/>
                    </a:lnTo>
                    <a:lnTo>
                      <a:pt x="47" y="8"/>
                    </a:lnTo>
                    <a:lnTo>
                      <a:pt x="50" y="11"/>
                    </a:lnTo>
                    <a:lnTo>
                      <a:pt x="52" y="17"/>
                    </a:lnTo>
                    <a:lnTo>
                      <a:pt x="54" y="22"/>
                    </a:lnTo>
                    <a:lnTo>
                      <a:pt x="55" y="27"/>
                    </a:lnTo>
                    <a:lnTo>
                      <a:pt x="55" y="27"/>
                    </a:lnTo>
                    <a:close/>
                  </a:path>
                </a:pathLst>
              </a:custGeom>
              <a:solidFill>
                <a:srgbClr val="121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a:extLst>
                  <a:ext uri="{FF2B5EF4-FFF2-40B4-BE49-F238E27FC236}">
                    <a16:creationId xmlns:a16="http://schemas.microsoft.com/office/drawing/2014/main" id="{E3C646B1-FEAA-4861-BDF2-7ED1FA60494A}"/>
                  </a:ext>
                </a:extLst>
              </p:cNvPr>
              <p:cNvSpPr>
                <a:spLocks/>
              </p:cNvSpPr>
              <p:nvPr/>
            </p:nvSpPr>
            <p:spPr bwMode="auto">
              <a:xfrm>
                <a:off x="8564978" y="761435"/>
                <a:ext cx="26653" cy="29615"/>
              </a:xfrm>
              <a:custGeom>
                <a:avLst/>
                <a:gdLst>
                  <a:gd name="T0" fmla="*/ 18 w 18"/>
                  <a:gd name="T1" fmla="*/ 10 h 20"/>
                  <a:gd name="T2" fmla="*/ 18 w 18"/>
                  <a:gd name="T3" fmla="*/ 10 h 20"/>
                  <a:gd name="T4" fmla="*/ 18 w 18"/>
                  <a:gd name="T5" fmla="*/ 14 h 20"/>
                  <a:gd name="T6" fmla="*/ 16 w 18"/>
                  <a:gd name="T7" fmla="*/ 17 h 20"/>
                  <a:gd name="T8" fmla="*/ 13 w 18"/>
                  <a:gd name="T9" fmla="*/ 19 h 20"/>
                  <a:gd name="T10" fmla="*/ 10 w 18"/>
                  <a:gd name="T11" fmla="*/ 20 h 20"/>
                  <a:gd name="T12" fmla="*/ 10 w 18"/>
                  <a:gd name="T13" fmla="*/ 20 h 20"/>
                  <a:gd name="T14" fmla="*/ 5 w 18"/>
                  <a:gd name="T15" fmla="*/ 19 h 20"/>
                  <a:gd name="T16" fmla="*/ 3 w 18"/>
                  <a:gd name="T17" fmla="*/ 17 h 20"/>
                  <a:gd name="T18" fmla="*/ 0 w 18"/>
                  <a:gd name="T19" fmla="*/ 14 h 20"/>
                  <a:gd name="T20" fmla="*/ 0 w 18"/>
                  <a:gd name="T21" fmla="*/ 10 h 20"/>
                  <a:gd name="T22" fmla="*/ 0 w 18"/>
                  <a:gd name="T23" fmla="*/ 10 h 20"/>
                  <a:gd name="T24" fmla="*/ 0 w 18"/>
                  <a:gd name="T25" fmla="*/ 7 h 20"/>
                  <a:gd name="T26" fmla="*/ 3 w 18"/>
                  <a:gd name="T27" fmla="*/ 4 h 20"/>
                  <a:gd name="T28" fmla="*/ 5 w 18"/>
                  <a:gd name="T29" fmla="*/ 2 h 20"/>
                  <a:gd name="T30" fmla="*/ 10 w 18"/>
                  <a:gd name="T31" fmla="*/ 0 h 20"/>
                  <a:gd name="T32" fmla="*/ 10 w 18"/>
                  <a:gd name="T33" fmla="*/ 0 h 20"/>
                  <a:gd name="T34" fmla="*/ 13 w 18"/>
                  <a:gd name="T35" fmla="*/ 2 h 20"/>
                  <a:gd name="T36" fmla="*/ 16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6" y="17"/>
                    </a:lnTo>
                    <a:lnTo>
                      <a:pt x="13" y="19"/>
                    </a:lnTo>
                    <a:lnTo>
                      <a:pt x="10" y="20"/>
                    </a:lnTo>
                    <a:lnTo>
                      <a:pt x="10" y="20"/>
                    </a:lnTo>
                    <a:lnTo>
                      <a:pt x="5" y="19"/>
                    </a:lnTo>
                    <a:lnTo>
                      <a:pt x="3" y="17"/>
                    </a:lnTo>
                    <a:lnTo>
                      <a:pt x="0" y="14"/>
                    </a:lnTo>
                    <a:lnTo>
                      <a:pt x="0" y="10"/>
                    </a:lnTo>
                    <a:lnTo>
                      <a:pt x="0" y="10"/>
                    </a:lnTo>
                    <a:lnTo>
                      <a:pt x="0" y="7"/>
                    </a:lnTo>
                    <a:lnTo>
                      <a:pt x="3" y="4"/>
                    </a:lnTo>
                    <a:lnTo>
                      <a:pt x="5" y="2"/>
                    </a:lnTo>
                    <a:lnTo>
                      <a:pt x="10" y="0"/>
                    </a:lnTo>
                    <a:lnTo>
                      <a:pt x="10" y="0"/>
                    </a:lnTo>
                    <a:lnTo>
                      <a:pt x="13" y="2"/>
                    </a:lnTo>
                    <a:lnTo>
                      <a:pt x="16" y="4"/>
                    </a:lnTo>
                    <a:lnTo>
                      <a:pt x="18" y="7"/>
                    </a:lnTo>
                    <a:lnTo>
                      <a:pt x="18" y="10"/>
                    </a:lnTo>
                    <a:lnTo>
                      <a:pt x="18" y="10"/>
                    </a:lnTo>
                    <a:close/>
                  </a:path>
                </a:pathLst>
              </a:custGeom>
              <a:solidFill>
                <a:srgbClr val="1E27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a:extLst>
                  <a:ext uri="{FF2B5EF4-FFF2-40B4-BE49-F238E27FC236}">
                    <a16:creationId xmlns:a16="http://schemas.microsoft.com/office/drawing/2014/main" id="{01C9B61E-471C-4FCE-81D3-ABA63811C9F1}"/>
                  </a:ext>
                </a:extLst>
              </p:cNvPr>
              <p:cNvSpPr>
                <a:spLocks/>
              </p:cNvSpPr>
              <p:nvPr/>
            </p:nvSpPr>
            <p:spPr bwMode="auto">
              <a:xfrm>
                <a:off x="8562017" y="764397"/>
                <a:ext cx="25173" cy="22212"/>
              </a:xfrm>
              <a:custGeom>
                <a:avLst/>
                <a:gdLst>
                  <a:gd name="T0" fmla="*/ 17 w 17"/>
                  <a:gd name="T1" fmla="*/ 8 h 15"/>
                  <a:gd name="T2" fmla="*/ 17 w 17"/>
                  <a:gd name="T3" fmla="*/ 8 h 15"/>
                  <a:gd name="T4" fmla="*/ 17 w 17"/>
                  <a:gd name="T5" fmla="*/ 10 h 15"/>
                  <a:gd name="T6" fmla="*/ 15 w 17"/>
                  <a:gd name="T7" fmla="*/ 13 h 15"/>
                  <a:gd name="T8" fmla="*/ 12 w 17"/>
                  <a:gd name="T9" fmla="*/ 15 h 15"/>
                  <a:gd name="T10" fmla="*/ 8 w 17"/>
                  <a:gd name="T11" fmla="*/ 15 h 15"/>
                  <a:gd name="T12" fmla="*/ 8 w 17"/>
                  <a:gd name="T13" fmla="*/ 15 h 15"/>
                  <a:gd name="T14" fmla="*/ 5 w 17"/>
                  <a:gd name="T15" fmla="*/ 15 h 15"/>
                  <a:gd name="T16" fmla="*/ 3 w 17"/>
                  <a:gd name="T17" fmla="*/ 13 h 15"/>
                  <a:gd name="T18" fmla="*/ 2 w 17"/>
                  <a:gd name="T19" fmla="*/ 10 h 15"/>
                  <a:gd name="T20" fmla="*/ 0 w 17"/>
                  <a:gd name="T21" fmla="*/ 8 h 15"/>
                  <a:gd name="T22" fmla="*/ 0 w 17"/>
                  <a:gd name="T23" fmla="*/ 8 h 15"/>
                  <a:gd name="T24" fmla="*/ 2 w 17"/>
                  <a:gd name="T25" fmla="*/ 5 h 15"/>
                  <a:gd name="T26" fmla="*/ 3 w 17"/>
                  <a:gd name="T27" fmla="*/ 2 h 15"/>
                  <a:gd name="T28" fmla="*/ 5 w 17"/>
                  <a:gd name="T29" fmla="*/ 0 h 15"/>
                  <a:gd name="T30" fmla="*/ 8 w 17"/>
                  <a:gd name="T31" fmla="*/ 0 h 15"/>
                  <a:gd name="T32" fmla="*/ 8 w 17"/>
                  <a:gd name="T33" fmla="*/ 0 h 15"/>
                  <a:gd name="T34" fmla="*/ 12 w 17"/>
                  <a:gd name="T35" fmla="*/ 0 h 15"/>
                  <a:gd name="T36" fmla="*/ 15 w 17"/>
                  <a:gd name="T37" fmla="*/ 2 h 15"/>
                  <a:gd name="T38" fmla="*/ 17 w 17"/>
                  <a:gd name="T39" fmla="*/ 5 h 15"/>
                  <a:gd name="T40" fmla="*/ 17 w 17"/>
                  <a:gd name="T41" fmla="*/ 8 h 15"/>
                  <a:gd name="T42" fmla="*/ 17 w 17"/>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5">
                    <a:moveTo>
                      <a:pt x="17" y="8"/>
                    </a:moveTo>
                    <a:lnTo>
                      <a:pt x="17" y="8"/>
                    </a:lnTo>
                    <a:lnTo>
                      <a:pt x="17" y="10"/>
                    </a:lnTo>
                    <a:lnTo>
                      <a:pt x="15" y="13"/>
                    </a:lnTo>
                    <a:lnTo>
                      <a:pt x="12" y="15"/>
                    </a:lnTo>
                    <a:lnTo>
                      <a:pt x="8" y="15"/>
                    </a:lnTo>
                    <a:lnTo>
                      <a:pt x="8" y="15"/>
                    </a:lnTo>
                    <a:lnTo>
                      <a:pt x="5" y="15"/>
                    </a:lnTo>
                    <a:lnTo>
                      <a:pt x="3" y="13"/>
                    </a:lnTo>
                    <a:lnTo>
                      <a:pt x="2" y="10"/>
                    </a:lnTo>
                    <a:lnTo>
                      <a:pt x="0" y="8"/>
                    </a:lnTo>
                    <a:lnTo>
                      <a:pt x="0" y="8"/>
                    </a:lnTo>
                    <a:lnTo>
                      <a:pt x="2" y="5"/>
                    </a:lnTo>
                    <a:lnTo>
                      <a:pt x="3" y="2"/>
                    </a:lnTo>
                    <a:lnTo>
                      <a:pt x="5" y="0"/>
                    </a:lnTo>
                    <a:lnTo>
                      <a:pt x="8" y="0"/>
                    </a:lnTo>
                    <a:lnTo>
                      <a:pt x="8" y="0"/>
                    </a:lnTo>
                    <a:lnTo>
                      <a:pt x="12" y="0"/>
                    </a:lnTo>
                    <a:lnTo>
                      <a:pt x="15" y="2"/>
                    </a:lnTo>
                    <a:lnTo>
                      <a:pt x="17" y="5"/>
                    </a:lnTo>
                    <a:lnTo>
                      <a:pt x="17" y="8"/>
                    </a:lnTo>
                    <a:lnTo>
                      <a:pt x="17" y="8"/>
                    </a:lnTo>
                    <a:close/>
                  </a:path>
                </a:pathLst>
              </a:custGeom>
              <a:solidFill>
                <a:srgbClr val="223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a:extLst>
                  <a:ext uri="{FF2B5EF4-FFF2-40B4-BE49-F238E27FC236}">
                    <a16:creationId xmlns:a16="http://schemas.microsoft.com/office/drawing/2014/main" id="{BB05B7E3-F070-413E-B6DF-3819F1E6E45B}"/>
                  </a:ext>
                </a:extLst>
              </p:cNvPr>
              <p:cNvSpPr>
                <a:spLocks/>
              </p:cNvSpPr>
              <p:nvPr/>
            </p:nvSpPr>
            <p:spPr bwMode="auto">
              <a:xfrm>
                <a:off x="8566458" y="768839"/>
                <a:ext cx="10366" cy="13327"/>
              </a:xfrm>
              <a:custGeom>
                <a:avLst/>
                <a:gdLst>
                  <a:gd name="T0" fmla="*/ 7 w 7"/>
                  <a:gd name="T1" fmla="*/ 5 h 9"/>
                  <a:gd name="T2" fmla="*/ 7 w 7"/>
                  <a:gd name="T3" fmla="*/ 5 h 9"/>
                  <a:gd name="T4" fmla="*/ 7 w 7"/>
                  <a:gd name="T5" fmla="*/ 7 h 9"/>
                  <a:gd name="T6" fmla="*/ 4 w 7"/>
                  <a:gd name="T7" fmla="*/ 9 h 9"/>
                  <a:gd name="T8" fmla="*/ 4 w 7"/>
                  <a:gd name="T9" fmla="*/ 9 h 9"/>
                  <a:gd name="T10" fmla="*/ 0 w 7"/>
                  <a:gd name="T11" fmla="*/ 7 h 9"/>
                  <a:gd name="T12" fmla="*/ 0 w 7"/>
                  <a:gd name="T13" fmla="*/ 5 h 9"/>
                  <a:gd name="T14" fmla="*/ 0 w 7"/>
                  <a:gd name="T15" fmla="*/ 5 h 9"/>
                  <a:gd name="T16" fmla="*/ 0 w 7"/>
                  <a:gd name="T17" fmla="*/ 2 h 9"/>
                  <a:gd name="T18" fmla="*/ 4 w 7"/>
                  <a:gd name="T19" fmla="*/ 0 h 9"/>
                  <a:gd name="T20" fmla="*/ 4 w 7"/>
                  <a:gd name="T21" fmla="*/ 0 h 9"/>
                  <a:gd name="T22" fmla="*/ 7 w 7"/>
                  <a:gd name="T23" fmla="*/ 2 h 9"/>
                  <a:gd name="T24" fmla="*/ 7 w 7"/>
                  <a:gd name="T25" fmla="*/ 5 h 9"/>
                  <a:gd name="T26" fmla="*/ 7 w 7"/>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9">
                    <a:moveTo>
                      <a:pt x="7" y="5"/>
                    </a:moveTo>
                    <a:lnTo>
                      <a:pt x="7" y="5"/>
                    </a:lnTo>
                    <a:lnTo>
                      <a:pt x="7" y="7"/>
                    </a:lnTo>
                    <a:lnTo>
                      <a:pt x="4" y="9"/>
                    </a:lnTo>
                    <a:lnTo>
                      <a:pt x="4" y="9"/>
                    </a:lnTo>
                    <a:lnTo>
                      <a:pt x="0" y="7"/>
                    </a:lnTo>
                    <a:lnTo>
                      <a:pt x="0" y="5"/>
                    </a:lnTo>
                    <a:lnTo>
                      <a:pt x="0" y="5"/>
                    </a:lnTo>
                    <a:lnTo>
                      <a:pt x="0" y="2"/>
                    </a:lnTo>
                    <a:lnTo>
                      <a:pt x="4" y="0"/>
                    </a:lnTo>
                    <a:lnTo>
                      <a:pt x="4" y="0"/>
                    </a:lnTo>
                    <a:lnTo>
                      <a:pt x="7" y="2"/>
                    </a:lnTo>
                    <a:lnTo>
                      <a:pt x="7" y="5"/>
                    </a:lnTo>
                    <a:lnTo>
                      <a:pt x="7" y="5"/>
                    </a:lnTo>
                    <a:close/>
                  </a:path>
                </a:pathLst>
              </a:custGeom>
              <a:solidFill>
                <a:srgbClr val="2F4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58314989-B20B-4836-843D-CAC2247087E9}"/>
                  </a:ext>
                </a:extLst>
              </p:cNvPr>
              <p:cNvSpPr>
                <a:spLocks/>
              </p:cNvSpPr>
              <p:nvPr/>
            </p:nvSpPr>
            <p:spPr bwMode="auto">
              <a:xfrm>
                <a:off x="8529440" y="767359"/>
                <a:ext cx="22212" cy="29615"/>
              </a:xfrm>
              <a:custGeom>
                <a:avLst/>
                <a:gdLst>
                  <a:gd name="T0" fmla="*/ 15 w 15"/>
                  <a:gd name="T1" fmla="*/ 10 h 20"/>
                  <a:gd name="T2" fmla="*/ 15 w 15"/>
                  <a:gd name="T3" fmla="*/ 10 h 20"/>
                  <a:gd name="T4" fmla="*/ 14 w 15"/>
                  <a:gd name="T5" fmla="*/ 13 h 20"/>
                  <a:gd name="T6" fmla="*/ 12 w 15"/>
                  <a:gd name="T7" fmla="*/ 16 h 20"/>
                  <a:gd name="T8" fmla="*/ 10 w 15"/>
                  <a:gd name="T9" fmla="*/ 18 h 20"/>
                  <a:gd name="T10" fmla="*/ 9 w 15"/>
                  <a:gd name="T11" fmla="*/ 20 h 20"/>
                  <a:gd name="T12" fmla="*/ 9 w 15"/>
                  <a:gd name="T13" fmla="*/ 20 h 20"/>
                  <a:gd name="T14" fmla="*/ 5 w 15"/>
                  <a:gd name="T15" fmla="*/ 18 h 20"/>
                  <a:gd name="T16" fmla="*/ 3 w 15"/>
                  <a:gd name="T17" fmla="*/ 16 h 20"/>
                  <a:gd name="T18" fmla="*/ 2 w 15"/>
                  <a:gd name="T19" fmla="*/ 13 h 20"/>
                  <a:gd name="T20" fmla="*/ 0 w 15"/>
                  <a:gd name="T21" fmla="*/ 10 h 20"/>
                  <a:gd name="T22" fmla="*/ 0 w 15"/>
                  <a:gd name="T23" fmla="*/ 10 h 20"/>
                  <a:gd name="T24" fmla="*/ 2 w 15"/>
                  <a:gd name="T25" fmla="*/ 6 h 20"/>
                  <a:gd name="T26" fmla="*/ 3 w 15"/>
                  <a:gd name="T27" fmla="*/ 3 h 20"/>
                  <a:gd name="T28" fmla="*/ 5 w 15"/>
                  <a:gd name="T29" fmla="*/ 1 h 20"/>
                  <a:gd name="T30" fmla="*/ 9 w 15"/>
                  <a:gd name="T31" fmla="*/ 0 h 20"/>
                  <a:gd name="T32" fmla="*/ 9 w 15"/>
                  <a:gd name="T33" fmla="*/ 0 h 20"/>
                  <a:gd name="T34" fmla="*/ 10 w 15"/>
                  <a:gd name="T35" fmla="*/ 1 h 20"/>
                  <a:gd name="T36" fmla="*/ 12 w 15"/>
                  <a:gd name="T37" fmla="*/ 3 h 20"/>
                  <a:gd name="T38" fmla="*/ 14 w 15"/>
                  <a:gd name="T39" fmla="*/ 6 h 20"/>
                  <a:gd name="T40" fmla="*/ 15 w 15"/>
                  <a:gd name="T41" fmla="*/ 10 h 20"/>
                  <a:gd name="T42" fmla="*/ 15 w 15"/>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0">
                    <a:moveTo>
                      <a:pt x="15" y="10"/>
                    </a:moveTo>
                    <a:lnTo>
                      <a:pt x="15" y="10"/>
                    </a:lnTo>
                    <a:lnTo>
                      <a:pt x="14" y="13"/>
                    </a:lnTo>
                    <a:lnTo>
                      <a:pt x="12" y="16"/>
                    </a:lnTo>
                    <a:lnTo>
                      <a:pt x="10" y="18"/>
                    </a:lnTo>
                    <a:lnTo>
                      <a:pt x="9" y="20"/>
                    </a:lnTo>
                    <a:lnTo>
                      <a:pt x="9" y="20"/>
                    </a:lnTo>
                    <a:lnTo>
                      <a:pt x="5" y="18"/>
                    </a:lnTo>
                    <a:lnTo>
                      <a:pt x="3" y="16"/>
                    </a:lnTo>
                    <a:lnTo>
                      <a:pt x="2" y="13"/>
                    </a:lnTo>
                    <a:lnTo>
                      <a:pt x="0" y="10"/>
                    </a:lnTo>
                    <a:lnTo>
                      <a:pt x="0" y="10"/>
                    </a:lnTo>
                    <a:lnTo>
                      <a:pt x="2" y="6"/>
                    </a:lnTo>
                    <a:lnTo>
                      <a:pt x="3" y="3"/>
                    </a:lnTo>
                    <a:lnTo>
                      <a:pt x="5" y="1"/>
                    </a:lnTo>
                    <a:lnTo>
                      <a:pt x="9" y="0"/>
                    </a:lnTo>
                    <a:lnTo>
                      <a:pt x="9" y="0"/>
                    </a:lnTo>
                    <a:lnTo>
                      <a:pt x="10" y="1"/>
                    </a:lnTo>
                    <a:lnTo>
                      <a:pt x="12" y="3"/>
                    </a:lnTo>
                    <a:lnTo>
                      <a:pt x="14" y="6"/>
                    </a:lnTo>
                    <a:lnTo>
                      <a:pt x="15" y="10"/>
                    </a:lnTo>
                    <a:lnTo>
                      <a:pt x="15" y="10"/>
                    </a:lnTo>
                    <a:close/>
                  </a:path>
                </a:pathLst>
              </a:custGeom>
              <a:solidFill>
                <a:srgbClr val="1E27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8262BA95-CAD1-4209-A4ED-15D1C39FFA8C}"/>
                  </a:ext>
                </a:extLst>
              </p:cNvPr>
              <p:cNvSpPr>
                <a:spLocks/>
              </p:cNvSpPr>
              <p:nvPr/>
            </p:nvSpPr>
            <p:spPr bwMode="auto">
              <a:xfrm>
                <a:off x="8533882" y="771800"/>
                <a:ext cx="16288" cy="19250"/>
              </a:xfrm>
              <a:custGeom>
                <a:avLst/>
                <a:gdLst>
                  <a:gd name="T0" fmla="*/ 11 w 11"/>
                  <a:gd name="T1" fmla="*/ 7 h 13"/>
                  <a:gd name="T2" fmla="*/ 11 w 11"/>
                  <a:gd name="T3" fmla="*/ 7 h 13"/>
                  <a:gd name="T4" fmla="*/ 9 w 11"/>
                  <a:gd name="T5" fmla="*/ 12 h 13"/>
                  <a:gd name="T6" fmla="*/ 6 w 11"/>
                  <a:gd name="T7" fmla="*/ 13 h 13"/>
                  <a:gd name="T8" fmla="*/ 6 w 11"/>
                  <a:gd name="T9" fmla="*/ 13 h 13"/>
                  <a:gd name="T10" fmla="*/ 2 w 11"/>
                  <a:gd name="T11" fmla="*/ 12 h 13"/>
                  <a:gd name="T12" fmla="*/ 0 w 11"/>
                  <a:gd name="T13" fmla="*/ 7 h 13"/>
                  <a:gd name="T14" fmla="*/ 0 w 11"/>
                  <a:gd name="T15" fmla="*/ 7 h 13"/>
                  <a:gd name="T16" fmla="*/ 2 w 11"/>
                  <a:gd name="T17" fmla="*/ 2 h 13"/>
                  <a:gd name="T18" fmla="*/ 6 w 11"/>
                  <a:gd name="T19" fmla="*/ 0 h 13"/>
                  <a:gd name="T20" fmla="*/ 6 w 11"/>
                  <a:gd name="T21" fmla="*/ 0 h 13"/>
                  <a:gd name="T22" fmla="*/ 9 w 11"/>
                  <a:gd name="T23" fmla="*/ 2 h 13"/>
                  <a:gd name="T24" fmla="*/ 11 w 11"/>
                  <a:gd name="T25" fmla="*/ 7 h 13"/>
                  <a:gd name="T26" fmla="*/ 11 w 11"/>
                  <a:gd name="T2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3">
                    <a:moveTo>
                      <a:pt x="11" y="7"/>
                    </a:moveTo>
                    <a:lnTo>
                      <a:pt x="11" y="7"/>
                    </a:lnTo>
                    <a:lnTo>
                      <a:pt x="9" y="12"/>
                    </a:lnTo>
                    <a:lnTo>
                      <a:pt x="6" y="13"/>
                    </a:lnTo>
                    <a:lnTo>
                      <a:pt x="6" y="13"/>
                    </a:lnTo>
                    <a:lnTo>
                      <a:pt x="2" y="12"/>
                    </a:lnTo>
                    <a:lnTo>
                      <a:pt x="0" y="7"/>
                    </a:lnTo>
                    <a:lnTo>
                      <a:pt x="0" y="7"/>
                    </a:lnTo>
                    <a:lnTo>
                      <a:pt x="2" y="2"/>
                    </a:lnTo>
                    <a:lnTo>
                      <a:pt x="6" y="0"/>
                    </a:lnTo>
                    <a:lnTo>
                      <a:pt x="6" y="0"/>
                    </a:lnTo>
                    <a:lnTo>
                      <a:pt x="9" y="2"/>
                    </a:lnTo>
                    <a:lnTo>
                      <a:pt x="11" y="7"/>
                    </a:lnTo>
                    <a:lnTo>
                      <a:pt x="11" y="7"/>
                    </a:lnTo>
                    <a:close/>
                  </a:path>
                </a:pathLst>
              </a:custGeom>
              <a:solidFill>
                <a:srgbClr val="223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D3318478-0691-4967-AA04-0A0E7202D103}"/>
                  </a:ext>
                </a:extLst>
              </p:cNvPr>
              <p:cNvSpPr>
                <a:spLocks/>
              </p:cNvSpPr>
              <p:nvPr/>
            </p:nvSpPr>
            <p:spPr bwMode="auto">
              <a:xfrm>
                <a:off x="8539805" y="774762"/>
                <a:ext cx="7404" cy="11846"/>
              </a:xfrm>
              <a:custGeom>
                <a:avLst/>
                <a:gdLst>
                  <a:gd name="T0" fmla="*/ 5 w 5"/>
                  <a:gd name="T1" fmla="*/ 5 h 8"/>
                  <a:gd name="T2" fmla="*/ 5 w 5"/>
                  <a:gd name="T3" fmla="*/ 5 h 8"/>
                  <a:gd name="T4" fmla="*/ 5 w 5"/>
                  <a:gd name="T5" fmla="*/ 8 h 8"/>
                  <a:gd name="T6" fmla="*/ 2 w 5"/>
                  <a:gd name="T7" fmla="*/ 8 h 8"/>
                  <a:gd name="T8" fmla="*/ 2 w 5"/>
                  <a:gd name="T9" fmla="*/ 8 h 8"/>
                  <a:gd name="T10" fmla="*/ 0 w 5"/>
                  <a:gd name="T11" fmla="*/ 8 h 8"/>
                  <a:gd name="T12" fmla="*/ 0 w 5"/>
                  <a:gd name="T13" fmla="*/ 5 h 8"/>
                  <a:gd name="T14" fmla="*/ 0 w 5"/>
                  <a:gd name="T15" fmla="*/ 5 h 8"/>
                  <a:gd name="T16" fmla="*/ 0 w 5"/>
                  <a:gd name="T17" fmla="*/ 1 h 8"/>
                  <a:gd name="T18" fmla="*/ 2 w 5"/>
                  <a:gd name="T19" fmla="*/ 0 h 8"/>
                  <a:gd name="T20" fmla="*/ 2 w 5"/>
                  <a:gd name="T21" fmla="*/ 0 h 8"/>
                  <a:gd name="T22" fmla="*/ 5 w 5"/>
                  <a:gd name="T23" fmla="*/ 1 h 8"/>
                  <a:gd name="T24" fmla="*/ 5 w 5"/>
                  <a:gd name="T25" fmla="*/ 5 h 8"/>
                  <a:gd name="T26" fmla="*/ 5 w 5"/>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8">
                    <a:moveTo>
                      <a:pt x="5" y="5"/>
                    </a:moveTo>
                    <a:lnTo>
                      <a:pt x="5" y="5"/>
                    </a:lnTo>
                    <a:lnTo>
                      <a:pt x="5" y="8"/>
                    </a:lnTo>
                    <a:lnTo>
                      <a:pt x="2" y="8"/>
                    </a:lnTo>
                    <a:lnTo>
                      <a:pt x="2" y="8"/>
                    </a:lnTo>
                    <a:lnTo>
                      <a:pt x="0" y="8"/>
                    </a:lnTo>
                    <a:lnTo>
                      <a:pt x="0" y="5"/>
                    </a:lnTo>
                    <a:lnTo>
                      <a:pt x="0" y="5"/>
                    </a:lnTo>
                    <a:lnTo>
                      <a:pt x="0" y="1"/>
                    </a:lnTo>
                    <a:lnTo>
                      <a:pt x="2" y="0"/>
                    </a:lnTo>
                    <a:lnTo>
                      <a:pt x="2" y="0"/>
                    </a:lnTo>
                    <a:lnTo>
                      <a:pt x="5" y="1"/>
                    </a:lnTo>
                    <a:lnTo>
                      <a:pt x="5" y="5"/>
                    </a:lnTo>
                    <a:lnTo>
                      <a:pt x="5" y="5"/>
                    </a:lnTo>
                    <a:close/>
                  </a:path>
                </a:pathLst>
              </a:custGeom>
              <a:solidFill>
                <a:srgbClr val="243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Freeform 14">
              <a:extLst>
                <a:ext uri="{FF2B5EF4-FFF2-40B4-BE49-F238E27FC236}">
                  <a16:creationId xmlns:a16="http://schemas.microsoft.com/office/drawing/2014/main" id="{0F15DA78-7752-4844-938D-8D9BC5F1A4F8}"/>
                </a:ext>
              </a:extLst>
            </p:cNvPr>
            <p:cNvSpPr>
              <a:spLocks/>
            </p:cNvSpPr>
            <p:nvPr/>
          </p:nvSpPr>
          <p:spPr bwMode="auto">
            <a:xfrm>
              <a:off x="6798446" y="1324120"/>
              <a:ext cx="28135" cy="217670"/>
            </a:xfrm>
            <a:custGeom>
              <a:avLst/>
              <a:gdLst>
                <a:gd name="T0" fmla="*/ 8 w 19"/>
                <a:gd name="T1" fmla="*/ 147 h 147"/>
                <a:gd name="T2" fmla="*/ 12 w 19"/>
                <a:gd name="T3" fmla="*/ 147 h 147"/>
                <a:gd name="T4" fmla="*/ 12 w 19"/>
                <a:gd name="T5" fmla="*/ 147 h 147"/>
                <a:gd name="T6" fmla="*/ 13 w 19"/>
                <a:gd name="T7" fmla="*/ 147 h 147"/>
                <a:gd name="T8" fmla="*/ 15 w 19"/>
                <a:gd name="T9" fmla="*/ 145 h 147"/>
                <a:gd name="T10" fmla="*/ 17 w 19"/>
                <a:gd name="T11" fmla="*/ 143 h 147"/>
                <a:gd name="T12" fmla="*/ 19 w 19"/>
                <a:gd name="T13" fmla="*/ 140 h 147"/>
                <a:gd name="T14" fmla="*/ 19 w 19"/>
                <a:gd name="T15" fmla="*/ 7 h 147"/>
                <a:gd name="T16" fmla="*/ 19 w 19"/>
                <a:gd name="T17" fmla="*/ 7 h 147"/>
                <a:gd name="T18" fmla="*/ 17 w 19"/>
                <a:gd name="T19" fmla="*/ 5 h 147"/>
                <a:gd name="T20" fmla="*/ 15 w 19"/>
                <a:gd name="T21" fmla="*/ 4 h 147"/>
                <a:gd name="T22" fmla="*/ 13 w 19"/>
                <a:gd name="T23" fmla="*/ 2 h 147"/>
                <a:gd name="T24" fmla="*/ 12 w 19"/>
                <a:gd name="T25" fmla="*/ 0 h 147"/>
                <a:gd name="T26" fmla="*/ 8 w 19"/>
                <a:gd name="T27" fmla="*/ 0 h 147"/>
                <a:gd name="T28" fmla="*/ 8 w 19"/>
                <a:gd name="T29" fmla="*/ 0 h 147"/>
                <a:gd name="T30" fmla="*/ 5 w 19"/>
                <a:gd name="T31" fmla="*/ 2 h 147"/>
                <a:gd name="T32" fmla="*/ 2 w 19"/>
                <a:gd name="T33" fmla="*/ 4 h 147"/>
                <a:gd name="T34" fmla="*/ 0 w 19"/>
                <a:gd name="T35" fmla="*/ 7 h 147"/>
                <a:gd name="T36" fmla="*/ 0 w 19"/>
                <a:gd name="T37" fmla="*/ 10 h 147"/>
                <a:gd name="T38" fmla="*/ 0 w 19"/>
                <a:gd name="T39" fmla="*/ 138 h 147"/>
                <a:gd name="T40" fmla="*/ 0 w 19"/>
                <a:gd name="T41" fmla="*/ 138 h 147"/>
                <a:gd name="T42" fmla="*/ 0 w 19"/>
                <a:gd name="T43" fmla="*/ 142 h 147"/>
                <a:gd name="T44" fmla="*/ 2 w 19"/>
                <a:gd name="T45" fmla="*/ 145 h 147"/>
                <a:gd name="T46" fmla="*/ 5 w 19"/>
                <a:gd name="T47" fmla="*/ 147 h 147"/>
                <a:gd name="T48" fmla="*/ 8 w 19"/>
                <a:gd name="T49" fmla="*/ 147 h 147"/>
                <a:gd name="T50" fmla="*/ 8 w 19"/>
                <a:gd name="T5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147">
                  <a:moveTo>
                    <a:pt x="8" y="147"/>
                  </a:moveTo>
                  <a:lnTo>
                    <a:pt x="12" y="147"/>
                  </a:lnTo>
                  <a:lnTo>
                    <a:pt x="12" y="147"/>
                  </a:lnTo>
                  <a:lnTo>
                    <a:pt x="13" y="147"/>
                  </a:lnTo>
                  <a:lnTo>
                    <a:pt x="15" y="145"/>
                  </a:lnTo>
                  <a:lnTo>
                    <a:pt x="17" y="143"/>
                  </a:lnTo>
                  <a:lnTo>
                    <a:pt x="19" y="140"/>
                  </a:lnTo>
                  <a:lnTo>
                    <a:pt x="19" y="7"/>
                  </a:lnTo>
                  <a:lnTo>
                    <a:pt x="19" y="7"/>
                  </a:lnTo>
                  <a:lnTo>
                    <a:pt x="17" y="5"/>
                  </a:lnTo>
                  <a:lnTo>
                    <a:pt x="15" y="4"/>
                  </a:lnTo>
                  <a:lnTo>
                    <a:pt x="13" y="2"/>
                  </a:lnTo>
                  <a:lnTo>
                    <a:pt x="12" y="0"/>
                  </a:lnTo>
                  <a:lnTo>
                    <a:pt x="8" y="0"/>
                  </a:lnTo>
                  <a:lnTo>
                    <a:pt x="8" y="0"/>
                  </a:lnTo>
                  <a:lnTo>
                    <a:pt x="5" y="2"/>
                  </a:lnTo>
                  <a:lnTo>
                    <a:pt x="2" y="4"/>
                  </a:lnTo>
                  <a:lnTo>
                    <a:pt x="0" y="7"/>
                  </a:lnTo>
                  <a:lnTo>
                    <a:pt x="0" y="10"/>
                  </a:lnTo>
                  <a:lnTo>
                    <a:pt x="0" y="138"/>
                  </a:lnTo>
                  <a:lnTo>
                    <a:pt x="0" y="138"/>
                  </a:lnTo>
                  <a:lnTo>
                    <a:pt x="0" y="142"/>
                  </a:lnTo>
                  <a:lnTo>
                    <a:pt x="2" y="145"/>
                  </a:lnTo>
                  <a:lnTo>
                    <a:pt x="5" y="147"/>
                  </a:lnTo>
                  <a:lnTo>
                    <a:pt x="8" y="147"/>
                  </a:lnTo>
                  <a:lnTo>
                    <a:pt x="8" y="147"/>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B66B8C5F-C8B6-4BEB-80D9-DF3E67AE42F2}"/>
                </a:ext>
              </a:extLst>
            </p:cNvPr>
            <p:cNvSpPr>
              <a:spLocks/>
            </p:cNvSpPr>
            <p:nvPr/>
          </p:nvSpPr>
          <p:spPr bwMode="auto">
            <a:xfrm>
              <a:off x="6798446" y="1746132"/>
              <a:ext cx="28135" cy="402763"/>
            </a:xfrm>
            <a:custGeom>
              <a:avLst/>
              <a:gdLst>
                <a:gd name="T0" fmla="*/ 8 w 19"/>
                <a:gd name="T1" fmla="*/ 272 h 272"/>
                <a:gd name="T2" fmla="*/ 12 w 19"/>
                <a:gd name="T3" fmla="*/ 272 h 272"/>
                <a:gd name="T4" fmla="*/ 12 w 19"/>
                <a:gd name="T5" fmla="*/ 272 h 272"/>
                <a:gd name="T6" fmla="*/ 13 w 19"/>
                <a:gd name="T7" fmla="*/ 270 h 272"/>
                <a:gd name="T8" fmla="*/ 15 w 19"/>
                <a:gd name="T9" fmla="*/ 270 h 272"/>
                <a:gd name="T10" fmla="*/ 17 w 19"/>
                <a:gd name="T11" fmla="*/ 267 h 272"/>
                <a:gd name="T12" fmla="*/ 19 w 19"/>
                <a:gd name="T13" fmla="*/ 265 h 272"/>
                <a:gd name="T14" fmla="*/ 19 w 19"/>
                <a:gd name="T15" fmla="*/ 6 h 272"/>
                <a:gd name="T16" fmla="*/ 19 w 19"/>
                <a:gd name="T17" fmla="*/ 6 h 272"/>
                <a:gd name="T18" fmla="*/ 17 w 19"/>
                <a:gd name="T19" fmla="*/ 3 h 272"/>
                <a:gd name="T20" fmla="*/ 15 w 19"/>
                <a:gd name="T21" fmla="*/ 1 h 272"/>
                <a:gd name="T22" fmla="*/ 13 w 19"/>
                <a:gd name="T23" fmla="*/ 0 h 272"/>
                <a:gd name="T24" fmla="*/ 12 w 19"/>
                <a:gd name="T25" fmla="*/ 0 h 272"/>
                <a:gd name="T26" fmla="*/ 8 w 19"/>
                <a:gd name="T27" fmla="*/ 0 h 272"/>
                <a:gd name="T28" fmla="*/ 8 w 19"/>
                <a:gd name="T29" fmla="*/ 0 h 272"/>
                <a:gd name="T30" fmla="*/ 5 w 19"/>
                <a:gd name="T31" fmla="*/ 0 h 272"/>
                <a:gd name="T32" fmla="*/ 2 w 19"/>
                <a:gd name="T33" fmla="*/ 1 h 272"/>
                <a:gd name="T34" fmla="*/ 0 w 19"/>
                <a:gd name="T35" fmla="*/ 5 h 272"/>
                <a:gd name="T36" fmla="*/ 0 w 19"/>
                <a:gd name="T37" fmla="*/ 8 h 272"/>
                <a:gd name="T38" fmla="*/ 0 w 19"/>
                <a:gd name="T39" fmla="*/ 262 h 272"/>
                <a:gd name="T40" fmla="*/ 0 w 19"/>
                <a:gd name="T41" fmla="*/ 262 h 272"/>
                <a:gd name="T42" fmla="*/ 0 w 19"/>
                <a:gd name="T43" fmla="*/ 265 h 272"/>
                <a:gd name="T44" fmla="*/ 2 w 19"/>
                <a:gd name="T45" fmla="*/ 269 h 272"/>
                <a:gd name="T46" fmla="*/ 5 w 19"/>
                <a:gd name="T47" fmla="*/ 270 h 272"/>
                <a:gd name="T48" fmla="*/ 8 w 19"/>
                <a:gd name="T49" fmla="*/ 272 h 272"/>
                <a:gd name="T50" fmla="*/ 8 w 19"/>
                <a:gd name="T5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72">
                  <a:moveTo>
                    <a:pt x="8" y="272"/>
                  </a:moveTo>
                  <a:lnTo>
                    <a:pt x="12" y="272"/>
                  </a:lnTo>
                  <a:lnTo>
                    <a:pt x="12" y="272"/>
                  </a:lnTo>
                  <a:lnTo>
                    <a:pt x="13" y="270"/>
                  </a:lnTo>
                  <a:lnTo>
                    <a:pt x="15" y="270"/>
                  </a:lnTo>
                  <a:lnTo>
                    <a:pt x="17" y="267"/>
                  </a:lnTo>
                  <a:lnTo>
                    <a:pt x="19" y="265"/>
                  </a:lnTo>
                  <a:lnTo>
                    <a:pt x="19" y="6"/>
                  </a:lnTo>
                  <a:lnTo>
                    <a:pt x="19" y="6"/>
                  </a:lnTo>
                  <a:lnTo>
                    <a:pt x="17" y="3"/>
                  </a:lnTo>
                  <a:lnTo>
                    <a:pt x="15" y="1"/>
                  </a:lnTo>
                  <a:lnTo>
                    <a:pt x="13" y="0"/>
                  </a:lnTo>
                  <a:lnTo>
                    <a:pt x="12" y="0"/>
                  </a:lnTo>
                  <a:lnTo>
                    <a:pt x="8" y="0"/>
                  </a:lnTo>
                  <a:lnTo>
                    <a:pt x="8" y="0"/>
                  </a:lnTo>
                  <a:lnTo>
                    <a:pt x="5" y="0"/>
                  </a:lnTo>
                  <a:lnTo>
                    <a:pt x="2" y="1"/>
                  </a:lnTo>
                  <a:lnTo>
                    <a:pt x="0" y="5"/>
                  </a:lnTo>
                  <a:lnTo>
                    <a:pt x="0" y="8"/>
                  </a:lnTo>
                  <a:lnTo>
                    <a:pt x="0" y="262"/>
                  </a:lnTo>
                  <a:lnTo>
                    <a:pt x="0" y="262"/>
                  </a:lnTo>
                  <a:lnTo>
                    <a:pt x="0" y="265"/>
                  </a:lnTo>
                  <a:lnTo>
                    <a:pt x="2" y="269"/>
                  </a:lnTo>
                  <a:lnTo>
                    <a:pt x="5" y="270"/>
                  </a:lnTo>
                  <a:lnTo>
                    <a:pt x="8" y="272"/>
                  </a:lnTo>
                  <a:lnTo>
                    <a:pt x="8" y="272"/>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F33B5A92-2BD9-48A2-A56C-74E16CD1304A}"/>
                </a:ext>
              </a:extLst>
            </p:cNvPr>
            <p:cNvSpPr>
              <a:spLocks/>
            </p:cNvSpPr>
            <p:nvPr/>
          </p:nvSpPr>
          <p:spPr bwMode="auto">
            <a:xfrm>
              <a:off x="9668134" y="1877918"/>
              <a:ext cx="22212" cy="667817"/>
            </a:xfrm>
            <a:custGeom>
              <a:avLst/>
              <a:gdLst>
                <a:gd name="T0" fmla="*/ 7 w 15"/>
                <a:gd name="T1" fmla="*/ 0 h 451"/>
                <a:gd name="T2" fmla="*/ 7 w 15"/>
                <a:gd name="T3" fmla="*/ 0 h 451"/>
                <a:gd name="T4" fmla="*/ 7 w 15"/>
                <a:gd name="T5" fmla="*/ 0 h 451"/>
                <a:gd name="T6" fmla="*/ 3 w 15"/>
                <a:gd name="T7" fmla="*/ 1 h 451"/>
                <a:gd name="T8" fmla="*/ 2 w 15"/>
                <a:gd name="T9" fmla="*/ 1 h 451"/>
                <a:gd name="T10" fmla="*/ 0 w 15"/>
                <a:gd name="T11" fmla="*/ 5 h 451"/>
                <a:gd name="T12" fmla="*/ 0 w 15"/>
                <a:gd name="T13" fmla="*/ 7 h 451"/>
                <a:gd name="T14" fmla="*/ 0 w 15"/>
                <a:gd name="T15" fmla="*/ 444 h 451"/>
                <a:gd name="T16" fmla="*/ 0 w 15"/>
                <a:gd name="T17" fmla="*/ 444 h 451"/>
                <a:gd name="T18" fmla="*/ 0 w 15"/>
                <a:gd name="T19" fmla="*/ 446 h 451"/>
                <a:gd name="T20" fmla="*/ 2 w 15"/>
                <a:gd name="T21" fmla="*/ 449 h 451"/>
                <a:gd name="T22" fmla="*/ 3 w 15"/>
                <a:gd name="T23" fmla="*/ 449 h 451"/>
                <a:gd name="T24" fmla="*/ 7 w 15"/>
                <a:gd name="T25" fmla="*/ 451 h 451"/>
                <a:gd name="T26" fmla="*/ 7 w 15"/>
                <a:gd name="T27" fmla="*/ 451 h 451"/>
                <a:gd name="T28" fmla="*/ 7 w 15"/>
                <a:gd name="T29" fmla="*/ 451 h 451"/>
                <a:gd name="T30" fmla="*/ 10 w 15"/>
                <a:gd name="T31" fmla="*/ 449 h 451"/>
                <a:gd name="T32" fmla="*/ 13 w 15"/>
                <a:gd name="T33" fmla="*/ 447 h 451"/>
                <a:gd name="T34" fmla="*/ 15 w 15"/>
                <a:gd name="T35" fmla="*/ 444 h 451"/>
                <a:gd name="T36" fmla="*/ 15 w 15"/>
                <a:gd name="T37" fmla="*/ 441 h 451"/>
                <a:gd name="T38" fmla="*/ 15 w 15"/>
                <a:gd name="T39" fmla="*/ 10 h 451"/>
                <a:gd name="T40" fmla="*/ 15 w 15"/>
                <a:gd name="T41" fmla="*/ 10 h 451"/>
                <a:gd name="T42" fmla="*/ 15 w 15"/>
                <a:gd name="T43" fmla="*/ 7 h 451"/>
                <a:gd name="T44" fmla="*/ 13 w 15"/>
                <a:gd name="T45" fmla="*/ 3 h 451"/>
                <a:gd name="T46" fmla="*/ 10 w 15"/>
                <a:gd name="T47" fmla="*/ 1 h 451"/>
                <a:gd name="T48" fmla="*/ 7 w 15"/>
                <a:gd name="T49" fmla="*/ 0 h 451"/>
                <a:gd name="T50" fmla="*/ 7 w 15"/>
                <a:gd name="T5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451">
                  <a:moveTo>
                    <a:pt x="7" y="0"/>
                  </a:moveTo>
                  <a:lnTo>
                    <a:pt x="7" y="0"/>
                  </a:lnTo>
                  <a:lnTo>
                    <a:pt x="7" y="0"/>
                  </a:lnTo>
                  <a:lnTo>
                    <a:pt x="3" y="1"/>
                  </a:lnTo>
                  <a:lnTo>
                    <a:pt x="2" y="1"/>
                  </a:lnTo>
                  <a:lnTo>
                    <a:pt x="0" y="5"/>
                  </a:lnTo>
                  <a:lnTo>
                    <a:pt x="0" y="7"/>
                  </a:lnTo>
                  <a:lnTo>
                    <a:pt x="0" y="444"/>
                  </a:lnTo>
                  <a:lnTo>
                    <a:pt x="0" y="444"/>
                  </a:lnTo>
                  <a:lnTo>
                    <a:pt x="0" y="446"/>
                  </a:lnTo>
                  <a:lnTo>
                    <a:pt x="2" y="449"/>
                  </a:lnTo>
                  <a:lnTo>
                    <a:pt x="3" y="449"/>
                  </a:lnTo>
                  <a:lnTo>
                    <a:pt x="7" y="451"/>
                  </a:lnTo>
                  <a:lnTo>
                    <a:pt x="7" y="451"/>
                  </a:lnTo>
                  <a:lnTo>
                    <a:pt x="7" y="451"/>
                  </a:lnTo>
                  <a:lnTo>
                    <a:pt x="10" y="449"/>
                  </a:lnTo>
                  <a:lnTo>
                    <a:pt x="13" y="447"/>
                  </a:lnTo>
                  <a:lnTo>
                    <a:pt x="15" y="444"/>
                  </a:lnTo>
                  <a:lnTo>
                    <a:pt x="15" y="441"/>
                  </a:lnTo>
                  <a:lnTo>
                    <a:pt x="15" y="10"/>
                  </a:lnTo>
                  <a:lnTo>
                    <a:pt x="15" y="10"/>
                  </a:lnTo>
                  <a:lnTo>
                    <a:pt x="15" y="7"/>
                  </a:lnTo>
                  <a:lnTo>
                    <a:pt x="13" y="3"/>
                  </a:lnTo>
                  <a:lnTo>
                    <a:pt x="10" y="1"/>
                  </a:lnTo>
                  <a:lnTo>
                    <a:pt x="7" y="0"/>
                  </a:lnTo>
                  <a:lnTo>
                    <a:pt x="7" y="0"/>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id="{AB2D3276-8ACD-4FCC-B3AE-7F78F852B60C}"/>
                </a:ext>
              </a:extLst>
            </p:cNvPr>
            <p:cNvSpPr>
              <a:spLocks/>
            </p:cNvSpPr>
            <p:nvPr/>
          </p:nvSpPr>
          <p:spPr bwMode="auto">
            <a:xfrm>
              <a:off x="6798446" y="2265874"/>
              <a:ext cx="28135" cy="413128"/>
            </a:xfrm>
            <a:custGeom>
              <a:avLst/>
              <a:gdLst>
                <a:gd name="T0" fmla="*/ 8 w 19"/>
                <a:gd name="T1" fmla="*/ 279 h 279"/>
                <a:gd name="T2" fmla="*/ 12 w 19"/>
                <a:gd name="T3" fmla="*/ 279 h 279"/>
                <a:gd name="T4" fmla="*/ 12 w 19"/>
                <a:gd name="T5" fmla="*/ 279 h 279"/>
                <a:gd name="T6" fmla="*/ 13 w 19"/>
                <a:gd name="T7" fmla="*/ 279 h 279"/>
                <a:gd name="T8" fmla="*/ 15 w 19"/>
                <a:gd name="T9" fmla="*/ 278 h 279"/>
                <a:gd name="T10" fmla="*/ 17 w 19"/>
                <a:gd name="T11" fmla="*/ 276 h 279"/>
                <a:gd name="T12" fmla="*/ 19 w 19"/>
                <a:gd name="T13" fmla="*/ 273 h 279"/>
                <a:gd name="T14" fmla="*/ 19 w 19"/>
                <a:gd name="T15" fmla="*/ 7 h 279"/>
                <a:gd name="T16" fmla="*/ 19 w 19"/>
                <a:gd name="T17" fmla="*/ 7 h 279"/>
                <a:gd name="T18" fmla="*/ 17 w 19"/>
                <a:gd name="T19" fmla="*/ 4 h 279"/>
                <a:gd name="T20" fmla="*/ 15 w 19"/>
                <a:gd name="T21" fmla="*/ 2 h 279"/>
                <a:gd name="T22" fmla="*/ 13 w 19"/>
                <a:gd name="T23" fmla="*/ 0 h 279"/>
                <a:gd name="T24" fmla="*/ 12 w 19"/>
                <a:gd name="T25" fmla="*/ 0 h 279"/>
                <a:gd name="T26" fmla="*/ 8 w 19"/>
                <a:gd name="T27" fmla="*/ 0 h 279"/>
                <a:gd name="T28" fmla="*/ 8 w 19"/>
                <a:gd name="T29" fmla="*/ 0 h 279"/>
                <a:gd name="T30" fmla="*/ 5 w 19"/>
                <a:gd name="T31" fmla="*/ 0 h 279"/>
                <a:gd name="T32" fmla="*/ 2 w 19"/>
                <a:gd name="T33" fmla="*/ 2 h 279"/>
                <a:gd name="T34" fmla="*/ 0 w 19"/>
                <a:gd name="T35" fmla="*/ 5 h 279"/>
                <a:gd name="T36" fmla="*/ 0 w 19"/>
                <a:gd name="T37" fmla="*/ 9 h 279"/>
                <a:gd name="T38" fmla="*/ 0 w 19"/>
                <a:gd name="T39" fmla="*/ 271 h 279"/>
                <a:gd name="T40" fmla="*/ 0 w 19"/>
                <a:gd name="T41" fmla="*/ 271 h 279"/>
                <a:gd name="T42" fmla="*/ 0 w 19"/>
                <a:gd name="T43" fmla="*/ 274 h 279"/>
                <a:gd name="T44" fmla="*/ 2 w 19"/>
                <a:gd name="T45" fmla="*/ 278 h 279"/>
                <a:gd name="T46" fmla="*/ 5 w 19"/>
                <a:gd name="T47" fmla="*/ 279 h 279"/>
                <a:gd name="T48" fmla="*/ 8 w 19"/>
                <a:gd name="T49" fmla="*/ 279 h 279"/>
                <a:gd name="T50" fmla="*/ 8 w 19"/>
                <a:gd name="T5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79">
                  <a:moveTo>
                    <a:pt x="8" y="279"/>
                  </a:moveTo>
                  <a:lnTo>
                    <a:pt x="12" y="279"/>
                  </a:lnTo>
                  <a:lnTo>
                    <a:pt x="12" y="279"/>
                  </a:lnTo>
                  <a:lnTo>
                    <a:pt x="13" y="279"/>
                  </a:lnTo>
                  <a:lnTo>
                    <a:pt x="15" y="278"/>
                  </a:lnTo>
                  <a:lnTo>
                    <a:pt x="17" y="276"/>
                  </a:lnTo>
                  <a:lnTo>
                    <a:pt x="19" y="273"/>
                  </a:lnTo>
                  <a:lnTo>
                    <a:pt x="19" y="7"/>
                  </a:lnTo>
                  <a:lnTo>
                    <a:pt x="19" y="7"/>
                  </a:lnTo>
                  <a:lnTo>
                    <a:pt x="17" y="4"/>
                  </a:lnTo>
                  <a:lnTo>
                    <a:pt x="15" y="2"/>
                  </a:lnTo>
                  <a:lnTo>
                    <a:pt x="13" y="0"/>
                  </a:lnTo>
                  <a:lnTo>
                    <a:pt x="12" y="0"/>
                  </a:lnTo>
                  <a:lnTo>
                    <a:pt x="8" y="0"/>
                  </a:lnTo>
                  <a:lnTo>
                    <a:pt x="8" y="0"/>
                  </a:lnTo>
                  <a:lnTo>
                    <a:pt x="5" y="0"/>
                  </a:lnTo>
                  <a:lnTo>
                    <a:pt x="2" y="2"/>
                  </a:lnTo>
                  <a:lnTo>
                    <a:pt x="0" y="5"/>
                  </a:lnTo>
                  <a:lnTo>
                    <a:pt x="0" y="9"/>
                  </a:lnTo>
                  <a:lnTo>
                    <a:pt x="0" y="271"/>
                  </a:lnTo>
                  <a:lnTo>
                    <a:pt x="0" y="271"/>
                  </a:lnTo>
                  <a:lnTo>
                    <a:pt x="0" y="274"/>
                  </a:lnTo>
                  <a:lnTo>
                    <a:pt x="2" y="278"/>
                  </a:lnTo>
                  <a:lnTo>
                    <a:pt x="5" y="279"/>
                  </a:lnTo>
                  <a:lnTo>
                    <a:pt x="8" y="279"/>
                  </a:lnTo>
                  <a:lnTo>
                    <a:pt x="8" y="279"/>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45060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C3A65945-B7CB-4B48-BE36-689BCE49BF01}"/>
              </a:ext>
            </a:extLst>
          </p:cNvPr>
          <p:cNvSpPr/>
          <p:nvPr/>
        </p:nvSpPr>
        <p:spPr>
          <a:xfrm>
            <a:off x="-1219880" y="-1266657"/>
            <a:ext cx="4436529" cy="3892243"/>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grpSp>
        <p:nvGrpSpPr>
          <p:cNvPr id="2" name="Group 1">
            <a:extLst>
              <a:ext uri="{FF2B5EF4-FFF2-40B4-BE49-F238E27FC236}">
                <a16:creationId xmlns:a16="http://schemas.microsoft.com/office/drawing/2014/main" id="{89E71072-02C9-4B0E-B0C6-B38184424C30}"/>
              </a:ext>
            </a:extLst>
          </p:cNvPr>
          <p:cNvGrpSpPr/>
          <p:nvPr/>
        </p:nvGrpSpPr>
        <p:grpSpPr>
          <a:xfrm>
            <a:off x="263084" y="1110343"/>
            <a:ext cx="8033632" cy="4637314"/>
            <a:chOff x="2738438" y="30163"/>
            <a:chExt cx="11828463" cy="6827838"/>
          </a:xfrm>
        </p:grpSpPr>
        <p:sp>
          <p:nvSpPr>
            <p:cNvPr id="3" name="Freeform 11">
              <a:extLst>
                <a:ext uri="{FF2B5EF4-FFF2-40B4-BE49-F238E27FC236}">
                  <a16:creationId xmlns:a16="http://schemas.microsoft.com/office/drawing/2014/main" id="{F6D2278B-5661-4A9E-91C1-3A88FBDC5019}"/>
                </a:ext>
              </a:extLst>
            </p:cNvPr>
            <p:cNvSpPr>
              <a:spLocks/>
            </p:cNvSpPr>
            <p:nvPr/>
          </p:nvSpPr>
          <p:spPr bwMode="auto">
            <a:xfrm>
              <a:off x="3821113" y="30163"/>
              <a:ext cx="9663113" cy="6823075"/>
            </a:xfrm>
            <a:custGeom>
              <a:avLst/>
              <a:gdLst>
                <a:gd name="T0" fmla="*/ 201 w 6087"/>
                <a:gd name="T1" fmla="*/ 4298 h 4298"/>
                <a:gd name="T2" fmla="*/ 181 w 6087"/>
                <a:gd name="T3" fmla="*/ 4298 h 4298"/>
                <a:gd name="T4" fmla="*/ 141 w 6087"/>
                <a:gd name="T5" fmla="*/ 4289 h 4298"/>
                <a:gd name="T6" fmla="*/ 106 w 6087"/>
                <a:gd name="T7" fmla="*/ 4274 h 4298"/>
                <a:gd name="T8" fmla="*/ 74 w 6087"/>
                <a:gd name="T9" fmla="*/ 4252 h 4298"/>
                <a:gd name="T10" fmla="*/ 47 w 6087"/>
                <a:gd name="T11" fmla="*/ 4225 h 4298"/>
                <a:gd name="T12" fmla="*/ 25 w 6087"/>
                <a:gd name="T13" fmla="*/ 4193 h 4298"/>
                <a:gd name="T14" fmla="*/ 10 w 6087"/>
                <a:gd name="T15" fmla="*/ 4158 h 4298"/>
                <a:gd name="T16" fmla="*/ 1 w 6087"/>
                <a:gd name="T17" fmla="*/ 4118 h 4298"/>
                <a:gd name="T18" fmla="*/ 0 w 6087"/>
                <a:gd name="T19" fmla="*/ 201 h 4298"/>
                <a:gd name="T20" fmla="*/ 1 w 6087"/>
                <a:gd name="T21" fmla="*/ 181 h 4298"/>
                <a:gd name="T22" fmla="*/ 10 w 6087"/>
                <a:gd name="T23" fmla="*/ 141 h 4298"/>
                <a:gd name="T24" fmla="*/ 25 w 6087"/>
                <a:gd name="T25" fmla="*/ 105 h 4298"/>
                <a:gd name="T26" fmla="*/ 47 w 6087"/>
                <a:gd name="T27" fmla="*/ 74 h 4298"/>
                <a:gd name="T28" fmla="*/ 74 w 6087"/>
                <a:gd name="T29" fmla="*/ 47 h 4298"/>
                <a:gd name="T30" fmla="*/ 106 w 6087"/>
                <a:gd name="T31" fmla="*/ 25 h 4298"/>
                <a:gd name="T32" fmla="*/ 141 w 6087"/>
                <a:gd name="T33" fmla="*/ 10 h 4298"/>
                <a:gd name="T34" fmla="*/ 181 w 6087"/>
                <a:gd name="T35" fmla="*/ 1 h 4298"/>
                <a:gd name="T36" fmla="*/ 5887 w 6087"/>
                <a:gd name="T37" fmla="*/ 0 h 4298"/>
                <a:gd name="T38" fmla="*/ 5907 w 6087"/>
                <a:gd name="T39" fmla="*/ 1 h 4298"/>
                <a:gd name="T40" fmla="*/ 5946 w 6087"/>
                <a:gd name="T41" fmla="*/ 10 h 4298"/>
                <a:gd name="T42" fmla="*/ 5983 w 6087"/>
                <a:gd name="T43" fmla="*/ 25 h 4298"/>
                <a:gd name="T44" fmla="*/ 6015 w 6087"/>
                <a:gd name="T45" fmla="*/ 47 h 4298"/>
                <a:gd name="T46" fmla="*/ 6042 w 6087"/>
                <a:gd name="T47" fmla="*/ 74 h 4298"/>
                <a:gd name="T48" fmla="*/ 6064 w 6087"/>
                <a:gd name="T49" fmla="*/ 105 h 4298"/>
                <a:gd name="T50" fmla="*/ 6079 w 6087"/>
                <a:gd name="T51" fmla="*/ 141 h 4298"/>
                <a:gd name="T52" fmla="*/ 6087 w 6087"/>
                <a:gd name="T53" fmla="*/ 181 h 4298"/>
                <a:gd name="T54" fmla="*/ 6087 w 6087"/>
                <a:gd name="T55" fmla="*/ 4097 h 4298"/>
                <a:gd name="T56" fmla="*/ 6087 w 6087"/>
                <a:gd name="T57" fmla="*/ 4118 h 4298"/>
                <a:gd name="T58" fmla="*/ 6079 w 6087"/>
                <a:gd name="T59" fmla="*/ 4158 h 4298"/>
                <a:gd name="T60" fmla="*/ 6064 w 6087"/>
                <a:gd name="T61" fmla="*/ 4193 h 4298"/>
                <a:gd name="T62" fmla="*/ 6042 w 6087"/>
                <a:gd name="T63" fmla="*/ 4225 h 4298"/>
                <a:gd name="T64" fmla="*/ 6015 w 6087"/>
                <a:gd name="T65" fmla="*/ 4252 h 4298"/>
                <a:gd name="T66" fmla="*/ 5983 w 6087"/>
                <a:gd name="T67" fmla="*/ 4274 h 4298"/>
                <a:gd name="T68" fmla="*/ 5946 w 6087"/>
                <a:gd name="T69" fmla="*/ 4289 h 4298"/>
                <a:gd name="T70" fmla="*/ 5907 w 6087"/>
                <a:gd name="T71" fmla="*/ 4298 h 4298"/>
                <a:gd name="T72" fmla="*/ 5887 w 6087"/>
                <a:gd name="T73" fmla="*/ 4298 h 4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87" h="4298">
                  <a:moveTo>
                    <a:pt x="5887" y="4298"/>
                  </a:moveTo>
                  <a:lnTo>
                    <a:pt x="201" y="4298"/>
                  </a:lnTo>
                  <a:lnTo>
                    <a:pt x="201" y="4298"/>
                  </a:lnTo>
                  <a:lnTo>
                    <a:pt x="181" y="4298"/>
                  </a:lnTo>
                  <a:lnTo>
                    <a:pt x="161" y="4294"/>
                  </a:lnTo>
                  <a:lnTo>
                    <a:pt x="141" y="4289"/>
                  </a:lnTo>
                  <a:lnTo>
                    <a:pt x="122" y="4282"/>
                  </a:lnTo>
                  <a:lnTo>
                    <a:pt x="106" y="4274"/>
                  </a:lnTo>
                  <a:lnTo>
                    <a:pt x="89" y="4264"/>
                  </a:lnTo>
                  <a:lnTo>
                    <a:pt x="74" y="4252"/>
                  </a:lnTo>
                  <a:lnTo>
                    <a:pt x="58" y="4239"/>
                  </a:lnTo>
                  <a:lnTo>
                    <a:pt x="47" y="4225"/>
                  </a:lnTo>
                  <a:lnTo>
                    <a:pt x="35" y="4210"/>
                  </a:lnTo>
                  <a:lnTo>
                    <a:pt x="25" y="4193"/>
                  </a:lnTo>
                  <a:lnTo>
                    <a:pt x="16" y="4177"/>
                  </a:lnTo>
                  <a:lnTo>
                    <a:pt x="10" y="4158"/>
                  </a:lnTo>
                  <a:lnTo>
                    <a:pt x="5" y="4138"/>
                  </a:lnTo>
                  <a:lnTo>
                    <a:pt x="1" y="4118"/>
                  </a:lnTo>
                  <a:lnTo>
                    <a:pt x="0" y="4097"/>
                  </a:lnTo>
                  <a:lnTo>
                    <a:pt x="0" y="201"/>
                  </a:lnTo>
                  <a:lnTo>
                    <a:pt x="0" y="201"/>
                  </a:lnTo>
                  <a:lnTo>
                    <a:pt x="1" y="181"/>
                  </a:lnTo>
                  <a:lnTo>
                    <a:pt x="5" y="161"/>
                  </a:lnTo>
                  <a:lnTo>
                    <a:pt x="10" y="141"/>
                  </a:lnTo>
                  <a:lnTo>
                    <a:pt x="16" y="122"/>
                  </a:lnTo>
                  <a:lnTo>
                    <a:pt x="25" y="105"/>
                  </a:lnTo>
                  <a:lnTo>
                    <a:pt x="35" y="89"/>
                  </a:lnTo>
                  <a:lnTo>
                    <a:pt x="47" y="74"/>
                  </a:lnTo>
                  <a:lnTo>
                    <a:pt x="58" y="58"/>
                  </a:lnTo>
                  <a:lnTo>
                    <a:pt x="74" y="47"/>
                  </a:lnTo>
                  <a:lnTo>
                    <a:pt x="89" y="35"/>
                  </a:lnTo>
                  <a:lnTo>
                    <a:pt x="106" y="25"/>
                  </a:lnTo>
                  <a:lnTo>
                    <a:pt x="122" y="16"/>
                  </a:lnTo>
                  <a:lnTo>
                    <a:pt x="141" y="10"/>
                  </a:lnTo>
                  <a:lnTo>
                    <a:pt x="161" y="5"/>
                  </a:lnTo>
                  <a:lnTo>
                    <a:pt x="181" y="1"/>
                  </a:lnTo>
                  <a:lnTo>
                    <a:pt x="201" y="0"/>
                  </a:lnTo>
                  <a:lnTo>
                    <a:pt x="5887" y="0"/>
                  </a:lnTo>
                  <a:lnTo>
                    <a:pt x="5887" y="0"/>
                  </a:lnTo>
                  <a:lnTo>
                    <a:pt x="5907" y="1"/>
                  </a:lnTo>
                  <a:lnTo>
                    <a:pt x="5927" y="5"/>
                  </a:lnTo>
                  <a:lnTo>
                    <a:pt x="5946" y="10"/>
                  </a:lnTo>
                  <a:lnTo>
                    <a:pt x="5964" y="16"/>
                  </a:lnTo>
                  <a:lnTo>
                    <a:pt x="5983" y="25"/>
                  </a:lnTo>
                  <a:lnTo>
                    <a:pt x="6000" y="35"/>
                  </a:lnTo>
                  <a:lnTo>
                    <a:pt x="6015" y="47"/>
                  </a:lnTo>
                  <a:lnTo>
                    <a:pt x="6028" y="58"/>
                  </a:lnTo>
                  <a:lnTo>
                    <a:pt x="6042" y="74"/>
                  </a:lnTo>
                  <a:lnTo>
                    <a:pt x="6054" y="89"/>
                  </a:lnTo>
                  <a:lnTo>
                    <a:pt x="6064" y="105"/>
                  </a:lnTo>
                  <a:lnTo>
                    <a:pt x="6072" y="122"/>
                  </a:lnTo>
                  <a:lnTo>
                    <a:pt x="6079" y="141"/>
                  </a:lnTo>
                  <a:lnTo>
                    <a:pt x="6084" y="161"/>
                  </a:lnTo>
                  <a:lnTo>
                    <a:pt x="6087" y="181"/>
                  </a:lnTo>
                  <a:lnTo>
                    <a:pt x="6087" y="201"/>
                  </a:lnTo>
                  <a:lnTo>
                    <a:pt x="6087" y="4097"/>
                  </a:lnTo>
                  <a:lnTo>
                    <a:pt x="6087" y="4097"/>
                  </a:lnTo>
                  <a:lnTo>
                    <a:pt x="6087" y="4118"/>
                  </a:lnTo>
                  <a:lnTo>
                    <a:pt x="6084" y="4138"/>
                  </a:lnTo>
                  <a:lnTo>
                    <a:pt x="6079" y="4158"/>
                  </a:lnTo>
                  <a:lnTo>
                    <a:pt x="6072" y="4177"/>
                  </a:lnTo>
                  <a:lnTo>
                    <a:pt x="6064" y="4193"/>
                  </a:lnTo>
                  <a:lnTo>
                    <a:pt x="6054" y="4210"/>
                  </a:lnTo>
                  <a:lnTo>
                    <a:pt x="6042" y="4225"/>
                  </a:lnTo>
                  <a:lnTo>
                    <a:pt x="6028" y="4239"/>
                  </a:lnTo>
                  <a:lnTo>
                    <a:pt x="6015" y="4252"/>
                  </a:lnTo>
                  <a:lnTo>
                    <a:pt x="6000" y="4264"/>
                  </a:lnTo>
                  <a:lnTo>
                    <a:pt x="5983" y="4274"/>
                  </a:lnTo>
                  <a:lnTo>
                    <a:pt x="5964" y="4282"/>
                  </a:lnTo>
                  <a:lnTo>
                    <a:pt x="5946" y="4289"/>
                  </a:lnTo>
                  <a:lnTo>
                    <a:pt x="5927" y="4294"/>
                  </a:lnTo>
                  <a:lnTo>
                    <a:pt x="5907" y="4298"/>
                  </a:lnTo>
                  <a:lnTo>
                    <a:pt x="5887" y="4298"/>
                  </a:lnTo>
                  <a:lnTo>
                    <a:pt x="5887" y="4298"/>
                  </a:lnTo>
                  <a:close/>
                </a:path>
              </a:pathLst>
            </a:custGeom>
            <a:gradFill flip="none" rotWithShape="1">
              <a:gsLst>
                <a:gs pos="0">
                  <a:srgbClr val="B0B2B4"/>
                </a:gs>
                <a:gs pos="100000">
                  <a:srgbClr val="DFE0E1"/>
                </a:gs>
              </a:gsLst>
              <a:lin ang="0" scaled="1"/>
              <a:tileRect/>
            </a:gradFill>
            <a:ln>
              <a:noFill/>
            </a:ln>
            <a:effectLst>
              <a:innerShdw blurRad="63500">
                <a:prstClr val="black">
                  <a:alpha val="4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12">
              <a:extLst>
                <a:ext uri="{FF2B5EF4-FFF2-40B4-BE49-F238E27FC236}">
                  <a16:creationId xmlns:a16="http://schemas.microsoft.com/office/drawing/2014/main" id="{63823FF3-38F3-43F3-83D1-9F7565B67B25}"/>
                </a:ext>
              </a:extLst>
            </p:cNvPr>
            <p:cNvSpPr>
              <a:spLocks/>
            </p:cNvSpPr>
            <p:nvPr/>
          </p:nvSpPr>
          <p:spPr bwMode="auto">
            <a:xfrm>
              <a:off x="3865563" y="74613"/>
              <a:ext cx="9574213" cy="6735763"/>
            </a:xfrm>
            <a:custGeom>
              <a:avLst/>
              <a:gdLst>
                <a:gd name="T0" fmla="*/ 173 w 6031"/>
                <a:gd name="T1" fmla="*/ 0 h 4243"/>
                <a:gd name="T2" fmla="*/ 155 w 6031"/>
                <a:gd name="T3" fmla="*/ 2 h 4243"/>
                <a:gd name="T4" fmla="*/ 121 w 6031"/>
                <a:gd name="T5" fmla="*/ 9 h 4243"/>
                <a:gd name="T6" fmla="*/ 91 w 6031"/>
                <a:gd name="T7" fmla="*/ 22 h 4243"/>
                <a:gd name="T8" fmla="*/ 64 w 6031"/>
                <a:gd name="T9" fmla="*/ 40 h 4243"/>
                <a:gd name="T10" fmla="*/ 41 w 6031"/>
                <a:gd name="T11" fmla="*/ 64 h 4243"/>
                <a:gd name="T12" fmla="*/ 22 w 6031"/>
                <a:gd name="T13" fmla="*/ 91 h 4243"/>
                <a:gd name="T14" fmla="*/ 9 w 6031"/>
                <a:gd name="T15" fmla="*/ 121 h 4243"/>
                <a:gd name="T16" fmla="*/ 2 w 6031"/>
                <a:gd name="T17" fmla="*/ 157 h 4243"/>
                <a:gd name="T18" fmla="*/ 0 w 6031"/>
                <a:gd name="T19" fmla="*/ 4069 h 4243"/>
                <a:gd name="T20" fmla="*/ 2 w 6031"/>
                <a:gd name="T21" fmla="*/ 4086 h 4243"/>
                <a:gd name="T22" fmla="*/ 9 w 6031"/>
                <a:gd name="T23" fmla="*/ 4120 h 4243"/>
                <a:gd name="T24" fmla="*/ 22 w 6031"/>
                <a:gd name="T25" fmla="*/ 4152 h 4243"/>
                <a:gd name="T26" fmla="*/ 41 w 6031"/>
                <a:gd name="T27" fmla="*/ 4179 h 4243"/>
                <a:gd name="T28" fmla="*/ 64 w 6031"/>
                <a:gd name="T29" fmla="*/ 4202 h 4243"/>
                <a:gd name="T30" fmla="*/ 91 w 6031"/>
                <a:gd name="T31" fmla="*/ 4221 h 4243"/>
                <a:gd name="T32" fmla="*/ 121 w 6031"/>
                <a:gd name="T33" fmla="*/ 4234 h 4243"/>
                <a:gd name="T34" fmla="*/ 155 w 6031"/>
                <a:gd name="T35" fmla="*/ 4241 h 4243"/>
                <a:gd name="T36" fmla="*/ 5859 w 6031"/>
                <a:gd name="T37" fmla="*/ 4243 h 4243"/>
                <a:gd name="T38" fmla="*/ 5876 w 6031"/>
                <a:gd name="T39" fmla="*/ 4241 h 4243"/>
                <a:gd name="T40" fmla="*/ 5910 w 6031"/>
                <a:gd name="T41" fmla="*/ 4234 h 4243"/>
                <a:gd name="T42" fmla="*/ 5941 w 6031"/>
                <a:gd name="T43" fmla="*/ 4221 h 4243"/>
                <a:gd name="T44" fmla="*/ 5968 w 6031"/>
                <a:gd name="T45" fmla="*/ 4202 h 4243"/>
                <a:gd name="T46" fmla="*/ 5992 w 6031"/>
                <a:gd name="T47" fmla="*/ 4179 h 4243"/>
                <a:gd name="T48" fmla="*/ 6010 w 6031"/>
                <a:gd name="T49" fmla="*/ 4152 h 4243"/>
                <a:gd name="T50" fmla="*/ 6024 w 6031"/>
                <a:gd name="T51" fmla="*/ 4120 h 4243"/>
                <a:gd name="T52" fmla="*/ 6031 w 6031"/>
                <a:gd name="T53" fmla="*/ 4086 h 4243"/>
                <a:gd name="T54" fmla="*/ 6031 w 6031"/>
                <a:gd name="T55" fmla="*/ 173 h 4243"/>
                <a:gd name="T56" fmla="*/ 6031 w 6031"/>
                <a:gd name="T57" fmla="*/ 157 h 4243"/>
                <a:gd name="T58" fmla="*/ 6024 w 6031"/>
                <a:gd name="T59" fmla="*/ 121 h 4243"/>
                <a:gd name="T60" fmla="*/ 6010 w 6031"/>
                <a:gd name="T61" fmla="*/ 91 h 4243"/>
                <a:gd name="T62" fmla="*/ 5992 w 6031"/>
                <a:gd name="T63" fmla="*/ 64 h 4243"/>
                <a:gd name="T64" fmla="*/ 5968 w 6031"/>
                <a:gd name="T65" fmla="*/ 40 h 4243"/>
                <a:gd name="T66" fmla="*/ 5941 w 6031"/>
                <a:gd name="T67" fmla="*/ 22 h 4243"/>
                <a:gd name="T68" fmla="*/ 5910 w 6031"/>
                <a:gd name="T69" fmla="*/ 9 h 4243"/>
                <a:gd name="T70" fmla="*/ 5876 w 6031"/>
                <a:gd name="T71" fmla="*/ 2 h 4243"/>
                <a:gd name="T72" fmla="*/ 5859 w 6031"/>
                <a:gd name="T73" fmla="*/ 0 h 4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31" h="4243">
                  <a:moveTo>
                    <a:pt x="5859" y="0"/>
                  </a:moveTo>
                  <a:lnTo>
                    <a:pt x="173" y="0"/>
                  </a:lnTo>
                  <a:lnTo>
                    <a:pt x="173" y="0"/>
                  </a:lnTo>
                  <a:lnTo>
                    <a:pt x="155" y="2"/>
                  </a:lnTo>
                  <a:lnTo>
                    <a:pt x="138" y="3"/>
                  </a:lnTo>
                  <a:lnTo>
                    <a:pt x="121" y="9"/>
                  </a:lnTo>
                  <a:lnTo>
                    <a:pt x="106" y="14"/>
                  </a:lnTo>
                  <a:lnTo>
                    <a:pt x="91" y="22"/>
                  </a:lnTo>
                  <a:lnTo>
                    <a:pt x="78" y="30"/>
                  </a:lnTo>
                  <a:lnTo>
                    <a:pt x="64" y="40"/>
                  </a:lnTo>
                  <a:lnTo>
                    <a:pt x="51" y="51"/>
                  </a:lnTo>
                  <a:lnTo>
                    <a:pt x="41" y="64"/>
                  </a:lnTo>
                  <a:lnTo>
                    <a:pt x="30" y="77"/>
                  </a:lnTo>
                  <a:lnTo>
                    <a:pt x="22" y="91"/>
                  </a:lnTo>
                  <a:lnTo>
                    <a:pt x="14" y="106"/>
                  </a:lnTo>
                  <a:lnTo>
                    <a:pt x="9" y="121"/>
                  </a:lnTo>
                  <a:lnTo>
                    <a:pt x="3" y="138"/>
                  </a:lnTo>
                  <a:lnTo>
                    <a:pt x="2" y="157"/>
                  </a:lnTo>
                  <a:lnTo>
                    <a:pt x="0" y="173"/>
                  </a:lnTo>
                  <a:lnTo>
                    <a:pt x="0" y="4069"/>
                  </a:lnTo>
                  <a:lnTo>
                    <a:pt x="0" y="4069"/>
                  </a:lnTo>
                  <a:lnTo>
                    <a:pt x="2" y="4086"/>
                  </a:lnTo>
                  <a:lnTo>
                    <a:pt x="3" y="4105"/>
                  </a:lnTo>
                  <a:lnTo>
                    <a:pt x="9" y="4120"/>
                  </a:lnTo>
                  <a:lnTo>
                    <a:pt x="14" y="4137"/>
                  </a:lnTo>
                  <a:lnTo>
                    <a:pt x="22" y="4152"/>
                  </a:lnTo>
                  <a:lnTo>
                    <a:pt x="30" y="4165"/>
                  </a:lnTo>
                  <a:lnTo>
                    <a:pt x="41" y="4179"/>
                  </a:lnTo>
                  <a:lnTo>
                    <a:pt x="51" y="4192"/>
                  </a:lnTo>
                  <a:lnTo>
                    <a:pt x="64" y="4202"/>
                  </a:lnTo>
                  <a:lnTo>
                    <a:pt x="78" y="4212"/>
                  </a:lnTo>
                  <a:lnTo>
                    <a:pt x="91" y="4221"/>
                  </a:lnTo>
                  <a:lnTo>
                    <a:pt x="106" y="4229"/>
                  </a:lnTo>
                  <a:lnTo>
                    <a:pt x="121" y="4234"/>
                  </a:lnTo>
                  <a:lnTo>
                    <a:pt x="138" y="4239"/>
                  </a:lnTo>
                  <a:lnTo>
                    <a:pt x="155" y="4241"/>
                  </a:lnTo>
                  <a:lnTo>
                    <a:pt x="173" y="4243"/>
                  </a:lnTo>
                  <a:lnTo>
                    <a:pt x="5859" y="4243"/>
                  </a:lnTo>
                  <a:lnTo>
                    <a:pt x="5859" y="4243"/>
                  </a:lnTo>
                  <a:lnTo>
                    <a:pt x="5876" y="4241"/>
                  </a:lnTo>
                  <a:lnTo>
                    <a:pt x="5893" y="4239"/>
                  </a:lnTo>
                  <a:lnTo>
                    <a:pt x="5910" y="4234"/>
                  </a:lnTo>
                  <a:lnTo>
                    <a:pt x="5926" y="4229"/>
                  </a:lnTo>
                  <a:lnTo>
                    <a:pt x="5941" y="4221"/>
                  </a:lnTo>
                  <a:lnTo>
                    <a:pt x="5955" y="4212"/>
                  </a:lnTo>
                  <a:lnTo>
                    <a:pt x="5968" y="4202"/>
                  </a:lnTo>
                  <a:lnTo>
                    <a:pt x="5980" y="4192"/>
                  </a:lnTo>
                  <a:lnTo>
                    <a:pt x="5992" y="4179"/>
                  </a:lnTo>
                  <a:lnTo>
                    <a:pt x="6002" y="4165"/>
                  </a:lnTo>
                  <a:lnTo>
                    <a:pt x="6010" y="4152"/>
                  </a:lnTo>
                  <a:lnTo>
                    <a:pt x="6017" y="4137"/>
                  </a:lnTo>
                  <a:lnTo>
                    <a:pt x="6024" y="4120"/>
                  </a:lnTo>
                  <a:lnTo>
                    <a:pt x="6027" y="4105"/>
                  </a:lnTo>
                  <a:lnTo>
                    <a:pt x="6031" y="4086"/>
                  </a:lnTo>
                  <a:lnTo>
                    <a:pt x="6031" y="4069"/>
                  </a:lnTo>
                  <a:lnTo>
                    <a:pt x="6031" y="173"/>
                  </a:lnTo>
                  <a:lnTo>
                    <a:pt x="6031" y="173"/>
                  </a:lnTo>
                  <a:lnTo>
                    <a:pt x="6031" y="157"/>
                  </a:lnTo>
                  <a:lnTo>
                    <a:pt x="6027" y="138"/>
                  </a:lnTo>
                  <a:lnTo>
                    <a:pt x="6024" y="121"/>
                  </a:lnTo>
                  <a:lnTo>
                    <a:pt x="6017" y="106"/>
                  </a:lnTo>
                  <a:lnTo>
                    <a:pt x="6010" y="91"/>
                  </a:lnTo>
                  <a:lnTo>
                    <a:pt x="6002" y="77"/>
                  </a:lnTo>
                  <a:lnTo>
                    <a:pt x="5992" y="64"/>
                  </a:lnTo>
                  <a:lnTo>
                    <a:pt x="5980" y="51"/>
                  </a:lnTo>
                  <a:lnTo>
                    <a:pt x="5968" y="40"/>
                  </a:lnTo>
                  <a:lnTo>
                    <a:pt x="5955" y="30"/>
                  </a:lnTo>
                  <a:lnTo>
                    <a:pt x="5941" y="22"/>
                  </a:lnTo>
                  <a:lnTo>
                    <a:pt x="5926" y="14"/>
                  </a:lnTo>
                  <a:lnTo>
                    <a:pt x="5910" y="9"/>
                  </a:lnTo>
                  <a:lnTo>
                    <a:pt x="5893" y="3"/>
                  </a:lnTo>
                  <a:lnTo>
                    <a:pt x="5876" y="2"/>
                  </a:lnTo>
                  <a:lnTo>
                    <a:pt x="5859" y="0"/>
                  </a:lnTo>
                  <a:lnTo>
                    <a:pt x="5859" y="0"/>
                  </a:lnTo>
                  <a:close/>
                </a:path>
              </a:pathLst>
            </a:custGeom>
            <a:solidFill>
              <a:srgbClr val="000000"/>
            </a:solidFill>
            <a:ln>
              <a:noFill/>
            </a:ln>
            <a:effectLst>
              <a:outerShdw blurRad="25400" algn="ctr" rotWithShape="0">
                <a:prstClr val="black">
                  <a:alpha val="61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13">
              <a:extLst>
                <a:ext uri="{FF2B5EF4-FFF2-40B4-BE49-F238E27FC236}">
                  <a16:creationId xmlns:a16="http://schemas.microsoft.com/office/drawing/2014/main" id="{AA4999EB-7EE3-442E-BC45-D12B456F9D94}"/>
                </a:ext>
              </a:extLst>
            </p:cNvPr>
            <p:cNvSpPr>
              <a:spLocks/>
            </p:cNvSpPr>
            <p:nvPr/>
          </p:nvSpPr>
          <p:spPr bwMode="auto">
            <a:xfrm>
              <a:off x="3892550" y="6342063"/>
              <a:ext cx="9520238" cy="441325"/>
            </a:xfrm>
            <a:custGeom>
              <a:avLst/>
              <a:gdLst>
                <a:gd name="T0" fmla="*/ 156 w 5997"/>
                <a:gd name="T1" fmla="*/ 278 h 278"/>
                <a:gd name="T2" fmla="*/ 5842 w 5997"/>
                <a:gd name="T3" fmla="*/ 278 h 278"/>
                <a:gd name="T4" fmla="*/ 5842 w 5997"/>
                <a:gd name="T5" fmla="*/ 278 h 278"/>
                <a:gd name="T6" fmla="*/ 5857 w 5997"/>
                <a:gd name="T7" fmla="*/ 276 h 278"/>
                <a:gd name="T8" fmla="*/ 5872 w 5997"/>
                <a:gd name="T9" fmla="*/ 275 h 278"/>
                <a:gd name="T10" fmla="*/ 5887 w 5997"/>
                <a:gd name="T11" fmla="*/ 269 h 278"/>
                <a:gd name="T12" fmla="*/ 5903 w 5997"/>
                <a:gd name="T13" fmla="*/ 264 h 278"/>
                <a:gd name="T14" fmla="*/ 5916 w 5997"/>
                <a:gd name="T15" fmla="*/ 258 h 278"/>
                <a:gd name="T16" fmla="*/ 5928 w 5997"/>
                <a:gd name="T17" fmla="*/ 251 h 278"/>
                <a:gd name="T18" fmla="*/ 5941 w 5997"/>
                <a:gd name="T19" fmla="*/ 241 h 278"/>
                <a:gd name="T20" fmla="*/ 5951 w 5997"/>
                <a:gd name="T21" fmla="*/ 231 h 278"/>
                <a:gd name="T22" fmla="*/ 5962 w 5997"/>
                <a:gd name="T23" fmla="*/ 221 h 278"/>
                <a:gd name="T24" fmla="*/ 5970 w 5997"/>
                <a:gd name="T25" fmla="*/ 209 h 278"/>
                <a:gd name="T26" fmla="*/ 5978 w 5997"/>
                <a:gd name="T27" fmla="*/ 195 h 278"/>
                <a:gd name="T28" fmla="*/ 5985 w 5997"/>
                <a:gd name="T29" fmla="*/ 182 h 278"/>
                <a:gd name="T30" fmla="*/ 5990 w 5997"/>
                <a:gd name="T31" fmla="*/ 167 h 278"/>
                <a:gd name="T32" fmla="*/ 5993 w 5997"/>
                <a:gd name="T33" fmla="*/ 153 h 278"/>
                <a:gd name="T34" fmla="*/ 5997 w 5997"/>
                <a:gd name="T35" fmla="*/ 137 h 278"/>
                <a:gd name="T36" fmla="*/ 5997 w 5997"/>
                <a:gd name="T37" fmla="*/ 121 h 278"/>
                <a:gd name="T38" fmla="*/ 5997 w 5997"/>
                <a:gd name="T39" fmla="*/ 0 h 278"/>
                <a:gd name="T40" fmla="*/ 0 w 5997"/>
                <a:gd name="T41" fmla="*/ 0 h 278"/>
                <a:gd name="T42" fmla="*/ 0 w 5997"/>
                <a:gd name="T43" fmla="*/ 121 h 278"/>
                <a:gd name="T44" fmla="*/ 0 w 5997"/>
                <a:gd name="T45" fmla="*/ 121 h 278"/>
                <a:gd name="T46" fmla="*/ 2 w 5997"/>
                <a:gd name="T47" fmla="*/ 137 h 278"/>
                <a:gd name="T48" fmla="*/ 3 w 5997"/>
                <a:gd name="T49" fmla="*/ 153 h 278"/>
                <a:gd name="T50" fmla="*/ 8 w 5997"/>
                <a:gd name="T51" fmla="*/ 167 h 278"/>
                <a:gd name="T52" fmla="*/ 13 w 5997"/>
                <a:gd name="T53" fmla="*/ 182 h 278"/>
                <a:gd name="T54" fmla="*/ 20 w 5997"/>
                <a:gd name="T55" fmla="*/ 195 h 278"/>
                <a:gd name="T56" fmla="*/ 27 w 5997"/>
                <a:gd name="T57" fmla="*/ 209 h 278"/>
                <a:gd name="T58" fmla="*/ 37 w 5997"/>
                <a:gd name="T59" fmla="*/ 221 h 278"/>
                <a:gd name="T60" fmla="*/ 47 w 5997"/>
                <a:gd name="T61" fmla="*/ 231 h 278"/>
                <a:gd name="T62" fmla="*/ 57 w 5997"/>
                <a:gd name="T63" fmla="*/ 241 h 278"/>
                <a:gd name="T64" fmla="*/ 69 w 5997"/>
                <a:gd name="T65" fmla="*/ 251 h 278"/>
                <a:gd name="T66" fmla="*/ 82 w 5997"/>
                <a:gd name="T67" fmla="*/ 258 h 278"/>
                <a:gd name="T68" fmla="*/ 96 w 5997"/>
                <a:gd name="T69" fmla="*/ 264 h 278"/>
                <a:gd name="T70" fmla="*/ 109 w 5997"/>
                <a:gd name="T71" fmla="*/ 269 h 278"/>
                <a:gd name="T72" fmla="*/ 124 w 5997"/>
                <a:gd name="T73" fmla="*/ 275 h 278"/>
                <a:gd name="T74" fmla="*/ 141 w 5997"/>
                <a:gd name="T75" fmla="*/ 276 h 278"/>
                <a:gd name="T76" fmla="*/ 156 w 5997"/>
                <a:gd name="T77" fmla="*/ 278 h 278"/>
                <a:gd name="T78" fmla="*/ 156 w 5997"/>
                <a:gd name="T7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97" h="278">
                  <a:moveTo>
                    <a:pt x="156" y="278"/>
                  </a:moveTo>
                  <a:lnTo>
                    <a:pt x="5842" y="278"/>
                  </a:lnTo>
                  <a:lnTo>
                    <a:pt x="5842" y="278"/>
                  </a:lnTo>
                  <a:lnTo>
                    <a:pt x="5857" y="276"/>
                  </a:lnTo>
                  <a:lnTo>
                    <a:pt x="5872" y="275"/>
                  </a:lnTo>
                  <a:lnTo>
                    <a:pt x="5887" y="269"/>
                  </a:lnTo>
                  <a:lnTo>
                    <a:pt x="5903" y="264"/>
                  </a:lnTo>
                  <a:lnTo>
                    <a:pt x="5916" y="258"/>
                  </a:lnTo>
                  <a:lnTo>
                    <a:pt x="5928" y="251"/>
                  </a:lnTo>
                  <a:lnTo>
                    <a:pt x="5941" y="241"/>
                  </a:lnTo>
                  <a:lnTo>
                    <a:pt x="5951" y="231"/>
                  </a:lnTo>
                  <a:lnTo>
                    <a:pt x="5962" y="221"/>
                  </a:lnTo>
                  <a:lnTo>
                    <a:pt x="5970" y="209"/>
                  </a:lnTo>
                  <a:lnTo>
                    <a:pt x="5978" y="195"/>
                  </a:lnTo>
                  <a:lnTo>
                    <a:pt x="5985" y="182"/>
                  </a:lnTo>
                  <a:lnTo>
                    <a:pt x="5990" y="167"/>
                  </a:lnTo>
                  <a:lnTo>
                    <a:pt x="5993" y="153"/>
                  </a:lnTo>
                  <a:lnTo>
                    <a:pt x="5997" y="137"/>
                  </a:lnTo>
                  <a:lnTo>
                    <a:pt x="5997" y="121"/>
                  </a:lnTo>
                  <a:lnTo>
                    <a:pt x="5997" y="0"/>
                  </a:lnTo>
                  <a:lnTo>
                    <a:pt x="0" y="0"/>
                  </a:lnTo>
                  <a:lnTo>
                    <a:pt x="0" y="121"/>
                  </a:lnTo>
                  <a:lnTo>
                    <a:pt x="0" y="121"/>
                  </a:lnTo>
                  <a:lnTo>
                    <a:pt x="2" y="137"/>
                  </a:lnTo>
                  <a:lnTo>
                    <a:pt x="3" y="153"/>
                  </a:lnTo>
                  <a:lnTo>
                    <a:pt x="8" y="167"/>
                  </a:lnTo>
                  <a:lnTo>
                    <a:pt x="13" y="182"/>
                  </a:lnTo>
                  <a:lnTo>
                    <a:pt x="20" y="195"/>
                  </a:lnTo>
                  <a:lnTo>
                    <a:pt x="27" y="209"/>
                  </a:lnTo>
                  <a:lnTo>
                    <a:pt x="37" y="221"/>
                  </a:lnTo>
                  <a:lnTo>
                    <a:pt x="47" y="231"/>
                  </a:lnTo>
                  <a:lnTo>
                    <a:pt x="57" y="241"/>
                  </a:lnTo>
                  <a:lnTo>
                    <a:pt x="69" y="251"/>
                  </a:lnTo>
                  <a:lnTo>
                    <a:pt x="82" y="258"/>
                  </a:lnTo>
                  <a:lnTo>
                    <a:pt x="96" y="264"/>
                  </a:lnTo>
                  <a:lnTo>
                    <a:pt x="109" y="269"/>
                  </a:lnTo>
                  <a:lnTo>
                    <a:pt x="124" y="275"/>
                  </a:lnTo>
                  <a:lnTo>
                    <a:pt x="141" y="276"/>
                  </a:lnTo>
                  <a:lnTo>
                    <a:pt x="156" y="278"/>
                  </a:lnTo>
                  <a:lnTo>
                    <a:pt x="156" y="278"/>
                  </a:lnTo>
                  <a:close/>
                </a:path>
              </a:pathLst>
            </a:custGeom>
            <a:solidFill>
              <a:srgbClr val="1818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14">
              <a:extLst>
                <a:ext uri="{FF2B5EF4-FFF2-40B4-BE49-F238E27FC236}">
                  <a16:creationId xmlns:a16="http://schemas.microsoft.com/office/drawing/2014/main" id="{1E34BB4D-16B8-4600-84BC-33B24F4D855A}"/>
                </a:ext>
              </a:extLst>
            </p:cNvPr>
            <p:cNvSpPr>
              <a:spLocks noChangeArrowheads="1"/>
            </p:cNvSpPr>
            <p:nvPr/>
          </p:nvSpPr>
          <p:spPr bwMode="auto">
            <a:xfrm>
              <a:off x="4205288" y="533400"/>
              <a:ext cx="8897938" cy="5565775"/>
            </a:xfrm>
            <a:prstGeom prst="rect">
              <a:avLst/>
            </a:prstGeom>
            <a:solidFill>
              <a:srgbClr val="2626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5">
              <a:extLst>
                <a:ext uri="{FF2B5EF4-FFF2-40B4-BE49-F238E27FC236}">
                  <a16:creationId xmlns:a16="http://schemas.microsoft.com/office/drawing/2014/main" id="{0E2A019E-D1E7-46E5-96BE-4793C1D501F5}"/>
                </a:ext>
              </a:extLst>
            </p:cNvPr>
            <p:cNvSpPr>
              <a:spLocks/>
            </p:cNvSpPr>
            <p:nvPr/>
          </p:nvSpPr>
          <p:spPr bwMode="auto">
            <a:xfrm>
              <a:off x="2738438" y="6618288"/>
              <a:ext cx="11828463" cy="239713"/>
            </a:xfrm>
            <a:custGeom>
              <a:avLst/>
              <a:gdLst>
                <a:gd name="T0" fmla="*/ 7451 w 7451"/>
                <a:gd name="T1" fmla="*/ 0 h 151"/>
                <a:gd name="T2" fmla="*/ 4441 w 7451"/>
                <a:gd name="T3" fmla="*/ 1 h 151"/>
                <a:gd name="T4" fmla="*/ 4381 w 7451"/>
                <a:gd name="T5" fmla="*/ 35 h 151"/>
                <a:gd name="T6" fmla="*/ 3097 w 7451"/>
                <a:gd name="T7" fmla="*/ 35 h 151"/>
                <a:gd name="T8" fmla="*/ 3020 w 7451"/>
                <a:gd name="T9" fmla="*/ 1 h 151"/>
                <a:gd name="T10" fmla="*/ 0 w 7451"/>
                <a:gd name="T11" fmla="*/ 0 h 151"/>
                <a:gd name="T12" fmla="*/ 0 w 7451"/>
                <a:gd name="T13" fmla="*/ 35 h 151"/>
                <a:gd name="T14" fmla="*/ 0 w 7451"/>
                <a:gd name="T15" fmla="*/ 35 h 151"/>
                <a:gd name="T16" fmla="*/ 61 w 7451"/>
                <a:gd name="T17" fmla="*/ 53 h 151"/>
                <a:gd name="T18" fmla="*/ 98 w 7451"/>
                <a:gd name="T19" fmla="*/ 65 h 151"/>
                <a:gd name="T20" fmla="*/ 140 w 7451"/>
                <a:gd name="T21" fmla="*/ 75 h 151"/>
                <a:gd name="T22" fmla="*/ 140 w 7451"/>
                <a:gd name="T23" fmla="*/ 75 h 151"/>
                <a:gd name="T24" fmla="*/ 168 w 7451"/>
                <a:gd name="T25" fmla="*/ 82 h 151"/>
                <a:gd name="T26" fmla="*/ 216 w 7451"/>
                <a:gd name="T27" fmla="*/ 90 h 151"/>
                <a:gd name="T28" fmla="*/ 286 w 7451"/>
                <a:gd name="T29" fmla="*/ 102 h 151"/>
                <a:gd name="T30" fmla="*/ 384 w 7451"/>
                <a:gd name="T31" fmla="*/ 114 h 151"/>
                <a:gd name="T32" fmla="*/ 384 w 7451"/>
                <a:gd name="T33" fmla="*/ 114 h 151"/>
                <a:gd name="T34" fmla="*/ 438 w 7451"/>
                <a:gd name="T35" fmla="*/ 121 h 151"/>
                <a:gd name="T36" fmla="*/ 510 w 7451"/>
                <a:gd name="T37" fmla="*/ 127 h 151"/>
                <a:gd name="T38" fmla="*/ 601 w 7451"/>
                <a:gd name="T39" fmla="*/ 134 h 151"/>
                <a:gd name="T40" fmla="*/ 707 w 7451"/>
                <a:gd name="T41" fmla="*/ 141 h 151"/>
                <a:gd name="T42" fmla="*/ 707 w 7451"/>
                <a:gd name="T43" fmla="*/ 141 h 151"/>
                <a:gd name="T44" fmla="*/ 838 w 7451"/>
                <a:gd name="T45" fmla="*/ 146 h 151"/>
                <a:gd name="T46" fmla="*/ 924 w 7451"/>
                <a:gd name="T47" fmla="*/ 148 h 151"/>
                <a:gd name="T48" fmla="*/ 924 w 7451"/>
                <a:gd name="T49" fmla="*/ 148 h 151"/>
                <a:gd name="T50" fmla="*/ 1195 w 7451"/>
                <a:gd name="T51" fmla="*/ 149 h 151"/>
                <a:gd name="T52" fmla="*/ 1718 w 7451"/>
                <a:gd name="T53" fmla="*/ 151 h 151"/>
                <a:gd name="T54" fmla="*/ 3188 w 7451"/>
                <a:gd name="T55" fmla="*/ 151 h 151"/>
                <a:gd name="T56" fmla="*/ 5479 w 7451"/>
                <a:gd name="T57" fmla="*/ 149 h 151"/>
                <a:gd name="T58" fmla="*/ 5479 w 7451"/>
                <a:gd name="T59" fmla="*/ 149 h 151"/>
                <a:gd name="T60" fmla="*/ 5921 w 7451"/>
                <a:gd name="T61" fmla="*/ 151 h 151"/>
                <a:gd name="T62" fmla="*/ 6244 w 7451"/>
                <a:gd name="T63" fmla="*/ 151 h 151"/>
                <a:gd name="T64" fmla="*/ 6529 w 7451"/>
                <a:gd name="T65" fmla="*/ 148 h 151"/>
                <a:gd name="T66" fmla="*/ 6529 w 7451"/>
                <a:gd name="T67" fmla="*/ 148 h 151"/>
                <a:gd name="T68" fmla="*/ 6613 w 7451"/>
                <a:gd name="T69" fmla="*/ 146 h 151"/>
                <a:gd name="T70" fmla="*/ 6744 w 7451"/>
                <a:gd name="T71" fmla="*/ 141 h 151"/>
                <a:gd name="T72" fmla="*/ 6744 w 7451"/>
                <a:gd name="T73" fmla="*/ 141 h 151"/>
                <a:gd name="T74" fmla="*/ 6852 w 7451"/>
                <a:gd name="T75" fmla="*/ 134 h 151"/>
                <a:gd name="T76" fmla="*/ 6941 w 7451"/>
                <a:gd name="T77" fmla="*/ 127 h 151"/>
                <a:gd name="T78" fmla="*/ 7015 w 7451"/>
                <a:gd name="T79" fmla="*/ 121 h 151"/>
                <a:gd name="T80" fmla="*/ 7069 w 7451"/>
                <a:gd name="T81" fmla="*/ 114 h 151"/>
                <a:gd name="T82" fmla="*/ 7069 w 7451"/>
                <a:gd name="T83" fmla="*/ 114 h 151"/>
                <a:gd name="T84" fmla="*/ 7166 w 7451"/>
                <a:gd name="T85" fmla="*/ 102 h 151"/>
                <a:gd name="T86" fmla="*/ 7237 w 7451"/>
                <a:gd name="T87" fmla="*/ 90 h 151"/>
                <a:gd name="T88" fmla="*/ 7284 w 7451"/>
                <a:gd name="T89" fmla="*/ 82 h 151"/>
                <a:gd name="T90" fmla="*/ 7313 w 7451"/>
                <a:gd name="T91" fmla="*/ 75 h 151"/>
                <a:gd name="T92" fmla="*/ 7313 w 7451"/>
                <a:gd name="T93" fmla="*/ 75 h 151"/>
                <a:gd name="T94" fmla="*/ 7353 w 7451"/>
                <a:gd name="T95" fmla="*/ 65 h 151"/>
                <a:gd name="T96" fmla="*/ 7390 w 7451"/>
                <a:gd name="T97" fmla="*/ 53 h 151"/>
                <a:gd name="T98" fmla="*/ 7451 w 7451"/>
                <a:gd name="T99" fmla="*/ 35 h 151"/>
                <a:gd name="T100" fmla="*/ 7451 w 7451"/>
                <a:gd name="T101"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51" h="151">
                  <a:moveTo>
                    <a:pt x="7451" y="0"/>
                  </a:moveTo>
                  <a:lnTo>
                    <a:pt x="4441" y="1"/>
                  </a:lnTo>
                  <a:lnTo>
                    <a:pt x="4381" y="35"/>
                  </a:lnTo>
                  <a:lnTo>
                    <a:pt x="3097" y="35"/>
                  </a:lnTo>
                  <a:lnTo>
                    <a:pt x="3020" y="1"/>
                  </a:lnTo>
                  <a:lnTo>
                    <a:pt x="0" y="0"/>
                  </a:lnTo>
                  <a:lnTo>
                    <a:pt x="0" y="35"/>
                  </a:lnTo>
                  <a:lnTo>
                    <a:pt x="0" y="35"/>
                  </a:lnTo>
                  <a:lnTo>
                    <a:pt x="61" y="53"/>
                  </a:lnTo>
                  <a:lnTo>
                    <a:pt x="98" y="65"/>
                  </a:lnTo>
                  <a:lnTo>
                    <a:pt x="140" y="75"/>
                  </a:lnTo>
                  <a:lnTo>
                    <a:pt x="140" y="75"/>
                  </a:lnTo>
                  <a:lnTo>
                    <a:pt x="168" y="82"/>
                  </a:lnTo>
                  <a:lnTo>
                    <a:pt x="216" y="90"/>
                  </a:lnTo>
                  <a:lnTo>
                    <a:pt x="286" y="102"/>
                  </a:lnTo>
                  <a:lnTo>
                    <a:pt x="384" y="114"/>
                  </a:lnTo>
                  <a:lnTo>
                    <a:pt x="384" y="114"/>
                  </a:lnTo>
                  <a:lnTo>
                    <a:pt x="438" y="121"/>
                  </a:lnTo>
                  <a:lnTo>
                    <a:pt x="510" y="127"/>
                  </a:lnTo>
                  <a:lnTo>
                    <a:pt x="601" y="134"/>
                  </a:lnTo>
                  <a:lnTo>
                    <a:pt x="707" y="141"/>
                  </a:lnTo>
                  <a:lnTo>
                    <a:pt x="707" y="141"/>
                  </a:lnTo>
                  <a:lnTo>
                    <a:pt x="838" y="146"/>
                  </a:lnTo>
                  <a:lnTo>
                    <a:pt x="924" y="148"/>
                  </a:lnTo>
                  <a:lnTo>
                    <a:pt x="924" y="148"/>
                  </a:lnTo>
                  <a:lnTo>
                    <a:pt x="1195" y="149"/>
                  </a:lnTo>
                  <a:lnTo>
                    <a:pt x="1718" y="151"/>
                  </a:lnTo>
                  <a:lnTo>
                    <a:pt x="3188" y="151"/>
                  </a:lnTo>
                  <a:lnTo>
                    <a:pt x="5479" y="149"/>
                  </a:lnTo>
                  <a:lnTo>
                    <a:pt x="5479" y="149"/>
                  </a:lnTo>
                  <a:lnTo>
                    <a:pt x="5921" y="151"/>
                  </a:lnTo>
                  <a:lnTo>
                    <a:pt x="6244" y="151"/>
                  </a:lnTo>
                  <a:lnTo>
                    <a:pt x="6529" y="148"/>
                  </a:lnTo>
                  <a:lnTo>
                    <a:pt x="6529" y="148"/>
                  </a:lnTo>
                  <a:lnTo>
                    <a:pt x="6613" y="146"/>
                  </a:lnTo>
                  <a:lnTo>
                    <a:pt x="6744" y="141"/>
                  </a:lnTo>
                  <a:lnTo>
                    <a:pt x="6744" y="141"/>
                  </a:lnTo>
                  <a:lnTo>
                    <a:pt x="6852" y="134"/>
                  </a:lnTo>
                  <a:lnTo>
                    <a:pt x="6941" y="127"/>
                  </a:lnTo>
                  <a:lnTo>
                    <a:pt x="7015" y="121"/>
                  </a:lnTo>
                  <a:lnTo>
                    <a:pt x="7069" y="114"/>
                  </a:lnTo>
                  <a:lnTo>
                    <a:pt x="7069" y="114"/>
                  </a:lnTo>
                  <a:lnTo>
                    <a:pt x="7166" y="102"/>
                  </a:lnTo>
                  <a:lnTo>
                    <a:pt x="7237" y="90"/>
                  </a:lnTo>
                  <a:lnTo>
                    <a:pt x="7284" y="82"/>
                  </a:lnTo>
                  <a:lnTo>
                    <a:pt x="7313" y="75"/>
                  </a:lnTo>
                  <a:lnTo>
                    <a:pt x="7313" y="75"/>
                  </a:lnTo>
                  <a:lnTo>
                    <a:pt x="7353" y="65"/>
                  </a:lnTo>
                  <a:lnTo>
                    <a:pt x="7390" y="53"/>
                  </a:lnTo>
                  <a:lnTo>
                    <a:pt x="7451" y="35"/>
                  </a:lnTo>
                  <a:lnTo>
                    <a:pt x="7451" y="0"/>
                  </a:lnTo>
                  <a:close/>
                </a:path>
              </a:pathLst>
            </a:custGeom>
            <a:solidFill>
              <a:srgbClr val="A5A6A8"/>
            </a:solidFill>
            <a:ln>
              <a:noFill/>
            </a:ln>
            <a:effectLst>
              <a:innerShdw blurRad="114300">
                <a:prstClr val="black">
                  <a:alpha val="7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6">
              <a:extLst>
                <a:ext uri="{FF2B5EF4-FFF2-40B4-BE49-F238E27FC236}">
                  <a16:creationId xmlns:a16="http://schemas.microsoft.com/office/drawing/2014/main" id="{4F61316A-F34C-4F48-9AA1-44C8E1B4C3AF}"/>
                </a:ext>
              </a:extLst>
            </p:cNvPr>
            <p:cNvSpPr>
              <a:spLocks/>
            </p:cNvSpPr>
            <p:nvPr/>
          </p:nvSpPr>
          <p:spPr bwMode="auto">
            <a:xfrm>
              <a:off x="2738438" y="6618288"/>
              <a:ext cx="11828463" cy="55563"/>
            </a:xfrm>
            <a:custGeom>
              <a:avLst/>
              <a:gdLst>
                <a:gd name="T0" fmla="*/ 7451 w 7451"/>
                <a:gd name="T1" fmla="*/ 35 h 35"/>
                <a:gd name="T2" fmla="*/ 0 w 7451"/>
                <a:gd name="T3" fmla="*/ 35 h 35"/>
                <a:gd name="T4" fmla="*/ 0 w 7451"/>
                <a:gd name="T5" fmla="*/ 0 h 35"/>
                <a:gd name="T6" fmla="*/ 3020 w 7451"/>
                <a:gd name="T7" fmla="*/ 0 h 35"/>
                <a:gd name="T8" fmla="*/ 3047 w 7451"/>
                <a:gd name="T9" fmla="*/ 18 h 35"/>
                <a:gd name="T10" fmla="*/ 4413 w 7451"/>
                <a:gd name="T11" fmla="*/ 18 h 35"/>
                <a:gd name="T12" fmla="*/ 4441 w 7451"/>
                <a:gd name="T13" fmla="*/ 0 h 35"/>
                <a:gd name="T14" fmla="*/ 7451 w 7451"/>
                <a:gd name="T15" fmla="*/ 0 h 35"/>
                <a:gd name="T16" fmla="*/ 7451 w 7451"/>
                <a:gd name="T1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51" h="35">
                  <a:moveTo>
                    <a:pt x="7451" y="35"/>
                  </a:moveTo>
                  <a:lnTo>
                    <a:pt x="0" y="35"/>
                  </a:lnTo>
                  <a:lnTo>
                    <a:pt x="0" y="0"/>
                  </a:lnTo>
                  <a:lnTo>
                    <a:pt x="3020" y="0"/>
                  </a:lnTo>
                  <a:lnTo>
                    <a:pt x="3047" y="18"/>
                  </a:lnTo>
                  <a:lnTo>
                    <a:pt x="4413" y="18"/>
                  </a:lnTo>
                  <a:lnTo>
                    <a:pt x="4441" y="0"/>
                  </a:lnTo>
                  <a:lnTo>
                    <a:pt x="7451" y="0"/>
                  </a:lnTo>
                  <a:lnTo>
                    <a:pt x="7451" y="35"/>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gs>
                <a:gs pos="9000">
                  <a:srgbClr val="DFE0E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7">
              <a:extLst>
                <a:ext uri="{FF2B5EF4-FFF2-40B4-BE49-F238E27FC236}">
                  <a16:creationId xmlns:a16="http://schemas.microsoft.com/office/drawing/2014/main" id="{3EAD5F41-74AB-4508-831B-6E5AF134771A}"/>
                </a:ext>
              </a:extLst>
            </p:cNvPr>
            <p:cNvSpPr>
              <a:spLocks/>
            </p:cNvSpPr>
            <p:nvPr/>
          </p:nvSpPr>
          <p:spPr bwMode="auto">
            <a:xfrm>
              <a:off x="7524750" y="6619875"/>
              <a:ext cx="2255838" cy="90488"/>
            </a:xfrm>
            <a:custGeom>
              <a:avLst/>
              <a:gdLst>
                <a:gd name="T0" fmla="*/ 1389 w 1421"/>
                <a:gd name="T1" fmla="*/ 2 h 57"/>
                <a:gd name="T2" fmla="*/ 32 w 1421"/>
                <a:gd name="T3" fmla="*/ 2 h 57"/>
                <a:gd name="T4" fmla="*/ 32 w 1421"/>
                <a:gd name="T5" fmla="*/ 2 h 57"/>
                <a:gd name="T6" fmla="*/ 17 w 1421"/>
                <a:gd name="T7" fmla="*/ 2 h 57"/>
                <a:gd name="T8" fmla="*/ 0 w 1421"/>
                <a:gd name="T9" fmla="*/ 0 h 57"/>
                <a:gd name="T10" fmla="*/ 0 w 1421"/>
                <a:gd name="T11" fmla="*/ 34 h 57"/>
                <a:gd name="T12" fmla="*/ 0 w 1421"/>
                <a:gd name="T13" fmla="*/ 34 h 57"/>
                <a:gd name="T14" fmla="*/ 20 w 1421"/>
                <a:gd name="T15" fmla="*/ 44 h 57"/>
                <a:gd name="T16" fmla="*/ 42 w 1421"/>
                <a:gd name="T17" fmla="*/ 51 h 57"/>
                <a:gd name="T18" fmla="*/ 64 w 1421"/>
                <a:gd name="T19" fmla="*/ 56 h 57"/>
                <a:gd name="T20" fmla="*/ 85 w 1421"/>
                <a:gd name="T21" fmla="*/ 57 h 57"/>
                <a:gd name="T22" fmla="*/ 1337 w 1421"/>
                <a:gd name="T23" fmla="*/ 57 h 57"/>
                <a:gd name="T24" fmla="*/ 1337 w 1421"/>
                <a:gd name="T25" fmla="*/ 57 h 57"/>
                <a:gd name="T26" fmla="*/ 1359 w 1421"/>
                <a:gd name="T27" fmla="*/ 56 h 57"/>
                <a:gd name="T28" fmla="*/ 1381 w 1421"/>
                <a:gd name="T29" fmla="*/ 51 h 57"/>
                <a:gd name="T30" fmla="*/ 1401 w 1421"/>
                <a:gd name="T31" fmla="*/ 44 h 57"/>
                <a:gd name="T32" fmla="*/ 1421 w 1421"/>
                <a:gd name="T33" fmla="*/ 34 h 57"/>
                <a:gd name="T34" fmla="*/ 1421 w 1421"/>
                <a:gd name="T35" fmla="*/ 0 h 57"/>
                <a:gd name="T36" fmla="*/ 1421 w 1421"/>
                <a:gd name="T37" fmla="*/ 0 h 57"/>
                <a:gd name="T38" fmla="*/ 1406 w 1421"/>
                <a:gd name="T39" fmla="*/ 2 h 57"/>
                <a:gd name="T40" fmla="*/ 1389 w 1421"/>
                <a:gd name="T41" fmla="*/ 2 h 57"/>
                <a:gd name="T42" fmla="*/ 1389 w 1421"/>
                <a:gd name="T43"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1" h="57">
                  <a:moveTo>
                    <a:pt x="1389" y="2"/>
                  </a:moveTo>
                  <a:lnTo>
                    <a:pt x="32" y="2"/>
                  </a:lnTo>
                  <a:lnTo>
                    <a:pt x="32" y="2"/>
                  </a:lnTo>
                  <a:lnTo>
                    <a:pt x="17" y="2"/>
                  </a:lnTo>
                  <a:lnTo>
                    <a:pt x="0" y="0"/>
                  </a:lnTo>
                  <a:lnTo>
                    <a:pt x="0" y="34"/>
                  </a:lnTo>
                  <a:lnTo>
                    <a:pt x="0" y="34"/>
                  </a:lnTo>
                  <a:lnTo>
                    <a:pt x="20" y="44"/>
                  </a:lnTo>
                  <a:lnTo>
                    <a:pt x="42" y="51"/>
                  </a:lnTo>
                  <a:lnTo>
                    <a:pt x="64" y="56"/>
                  </a:lnTo>
                  <a:lnTo>
                    <a:pt x="85" y="57"/>
                  </a:lnTo>
                  <a:lnTo>
                    <a:pt x="1337" y="57"/>
                  </a:lnTo>
                  <a:lnTo>
                    <a:pt x="1337" y="57"/>
                  </a:lnTo>
                  <a:lnTo>
                    <a:pt x="1359" y="56"/>
                  </a:lnTo>
                  <a:lnTo>
                    <a:pt x="1381" y="51"/>
                  </a:lnTo>
                  <a:lnTo>
                    <a:pt x="1401" y="44"/>
                  </a:lnTo>
                  <a:lnTo>
                    <a:pt x="1421" y="34"/>
                  </a:lnTo>
                  <a:lnTo>
                    <a:pt x="1421" y="0"/>
                  </a:lnTo>
                  <a:lnTo>
                    <a:pt x="1421" y="0"/>
                  </a:lnTo>
                  <a:lnTo>
                    <a:pt x="1406" y="2"/>
                  </a:lnTo>
                  <a:lnTo>
                    <a:pt x="1389" y="2"/>
                  </a:lnTo>
                  <a:lnTo>
                    <a:pt x="1389" y="2"/>
                  </a:lnTo>
                  <a:close/>
                </a:path>
              </a:pathLst>
            </a:custGeom>
            <a:gradFill>
              <a:gsLst>
                <a:gs pos="0">
                  <a:srgbClr val="96999A">
                    <a:lumMod val="70000"/>
                  </a:srgbClr>
                </a:gs>
                <a:gs pos="3000">
                  <a:srgbClr val="96999A"/>
                </a:gs>
                <a:gs pos="100000">
                  <a:srgbClr val="96999A">
                    <a:lumMod val="70000"/>
                  </a:srgbClr>
                </a:gs>
                <a:gs pos="97000">
                  <a:srgbClr val="96999A"/>
                </a:gs>
                <a:gs pos="91000">
                  <a:srgbClr val="DFE0E1">
                    <a:lumMod val="95000"/>
                  </a:srgbClr>
                </a:gs>
                <a:gs pos="9000">
                  <a:srgbClr val="DFE0E1">
                    <a:lumMod val="95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a:extLst>
              <a:ext uri="{FF2B5EF4-FFF2-40B4-BE49-F238E27FC236}">
                <a16:creationId xmlns:a16="http://schemas.microsoft.com/office/drawing/2014/main" id="{419A7D90-4804-4EC9-9150-8AD3229A64CB}"/>
              </a:ext>
            </a:extLst>
          </p:cNvPr>
          <p:cNvGrpSpPr/>
          <p:nvPr/>
        </p:nvGrpSpPr>
        <p:grpSpPr>
          <a:xfrm>
            <a:off x="8171013" y="2920691"/>
            <a:ext cx="3022575" cy="941027"/>
            <a:chOff x="8171013" y="2814218"/>
            <a:chExt cx="3022575" cy="941027"/>
          </a:xfrm>
        </p:grpSpPr>
        <p:grpSp>
          <p:nvGrpSpPr>
            <p:cNvPr id="43" name="Group 42">
              <a:extLst>
                <a:ext uri="{FF2B5EF4-FFF2-40B4-BE49-F238E27FC236}">
                  <a16:creationId xmlns:a16="http://schemas.microsoft.com/office/drawing/2014/main" id="{B9EF594A-1B18-4DF1-BBEA-4CAFF1237DB4}"/>
                </a:ext>
              </a:extLst>
            </p:cNvPr>
            <p:cNvGrpSpPr/>
            <p:nvPr/>
          </p:nvGrpSpPr>
          <p:grpSpPr>
            <a:xfrm>
              <a:off x="8765115" y="2814218"/>
              <a:ext cx="2428473" cy="941027"/>
              <a:chOff x="8765115" y="2814218"/>
              <a:chExt cx="2428473" cy="941027"/>
            </a:xfrm>
          </p:grpSpPr>
          <p:sp>
            <p:nvSpPr>
              <p:cNvPr id="15" name="TextBox 14">
                <a:extLst>
                  <a:ext uri="{FF2B5EF4-FFF2-40B4-BE49-F238E27FC236}">
                    <a16:creationId xmlns:a16="http://schemas.microsoft.com/office/drawing/2014/main" id="{CD69AACD-CB2B-4949-B61E-66B009101D3C}"/>
                  </a:ext>
                </a:extLst>
              </p:cNvPr>
              <p:cNvSpPr txBox="1"/>
              <p:nvPr/>
            </p:nvSpPr>
            <p:spPr>
              <a:xfrm>
                <a:off x="8765115" y="2814218"/>
                <a:ext cx="2398282" cy="307777"/>
              </a:xfrm>
              <a:prstGeom prst="rect">
                <a:avLst/>
              </a:prstGeom>
              <a:noFill/>
            </p:spPr>
            <p:txBody>
              <a:bodyPr wrap="square" rtlCol="0">
                <a:spAutoFit/>
              </a:bodyPr>
              <a:lstStyle/>
              <a:p>
                <a:r>
                  <a:rPr lang="en-US" sz="1400" dirty="0" err="1">
                    <a:solidFill>
                      <a:schemeClr val="accent1"/>
                    </a:solidFill>
                    <a:latin typeface="+mj-lt"/>
                    <a:cs typeface="Heebo Black" panose="00000A00000000000000" pitchFamily="2" charset="-79"/>
                  </a:rPr>
                  <a:t>People'shappiness</a:t>
                </a:r>
                <a:endParaRPr lang="en-US" sz="1400" dirty="0">
                  <a:solidFill>
                    <a:schemeClr val="accent1"/>
                  </a:solidFill>
                  <a:latin typeface="+mj-lt"/>
                  <a:cs typeface="Heebo Black" panose="00000A00000000000000" pitchFamily="2" charset="-79"/>
                </a:endParaRPr>
              </a:p>
            </p:txBody>
          </p:sp>
          <p:sp>
            <p:nvSpPr>
              <p:cNvPr id="16" name="Title 1">
                <a:extLst>
                  <a:ext uri="{FF2B5EF4-FFF2-40B4-BE49-F238E27FC236}">
                    <a16:creationId xmlns:a16="http://schemas.microsoft.com/office/drawing/2014/main" id="{7E56032C-F81C-499B-8066-701DCFF54694}"/>
                  </a:ext>
                </a:extLst>
              </p:cNvPr>
              <p:cNvSpPr txBox="1">
                <a:spLocks/>
              </p:cNvSpPr>
              <p:nvPr/>
            </p:nvSpPr>
            <p:spPr>
              <a:xfrm>
                <a:off x="8771976" y="3121995"/>
                <a:ext cx="2421612"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grpSp>
        <p:grpSp>
          <p:nvGrpSpPr>
            <p:cNvPr id="20" name="Group 19">
              <a:extLst>
                <a:ext uri="{FF2B5EF4-FFF2-40B4-BE49-F238E27FC236}">
                  <a16:creationId xmlns:a16="http://schemas.microsoft.com/office/drawing/2014/main" id="{5F7B502C-90CD-4989-AD11-2B261B57C1F6}"/>
                </a:ext>
              </a:extLst>
            </p:cNvPr>
            <p:cNvGrpSpPr/>
            <p:nvPr/>
          </p:nvGrpSpPr>
          <p:grpSpPr>
            <a:xfrm>
              <a:off x="8171013" y="3113917"/>
              <a:ext cx="247819" cy="341628"/>
              <a:chOff x="4251103" y="405905"/>
              <a:chExt cx="186190" cy="256671"/>
            </a:xfrm>
            <a:solidFill>
              <a:schemeClr val="accent2"/>
            </a:solidFill>
          </p:grpSpPr>
          <p:sp>
            <p:nvSpPr>
              <p:cNvPr id="21" name="Freeform: Shape 20">
                <a:extLst>
                  <a:ext uri="{FF2B5EF4-FFF2-40B4-BE49-F238E27FC236}">
                    <a16:creationId xmlns:a16="http://schemas.microsoft.com/office/drawing/2014/main" id="{8C647ADB-24D5-4CDD-9141-DC1A7A4EF722}"/>
                  </a:ext>
                </a:extLst>
              </p:cNvPr>
              <p:cNvSpPr/>
              <p:nvPr/>
            </p:nvSpPr>
            <p:spPr>
              <a:xfrm>
                <a:off x="4281088" y="405905"/>
                <a:ext cx="124127" cy="162916"/>
              </a:xfrm>
              <a:custGeom>
                <a:avLst/>
                <a:gdLst>
                  <a:gd name="connsiteX0" fmla="*/ 63731 w 124126"/>
                  <a:gd name="connsiteY0" fmla="*/ 165360 h 162916"/>
                  <a:gd name="connsiteX1" fmla="*/ 0 w 124126"/>
                  <a:gd name="connsiteY1" fmla="*/ 63731 h 162916"/>
                  <a:gd name="connsiteX2" fmla="*/ 63731 w 124126"/>
                  <a:gd name="connsiteY2" fmla="*/ 0 h 162916"/>
                  <a:gd name="connsiteX3" fmla="*/ 127463 w 124126"/>
                  <a:gd name="connsiteY3" fmla="*/ 63731 h 162916"/>
                  <a:gd name="connsiteX4" fmla="*/ 63731 w 124126"/>
                  <a:gd name="connsiteY4" fmla="*/ 165360 h 162916"/>
                  <a:gd name="connsiteX5" fmla="*/ 63731 w 124126"/>
                  <a:gd name="connsiteY5" fmla="*/ 15555 h 162916"/>
                  <a:gd name="connsiteX6" fmla="*/ 15516 w 124126"/>
                  <a:gd name="connsiteY6" fmla="*/ 63770 h 162916"/>
                  <a:gd name="connsiteX7" fmla="*/ 63731 w 124126"/>
                  <a:gd name="connsiteY7" fmla="*/ 149883 h 162916"/>
                  <a:gd name="connsiteX8" fmla="*/ 111947 w 124126"/>
                  <a:gd name="connsiteY8" fmla="*/ 63770 h 162916"/>
                  <a:gd name="connsiteX9" fmla="*/ 63731 w 124126"/>
                  <a:gd name="connsiteY9" fmla="*/ 15555 h 16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6" h="162916">
                    <a:moveTo>
                      <a:pt x="63731" y="165360"/>
                    </a:moveTo>
                    <a:cubicBezTo>
                      <a:pt x="26920" y="165360"/>
                      <a:pt x="0" y="98526"/>
                      <a:pt x="0" y="63731"/>
                    </a:cubicBezTo>
                    <a:cubicBezTo>
                      <a:pt x="0" y="28588"/>
                      <a:pt x="28588" y="0"/>
                      <a:pt x="63731" y="0"/>
                    </a:cubicBezTo>
                    <a:cubicBezTo>
                      <a:pt x="98875" y="0"/>
                      <a:pt x="127463" y="28588"/>
                      <a:pt x="127463" y="63731"/>
                    </a:cubicBezTo>
                    <a:cubicBezTo>
                      <a:pt x="127463" y="98526"/>
                      <a:pt x="100543" y="165360"/>
                      <a:pt x="63731" y="165360"/>
                    </a:cubicBezTo>
                    <a:close/>
                    <a:moveTo>
                      <a:pt x="63731" y="15555"/>
                    </a:moveTo>
                    <a:cubicBezTo>
                      <a:pt x="37160" y="15555"/>
                      <a:pt x="15516" y="37199"/>
                      <a:pt x="15516" y="63770"/>
                    </a:cubicBezTo>
                    <a:cubicBezTo>
                      <a:pt x="15516" y="93871"/>
                      <a:pt x="40302" y="149883"/>
                      <a:pt x="63731" y="149883"/>
                    </a:cubicBezTo>
                    <a:cubicBezTo>
                      <a:pt x="87160" y="149883"/>
                      <a:pt x="111947" y="93871"/>
                      <a:pt x="111947" y="63770"/>
                    </a:cubicBezTo>
                    <a:cubicBezTo>
                      <a:pt x="111947" y="37160"/>
                      <a:pt x="90302" y="15555"/>
                      <a:pt x="63731" y="15555"/>
                    </a:cubicBezTo>
                    <a:close/>
                  </a:path>
                </a:pathLst>
              </a:custGeom>
              <a:grpFill/>
              <a:ln w="3867"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68E22F27-7D3B-46CF-8C9A-51246769C908}"/>
                  </a:ext>
                </a:extLst>
              </p:cNvPr>
              <p:cNvSpPr/>
              <p:nvPr/>
            </p:nvSpPr>
            <p:spPr>
              <a:xfrm>
                <a:off x="4308357" y="432825"/>
                <a:ext cx="38790" cy="38790"/>
              </a:xfrm>
              <a:custGeom>
                <a:avLst/>
                <a:gdLst>
                  <a:gd name="connsiteX0" fmla="*/ 3879 w 38789"/>
                  <a:gd name="connsiteY0" fmla="*/ 42552 h 38789"/>
                  <a:gd name="connsiteX1" fmla="*/ 0 w 38789"/>
                  <a:gd name="connsiteY1" fmla="*/ 38673 h 38789"/>
                  <a:gd name="connsiteX2" fmla="*/ 38673 w 38789"/>
                  <a:gd name="connsiteY2" fmla="*/ 0 h 38789"/>
                  <a:gd name="connsiteX3" fmla="*/ 42552 w 38789"/>
                  <a:gd name="connsiteY3" fmla="*/ 3879 h 38789"/>
                  <a:gd name="connsiteX4" fmla="*/ 38673 w 38789"/>
                  <a:gd name="connsiteY4" fmla="*/ 7758 h 38789"/>
                  <a:gd name="connsiteX5" fmla="*/ 7758 w 38789"/>
                  <a:gd name="connsiteY5" fmla="*/ 38673 h 38789"/>
                  <a:gd name="connsiteX6" fmla="*/ 3879 w 38789"/>
                  <a:gd name="connsiteY6" fmla="*/ 42552 h 3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89" h="38789">
                    <a:moveTo>
                      <a:pt x="3879" y="42552"/>
                    </a:moveTo>
                    <a:cubicBezTo>
                      <a:pt x="1746" y="42552"/>
                      <a:pt x="0" y="40807"/>
                      <a:pt x="0" y="38673"/>
                    </a:cubicBezTo>
                    <a:cubicBezTo>
                      <a:pt x="0" y="17339"/>
                      <a:pt x="17339" y="0"/>
                      <a:pt x="38673" y="0"/>
                    </a:cubicBezTo>
                    <a:cubicBezTo>
                      <a:pt x="40807" y="0"/>
                      <a:pt x="42552" y="1746"/>
                      <a:pt x="42552" y="3879"/>
                    </a:cubicBezTo>
                    <a:cubicBezTo>
                      <a:pt x="42552" y="6012"/>
                      <a:pt x="40807" y="7758"/>
                      <a:pt x="38673" y="7758"/>
                    </a:cubicBezTo>
                    <a:cubicBezTo>
                      <a:pt x="21606" y="7758"/>
                      <a:pt x="7758" y="21645"/>
                      <a:pt x="7758" y="38673"/>
                    </a:cubicBezTo>
                    <a:cubicBezTo>
                      <a:pt x="7758" y="40807"/>
                      <a:pt x="6051" y="42552"/>
                      <a:pt x="3879" y="42552"/>
                    </a:cubicBezTo>
                    <a:close/>
                  </a:path>
                </a:pathLst>
              </a:custGeom>
              <a:grpFill/>
              <a:ln w="3867"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DDD9D806-3657-4BE4-B4E5-E0A158B130AD}"/>
                  </a:ext>
                </a:extLst>
              </p:cNvPr>
              <p:cNvSpPr/>
              <p:nvPr/>
            </p:nvSpPr>
            <p:spPr>
              <a:xfrm>
                <a:off x="4309714" y="482524"/>
                <a:ext cx="7758" cy="3879"/>
              </a:xfrm>
              <a:custGeom>
                <a:avLst/>
                <a:gdLst>
                  <a:gd name="connsiteX0" fmla="*/ 3879 w 7757"/>
                  <a:gd name="connsiteY0" fmla="*/ 7709 h 3878"/>
                  <a:gd name="connsiteX1" fmla="*/ 1125 w 7757"/>
                  <a:gd name="connsiteY1" fmla="*/ 6585 h 3878"/>
                  <a:gd name="connsiteX2" fmla="*/ 0 w 7757"/>
                  <a:gd name="connsiteY2" fmla="*/ 3830 h 3878"/>
                  <a:gd name="connsiteX3" fmla="*/ 1125 w 7757"/>
                  <a:gd name="connsiteY3" fmla="*/ 1076 h 3878"/>
                  <a:gd name="connsiteX4" fmla="*/ 6594 w 7757"/>
                  <a:gd name="connsiteY4" fmla="*/ 1076 h 3878"/>
                  <a:gd name="connsiteX5" fmla="*/ 7758 w 7757"/>
                  <a:gd name="connsiteY5" fmla="*/ 3830 h 3878"/>
                  <a:gd name="connsiteX6" fmla="*/ 6594 w 7757"/>
                  <a:gd name="connsiteY6" fmla="*/ 6585 h 3878"/>
                  <a:gd name="connsiteX7" fmla="*/ 3879 w 7757"/>
                  <a:gd name="connsiteY7" fmla="*/ 7709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09"/>
                    </a:moveTo>
                    <a:cubicBezTo>
                      <a:pt x="2832" y="7709"/>
                      <a:pt x="1862" y="7322"/>
                      <a:pt x="1125" y="6585"/>
                    </a:cubicBezTo>
                    <a:cubicBezTo>
                      <a:pt x="388" y="5848"/>
                      <a:pt x="0" y="4839"/>
                      <a:pt x="0" y="3830"/>
                    </a:cubicBezTo>
                    <a:cubicBezTo>
                      <a:pt x="0" y="2822"/>
                      <a:pt x="388" y="1813"/>
                      <a:pt x="1125" y="1076"/>
                    </a:cubicBezTo>
                    <a:cubicBezTo>
                      <a:pt x="2560" y="-359"/>
                      <a:pt x="5159" y="-359"/>
                      <a:pt x="6594" y="1076"/>
                    </a:cubicBezTo>
                    <a:cubicBezTo>
                      <a:pt x="7331" y="1813"/>
                      <a:pt x="7758" y="2822"/>
                      <a:pt x="7758" y="3830"/>
                    </a:cubicBezTo>
                    <a:cubicBezTo>
                      <a:pt x="7758" y="4878"/>
                      <a:pt x="7331" y="5848"/>
                      <a:pt x="6594" y="6585"/>
                    </a:cubicBezTo>
                    <a:cubicBezTo>
                      <a:pt x="5896" y="7322"/>
                      <a:pt x="4926" y="7709"/>
                      <a:pt x="3879" y="7709"/>
                    </a:cubicBezTo>
                    <a:close/>
                  </a:path>
                </a:pathLst>
              </a:custGeom>
              <a:grpFill/>
              <a:ln w="3867" cap="flat">
                <a:noFill/>
                <a:prstDash val="solid"/>
                <a:miter/>
              </a:ln>
            </p:spPr>
            <p:txBody>
              <a:bodyPr rtlCol="0" anchor="ctr"/>
              <a:lstStyle/>
              <a:p>
                <a:endParaRPr lang="en-ID"/>
              </a:p>
            </p:txBody>
          </p:sp>
          <p:sp>
            <p:nvSpPr>
              <p:cNvPr id="24" name="Freeform: Shape 23">
                <a:extLst>
                  <a:ext uri="{FF2B5EF4-FFF2-40B4-BE49-F238E27FC236}">
                    <a16:creationId xmlns:a16="http://schemas.microsoft.com/office/drawing/2014/main" id="{4B7701C8-20D2-4C9C-B974-E977A40D4685}"/>
                  </a:ext>
                </a:extLst>
              </p:cNvPr>
              <p:cNvSpPr/>
              <p:nvPr/>
            </p:nvSpPr>
            <p:spPr>
              <a:xfrm>
                <a:off x="4251103" y="542328"/>
                <a:ext cx="186190" cy="120248"/>
              </a:xfrm>
              <a:custGeom>
                <a:avLst/>
                <a:gdLst>
                  <a:gd name="connsiteX0" fmla="*/ 93405 w 186190"/>
                  <a:gd name="connsiteY0" fmla="*/ 123273 h 120247"/>
                  <a:gd name="connsiteX1" fmla="*/ 0 w 186190"/>
                  <a:gd name="connsiteY1" fmla="*/ 92242 h 120247"/>
                  <a:gd name="connsiteX2" fmla="*/ 66214 w 186190"/>
                  <a:gd name="connsiteY2" fmla="*/ 1746 h 120247"/>
                  <a:gd name="connsiteX3" fmla="*/ 70946 w 186190"/>
                  <a:gd name="connsiteY3" fmla="*/ 272 h 120247"/>
                  <a:gd name="connsiteX4" fmla="*/ 74282 w 186190"/>
                  <a:gd name="connsiteY4" fmla="*/ 3995 h 120247"/>
                  <a:gd name="connsiteX5" fmla="*/ 113110 w 186190"/>
                  <a:gd name="connsiteY5" fmla="*/ 3724 h 120247"/>
                  <a:gd name="connsiteX6" fmla="*/ 116446 w 186190"/>
                  <a:gd name="connsiteY6" fmla="*/ 0 h 120247"/>
                  <a:gd name="connsiteX7" fmla="*/ 121217 w 186190"/>
                  <a:gd name="connsiteY7" fmla="*/ 1513 h 120247"/>
                  <a:gd name="connsiteX8" fmla="*/ 186849 w 186190"/>
                  <a:gd name="connsiteY8" fmla="*/ 92203 h 120247"/>
                  <a:gd name="connsiteX9" fmla="*/ 93405 w 186190"/>
                  <a:gd name="connsiteY9" fmla="*/ 123273 h 120247"/>
                  <a:gd name="connsiteX10" fmla="*/ 66330 w 186190"/>
                  <a:gd name="connsiteY10" fmla="*/ 18115 h 120247"/>
                  <a:gd name="connsiteX11" fmla="*/ 15477 w 186190"/>
                  <a:gd name="connsiteY11" fmla="*/ 92242 h 120247"/>
                  <a:gd name="connsiteX12" fmla="*/ 93367 w 186190"/>
                  <a:gd name="connsiteY12" fmla="*/ 107757 h 120247"/>
                  <a:gd name="connsiteX13" fmla="*/ 171256 w 186190"/>
                  <a:gd name="connsiteY13" fmla="*/ 92242 h 120247"/>
                  <a:gd name="connsiteX14" fmla="*/ 120868 w 186190"/>
                  <a:gd name="connsiteY14" fmla="*/ 17882 h 120247"/>
                  <a:gd name="connsiteX15" fmla="*/ 93677 w 186190"/>
                  <a:gd name="connsiteY15" fmla="*/ 29713 h 120247"/>
                  <a:gd name="connsiteX16" fmla="*/ 66330 w 186190"/>
                  <a:gd name="connsiteY16" fmla="*/ 18115 h 1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0" h="120247">
                    <a:moveTo>
                      <a:pt x="93405" y="123273"/>
                    </a:moveTo>
                    <a:cubicBezTo>
                      <a:pt x="71489" y="123273"/>
                      <a:pt x="0" y="121024"/>
                      <a:pt x="0" y="92242"/>
                    </a:cubicBezTo>
                    <a:cubicBezTo>
                      <a:pt x="0" y="51008"/>
                      <a:pt x="27230" y="13770"/>
                      <a:pt x="66214" y="1746"/>
                    </a:cubicBezTo>
                    <a:lnTo>
                      <a:pt x="70946" y="272"/>
                    </a:lnTo>
                    <a:lnTo>
                      <a:pt x="74282" y="3995"/>
                    </a:lnTo>
                    <a:cubicBezTo>
                      <a:pt x="86152" y="17261"/>
                      <a:pt x="100349" y="17882"/>
                      <a:pt x="113110" y="3724"/>
                    </a:cubicBezTo>
                    <a:lnTo>
                      <a:pt x="116446" y="0"/>
                    </a:lnTo>
                    <a:lnTo>
                      <a:pt x="121217" y="1513"/>
                    </a:lnTo>
                    <a:cubicBezTo>
                      <a:pt x="159852" y="13693"/>
                      <a:pt x="186849" y="51008"/>
                      <a:pt x="186849" y="92203"/>
                    </a:cubicBezTo>
                    <a:cubicBezTo>
                      <a:pt x="186811" y="121062"/>
                      <a:pt x="115283" y="123273"/>
                      <a:pt x="93405" y="123273"/>
                    </a:cubicBezTo>
                    <a:close/>
                    <a:moveTo>
                      <a:pt x="66330" y="18115"/>
                    </a:moveTo>
                    <a:cubicBezTo>
                      <a:pt x="36152" y="29480"/>
                      <a:pt x="15477" y="59348"/>
                      <a:pt x="15477" y="92242"/>
                    </a:cubicBezTo>
                    <a:cubicBezTo>
                      <a:pt x="15477" y="96509"/>
                      <a:pt x="39410" y="107757"/>
                      <a:pt x="93367" y="107757"/>
                    </a:cubicBezTo>
                    <a:cubicBezTo>
                      <a:pt x="147323" y="107757"/>
                      <a:pt x="171256" y="96509"/>
                      <a:pt x="171256" y="92242"/>
                    </a:cubicBezTo>
                    <a:cubicBezTo>
                      <a:pt x="171256" y="59309"/>
                      <a:pt x="150775" y="29403"/>
                      <a:pt x="120868" y="17882"/>
                    </a:cubicBezTo>
                    <a:cubicBezTo>
                      <a:pt x="112567" y="25640"/>
                      <a:pt x="103258" y="29713"/>
                      <a:pt x="93677" y="29713"/>
                    </a:cubicBezTo>
                    <a:cubicBezTo>
                      <a:pt x="83902" y="29713"/>
                      <a:pt x="74515" y="25718"/>
                      <a:pt x="66330" y="18115"/>
                    </a:cubicBezTo>
                    <a:close/>
                  </a:path>
                </a:pathLst>
              </a:custGeom>
              <a:grpFill/>
              <a:ln w="3867" cap="flat">
                <a:noFill/>
                <a:prstDash val="solid"/>
                <a:miter/>
              </a:ln>
            </p:spPr>
            <p:txBody>
              <a:bodyPr rtlCol="0" anchor="ctr"/>
              <a:lstStyle/>
              <a:p>
                <a:endParaRPr lang="en-ID"/>
              </a:p>
            </p:txBody>
          </p:sp>
        </p:grpSp>
      </p:grpSp>
      <p:grpSp>
        <p:nvGrpSpPr>
          <p:cNvPr id="45" name="Group 44">
            <a:extLst>
              <a:ext uri="{FF2B5EF4-FFF2-40B4-BE49-F238E27FC236}">
                <a16:creationId xmlns:a16="http://schemas.microsoft.com/office/drawing/2014/main" id="{A8AB94AB-8DCD-4C56-92CF-C65885C025B4}"/>
              </a:ext>
            </a:extLst>
          </p:cNvPr>
          <p:cNvGrpSpPr/>
          <p:nvPr/>
        </p:nvGrpSpPr>
        <p:grpSpPr>
          <a:xfrm>
            <a:off x="8194233" y="1703598"/>
            <a:ext cx="3502467" cy="941027"/>
            <a:chOff x="8194233" y="1703598"/>
            <a:chExt cx="3502467" cy="941027"/>
          </a:xfrm>
        </p:grpSpPr>
        <p:grpSp>
          <p:nvGrpSpPr>
            <p:cNvPr id="42" name="Group 41">
              <a:extLst>
                <a:ext uri="{FF2B5EF4-FFF2-40B4-BE49-F238E27FC236}">
                  <a16:creationId xmlns:a16="http://schemas.microsoft.com/office/drawing/2014/main" id="{B31CA236-5CB0-4D04-B1CE-36A263A97C05}"/>
                </a:ext>
              </a:extLst>
            </p:cNvPr>
            <p:cNvGrpSpPr/>
            <p:nvPr/>
          </p:nvGrpSpPr>
          <p:grpSpPr>
            <a:xfrm>
              <a:off x="8771976" y="1703598"/>
              <a:ext cx="2924724" cy="941027"/>
              <a:chOff x="8771976" y="1703598"/>
              <a:chExt cx="2924724" cy="941027"/>
            </a:xfrm>
          </p:grpSpPr>
          <p:sp>
            <p:nvSpPr>
              <p:cNvPr id="12" name="TextBox 11">
                <a:extLst>
                  <a:ext uri="{FF2B5EF4-FFF2-40B4-BE49-F238E27FC236}">
                    <a16:creationId xmlns:a16="http://schemas.microsoft.com/office/drawing/2014/main" id="{77A2C163-F20C-4CFA-A805-3FD9043E6806}"/>
                  </a:ext>
                </a:extLst>
              </p:cNvPr>
              <p:cNvSpPr txBox="1"/>
              <p:nvPr/>
            </p:nvSpPr>
            <p:spPr>
              <a:xfrm>
                <a:off x="8771976" y="1703598"/>
                <a:ext cx="2924724" cy="307777"/>
              </a:xfrm>
              <a:prstGeom prst="rect">
                <a:avLst/>
              </a:prstGeom>
              <a:noFill/>
            </p:spPr>
            <p:txBody>
              <a:bodyPr wrap="square" rtlCol="0">
                <a:spAutoFit/>
              </a:bodyPr>
              <a:lstStyle/>
              <a:p>
                <a:r>
                  <a:rPr lang="en-US" sz="1400" dirty="0" err="1">
                    <a:solidFill>
                      <a:schemeClr val="accent1"/>
                    </a:solidFill>
                    <a:latin typeface="+mj-lt"/>
                    <a:cs typeface="Heebo Black" panose="00000A00000000000000" pitchFamily="2" charset="-79"/>
                  </a:rPr>
                  <a:t>Breaktrough</a:t>
                </a:r>
                <a:r>
                  <a:rPr lang="en-US" sz="1400" dirty="0">
                    <a:solidFill>
                      <a:schemeClr val="accent1"/>
                    </a:solidFill>
                    <a:latin typeface="+mj-lt"/>
                    <a:cs typeface="Heebo Black" panose="00000A00000000000000" pitchFamily="2" charset="-79"/>
                  </a:rPr>
                  <a:t> Imagination</a:t>
                </a:r>
              </a:p>
            </p:txBody>
          </p:sp>
          <p:sp>
            <p:nvSpPr>
              <p:cNvPr id="13" name="Title 1">
                <a:extLst>
                  <a:ext uri="{FF2B5EF4-FFF2-40B4-BE49-F238E27FC236}">
                    <a16:creationId xmlns:a16="http://schemas.microsoft.com/office/drawing/2014/main" id="{D17AB29C-ACA3-437C-AC89-070F604FC1C8}"/>
                  </a:ext>
                </a:extLst>
              </p:cNvPr>
              <p:cNvSpPr txBox="1">
                <a:spLocks/>
              </p:cNvSpPr>
              <p:nvPr/>
            </p:nvSpPr>
            <p:spPr>
              <a:xfrm>
                <a:off x="8771976" y="2011375"/>
                <a:ext cx="2421612"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grpSp>
        <p:grpSp>
          <p:nvGrpSpPr>
            <p:cNvPr id="25" name="Group 24">
              <a:extLst>
                <a:ext uri="{FF2B5EF4-FFF2-40B4-BE49-F238E27FC236}">
                  <a16:creationId xmlns:a16="http://schemas.microsoft.com/office/drawing/2014/main" id="{06986FB2-E6C8-4EB9-B859-BC8B3D66E876}"/>
                </a:ext>
              </a:extLst>
            </p:cNvPr>
            <p:cNvGrpSpPr/>
            <p:nvPr/>
          </p:nvGrpSpPr>
          <p:grpSpPr>
            <a:xfrm>
              <a:off x="8194233" y="1998262"/>
              <a:ext cx="201353" cy="351699"/>
              <a:chOff x="9278605" y="449993"/>
              <a:chExt cx="151277" cy="264243"/>
            </a:xfrm>
            <a:solidFill>
              <a:schemeClr val="accent2"/>
            </a:solidFill>
          </p:grpSpPr>
          <p:sp>
            <p:nvSpPr>
              <p:cNvPr id="26" name="Freeform: Shape 25">
                <a:extLst>
                  <a:ext uri="{FF2B5EF4-FFF2-40B4-BE49-F238E27FC236}">
                    <a16:creationId xmlns:a16="http://schemas.microsoft.com/office/drawing/2014/main" id="{D2DD6377-E57E-4153-8308-A1E8929733CD}"/>
                  </a:ext>
                </a:extLst>
              </p:cNvPr>
              <p:cNvSpPr/>
              <p:nvPr/>
            </p:nvSpPr>
            <p:spPr>
              <a:xfrm>
                <a:off x="9310732" y="621138"/>
                <a:ext cx="89215" cy="85339"/>
              </a:xfrm>
              <a:custGeom>
                <a:avLst/>
                <a:gdLst>
                  <a:gd name="connsiteX0" fmla="*/ 89216 w 89216"/>
                  <a:gd name="connsiteY0" fmla="*/ 62063 h 85337"/>
                  <a:gd name="connsiteX1" fmla="*/ 65942 w 89216"/>
                  <a:gd name="connsiteY1" fmla="*/ 85337 h 85337"/>
                  <a:gd name="connsiteX2" fmla="*/ 23274 w 89216"/>
                  <a:gd name="connsiteY2" fmla="*/ 85337 h 85337"/>
                  <a:gd name="connsiteX3" fmla="*/ 0 w 89216"/>
                  <a:gd name="connsiteY3" fmla="*/ 62063 h 85337"/>
                  <a:gd name="connsiteX4" fmla="*/ 0 w 89216"/>
                  <a:gd name="connsiteY4" fmla="*/ 23274 h 85337"/>
                  <a:gd name="connsiteX5" fmla="*/ 23274 w 89216"/>
                  <a:gd name="connsiteY5" fmla="*/ 0 h 85337"/>
                  <a:gd name="connsiteX6" fmla="*/ 65942 w 89216"/>
                  <a:gd name="connsiteY6" fmla="*/ 0 h 85337"/>
                  <a:gd name="connsiteX7" fmla="*/ 89216 w 89216"/>
                  <a:gd name="connsiteY7" fmla="*/ 23274 h 85337"/>
                  <a:gd name="connsiteX8" fmla="*/ 89216 w 89216"/>
                  <a:gd name="connsiteY8" fmla="*/ 62063 h 85337"/>
                  <a:gd name="connsiteX9" fmla="*/ 73700 w 89216"/>
                  <a:gd name="connsiteY9" fmla="*/ 23274 h 85337"/>
                  <a:gd name="connsiteX10" fmla="*/ 65942 w 89216"/>
                  <a:gd name="connsiteY10" fmla="*/ 15516 h 85337"/>
                  <a:gd name="connsiteX11" fmla="*/ 23274 w 89216"/>
                  <a:gd name="connsiteY11" fmla="*/ 15516 h 85337"/>
                  <a:gd name="connsiteX12" fmla="*/ 15516 w 89216"/>
                  <a:gd name="connsiteY12" fmla="*/ 23274 h 85337"/>
                  <a:gd name="connsiteX13" fmla="*/ 15516 w 89216"/>
                  <a:gd name="connsiteY13" fmla="*/ 62063 h 85337"/>
                  <a:gd name="connsiteX14" fmla="*/ 23274 w 89216"/>
                  <a:gd name="connsiteY14" fmla="*/ 69821 h 85337"/>
                  <a:gd name="connsiteX15" fmla="*/ 65942 w 89216"/>
                  <a:gd name="connsiteY15" fmla="*/ 69821 h 85337"/>
                  <a:gd name="connsiteX16" fmla="*/ 73700 w 89216"/>
                  <a:gd name="connsiteY16" fmla="*/ 62063 h 85337"/>
                  <a:gd name="connsiteX17" fmla="*/ 73700 w 89216"/>
                  <a:gd name="connsiteY17" fmla="*/ 23274 h 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216" h="85337">
                    <a:moveTo>
                      <a:pt x="89216" y="62063"/>
                    </a:moveTo>
                    <a:cubicBezTo>
                      <a:pt x="89216" y="74903"/>
                      <a:pt x="78782" y="85337"/>
                      <a:pt x="65942" y="85337"/>
                    </a:cubicBezTo>
                    <a:lnTo>
                      <a:pt x="23274" y="85337"/>
                    </a:lnTo>
                    <a:cubicBezTo>
                      <a:pt x="10434" y="85337"/>
                      <a:pt x="0" y="74903"/>
                      <a:pt x="0" y="62063"/>
                    </a:cubicBezTo>
                    <a:lnTo>
                      <a:pt x="0" y="23274"/>
                    </a:lnTo>
                    <a:cubicBezTo>
                      <a:pt x="0" y="10434"/>
                      <a:pt x="10434" y="0"/>
                      <a:pt x="23274" y="0"/>
                    </a:cubicBezTo>
                    <a:lnTo>
                      <a:pt x="65942" y="0"/>
                    </a:lnTo>
                    <a:cubicBezTo>
                      <a:pt x="78782" y="0"/>
                      <a:pt x="89216" y="10434"/>
                      <a:pt x="89216" y="23274"/>
                    </a:cubicBezTo>
                    <a:lnTo>
                      <a:pt x="89216" y="62063"/>
                    </a:lnTo>
                    <a:close/>
                    <a:moveTo>
                      <a:pt x="73700" y="23274"/>
                    </a:moveTo>
                    <a:cubicBezTo>
                      <a:pt x="73700" y="19007"/>
                      <a:pt x="70209" y="15516"/>
                      <a:pt x="65942" y="15516"/>
                    </a:cubicBezTo>
                    <a:lnTo>
                      <a:pt x="23274" y="15516"/>
                    </a:lnTo>
                    <a:cubicBezTo>
                      <a:pt x="19007" y="15516"/>
                      <a:pt x="15516" y="19007"/>
                      <a:pt x="15516" y="23274"/>
                    </a:cubicBezTo>
                    <a:lnTo>
                      <a:pt x="15516" y="62063"/>
                    </a:lnTo>
                    <a:cubicBezTo>
                      <a:pt x="15516" y="66330"/>
                      <a:pt x="19007" y="69821"/>
                      <a:pt x="23274" y="69821"/>
                    </a:cubicBezTo>
                    <a:lnTo>
                      <a:pt x="65942" y="69821"/>
                    </a:lnTo>
                    <a:cubicBezTo>
                      <a:pt x="70209" y="69821"/>
                      <a:pt x="73700" y="66330"/>
                      <a:pt x="73700" y="62063"/>
                    </a:cubicBezTo>
                    <a:lnTo>
                      <a:pt x="73700" y="23274"/>
                    </a:lnTo>
                    <a:close/>
                  </a:path>
                </a:pathLst>
              </a:custGeom>
              <a:grpFill/>
              <a:ln w="3867"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F6632252-3405-44FB-AA6A-355F7F373FF1}"/>
                  </a:ext>
                </a:extLst>
              </p:cNvPr>
              <p:cNvSpPr/>
              <p:nvPr/>
            </p:nvSpPr>
            <p:spPr>
              <a:xfrm>
                <a:off x="9337924" y="690961"/>
                <a:ext cx="34911" cy="23275"/>
              </a:xfrm>
              <a:custGeom>
                <a:avLst/>
                <a:gdLst>
                  <a:gd name="connsiteX0" fmla="*/ 22653 w 34910"/>
                  <a:gd name="connsiteY0" fmla="*/ 23274 h 23273"/>
                  <a:gd name="connsiteX1" fmla="*/ 11443 w 34910"/>
                  <a:gd name="connsiteY1" fmla="*/ 23274 h 23273"/>
                  <a:gd name="connsiteX2" fmla="*/ 0 w 34910"/>
                  <a:gd name="connsiteY2" fmla="*/ 9077 h 23273"/>
                  <a:gd name="connsiteX3" fmla="*/ 0 w 34910"/>
                  <a:gd name="connsiteY3" fmla="*/ 7758 h 23273"/>
                  <a:gd name="connsiteX4" fmla="*/ 7564 w 34910"/>
                  <a:gd name="connsiteY4" fmla="*/ 0 h 23273"/>
                  <a:gd name="connsiteX5" fmla="*/ 15128 w 34910"/>
                  <a:gd name="connsiteY5" fmla="*/ 7758 h 23273"/>
                  <a:gd name="connsiteX6" fmla="*/ 19007 w 34910"/>
                  <a:gd name="connsiteY6" fmla="*/ 7758 h 23273"/>
                  <a:gd name="connsiteX7" fmla="*/ 26959 w 34910"/>
                  <a:gd name="connsiteY7" fmla="*/ 0 h 23273"/>
                  <a:gd name="connsiteX8" fmla="*/ 34911 w 34910"/>
                  <a:gd name="connsiteY8" fmla="*/ 7758 h 23273"/>
                  <a:gd name="connsiteX9" fmla="*/ 34911 w 34910"/>
                  <a:gd name="connsiteY9" fmla="*/ 9077 h 23273"/>
                  <a:gd name="connsiteX10" fmla="*/ 22653 w 34910"/>
                  <a:gd name="connsiteY10" fmla="*/ 23274 h 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10" h="23273">
                    <a:moveTo>
                      <a:pt x="22653" y="23274"/>
                    </a:moveTo>
                    <a:lnTo>
                      <a:pt x="11443" y="23274"/>
                    </a:lnTo>
                    <a:cubicBezTo>
                      <a:pt x="3801" y="23274"/>
                      <a:pt x="0" y="14856"/>
                      <a:pt x="0" y="9077"/>
                    </a:cubicBezTo>
                    <a:lnTo>
                      <a:pt x="0" y="7758"/>
                    </a:lnTo>
                    <a:cubicBezTo>
                      <a:pt x="0" y="3491"/>
                      <a:pt x="3297" y="0"/>
                      <a:pt x="7564" y="0"/>
                    </a:cubicBezTo>
                    <a:cubicBezTo>
                      <a:pt x="11870" y="0"/>
                      <a:pt x="15128" y="3491"/>
                      <a:pt x="15128" y="7758"/>
                    </a:cubicBezTo>
                    <a:lnTo>
                      <a:pt x="19007" y="7758"/>
                    </a:lnTo>
                    <a:cubicBezTo>
                      <a:pt x="19007" y="3491"/>
                      <a:pt x="22692" y="0"/>
                      <a:pt x="26959" y="0"/>
                    </a:cubicBezTo>
                    <a:cubicBezTo>
                      <a:pt x="31264" y="0"/>
                      <a:pt x="34911" y="3491"/>
                      <a:pt x="34911" y="7758"/>
                    </a:cubicBezTo>
                    <a:lnTo>
                      <a:pt x="34911" y="9077"/>
                    </a:lnTo>
                    <a:cubicBezTo>
                      <a:pt x="34872" y="14895"/>
                      <a:pt x="30295" y="23274"/>
                      <a:pt x="22653" y="23274"/>
                    </a:cubicBezTo>
                    <a:close/>
                  </a:path>
                </a:pathLst>
              </a:custGeom>
              <a:grpFill/>
              <a:ln w="3867" cap="flat">
                <a:noFill/>
                <a:prstDash val="solid"/>
                <a:miter/>
              </a:ln>
            </p:spPr>
            <p:txBody>
              <a:bodyPr rtlCol="0" anchor="ctr"/>
              <a:lstStyle/>
              <a:p>
                <a:endParaRPr lang="en-ID"/>
              </a:p>
            </p:txBody>
          </p:sp>
          <p:sp>
            <p:nvSpPr>
              <p:cNvPr id="28" name="Freeform: Shape 27">
                <a:extLst>
                  <a:ext uri="{FF2B5EF4-FFF2-40B4-BE49-F238E27FC236}">
                    <a16:creationId xmlns:a16="http://schemas.microsoft.com/office/drawing/2014/main" id="{F13D418B-BA1F-4567-BE43-3FF50FABD5C8}"/>
                  </a:ext>
                </a:extLst>
              </p:cNvPr>
              <p:cNvSpPr/>
              <p:nvPr/>
            </p:nvSpPr>
            <p:spPr>
              <a:xfrm>
                <a:off x="9278605" y="449993"/>
                <a:ext cx="151277" cy="182316"/>
              </a:xfrm>
              <a:custGeom>
                <a:avLst/>
                <a:gdLst>
                  <a:gd name="connsiteX0" fmla="*/ 49457 w 151279"/>
                  <a:gd name="connsiteY0" fmla="*/ 184018 h 182311"/>
                  <a:gd name="connsiteX1" fmla="*/ 0 w 151279"/>
                  <a:gd name="connsiteY1" fmla="*/ 77269 h 182311"/>
                  <a:gd name="connsiteX2" fmla="*/ 77269 w 151279"/>
                  <a:gd name="connsiteY2" fmla="*/ 0 h 182311"/>
                  <a:gd name="connsiteX3" fmla="*/ 154538 w 151279"/>
                  <a:gd name="connsiteY3" fmla="*/ 77269 h 182311"/>
                  <a:gd name="connsiteX4" fmla="*/ 106866 w 151279"/>
                  <a:gd name="connsiteY4" fmla="*/ 182660 h 182311"/>
                  <a:gd name="connsiteX5" fmla="*/ 97246 w 151279"/>
                  <a:gd name="connsiteY5" fmla="*/ 170519 h 182311"/>
                  <a:gd name="connsiteX6" fmla="*/ 139022 w 151279"/>
                  <a:gd name="connsiteY6" fmla="*/ 77308 h 182311"/>
                  <a:gd name="connsiteX7" fmla="*/ 77269 w 151279"/>
                  <a:gd name="connsiteY7" fmla="*/ 15555 h 182311"/>
                  <a:gd name="connsiteX8" fmla="*/ 15516 w 151279"/>
                  <a:gd name="connsiteY8" fmla="*/ 77308 h 182311"/>
                  <a:gd name="connsiteX9" fmla="*/ 58689 w 151279"/>
                  <a:gd name="connsiteY9" fmla="*/ 171605 h 182311"/>
                  <a:gd name="connsiteX10" fmla="*/ 49457 w 151279"/>
                  <a:gd name="connsiteY10" fmla="*/ 184018 h 18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79" h="182311">
                    <a:moveTo>
                      <a:pt x="49457" y="184018"/>
                    </a:moveTo>
                    <a:cubicBezTo>
                      <a:pt x="20326" y="162451"/>
                      <a:pt x="0" y="110473"/>
                      <a:pt x="0" y="77269"/>
                    </a:cubicBezTo>
                    <a:cubicBezTo>
                      <a:pt x="0" y="34678"/>
                      <a:pt x="34639" y="0"/>
                      <a:pt x="77269" y="0"/>
                    </a:cubicBezTo>
                    <a:cubicBezTo>
                      <a:pt x="119860" y="0"/>
                      <a:pt x="154538" y="34639"/>
                      <a:pt x="154538" y="77269"/>
                    </a:cubicBezTo>
                    <a:cubicBezTo>
                      <a:pt x="154538" y="109231"/>
                      <a:pt x="134949" y="160395"/>
                      <a:pt x="106866" y="182660"/>
                    </a:cubicBezTo>
                    <a:lnTo>
                      <a:pt x="97246" y="170519"/>
                    </a:lnTo>
                    <a:cubicBezTo>
                      <a:pt x="121179" y="151551"/>
                      <a:pt x="139022" y="105663"/>
                      <a:pt x="139022" y="77308"/>
                    </a:cubicBezTo>
                    <a:cubicBezTo>
                      <a:pt x="139022" y="43250"/>
                      <a:pt x="111326" y="15555"/>
                      <a:pt x="77269" y="15555"/>
                    </a:cubicBezTo>
                    <a:cubicBezTo>
                      <a:pt x="43212" y="15555"/>
                      <a:pt x="15516" y="43250"/>
                      <a:pt x="15516" y="77308"/>
                    </a:cubicBezTo>
                    <a:cubicBezTo>
                      <a:pt x="15516" y="106128"/>
                      <a:pt x="34368" y="153607"/>
                      <a:pt x="58689" y="171605"/>
                    </a:cubicBezTo>
                    <a:lnTo>
                      <a:pt x="49457" y="184018"/>
                    </a:lnTo>
                    <a:close/>
                  </a:path>
                </a:pathLst>
              </a:custGeom>
              <a:grpFill/>
              <a:ln w="3867" cap="flat">
                <a:noFill/>
                <a:prstDash val="solid"/>
                <a:miter/>
              </a:ln>
            </p:spPr>
            <p:txBody>
              <a:bodyPr rtlCol="0" anchor="ctr"/>
              <a:lstStyle/>
              <a:p>
                <a:endParaRPr lang="en-ID"/>
              </a:p>
            </p:txBody>
          </p:sp>
          <p:sp>
            <p:nvSpPr>
              <p:cNvPr id="29" name="Freeform: Shape 28">
                <a:extLst>
                  <a:ext uri="{FF2B5EF4-FFF2-40B4-BE49-F238E27FC236}">
                    <a16:creationId xmlns:a16="http://schemas.microsoft.com/office/drawing/2014/main" id="{D9F7692E-434F-4602-8B40-FFB07D2C9098}"/>
                  </a:ext>
                </a:extLst>
              </p:cNvPr>
              <p:cNvSpPr/>
              <p:nvPr/>
            </p:nvSpPr>
            <p:spPr>
              <a:xfrm>
                <a:off x="9318782" y="632024"/>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30" name="Freeform: Shape 29">
                <a:extLst>
                  <a:ext uri="{FF2B5EF4-FFF2-40B4-BE49-F238E27FC236}">
                    <a16:creationId xmlns:a16="http://schemas.microsoft.com/office/drawing/2014/main" id="{23B9655A-AC28-47A3-B271-FCE3C0009D10}"/>
                  </a:ext>
                </a:extLst>
              </p:cNvPr>
              <p:cNvSpPr/>
              <p:nvPr/>
            </p:nvSpPr>
            <p:spPr>
              <a:xfrm>
                <a:off x="9318803" y="659177"/>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CCAEC776-2945-4D80-8E4C-0E29C479AF3A}"/>
                  </a:ext>
                </a:extLst>
              </p:cNvPr>
              <p:cNvSpPr/>
              <p:nvPr/>
            </p:nvSpPr>
            <p:spPr>
              <a:xfrm>
                <a:off x="9353029" y="524206"/>
                <a:ext cx="7758" cy="3879"/>
              </a:xfrm>
              <a:custGeom>
                <a:avLst/>
                <a:gdLst>
                  <a:gd name="connsiteX0" fmla="*/ 3879 w 7757"/>
                  <a:gd name="connsiteY0" fmla="*/ 7710 h 3878"/>
                  <a:gd name="connsiteX1" fmla="*/ 1125 w 7757"/>
                  <a:gd name="connsiteY1" fmla="*/ 6585 h 3878"/>
                  <a:gd name="connsiteX2" fmla="*/ 0 w 7757"/>
                  <a:gd name="connsiteY2" fmla="*/ 3831 h 3878"/>
                  <a:gd name="connsiteX3" fmla="*/ 1125 w 7757"/>
                  <a:gd name="connsiteY3" fmla="*/ 1076 h 3878"/>
                  <a:gd name="connsiteX4" fmla="*/ 6633 w 7757"/>
                  <a:gd name="connsiteY4" fmla="*/ 1076 h 3878"/>
                  <a:gd name="connsiteX5" fmla="*/ 7758 w 7757"/>
                  <a:gd name="connsiteY5" fmla="*/ 3831 h 3878"/>
                  <a:gd name="connsiteX6" fmla="*/ 6633 w 7757"/>
                  <a:gd name="connsiteY6" fmla="*/ 6585 h 3878"/>
                  <a:gd name="connsiteX7" fmla="*/ 3879 w 7757"/>
                  <a:gd name="connsiteY7" fmla="*/ 7710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10"/>
                    </a:moveTo>
                    <a:cubicBezTo>
                      <a:pt x="2870" y="7710"/>
                      <a:pt x="1862" y="7283"/>
                      <a:pt x="1125" y="6585"/>
                    </a:cubicBezTo>
                    <a:cubicBezTo>
                      <a:pt x="427" y="5848"/>
                      <a:pt x="0" y="4878"/>
                      <a:pt x="0" y="3831"/>
                    </a:cubicBezTo>
                    <a:cubicBezTo>
                      <a:pt x="0" y="2783"/>
                      <a:pt x="427" y="1813"/>
                      <a:pt x="1125" y="1076"/>
                    </a:cubicBezTo>
                    <a:cubicBezTo>
                      <a:pt x="2560" y="-359"/>
                      <a:pt x="5198" y="-359"/>
                      <a:pt x="6633" y="1076"/>
                    </a:cubicBezTo>
                    <a:cubicBezTo>
                      <a:pt x="7331" y="1813"/>
                      <a:pt x="7758" y="2822"/>
                      <a:pt x="7758" y="3831"/>
                    </a:cubicBezTo>
                    <a:cubicBezTo>
                      <a:pt x="7758" y="4839"/>
                      <a:pt x="7331" y="5848"/>
                      <a:pt x="6633" y="6585"/>
                    </a:cubicBezTo>
                    <a:cubicBezTo>
                      <a:pt x="5896" y="7283"/>
                      <a:pt x="4926" y="7710"/>
                      <a:pt x="3879" y="7710"/>
                    </a:cubicBezTo>
                    <a:close/>
                  </a:path>
                </a:pathLst>
              </a:custGeom>
              <a:grpFill/>
              <a:ln w="3867" cap="flat">
                <a:noFill/>
                <a:prstDash val="solid"/>
                <a:miter/>
              </a:ln>
            </p:spPr>
            <p:txBody>
              <a:bodyPr rtlCol="0" anchor="ctr"/>
              <a:lstStyle/>
              <a:p>
                <a:endParaRPr lang="en-ID"/>
              </a:p>
            </p:txBody>
          </p:sp>
          <p:sp>
            <p:nvSpPr>
              <p:cNvPr id="32" name="Freeform: Shape 31">
                <a:extLst>
                  <a:ext uri="{FF2B5EF4-FFF2-40B4-BE49-F238E27FC236}">
                    <a16:creationId xmlns:a16="http://schemas.microsoft.com/office/drawing/2014/main" id="{6E812EA8-5F7E-42E2-9B20-151C89948C99}"/>
                  </a:ext>
                </a:extLst>
              </p:cNvPr>
              <p:cNvSpPr/>
              <p:nvPr/>
            </p:nvSpPr>
            <p:spPr>
              <a:xfrm>
                <a:off x="9353417" y="539667"/>
                <a:ext cx="7758" cy="27153"/>
              </a:xfrm>
              <a:custGeom>
                <a:avLst/>
                <a:gdLst>
                  <a:gd name="connsiteX0" fmla="*/ 3879 w 7757"/>
                  <a:gd name="connsiteY0" fmla="*/ 27153 h 27152"/>
                  <a:gd name="connsiteX1" fmla="*/ 0 w 7757"/>
                  <a:gd name="connsiteY1" fmla="*/ 23274 h 27152"/>
                  <a:gd name="connsiteX2" fmla="*/ 0 w 7757"/>
                  <a:gd name="connsiteY2" fmla="*/ 3879 h 27152"/>
                  <a:gd name="connsiteX3" fmla="*/ 3879 w 7757"/>
                  <a:gd name="connsiteY3" fmla="*/ 0 h 27152"/>
                  <a:gd name="connsiteX4" fmla="*/ 7758 w 7757"/>
                  <a:gd name="connsiteY4" fmla="*/ 3879 h 27152"/>
                  <a:gd name="connsiteX5" fmla="*/ 7758 w 7757"/>
                  <a:gd name="connsiteY5" fmla="*/ 23274 h 27152"/>
                  <a:gd name="connsiteX6" fmla="*/ 3879 w 7757"/>
                  <a:gd name="connsiteY6" fmla="*/ 27153 h 2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7" h="27152">
                    <a:moveTo>
                      <a:pt x="3879" y="27153"/>
                    </a:moveTo>
                    <a:cubicBezTo>
                      <a:pt x="1746" y="27153"/>
                      <a:pt x="0" y="25407"/>
                      <a:pt x="0" y="23274"/>
                    </a:cubicBezTo>
                    <a:lnTo>
                      <a:pt x="0" y="3879"/>
                    </a:lnTo>
                    <a:cubicBezTo>
                      <a:pt x="0" y="1746"/>
                      <a:pt x="1746" y="0"/>
                      <a:pt x="3879" y="0"/>
                    </a:cubicBezTo>
                    <a:cubicBezTo>
                      <a:pt x="6012" y="0"/>
                      <a:pt x="7758" y="1746"/>
                      <a:pt x="7758" y="3879"/>
                    </a:cubicBezTo>
                    <a:lnTo>
                      <a:pt x="7758" y="23274"/>
                    </a:lnTo>
                    <a:cubicBezTo>
                      <a:pt x="7758" y="25446"/>
                      <a:pt x="6012" y="27153"/>
                      <a:pt x="3879" y="27153"/>
                    </a:cubicBezTo>
                    <a:close/>
                  </a:path>
                </a:pathLst>
              </a:custGeom>
              <a:grpFill/>
              <a:ln w="3867"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DFAC3341-E37F-4148-8552-9C3338B98791}"/>
                  </a:ext>
                </a:extLst>
              </p:cNvPr>
              <p:cNvSpPr/>
              <p:nvPr/>
            </p:nvSpPr>
            <p:spPr>
              <a:xfrm>
                <a:off x="9326571" y="548687"/>
                <a:ext cx="15516" cy="15516"/>
              </a:xfrm>
              <a:custGeom>
                <a:avLst/>
                <a:gdLst>
                  <a:gd name="connsiteX0" fmla="*/ 14478 w 15515"/>
                  <a:gd name="connsiteY0" fmla="*/ 18318 h 15515"/>
                  <a:gd name="connsiteX1" fmla="*/ 11724 w 15515"/>
                  <a:gd name="connsiteY1" fmla="*/ 17194 h 15515"/>
                  <a:gd name="connsiteX2" fmla="*/ 1135 w 15515"/>
                  <a:gd name="connsiteY2" fmla="*/ 6604 h 15515"/>
                  <a:gd name="connsiteX3" fmla="*/ 1135 w 15515"/>
                  <a:gd name="connsiteY3" fmla="*/ 1135 h 15515"/>
                  <a:gd name="connsiteX4" fmla="*/ 6604 w 15515"/>
                  <a:gd name="connsiteY4" fmla="*/ 1135 h 15515"/>
                  <a:gd name="connsiteX5" fmla="*/ 17194 w 15515"/>
                  <a:gd name="connsiteY5" fmla="*/ 11724 h 15515"/>
                  <a:gd name="connsiteX6" fmla="*/ 17194 w 15515"/>
                  <a:gd name="connsiteY6" fmla="*/ 17194 h 15515"/>
                  <a:gd name="connsiteX7" fmla="*/ 14478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14478" y="18318"/>
                    </a:moveTo>
                    <a:cubicBezTo>
                      <a:pt x="13470" y="18318"/>
                      <a:pt x="12500" y="17931"/>
                      <a:pt x="11724" y="17194"/>
                    </a:cubicBezTo>
                    <a:lnTo>
                      <a:pt x="1135" y="6604"/>
                    </a:lnTo>
                    <a:cubicBezTo>
                      <a:pt x="-378" y="5091"/>
                      <a:pt x="-378" y="2647"/>
                      <a:pt x="1135" y="1135"/>
                    </a:cubicBezTo>
                    <a:cubicBezTo>
                      <a:pt x="2647" y="-378"/>
                      <a:pt x="5091" y="-378"/>
                      <a:pt x="6604" y="1135"/>
                    </a:cubicBezTo>
                    <a:lnTo>
                      <a:pt x="17194" y="11724"/>
                    </a:lnTo>
                    <a:cubicBezTo>
                      <a:pt x="18706" y="13237"/>
                      <a:pt x="18706" y="15681"/>
                      <a:pt x="17194" y="17194"/>
                    </a:cubicBezTo>
                    <a:cubicBezTo>
                      <a:pt x="16457" y="17969"/>
                      <a:pt x="15448" y="18318"/>
                      <a:pt x="14478" y="18318"/>
                    </a:cubicBezTo>
                    <a:close/>
                  </a:path>
                </a:pathLst>
              </a:custGeom>
              <a:grpFill/>
              <a:ln w="3867"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5366E945-98E2-49AB-BEC0-8197A45F142D}"/>
                  </a:ext>
                </a:extLst>
              </p:cNvPr>
              <p:cNvSpPr/>
              <p:nvPr/>
            </p:nvSpPr>
            <p:spPr>
              <a:xfrm>
                <a:off x="9369689" y="548691"/>
                <a:ext cx="15516" cy="15516"/>
              </a:xfrm>
              <a:custGeom>
                <a:avLst/>
                <a:gdLst>
                  <a:gd name="connsiteX0" fmla="*/ 3889 w 15515"/>
                  <a:gd name="connsiteY0" fmla="*/ 18318 h 15515"/>
                  <a:gd name="connsiteX1" fmla="*/ 1135 w 15515"/>
                  <a:gd name="connsiteY1" fmla="*/ 17194 h 15515"/>
                  <a:gd name="connsiteX2" fmla="*/ 1135 w 15515"/>
                  <a:gd name="connsiteY2" fmla="*/ 11724 h 15515"/>
                  <a:gd name="connsiteX3" fmla="*/ 11724 w 15515"/>
                  <a:gd name="connsiteY3" fmla="*/ 1135 h 15515"/>
                  <a:gd name="connsiteX4" fmla="*/ 17193 w 15515"/>
                  <a:gd name="connsiteY4" fmla="*/ 1135 h 15515"/>
                  <a:gd name="connsiteX5" fmla="*/ 17193 w 15515"/>
                  <a:gd name="connsiteY5" fmla="*/ 6604 h 15515"/>
                  <a:gd name="connsiteX6" fmla="*/ 6604 w 15515"/>
                  <a:gd name="connsiteY6" fmla="*/ 17194 h 15515"/>
                  <a:gd name="connsiteX7" fmla="*/ 3889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3889" y="18318"/>
                    </a:moveTo>
                    <a:cubicBezTo>
                      <a:pt x="2880" y="18318"/>
                      <a:pt x="1910" y="17931"/>
                      <a:pt x="1135" y="17194"/>
                    </a:cubicBezTo>
                    <a:cubicBezTo>
                      <a:pt x="-378" y="15681"/>
                      <a:pt x="-378" y="13237"/>
                      <a:pt x="1135" y="11724"/>
                    </a:cubicBezTo>
                    <a:lnTo>
                      <a:pt x="11724" y="1135"/>
                    </a:lnTo>
                    <a:cubicBezTo>
                      <a:pt x="13237" y="-378"/>
                      <a:pt x="15681" y="-378"/>
                      <a:pt x="17193" y="1135"/>
                    </a:cubicBezTo>
                    <a:cubicBezTo>
                      <a:pt x="18706" y="2647"/>
                      <a:pt x="18706" y="5091"/>
                      <a:pt x="17193" y="6604"/>
                    </a:cubicBezTo>
                    <a:lnTo>
                      <a:pt x="6604" y="17194"/>
                    </a:lnTo>
                    <a:cubicBezTo>
                      <a:pt x="5867" y="17969"/>
                      <a:pt x="4897" y="18318"/>
                      <a:pt x="3889" y="18318"/>
                    </a:cubicBezTo>
                    <a:close/>
                  </a:path>
                </a:pathLst>
              </a:custGeom>
              <a:grpFill/>
              <a:ln w="3867" cap="flat">
                <a:noFill/>
                <a:prstDash val="solid"/>
                <a:miter/>
              </a:ln>
            </p:spPr>
            <p:txBody>
              <a:bodyPr rtlCol="0" anchor="ctr"/>
              <a:lstStyle/>
              <a:p>
                <a:endParaRPr lang="en-ID"/>
              </a:p>
            </p:txBody>
          </p:sp>
        </p:grpSp>
      </p:grpSp>
      <p:grpSp>
        <p:nvGrpSpPr>
          <p:cNvPr id="47" name="Group 46">
            <a:extLst>
              <a:ext uri="{FF2B5EF4-FFF2-40B4-BE49-F238E27FC236}">
                <a16:creationId xmlns:a16="http://schemas.microsoft.com/office/drawing/2014/main" id="{4257258C-0480-47B6-8AE6-D164BC4E9AD8}"/>
              </a:ext>
            </a:extLst>
          </p:cNvPr>
          <p:cNvGrpSpPr/>
          <p:nvPr/>
        </p:nvGrpSpPr>
        <p:grpSpPr>
          <a:xfrm>
            <a:off x="8129712" y="4137783"/>
            <a:ext cx="3063876" cy="941027"/>
            <a:chOff x="8129712" y="4137783"/>
            <a:chExt cx="3063876" cy="941027"/>
          </a:xfrm>
        </p:grpSpPr>
        <p:grpSp>
          <p:nvGrpSpPr>
            <p:cNvPr id="44" name="Group 43">
              <a:extLst>
                <a:ext uri="{FF2B5EF4-FFF2-40B4-BE49-F238E27FC236}">
                  <a16:creationId xmlns:a16="http://schemas.microsoft.com/office/drawing/2014/main" id="{B8FF6708-4902-462A-990B-458270ABA0A8}"/>
                </a:ext>
              </a:extLst>
            </p:cNvPr>
            <p:cNvGrpSpPr/>
            <p:nvPr/>
          </p:nvGrpSpPr>
          <p:grpSpPr>
            <a:xfrm>
              <a:off x="8765115" y="4137783"/>
              <a:ext cx="2428473" cy="941027"/>
              <a:chOff x="8765115" y="3924838"/>
              <a:chExt cx="2428473" cy="941027"/>
            </a:xfrm>
          </p:grpSpPr>
          <p:sp>
            <p:nvSpPr>
              <p:cNvPr id="18" name="TextBox 17">
                <a:extLst>
                  <a:ext uri="{FF2B5EF4-FFF2-40B4-BE49-F238E27FC236}">
                    <a16:creationId xmlns:a16="http://schemas.microsoft.com/office/drawing/2014/main" id="{FEF76064-3325-4D17-A825-2F691C4AB5A0}"/>
                  </a:ext>
                </a:extLst>
              </p:cNvPr>
              <p:cNvSpPr txBox="1"/>
              <p:nvPr/>
            </p:nvSpPr>
            <p:spPr>
              <a:xfrm>
                <a:off x="8765115" y="3924838"/>
                <a:ext cx="2398282" cy="307777"/>
              </a:xfrm>
              <a:prstGeom prst="rect">
                <a:avLst/>
              </a:prstGeom>
              <a:noFill/>
            </p:spPr>
            <p:txBody>
              <a:bodyPr wrap="square" rtlCol="0">
                <a:spAutoFit/>
              </a:bodyPr>
              <a:lstStyle/>
              <a:p>
                <a:r>
                  <a:rPr lang="en-US" sz="1400" dirty="0">
                    <a:solidFill>
                      <a:schemeClr val="accent1"/>
                    </a:solidFill>
                    <a:latin typeface="+mj-lt"/>
                    <a:cs typeface="Heebo Black" panose="00000A00000000000000" pitchFamily="2" charset="-79"/>
                  </a:rPr>
                  <a:t>CARNIVAL PRESENTATION</a:t>
                </a:r>
              </a:p>
            </p:txBody>
          </p:sp>
          <p:sp>
            <p:nvSpPr>
              <p:cNvPr id="19" name="Title 1">
                <a:extLst>
                  <a:ext uri="{FF2B5EF4-FFF2-40B4-BE49-F238E27FC236}">
                    <a16:creationId xmlns:a16="http://schemas.microsoft.com/office/drawing/2014/main" id="{C492A73A-559C-4ECE-9ACF-8F94541FB8B7}"/>
                  </a:ext>
                </a:extLst>
              </p:cNvPr>
              <p:cNvSpPr txBox="1">
                <a:spLocks/>
              </p:cNvSpPr>
              <p:nvPr/>
            </p:nvSpPr>
            <p:spPr>
              <a:xfrm>
                <a:off x="8771976" y="4232615"/>
                <a:ext cx="2421612"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grpSp>
        <p:grpSp>
          <p:nvGrpSpPr>
            <p:cNvPr id="35" name="Group 34">
              <a:extLst>
                <a:ext uri="{FF2B5EF4-FFF2-40B4-BE49-F238E27FC236}">
                  <a16:creationId xmlns:a16="http://schemas.microsoft.com/office/drawing/2014/main" id="{8679E68E-6DE9-414C-AA07-D335588A3B52}"/>
                </a:ext>
              </a:extLst>
            </p:cNvPr>
            <p:cNvGrpSpPr/>
            <p:nvPr/>
          </p:nvGrpSpPr>
          <p:grpSpPr>
            <a:xfrm>
              <a:off x="8129712" y="4443059"/>
              <a:ext cx="330425" cy="330475"/>
              <a:chOff x="6768664" y="1893419"/>
              <a:chExt cx="248253" cy="248291"/>
            </a:xfrm>
            <a:solidFill>
              <a:schemeClr val="accent2"/>
            </a:solidFill>
          </p:grpSpPr>
          <p:sp>
            <p:nvSpPr>
              <p:cNvPr id="36" name="Freeform: Shape 35">
                <a:extLst>
                  <a:ext uri="{FF2B5EF4-FFF2-40B4-BE49-F238E27FC236}">
                    <a16:creationId xmlns:a16="http://schemas.microsoft.com/office/drawing/2014/main" id="{ECA283C4-1B72-4D3A-AFA4-BAECF2C5B40C}"/>
                  </a:ext>
                </a:extLst>
              </p:cNvPr>
              <p:cNvSpPr/>
              <p:nvPr/>
            </p:nvSpPr>
            <p:spPr>
              <a:xfrm>
                <a:off x="6768664" y="2126194"/>
                <a:ext cx="248253" cy="15516"/>
              </a:xfrm>
              <a:custGeom>
                <a:avLst/>
                <a:gdLst>
                  <a:gd name="connsiteX0" fmla="*/ 240495 w 248253"/>
                  <a:gd name="connsiteY0" fmla="*/ 15516 h 15515"/>
                  <a:gd name="connsiteX1" fmla="*/ 7758 w 248253"/>
                  <a:gd name="connsiteY1" fmla="*/ 15516 h 15515"/>
                  <a:gd name="connsiteX2" fmla="*/ 0 w 248253"/>
                  <a:gd name="connsiteY2" fmla="*/ 7758 h 15515"/>
                  <a:gd name="connsiteX3" fmla="*/ 7758 w 248253"/>
                  <a:gd name="connsiteY3" fmla="*/ 0 h 15515"/>
                  <a:gd name="connsiteX4" fmla="*/ 240495 w 248253"/>
                  <a:gd name="connsiteY4" fmla="*/ 0 h 15515"/>
                  <a:gd name="connsiteX5" fmla="*/ 248253 w 248253"/>
                  <a:gd name="connsiteY5" fmla="*/ 7758 h 15515"/>
                  <a:gd name="connsiteX6" fmla="*/ 240495 w 248253"/>
                  <a:gd name="connsiteY6" fmla="*/ 15516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253" h="15515">
                    <a:moveTo>
                      <a:pt x="240495" y="15516"/>
                    </a:moveTo>
                    <a:lnTo>
                      <a:pt x="7758" y="15516"/>
                    </a:lnTo>
                    <a:cubicBezTo>
                      <a:pt x="3491" y="15516"/>
                      <a:pt x="0" y="12025"/>
                      <a:pt x="0" y="7758"/>
                    </a:cubicBezTo>
                    <a:cubicBezTo>
                      <a:pt x="0" y="3491"/>
                      <a:pt x="3491" y="0"/>
                      <a:pt x="7758" y="0"/>
                    </a:cubicBezTo>
                    <a:lnTo>
                      <a:pt x="240495" y="0"/>
                    </a:lnTo>
                    <a:cubicBezTo>
                      <a:pt x="244762" y="0"/>
                      <a:pt x="248253" y="3491"/>
                      <a:pt x="248253" y="7758"/>
                    </a:cubicBezTo>
                    <a:cubicBezTo>
                      <a:pt x="248253" y="12025"/>
                      <a:pt x="244762" y="15516"/>
                      <a:pt x="240495" y="15516"/>
                    </a:cubicBezTo>
                    <a:close/>
                  </a:path>
                </a:pathLst>
              </a:custGeom>
              <a:grpFill/>
              <a:ln w="3867" cap="flat">
                <a:noFill/>
                <a:prstDash val="solid"/>
                <a:miter/>
              </a:ln>
            </p:spPr>
            <p:txBody>
              <a:bodyPr rtlCol="0" anchor="ctr"/>
              <a:lstStyle/>
              <a:p>
                <a:endParaRPr lang="en-ID"/>
              </a:p>
            </p:txBody>
          </p:sp>
          <p:sp>
            <p:nvSpPr>
              <p:cNvPr id="37" name="Freeform: Shape 36">
                <a:extLst>
                  <a:ext uri="{FF2B5EF4-FFF2-40B4-BE49-F238E27FC236}">
                    <a16:creationId xmlns:a16="http://schemas.microsoft.com/office/drawing/2014/main" id="{A286CDF1-36F4-444C-9BD7-A4547FD90E41}"/>
                  </a:ext>
                </a:extLst>
              </p:cNvPr>
              <p:cNvSpPr/>
              <p:nvPr/>
            </p:nvSpPr>
            <p:spPr>
              <a:xfrm>
                <a:off x="6770140" y="1978755"/>
                <a:ext cx="69821" cy="131885"/>
              </a:xfrm>
              <a:custGeom>
                <a:avLst/>
                <a:gdLst>
                  <a:gd name="connsiteX0" fmla="*/ 73700 w 69821"/>
                  <a:gd name="connsiteY0" fmla="*/ 105003 h 131884"/>
                  <a:gd name="connsiteX1" fmla="*/ 46819 w 69821"/>
                  <a:gd name="connsiteY1" fmla="*/ 131885 h 131884"/>
                  <a:gd name="connsiteX2" fmla="*/ 26881 w 69821"/>
                  <a:gd name="connsiteY2" fmla="*/ 131885 h 131884"/>
                  <a:gd name="connsiteX3" fmla="*/ 0 w 69821"/>
                  <a:gd name="connsiteY3" fmla="*/ 105003 h 131884"/>
                  <a:gd name="connsiteX4" fmla="*/ 0 w 69821"/>
                  <a:gd name="connsiteY4" fmla="*/ 26881 h 131884"/>
                  <a:gd name="connsiteX5" fmla="*/ 26881 w 69821"/>
                  <a:gd name="connsiteY5" fmla="*/ 0 h 131884"/>
                  <a:gd name="connsiteX6" fmla="*/ 46819 w 69821"/>
                  <a:gd name="connsiteY6" fmla="*/ 0 h 131884"/>
                  <a:gd name="connsiteX7" fmla="*/ 73700 w 69821"/>
                  <a:gd name="connsiteY7" fmla="*/ 26881 h 131884"/>
                  <a:gd name="connsiteX8" fmla="*/ 73700 w 69821"/>
                  <a:gd name="connsiteY8" fmla="*/ 105003 h 131884"/>
                  <a:gd name="connsiteX9" fmla="*/ 58184 w 69821"/>
                  <a:gd name="connsiteY9" fmla="*/ 26920 h 131884"/>
                  <a:gd name="connsiteX10" fmla="*/ 46819 w 69821"/>
                  <a:gd name="connsiteY10" fmla="*/ 15555 h 131884"/>
                  <a:gd name="connsiteX11" fmla="*/ 26881 w 69821"/>
                  <a:gd name="connsiteY11" fmla="*/ 15555 h 131884"/>
                  <a:gd name="connsiteX12" fmla="*/ 15516 w 69821"/>
                  <a:gd name="connsiteY12" fmla="*/ 26920 h 131884"/>
                  <a:gd name="connsiteX13" fmla="*/ 15516 w 69821"/>
                  <a:gd name="connsiteY13" fmla="*/ 105042 h 131884"/>
                  <a:gd name="connsiteX14" fmla="*/ 26881 w 69821"/>
                  <a:gd name="connsiteY14" fmla="*/ 116408 h 131884"/>
                  <a:gd name="connsiteX15" fmla="*/ 46819 w 69821"/>
                  <a:gd name="connsiteY15" fmla="*/ 116408 h 131884"/>
                  <a:gd name="connsiteX16" fmla="*/ 58184 w 69821"/>
                  <a:gd name="connsiteY16" fmla="*/ 105042 h 131884"/>
                  <a:gd name="connsiteX17" fmla="*/ 58184 w 69821"/>
                  <a:gd name="connsiteY17" fmla="*/ 26920 h 1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21" h="131884">
                    <a:moveTo>
                      <a:pt x="73700" y="105003"/>
                    </a:moveTo>
                    <a:cubicBezTo>
                      <a:pt x="73700" y="119860"/>
                      <a:pt x="61675" y="131885"/>
                      <a:pt x="46819" y="131885"/>
                    </a:cubicBezTo>
                    <a:lnTo>
                      <a:pt x="26881" y="131885"/>
                    </a:lnTo>
                    <a:cubicBezTo>
                      <a:pt x="12025" y="131885"/>
                      <a:pt x="0" y="119860"/>
                      <a:pt x="0" y="105003"/>
                    </a:cubicBezTo>
                    <a:lnTo>
                      <a:pt x="0" y="26881"/>
                    </a:lnTo>
                    <a:cubicBezTo>
                      <a:pt x="0" y="12025"/>
                      <a:pt x="12025" y="0"/>
                      <a:pt x="26881" y="0"/>
                    </a:cubicBezTo>
                    <a:lnTo>
                      <a:pt x="46819" y="0"/>
                    </a:lnTo>
                    <a:cubicBezTo>
                      <a:pt x="61675" y="0"/>
                      <a:pt x="73700" y="12025"/>
                      <a:pt x="73700" y="26881"/>
                    </a:cubicBezTo>
                    <a:lnTo>
                      <a:pt x="73700" y="105003"/>
                    </a:lnTo>
                    <a:close/>
                    <a:moveTo>
                      <a:pt x="58184" y="26920"/>
                    </a:moveTo>
                    <a:cubicBezTo>
                      <a:pt x="58184" y="20636"/>
                      <a:pt x="53103" y="15555"/>
                      <a:pt x="46819" y="15555"/>
                    </a:cubicBezTo>
                    <a:lnTo>
                      <a:pt x="26881" y="15555"/>
                    </a:lnTo>
                    <a:cubicBezTo>
                      <a:pt x="20597" y="15555"/>
                      <a:pt x="15516" y="20636"/>
                      <a:pt x="15516" y="26920"/>
                    </a:cubicBezTo>
                    <a:lnTo>
                      <a:pt x="15516" y="105042"/>
                    </a:lnTo>
                    <a:cubicBezTo>
                      <a:pt x="15516" y="111326"/>
                      <a:pt x="20597" y="116408"/>
                      <a:pt x="26881" y="116408"/>
                    </a:cubicBezTo>
                    <a:lnTo>
                      <a:pt x="46819" y="116408"/>
                    </a:lnTo>
                    <a:cubicBezTo>
                      <a:pt x="53103" y="116408"/>
                      <a:pt x="58184" y="111326"/>
                      <a:pt x="58184" y="105042"/>
                    </a:cubicBezTo>
                    <a:lnTo>
                      <a:pt x="58184" y="26920"/>
                    </a:lnTo>
                    <a:close/>
                  </a:path>
                </a:pathLst>
              </a:custGeom>
              <a:grpFill/>
              <a:ln w="3867" cap="flat">
                <a:noFill/>
                <a:prstDash val="solid"/>
                <a:miter/>
              </a:ln>
            </p:spPr>
            <p:txBody>
              <a:bodyPr rtlCol="0" anchor="ctr"/>
              <a:lstStyle/>
              <a:p>
                <a:endParaRPr lang="en-ID"/>
              </a:p>
            </p:txBody>
          </p:sp>
          <p:sp>
            <p:nvSpPr>
              <p:cNvPr id="38" name="Freeform: Shape 37">
                <a:extLst>
                  <a:ext uri="{FF2B5EF4-FFF2-40B4-BE49-F238E27FC236}">
                    <a16:creationId xmlns:a16="http://schemas.microsoft.com/office/drawing/2014/main" id="{4C3D4151-AE05-4CF2-8C92-42F70D367D6C}"/>
                  </a:ext>
                </a:extLst>
              </p:cNvPr>
              <p:cNvSpPr/>
              <p:nvPr/>
            </p:nvSpPr>
            <p:spPr>
              <a:xfrm>
                <a:off x="6859339" y="1936087"/>
                <a:ext cx="73700" cy="174553"/>
              </a:xfrm>
              <a:custGeom>
                <a:avLst/>
                <a:gdLst>
                  <a:gd name="connsiteX0" fmla="*/ 73700 w 73700"/>
                  <a:gd name="connsiteY0" fmla="*/ 147672 h 174553"/>
                  <a:gd name="connsiteX1" fmla="*/ 46819 w 73700"/>
                  <a:gd name="connsiteY1" fmla="*/ 174553 h 174553"/>
                  <a:gd name="connsiteX2" fmla="*/ 26881 w 73700"/>
                  <a:gd name="connsiteY2" fmla="*/ 174553 h 174553"/>
                  <a:gd name="connsiteX3" fmla="*/ 0 w 73700"/>
                  <a:gd name="connsiteY3" fmla="*/ 147672 h 174553"/>
                  <a:gd name="connsiteX4" fmla="*/ 0 w 73700"/>
                  <a:gd name="connsiteY4" fmla="*/ 26881 h 174553"/>
                  <a:gd name="connsiteX5" fmla="*/ 26881 w 73700"/>
                  <a:gd name="connsiteY5" fmla="*/ 0 h 174553"/>
                  <a:gd name="connsiteX6" fmla="*/ 46819 w 73700"/>
                  <a:gd name="connsiteY6" fmla="*/ 0 h 174553"/>
                  <a:gd name="connsiteX7" fmla="*/ 73700 w 73700"/>
                  <a:gd name="connsiteY7" fmla="*/ 26881 h 174553"/>
                  <a:gd name="connsiteX8" fmla="*/ 73700 w 73700"/>
                  <a:gd name="connsiteY8" fmla="*/ 147672 h 174553"/>
                  <a:gd name="connsiteX9" fmla="*/ 58184 w 73700"/>
                  <a:gd name="connsiteY9" fmla="*/ 26920 h 174553"/>
                  <a:gd name="connsiteX10" fmla="*/ 46819 w 73700"/>
                  <a:gd name="connsiteY10" fmla="*/ 15555 h 174553"/>
                  <a:gd name="connsiteX11" fmla="*/ 26881 w 73700"/>
                  <a:gd name="connsiteY11" fmla="*/ 15555 h 174553"/>
                  <a:gd name="connsiteX12" fmla="*/ 15516 w 73700"/>
                  <a:gd name="connsiteY12" fmla="*/ 26920 h 174553"/>
                  <a:gd name="connsiteX13" fmla="*/ 15516 w 73700"/>
                  <a:gd name="connsiteY13" fmla="*/ 147711 h 174553"/>
                  <a:gd name="connsiteX14" fmla="*/ 26881 w 73700"/>
                  <a:gd name="connsiteY14" fmla="*/ 159076 h 174553"/>
                  <a:gd name="connsiteX15" fmla="*/ 46819 w 73700"/>
                  <a:gd name="connsiteY15" fmla="*/ 159076 h 174553"/>
                  <a:gd name="connsiteX16" fmla="*/ 58184 w 73700"/>
                  <a:gd name="connsiteY16" fmla="*/ 147711 h 174553"/>
                  <a:gd name="connsiteX17" fmla="*/ 58184 w 73700"/>
                  <a:gd name="connsiteY17" fmla="*/ 26920 h 17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0" h="174553">
                    <a:moveTo>
                      <a:pt x="73700" y="147672"/>
                    </a:moveTo>
                    <a:cubicBezTo>
                      <a:pt x="73700" y="162528"/>
                      <a:pt x="61675" y="174553"/>
                      <a:pt x="46819" y="174553"/>
                    </a:cubicBezTo>
                    <a:lnTo>
                      <a:pt x="26881" y="174553"/>
                    </a:lnTo>
                    <a:cubicBezTo>
                      <a:pt x="12025" y="174553"/>
                      <a:pt x="0" y="162528"/>
                      <a:pt x="0" y="147672"/>
                    </a:cubicBezTo>
                    <a:lnTo>
                      <a:pt x="0" y="26881"/>
                    </a:lnTo>
                    <a:cubicBezTo>
                      <a:pt x="0" y="12025"/>
                      <a:pt x="12025" y="0"/>
                      <a:pt x="26881" y="0"/>
                    </a:cubicBezTo>
                    <a:lnTo>
                      <a:pt x="46819" y="0"/>
                    </a:lnTo>
                    <a:cubicBezTo>
                      <a:pt x="61675" y="0"/>
                      <a:pt x="73700" y="12025"/>
                      <a:pt x="73700" y="26881"/>
                    </a:cubicBezTo>
                    <a:lnTo>
                      <a:pt x="73700" y="147672"/>
                    </a:lnTo>
                    <a:close/>
                    <a:moveTo>
                      <a:pt x="58184" y="26920"/>
                    </a:moveTo>
                    <a:cubicBezTo>
                      <a:pt x="58184" y="20636"/>
                      <a:pt x="53103" y="15555"/>
                      <a:pt x="46819" y="15555"/>
                    </a:cubicBezTo>
                    <a:lnTo>
                      <a:pt x="26881" y="15555"/>
                    </a:lnTo>
                    <a:cubicBezTo>
                      <a:pt x="20597" y="15555"/>
                      <a:pt x="15516" y="20636"/>
                      <a:pt x="15516" y="26920"/>
                    </a:cubicBezTo>
                    <a:lnTo>
                      <a:pt x="15516" y="147711"/>
                    </a:lnTo>
                    <a:cubicBezTo>
                      <a:pt x="15516" y="153995"/>
                      <a:pt x="20597" y="159076"/>
                      <a:pt x="26881" y="159076"/>
                    </a:cubicBezTo>
                    <a:lnTo>
                      <a:pt x="46819" y="159076"/>
                    </a:lnTo>
                    <a:cubicBezTo>
                      <a:pt x="53103" y="159076"/>
                      <a:pt x="58184" y="153995"/>
                      <a:pt x="58184" y="147711"/>
                    </a:cubicBezTo>
                    <a:lnTo>
                      <a:pt x="58184" y="26920"/>
                    </a:lnTo>
                    <a:close/>
                  </a:path>
                </a:pathLst>
              </a:custGeom>
              <a:grpFill/>
              <a:ln w="3867" cap="flat">
                <a:noFill/>
                <a:prstDash val="solid"/>
                <a:miter/>
              </a:ln>
            </p:spPr>
            <p:txBody>
              <a:bodyPr rtlCol="0" anchor="ctr"/>
              <a:lstStyle/>
              <a:p>
                <a:endParaRPr lang="en-ID"/>
              </a:p>
            </p:txBody>
          </p:sp>
          <p:sp>
            <p:nvSpPr>
              <p:cNvPr id="39" name="Freeform: Shape 38">
                <a:extLst>
                  <a:ext uri="{FF2B5EF4-FFF2-40B4-BE49-F238E27FC236}">
                    <a16:creationId xmlns:a16="http://schemas.microsoft.com/office/drawing/2014/main" id="{D681C104-555C-4C7B-9B5C-B5FF0E2ACA13}"/>
                  </a:ext>
                </a:extLst>
              </p:cNvPr>
              <p:cNvSpPr/>
              <p:nvPr/>
            </p:nvSpPr>
            <p:spPr>
              <a:xfrm>
                <a:off x="6967951" y="1916732"/>
                <a:ext cx="19395" cy="34911"/>
              </a:xfrm>
              <a:custGeom>
                <a:avLst/>
                <a:gdLst>
                  <a:gd name="connsiteX0" fmla="*/ 3142 w 19394"/>
                  <a:gd name="connsiteY0" fmla="*/ 34911 h 34910"/>
                  <a:gd name="connsiteX1" fmla="*/ 0 w 19394"/>
                  <a:gd name="connsiteY1" fmla="*/ 31032 h 34910"/>
                  <a:gd name="connsiteX2" fmla="*/ 0 w 19394"/>
                  <a:gd name="connsiteY2" fmla="*/ 7603 h 34910"/>
                  <a:gd name="connsiteX3" fmla="*/ 8805 w 19394"/>
                  <a:gd name="connsiteY3" fmla="*/ 0 h 34910"/>
                  <a:gd name="connsiteX4" fmla="*/ 17921 w 19394"/>
                  <a:gd name="connsiteY4" fmla="*/ 0 h 34910"/>
                  <a:gd name="connsiteX5" fmla="*/ 21800 w 19394"/>
                  <a:gd name="connsiteY5" fmla="*/ 3879 h 34910"/>
                  <a:gd name="connsiteX6" fmla="*/ 17921 w 19394"/>
                  <a:gd name="connsiteY6" fmla="*/ 7758 h 34910"/>
                  <a:gd name="connsiteX7" fmla="*/ 8805 w 19394"/>
                  <a:gd name="connsiteY7" fmla="*/ 7758 h 34910"/>
                  <a:gd name="connsiteX8" fmla="*/ 6323 w 19394"/>
                  <a:gd name="connsiteY8" fmla="*/ 7913 h 34910"/>
                  <a:gd name="connsiteX9" fmla="*/ 6672 w 19394"/>
                  <a:gd name="connsiteY9" fmla="*/ 31032 h 34910"/>
                  <a:gd name="connsiteX10" fmla="*/ 3142 w 19394"/>
                  <a:gd name="connsiteY10" fmla="*/ 34911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94" h="34910">
                    <a:moveTo>
                      <a:pt x="3142" y="34911"/>
                    </a:moveTo>
                    <a:cubicBezTo>
                      <a:pt x="1009" y="34911"/>
                      <a:pt x="0" y="33165"/>
                      <a:pt x="0" y="31032"/>
                    </a:cubicBezTo>
                    <a:lnTo>
                      <a:pt x="0" y="7603"/>
                    </a:lnTo>
                    <a:cubicBezTo>
                      <a:pt x="0" y="0"/>
                      <a:pt x="6245" y="0"/>
                      <a:pt x="8805" y="0"/>
                    </a:cubicBezTo>
                    <a:lnTo>
                      <a:pt x="17921" y="0"/>
                    </a:lnTo>
                    <a:cubicBezTo>
                      <a:pt x="20054" y="0"/>
                      <a:pt x="21800" y="1745"/>
                      <a:pt x="21800" y="3879"/>
                    </a:cubicBezTo>
                    <a:cubicBezTo>
                      <a:pt x="21800" y="6013"/>
                      <a:pt x="20054" y="7758"/>
                      <a:pt x="17921" y="7758"/>
                    </a:cubicBezTo>
                    <a:lnTo>
                      <a:pt x="8805" y="7758"/>
                    </a:lnTo>
                    <a:cubicBezTo>
                      <a:pt x="7486" y="7758"/>
                      <a:pt x="6749" y="7836"/>
                      <a:pt x="6323" y="7913"/>
                    </a:cubicBezTo>
                    <a:lnTo>
                      <a:pt x="6672" y="31032"/>
                    </a:lnTo>
                    <a:cubicBezTo>
                      <a:pt x="6672" y="33165"/>
                      <a:pt x="5275" y="34911"/>
                      <a:pt x="3142" y="34911"/>
                    </a:cubicBezTo>
                    <a:close/>
                  </a:path>
                </a:pathLst>
              </a:custGeom>
              <a:grpFill/>
              <a:ln w="3867"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25E6052C-91F7-4D11-A4E2-0F5EF297651E}"/>
                  </a:ext>
                </a:extLst>
              </p:cNvPr>
              <p:cNvSpPr/>
              <p:nvPr/>
            </p:nvSpPr>
            <p:spPr>
              <a:xfrm>
                <a:off x="6966477" y="1952334"/>
                <a:ext cx="7758" cy="3879"/>
              </a:xfrm>
              <a:custGeom>
                <a:avLst/>
                <a:gdLst>
                  <a:gd name="connsiteX0" fmla="*/ 3879 w 7757"/>
                  <a:gd name="connsiteY0" fmla="*/ 7724 h 3878"/>
                  <a:gd name="connsiteX1" fmla="*/ 1125 w 7757"/>
                  <a:gd name="connsiteY1" fmla="*/ 6599 h 3878"/>
                  <a:gd name="connsiteX2" fmla="*/ 0 w 7757"/>
                  <a:gd name="connsiteY2" fmla="*/ 3845 h 3878"/>
                  <a:gd name="connsiteX3" fmla="*/ 1125 w 7757"/>
                  <a:gd name="connsiteY3" fmla="*/ 1091 h 3878"/>
                  <a:gd name="connsiteX4" fmla="*/ 6633 w 7757"/>
                  <a:gd name="connsiteY4" fmla="*/ 1091 h 3878"/>
                  <a:gd name="connsiteX5" fmla="*/ 7758 w 7757"/>
                  <a:gd name="connsiteY5" fmla="*/ 3845 h 3878"/>
                  <a:gd name="connsiteX6" fmla="*/ 6633 w 7757"/>
                  <a:gd name="connsiteY6" fmla="*/ 6599 h 3878"/>
                  <a:gd name="connsiteX7" fmla="*/ 3879 w 7757"/>
                  <a:gd name="connsiteY7" fmla="*/ 7724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24"/>
                    </a:moveTo>
                    <a:cubicBezTo>
                      <a:pt x="2870" y="7724"/>
                      <a:pt x="1862" y="7297"/>
                      <a:pt x="1125" y="6599"/>
                    </a:cubicBezTo>
                    <a:cubicBezTo>
                      <a:pt x="427" y="5862"/>
                      <a:pt x="0" y="4854"/>
                      <a:pt x="0" y="3845"/>
                    </a:cubicBezTo>
                    <a:cubicBezTo>
                      <a:pt x="0" y="2837"/>
                      <a:pt x="427" y="1828"/>
                      <a:pt x="1125" y="1091"/>
                    </a:cubicBezTo>
                    <a:cubicBezTo>
                      <a:pt x="2599" y="-383"/>
                      <a:pt x="5198" y="-344"/>
                      <a:pt x="6633" y="1091"/>
                    </a:cubicBezTo>
                    <a:cubicBezTo>
                      <a:pt x="7331" y="1828"/>
                      <a:pt x="7758" y="2798"/>
                      <a:pt x="7758" y="3845"/>
                    </a:cubicBezTo>
                    <a:cubicBezTo>
                      <a:pt x="7758" y="4854"/>
                      <a:pt x="7331" y="5862"/>
                      <a:pt x="6633" y="6599"/>
                    </a:cubicBezTo>
                    <a:cubicBezTo>
                      <a:pt x="5896" y="7297"/>
                      <a:pt x="4887" y="7724"/>
                      <a:pt x="3879" y="7724"/>
                    </a:cubicBezTo>
                    <a:close/>
                  </a:path>
                </a:pathLst>
              </a:custGeom>
              <a:grpFill/>
              <a:ln w="3867"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7ED8DC2D-9698-46A8-B1FB-57B39455122D}"/>
                  </a:ext>
                </a:extLst>
              </p:cNvPr>
              <p:cNvSpPr/>
              <p:nvPr/>
            </p:nvSpPr>
            <p:spPr>
              <a:xfrm>
                <a:off x="6944690" y="1893419"/>
                <a:ext cx="69821" cy="217222"/>
              </a:xfrm>
              <a:custGeom>
                <a:avLst/>
                <a:gdLst>
                  <a:gd name="connsiteX0" fmla="*/ 73700 w 69821"/>
                  <a:gd name="connsiteY0" fmla="*/ 190340 h 217221"/>
                  <a:gd name="connsiteX1" fmla="*/ 46819 w 69821"/>
                  <a:gd name="connsiteY1" fmla="*/ 217222 h 217221"/>
                  <a:gd name="connsiteX2" fmla="*/ 26881 w 69821"/>
                  <a:gd name="connsiteY2" fmla="*/ 217222 h 217221"/>
                  <a:gd name="connsiteX3" fmla="*/ 0 w 69821"/>
                  <a:gd name="connsiteY3" fmla="*/ 190340 h 217221"/>
                  <a:gd name="connsiteX4" fmla="*/ 0 w 69821"/>
                  <a:gd name="connsiteY4" fmla="*/ 26881 h 217221"/>
                  <a:gd name="connsiteX5" fmla="*/ 26881 w 69821"/>
                  <a:gd name="connsiteY5" fmla="*/ 0 h 217221"/>
                  <a:gd name="connsiteX6" fmla="*/ 46819 w 69821"/>
                  <a:gd name="connsiteY6" fmla="*/ 0 h 217221"/>
                  <a:gd name="connsiteX7" fmla="*/ 73700 w 69821"/>
                  <a:gd name="connsiteY7" fmla="*/ 26881 h 217221"/>
                  <a:gd name="connsiteX8" fmla="*/ 73700 w 69821"/>
                  <a:gd name="connsiteY8" fmla="*/ 190340 h 217221"/>
                  <a:gd name="connsiteX9" fmla="*/ 58184 w 69821"/>
                  <a:gd name="connsiteY9" fmla="*/ 26920 h 217221"/>
                  <a:gd name="connsiteX10" fmla="*/ 46819 w 69821"/>
                  <a:gd name="connsiteY10" fmla="*/ 15555 h 217221"/>
                  <a:gd name="connsiteX11" fmla="*/ 26881 w 69821"/>
                  <a:gd name="connsiteY11" fmla="*/ 15555 h 217221"/>
                  <a:gd name="connsiteX12" fmla="*/ 15516 w 69821"/>
                  <a:gd name="connsiteY12" fmla="*/ 26920 h 217221"/>
                  <a:gd name="connsiteX13" fmla="*/ 15516 w 69821"/>
                  <a:gd name="connsiteY13" fmla="*/ 190379 h 217221"/>
                  <a:gd name="connsiteX14" fmla="*/ 26881 w 69821"/>
                  <a:gd name="connsiteY14" fmla="*/ 201745 h 217221"/>
                  <a:gd name="connsiteX15" fmla="*/ 46819 w 69821"/>
                  <a:gd name="connsiteY15" fmla="*/ 201745 h 217221"/>
                  <a:gd name="connsiteX16" fmla="*/ 58184 w 69821"/>
                  <a:gd name="connsiteY16" fmla="*/ 190379 h 217221"/>
                  <a:gd name="connsiteX17" fmla="*/ 58184 w 69821"/>
                  <a:gd name="connsiteY17" fmla="*/ 26920 h 2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21" h="217221">
                    <a:moveTo>
                      <a:pt x="73700" y="190340"/>
                    </a:moveTo>
                    <a:cubicBezTo>
                      <a:pt x="73700" y="205197"/>
                      <a:pt x="61675" y="217222"/>
                      <a:pt x="46819" y="217222"/>
                    </a:cubicBezTo>
                    <a:lnTo>
                      <a:pt x="26881" y="217222"/>
                    </a:lnTo>
                    <a:cubicBezTo>
                      <a:pt x="12025" y="217222"/>
                      <a:pt x="0" y="205197"/>
                      <a:pt x="0" y="190340"/>
                    </a:cubicBezTo>
                    <a:lnTo>
                      <a:pt x="0" y="26881"/>
                    </a:lnTo>
                    <a:cubicBezTo>
                      <a:pt x="0" y="12025"/>
                      <a:pt x="12025" y="0"/>
                      <a:pt x="26881" y="0"/>
                    </a:cubicBezTo>
                    <a:lnTo>
                      <a:pt x="46819" y="0"/>
                    </a:lnTo>
                    <a:cubicBezTo>
                      <a:pt x="61675" y="0"/>
                      <a:pt x="73700" y="12025"/>
                      <a:pt x="73700" y="26881"/>
                    </a:cubicBezTo>
                    <a:lnTo>
                      <a:pt x="73700" y="190340"/>
                    </a:lnTo>
                    <a:close/>
                    <a:moveTo>
                      <a:pt x="58184" y="26920"/>
                    </a:moveTo>
                    <a:cubicBezTo>
                      <a:pt x="58184" y="20636"/>
                      <a:pt x="53103" y="15555"/>
                      <a:pt x="46819" y="15555"/>
                    </a:cubicBezTo>
                    <a:lnTo>
                      <a:pt x="26881" y="15555"/>
                    </a:lnTo>
                    <a:cubicBezTo>
                      <a:pt x="20597" y="15555"/>
                      <a:pt x="15516" y="20636"/>
                      <a:pt x="15516" y="26920"/>
                    </a:cubicBezTo>
                    <a:lnTo>
                      <a:pt x="15516" y="190379"/>
                    </a:lnTo>
                    <a:cubicBezTo>
                      <a:pt x="15516" y="196663"/>
                      <a:pt x="20597" y="201745"/>
                      <a:pt x="26881" y="201745"/>
                    </a:cubicBezTo>
                    <a:lnTo>
                      <a:pt x="46819" y="201745"/>
                    </a:lnTo>
                    <a:cubicBezTo>
                      <a:pt x="53103" y="201745"/>
                      <a:pt x="58184" y="196663"/>
                      <a:pt x="58184" y="190379"/>
                    </a:cubicBezTo>
                    <a:lnTo>
                      <a:pt x="58184" y="26920"/>
                    </a:lnTo>
                    <a:close/>
                  </a:path>
                </a:pathLst>
              </a:custGeom>
              <a:grpFill/>
              <a:ln w="3867" cap="flat">
                <a:noFill/>
                <a:prstDash val="solid"/>
                <a:miter/>
              </a:ln>
            </p:spPr>
            <p:txBody>
              <a:bodyPr rtlCol="0" anchor="ctr"/>
              <a:lstStyle/>
              <a:p>
                <a:endParaRPr lang="en-ID"/>
              </a:p>
            </p:txBody>
          </p:sp>
        </p:grpSp>
      </p:grpSp>
      <p:pic>
        <p:nvPicPr>
          <p:cNvPr id="14" name="Picture Placeholder 13">
            <a:extLst>
              <a:ext uri="{FF2B5EF4-FFF2-40B4-BE49-F238E27FC236}">
                <a16:creationId xmlns:a16="http://schemas.microsoft.com/office/drawing/2014/main" id="{CF3D0E14-C902-41ED-8CB0-D3C4212DC29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093" b="3093"/>
          <a:stretch>
            <a:fillRect/>
          </a:stretch>
        </p:blipFill>
        <p:spPr/>
      </p:pic>
    </p:spTree>
    <p:extLst>
      <p:ext uri="{BB962C8B-B14F-4D97-AF65-F5344CB8AC3E}">
        <p14:creationId xmlns:p14="http://schemas.microsoft.com/office/powerpoint/2010/main" val="393241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5145F71-7DE5-47D1-9C99-6E56A20DB0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90" b="7890"/>
          <a:stretch>
            <a:fillRect/>
          </a:stretch>
        </p:blipFill>
        <p:spPr/>
      </p:pic>
      <p:sp>
        <p:nvSpPr>
          <p:cNvPr id="3" name="Rectangle 2">
            <a:extLst>
              <a:ext uri="{FF2B5EF4-FFF2-40B4-BE49-F238E27FC236}">
                <a16:creationId xmlns:a16="http://schemas.microsoft.com/office/drawing/2014/main" id="{755285DA-D7EA-40EA-B8F2-31FB3D48EDC6}"/>
              </a:ext>
            </a:extLst>
          </p:cNvPr>
          <p:cNvSpPr/>
          <p:nvPr/>
        </p:nvSpPr>
        <p:spPr>
          <a:xfrm>
            <a:off x="0" y="0"/>
            <a:ext cx="12192000"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E8956DD-BC68-4EFE-8777-C48F583F9E1C}"/>
              </a:ext>
            </a:extLst>
          </p:cNvPr>
          <p:cNvSpPr/>
          <p:nvPr/>
        </p:nvSpPr>
        <p:spPr>
          <a:xfrm>
            <a:off x="0" y="2209800"/>
            <a:ext cx="6600828" cy="4648200"/>
          </a:xfrm>
          <a:custGeom>
            <a:avLst/>
            <a:gdLst>
              <a:gd name="connsiteX0" fmla="*/ 2534038 w 6600828"/>
              <a:gd name="connsiteY0" fmla="*/ 0 h 4648200"/>
              <a:gd name="connsiteX1" fmla="*/ 6600828 w 6600828"/>
              <a:gd name="connsiteY1" fmla="*/ 3118367 h 4648200"/>
              <a:gd name="connsiteX2" fmla="*/ 5768355 w 6600828"/>
              <a:gd name="connsiteY2" fmla="*/ 4551467 h 4648200"/>
              <a:gd name="connsiteX3" fmla="*/ 5668686 w 6600828"/>
              <a:gd name="connsiteY3" fmla="*/ 4648200 h 4648200"/>
              <a:gd name="connsiteX4" fmla="*/ 0 w 6600828"/>
              <a:gd name="connsiteY4" fmla="*/ 4648200 h 4648200"/>
              <a:gd name="connsiteX5" fmla="*/ 0 w 6600828"/>
              <a:gd name="connsiteY5" fmla="*/ 1413175 h 4648200"/>
              <a:gd name="connsiteX6" fmla="*/ 32856 w 6600828"/>
              <a:gd name="connsiteY6" fmla="*/ 1359944 h 4648200"/>
              <a:gd name="connsiteX7" fmla="*/ 2534038 w 6600828"/>
              <a:gd name="connsiteY7" fmla="*/ 0 h 464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00828" h="4648200">
                <a:moveTo>
                  <a:pt x="2534038" y="0"/>
                </a:moveTo>
                <a:cubicBezTo>
                  <a:pt x="4256955" y="-927"/>
                  <a:pt x="6600828" y="1949057"/>
                  <a:pt x="6600828" y="3118367"/>
                </a:cubicBezTo>
                <a:cubicBezTo>
                  <a:pt x="6600828" y="3498819"/>
                  <a:pt x="6271221" y="4032713"/>
                  <a:pt x="5768355" y="4551467"/>
                </a:cubicBezTo>
                <a:lnTo>
                  <a:pt x="5668686" y="4648200"/>
                </a:lnTo>
                <a:lnTo>
                  <a:pt x="0" y="4648200"/>
                </a:lnTo>
                <a:lnTo>
                  <a:pt x="0" y="1413175"/>
                </a:lnTo>
                <a:lnTo>
                  <a:pt x="32856" y="1359944"/>
                </a:lnTo>
                <a:cubicBezTo>
                  <a:pt x="581275" y="557918"/>
                  <a:pt x="1494256" y="25349"/>
                  <a:pt x="2534038" y="0"/>
                </a:cubicBezTo>
                <a:close/>
              </a:path>
            </a:pathLst>
          </a:custGeom>
          <a:solidFill>
            <a:schemeClr val="bg1"/>
          </a:solidFill>
          <a:ln w="9525" cap="flat">
            <a:noFill/>
            <a:prstDash val="solid"/>
            <a:miter/>
          </a:ln>
          <a:effectLst/>
        </p:spPr>
        <p:txBody>
          <a:bodyPr wrap="square" rtlCol="0" anchor="ctr">
            <a:noAutofit/>
          </a:bodyPr>
          <a:lstStyle/>
          <a:p>
            <a:endParaRPr lang="en-US"/>
          </a:p>
        </p:txBody>
      </p:sp>
      <p:grpSp>
        <p:nvGrpSpPr>
          <p:cNvPr id="2" name="Group 1">
            <a:extLst>
              <a:ext uri="{FF2B5EF4-FFF2-40B4-BE49-F238E27FC236}">
                <a16:creationId xmlns:a16="http://schemas.microsoft.com/office/drawing/2014/main" id="{2DF1686D-2679-46E3-B424-103E73AA62E0}"/>
              </a:ext>
            </a:extLst>
          </p:cNvPr>
          <p:cNvGrpSpPr/>
          <p:nvPr/>
        </p:nvGrpSpPr>
        <p:grpSpPr>
          <a:xfrm>
            <a:off x="1011280" y="3304544"/>
            <a:ext cx="4065545" cy="2598073"/>
            <a:chOff x="2535280" y="3012444"/>
            <a:chExt cx="4065545" cy="2598073"/>
          </a:xfrm>
        </p:grpSpPr>
        <p:sp>
          <p:nvSpPr>
            <p:cNvPr id="11" name="TextBox 10">
              <a:extLst>
                <a:ext uri="{FF2B5EF4-FFF2-40B4-BE49-F238E27FC236}">
                  <a16:creationId xmlns:a16="http://schemas.microsoft.com/office/drawing/2014/main" id="{F2E0D26B-805A-4A26-8897-C7BA4F758074}"/>
                </a:ext>
              </a:extLst>
            </p:cNvPr>
            <p:cNvSpPr txBox="1"/>
            <p:nvPr/>
          </p:nvSpPr>
          <p:spPr>
            <a:xfrm>
              <a:off x="2540240" y="3581400"/>
              <a:ext cx="4060585" cy="1077218"/>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Imagination in Amusement Park</a:t>
              </a:r>
            </a:p>
          </p:txBody>
        </p:sp>
        <p:sp>
          <p:nvSpPr>
            <p:cNvPr id="14" name="TextBox 13">
              <a:extLst>
                <a:ext uri="{FF2B5EF4-FFF2-40B4-BE49-F238E27FC236}">
                  <a16:creationId xmlns:a16="http://schemas.microsoft.com/office/drawing/2014/main" id="{71F52A7F-DA0B-44B8-9CBF-22CAE5486A94}"/>
                </a:ext>
              </a:extLst>
            </p:cNvPr>
            <p:cNvSpPr txBox="1"/>
            <p:nvPr/>
          </p:nvSpPr>
          <p:spPr>
            <a:xfrm>
              <a:off x="2556910" y="3012444"/>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16" name="Title 1">
              <a:extLst>
                <a:ext uri="{FF2B5EF4-FFF2-40B4-BE49-F238E27FC236}">
                  <a16:creationId xmlns:a16="http://schemas.microsoft.com/office/drawing/2014/main" id="{2E309433-4E80-47DA-BD07-B18D4C5CAF2D}"/>
                </a:ext>
              </a:extLst>
            </p:cNvPr>
            <p:cNvSpPr txBox="1">
              <a:spLocks/>
            </p:cNvSpPr>
            <p:nvPr/>
          </p:nvSpPr>
          <p:spPr>
            <a:xfrm>
              <a:off x="2535280" y="4792601"/>
              <a:ext cx="4064993" cy="817916"/>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p:txBody>
        </p:sp>
      </p:grpSp>
      <p:sp>
        <p:nvSpPr>
          <p:cNvPr id="25" name="Freeform: Shape 24">
            <a:extLst>
              <a:ext uri="{FF2B5EF4-FFF2-40B4-BE49-F238E27FC236}">
                <a16:creationId xmlns:a16="http://schemas.microsoft.com/office/drawing/2014/main" id="{3258DBA3-A70A-426E-8D0D-72A7276D0091}"/>
              </a:ext>
            </a:extLst>
          </p:cNvPr>
          <p:cNvSpPr/>
          <p:nvPr/>
        </p:nvSpPr>
        <p:spPr>
          <a:xfrm rot="10800000">
            <a:off x="9282772" y="-1"/>
            <a:ext cx="2909227" cy="2569030"/>
          </a:xfrm>
          <a:custGeom>
            <a:avLst/>
            <a:gdLst>
              <a:gd name="connsiteX0" fmla="*/ 2905759 w 3742139"/>
              <a:gd name="connsiteY0" fmla="*/ 3304544 h 3304544"/>
              <a:gd name="connsiteX1" fmla="*/ 0 w 3742139"/>
              <a:gd name="connsiteY1" fmla="*/ 3304544 h 3304544"/>
              <a:gd name="connsiteX2" fmla="*/ 0 w 3742139"/>
              <a:gd name="connsiteY2" fmla="*/ 298565 h 3304544"/>
              <a:gd name="connsiteX3" fmla="*/ 62508 w 3742139"/>
              <a:gd name="connsiteY3" fmla="*/ 259984 h 3304544"/>
              <a:gd name="connsiteX4" fmla="*/ 1022172 w 3742139"/>
              <a:gd name="connsiteY4" fmla="*/ 0 h 3304544"/>
              <a:gd name="connsiteX5" fmla="*/ 3742139 w 3742139"/>
              <a:gd name="connsiteY5" fmla="*/ 2085638 h 3304544"/>
              <a:gd name="connsiteX6" fmla="*/ 3008024 w 3742139"/>
              <a:gd name="connsiteY6" fmla="*/ 3216242 h 330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2139" h="3304544">
                <a:moveTo>
                  <a:pt x="2905759" y="3304544"/>
                </a:moveTo>
                <a:lnTo>
                  <a:pt x="0" y="3304544"/>
                </a:lnTo>
                <a:lnTo>
                  <a:pt x="0" y="298565"/>
                </a:lnTo>
                <a:lnTo>
                  <a:pt x="62508" y="259984"/>
                </a:lnTo>
                <a:cubicBezTo>
                  <a:pt x="347942" y="101764"/>
                  <a:pt x="674456" y="8477"/>
                  <a:pt x="1022172" y="0"/>
                </a:cubicBezTo>
                <a:cubicBezTo>
                  <a:pt x="2174500" y="-621"/>
                  <a:pt x="3742139" y="1303576"/>
                  <a:pt x="3742139" y="2085638"/>
                </a:cubicBezTo>
                <a:cubicBezTo>
                  <a:pt x="3742139" y="2382503"/>
                  <a:pt x="3442083" y="2819053"/>
                  <a:pt x="3008024" y="3216242"/>
                </a:cubicBezTo>
                <a:close/>
              </a:path>
            </a:pathLst>
          </a:custGeom>
          <a:solidFill>
            <a:schemeClr val="accent2"/>
          </a:solidFill>
          <a:ln w="9525" cap="flat">
            <a:noFill/>
            <a:prstDash val="solid"/>
            <a:miter/>
          </a:ln>
          <a:effectLst/>
        </p:spPr>
        <p:txBody>
          <a:bodyPr wrap="square" rtlCol="0" anchor="ctr">
            <a:noAutofit/>
          </a:bodyPr>
          <a:lstStyle/>
          <a:p>
            <a:endParaRPr lang="en-US"/>
          </a:p>
        </p:txBody>
      </p:sp>
      <p:sp>
        <p:nvSpPr>
          <p:cNvPr id="26" name="TextBox 25">
            <a:extLst>
              <a:ext uri="{FF2B5EF4-FFF2-40B4-BE49-F238E27FC236}">
                <a16:creationId xmlns:a16="http://schemas.microsoft.com/office/drawing/2014/main" id="{B09F5569-6D50-4D98-88E6-A0509E243DF9}"/>
              </a:ext>
            </a:extLst>
          </p:cNvPr>
          <p:cNvSpPr txBox="1"/>
          <p:nvPr/>
        </p:nvSpPr>
        <p:spPr>
          <a:xfrm>
            <a:off x="9644267" y="529439"/>
            <a:ext cx="2547733" cy="1089529"/>
          </a:xfrm>
          <a:prstGeom prst="rect">
            <a:avLst/>
          </a:prstGeom>
          <a:noFill/>
        </p:spPr>
        <p:txBody>
          <a:bodyPr wrap="square" rtlCol="0">
            <a:spAutoFit/>
          </a:bodyPr>
          <a:lstStyle/>
          <a:p>
            <a:pPr>
              <a:lnSpc>
                <a:spcPct val="90000"/>
              </a:lnSpc>
            </a:pPr>
            <a:r>
              <a:rPr lang="en-US" sz="3600" dirty="0">
                <a:solidFill>
                  <a:schemeClr val="bg1"/>
                </a:solidFill>
                <a:latin typeface="+mj-lt"/>
              </a:rPr>
              <a:t>Amusement Park</a:t>
            </a:r>
          </a:p>
        </p:txBody>
      </p:sp>
    </p:spTree>
    <p:extLst>
      <p:ext uri="{BB962C8B-B14F-4D97-AF65-F5344CB8AC3E}">
        <p14:creationId xmlns:p14="http://schemas.microsoft.com/office/powerpoint/2010/main" val="923081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5E360FF-CFC3-4CD7-B106-7BED4D7E3E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1993" b="11993"/>
          <a:stretch>
            <a:fillRect/>
          </a:stretch>
        </p:blipFill>
        <p:spPr/>
      </p:pic>
      <p:grpSp>
        <p:nvGrpSpPr>
          <p:cNvPr id="7" name="Group 6">
            <a:extLst>
              <a:ext uri="{FF2B5EF4-FFF2-40B4-BE49-F238E27FC236}">
                <a16:creationId xmlns:a16="http://schemas.microsoft.com/office/drawing/2014/main" id="{54F6A945-42C5-4E38-86EC-03AE926EAB04}"/>
              </a:ext>
            </a:extLst>
          </p:cNvPr>
          <p:cNvGrpSpPr/>
          <p:nvPr/>
        </p:nvGrpSpPr>
        <p:grpSpPr>
          <a:xfrm>
            <a:off x="4426570" y="550724"/>
            <a:ext cx="1164594" cy="1021717"/>
            <a:chOff x="1181078" y="4743313"/>
            <a:chExt cx="1164594" cy="1021717"/>
          </a:xfrm>
        </p:grpSpPr>
        <p:sp>
          <p:nvSpPr>
            <p:cNvPr id="5" name="Freeform: Shape 4">
              <a:extLst>
                <a:ext uri="{FF2B5EF4-FFF2-40B4-BE49-F238E27FC236}">
                  <a16:creationId xmlns:a16="http://schemas.microsoft.com/office/drawing/2014/main" id="{587CD7F5-E278-47D5-8803-B26DEE41542C}"/>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6" name="TextBox 5">
              <a:extLst>
                <a:ext uri="{FF2B5EF4-FFF2-40B4-BE49-F238E27FC236}">
                  <a16:creationId xmlns:a16="http://schemas.microsoft.com/office/drawing/2014/main" id="{455910C7-2C9E-49AC-8E3C-71776D0917AE}"/>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01</a:t>
              </a:r>
            </a:p>
          </p:txBody>
        </p:sp>
      </p:grpSp>
      <p:sp>
        <p:nvSpPr>
          <p:cNvPr id="14" name="Title 1">
            <a:extLst>
              <a:ext uri="{FF2B5EF4-FFF2-40B4-BE49-F238E27FC236}">
                <a16:creationId xmlns:a16="http://schemas.microsoft.com/office/drawing/2014/main" id="{F467AFED-09C7-47E8-94DD-02EFE223A3E8}"/>
              </a:ext>
            </a:extLst>
          </p:cNvPr>
          <p:cNvSpPr txBox="1">
            <a:spLocks/>
          </p:cNvSpPr>
          <p:nvPr/>
        </p:nvSpPr>
        <p:spPr>
          <a:xfrm>
            <a:off x="5828759" y="652624"/>
            <a:ext cx="2150636" cy="1005403"/>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r>
              <a:rPr lang="en-US" dirty="0" err="1">
                <a:solidFill>
                  <a:schemeClr val="tx1">
                    <a:lumMod val="50000"/>
                    <a:lumOff val="50000"/>
                  </a:schemeClr>
                </a:solidFill>
              </a:rPr>
              <a:t>Vivamus</a:t>
            </a:r>
            <a:r>
              <a:rPr lang="en-US" dirty="0">
                <a:solidFill>
                  <a:schemeClr val="tx1">
                    <a:lumMod val="50000"/>
                    <a:lumOff val="50000"/>
                  </a:schemeClr>
                </a:solidFill>
              </a:rPr>
              <a:t> in lorem in </a:t>
            </a:r>
            <a:r>
              <a:rPr lang="en-US" dirty="0" err="1">
                <a:solidFill>
                  <a:schemeClr val="tx1">
                    <a:lumMod val="50000"/>
                    <a:lumOff val="50000"/>
                  </a:schemeClr>
                </a:solidFill>
              </a:rPr>
              <a:t>odio</a:t>
            </a:r>
            <a:r>
              <a:rPr lang="en-US" dirty="0">
                <a:solidFill>
                  <a:schemeClr val="tx1">
                    <a:lumMod val="50000"/>
                    <a:lumOff val="50000"/>
                  </a:schemeClr>
                </a:solidFill>
              </a:rPr>
              <a:t> </a:t>
            </a:r>
            <a:r>
              <a:rPr lang="en-US" dirty="0" err="1">
                <a:solidFill>
                  <a:schemeClr val="tx1">
                    <a:lumMod val="50000"/>
                    <a:lumOff val="50000"/>
                  </a:schemeClr>
                </a:solidFill>
              </a:rPr>
              <a:t>tristique</a:t>
            </a:r>
            <a:r>
              <a:rPr lang="en-US" dirty="0">
                <a:solidFill>
                  <a:schemeClr val="tx1">
                    <a:lumMod val="50000"/>
                    <a:lumOff val="50000"/>
                  </a:schemeClr>
                </a:solidFill>
              </a:rPr>
              <a:t>.</a:t>
            </a:r>
          </a:p>
        </p:txBody>
      </p:sp>
      <p:grpSp>
        <p:nvGrpSpPr>
          <p:cNvPr id="17" name="Group 16">
            <a:extLst>
              <a:ext uri="{FF2B5EF4-FFF2-40B4-BE49-F238E27FC236}">
                <a16:creationId xmlns:a16="http://schemas.microsoft.com/office/drawing/2014/main" id="{063BE0C1-BDB4-4CD7-9E22-8961A586BCDD}"/>
              </a:ext>
            </a:extLst>
          </p:cNvPr>
          <p:cNvGrpSpPr/>
          <p:nvPr/>
        </p:nvGrpSpPr>
        <p:grpSpPr>
          <a:xfrm>
            <a:off x="7113588" y="2919420"/>
            <a:ext cx="4064993" cy="2212960"/>
            <a:chOff x="1016595" y="3068793"/>
            <a:chExt cx="4064993" cy="2212960"/>
          </a:xfrm>
        </p:grpSpPr>
        <p:sp>
          <p:nvSpPr>
            <p:cNvPr id="18" name="TextBox 17">
              <a:extLst>
                <a:ext uri="{FF2B5EF4-FFF2-40B4-BE49-F238E27FC236}">
                  <a16:creationId xmlns:a16="http://schemas.microsoft.com/office/drawing/2014/main" id="{13298B44-618C-400B-96F8-5BEA8F54AABA}"/>
                </a:ext>
              </a:extLst>
            </p:cNvPr>
            <p:cNvSpPr txBox="1"/>
            <p:nvPr/>
          </p:nvSpPr>
          <p:spPr>
            <a:xfrm>
              <a:off x="1019175" y="3068793"/>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20" name="Title 1">
              <a:extLst>
                <a:ext uri="{FF2B5EF4-FFF2-40B4-BE49-F238E27FC236}">
                  <a16:creationId xmlns:a16="http://schemas.microsoft.com/office/drawing/2014/main" id="{442F9DE7-D74E-4349-B752-C2D715DB6026}"/>
                </a:ext>
              </a:extLst>
            </p:cNvPr>
            <p:cNvSpPr txBox="1">
              <a:spLocks/>
            </p:cNvSpPr>
            <p:nvPr/>
          </p:nvSpPr>
          <p:spPr>
            <a:xfrm>
              <a:off x="1016595" y="3571285"/>
              <a:ext cx="4064993" cy="171046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a:p>
              <a:pPr>
                <a:spcAft>
                  <a:spcPts val="1200"/>
                </a:spcAft>
              </a:pPr>
              <a:r>
                <a:rPr lang="en-US" sz="1000" dirty="0" err="1">
                  <a:solidFill>
                    <a:schemeClr val="tx1">
                      <a:lumMod val="50000"/>
                      <a:lumOff val="50000"/>
                    </a:schemeClr>
                  </a:solidFill>
                </a:rPr>
                <a:t>Orci</a:t>
              </a:r>
              <a:r>
                <a:rPr lang="en-US" sz="1000" dirty="0">
                  <a:solidFill>
                    <a:schemeClr val="tx1">
                      <a:lumMod val="50000"/>
                      <a:lumOff val="50000"/>
                    </a:schemeClr>
                  </a:solidFill>
                </a:rPr>
                <a:t> </a:t>
              </a:r>
              <a:r>
                <a:rPr lang="en-US" sz="1000" dirty="0" err="1">
                  <a:solidFill>
                    <a:schemeClr val="tx1">
                      <a:lumMod val="50000"/>
                      <a:lumOff val="50000"/>
                    </a:schemeClr>
                  </a:solidFill>
                </a:rPr>
                <a:t>varius</a:t>
              </a:r>
              <a:r>
                <a:rPr lang="en-US" sz="1000" dirty="0">
                  <a:solidFill>
                    <a:schemeClr val="tx1">
                      <a:lumMod val="50000"/>
                      <a:lumOff val="50000"/>
                    </a:schemeClr>
                  </a:solidFill>
                </a:rPr>
                <a:t> </a:t>
              </a:r>
              <a:r>
                <a:rPr lang="en-US" sz="1000" dirty="0" err="1">
                  <a:solidFill>
                    <a:schemeClr val="tx1">
                      <a:lumMod val="50000"/>
                      <a:lumOff val="50000"/>
                    </a:schemeClr>
                  </a:solidFill>
                </a:rPr>
                <a:t>natoque</a:t>
              </a:r>
              <a:r>
                <a:rPr lang="en-US" sz="1000" dirty="0">
                  <a:solidFill>
                    <a:schemeClr val="tx1">
                      <a:lumMod val="50000"/>
                      <a:lumOff val="50000"/>
                    </a:schemeClr>
                  </a:solidFill>
                </a:rPr>
                <a:t> </a:t>
              </a:r>
              <a:r>
                <a:rPr lang="en-US" sz="1000" dirty="0" err="1">
                  <a:solidFill>
                    <a:schemeClr val="tx1">
                      <a:lumMod val="50000"/>
                      <a:lumOff val="50000"/>
                    </a:schemeClr>
                  </a:solidFill>
                </a:rPr>
                <a:t>penatibus</a:t>
              </a:r>
              <a:r>
                <a:rPr lang="en-US" sz="1000" dirty="0">
                  <a:solidFill>
                    <a:schemeClr val="tx1">
                      <a:lumMod val="50000"/>
                      <a:lumOff val="50000"/>
                    </a:schemeClr>
                  </a:solidFill>
                </a:rPr>
                <a:t> et </a:t>
              </a:r>
              <a:r>
                <a:rPr lang="en-US" sz="1000" dirty="0" err="1">
                  <a:solidFill>
                    <a:schemeClr val="tx1">
                      <a:lumMod val="50000"/>
                      <a:lumOff val="50000"/>
                    </a:schemeClr>
                  </a:solidFill>
                </a:rPr>
                <a:t>magnis</a:t>
              </a:r>
              <a:r>
                <a:rPr lang="en-US" sz="1000" dirty="0">
                  <a:solidFill>
                    <a:schemeClr val="tx1">
                      <a:lumMod val="50000"/>
                      <a:lumOff val="50000"/>
                    </a:schemeClr>
                  </a:solidFill>
                </a:rPr>
                <a:t> dis parturient </a:t>
              </a:r>
              <a:r>
                <a:rPr lang="en-US" sz="1000" dirty="0" err="1">
                  <a:solidFill>
                    <a:schemeClr val="tx1">
                      <a:lumMod val="50000"/>
                      <a:lumOff val="50000"/>
                    </a:schemeClr>
                  </a:solidFill>
                </a:rPr>
                <a:t>montes</a:t>
              </a:r>
              <a:r>
                <a:rPr lang="en-US" sz="1000" dirty="0">
                  <a:solidFill>
                    <a:schemeClr val="tx1">
                      <a:lumMod val="50000"/>
                      <a:lumOff val="50000"/>
                    </a:schemeClr>
                  </a:solidFill>
                </a:rPr>
                <a:t>, </a:t>
              </a:r>
              <a:r>
                <a:rPr lang="en-US" sz="1000" dirty="0" err="1">
                  <a:solidFill>
                    <a:schemeClr val="tx1">
                      <a:lumMod val="50000"/>
                      <a:lumOff val="50000"/>
                    </a:schemeClr>
                  </a:solidFill>
                </a:rPr>
                <a:t>nascetur</a:t>
              </a:r>
              <a:r>
                <a:rPr lang="en-US" sz="1000" dirty="0">
                  <a:solidFill>
                    <a:schemeClr val="tx1">
                      <a:lumMod val="50000"/>
                      <a:lumOff val="50000"/>
                    </a:schemeClr>
                  </a:solidFill>
                </a:rPr>
                <a:t> </a:t>
              </a:r>
              <a:r>
                <a:rPr lang="en-US" sz="1000" dirty="0" err="1">
                  <a:solidFill>
                    <a:schemeClr val="tx1">
                      <a:lumMod val="50000"/>
                      <a:lumOff val="50000"/>
                    </a:schemeClr>
                  </a:solidFill>
                </a:rPr>
                <a:t>ridiculus</a:t>
              </a:r>
              <a:r>
                <a:rPr lang="en-US" sz="1000" dirty="0">
                  <a:solidFill>
                    <a:schemeClr val="tx1">
                      <a:lumMod val="50000"/>
                      <a:lumOff val="50000"/>
                    </a:schemeClr>
                  </a:solidFill>
                </a:rPr>
                <a:t> mus. </a:t>
              </a:r>
              <a:r>
                <a:rPr lang="en-US" sz="1000" dirty="0" err="1">
                  <a:solidFill>
                    <a:schemeClr val="tx1">
                      <a:lumMod val="50000"/>
                      <a:lumOff val="50000"/>
                    </a:schemeClr>
                  </a:solidFill>
                </a:rPr>
                <a:t>Vivamus</a:t>
              </a:r>
              <a:r>
                <a:rPr lang="en-US" sz="1000" dirty="0">
                  <a:solidFill>
                    <a:schemeClr val="tx1">
                      <a:lumMod val="50000"/>
                      <a:lumOff val="50000"/>
                    </a:schemeClr>
                  </a:solidFill>
                </a:rPr>
                <a:t> in lorem in </a:t>
              </a:r>
              <a:r>
                <a:rPr lang="en-US" sz="1000" dirty="0" err="1">
                  <a:solidFill>
                    <a:schemeClr val="tx1">
                      <a:lumMod val="50000"/>
                      <a:lumOff val="50000"/>
                    </a:schemeClr>
                  </a:solidFill>
                </a:rPr>
                <a:t>odio</a:t>
              </a:r>
              <a:r>
                <a:rPr lang="en-US" sz="1000" dirty="0">
                  <a:solidFill>
                    <a:schemeClr val="tx1">
                      <a:lumMod val="50000"/>
                      <a:lumOff val="50000"/>
                    </a:schemeClr>
                  </a:solidFill>
                </a:rPr>
                <a:t> </a:t>
              </a:r>
              <a:r>
                <a:rPr lang="en-US" sz="1000" dirty="0" err="1">
                  <a:solidFill>
                    <a:schemeClr val="tx1">
                      <a:lumMod val="50000"/>
                      <a:lumOff val="50000"/>
                    </a:schemeClr>
                  </a:solidFill>
                </a:rPr>
                <a:t>tristique</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id vitae </a:t>
              </a:r>
              <a:r>
                <a:rPr lang="en-US" sz="1000" dirty="0" err="1">
                  <a:solidFill>
                    <a:schemeClr val="tx1">
                      <a:lumMod val="50000"/>
                      <a:lumOff val="50000"/>
                    </a:schemeClr>
                  </a:solidFill>
                </a:rPr>
                <a:t>odio</a:t>
              </a:r>
              <a:r>
                <a:rPr lang="en-US" sz="1000" dirty="0">
                  <a:solidFill>
                    <a:schemeClr val="tx1">
                      <a:lumMod val="50000"/>
                      <a:lumOff val="50000"/>
                    </a:schemeClr>
                  </a:solidFill>
                </a:rPr>
                <a:t>. Vestibulum sed </a:t>
              </a:r>
              <a:r>
                <a:rPr lang="en-US" sz="1000" dirty="0" err="1">
                  <a:solidFill>
                    <a:schemeClr val="tx1">
                      <a:lumMod val="50000"/>
                      <a:lumOff val="50000"/>
                    </a:schemeClr>
                  </a:solidFill>
                </a:rPr>
                <a:t>sem</a:t>
              </a:r>
              <a:r>
                <a:rPr lang="en-US" sz="1000" dirty="0">
                  <a:solidFill>
                    <a:schemeClr val="tx1">
                      <a:lumMod val="50000"/>
                      <a:lumOff val="50000"/>
                    </a:schemeClr>
                  </a:solidFill>
                </a:rPr>
                <a:t> </a:t>
              </a:r>
              <a:r>
                <a:rPr lang="en-US" sz="1000" dirty="0" err="1">
                  <a:solidFill>
                    <a:schemeClr val="tx1">
                      <a:lumMod val="50000"/>
                      <a:lumOff val="50000"/>
                    </a:schemeClr>
                  </a:solidFill>
                </a:rPr>
                <a:t>suscipit</a:t>
              </a:r>
              <a:r>
                <a:rPr lang="en-US" sz="1000" dirty="0">
                  <a:solidFill>
                    <a:schemeClr val="tx1">
                      <a:lumMod val="50000"/>
                      <a:lumOff val="50000"/>
                    </a:schemeClr>
                  </a:solidFill>
                </a:rPr>
                <a:t> dui </a:t>
              </a:r>
              <a:r>
                <a:rPr lang="en-US" sz="1000" dirty="0" err="1">
                  <a:solidFill>
                    <a:schemeClr val="tx1">
                      <a:lumMod val="50000"/>
                      <a:lumOff val="50000"/>
                    </a:schemeClr>
                  </a:solidFill>
                </a:rPr>
                <a:t>luctus</a:t>
              </a:r>
              <a:r>
                <a:rPr lang="en-US" sz="1000" dirty="0">
                  <a:solidFill>
                    <a:schemeClr val="tx1">
                      <a:lumMod val="50000"/>
                      <a:lumOff val="50000"/>
                    </a:schemeClr>
                  </a:solidFill>
                </a:rPr>
                <a:t>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sed </a:t>
              </a:r>
              <a:r>
                <a:rPr lang="en-US" sz="1000" dirty="0" err="1">
                  <a:solidFill>
                    <a:schemeClr val="tx1">
                      <a:lumMod val="50000"/>
                      <a:lumOff val="50000"/>
                    </a:schemeClr>
                  </a:solidFill>
                </a:rPr>
                <a:t>justo</a:t>
              </a:r>
              <a:r>
                <a:rPr lang="en-US" sz="1000" dirty="0">
                  <a:solidFill>
                    <a:schemeClr val="tx1">
                      <a:lumMod val="50000"/>
                      <a:lumOff val="50000"/>
                    </a:schemeClr>
                  </a:solidFill>
                </a:rPr>
                <a:t>. </a:t>
              </a:r>
            </a:p>
          </p:txBody>
        </p:sp>
      </p:grpSp>
      <p:pic>
        <p:nvPicPr>
          <p:cNvPr id="3" name="Picture Placeholder 2">
            <a:extLst>
              <a:ext uri="{FF2B5EF4-FFF2-40B4-BE49-F238E27FC236}">
                <a16:creationId xmlns:a16="http://schemas.microsoft.com/office/drawing/2014/main" id="{DC427F49-E2F1-46A9-9FD3-AB833FFB64D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469" b="9469"/>
          <a:stretch>
            <a:fillRect/>
          </a:stretch>
        </p:blipFill>
        <p:spPr/>
      </p:pic>
    </p:spTree>
    <p:extLst>
      <p:ext uri="{BB962C8B-B14F-4D97-AF65-F5344CB8AC3E}">
        <p14:creationId xmlns:p14="http://schemas.microsoft.com/office/powerpoint/2010/main" val="676396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3B02C-29C5-4589-9030-0DE14C1F8D4D}"/>
              </a:ext>
            </a:extLst>
          </p:cNvPr>
          <p:cNvSpPr/>
          <p:nvPr/>
        </p:nvSpPr>
        <p:spPr>
          <a:xfrm>
            <a:off x="0" y="3840176"/>
            <a:ext cx="6094413" cy="3017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0F04FB2-2991-4952-A929-337A160633C5}"/>
              </a:ext>
            </a:extLst>
          </p:cNvPr>
          <p:cNvSpPr txBox="1"/>
          <p:nvPr/>
        </p:nvSpPr>
        <p:spPr>
          <a:xfrm>
            <a:off x="7145991" y="1444519"/>
            <a:ext cx="3064810" cy="1569660"/>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Imagination in Amusement Park</a:t>
            </a:r>
          </a:p>
        </p:txBody>
      </p:sp>
      <p:sp>
        <p:nvSpPr>
          <p:cNvPr id="17" name="TextBox 16">
            <a:extLst>
              <a:ext uri="{FF2B5EF4-FFF2-40B4-BE49-F238E27FC236}">
                <a16:creationId xmlns:a16="http://schemas.microsoft.com/office/drawing/2014/main" id="{95619569-DC62-4A4E-A1E1-BC512A729FCB}"/>
              </a:ext>
            </a:extLst>
          </p:cNvPr>
          <p:cNvSpPr txBox="1"/>
          <p:nvPr/>
        </p:nvSpPr>
        <p:spPr>
          <a:xfrm>
            <a:off x="7143610" y="742213"/>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18" name="Title 1">
            <a:extLst>
              <a:ext uri="{FF2B5EF4-FFF2-40B4-BE49-F238E27FC236}">
                <a16:creationId xmlns:a16="http://schemas.microsoft.com/office/drawing/2014/main" id="{EE631E5C-F46D-4D26-A98F-12E7A52F2CF8}"/>
              </a:ext>
            </a:extLst>
          </p:cNvPr>
          <p:cNvSpPr txBox="1">
            <a:spLocks/>
          </p:cNvSpPr>
          <p:nvPr/>
        </p:nvSpPr>
        <p:spPr>
          <a:xfrm>
            <a:off x="7141030" y="2671061"/>
            <a:ext cx="4064993" cy="63325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p>
        </p:txBody>
      </p:sp>
      <p:sp>
        <p:nvSpPr>
          <p:cNvPr id="21" name="Title 1">
            <a:extLst>
              <a:ext uri="{FF2B5EF4-FFF2-40B4-BE49-F238E27FC236}">
                <a16:creationId xmlns:a16="http://schemas.microsoft.com/office/drawing/2014/main" id="{A1D88F73-3981-42E6-9D29-43D3F09535CB}"/>
              </a:ext>
            </a:extLst>
          </p:cNvPr>
          <p:cNvSpPr txBox="1">
            <a:spLocks/>
          </p:cNvSpPr>
          <p:nvPr/>
        </p:nvSpPr>
        <p:spPr>
          <a:xfrm>
            <a:off x="1014710" y="5032463"/>
            <a:ext cx="4064993" cy="63325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a:solidFill>
                  <a:schemeClr val="bg1"/>
                </a:solidFill>
              </a:rPr>
              <a:t>Fusce a felis porta, ultrices arcu eu, ultricies magna. Aliquam sed ipsum maximus est euismod dignissim. Maecenas consequat elementum eros, ut pharetra velit convallis nec. </a:t>
            </a:r>
          </a:p>
        </p:txBody>
      </p:sp>
      <p:pic>
        <p:nvPicPr>
          <p:cNvPr id="5" name="Picture Placeholder 4">
            <a:extLst>
              <a:ext uri="{FF2B5EF4-FFF2-40B4-BE49-F238E27FC236}">
                <a16:creationId xmlns:a16="http://schemas.microsoft.com/office/drawing/2014/main" id="{0DC4CD98-AE55-4CBD-9F14-E3DAAE6B68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834" b="2834"/>
          <a:stretch>
            <a:fillRect/>
          </a:stretch>
        </p:blipFill>
        <p:spPr/>
      </p:pic>
      <p:pic>
        <p:nvPicPr>
          <p:cNvPr id="7" name="Picture Placeholder 6">
            <a:extLst>
              <a:ext uri="{FF2B5EF4-FFF2-40B4-BE49-F238E27FC236}">
                <a16:creationId xmlns:a16="http://schemas.microsoft.com/office/drawing/2014/main" id="{940F5BA4-A83C-47DB-83DE-678772AC68C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861" b="12861"/>
          <a:stretch>
            <a:fillRect/>
          </a:stretch>
        </p:blipFill>
        <p:spPr/>
      </p:pic>
    </p:spTree>
    <p:extLst>
      <p:ext uri="{BB962C8B-B14F-4D97-AF65-F5344CB8AC3E}">
        <p14:creationId xmlns:p14="http://schemas.microsoft.com/office/powerpoint/2010/main" val="307968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84E34BE-206E-49E8-85CB-9641792E82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986" b="7986"/>
          <a:stretch>
            <a:fillRect/>
          </a:stretch>
        </p:blipFill>
        <p:spPr/>
      </p:pic>
      <p:sp>
        <p:nvSpPr>
          <p:cNvPr id="26" name="Rectangle 25">
            <a:extLst>
              <a:ext uri="{FF2B5EF4-FFF2-40B4-BE49-F238E27FC236}">
                <a16:creationId xmlns:a16="http://schemas.microsoft.com/office/drawing/2014/main" id="{AEC27BA6-D382-4E9E-99F5-7A459D4BB91C}"/>
              </a:ext>
            </a:extLst>
          </p:cNvPr>
          <p:cNvSpPr/>
          <p:nvPr/>
        </p:nvSpPr>
        <p:spPr>
          <a:xfrm>
            <a:off x="0" y="0"/>
            <a:ext cx="12192000" cy="68580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7B3EE51-7022-4141-9AE7-B19A3F377715}"/>
              </a:ext>
            </a:extLst>
          </p:cNvPr>
          <p:cNvGrpSpPr/>
          <p:nvPr/>
        </p:nvGrpSpPr>
        <p:grpSpPr>
          <a:xfrm>
            <a:off x="1019175" y="907881"/>
            <a:ext cx="1164594" cy="1021717"/>
            <a:chOff x="1181078" y="4743313"/>
            <a:chExt cx="1164594" cy="1021717"/>
          </a:xfrm>
        </p:grpSpPr>
        <p:sp>
          <p:nvSpPr>
            <p:cNvPr id="8" name="Freeform: Shape 7">
              <a:extLst>
                <a:ext uri="{FF2B5EF4-FFF2-40B4-BE49-F238E27FC236}">
                  <a16:creationId xmlns:a16="http://schemas.microsoft.com/office/drawing/2014/main" id="{EAB7F7A5-169E-4758-B472-539FEA80B51D}"/>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9" name="TextBox 8">
              <a:extLst>
                <a:ext uri="{FF2B5EF4-FFF2-40B4-BE49-F238E27FC236}">
                  <a16:creationId xmlns:a16="http://schemas.microsoft.com/office/drawing/2014/main" id="{09D39B6C-F821-4AE1-A19B-32F49C8FAB0B}"/>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01</a:t>
              </a:r>
            </a:p>
          </p:txBody>
        </p:sp>
      </p:grpSp>
      <p:sp>
        <p:nvSpPr>
          <p:cNvPr id="10" name="Title 1">
            <a:extLst>
              <a:ext uri="{FF2B5EF4-FFF2-40B4-BE49-F238E27FC236}">
                <a16:creationId xmlns:a16="http://schemas.microsoft.com/office/drawing/2014/main" id="{68CCEEBD-C92F-4E7F-A7F8-248D631B67DC}"/>
              </a:ext>
            </a:extLst>
          </p:cNvPr>
          <p:cNvSpPr txBox="1">
            <a:spLocks/>
          </p:cNvSpPr>
          <p:nvPr/>
        </p:nvSpPr>
        <p:spPr>
          <a:xfrm>
            <a:off x="2421364" y="1102114"/>
            <a:ext cx="2660224"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bg1"/>
                </a:solidFill>
              </a:rPr>
              <a:t>Orci varius natoque penatibus et magnis dis parturient montes, nascetur ridiculus mus. Vivamus in lorem in odio tristique.</a:t>
            </a:r>
          </a:p>
        </p:txBody>
      </p:sp>
      <p:sp>
        <p:nvSpPr>
          <p:cNvPr id="16" name="Freeform: Shape 15">
            <a:extLst>
              <a:ext uri="{FF2B5EF4-FFF2-40B4-BE49-F238E27FC236}">
                <a16:creationId xmlns:a16="http://schemas.microsoft.com/office/drawing/2014/main" id="{81577B05-00CA-463C-BFE7-E9E8B7E3CA7A}"/>
              </a:ext>
            </a:extLst>
          </p:cNvPr>
          <p:cNvSpPr/>
          <p:nvPr/>
        </p:nvSpPr>
        <p:spPr>
          <a:xfrm>
            <a:off x="6093333" y="2413000"/>
            <a:ext cx="7110983" cy="6238588"/>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grpSp>
        <p:nvGrpSpPr>
          <p:cNvPr id="20" name="Group 19">
            <a:extLst>
              <a:ext uri="{FF2B5EF4-FFF2-40B4-BE49-F238E27FC236}">
                <a16:creationId xmlns:a16="http://schemas.microsoft.com/office/drawing/2014/main" id="{32AF2E38-32EC-46C8-B8DB-09CFA0AF517C}"/>
              </a:ext>
            </a:extLst>
          </p:cNvPr>
          <p:cNvGrpSpPr/>
          <p:nvPr/>
        </p:nvGrpSpPr>
        <p:grpSpPr>
          <a:xfrm>
            <a:off x="7565986" y="3756027"/>
            <a:ext cx="3045619" cy="2337404"/>
            <a:chOff x="1019175" y="2644170"/>
            <a:chExt cx="3045619" cy="2337404"/>
          </a:xfrm>
        </p:grpSpPr>
        <p:sp>
          <p:nvSpPr>
            <p:cNvPr id="22" name="TextBox 21">
              <a:extLst>
                <a:ext uri="{FF2B5EF4-FFF2-40B4-BE49-F238E27FC236}">
                  <a16:creationId xmlns:a16="http://schemas.microsoft.com/office/drawing/2014/main" id="{402CCF90-A1B3-449E-9A57-8496BC6E9BD6}"/>
                </a:ext>
              </a:extLst>
            </p:cNvPr>
            <p:cNvSpPr txBox="1"/>
            <p:nvPr/>
          </p:nvSpPr>
          <p:spPr>
            <a:xfrm>
              <a:off x="1021556" y="2644170"/>
              <a:ext cx="3043238" cy="1569660"/>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solidFill>
                    <a:schemeClr val="bg1"/>
                  </a:solidFill>
                </a:rPr>
                <a:t>Bring your Amusement Park to the sky</a:t>
              </a:r>
            </a:p>
          </p:txBody>
        </p:sp>
        <p:sp>
          <p:nvSpPr>
            <p:cNvPr id="23" name="Title 1">
              <a:extLst>
                <a:ext uri="{FF2B5EF4-FFF2-40B4-BE49-F238E27FC236}">
                  <a16:creationId xmlns:a16="http://schemas.microsoft.com/office/drawing/2014/main" id="{E3DA72D1-4080-4C45-9BC3-F947200661E0}"/>
                </a:ext>
              </a:extLst>
            </p:cNvPr>
            <p:cNvSpPr txBox="1">
              <a:spLocks/>
            </p:cNvSpPr>
            <p:nvPr/>
          </p:nvSpPr>
          <p:spPr>
            <a:xfrm>
              <a:off x="1019175" y="4348324"/>
              <a:ext cx="3043238"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bg1"/>
                  </a:solidFill>
                </a:rPr>
                <a:t>Orci varius natoque penatibus et magnis dis parturient montes, nascetur ridiculus mus. Vivamus in lorem in odio tristique.</a:t>
              </a:r>
            </a:p>
          </p:txBody>
        </p:sp>
      </p:grpSp>
    </p:spTree>
    <p:extLst>
      <p:ext uri="{BB962C8B-B14F-4D97-AF65-F5344CB8AC3E}">
        <p14:creationId xmlns:p14="http://schemas.microsoft.com/office/powerpoint/2010/main" val="1492891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9EA2DF2-2E1C-4157-BF4B-3479ACBE4D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8" name="Rectangle 17">
            <a:extLst>
              <a:ext uri="{FF2B5EF4-FFF2-40B4-BE49-F238E27FC236}">
                <a16:creationId xmlns:a16="http://schemas.microsoft.com/office/drawing/2014/main" id="{6852AC27-AAFB-4936-BA26-F10C29085AE9}"/>
              </a:ext>
            </a:extLst>
          </p:cNvPr>
          <p:cNvSpPr/>
          <p:nvPr/>
        </p:nvSpPr>
        <p:spPr>
          <a:xfrm>
            <a:off x="0" y="0"/>
            <a:ext cx="12192000" cy="6858000"/>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270BEE6-F3A8-4B66-891A-13D0BD1AADC9}"/>
              </a:ext>
            </a:extLst>
          </p:cNvPr>
          <p:cNvGrpSpPr/>
          <p:nvPr/>
        </p:nvGrpSpPr>
        <p:grpSpPr>
          <a:xfrm>
            <a:off x="1000404" y="1293000"/>
            <a:ext cx="4847946" cy="4272001"/>
            <a:chOff x="1000404" y="815439"/>
            <a:chExt cx="4847946" cy="4272001"/>
          </a:xfrm>
        </p:grpSpPr>
        <p:grpSp>
          <p:nvGrpSpPr>
            <p:cNvPr id="3" name="Group 2">
              <a:extLst>
                <a:ext uri="{FF2B5EF4-FFF2-40B4-BE49-F238E27FC236}">
                  <a16:creationId xmlns:a16="http://schemas.microsoft.com/office/drawing/2014/main" id="{FDB70A1B-7826-4DBE-B0DF-988EC9897A16}"/>
                </a:ext>
              </a:extLst>
            </p:cNvPr>
            <p:cNvGrpSpPr/>
            <p:nvPr/>
          </p:nvGrpSpPr>
          <p:grpSpPr>
            <a:xfrm>
              <a:off x="1000404" y="815439"/>
              <a:ext cx="2047596" cy="1555712"/>
              <a:chOff x="-2543175" y="2179782"/>
              <a:chExt cx="2047596" cy="1555712"/>
            </a:xfrm>
          </p:grpSpPr>
          <p:sp>
            <p:nvSpPr>
              <p:cNvPr id="7" name="Freeform: Shape 6">
                <a:extLst>
                  <a:ext uri="{FF2B5EF4-FFF2-40B4-BE49-F238E27FC236}">
                    <a16:creationId xmlns:a16="http://schemas.microsoft.com/office/drawing/2014/main" id="{1ABB7AC7-E1DA-4644-A4E5-59204E5D9C09}"/>
                  </a:ext>
                </a:extLst>
              </p:cNvPr>
              <p:cNvSpPr/>
              <p:nvPr/>
            </p:nvSpPr>
            <p:spPr>
              <a:xfrm>
                <a:off x="-2543175" y="2179782"/>
                <a:ext cx="2047596" cy="1555712"/>
              </a:xfrm>
              <a:custGeom>
                <a:avLst/>
                <a:gdLst>
                  <a:gd name="connsiteX0" fmla="*/ 2406110 w 2406110"/>
                  <a:gd name="connsiteY0" fmla="*/ 743045 h 1690687"/>
                  <a:gd name="connsiteX1" fmla="*/ 1427988 w 2406110"/>
                  <a:gd name="connsiteY1" fmla="*/ 1690688 h 1690687"/>
                  <a:gd name="connsiteX2" fmla="*/ 0 w 2406110"/>
                  <a:gd name="connsiteY2" fmla="*/ 845344 h 1690687"/>
                  <a:gd name="connsiteX3" fmla="*/ 1428750 w 2406110"/>
                  <a:gd name="connsiteY3" fmla="*/ 0 h 1690687"/>
                  <a:gd name="connsiteX4" fmla="*/ 2406110 w 2406110"/>
                  <a:gd name="connsiteY4" fmla="*/ 743045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10" h="1690687">
                    <a:moveTo>
                      <a:pt x="2406110" y="743045"/>
                    </a:moveTo>
                    <a:cubicBezTo>
                      <a:pt x="2406110" y="1209770"/>
                      <a:pt x="2009299" y="1690688"/>
                      <a:pt x="1427988" y="1690688"/>
                    </a:cubicBezTo>
                    <a:cubicBezTo>
                      <a:pt x="766667" y="1690688"/>
                      <a:pt x="0" y="1312259"/>
                      <a:pt x="0" y="845344"/>
                    </a:cubicBezTo>
                    <a:cubicBezTo>
                      <a:pt x="0" y="378428"/>
                      <a:pt x="776478" y="0"/>
                      <a:pt x="1428750" y="0"/>
                    </a:cubicBezTo>
                    <a:cubicBezTo>
                      <a:pt x="1895189" y="0"/>
                      <a:pt x="2406110" y="276130"/>
                      <a:pt x="2406110" y="743045"/>
                    </a:cubicBezTo>
                    <a:close/>
                  </a:path>
                </a:pathLst>
              </a:custGeom>
              <a:solidFill>
                <a:schemeClr val="accent1"/>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7112E95F-5A0F-4417-9FB7-0E6601E44874}"/>
                  </a:ext>
                </a:extLst>
              </p:cNvPr>
              <p:cNvGrpSpPr/>
              <p:nvPr/>
            </p:nvGrpSpPr>
            <p:grpSpPr>
              <a:xfrm>
                <a:off x="-1884290" y="2624717"/>
                <a:ext cx="660545" cy="665842"/>
                <a:chOff x="4222864" y="834568"/>
                <a:chExt cx="241931" cy="243871"/>
              </a:xfrm>
              <a:solidFill>
                <a:schemeClr val="bg1"/>
              </a:solidFill>
            </p:grpSpPr>
            <p:sp>
              <p:nvSpPr>
                <p:cNvPr id="9" name="Freeform: Shape 8">
                  <a:extLst>
                    <a:ext uri="{FF2B5EF4-FFF2-40B4-BE49-F238E27FC236}">
                      <a16:creationId xmlns:a16="http://schemas.microsoft.com/office/drawing/2014/main" id="{AE17B183-C336-47FC-91F8-ECD1B2BC952B}"/>
                    </a:ext>
                  </a:extLst>
                </p:cNvPr>
                <p:cNvSpPr/>
                <p:nvPr/>
              </p:nvSpPr>
              <p:spPr>
                <a:xfrm>
                  <a:off x="4360567" y="834568"/>
                  <a:ext cx="96974" cy="96974"/>
                </a:xfrm>
                <a:custGeom>
                  <a:avLst/>
                  <a:gdLst>
                    <a:gd name="connsiteX0" fmla="*/ 48642 w 96973"/>
                    <a:gd name="connsiteY0" fmla="*/ 97284 h 96973"/>
                    <a:gd name="connsiteX1" fmla="*/ 0 w 96973"/>
                    <a:gd name="connsiteY1" fmla="*/ 48642 h 96973"/>
                    <a:gd name="connsiteX2" fmla="*/ 48642 w 96973"/>
                    <a:gd name="connsiteY2" fmla="*/ 0 h 96973"/>
                    <a:gd name="connsiteX3" fmla="*/ 97284 w 96973"/>
                    <a:gd name="connsiteY3" fmla="*/ 48642 h 96973"/>
                    <a:gd name="connsiteX4" fmla="*/ 48642 w 96973"/>
                    <a:gd name="connsiteY4" fmla="*/ 97284 h 96973"/>
                    <a:gd name="connsiteX5" fmla="*/ 48642 w 96973"/>
                    <a:gd name="connsiteY5" fmla="*/ 15516 h 96973"/>
                    <a:gd name="connsiteX6" fmla="*/ 15516 w 96973"/>
                    <a:gd name="connsiteY6" fmla="*/ 48642 h 96973"/>
                    <a:gd name="connsiteX7" fmla="*/ 48642 w 96973"/>
                    <a:gd name="connsiteY7" fmla="*/ 81768 h 96973"/>
                    <a:gd name="connsiteX8" fmla="*/ 81768 w 96973"/>
                    <a:gd name="connsiteY8" fmla="*/ 48642 h 96973"/>
                    <a:gd name="connsiteX9" fmla="*/ 48642 w 96973"/>
                    <a:gd name="connsiteY9" fmla="*/ 15516 h 9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73" h="96973">
                      <a:moveTo>
                        <a:pt x="48642" y="97284"/>
                      </a:moveTo>
                      <a:cubicBezTo>
                        <a:pt x="21839" y="97284"/>
                        <a:pt x="0" y="75446"/>
                        <a:pt x="0" y="48642"/>
                      </a:cubicBezTo>
                      <a:cubicBezTo>
                        <a:pt x="0" y="21800"/>
                        <a:pt x="21839" y="0"/>
                        <a:pt x="48642" y="0"/>
                      </a:cubicBezTo>
                      <a:cubicBezTo>
                        <a:pt x="75485" y="0"/>
                        <a:pt x="97284" y="21839"/>
                        <a:pt x="97284" y="48642"/>
                      </a:cubicBezTo>
                      <a:cubicBezTo>
                        <a:pt x="97284" y="75485"/>
                        <a:pt x="75485" y="97284"/>
                        <a:pt x="48642" y="97284"/>
                      </a:cubicBezTo>
                      <a:close/>
                      <a:moveTo>
                        <a:pt x="48642" y="15516"/>
                      </a:moveTo>
                      <a:cubicBezTo>
                        <a:pt x="30372" y="15516"/>
                        <a:pt x="15516" y="30372"/>
                        <a:pt x="15516" y="48642"/>
                      </a:cubicBezTo>
                      <a:cubicBezTo>
                        <a:pt x="15516" y="66912"/>
                        <a:pt x="30372" y="81768"/>
                        <a:pt x="48642" y="81768"/>
                      </a:cubicBezTo>
                      <a:cubicBezTo>
                        <a:pt x="66912" y="81768"/>
                        <a:pt x="81768" y="66912"/>
                        <a:pt x="81768" y="48642"/>
                      </a:cubicBezTo>
                      <a:cubicBezTo>
                        <a:pt x="81768" y="30372"/>
                        <a:pt x="66912" y="15516"/>
                        <a:pt x="48642" y="15516"/>
                      </a:cubicBezTo>
                      <a:close/>
                    </a:path>
                  </a:pathLst>
                </a:custGeom>
                <a:grpFill/>
                <a:ln w="3867" cap="flat">
                  <a:noFill/>
                  <a:prstDash val="solid"/>
                  <a:miter/>
                </a:ln>
              </p:spPr>
              <p:txBody>
                <a:bodyPr rtlCol="0" anchor="ctr"/>
                <a:lstStyle/>
                <a:p>
                  <a:endParaRPr lang="en-ID"/>
                </a:p>
              </p:txBody>
            </p:sp>
            <p:sp>
              <p:nvSpPr>
                <p:cNvPr id="10" name="Freeform: Shape 9">
                  <a:extLst>
                    <a:ext uri="{FF2B5EF4-FFF2-40B4-BE49-F238E27FC236}">
                      <a16:creationId xmlns:a16="http://schemas.microsoft.com/office/drawing/2014/main" id="{3985124F-1764-4EED-AD55-7EFA2FCFD0E9}"/>
                    </a:ext>
                  </a:extLst>
                </p:cNvPr>
                <p:cNvSpPr/>
                <p:nvPr/>
              </p:nvSpPr>
              <p:spPr>
                <a:xfrm>
                  <a:off x="4387363" y="857726"/>
                  <a:ext cx="23274" cy="15516"/>
                </a:xfrm>
                <a:custGeom>
                  <a:avLst/>
                  <a:gdLst>
                    <a:gd name="connsiteX0" fmla="*/ 3887 w 23273"/>
                    <a:gd name="connsiteY0" fmla="*/ 17339 h 15515"/>
                    <a:gd name="connsiteX1" fmla="*/ 1715 w 23273"/>
                    <a:gd name="connsiteY1" fmla="*/ 16680 h 15515"/>
                    <a:gd name="connsiteX2" fmla="*/ 668 w 23273"/>
                    <a:gd name="connsiteY2" fmla="*/ 11288 h 15515"/>
                    <a:gd name="connsiteX3" fmla="*/ 21847 w 23273"/>
                    <a:gd name="connsiteY3" fmla="*/ 0 h 15515"/>
                    <a:gd name="connsiteX4" fmla="*/ 25726 w 23273"/>
                    <a:gd name="connsiteY4" fmla="*/ 3879 h 15515"/>
                    <a:gd name="connsiteX5" fmla="*/ 21847 w 23273"/>
                    <a:gd name="connsiteY5" fmla="*/ 7758 h 15515"/>
                    <a:gd name="connsiteX6" fmla="*/ 7107 w 23273"/>
                    <a:gd name="connsiteY6" fmla="*/ 15632 h 15515"/>
                    <a:gd name="connsiteX7" fmla="*/ 3887 w 23273"/>
                    <a:gd name="connsiteY7" fmla="*/ 17339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73" h="15515">
                      <a:moveTo>
                        <a:pt x="3887" y="17339"/>
                      </a:moveTo>
                      <a:cubicBezTo>
                        <a:pt x="3150" y="17339"/>
                        <a:pt x="2374" y="17145"/>
                        <a:pt x="1715" y="16680"/>
                      </a:cubicBezTo>
                      <a:cubicBezTo>
                        <a:pt x="-69" y="15477"/>
                        <a:pt x="-535" y="13072"/>
                        <a:pt x="668" y="11288"/>
                      </a:cubicBezTo>
                      <a:cubicBezTo>
                        <a:pt x="5400" y="4228"/>
                        <a:pt x="13352" y="0"/>
                        <a:pt x="21847" y="0"/>
                      </a:cubicBezTo>
                      <a:cubicBezTo>
                        <a:pt x="23980" y="0"/>
                        <a:pt x="25726" y="1746"/>
                        <a:pt x="25726" y="3879"/>
                      </a:cubicBezTo>
                      <a:cubicBezTo>
                        <a:pt x="25726" y="6012"/>
                        <a:pt x="23980" y="7758"/>
                        <a:pt x="21847" y="7758"/>
                      </a:cubicBezTo>
                      <a:cubicBezTo>
                        <a:pt x="15912" y="7758"/>
                        <a:pt x="10404" y="10706"/>
                        <a:pt x="7107" y="15632"/>
                      </a:cubicBezTo>
                      <a:cubicBezTo>
                        <a:pt x="6370" y="16757"/>
                        <a:pt x="5128" y="17339"/>
                        <a:pt x="3887" y="17339"/>
                      </a:cubicBezTo>
                      <a:close/>
                    </a:path>
                  </a:pathLst>
                </a:custGeom>
                <a:grpFill/>
                <a:ln w="3867" cap="flat">
                  <a:noFill/>
                  <a:prstDash val="solid"/>
                  <a:miter/>
                </a:ln>
              </p:spPr>
              <p:txBody>
                <a:bodyPr rtlCol="0" anchor="ctr"/>
                <a:lstStyle/>
                <a:p>
                  <a:endParaRPr lang="en-ID"/>
                </a:p>
              </p:txBody>
            </p:sp>
            <p:sp>
              <p:nvSpPr>
                <p:cNvPr id="11" name="Freeform: Shape 10">
                  <a:extLst>
                    <a:ext uri="{FF2B5EF4-FFF2-40B4-BE49-F238E27FC236}">
                      <a16:creationId xmlns:a16="http://schemas.microsoft.com/office/drawing/2014/main" id="{EF5859B7-CA01-4A69-B62C-5BBA21CACE43}"/>
                    </a:ext>
                  </a:extLst>
                </p:cNvPr>
                <p:cNvSpPr/>
                <p:nvPr/>
              </p:nvSpPr>
              <p:spPr>
                <a:xfrm>
                  <a:off x="4222864" y="894692"/>
                  <a:ext cx="108611" cy="108611"/>
                </a:xfrm>
                <a:custGeom>
                  <a:avLst/>
                  <a:gdLst>
                    <a:gd name="connsiteX0" fmla="*/ 54461 w 108610"/>
                    <a:gd name="connsiteY0" fmla="*/ 108921 h 108610"/>
                    <a:gd name="connsiteX1" fmla="*/ 0 w 108610"/>
                    <a:gd name="connsiteY1" fmla="*/ 54461 h 108610"/>
                    <a:gd name="connsiteX2" fmla="*/ 54461 w 108610"/>
                    <a:gd name="connsiteY2" fmla="*/ 0 h 108610"/>
                    <a:gd name="connsiteX3" fmla="*/ 108921 w 108610"/>
                    <a:gd name="connsiteY3" fmla="*/ 54461 h 108610"/>
                    <a:gd name="connsiteX4" fmla="*/ 54461 w 108610"/>
                    <a:gd name="connsiteY4" fmla="*/ 108921 h 108610"/>
                    <a:gd name="connsiteX5" fmla="*/ 54461 w 108610"/>
                    <a:gd name="connsiteY5" fmla="*/ 15516 h 108610"/>
                    <a:gd name="connsiteX6" fmla="*/ 15516 w 108610"/>
                    <a:gd name="connsiteY6" fmla="*/ 54461 h 108610"/>
                    <a:gd name="connsiteX7" fmla="*/ 54461 w 108610"/>
                    <a:gd name="connsiteY7" fmla="*/ 93405 h 108610"/>
                    <a:gd name="connsiteX8" fmla="*/ 93405 w 108610"/>
                    <a:gd name="connsiteY8" fmla="*/ 54461 h 108610"/>
                    <a:gd name="connsiteX9" fmla="*/ 54461 w 108610"/>
                    <a:gd name="connsiteY9" fmla="*/ 15516 h 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10" h="108610">
                      <a:moveTo>
                        <a:pt x="54461" y="108921"/>
                      </a:moveTo>
                      <a:cubicBezTo>
                        <a:pt x="24437" y="108921"/>
                        <a:pt x="0" y="84484"/>
                        <a:pt x="0" y="54461"/>
                      </a:cubicBezTo>
                      <a:cubicBezTo>
                        <a:pt x="0" y="24437"/>
                        <a:pt x="24437" y="0"/>
                        <a:pt x="54461" y="0"/>
                      </a:cubicBezTo>
                      <a:cubicBezTo>
                        <a:pt x="84484" y="0"/>
                        <a:pt x="108921" y="24437"/>
                        <a:pt x="108921" y="54461"/>
                      </a:cubicBezTo>
                      <a:cubicBezTo>
                        <a:pt x="108921" y="84523"/>
                        <a:pt x="84523" y="108921"/>
                        <a:pt x="54461" y="108921"/>
                      </a:cubicBezTo>
                      <a:close/>
                      <a:moveTo>
                        <a:pt x="54461" y="15516"/>
                      </a:moveTo>
                      <a:cubicBezTo>
                        <a:pt x="32971" y="15516"/>
                        <a:pt x="15516" y="32971"/>
                        <a:pt x="15516" y="54461"/>
                      </a:cubicBezTo>
                      <a:cubicBezTo>
                        <a:pt x="15516" y="75950"/>
                        <a:pt x="32971" y="93405"/>
                        <a:pt x="54461" y="93405"/>
                      </a:cubicBezTo>
                      <a:cubicBezTo>
                        <a:pt x="75950" y="93405"/>
                        <a:pt x="93405" y="75950"/>
                        <a:pt x="93405" y="54461"/>
                      </a:cubicBezTo>
                      <a:cubicBezTo>
                        <a:pt x="93405" y="33010"/>
                        <a:pt x="75950" y="15516"/>
                        <a:pt x="54461" y="15516"/>
                      </a:cubicBezTo>
                      <a:close/>
                    </a:path>
                  </a:pathLst>
                </a:custGeom>
                <a:grpFill/>
                <a:ln w="3867" cap="flat">
                  <a:noFill/>
                  <a:prstDash val="solid"/>
                  <a:miter/>
                </a:ln>
              </p:spPr>
              <p:txBody>
                <a:bodyPr rtlCol="0" anchor="ctr"/>
                <a:lstStyle/>
                <a:p>
                  <a:endParaRPr lang="en-ID"/>
                </a:p>
              </p:txBody>
            </p:sp>
            <p:sp>
              <p:nvSpPr>
                <p:cNvPr id="12" name="Freeform: Shape 11">
                  <a:extLst>
                    <a:ext uri="{FF2B5EF4-FFF2-40B4-BE49-F238E27FC236}">
                      <a16:creationId xmlns:a16="http://schemas.microsoft.com/office/drawing/2014/main" id="{E2104417-A4A7-485F-B894-AC8ABB9051CC}"/>
                    </a:ext>
                  </a:extLst>
                </p:cNvPr>
                <p:cNvSpPr/>
                <p:nvPr/>
              </p:nvSpPr>
              <p:spPr>
                <a:xfrm>
                  <a:off x="4248758" y="942133"/>
                  <a:ext cx="7758" cy="7758"/>
                </a:xfrm>
                <a:custGeom>
                  <a:avLst/>
                  <a:gdLst>
                    <a:gd name="connsiteX0" fmla="*/ 3897 w 7757"/>
                    <a:gd name="connsiteY0" fmla="*/ 10899 h 7757"/>
                    <a:gd name="connsiteX1" fmla="*/ 18 w 7757"/>
                    <a:gd name="connsiteY1" fmla="*/ 7020 h 7757"/>
                    <a:gd name="connsiteX2" fmla="*/ 18 w 7757"/>
                    <a:gd name="connsiteY2" fmla="*/ 6089 h 7757"/>
                    <a:gd name="connsiteX3" fmla="*/ 251 w 7757"/>
                    <a:gd name="connsiteY3" fmla="*/ 3141 h 7757"/>
                    <a:gd name="connsiteX4" fmla="*/ 4789 w 7757"/>
                    <a:gd name="connsiteY4" fmla="*/ 77 h 7757"/>
                    <a:gd name="connsiteX5" fmla="*/ 7854 w 7757"/>
                    <a:gd name="connsiteY5" fmla="*/ 4615 h 7757"/>
                    <a:gd name="connsiteX6" fmla="*/ 7737 w 7757"/>
                    <a:gd name="connsiteY6" fmla="*/ 5856 h 7757"/>
                    <a:gd name="connsiteX7" fmla="*/ 7776 w 7757"/>
                    <a:gd name="connsiteY7" fmla="*/ 7020 h 7757"/>
                    <a:gd name="connsiteX8" fmla="*/ 3897 w 7757"/>
                    <a:gd name="connsiteY8" fmla="*/ 10899 h 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7" h="7757">
                      <a:moveTo>
                        <a:pt x="3897" y="10899"/>
                      </a:moveTo>
                      <a:cubicBezTo>
                        <a:pt x="1764" y="10899"/>
                        <a:pt x="18" y="9154"/>
                        <a:pt x="18" y="7020"/>
                      </a:cubicBezTo>
                      <a:lnTo>
                        <a:pt x="18" y="6089"/>
                      </a:lnTo>
                      <a:cubicBezTo>
                        <a:pt x="-20" y="5197"/>
                        <a:pt x="-20" y="4576"/>
                        <a:pt x="251" y="3141"/>
                      </a:cubicBezTo>
                      <a:cubicBezTo>
                        <a:pt x="639" y="1047"/>
                        <a:pt x="2695" y="-350"/>
                        <a:pt x="4789" y="77"/>
                      </a:cubicBezTo>
                      <a:cubicBezTo>
                        <a:pt x="6884" y="465"/>
                        <a:pt x="8281" y="2521"/>
                        <a:pt x="7854" y="4615"/>
                      </a:cubicBezTo>
                      <a:cubicBezTo>
                        <a:pt x="7737" y="5275"/>
                        <a:pt x="7737" y="5275"/>
                        <a:pt x="7737" y="5856"/>
                      </a:cubicBezTo>
                      <a:cubicBezTo>
                        <a:pt x="7737" y="6167"/>
                        <a:pt x="7776" y="6516"/>
                        <a:pt x="7776" y="7020"/>
                      </a:cubicBezTo>
                      <a:cubicBezTo>
                        <a:pt x="7776" y="9192"/>
                        <a:pt x="6031" y="10899"/>
                        <a:pt x="3897" y="10899"/>
                      </a:cubicBezTo>
                      <a:close/>
                    </a:path>
                  </a:pathLst>
                </a:custGeom>
                <a:grpFill/>
                <a:ln w="3867"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5C2B6307-6009-4C87-8366-E687FC314750}"/>
                    </a:ext>
                  </a:extLst>
                </p:cNvPr>
                <p:cNvSpPr/>
                <p:nvPr/>
              </p:nvSpPr>
              <p:spPr>
                <a:xfrm>
                  <a:off x="4252918" y="920565"/>
                  <a:ext cx="27153" cy="15516"/>
                </a:xfrm>
                <a:custGeom>
                  <a:avLst/>
                  <a:gdLst>
                    <a:gd name="connsiteX0" fmla="*/ 3887 w 27152"/>
                    <a:gd name="connsiteY0" fmla="*/ 18735 h 15515"/>
                    <a:gd name="connsiteX1" fmla="*/ 1715 w 27152"/>
                    <a:gd name="connsiteY1" fmla="*/ 18076 h 15515"/>
                    <a:gd name="connsiteX2" fmla="*/ 668 w 27152"/>
                    <a:gd name="connsiteY2" fmla="*/ 12684 h 15515"/>
                    <a:gd name="connsiteX3" fmla="*/ 24407 w 27152"/>
                    <a:gd name="connsiteY3" fmla="*/ 0 h 15515"/>
                    <a:gd name="connsiteX4" fmla="*/ 28286 w 27152"/>
                    <a:gd name="connsiteY4" fmla="*/ 3879 h 15515"/>
                    <a:gd name="connsiteX5" fmla="*/ 24407 w 27152"/>
                    <a:gd name="connsiteY5" fmla="*/ 7758 h 15515"/>
                    <a:gd name="connsiteX6" fmla="*/ 7107 w 27152"/>
                    <a:gd name="connsiteY6" fmla="*/ 16990 h 15515"/>
                    <a:gd name="connsiteX7" fmla="*/ 3887 w 27152"/>
                    <a:gd name="connsiteY7" fmla="*/ 18735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52" h="15515">
                      <a:moveTo>
                        <a:pt x="3887" y="18735"/>
                      </a:moveTo>
                      <a:cubicBezTo>
                        <a:pt x="3150" y="18735"/>
                        <a:pt x="2413" y="18541"/>
                        <a:pt x="1715" y="18076"/>
                      </a:cubicBezTo>
                      <a:cubicBezTo>
                        <a:pt x="-69" y="16873"/>
                        <a:pt x="-535" y="14469"/>
                        <a:pt x="668" y="12684"/>
                      </a:cubicBezTo>
                      <a:cubicBezTo>
                        <a:pt x="5982" y="4732"/>
                        <a:pt x="14865" y="0"/>
                        <a:pt x="24407" y="0"/>
                      </a:cubicBezTo>
                      <a:cubicBezTo>
                        <a:pt x="26540" y="0"/>
                        <a:pt x="28286" y="1746"/>
                        <a:pt x="28286" y="3879"/>
                      </a:cubicBezTo>
                      <a:cubicBezTo>
                        <a:pt x="28286" y="6012"/>
                        <a:pt x="26540" y="7758"/>
                        <a:pt x="24407" y="7758"/>
                      </a:cubicBezTo>
                      <a:cubicBezTo>
                        <a:pt x="17463" y="7758"/>
                        <a:pt x="10986" y="11210"/>
                        <a:pt x="7107" y="16990"/>
                      </a:cubicBezTo>
                      <a:cubicBezTo>
                        <a:pt x="6370" y="18154"/>
                        <a:pt x="5128" y="18735"/>
                        <a:pt x="3887" y="18735"/>
                      </a:cubicBezTo>
                      <a:close/>
                    </a:path>
                  </a:pathLst>
                </a:custGeom>
                <a:grpFill/>
                <a:ln w="3867"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22EE3B57-BECB-4E86-B6A1-EC61526E55E5}"/>
                    </a:ext>
                  </a:extLst>
                </p:cNvPr>
                <p:cNvSpPr/>
                <p:nvPr/>
              </p:nvSpPr>
              <p:spPr>
                <a:xfrm>
                  <a:off x="4344547" y="958191"/>
                  <a:ext cx="120248" cy="120248"/>
                </a:xfrm>
                <a:custGeom>
                  <a:avLst/>
                  <a:gdLst>
                    <a:gd name="connsiteX0" fmla="*/ 60783 w 120247"/>
                    <a:gd name="connsiteY0" fmla="*/ 121567 h 120247"/>
                    <a:gd name="connsiteX1" fmla="*/ 0 w 120247"/>
                    <a:gd name="connsiteY1" fmla="*/ 60783 h 120247"/>
                    <a:gd name="connsiteX2" fmla="*/ 60783 w 120247"/>
                    <a:gd name="connsiteY2" fmla="*/ 0 h 120247"/>
                    <a:gd name="connsiteX3" fmla="*/ 121567 w 120247"/>
                    <a:gd name="connsiteY3" fmla="*/ 60783 h 120247"/>
                    <a:gd name="connsiteX4" fmla="*/ 60783 w 120247"/>
                    <a:gd name="connsiteY4" fmla="*/ 121567 h 120247"/>
                    <a:gd name="connsiteX5" fmla="*/ 60783 w 120247"/>
                    <a:gd name="connsiteY5" fmla="*/ 15555 h 120247"/>
                    <a:gd name="connsiteX6" fmla="*/ 15516 w 120247"/>
                    <a:gd name="connsiteY6" fmla="*/ 60822 h 120247"/>
                    <a:gd name="connsiteX7" fmla="*/ 60783 w 120247"/>
                    <a:gd name="connsiteY7" fmla="*/ 106090 h 120247"/>
                    <a:gd name="connsiteX8" fmla="*/ 106051 w 120247"/>
                    <a:gd name="connsiteY8" fmla="*/ 60822 h 120247"/>
                    <a:gd name="connsiteX9" fmla="*/ 60783 w 120247"/>
                    <a:gd name="connsiteY9" fmla="*/ 15555 h 1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47" h="120247">
                      <a:moveTo>
                        <a:pt x="60783" y="121567"/>
                      </a:moveTo>
                      <a:cubicBezTo>
                        <a:pt x="27269" y="121567"/>
                        <a:pt x="0" y="94297"/>
                        <a:pt x="0" y="60783"/>
                      </a:cubicBezTo>
                      <a:cubicBezTo>
                        <a:pt x="0" y="27269"/>
                        <a:pt x="27269" y="0"/>
                        <a:pt x="60783" y="0"/>
                      </a:cubicBezTo>
                      <a:cubicBezTo>
                        <a:pt x="94297" y="0"/>
                        <a:pt x="121567" y="27269"/>
                        <a:pt x="121567" y="60783"/>
                      </a:cubicBezTo>
                      <a:cubicBezTo>
                        <a:pt x="121567" y="94297"/>
                        <a:pt x="94297" y="121567"/>
                        <a:pt x="60783" y="121567"/>
                      </a:cubicBezTo>
                      <a:close/>
                      <a:moveTo>
                        <a:pt x="60783" y="15555"/>
                      </a:moveTo>
                      <a:cubicBezTo>
                        <a:pt x="35842" y="15555"/>
                        <a:pt x="15516" y="35842"/>
                        <a:pt x="15516" y="60822"/>
                      </a:cubicBezTo>
                      <a:cubicBezTo>
                        <a:pt x="15516" y="85764"/>
                        <a:pt x="35803" y="106090"/>
                        <a:pt x="60783" y="106090"/>
                      </a:cubicBezTo>
                      <a:cubicBezTo>
                        <a:pt x="85725" y="106090"/>
                        <a:pt x="106051" y="85803"/>
                        <a:pt x="106051" y="60822"/>
                      </a:cubicBezTo>
                      <a:cubicBezTo>
                        <a:pt x="106051" y="35842"/>
                        <a:pt x="85764" y="15555"/>
                        <a:pt x="60783" y="15555"/>
                      </a:cubicBezTo>
                      <a:close/>
                    </a:path>
                  </a:pathLst>
                </a:custGeom>
                <a:grpFill/>
                <a:ln w="3867"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29E1755E-06AE-4DC4-A8CE-42F28B11632B}"/>
                    </a:ext>
                  </a:extLst>
                </p:cNvPr>
                <p:cNvSpPr/>
                <p:nvPr/>
              </p:nvSpPr>
              <p:spPr>
                <a:xfrm>
                  <a:off x="4374291" y="983171"/>
                  <a:ext cx="31032" cy="19395"/>
                </a:xfrm>
                <a:custGeom>
                  <a:avLst/>
                  <a:gdLst>
                    <a:gd name="connsiteX0" fmla="*/ 3887 w 31031"/>
                    <a:gd name="connsiteY0" fmla="*/ 20209 h 19394"/>
                    <a:gd name="connsiteX1" fmla="*/ 1715 w 31031"/>
                    <a:gd name="connsiteY1" fmla="*/ 19550 h 19394"/>
                    <a:gd name="connsiteX2" fmla="*/ 668 w 31031"/>
                    <a:gd name="connsiteY2" fmla="*/ 14158 h 19394"/>
                    <a:gd name="connsiteX3" fmla="*/ 27161 w 31031"/>
                    <a:gd name="connsiteY3" fmla="*/ 0 h 19394"/>
                    <a:gd name="connsiteX4" fmla="*/ 31040 w 31031"/>
                    <a:gd name="connsiteY4" fmla="*/ 3879 h 19394"/>
                    <a:gd name="connsiteX5" fmla="*/ 27161 w 31031"/>
                    <a:gd name="connsiteY5" fmla="*/ 7758 h 19394"/>
                    <a:gd name="connsiteX6" fmla="*/ 7107 w 31031"/>
                    <a:gd name="connsiteY6" fmla="*/ 18464 h 19394"/>
                    <a:gd name="connsiteX7" fmla="*/ 3887 w 31031"/>
                    <a:gd name="connsiteY7" fmla="*/ 20209 h 1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1" h="19394">
                      <a:moveTo>
                        <a:pt x="3887" y="20209"/>
                      </a:moveTo>
                      <a:cubicBezTo>
                        <a:pt x="3150" y="20209"/>
                        <a:pt x="2413" y="20015"/>
                        <a:pt x="1715" y="19550"/>
                      </a:cubicBezTo>
                      <a:cubicBezTo>
                        <a:pt x="-69" y="18347"/>
                        <a:pt x="-535" y="15943"/>
                        <a:pt x="668" y="14158"/>
                      </a:cubicBezTo>
                      <a:cubicBezTo>
                        <a:pt x="6602" y="5314"/>
                        <a:pt x="16494" y="0"/>
                        <a:pt x="27161" y="0"/>
                      </a:cubicBezTo>
                      <a:cubicBezTo>
                        <a:pt x="29294" y="0"/>
                        <a:pt x="31040" y="1746"/>
                        <a:pt x="31040" y="3879"/>
                      </a:cubicBezTo>
                      <a:cubicBezTo>
                        <a:pt x="31040" y="6012"/>
                        <a:pt x="29294" y="7758"/>
                        <a:pt x="27161" y="7758"/>
                      </a:cubicBezTo>
                      <a:cubicBezTo>
                        <a:pt x="19093" y="7758"/>
                        <a:pt x="11606" y="11753"/>
                        <a:pt x="7107" y="18464"/>
                      </a:cubicBezTo>
                      <a:cubicBezTo>
                        <a:pt x="6370" y="19628"/>
                        <a:pt x="5128" y="20209"/>
                        <a:pt x="3887" y="20209"/>
                      </a:cubicBezTo>
                      <a:close/>
                    </a:path>
                  </a:pathLst>
                </a:custGeom>
                <a:grpFill/>
                <a:ln w="3867"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CDB92721-B97C-46C8-B1E1-086D8FEB1B3A}"/>
                    </a:ext>
                  </a:extLst>
                </p:cNvPr>
                <p:cNvSpPr/>
                <p:nvPr/>
              </p:nvSpPr>
              <p:spPr>
                <a:xfrm>
                  <a:off x="4310480" y="895297"/>
                  <a:ext cx="69821" cy="38790"/>
                </a:xfrm>
                <a:custGeom>
                  <a:avLst/>
                  <a:gdLst>
                    <a:gd name="connsiteX0" fmla="*/ 0 w 69821"/>
                    <a:gd name="connsiteY0" fmla="*/ 27510 h 38789"/>
                    <a:gd name="connsiteX1" fmla="*/ 63960 w 69821"/>
                    <a:gd name="connsiteY1" fmla="*/ 0 h 38789"/>
                    <a:gd name="connsiteX2" fmla="*/ 70090 w 69821"/>
                    <a:gd name="connsiteY2" fmla="*/ 14253 h 38789"/>
                    <a:gd name="connsiteX3" fmla="*/ 6130 w 69821"/>
                    <a:gd name="connsiteY3" fmla="*/ 41763 h 38789"/>
                  </a:gdLst>
                  <a:ahLst/>
                  <a:cxnLst>
                    <a:cxn ang="0">
                      <a:pos x="connsiteX0" y="connsiteY0"/>
                    </a:cxn>
                    <a:cxn ang="0">
                      <a:pos x="connsiteX1" y="connsiteY1"/>
                    </a:cxn>
                    <a:cxn ang="0">
                      <a:pos x="connsiteX2" y="connsiteY2"/>
                    </a:cxn>
                    <a:cxn ang="0">
                      <a:pos x="connsiteX3" y="connsiteY3"/>
                    </a:cxn>
                  </a:cxnLst>
                  <a:rect l="l" t="t" r="r" b="b"/>
                  <a:pathLst>
                    <a:path w="69821" h="38789">
                      <a:moveTo>
                        <a:pt x="0" y="27510"/>
                      </a:moveTo>
                      <a:lnTo>
                        <a:pt x="63960" y="0"/>
                      </a:lnTo>
                      <a:lnTo>
                        <a:pt x="70090" y="14253"/>
                      </a:lnTo>
                      <a:lnTo>
                        <a:pt x="6130" y="41763"/>
                      </a:lnTo>
                      <a:close/>
                    </a:path>
                  </a:pathLst>
                </a:custGeom>
                <a:grpFill/>
                <a:ln w="3867"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517ADF0B-2E67-467C-9525-7241D025BCC3}"/>
                    </a:ext>
                  </a:extLst>
                </p:cNvPr>
                <p:cNvSpPr/>
                <p:nvPr/>
              </p:nvSpPr>
              <p:spPr>
                <a:xfrm>
                  <a:off x="4310140" y="971688"/>
                  <a:ext cx="46548" cy="31032"/>
                </a:xfrm>
                <a:custGeom>
                  <a:avLst/>
                  <a:gdLst>
                    <a:gd name="connsiteX0" fmla="*/ 0 w 46547"/>
                    <a:gd name="connsiteY0" fmla="*/ 13933 h 31031"/>
                    <a:gd name="connsiteX1" fmla="*/ 6829 w 46547"/>
                    <a:gd name="connsiteY1" fmla="*/ 0 h 31031"/>
                    <a:gd name="connsiteX2" fmla="*/ 49325 w 46547"/>
                    <a:gd name="connsiteY2" fmla="*/ 20827 h 31031"/>
                    <a:gd name="connsiteX3" fmla="*/ 42496 w 46547"/>
                    <a:gd name="connsiteY3" fmla="*/ 34760 h 31031"/>
                  </a:gdLst>
                  <a:ahLst/>
                  <a:cxnLst>
                    <a:cxn ang="0">
                      <a:pos x="connsiteX0" y="connsiteY0"/>
                    </a:cxn>
                    <a:cxn ang="0">
                      <a:pos x="connsiteX1" y="connsiteY1"/>
                    </a:cxn>
                    <a:cxn ang="0">
                      <a:pos x="connsiteX2" y="connsiteY2"/>
                    </a:cxn>
                    <a:cxn ang="0">
                      <a:pos x="connsiteX3" y="connsiteY3"/>
                    </a:cxn>
                  </a:cxnLst>
                  <a:rect l="l" t="t" r="r" b="b"/>
                  <a:pathLst>
                    <a:path w="46547" h="31031">
                      <a:moveTo>
                        <a:pt x="0" y="13933"/>
                      </a:moveTo>
                      <a:lnTo>
                        <a:pt x="6829" y="0"/>
                      </a:lnTo>
                      <a:lnTo>
                        <a:pt x="49325" y="20827"/>
                      </a:lnTo>
                      <a:lnTo>
                        <a:pt x="42496" y="34760"/>
                      </a:lnTo>
                      <a:close/>
                    </a:path>
                  </a:pathLst>
                </a:custGeom>
                <a:grpFill/>
                <a:ln w="3867" cap="flat">
                  <a:noFill/>
                  <a:prstDash val="solid"/>
                  <a:miter/>
                </a:ln>
              </p:spPr>
              <p:txBody>
                <a:bodyPr rtlCol="0" anchor="ctr"/>
                <a:lstStyle/>
                <a:p>
                  <a:endParaRPr lang="en-ID"/>
                </a:p>
              </p:txBody>
            </p:sp>
          </p:grpSp>
        </p:grpSp>
        <p:sp>
          <p:nvSpPr>
            <p:cNvPr id="19" name="TextBox 18">
              <a:extLst>
                <a:ext uri="{FF2B5EF4-FFF2-40B4-BE49-F238E27FC236}">
                  <a16:creationId xmlns:a16="http://schemas.microsoft.com/office/drawing/2014/main" id="{389E5B1F-8065-4D07-9E1F-3B68C06A3C43}"/>
                </a:ext>
              </a:extLst>
            </p:cNvPr>
            <p:cNvSpPr txBox="1"/>
            <p:nvPr/>
          </p:nvSpPr>
          <p:spPr>
            <a:xfrm>
              <a:off x="2033588" y="2083039"/>
              <a:ext cx="3814762" cy="2751522"/>
            </a:xfrm>
            <a:prstGeom prst="rect">
              <a:avLst/>
            </a:prstGeom>
            <a:noFill/>
          </p:spPr>
          <p:txBody>
            <a:bodyPr wrap="square" rtlCol="0">
              <a:spAutoFit/>
            </a:bodyPr>
            <a:lstStyle/>
            <a:p>
              <a:pPr>
                <a:lnSpc>
                  <a:spcPct val="90000"/>
                </a:lnSpc>
              </a:pPr>
              <a:r>
                <a:rPr lang="en-US" sz="4800" b="1" dirty="0">
                  <a:solidFill>
                    <a:schemeClr val="bg1"/>
                  </a:solidFill>
                  <a:latin typeface="+mj-lt"/>
                </a:rPr>
                <a:t>Bring your Amusement Park to the sky</a:t>
              </a:r>
            </a:p>
          </p:txBody>
        </p:sp>
        <p:sp>
          <p:nvSpPr>
            <p:cNvPr id="20" name="Title 1">
              <a:extLst>
                <a:ext uri="{FF2B5EF4-FFF2-40B4-BE49-F238E27FC236}">
                  <a16:creationId xmlns:a16="http://schemas.microsoft.com/office/drawing/2014/main" id="{1569957A-6F5D-458F-B9E7-744FEE21DE4C}"/>
                </a:ext>
              </a:extLst>
            </p:cNvPr>
            <p:cNvSpPr txBox="1">
              <a:spLocks/>
            </p:cNvSpPr>
            <p:nvPr/>
          </p:nvSpPr>
          <p:spPr>
            <a:xfrm>
              <a:off x="2033588" y="4454190"/>
              <a:ext cx="3051175"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bg1"/>
                  </a:solidFill>
                </a:rPr>
                <a:t>Orci varius natoque penatibus et magnis dis parturient montes, nascetur ridiculus mus. Vivamus in lorem in odio tristique.</a:t>
              </a:r>
            </a:p>
          </p:txBody>
        </p:sp>
      </p:grpSp>
    </p:spTree>
    <p:extLst>
      <p:ext uri="{BB962C8B-B14F-4D97-AF65-F5344CB8AC3E}">
        <p14:creationId xmlns:p14="http://schemas.microsoft.com/office/powerpoint/2010/main" val="3766803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B162D929-7A07-4CD5-A8EF-F77EE3B99450}"/>
              </a:ext>
            </a:extLst>
          </p:cNvPr>
          <p:cNvSpPr/>
          <p:nvPr/>
        </p:nvSpPr>
        <p:spPr>
          <a:xfrm flipH="1">
            <a:off x="6091491" y="0"/>
            <a:ext cx="6097335" cy="6858000"/>
          </a:xfrm>
          <a:custGeom>
            <a:avLst/>
            <a:gdLst>
              <a:gd name="connsiteX0" fmla="*/ 4552148 w 6097335"/>
              <a:gd name="connsiteY0" fmla="*/ 0 h 6858000"/>
              <a:gd name="connsiteX1" fmla="*/ 0 w 6097335"/>
              <a:gd name="connsiteY1" fmla="*/ 0 h 6858000"/>
              <a:gd name="connsiteX2" fmla="*/ 0 w 6097335"/>
              <a:gd name="connsiteY2" fmla="*/ 6858000 h 6858000"/>
              <a:gd name="connsiteX3" fmla="*/ 5466398 w 6097335"/>
              <a:gd name="connsiteY3" fmla="*/ 6858000 h 6858000"/>
              <a:gd name="connsiteX4" fmla="*/ 5600982 w 6097335"/>
              <a:gd name="connsiteY4" fmla="*/ 6511498 h 6858000"/>
              <a:gd name="connsiteX5" fmla="*/ 6089043 w 6097335"/>
              <a:gd name="connsiteY5" fmla="*/ 4318092 h 6858000"/>
              <a:gd name="connsiteX6" fmla="*/ 6097335 w 6097335"/>
              <a:gd name="connsiteY6" fmla="*/ 4024776 h 6858000"/>
              <a:gd name="connsiteX7" fmla="*/ 6097335 w 6097335"/>
              <a:gd name="connsiteY7" fmla="*/ 4024734 h 6858000"/>
              <a:gd name="connsiteX8" fmla="*/ 6086005 w 6097335"/>
              <a:gd name="connsiteY8" fmla="*/ 3746262 h 6858000"/>
              <a:gd name="connsiteX9" fmla="*/ 4731988 w 6097335"/>
              <a:gd name="connsiteY9" fmla="*/ 196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7335" h="6858000">
                <a:moveTo>
                  <a:pt x="4552148" y="0"/>
                </a:moveTo>
                <a:lnTo>
                  <a:pt x="0" y="0"/>
                </a:lnTo>
                <a:lnTo>
                  <a:pt x="0" y="6858000"/>
                </a:lnTo>
                <a:lnTo>
                  <a:pt x="5466398" y="6858000"/>
                </a:lnTo>
                <a:lnTo>
                  <a:pt x="5600982" y="6511498"/>
                </a:lnTo>
                <a:cubicBezTo>
                  <a:pt x="5871921" y="5772504"/>
                  <a:pt x="6049639" y="5021767"/>
                  <a:pt x="6089043" y="4318092"/>
                </a:cubicBezTo>
                <a:lnTo>
                  <a:pt x="6097335" y="4024776"/>
                </a:lnTo>
                <a:lnTo>
                  <a:pt x="6097335" y="4024734"/>
                </a:lnTo>
                <a:lnTo>
                  <a:pt x="6086005" y="3746262"/>
                </a:lnTo>
                <a:cubicBezTo>
                  <a:pt x="6001348" y="2362898"/>
                  <a:pt x="5500007" y="1119711"/>
                  <a:pt x="4731988" y="196935"/>
                </a:cubicBezTo>
                <a:close/>
              </a:path>
            </a:pathLst>
          </a:cu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F75FFF-B666-420D-88F8-209B13F7BC48}"/>
              </a:ext>
            </a:extLst>
          </p:cNvPr>
          <p:cNvSpPr txBox="1"/>
          <p:nvPr/>
        </p:nvSpPr>
        <p:spPr>
          <a:xfrm>
            <a:off x="8262264" y="2767538"/>
            <a:ext cx="2543175" cy="307777"/>
          </a:xfrm>
          <a:prstGeom prst="rect">
            <a:avLst/>
          </a:prstGeom>
          <a:noFill/>
        </p:spPr>
        <p:txBody>
          <a:bodyPr wrap="square" rtlCol="0">
            <a:spAutoFit/>
          </a:bodyPr>
          <a:lstStyle/>
          <a:p>
            <a:r>
              <a:rPr lang="en-US" sz="1400" dirty="0" err="1">
                <a:solidFill>
                  <a:schemeClr val="tx1">
                    <a:lumMod val="50000"/>
                    <a:lumOff val="50000"/>
                  </a:schemeClr>
                </a:solidFill>
                <a:latin typeface="+mj-lt"/>
                <a:cs typeface="Heebo Black" panose="00000A00000000000000" pitchFamily="2" charset="-79"/>
              </a:rPr>
              <a:t>Breaktrough</a:t>
            </a:r>
            <a:r>
              <a:rPr lang="en-US" sz="1400" dirty="0">
                <a:solidFill>
                  <a:schemeClr val="tx1">
                    <a:lumMod val="50000"/>
                    <a:lumOff val="50000"/>
                  </a:schemeClr>
                </a:solidFill>
                <a:latin typeface="+mj-lt"/>
                <a:cs typeface="Heebo Black" panose="00000A00000000000000" pitchFamily="2" charset="-79"/>
              </a:rPr>
              <a:t> Imagination</a:t>
            </a:r>
          </a:p>
        </p:txBody>
      </p:sp>
      <p:sp>
        <p:nvSpPr>
          <p:cNvPr id="7" name="Title 1">
            <a:extLst>
              <a:ext uri="{FF2B5EF4-FFF2-40B4-BE49-F238E27FC236}">
                <a16:creationId xmlns:a16="http://schemas.microsoft.com/office/drawing/2014/main" id="{4302BE2E-664F-44C5-807F-0EC8B6EF1012}"/>
              </a:ext>
            </a:extLst>
          </p:cNvPr>
          <p:cNvSpPr txBox="1">
            <a:spLocks/>
          </p:cNvSpPr>
          <p:nvPr/>
        </p:nvSpPr>
        <p:spPr>
          <a:xfrm>
            <a:off x="8262264" y="3075315"/>
            <a:ext cx="2912150" cy="636072"/>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sp>
        <p:nvSpPr>
          <p:cNvPr id="8" name="TextBox 7">
            <a:extLst>
              <a:ext uri="{FF2B5EF4-FFF2-40B4-BE49-F238E27FC236}">
                <a16:creationId xmlns:a16="http://schemas.microsoft.com/office/drawing/2014/main" id="{A9AE77B5-64F3-4D41-A4C4-399F6D95CDA4}"/>
              </a:ext>
            </a:extLst>
          </p:cNvPr>
          <p:cNvSpPr txBox="1"/>
          <p:nvPr/>
        </p:nvSpPr>
        <p:spPr>
          <a:xfrm>
            <a:off x="8255402" y="3878158"/>
            <a:ext cx="2410735" cy="307777"/>
          </a:xfrm>
          <a:prstGeom prst="rect">
            <a:avLst/>
          </a:prstGeom>
          <a:noFill/>
        </p:spPr>
        <p:txBody>
          <a:bodyPr wrap="square" rtlCol="0">
            <a:spAutoFit/>
          </a:bodyPr>
          <a:lstStyle/>
          <a:p>
            <a:r>
              <a:rPr lang="en-US" sz="1400" dirty="0" err="1">
                <a:solidFill>
                  <a:schemeClr val="tx1">
                    <a:lumMod val="50000"/>
                    <a:lumOff val="50000"/>
                  </a:schemeClr>
                </a:solidFill>
                <a:latin typeface="+mj-lt"/>
                <a:cs typeface="Heebo Black" panose="00000A00000000000000" pitchFamily="2" charset="-79"/>
              </a:rPr>
              <a:t>People'shappiness</a:t>
            </a:r>
            <a:endParaRPr lang="en-US" sz="1400" dirty="0">
              <a:solidFill>
                <a:schemeClr val="tx1">
                  <a:lumMod val="50000"/>
                  <a:lumOff val="50000"/>
                </a:schemeClr>
              </a:solidFill>
              <a:latin typeface="+mj-lt"/>
              <a:cs typeface="Heebo Black" panose="00000A00000000000000" pitchFamily="2" charset="-79"/>
            </a:endParaRPr>
          </a:p>
        </p:txBody>
      </p:sp>
      <p:sp>
        <p:nvSpPr>
          <p:cNvPr id="9" name="Title 1">
            <a:extLst>
              <a:ext uri="{FF2B5EF4-FFF2-40B4-BE49-F238E27FC236}">
                <a16:creationId xmlns:a16="http://schemas.microsoft.com/office/drawing/2014/main" id="{D13B6C4B-1DAB-4671-904C-AC05DAE31DDE}"/>
              </a:ext>
            </a:extLst>
          </p:cNvPr>
          <p:cNvSpPr txBox="1">
            <a:spLocks/>
          </p:cNvSpPr>
          <p:nvPr/>
        </p:nvSpPr>
        <p:spPr>
          <a:xfrm>
            <a:off x="8262264" y="4185935"/>
            <a:ext cx="2912150" cy="636072"/>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sp>
        <p:nvSpPr>
          <p:cNvPr id="10" name="TextBox 9">
            <a:extLst>
              <a:ext uri="{FF2B5EF4-FFF2-40B4-BE49-F238E27FC236}">
                <a16:creationId xmlns:a16="http://schemas.microsoft.com/office/drawing/2014/main" id="{34123FCF-DA22-43D6-8060-2466727F96E9}"/>
              </a:ext>
            </a:extLst>
          </p:cNvPr>
          <p:cNvSpPr txBox="1"/>
          <p:nvPr/>
        </p:nvSpPr>
        <p:spPr>
          <a:xfrm>
            <a:off x="8255402" y="4988778"/>
            <a:ext cx="2410735" cy="307777"/>
          </a:xfrm>
          <a:prstGeom prst="rect">
            <a:avLst/>
          </a:prstGeom>
          <a:noFill/>
        </p:spPr>
        <p:txBody>
          <a:bodyPr wrap="square" rtlCol="0">
            <a:spAutoFit/>
          </a:bodyPr>
          <a:lstStyle/>
          <a:p>
            <a:r>
              <a:rPr lang="en-US" sz="1400" dirty="0">
                <a:solidFill>
                  <a:schemeClr val="tx1">
                    <a:lumMod val="50000"/>
                    <a:lumOff val="50000"/>
                  </a:schemeClr>
                </a:solidFill>
                <a:latin typeface="+mj-lt"/>
                <a:cs typeface="Heebo Black" panose="00000A00000000000000" pitchFamily="2" charset="-79"/>
              </a:rPr>
              <a:t>CARNIVAL PRESENTATION</a:t>
            </a:r>
          </a:p>
        </p:txBody>
      </p:sp>
      <p:sp>
        <p:nvSpPr>
          <p:cNvPr id="11" name="Title 1">
            <a:extLst>
              <a:ext uri="{FF2B5EF4-FFF2-40B4-BE49-F238E27FC236}">
                <a16:creationId xmlns:a16="http://schemas.microsoft.com/office/drawing/2014/main" id="{52098D95-A65D-408E-A2C1-D710AF8883CF}"/>
              </a:ext>
            </a:extLst>
          </p:cNvPr>
          <p:cNvSpPr txBox="1">
            <a:spLocks/>
          </p:cNvSpPr>
          <p:nvPr/>
        </p:nvSpPr>
        <p:spPr>
          <a:xfrm>
            <a:off x="8262264" y="5296555"/>
            <a:ext cx="2912150" cy="636072"/>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grpSp>
        <p:nvGrpSpPr>
          <p:cNvPr id="50" name="Group 49">
            <a:extLst>
              <a:ext uri="{FF2B5EF4-FFF2-40B4-BE49-F238E27FC236}">
                <a16:creationId xmlns:a16="http://schemas.microsoft.com/office/drawing/2014/main" id="{41B5278B-0205-4B65-A1B4-A070570D60E9}"/>
              </a:ext>
            </a:extLst>
          </p:cNvPr>
          <p:cNvGrpSpPr/>
          <p:nvPr/>
        </p:nvGrpSpPr>
        <p:grpSpPr>
          <a:xfrm>
            <a:off x="7661301" y="4085523"/>
            <a:ext cx="247819" cy="341628"/>
            <a:chOff x="4251103" y="405905"/>
            <a:chExt cx="186190" cy="256671"/>
          </a:xfrm>
          <a:solidFill>
            <a:schemeClr val="accent2"/>
          </a:solidFill>
        </p:grpSpPr>
        <p:sp>
          <p:nvSpPr>
            <p:cNvPr id="51" name="Freeform: Shape 50">
              <a:extLst>
                <a:ext uri="{FF2B5EF4-FFF2-40B4-BE49-F238E27FC236}">
                  <a16:creationId xmlns:a16="http://schemas.microsoft.com/office/drawing/2014/main" id="{0F4A9889-3E5D-4A10-A1A3-805DF9B961F7}"/>
                </a:ext>
              </a:extLst>
            </p:cNvPr>
            <p:cNvSpPr/>
            <p:nvPr/>
          </p:nvSpPr>
          <p:spPr>
            <a:xfrm>
              <a:off x="4281088" y="405905"/>
              <a:ext cx="124127" cy="162916"/>
            </a:xfrm>
            <a:custGeom>
              <a:avLst/>
              <a:gdLst>
                <a:gd name="connsiteX0" fmla="*/ 63731 w 124126"/>
                <a:gd name="connsiteY0" fmla="*/ 165360 h 162916"/>
                <a:gd name="connsiteX1" fmla="*/ 0 w 124126"/>
                <a:gd name="connsiteY1" fmla="*/ 63731 h 162916"/>
                <a:gd name="connsiteX2" fmla="*/ 63731 w 124126"/>
                <a:gd name="connsiteY2" fmla="*/ 0 h 162916"/>
                <a:gd name="connsiteX3" fmla="*/ 127463 w 124126"/>
                <a:gd name="connsiteY3" fmla="*/ 63731 h 162916"/>
                <a:gd name="connsiteX4" fmla="*/ 63731 w 124126"/>
                <a:gd name="connsiteY4" fmla="*/ 165360 h 162916"/>
                <a:gd name="connsiteX5" fmla="*/ 63731 w 124126"/>
                <a:gd name="connsiteY5" fmla="*/ 15555 h 162916"/>
                <a:gd name="connsiteX6" fmla="*/ 15516 w 124126"/>
                <a:gd name="connsiteY6" fmla="*/ 63770 h 162916"/>
                <a:gd name="connsiteX7" fmla="*/ 63731 w 124126"/>
                <a:gd name="connsiteY7" fmla="*/ 149883 h 162916"/>
                <a:gd name="connsiteX8" fmla="*/ 111947 w 124126"/>
                <a:gd name="connsiteY8" fmla="*/ 63770 h 162916"/>
                <a:gd name="connsiteX9" fmla="*/ 63731 w 124126"/>
                <a:gd name="connsiteY9" fmla="*/ 15555 h 16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6" h="162916">
                  <a:moveTo>
                    <a:pt x="63731" y="165360"/>
                  </a:moveTo>
                  <a:cubicBezTo>
                    <a:pt x="26920" y="165360"/>
                    <a:pt x="0" y="98526"/>
                    <a:pt x="0" y="63731"/>
                  </a:cubicBezTo>
                  <a:cubicBezTo>
                    <a:pt x="0" y="28588"/>
                    <a:pt x="28588" y="0"/>
                    <a:pt x="63731" y="0"/>
                  </a:cubicBezTo>
                  <a:cubicBezTo>
                    <a:pt x="98875" y="0"/>
                    <a:pt x="127463" y="28588"/>
                    <a:pt x="127463" y="63731"/>
                  </a:cubicBezTo>
                  <a:cubicBezTo>
                    <a:pt x="127463" y="98526"/>
                    <a:pt x="100543" y="165360"/>
                    <a:pt x="63731" y="165360"/>
                  </a:cubicBezTo>
                  <a:close/>
                  <a:moveTo>
                    <a:pt x="63731" y="15555"/>
                  </a:moveTo>
                  <a:cubicBezTo>
                    <a:pt x="37160" y="15555"/>
                    <a:pt x="15516" y="37199"/>
                    <a:pt x="15516" y="63770"/>
                  </a:cubicBezTo>
                  <a:cubicBezTo>
                    <a:pt x="15516" y="93871"/>
                    <a:pt x="40302" y="149883"/>
                    <a:pt x="63731" y="149883"/>
                  </a:cubicBezTo>
                  <a:cubicBezTo>
                    <a:pt x="87160" y="149883"/>
                    <a:pt x="111947" y="93871"/>
                    <a:pt x="111947" y="63770"/>
                  </a:cubicBezTo>
                  <a:cubicBezTo>
                    <a:pt x="111947" y="37160"/>
                    <a:pt x="90302" y="15555"/>
                    <a:pt x="63731" y="15555"/>
                  </a:cubicBezTo>
                  <a:close/>
                </a:path>
              </a:pathLst>
            </a:custGeom>
            <a:grpFill/>
            <a:ln w="3867" cap="flat">
              <a:noFill/>
              <a:prstDash val="solid"/>
              <a:miter/>
            </a:ln>
          </p:spPr>
          <p:txBody>
            <a:bodyPr rtlCol="0" anchor="ctr"/>
            <a:lstStyle/>
            <a:p>
              <a:endParaRPr lang="en-ID"/>
            </a:p>
          </p:txBody>
        </p:sp>
        <p:sp>
          <p:nvSpPr>
            <p:cNvPr id="52" name="Freeform: Shape 51">
              <a:extLst>
                <a:ext uri="{FF2B5EF4-FFF2-40B4-BE49-F238E27FC236}">
                  <a16:creationId xmlns:a16="http://schemas.microsoft.com/office/drawing/2014/main" id="{7BE27F62-74BB-4796-A94D-77098CA0D5AA}"/>
                </a:ext>
              </a:extLst>
            </p:cNvPr>
            <p:cNvSpPr/>
            <p:nvPr/>
          </p:nvSpPr>
          <p:spPr>
            <a:xfrm>
              <a:off x="4308357" y="432825"/>
              <a:ext cx="38790" cy="38790"/>
            </a:xfrm>
            <a:custGeom>
              <a:avLst/>
              <a:gdLst>
                <a:gd name="connsiteX0" fmla="*/ 3879 w 38789"/>
                <a:gd name="connsiteY0" fmla="*/ 42552 h 38789"/>
                <a:gd name="connsiteX1" fmla="*/ 0 w 38789"/>
                <a:gd name="connsiteY1" fmla="*/ 38673 h 38789"/>
                <a:gd name="connsiteX2" fmla="*/ 38673 w 38789"/>
                <a:gd name="connsiteY2" fmla="*/ 0 h 38789"/>
                <a:gd name="connsiteX3" fmla="*/ 42552 w 38789"/>
                <a:gd name="connsiteY3" fmla="*/ 3879 h 38789"/>
                <a:gd name="connsiteX4" fmla="*/ 38673 w 38789"/>
                <a:gd name="connsiteY4" fmla="*/ 7758 h 38789"/>
                <a:gd name="connsiteX5" fmla="*/ 7758 w 38789"/>
                <a:gd name="connsiteY5" fmla="*/ 38673 h 38789"/>
                <a:gd name="connsiteX6" fmla="*/ 3879 w 38789"/>
                <a:gd name="connsiteY6" fmla="*/ 42552 h 3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89" h="38789">
                  <a:moveTo>
                    <a:pt x="3879" y="42552"/>
                  </a:moveTo>
                  <a:cubicBezTo>
                    <a:pt x="1746" y="42552"/>
                    <a:pt x="0" y="40807"/>
                    <a:pt x="0" y="38673"/>
                  </a:cubicBezTo>
                  <a:cubicBezTo>
                    <a:pt x="0" y="17339"/>
                    <a:pt x="17339" y="0"/>
                    <a:pt x="38673" y="0"/>
                  </a:cubicBezTo>
                  <a:cubicBezTo>
                    <a:pt x="40807" y="0"/>
                    <a:pt x="42552" y="1746"/>
                    <a:pt x="42552" y="3879"/>
                  </a:cubicBezTo>
                  <a:cubicBezTo>
                    <a:pt x="42552" y="6012"/>
                    <a:pt x="40807" y="7758"/>
                    <a:pt x="38673" y="7758"/>
                  </a:cubicBezTo>
                  <a:cubicBezTo>
                    <a:pt x="21606" y="7758"/>
                    <a:pt x="7758" y="21645"/>
                    <a:pt x="7758" y="38673"/>
                  </a:cubicBezTo>
                  <a:cubicBezTo>
                    <a:pt x="7758" y="40807"/>
                    <a:pt x="6051" y="42552"/>
                    <a:pt x="3879" y="42552"/>
                  </a:cubicBezTo>
                  <a:close/>
                </a:path>
              </a:pathLst>
            </a:custGeom>
            <a:grpFill/>
            <a:ln w="3867" cap="flat">
              <a:noFill/>
              <a:prstDash val="solid"/>
              <a:miter/>
            </a:ln>
          </p:spPr>
          <p:txBody>
            <a:bodyPr rtlCol="0" anchor="ctr"/>
            <a:lstStyle/>
            <a:p>
              <a:endParaRPr lang="en-ID"/>
            </a:p>
          </p:txBody>
        </p:sp>
        <p:sp>
          <p:nvSpPr>
            <p:cNvPr id="53" name="Freeform: Shape 52">
              <a:extLst>
                <a:ext uri="{FF2B5EF4-FFF2-40B4-BE49-F238E27FC236}">
                  <a16:creationId xmlns:a16="http://schemas.microsoft.com/office/drawing/2014/main" id="{B8250BE0-6F8B-40E7-B6B3-F60829DED77D}"/>
                </a:ext>
              </a:extLst>
            </p:cNvPr>
            <p:cNvSpPr/>
            <p:nvPr/>
          </p:nvSpPr>
          <p:spPr>
            <a:xfrm>
              <a:off x="4309714" y="482524"/>
              <a:ext cx="7758" cy="3879"/>
            </a:xfrm>
            <a:custGeom>
              <a:avLst/>
              <a:gdLst>
                <a:gd name="connsiteX0" fmla="*/ 3879 w 7757"/>
                <a:gd name="connsiteY0" fmla="*/ 7709 h 3878"/>
                <a:gd name="connsiteX1" fmla="*/ 1125 w 7757"/>
                <a:gd name="connsiteY1" fmla="*/ 6585 h 3878"/>
                <a:gd name="connsiteX2" fmla="*/ 0 w 7757"/>
                <a:gd name="connsiteY2" fmla="*/ 3830 h 3878"/>
                <a:gd name="connsiteX3" fmla="*/ 1125 w 7757"/>
                <a:gd name="connsiteY3" fmla="*/ 1076 h 3878"/>
                <a:gd name="connsiteX4" fmla="*/ 6594 w 7757"/>
                <a:gd name="connsiteY4" fmla="*/ 1076 h 3878"/>
                <a:gd name="connsiteX5" fmla="*/ 7758 w 7757"/>
                <a:gd name="connsiteY5" fmla="*/ 3830 h 3878"/>
                <a:gd name="connsiteX6" fmla="*/ 6594 w 7757"/>
                <a:gd name="connsiteY6" fmla="*/ 6585 h 3878"/>
                <a:gd name="connsiteX7" fmla="*/ 3879 w 7757"/>
                <a:gd name="connsiteY7" fmla="*/ 7709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09"/>
                  </a:moveTo>
                  <a:cubicBezTo>
                    <a:pt x="2832" y="7709"/>
                    <a:pt x="1862" y="7322"/>
                    <a:pt x="1125" y="6585"/>
                  </a:cubicBezTo>
                  <a:cubicBezTo>
                    <a:pt x="388" y="5848"/>
                    <a:pt x="0" y="4839"/>
                    <a:pt x="0" y="3830"/>
                  </a:cubicBezTo>
                  <a:cubicBezTo>
                    <a:pt x="0" y="2822"/>
                    <a:pt x="388" y="1813"/>
                    <a:pt x="1125" y="1076"/>
                  </a:cubicBezTo>
                  <a:cubicBezTo>
                    <a:pt x="2560" y="-359"/>
                    <a:pt x="5159" y="-359"/>
                    <a:pt x="6594" y="1076"/>
                  </a:cubicBezTo>
                  <a:cubicBezTo>
                    <a:pt x="7331" y="1813"/>
                    <a:pt x="7758" y="2822"/>
                    <a:pt x="7758" y="3830"/>
                  </a:cubicBezTo>
                  <a:cubicBezTo>
                    <a:pt x="7758" y="4878"/>
                    <a:pt x="7331" y="5848"/>
                    <a:pt x="6594" y="6585"/>
                  </a:cubicBezTo>
                  <a:cubicBezTo>
                    <a:pt x="5896" y="7322"/>
                    <a:pt x="4926" y="7709"/>
                    <a:pt x="3879" y="7709"/>
                  </a:cubicBezTo>
                  <a:close/>
                </a:path>
              </a:pathLst>
            </a:custGeom>
            <a:grpFill/>
            <a:ln w="3867" cap="flat">
              <a:noFill/>
              <a:prstDash val="solid"/>
              <a:miter/>
            </a:ln>
          </p:spPr>
          <p:txBody>
            <a:bodyPr rtlCol="0" anchor="ctr"/>
            <a:lstStyle/>
            <a:p>
              <a:endParaRPr lang="en-ID"/>
            </a:p>
          </p:txBody>
        </p:sp>
        <p:sp>
          <p:nvSpPr>
            <p:cNvPr id="54" name="Freeform: Shape 53">
              <a:extLst>
                <a:ext uri="{FF2B5EF4-FFF2-40B4-BE49-F238E27FC236}">
                  <a16:creationId xmlns:a16="http://schemas.microsoft.com/office/drawing/2014/main" id="{4C58944A-7999-4B0B-A0BF-D82930EE7C76}"/>
                </a:ext>
              </a:extLst>
            </p:cNvPr>
            <p:cNvSpPr/>
            <p:nvPr/>
          </p:nvSpPr>
          <p:spPr>
            <a:xfrm>
              <a:off x="4251103" y="542328"/>
              <a:ext cx="186190" cy="120248"/>
            </a:xfrm>
            <a:custGeom>
              <a:avLst/>
              <a:gdLst>
                <a:gd name="connsiteX0" fmla="*/ 93405 w 186190"/>
                <a:gd name="connsiteY0" fmla="*/ 123273 h 120247"/>
                <a:gd name="connsiteX1" fmla="*/ 0 w 186190"/>
                <a:gd name="connsiteY1" fmla="*/ 92242 h 120247"/>
                <a:gd name="connsiteX2" fmla="*/ 66214 w 186190"/>
                <a:gd name="connsiteY2" fmla="*/ 1746 h 120247"/>
                <a:gd name="connsiteX3" fmla="*/ 70946 w 186190"/>
                <a:gd name="connsiteY3" fmla="*/ 272 h 120247"/>
                <a:gd name="connsiteX4" fmla="*/ 74282 w 186190"/>
                <a:gd name="connsiteY4" fmla="*/ 3995 h 120247"/>
                <a:gd name="connsiteX5" fmla="*/ 113110 w 186190"/>
                <a:gd name="connsiteY5" fmla="*/ 3724 h 120247"/>
                <a:gd name="connsiteX6" fmla="*/ 116446 w 186190"/>
                <a:gd name="connsiteY6" fmla="*/ 0 h 120247"/>
                <a:gd name="connsiteX7" fmla="*/ 121217 w 186190"/>
                <a:gd name="connsiteY7" fmla="*/ 1513 h 120247"/>
                <a:gd name="connsiteX8" fmla="*/ 186849 w 186190"/>
                <a:gd name="connsiteY8" fmla="*/ 92203 h 120247"/>
                <a:gd name="connsiteX9" fmla="*/ 93405 w 186190"/>
                <a:gd name="connsiteY9" fmla="*/ 123273 h 120247"/>
                <a:gd name="connsiteX10" fmla="*/ 66330 w 186190"/>
                <a:gd name="connsiteY10" fmla="*/ 18115 h 120247"/>
                <a:gd name="connsiteX11" fmla="*/ 15477 w 186190"/>
                <a:gd name="connsiteY11" fmla="*/ 92242 h 120247"/>
                <a:gd name="connsiteX12" fmla="*/ 93367 w 186190"/>
                <a:gd name="connsiteY12" fmla="*/ 107757 h 120247"/>
                <a:gd name="connsiteX13" fmla="*/ 171256 w 186190"/>
                <a:gd name="connsiteY13" fmla="*/ 92242 h 120247"/>
                <a:gd name="connsiteX14" fmla="*/ 120868 w 186190"/>
                <a:gd name="connsiteY14" fmla="*/ 17882 h 120247"/>
                <a:gd name="connsiteX15" fmla="*/ 93677 w 186190"/>
                <a:gd name="connsiteY15" fmla="*/ 29713 h 120247"/>
                <a:gd name="connsiteX16" fmla="*/ 66330 w 186190"/>
                <a:gd name="connsiteY16" fmla="*/ 18115 h 1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0" h="120247">
                  <a:moveTo>
                    <a:pt x="93405" y="123273"/>
                  </a:moveTo>
                  <a:cubicBezTo>
                    <a:pt x="71489" y="123273"/>
                    <a:pt x="0" y="121024"/>
                    <a:pt x="0" y="92242"/>
                  </a:cubicBezTo>
                  <a:cubicBezTo>
                    <a:pt x="0" y="51008"/>
                    <a:pt x="27230" y="13770"/>
                    <a:pt x="66214" y="1746"/>
                  </a:cubicBezTo>
                  <a:lnTo>
                    <a:pt x="70946" y="272"/>
                  </a:lnTo>
                  <a:lnTo>
                    <a:pt x="74282" y="3995"/>
                  </a:lnTo>
                  <a:cubicBezTo>
                    <a:pt x="86152" y="17261"/>
                    <a:pt x="100349" y="17882"/>
                    <a:pt x="113110" y="3724"/>
                  </a:cubicBezTo>
                  <a:lnTo>
                    <a:pt x="116446" y="0"/>
                  </a:lnTo>
                  <a:lnTo>
                    <a:pt x="121217" y="1513"/>
                  </a:lnTo>
                  <a:cubicBezTo>
                    <a:pt x="159852" y="13693"/>
                    <a:pt x="186849" y="51008"/>
                    <a:pt x="186849" y="92203"/>
                  </a:cubicBezTo>
                  <a:cubicBezTo>
                    <a:pt x="186811" y="121062"/>
                    <a:pt x="115283" y="123273"/>
                    <a:pt x="93405" y="123273"/>
                  </a:cubicBezTo>
                  <a:close/>
                  <a:moveTo>
                    <a:pt x="66330" y="18115"/>
                  </a:moveTo>
                  <a:cubicBezTo>
                    <a:pt x="36152" y="29480"/>
                    <a:pt x="15477" y="59348"/>
                    <a:pt x="15477" y="92242"/>
                  </a:cubicBezTo>
                  <a:cubicBezTo>
                    <a:pt x="15477" y="96509"/>
                    <a:pt x="39410" y="107757"/>
                    <a:pt x="93367" y="107757"/>
                  </a:cubicBezTo>
                  <a:cubicBezTo>
                    <a:pt x="147323" y="107757"/>
                    <a:pt x="171256" y="96509"/>
                    <a:pt x="171256" y="92242"/>
                  </a:cubicBezTo>
                  <a:cubicBezTo>
                    <a:pt x="171256" y="59309"/>
                    <a:pt x="150775" y="29403"/>
                    <a:pt x="120868" y="17882"/>
                  </a:cubicBezTo>
                  <a:cubicBezTo>
                    <a:pt x="112567" y="25640"/>
                    <a:pt x="103258" y="29713"/>
                    <a:pt x="93677" y="29713"/>
                  </a:cubicBezTo>
                  <a:cubicBezTo>
                    <a:pt x="83902" y="29713"/>
                    <a:pt x="74515" y="25718"/>
                    <a:pt x="66330" y="18115"/>
                  </a:cubicBezTo>
                  <a:close/>
                </a:path>
              </a:pathLst>
            </a:custGeom>
            <a:grpFill/>
            <a:ln w="3867" cap="flat">
              <a:noFill/>
              <a:prstDash val="solid"/>
              <a:miter/>
            </a:ln>
          </p:spPr>
          <p:txBody>
            <a:bodyPr rtlCol="0" anchor="ctr"/>
            <a:lstStyle/>
            <a:p>
              <a:endParaRPr lang="en-ID"/>
            </a:p>
          </p:txBody>
        </p:sp>
      </p:grpSp>
      <p:grpSp>
        <p:nvGrpSpPr>
          <p:cNvPr id="55" name="Group 54">
            <a:extLst>
              <a:ext uri="{FF2B5EF4-FFF2-40B4-BE49-F238E27FC236}">
                <a16:creationId xmlns:a16="http://schemas.microsoft.com/office/drawing/2014/main" id="{91C522C7-24DE-4E2E-8C62-A38C137621AD}"/>
              </a:ext>
            </a:extLst>
          </p:cNvPr>
          <p:cNvGrpSpPr/>
          <p:nvPr/>
        </p:nvGrpSpPr>
        <p:grpSpPr>
          <a:xfrm>
            <a:off x="7684521" y="2969868"/>
            <a:ext cx="201353" cy="351699"/>
            <a:chOff x="9278605" y="449993"/>
            <a:chExt cx="151277" cy="264243"/>
          </a:xfrm>
          <a:solidFill>
            <a:schemeClr val="accent2"/>
          </a:solidFill>
        </p:grpSpPr>
        <p:sp>
          <p:nvSpPr>
            <p:cNvPr id="56" name="Freeform: Shape 55">
              <a:extLst>
                <a:ext uri="{FF2B5EF4-FFF2-40B4-BE49-F238E27FC236}">
                  <a16:creationId xmlns:a16="http://schemas.microsoft.com/office/drawing/2014/main" id="{B7F1C802-A5EC-4008-B92C-6287A12D539B}"/>
                </a:ext>
              </a:extLst>
            </p:cNvPr>
            <p:cNvSpPr/>
            <p:nvPr/>
          </p:nvSpPr>
          <p:spPr>
            <a:xfrm>
              <a:off x="9310732" y="621138"/>
              <a:ext cx="89215" cy="85339"/>
            </a:xfrm>
            <a:custGeom>
              <a:avLst/>
              <a:gdLst>
                <a:gd name="connsiteX0" fmla="*/ 89216 w 89216"/>
                <a:gd name="connsiteY0" fmla="*/ 62063 h 85337"/>
                <a:gd name="connsiteX1" fmla="*/ 65942 w 89216"/>
                <a:gd name="connsiteY1" fmla="*/ 85337 h 85337"/>
                <a:gd name="connsiteX2" fmla="*/ 23274 w 89216"/>
                <a:gd name="connsiteY2" fmla="*/ 85337 h 85337"/>
                <a:gd name="connsiteX3" fmla="*/ 0 w 89216"/>
                <a:gd name="connsiteY3" fmla="*/ 62063 h 85337"/>
                <a:gd name="connsiteX4" fmla="*/ 0 w 89216"/>
                <a:gd name="connsiteY4" fmla="*/ 23274 h 85337"/>
                <a:gd name="connsiteX5" fmla="*/ 23274 w 89216"/>
                <a:gd name="connsiteY5" fmla="*/ 0 h 85337"/>
                <a:gd name="connsiteX6" fmla="*/ 65942 w 89216"/>
                <a:gd name="connsiteY6" fmla="*/ 0 h 85337"/>
                <a:gd name="connsiteX7" fmla="*/ 89216 w 89216"/>
                <a:gd name="connsiteY7" fmla="*/ 23274 h 85337"/>
                <a:gd name="connsiteX8" fmla="*/ 89216 w 89216"/>
                <a:gd name="connsiteY8" fmla="*/ 62063 h 85337"/>
                <a:gd name="connsiteX9" fmla="*/ 73700 w 89216"/>
                <a:gd name="connsiteY9" fmla="*/ 23274 h 85337"/>
                <a:gd name="connsiteX10" fmla="*/ 65942 w 89216"/>
                <a:gd name="connsiteY10" fmla="*/ 15516 h 85337"/>
                <a:gd name="connsiteX11" fmla="*/ 23274 w 89216"/>
                <a:gd name="connsiteY11" fmla="*/ 15516 h 85337"/>
                <a:gd name="connsiteX12" fmla="*/ 15516 w 89216"/>
                <a:gd name="connsiteY12" fmla="*/ 23274 h 85337"/>
                <a:gd name="connsiteX13" fmla="*/ 15516 w 89216"/>
                <a:gd name="connsiteY13" fmla="*/ 62063 h 85337"/>
                <a:gd name="connsiteX14" fmla="*/ 23274 w 89216"/>
                <a:gd name="connsiteY14" fmla="*/ 69821 h 85337"/>
                <a:gd name="connsiteX15" fmla="*/ 65942 w 89216"/>
                <a:gd name="connsiteY15" fmla="*/ 69821 h 85337"/>
                <a:gd name="connsiteX16" fmla="*/ 73700 w 89216"/>
                <a:gd name="connsiteY16" fmla="*/ 62063 h 85337"/>
                <a:gd name="connsiteX17" fmla="*/ 73700 w 89216"/>
                <a:gd name="connsiteY17" fmla="*/ 23274 h 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216" h="85337">
                  <a:moveTo>
                    <a:pt x="89216" y="62063"/>
                  </a:moveTo>
                  <a:cubicBezTo>
                    <a:pt x="89216" y="74903"/>
                    <a:pt x="78782" y="85337"/>
                    <a:pt x="65942" y="85337"/>
                  </a:cubicBezTo>
                  <a:lnTo>
                    <a:pt x="23274" y="85337"/>
                  </a:lnTo>
                  <a:cubicBezTo>
                    <a:pt x="10434" y="85337"/>
                    <a:pt x="0" y="74903"/>
                    <a:pt x="0" y="62063"/>
                  </a:cubicBezTo>
                  <a:lnTo>
                    <a:pt x="0" y="23274"/>
                  </a:lnTo>
                  <a:cubicBezTo>
                    <a:pt x="0" y="10434"/>
                    <a:pt x="10434" y="0"/>
                    <a:pt x="23274" y="0"/>
                  </a:cubicBezTo>
                  <a:lnTo>
                    <a:pt x="65942" y="0"/>
                  </a:lnTo>
                  <a:cubicBezTo>
                    <a:pt x="78782" y="0"/>
                    <a:pt x="89216" y="10434"/>
                    <a:pt x="89216" y="23274"/>
                  </a:cubicBezTo>
                  <a:lnTo>
                    <a:pt x="89216" y="62063"/>
                  </a:lnTo>
                  <a:close/>
                  <a:moveTo>
                    <a:pt x="73700" y="23274"/>
                  </a:moveTo>
                  <a:cubicBezTo>
                    <a:pt x="73700" y="19007"/>
                    <a:pt x="70209" y="15516"/>
                    <a:pt x="65942" y="15516"/>
                  </a:cubicBezTo>
                  <a:lnTo>
                    <a:pt x="23274" y="15516"/>
                  </a:lnTo>
                  <a:cubicBezTo>
                    <a:pt x="19007" y="15516"/>
                    <a:pt x="15516" y="19007"/>
                    <a:pt x="15516" y="23274"/>
                  </a:cubicBezTo>
                  <a:lnTo>
                    <a:pt x="15516" y="62063"/>
                  </a:lnTo>
                  <a:cubicBezTo>
                    <a:pt x="15516" y="66330"/>
                    <a:pt x="19007" y="69821"/>
                    <a:pt x="23274" y="69821"/>
                  </a:cubicBezTo>
                  <a:lnTo>
                    <a:pt x="65942" y="69821"/>
                  </a:lnTo>
                  <a:cubicBezTo>
                    <a:pt x="70209" y="69821"/>
                    <a:pt x="73700" y="66330"/>
                    <a:pt x="73700" y="62063"/>
                  </a:cubicBezTo>
                  <a:lnTo>
                    <a:pt x="73700" y="23274"/>
                  </a:lnTo>
                  <a:close/>
                </a:path>
              </a:pathLst>
            </a:custGeom>
            <a:grpFill/>
            <a:ln w="3867" cap="flat">
              <a:noFill/>
              <a:prstDash val="solid"/>
              <a:miter/>
            </a:ln>
          </p:spPr>
          <p:txBody>
            <a:bodyPr rtlCol="0" anchor="ctr"/>
            <a:lstStyle/>
            <a:p>
              <a:endParaRPr lang="en-ID"/>
            </a:p>
          </p:txBody>
        </p:sp>
        <p:sp>
          <p:nvSpPr>
            <p:cNvPr id="57" name="Freeform: Shape 56">
              <a:extLst>
                <a:ext uri="{FF2B5EF4-FFF2-40B4-BE49-F238E27FC236}">
                  <a16:creationId xmlns:a16="http://schemas.microsoft.com/office/drawing/2014/main" id="{5824E88C-0BB5-4C2F-9690-09E4E8FEB40A}"/>
                </a:ext>
              </a:extLst>
            </p:cNvPr>
            <p:cNvSpPr/>
            <p:nvPr/>
          </p:nvSpPr>
          <p:spPr>
            <a:xfrm>
              <a:off x="9337924" y="690961"/>
              <a:ext cx="34911" cy="23275"/>
            </a:xfrm>
            <a:custGeom>
              <a:avLst/>
              <a:gdLst>
                <a:gd name="connsiteX0" fmla="*/ 22653 w 34910"/>
                <a:gd name="connsiteY0" fmla="*/ 23274 h 23273"/>
                <a:gd name="connsiteX1" fmla="*/ 11443 w 34910"/>
                <a:gd name="connsiteY1" fmla="*/ 23274 h 23273"/>
                <a:gd name="connsiteX2" fmla="*/ 0 w 34910"/>
                <a:gd name="connsiteY2" fmla="*/ 9077 h 23273"/>
                <a:gd name="connsiteX3" fmla="*/ 0 w 34910"/>
                <a:gd name="connsiteY3" fmla="*/ 7758 h 23273"/>
                <a:gd name="connsiteX4" fmla="*/ 7564 w 34910"/>
                <a:gd name="connsiteY4" fmla="*/ 0 h 23273"/>
                <a:gd name="connsiteX5" fmla="*/ 15128 w 34910"/>
                <a:gd name="connsiteY5" fmla="*/ 7758 h 23273"/>
                <a:gd name="connsiteX6" fmla="*/ 19007 w 34910"/>
                <a:gd name="connsiteY6" fmla="*/ 7758 h 23273"/>
                <a:gd name="connsiteX7" fmla="*/ 26959 w 34910"/>
                <a:gd name="connsiteY7" fmla="*/ 0 h 23273"/>
                <a:gd name="connsiteX8" fmla="*/ 34911 w 34910"/>
                <a:gd name="connsiteY8" fmla="*/ 7758 h 23273"/>
                <a:gd name="connsiteX9" fmla="*/ 34911 w 34910"/>
                <a:gd name="connsiteY9" fmla="*/ 9077 h 23273"/>
                <a:gd name="connsiteX10" fmla="*/ 22653 w 34910"/>
                <a:gd name="connsiteY10" fmla="*/ 23274 h 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10" h="23273">
                  <a:moveTo>
                    <a:pt x="22653" y="23274"/>
                  </a:moveTo>
                  <a:lnTo>
                    <a:pt x="11443" y="23274"/>
                  </a:lnTo>
                  <a:cubicBezTo>
                    <a:pt x="3801" y="23274"/>
                    <a:pt x="0" y="14856"/>
                    <a:pt x="0" y="9077"/>
                  </a:cubicBezTo>
                  <a:lnTo>
                    <a:pt x="0" y="7758"/>
                  </a:lnTo>
                  <a:cubicBezTo>
                    <a:pt x="0" y="3491"/>
                    <a:pt x="3297" y="0"/>
                    <a:pt x="7564" y="0"/>
                  </a:cubicBezTo>
                  <a:cubicBezTo>
                    <a:pt x="11870" y="0"/>
                    <a:pt x="15128" y="3491"/>
                    <a:pt x="15128" y="7758"/>
                  </a:cubicBezTo>
                  <a:lnTo>
                    <a:pt x="19007" y="7758"/>
                  </a:lnTo>
                  <a:cubicBezTo>
                    <a:pt x="19007" y="3491"/>
                    <a:pt x="22692" y="0"/>
                    <a:pt x="26959" y="0"/>
                  </a:cubicBezTo>
                  <a:cubicBezTo>
                    <a:pt x="31264" y="0"/>
                    <a:pt x="34911" y="3491"/>
                    <a:pt x="34911" y="7758"/>
                  </a:cubicBezTo>
                  <a:lnTo>
                    <a:pt x="34911" y="9077"/>
                  </a:lnTo>
                  <a:cubicBezTo>
                    <a:pt x="34872" y="14895"/>
                    <a:pt x="30295" y="23274"/>
                    <a:pt x="22653" y="23274"/>
                  </a:cubicBezTo>
                  <a:close/>
                </a:path>
              </a:pathLst>
            </a:custGeom>
            <a:grpFill/>
            <a:ln w="3867" cap="flat">
              <a:noFill/>
              <a:prstDash val="solid"/>
              <a:miter/>
            </a:ln>
          </p:spPr>
          <p:txBody>
            <a:bodyPr rtlCol="0" anchor="ctr"/>
            <a:lstStyle/>
            <a:p>
              <a:endParaRPr lang="en-ID"/>
            </a:p>
          </p:txBody>
        </p:sp>
        <p:sp>
          <p:nvSpPr>
            <p:cNvPr id="58" name="Freeform: Shape 57">
              <a:extLst>
                <a:ext uri="{FF2B5EF4-FFF2-40B4-BE49-F238E27FC236}">
                  <a16:creationId xmlns:a16="http://schemas.microsoft.com/office/drawing/2014/main" id="{B8EBBD86-1902-43A2-8BCE-85C0D506917D}"/>
                </a:ext>
              </a:extLst>
            </p:cNvPr>
            <p:cNvSpPr/>
            <p:nvPr/>
          </p:nvSpPr>
          <p:spPr>
            <a:xfrm>
              <a:off x="9278605" y="449993"/>
              <a:ext cx="151277" cy="182316"/>
            </a:xfrm>
            <a:custGeom>
              <a:avLst/>
              <a:gdLst>
                <a:gd name="connsiteX0" fmla="*/ 49457 w 151279"/>
                <a:gd name="connsiteY0" fmla="*/ 184018 h 182311"/>
                <a:gd name="connsiteX1" fmla="*/ 0 w 151279"/>
                <a:gd name="connsiteY1" fmla="*/ 77269 h 182311"/>
                <a:gd name="connsiteX2" fmla="*/ 77269 w 151279"/>
                <a:gd name="connsiteY2" fmla="*/ 0 h 182311"/>
                <a:gd name="connsiteX3" fmla="*/ 154538 w 151279"/>
                <a:gd name="connsiteY3" fmla="*/ 77269 h 182311"/>
                <a:gd name="connsiteX4" fmla="*/ 106866 w 151279"/>
                <a:gd name="connsiteY4" fmla="*/ 182660 h 182311"/>
                <a:gd name="connsiteX5" fmla="*/ 97246 w 151279"/>
                <a:gd name="connsiteY5" fmla="*/ 170519 h 182311"/>
                <a:gd name="connsiteX6" fmla="*/ 139022 w 151279"/>
                <a:gd name="connsiteY6" fmla="*/ 77308 h 182311"/>
                <a:gd name="connsiteX7" fmla="*/ 77269 w 151279"/>
                <a:gd name="connsiteY7" fmla="*/ 15555 h 182311"/>
                <a:gd name="connsiteX8" fmla="*/ 15516 w 151279"/>
                <a:gd name="connsiteY8" fmla="*/ 77308 h 182311"/>
                <a:gd name="connsiteX9" fmla="*/ 58689 w 151279"/>
                <a:gd name="connsiteY9" fmla="*/ 171605 h 182311"/>
                <a:gd name="connsiteX10" fmla="*/ 49457 w 151279"/>
                <a:gd name="connsiteY10" fmla="*/ 184018 h 18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79" h="182311">
                  <a:moveTo>
                    <a:pt x="49457" y="184018"/>
                  </a:moveTo>
                  <a:cubicBezTo>
                    <a:pt x="20326" y="162451"/>
                    <a:pt x="0" y="110473"/>
                    <a:pt x="0" y="77269"/>
                  </a:cubicBezTo>
                  <a:cubicBezTo>
                    <a:pt x="0" y="34678"/>
                    <a:pt x="34639" y="0"/>
                    <a:pt x="77269" y="0"/>
                  </a:cubicBezTo>
                  <a:cubicBezTo>
                    <a:pt x="119860" y="0"/>
                    <a:pt x="154538" y="34639"/>
                    <a:pt x="154538" y="77269"/>
                  </a:cubicBezTo>
                  <a:cubicBezTo>
                    <a:pt x="154538" y="109231"/>
                    <a:pt x="134949" y="160395"/>
                    <a:pt x="106866" y="182660"/>
                  </a:cubicBezTo>
                  <a:lnTo>
                    <a:pt x="97246" y="170519"/>
                  </a:lnTo>
                  <a:cubicBezTo>
                    <a:pt x="121179" y="151551"/>
                    <a:pt x="139022" y="105663"/>
                    <a:pt x="139022" y="77308"/>
                  </a:cubicBezTo>
                  <a:cubicBezTo>
                    <a:pt x="139022" y="43250"/>
                    <a:pt x="111326" y="15555"/>
                    <a:pt x="77269" y="15555"/>
                  </a:cubicBezTo>
                  <a:cubicBezTo>
                    <a:pt x="43212" y="15555"/>
                    <a:pt x="15516" y="43250"/>
                    <a:pt x="15516" y="77308"/>
                  </a:cubicBezTo>
                  <a:cubicBezTo>
                    <a:pt x="15516" y="106128"/>
                    <a:pt x="34368" y="153607"/>
                    <a:pt x="58689" y="171605"/>
                  </a:cubicBezTo>
                  <a:lnTo>
                    <a:pt x="49457" y="184018"/>
                  </a:lnTo>
                  <a:close/>
                </a:path>
              </a:pathLst>
            </a:custGeom>
            <a:grpFill/>
            <a:ln w="3867" cap="flat">
              <a:noFill/>
              <a:prstDash val="solid"/>
              <a:miter/>
            </a:ln>
          </p:spPr>
          <p:txBody>
            <a:bodyPr rtlCol="0" anchor="ctr"/>
            <a:lstStyle/>
            <a:p>
              <a:endParaRPr lang="en-ID"/>
            </a:p>
          </p:txBody>
        </p:sp>
        <p:sp>
          <p:nvSpPr>
            <p:cNvPr id="59" name="Freeform: Shape 58">
              <a:extLst>
                <a:ext uri="{FF2B5EF4-FFF2-40B4-BE49-F238E27FC236}">
                  <a16:creationId xmlns:a16="http://schemas.microsoft.com/office/drawing/2014/main" id="{2CCDE378-F769-40F6-A63F-D054E32AA45D}"/>
                </a:ext>
              </a:extLst>
            </p:cNvPr>
            <p:cNvSpPr/>
            <p:nvPr/>
          </p:nvSpPr>
          <p:spPr>
            <a:xfrm>
              <a:off x="9318782" y="632024"/>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60" name="Freeform: Shape 59">
              <a:extLst>
                <a:ext uri="{FF2B5EF4-FFF2-40B4-BE49-F238E27FC236}">
                  <a16:creationId xmlns:a16="http://schemas.microsoft.com/office/drawing/2014/main" id="{36A12F91-24D1-456F-9EF8-DAD25AD7CC6E}"/>
                </a:ext>
              </a:extLst>
            </p:cNvPr>
            <p:cNvSpPr/>
            <p:nvPr/>
          </p:nvSpPr>
          <p:spPr>
            <a:xfrm>
              <a:off x="9318803" y="659177"/>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61" name="Freeform: Shape 60">
              <a:extLst>
                <a:ext uri="{FF2B5EF4-FFF2-40B4-BE49-F238E27FC236}">
                  <a16:creationId xmlns:a16="http://schemas.microsoft.com/office/drawing/2014/main" id="{9EF3671D-1549-4583-98EB-19D6542F9476}"/>
                </a:ext>
              </a:extLst>
            </p:cNvPr>
            <p:cNvSpPr/>
            <p:nvPr/>
          </p:nvSpPr>
          <p:spPr>
            <a:xfrm>
              <a:off x="9353029" y="524206"/>
              <a:ext cx="7758" cy="3879"/>
            </a:xfrm>
            <a:custGeom>
              <a:avLst/>
              <a:gdLst>
                <a:gd name="connsiteX0" fmla="*/ 3879 w 7757"/>
                <a:gd name="connsiteY0" fmla="*/ 7710 h 3878"/>
                <a:gd name="connsiteX1" fmla="*/ 1125 w 7757"/>
                <a:gd name="connsiteY1" fmla="*/ 6585 h 3878"/>
                <a:gd name="connsiteX2" fmla="*/ 0 w 7757"/>
                <a:gd name="connsiteY2" fmla="*/ 3831 h 3878"/>
                <a:gd name="connsiteX3" fmla="*/ 1125 w 7757"/>
                <a:gd name="connsiteY3" fmla="*/ 1076 h 3878"/>
                <a:gd name="connsiteX4" fmla="*/ 6633 w 7757"/>
                <a:gd name="connsiteY4" fmla="*/ 1076 h 3878"/>
                <a:gd name="connsiteX5" fmla="*/ 7758 w 7757"/>
                <a:gd name="connsiteY5" fmla="*/ 3831 h 3878"/>
                <a:gd name="connsiteX6" fmla="*/ 6633 w 7757"/>
                <a:gd name="connsiteY6" fmla="*/ 6585 h 3878"/>
                <a:gd name="connsiteX7" fmla="*/ 3879 w 7757"/>
                <a:gd name="connsiteY7" fmla="*/ 7710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10"/>
                  </a:moveTo>
                  <a:cubicBezTo>
                    <a:pt x="2870" y="7710"/>
                    <a:pt x="1862" y="7283"/>
                    <a:pt x="1125" y="6585"/>
                  </a:cubicBezTo>
                  <a:cubicBezTo>
                    <a:pt x="427" y="5848"/>
                    <a:pt x="0" y="4878"/>
                    <a:pt x="0" y="3831"/>
                  </a:cubicBezTo>
                  <a:cubicBezTo>
                    <a:pt x="0" y="2783"/>
                    <a:pt x="427" y="1813"/>
                    <a:pt x="1125" y="1076"/>
                  </a:cubicBezTo>
                  <a:cubicBezTo>
                    <a:pt x="2560" y="-359"/>
                    <a:pt x="5198" y="-359"/>
                    <a:pt x="6633" y="1076"/>
                  </a:cubicBezTo>
                  <a:cubicBezTo>
                    <a:pt x="7331" y="1813"/>
                    <a:pt x="7758" y="2822"/>
                    <a:pt x="7758" y="3831"/>
                  </a:cubicBezTo>
                  <a:cubicBezTo>
                    <a:pt x="7758" y="4839"/>
                    <a:pt x="7331" y="5848"/>
                    <a:pt x="6633" y="6585"/>
                  </a:cubicBezTo>
                  <a:cubicBezTo>
                    <a:pt x="5896" y="7283"/>
                    <a:pt x="4926" y="7710"/>
                    <a:pt x="3879" y="7710"/>
                  </a:cubicBezTo>
                  <a:close/>
                </a:path>
              </a:pathLst>
            </a:custGeom>
            <a:grpFill/>
            <a:ln w="3867"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8730A74-486A-4CEA-A224-D37BC58D98B5}"/>
                </a:ext>
              </a:extLst>
            </p:cNvPr>
            <p:cNvSpPr/>
            <p:nvPr/>
          </p:nvSpPr>
          <p:spPr>
            <a:xfrm>
              <a:off x="9353417" y="539667"/>
              <a:ext cx="7758" cy="27153"/>
            </a:xfrm>
            <a:custGeom>
              <a:avLst/>
              <a:gdLst>
                <a:gd name="connsiteX0" fmla="*/ 3879 w 7757"/>
                <a:gd name="connsiteY0" fmla="*/ 27153 h 27152"/>
                <a:gd name="connsiteX1" fmla="*/ 0 w 7757"/>
                <a:gd name="connsiteY1" fmla="*/ 23274 h 27152"/>
                <a:gd name="connsiteX2" fmla="*/ 0 w 7757"/>
                <a:gd name="connsiteY2" fmla="*/ 3879 h 27152"/>
                <a:gd name="connsiteX3" fmla="*/ 3879 w 7757"/>
                <a:gd name="connsiteY3" fmla="*/ 0 h 27152"/>
                <a:gd name="connsiteX4" fmla="*/ 7758 w 7757"/>
                <a:gd name="connsiteY4" fmla="*/ 3879 h 27152"/>
                <a:gd name="connsiteX5" fmla="*/ 7758 w 7757"/>
                <a:gd name="connsiteY5" fmla="*/ 23274 h 27152"/>
                <a:gd name="connsiteX6" fmla="*/ 3879 w 7757"/>
                <a:gd name="connsiteY6" fmla="*/ 27153 h 2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7" h="27152">
                  <a:moveTo>
                    <a:pt x="3879" y="27153"/>
                  </a:moveTo>
                  <a:cubicBezTo>
                    <a:pt x="1746" y="27153"/>
                    <a:pt x="0" y="25407"/>
                    <a:pt x="0" y="23274"/>
                  </a:cubicBezTo>
                  <a:lnTo>
                    <a:pt x="0" y="3879"/>
                  </a:lnTo>
                  <a:cubicBezTo>
                    <a:pt x="0" y="1746"/>
                    <a:pt x="1746" y="0"/>
                    <a:pt x="3879" y="0"/>
                  </a:cubicBezTo>
                  <a:cubicBezTo>
                    <a:pt x="6012" y="0"/>
                    <a:pt x="7758" y="1746"/>
                    <a:pt x="7758" y="3879"/>
                  </a:cubicBezTo>
                  <a:lnTo>
                    <a:pt x="7758" y="23274"/>
                  </a:lnTo>
                  <a:cubicBezTo>
                    <a:pt x="7758" y="25446"/>
                    <a:pt x="6012" y="27153"/>
                    <a:pt x="3879" y="27153"/>
                  </a:cubicBezTo>
                  <a:close/>
                </a:path>
              </a:pathLst>
            </a:custGeom>
            <a:grpFill/>
            <a:ln w="3867" cap="flat">
              <a:noFill/>
              <a:prstDash val="solid"/>
              <a:miter/>
            </a:ln>
          </p:spPr>
          <p:txBody>
            <a:bodyPr rtlCol="0" anchor="ctr"/>
            <a:lstStyle/>
            <a:p>
              <a:endParaRPr lang="en-ID"/>
            </a:p>
          </p:txBody>
        </p:sp>
        <p:sp>
          <p:nvSpPr>
            <p:cNvPr id="63" name="Freeform: Shape 62">
              <a:extLst>
                <a:ext uri="{FF2B5EF4-FFF2-40B4-BE49-F238E27FC236}">
                  <a16:creationId xmlns:a16="http://schemas.microsoft.com/office/drawing/2014/main" id="{303C6AA9-BE19-45A9-BD3F-EFE99D23B834}"/>
                </a:ext>
              </a:extLst>
            </p:cNvPr>
            <p:cNvSpPr/>
            <p:nvPr/>
          </p:nvSpPr>
          <p:spPr>
            <a:xfrm>
              <a:off x="9326571" y="548687"/>
              <a:ext cx="15516" cy="15516"/>
            </a:xfrm>
            <a:custGeom>
              <a:avLst/>
              <a:gdLst>
                <a:gd name="connsiteX0" fmla="*/ 14478 w 15515"/>
                <a:gd name="connsiteY0" fmla="*/ 18318 h 15515"/>
                <a:gd name="connsiteX1" fmla="*/ 11724 w 15515"/>
                <a:gd name="connsiteY1" fmla="*/ 17194 h 15515"/>
                <a:gd name="connsiteX2" fmla="*/ 1135 w 15515"/>
                <a:gd name="connsiteY2" fmla="*/ 6604 h 15515"/>
                <a:gd name="connsiteX3" fmla="*/ 1135 w 15515"/>
                <a:gd name="connsiteY3" fmla="*/ 1135 h 15515"/>
                <a:gd name="connsiteX4" fmla="*/ 6604 w 15515"/>
                <a:gd name="connsiteY4" fmla="*/ 1135 h 15515"/>
                <a:gd name="connsiteX5" fmla="*/ 17194 w 15515"/>
                <a:gd name="connsiteY5" fmla="*/ 11724 h 15515"/>
                <a:gd name="connsiteX6" fmla="*/ 17194 w 15515"/>
                <a:gd name="connsiteY6" fmla="*/ 17194 h 15515"/>
                <a:gd name="connsiteX7" fmla="*/ 14478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14478" y="18318"/>
                  </a:moveTo>
                  <a:cubicBezTo>
                    <a:pt x="13470" y="18318"/>
                    <a:pt x="12500" y="17931"/>
                    <a:pt x="11724" y="17194"/>
                  </a:cubicBezTo>
                  <a:lnTo>
                    <a:pt x="1135" y="6604"/>
                  </a:lnTo>
                  <a:cubicBezTo>
                    <a:pt x="-378" y="5091"/>
                    <a:pt x="-378" y="2647"/>
                    <a:pt x="1135" y="1135"/>
                  </a:cubicBezTo>
                  <a:cubicBezTo>
                    <a:pt x="2647" y="-378"/>
                    <a:pt x="5091" y="-378"/>
                    <a:pt x="6604" y="1135"/>
                  </a:cubicBezTo>
                  <a:lnTo>
                    <a:pt x="17194" y="11724"/>
                  </a:lnTo>
                  <a:cubicBezTo>
                    <a:pt x="18706" y="13237"/>
                    <a:pt x="18706" y="15681"/>
                    <a:pt x="17194" y="17194"/>
                  </a:cubicBezTo>
                  <a:cubicBezTo>
                    <a:pt x="16457" y="17969"/>
                    <a:pt x="15448" y="18318"/>
                    <a:pt x="14478" y="18318"/>
                  </a:cubicBezTo>
                  <a:close/>
                </a:path>
              </a:pathLst>
            </a:custGeom>
            <a:grpFill/>
            <a:ln w="3867" cap="flat">
              <a:noFill/>
              <a:prstDash val="solid"/>
              <a:miter/>
            </a:ln>
          </p:spPr>
          <p:txBody>
            <a:bodyPr rtlCol="0" anchor="ctr"/>
            <a:lstStyle/>
            <a:p>
              <a:endParaRPr lang="en-ID"/>
            </a:p>
          </p:txBody>
        </p:sp>
        <p:sp>
          <p:nvSpPr>
            <p:cNvPr id="64" name="Freeform: Shape 63">
              <a:extLst>
                <a:ext uri="{FF2B5EF4-FFF2-40B4-BE49-F238E27FC236}">
                  <a16:creationId xmlns:a16="http://schemas.microsoft.com/office/drawing/2014/main" id="{87790DF5-305E-4C07-969F-0E2D5F8196BD}"/>
                </a:ext>
              </a:extLst>
            </p:cNvPr>
            <p:cNvSpPr/>
            <p:nvPr/>
          </p:nvSpPr>
          <p:spPr>
            <a:xfrm>
              <a:off x="9369689" y="548691"/>
              <a:ext cx="15516" cy="15516"/>
            </a:xfrm>
            <a:custGeom>
              <a:avLst/>
              <a:gdLst>
                <a:gd name="connsiteX0" fmla="*/ 3889 w 15515"/>
                <a:gd name="connsiteY0" fmla="*/ 18318 h 15515"/>
                <a:gd name="connsiteX1" fmla="*/ 1135 w 15515"/>
                <a:gd name="connsiteY1" fmla="*/ 17194 h 15515"/>
                <a:gd name="connsiteX2" fmla="*/ 1135 w 15515"/>
                <a:gd name="connsiteY2" fmla="*/ 11724 h 15515"/>
                <a:gd name="connsiteX3" fmla="*/ 11724 w 15515"/>
                <a:gd name="connsiteY3" fmla="*/ 1135 h 15515"/>
                <a:gd name="connsiteX4" fmla="*/ 17193 w 15515"/>
                <a:gd name="connsiteY4" fmla="*/ 1135 h 15515"/>
                <a:gd name="connsiteX5" fmla="*/ 17193 w 15515"/>
                <a:gd name="connsiteY5" fmla="*/ 6604 h 15515"/>
                <a:gd name="connsiteX6" fmla="*/ 6604 w 15515"/>
                <a:gd name="connsiteY6" fmla="*/ 17194 h 15515"/>
                <a:gd name="connsiteX7" fmla="*/ 3889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3889" y="18318"/>
                  </a:moveTo>
                  <a:cubicBezTo>
                    <a:pt x="2880" y="18318"/>
                    <a:pt x="1910" y="17931"/>
                    <a:pt x="1135" y="17194"/>
                  </a:cubicBezTo>
                  <a:cubicBezTo>
                    <a:pt x="-378" y="15681"/>
                    <a:pt x="-378" y="13237"/>
                    <a:pt x="1135" y="11724"/>
                  </a:cubicBezTo>
                  <a:lnTo>
                    <a:pt x="11724" y="1135"/>
                  </a:lnTo>
                  <a:cubicBezTo>
                    <a:pt x="13237" y="-378"/>
                    <a:pt x="15681" y="-378"/>
                    <a:pt x="17193" y="1135"/>
                  </a:cubicBezTo>
                  <a:cubicBezTo>
                    <a:pt x="18706" y="2647"/>
                    <a:pt x="18706" y="5091"/>
                    <a:pt x="17193" y="6604"/>
                  </a:cubicBezTo>
                  <a:lnTo>
                    <a:pt x="6604" y="17194"/>
                  </a:lnTo>
                  <a:cubicBezTo>
                    <a:pt x="5867" y="17969"/>
                    <a:pt x="4897" y="18318"/>
                    <a:pt x="3889" y="18318"/>
                  </a:cubicBezTo>
                  <a:close/>
                </a:path>
              </a:pathLst>
            </a:custGeom>
            <a:grpFill/>
            <a:ln w="3867" cap="flat">
              <a:noFill/>
              <a:prstDash val="solid"/>
              <a:miter/>
            </a:ln>
          </p:spPr>
          <p:txBody>
            <a:bodyPr rtlCol="0" anchor="ctr"/>
            <a:lstStyle/>
            <a:p>
              <a:endParaRPr lang="en-ID"/>
            </a:p>
          </p:txBody>
        </p:sp>
      </p:grpSp>
      <p:grpSp>
        <p:nvGrpSpPr>
          <p:cNvPr id="65" name="Group 64">
            <a:extLst>
              <a:ext uri="{FF2B5EF4-FFF2-40B4-BE49-F238E27FC236}">
                <a16:creationId xmlns:a16="http://schemas.microsoft.com/office/drawing/2014/main" id="{625D2A5B-B312-40D7-928C-60673274714C}"/>
              </a:ext>
            </a:extLst>
          </p:cNvPr>
          <p:cNvGrpSpPr/>
          <p:nvPr/>
        </p:nvGrpSpPr>
        <p:grpSpPr>
          <a:xfrm>
            <a:off x="7620000" y="5201723"/>
            <a:ext cx="330425" cy="330475"/>
            <a:chOff x="6768664" y="1893419"/>
            <a:chExt cx="248253" cy="248291"/>
          </a:xfrm>
          <a:solidFill>
            <a:schemeClr val="accent2"/>
          </a:solidFill>
        </p:grpSpPr>
        <p:sp>
          <p:nvSpPr>
            <p:cNvPr id="66" name="Freeform: Shape 65">
              <a:extLst>
                <a:ext uri="{FF2B5EF4-FFF2-40B4-BE49-F238E27FC236}">
                  <a16:creationId xmlns:a16="http://schemas.microsoft.com/office/drawing/2014/main" id="{60C88E3E-794E-4583-A01D-F637E7866828}"/>
                </a:ext>
              </a:extLst>
            </p:cNvPr>
            <p:cNvSpPr/>
            <p:nvPr/>
          </p:nvSpPr>
          <p:spPr>
            <a:xfrm>
              <a:off x="6768664" y="2126194"/>
              <a:ext cx="248253" cy="15516"/>
            </a:xfrm>
            <a:custGeom>
              <a:avLst/>
              <a:gdLst>
                <a:gd name="connsiteX0" fmla="*/ 240495 w 248253"/>
                <a:gd name="connsiteY0" fmla="*/ 15516 h 15515"/>
                <a:gd name="connsiteX1" fmla="*/ 7758 w 248253"/>
                <a:gd name="connsiteY1" fmla="*/ 15516 h 15515"/>
                <a:gd name="connsiteX2" fmla="*/ 0 w 248253"/>
                <a:gd name="connsiteY2" fmla="*/ 7758 h 15515"/>
                <a:gd name="connsiteX3" fmla="*/ 7758 w 248253"/>
                <a:gd name="connsiteY3" fmla="*/ 0 h 15515"/>
                <a:gd name="connsiteX4" fmla="*/ 240495 w 248253"/>
                <a:gd name="connsiteY4" fmla="*/ 0 h 15515"/>
                <a:gd name="connsiteX5" fmla="*/ 248253 w 248253"/>
                <a:gd name="connsiteY5" fmla="*/ 7758 h 15515"/>
                <a:gd name="connsiteX6" fmla="*/ 240495 w 248253"/>
                <a:gd name="connsiteY6" fmla="*/ 15516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253" h="15515">
                  <a:moveTo>
                    <a:pt x="240495" y="15516"/>
                  </a:moveTo>
                  <a:lnTo>
                    <a:pt x="7758" y="15516"/>
                  </a:lnTo>
                  <a:cubicBezTo>
                    <a:pt x="3491" y="15516"/>
                    <a:pt x="0" y="12025"/>
                    <a:pt x="0" y="7758"/>
                  </a:cubicBezTo>
                  <a:cubicBezTo>
                    <a:pt x="0" y="3491"/>
                    <a:pt x="3491" y="0"/>
                    <a:pt x="7758" y="0"/>
                  </a:cubicBezTo>
                  <a:lnTo>
                    <a:pt x="240495" y="0"/>
                  </a:lnTo>
                  <a:cubicBezTo>
                    <a:pt x="244762" y="0"/>
                    <a:pt x="248253" y="3491"/>
                    <a:pt x="248253" y="7758"/>
                  </a:cubicBezTo>
                  <a:cubicBezTo>
                    <a:pt x="248253" y="12025"/>
                    <a:pt x="244762" y="15516"/>
                    <a:pt x="240495" y="15516"/>
                  </a:cubicBezTo>
                  <a:close/>
                </a:path>
              </a:pathLst>
            </a:custGeom>
            <a:grpFill/>
            <a:ln w="3867" cap="flat">
              <a:noFill/>
              <a:prstDash val="solid"/>
              <a:miter/>
            </a:ln>
          </p:spPr>
          <p:txBody>
            <a:bodyPr rtlCol="0" anchor="ctr"/>
            <a:lstStyle/>
            <a:p>
              <a:endParaRPr lang="en-ID"/>
            </a:p>
          </p:txBody>
        </p:sp>
        <p:sp>
          <p:nvSpPr>
            <p:cNvPr id="67" name="Freeform: Shape 66">
              <a:extLst>
                <a:ext uri="{FF2B5EF4-FFF2-40B4-BE49-F238E27FC236}">
                  <a16:creationId xmlns:a16="http://schemas.microsoft.com/office/drawing/2014/main" id="{06B1E71C-6411-43F8-A63E-B26FC2A9F3D2}"/>
                </a:ext>
              </a:extLst>
            </p:cNvPr>
            <p:cNvSpPr/>
            <p:nvPr/>
          </p:nvSpPr>
          <p:spPr>
            <a:xfrm>
              <a:off x="6770140" y="1978755"/>
              <a:ext cx="69821" cy="131885"/>
            </a:xfrm>
            <a:custGeom>
              <a:avLst/>
              <a:gdLst>
                <a:gd name="connsiteX0" fmla="*/ 73700 w 69821"/>
                <a:gd name="connsiteY0" fmla="*/ 105003 h 131884"/>
                <a:gd name="connsiteX1" fmla="*/ 46819 w 69821"/>
                <a:gd name="connsiteY1" fmla="*/ 131885 h 131884"/>
                <a:gd name="connsiteX2" fmla="*/ 26881 w 69821"/>
                <a:gd name="connsiteY2" fmla="*/ 131885 h 131884"/>
                <a:gd name="connsiteX3" fmla="*/ 0 w 69821"/>
                <a:gd name="connsiteY3" fmla="*/ 105003 h 131884"/>
                <a:gd name="connsiteX4" fmla="*/ 0 w 69821"/>
                <a:gd name="connsiteY4" fmla="*/ 26881 h 131884"/>
                <a:gd name="connsiteX5" fmla="*/ 26881 w 69821"/>
                <a:gd name="connsiteY5" fmla="*/ 0 h 131884"/>
                <a:gd name="connsiteX6" fmla="*/ 46819 w 69821"/>
                <a:gd name="connsiteY6" fmla="*/ 0 h 131884"/>
                <a:gd name="connsiteX7" fmla="*/ 73700 w 69821"/>
                <a:gd name="connsiteY7" fmla="*/ 26881 h 131884"/>
                <a:gd name="connsiteX8" fmla="*/ 73700 w 69821"/>
                <a:gd name="connsiteY8" fmla="*/ 105003 h 131884"/>
                <a:gd name="connsiteX9" fmla="*/ 58184 w 69821"/>
                <a:gd name="connsiteY9" fmla="*/ 26920 h 131884"/>
                <a:gd name="connsiteX10" fmla="*/ 46819 w 69821"/>
                <a:gd name="connsiteY10" fmla="*/ 15555 h 131884"/>
                <a:gd name="connsiteX11" fmla="*/ 26881 w 69821"/>
                <a:gd name="connsiteY11" fmla="*/ 15555 h 131884"/>
                <a:gd name="connsiteX12" fmla="*/ 15516 w 69821"/>
                <a:gd name="connsiteY12" fmla="*/ 26920 h 131884"/>
                <a:gd name="connsiteX13" fmla="*/ 15516 w 69821"/>
                <a:gd name="connsiteY13" fmla="*/ 105042 h 131884"/>
                <a:gd name="connsiteX14" fmla="*/ 26881 w 69821"/>
                <a:gd name="connsiteY14" fmla="*/ 116408 h 131884"/>
                <a:gd name="connsiteX15" fmla="*/ 46819 w 69821"/>
                <a:gd name="connsiteY15" fmla="*/ 116408 h 131884"/>
                <a:gd name="connsiteX16" fmla="*/ 58184 w 69821"/>
                <a:gd name="connsiteY16" fmla="*/ 105042 h 131884"/>
                <a:gd name="connsiteX17" fmla="*/ 58184 w 69821"/>
                <a:gd name="connsiteY17" fmla="*/ 26920 h 1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21" h="131884">
                  <a:moveTo>
                    <a:pt x="73700" y="105003"/>
                  </a:moveTo>
                  <a:cubicBezTo>
                    <a:pt x="73700" y="119860"/>
                    <a:pt x="61675" y="131885"/>
                    <a:pt x="46819" y="131885"/>
                  </a:cubicBezTo>
                  <a:lnTo>
                    <a:pt x="26881" y="131885"/>
                  </a:lnTo>
                  <a:cubicBezTo>
                    <a:pt x="12025" y="131885"/>
                    <a:pt x="0" y="119860"/>
                    <a:pt x="0" y="105003"/>
                  </a:cubicBezTo>
                  <a:lnTo>
                    <a:pt x="0" y="26881"/>
                  </a:lnTo>
                  <a:cubicBezTo>
                    <a:pt x="0" y="12025"/>
                    <a:pt x="12025" y="0"/>
                    <a:pt x="26881" y="0"/>
                  </a:cubicBezTo>
                  <a:lnTo>
                    <a:pt x="46819" y="0"/>
                  </a:lnTo>
                  <a:cubicBezTo>
                    <a:pt x="61675" y="0"/>
                    <a:pt x="73700" y="12025"/>
                    <a:pt x="73700" y="26881"/>
                  </a:cubicBezTo>
                  <a:lnTo>
                    <a:pt x="73700" y="105003"/>
                  </a:lnTo>
                  <a:close/>
                  <a:moveTo>
                    <a:pt x="58184" y="26920"/>
                  </a:moveTo>
                  <a:cubicBezTo>
                    <a:pt x="58184" y="20636"/>
                    <a:pt x="53103" y="15555"/>
                    <a:pt x="46819" y="15555"/>
                  </a:cubicBezTo>
                  <a:lnTo>
                    <a:pt x="26881" y="15555"/>
                  </a:lnTo>
                  <a:cubicBezTo>
                    <a:pt x="20597" y="15555"/>
                    <a:pt x="15516" y="20636"/>
                    <a:pt x="15516" y="26920"/>
                  </a:cubicBezTo>
                  <a:lnTo>
                    <a:pt x="15516" y="105042"/>
                  </a:lnTo>
                  <a:cubicBezTo>
                    <a:pt x="15516" y="111326"/>
                    <a:pt x="20597" y="116408"/>
                    <a:pt x="26881" y="116408"/>
                  </a:cubicBezTo>
                  <a:lnTo>
                    <a:pt x="46819" y="116408"/>
                  </a:lnTo>
                  <a:cubicBezTo>
                    <a:pt x="53103" y="116408"/>
                    <a:pt x="58184" y="111326"/>
                    <a:pt x="58184" y="105042"/>
                  </a:cubicBezTo>
                  <a:lnTo>
                    <a:pt x="58184" y="26920"/>
                  </a:lnTo>
                  <a:close/>
                </a:path>
              </a:pathLst>
            </a:custGeom>
            <a:grpFill/>
            <a:ln w="3867" cap="flat">
              <a:noFill/>
              <a:prstDash val="solid"/>
              <a:miter/>
            </a:ln>
          </p:spPr>
          <p:txBody>
            <a:bodyPr rtlCol="0" anchor="ctr"/>
            <a:lstStyle/>
            <a:p>
              <a:endParaRPr lang="en-ID"/>
            </a:p>
          </p:txBody>
        </p:sp>
        <p:sp>
          <p:nvSpPr>
            <p:cNvPr id="68" name="Freeform: Shape 67">
              <a:extLst>
                <a:ext uri="{FF2B5EF4-FFF2-40B4-BE49-F238E27FC236}">
                  <a16:creationId xmlns:a16="http://schemas.microsoft.com/office/drawing/2014/main" id="{EBD5FE19-CEE4-4DC8-A8FA-6238A0CF0D23}"/>
                </a:ext>
              </a:extLst>
            </p:cNvPr>
            <p:cNvSpPr/>
            <p:nvPr/>
          </p:nvSpPr>
          <p:spPr>
            <a:xfrm>
              <a:off x="6859339" y="1936087"/>
              <a:ext cx="73700" cy="174553"/>
            </a:xfrm>
            <a:custGeom>
              <a:avLst/>
              <a:gdLst>
                <a:gd name="connsiteX0" fmla="*/ 73700 w 73700"/>
                <a:gd name="connsiteY0" fmla="*/ 147672 h 174553"/>
                <a:gd name="connsiteX1" fmla="*/ 46819 w 73700"/>
                <a:gd name="connsiteY1" fmla="*/ 174553 h 174553"/>
                <a:gd name="connsiteX2" fmla="*/ 26881 w 73700"/>
                <a:gd name="connsiteY2" fmla="*/ 174553 h 174553"/>
                <a:gd name="connsiteX3" fmla="*/ 0 w 73700"/>
                <a:gd name="connsiteY3" fmla="*/ 147672 h 174553"/>
                <a:gd name="connsiteX4" fmla="*/ 0 w 73700"/>
                <a:gd name="connsiteY4" fmla="*/ 26881 h 174553"/>
                <a:gd name="connsiteX5" fmla="*/ 26881 w 73700"/>
                <a:gd name="connsiteY5" fmla="*/ 0 h 174553"/>
                <a:gd name="connsiteX6" fmla="*/ 46819 w 73700"/>
                <a:gd name="connsiteY6" fmla="*/ 0 h 174553"/>
                <a:gd name="connsiteX7" fmla="*/ 73700 w 73700"/>
                <a:gd name="connsiteY7" fmla="*/ 26881 h 174553"/>
                <a:gd name="connsiteX8" fmla="*/ 73700 w 73700"/>
                <a:gd name="connsiteY8" fmla="*/ 147672 h 174553"/>
                <a:gd name="connsiteX9" fmla="*/ 58184 w 73700"/>
                <a:gd name="connsiteY9" fmla="*/ 26920 h 174553"/>
                <a:gd name="connsiteX10" fmla="*/ 46819 w 73700"/>
                <a:gd name="connsiteY10" fmla="*/ 15555 h 174553"/>
                <a:gd name="connsiteX11" fmla="*/ 26881 w 73700"/>
                <a:gd name="connsiteY11" fmla="*/ 15555 h 174553"/>
                <a:gd name="connsiteX12" fmla="*/ 15516 w 73700"/>
                <a:gd name="connsiteY12" fmla="*/ 26920 h 174553"/>
                <a:gd name="connsiteX13" fmla="*/ 15516 w 73700"/>
                <a:gd name="connsiteY13" fmla="*/ 147711 h 174553"/>
                <a:gd name="connsiteX14" fmla="*/ 26881 w 73700"/>
                <a:gd name="connsiteY14" fmla="*/ 159076 h 174553"/>
                <a:gd name="connsiteX15" fmla="*/ 46819 w 73700"/>
                <a:gd name="connsiteY15" fmla="*/ 159076 h 174553"/>
                <a:gd name="connsiteX16" fmla="*/ 58184 w 73700"/>
                <a:gd name="connsiteY16" fmla="*/ 147711 h 174553"/>
                <a:gd name="connsiteX17" fmla="*/ 58184 w 73700"/>
                <a:gd name="connsiteY17" fmla="*/ 26920 h 17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0" h="174553">
                  <a:moveTo>
                    <a:pt x="73700" y="147672"/>
                  </a:moveTo>
                  <a:cubicBezTo>
                    <a:pt x="73700" y="162528"/>
                    <a:pt x="61675" y="174553"/>
                    <a:pt x="46819" y="174553"/>
                  </a:cubicBezTo>
                  <a:lnTo>
                    <a:pt x="26881" y="174553"/>
                  </a:lnTo>
                  <a:cubicBezTo>
                    <a:pt x="12025" y="174553"/>
                    <a:pt x="0" y="162528"/>
                    <a:pt x="0" y="147672"/>
                  </a:cubicBezTo>
                  <a:lnTo>
                    <a:pt x="0" y="26881"/>
                  </a:lnTo>
                  <a:cubicBezTo>
                    <a:pt x="0" y="12025"/>
                    <a:pt x="12025" y="0"/>
                    <a:pt x="26881" y="0"/>
                  </a:cubicBezTo>
                  <a:lnTo>
                    <a:pt x="46819" y="0"/>
                  </a:lnTo>
                  <a:cubicBezTo>
                    <a:pt x="61675" y="0"/>
                    <a:pt x="73700" y="12025"/>
                    <a:pt x="73700" y="26881"/>
                  </a:cubicBezTo>
                  <a:lnTo>
                    <a:pt x="73700" y="147672"/>
                  </a:lnTo>
                  <a:close/>
                  <a:moveTo>
                    <a:pt x="58184" y="26920"/>
                  </a:moveTo>
                  <a:cubicBezTo>
                    <a:pt x="58184" y="20636"/>
                    <a:pt x="53103" y="15555"/>
                    <a:pt x="46819" y="15555"/>
                  </a:cubicBezTo>
                  <a:lnTo>
                    <a:pt x="26881" y="15555"/>
                  </a:lnTo>
                  <a:cubicBezTo>
                    <a:pt x="20597" y="15555"/>
                    <a:pt x="15516" y="20636"/>
                    <a:pt x="15516" y="26920"/>
                  </a:cubicBezTo>
                  <a:lnTo>
                    <a:pt x="15516" y="147711"/>
                  </a:lnTo>
                  <a:cubicBezTo>
                    <a:pt x="15516" y="153995"/>
                    <a:pt x="20597" y="159076"/>
                    <a:pt x="26881" y="159076"/>
                  </a:cubicBezTo>
                  <a:lnTo>
                    <a:pt x="46819" y="159076"/>
                  </a:lnTo>
                  <a:cubicBezTo>
                    <a:pt x="53103" y="159076"/>
                    <a:pt x="58184" y="153995"/>
                    <a:pt x="58184" y="147711"/>
                  </a:cubicBezTo>
                  <a:lnTo>
                    <a:pt x="58184" y="26920"/>
                  </a:lnTo>
                  <a:close/>
                </a:path>
              </a:pathLst>
            </a:custGeom>
            <a:grpFill/>
            <a:ln w="3867" cap="flat">
              <a:noFill/>
              <a:prstDash val="solid"/>
              <a:miter/>
            </a:ln>
          </p:spPr>
          <p:txBody>
            <a:bodyPr rtlCol="0" anchor="ctr"/>
            <a:lstStyle/>
            <a:p>
              <a:endParaRPr lang="en-ID"/>
            </a:p>
          </p:txBody>
        </p:sp>
        <p:sp>
          <p:nvSpPr>
            <p:cNvPr id="69" name="Freeform: Shape 68">
              <a:extLst>
                <a:ext uri="{FF2B5EF4-FFF2-40B4-BE49-F238E27FC236}">
                  <a16:creationId xmlns:a16="http://schemas.microsoft.com/office/drawing/2014/main" id="{88421EF2-6D9D-44BB-9A95-E8FAA31B3865}"/>
                </a:ext>
              </a:extLst>
            </p:cNvPr>
            <p:cNvSpPr/>
            <p:nvPr/>
          </p:nvSpPr>
          <p:spPr>
            <a:xfrm>
              <a:off x="6967951" y="1916732"/>
              <a:ext cx="19395" cy="34911"/>
            </a:xfrm>
            <a:custGeom>
              <a:avLst/>
              <a:gdLst>
                <a:gd name="connsiteX0" fmla="*/ 3142 w 19394"/>
                <a:gd name="connsiteY0" fmla="*/ 34911 h 34910"/>
                <a:gd name="connsiteX1" fmla="*/ 0 w 19394"/>
                <a:gd name="connsiteY1" fmla="*/ 31032 h 34910"/>
                <a:gd name="connsiteX2" fmla="*/ 0 w 19394"/>
                <a:gd name="connsiteY2" fmla="*/ 7603 h 34910"/>
                <a:gd name="connsiteX3" fmla="*/ 8805 w 19394"/>
                <a:gd name="connsiteY3" fmla="*/ 0 h 34910"/>
                <a:gd name="connsiteX4" fmla="*/ 17921 w 19394"/>
                <a:gd name="connsiteY4" fmla="*/ 0 h 34910"/>
                <a:gd name="connsiteX5" fmla="*/ 21800 w 19394"/>
                <a:gd name="connsiteY5" fmla="*/ 3879 h 34910"/>
                <a:gd name="connsiteX6" fmla="*/ 17921 w 19394"/>
                <a:gd name="connsiteY6" fmla="*/ 7758 h 34910"/>
                <a:gd name="connsiteX7" fmla="*/ 8805 w 19394"/>
                <a:gd name="connsiteY7" fmla="*/ 7758 h 34910"/>
                <a:gd name="connsiteX8" fmla="*/ 6323 w 19394"/>
                <a:gd name="connsiteY8" fmla="*/ 7913 h 34910"/>
                <a:gd name="connsiteX9" fmla="*/ 6672 w 19394"/>
                <a:gd name="connsiteY9" fmla="*/ 31032 h 34910"/>
                <a:gd name="connsiteX10" fmla="*/ 3142 w 19394"/>
                <a:gd name="connsiteY10" fmla="*/ 34911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94" h="34910">
                  <a:moveTo>
                    <a:pt x="3142" y="34911"/>
                  </a:moveTo>
                  <a:cubicBezTo>
                    <a:pt x="1009" y="34911"/>
                    <a:pt x="0" y="33165"/>
                    <a:pt x="0" y="31032"/>
                  </a:cubicBezTo>
                  <a:lnTo>
                    <a:pt x="0" y="7603"/>
                  </a:lnTo>
                  <a:cubicBezTo>
                    <a:pt x="0" y="0"/>
                    <a:pt x="6245" y="0"/>
                    <a:pt x="8805" y="0"/>
                  </a:cubicBezTo>
                  <a:lnTo>
                    <a:pt x="17921" y="0"/>
                  </a:lnTo>
                  <a:cubicBezTo>
                    <a:pt x="20054" y="0"/>
                    <a:pt x="21800" y="1745"/>
                    <a:pt x="21800" y="3879"/>
                  </a:cubicBezTo>
                  <a:cubicBezTo>
                    <a:pt x="21800" y="6013"/>
                    <a:pt x="20054" y="7758"/>
                    <a:pt x="17921" y="7758"/>
                  </a:cubicBezTo>
                  <a:lnTo>
                    <a:pt x="8805" y="7758"/>
                  </a:lnTo>
                  <a:cubicBezTo>
                    <a:pt x="7486" y="7758"/>
                    <a:pt x="6749" y="7836"/>
                    <a:pt x="6323" y="7913"/>
                  </a:cubicBezTo>
                  <a:lnTo>
                    <a:pt x="6672" y="31032"/>
                  </a:lnTo>
                  <a:cubicBezTo>
                    <a:pt x="6672" y="33165"/>
                    <a:pt x="5275" y="34911"/>
                    <a:pt x="3142" y="34911"/>
                  </a:cubicBezTo>
                  <a:close/>
                </a:path>
              </a:pathLst>
            </a:custGeom>
            <a:grpFill/>
            <a:ln w="3867" cap="flat">
              <a:noFill/>
              <a:prstDash val="solid"/>
              <a:miter/>
            </a:ln>
          </p:spPr>
          <p:txBody>
            <a:bodyPr rtlCol="0" anchor="ctr"/>
            <a:lstStyle/>
            <a:p>
              <a:endParaRPr lang="en-ID"/>
            </a:p>
          </p:txBody>
        </p:sp>
        <p:sp>
          <p:nvSpPr>
            <p:cNvPr id="70" name="Freeform: Shape 69">
              <a:extLst>
                <a:ext uri="{FF2B5EF4-FFF2-40B4-BE49-F238E27FC236}">
                  <a16:creationId xmlns:a16="http://schemas.microsoft.com/office/drawing/2014/main" id="{379DB7B8-CDAF-4412-A3ED-D46B0938ABFD}"/>
                </a:ext>
              </a:extLst>
            </p:cNvPr>
            <p:cNvSpPr/>
            <p:nvPr/>
          </p:nvSpPr>
          <p:spPr>
            <a:xfrm>
              <a:off x="6966477" y="1952334"/>
              <a:ext cx="7758" cy="3879"/>
            </a:xfrm>
            <a:custGeom>
              <a:avLst/>
              <a:gdLst>
                <a:gd name="connsiteX0" fmla="*/ 3879 w 7757"/>
                <a:gd name="connsiteY0" fmla="*/ 7724 h 3878"/>
                <a:gd name="connsiteX1" fmla="*/ 1125 w 7757"/>
                <a:gd name="connsiteY1" fmla="*/ 6599 h 3878"/>
                <a:gd name="connsiteX2" fmla="*/ 0 w 7757"/>
                <a:gd name="connsiteY2" fmla="*/ 3845 h 3878"/>
                <a:gd name="connsiteX3" fmla="*/ 1125 w 7757"/>
                <a:gd name="connsiteY3" fmla="*/ 1091 h 3878"/>
                <a:gd name="connsiteX4" fmla="*/ 6633 w 7757"/>
                <a:gd name="connsiteY4" fmla="*/ 1091 h 3878"/>
                <a:gd name="connsiteX5" fmla="*/ 7758 w 7757"/>
                <a:gd name="connsiteY5" fmla="*/ 3845 h 3878"/>
                <a:gd name="connsiteX6" fmla="*/ 6633 w 7757"/>
                <a:gd name="connsiteY6" fmla="*/ 6599 h 3878"/>
                <a:gd name="connsiteX7" fmla="*/ 3879 w 7757"/>
                <a:gd name="connsiteY7" fmla="*/ 7724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24"/>
                  </a:moveTo>
                  <a:cubicBezTo>
                    <a:pt x="2870" y="7724"/>
                    <a:pt x="1862" y="7297"/>
                    <a:pt x="1125" y="6599"/>
                  </a:cubicBezTo>
                  <a:cubicBezTo>
                    <a:pt x="427" y="5862"/>
                    <a:pt x="0" y="4854"/>
                    <a:pt x="0" y="3845"/>
                  </a:cubicBezTo>
                  <a:cubicBezTo>
                    <a:pt x="0" y="2837"/>
                    <a:pt x="427" y="1828"/>
                    <a:pt x="1125" y="1091"/>
                  </a:cubicBezTo>
                  <a:cubicBezTo>
                    <a:pt x="2599" y="-383"/>
                    <a:pt x="5198" y="-344"/>
                    <a:pt x="6633" y="1091"/>
                  </a:cubicBezTo>
                  <a:cubicBezTo>
                    <a:pt x="7331" y="1828"/>
                    <a:pt x="7758" y="2798"/>
                    <a:pt x="7758" y="3845"/>
                  </a:cubicBezTo>
                  <a:cubicBezTo>
                    <a:pt x="7758" y="4854"/>
                    <a:pt x="7331" y="5862"/>
                    <a:pt x="6633" y="6599"/>
                  </a:cubicBezTo>
                  <a:cubicBezTo>
                    <a:pt x="5896" y="7297"/>
                    <a:pt x="4887" y="7724"/>
                    <a:pt x="3879" y="7724"/>
                  </a:cubicBezTo>
                  <a:close/>
                </a:path>
              </a:pathLst>
            </a:custGeom>
            <a:grpFill/>
            <a:ln w="3867" cap="flat">
              <a:noFill/>
              <a:prstDash val="solid"/>
              <a:miter/>
            </a:ln>
          </p:spPr>
          <p:txBody>
            <a:bodyPr rtlCol="0" anchor="ctr"/>
            <a:lstStyle/>
            <a:p>
              <a:endParaRPr lang="en-ID"/>
            </a:p>
          </p:txBody>
        </p:sp>
        <p:sp>
          <p:nvSpPr>
            <p:cNvPr id="71" name="Freeform: Shape 70">
              <a:extLst>
                <a:ext uri="{FF2B5EF4-FFF2-40B4-BE49-F238E27FC236}">
                  <a16:creationId xmlns:a16="http://schemas.microsoft.com/office/drawing/2014/main" id="{A4CAECCE-F328-4971-A0FD-6E8A599FE718}"/>
                </a:ext>
              </a:extLst>
            </p:cNvPr>
            <p:cNvSpPr/>
            <p:nvPr/>
          </p:nvSpPr>
          <p:spPr>
            <a:xfrm>
              <a:off x="6944690" y="1893419"/>
              <a:ext cx="69821" cy="217222"/>
            </a:xfrm>
            <a:custGeom>
              <a:avLst/>
              <a:gdLst>
                <a:gd name="connsiteX0" fmla="*/ 73700 w 69821"/>
                <a:gd name="connsiteY0" fmla="*/ 190340 h 217221"/>
                <a:gd name="connsiteX1" fmla="*/ 46819 w 69821"/>
                <a:gd name="connsiteY1" fmla="*/ 217222 h 217221"/>
                <a:gd name="connsiteX2" fmla="*/ 26881 w 69821"/>
                <a:gd name="connsiteY2" fmla="*/ 217222 h 217221"/>
                <a:gd name="connsiteX3" fmla="*/ 0 w 69821"/>
                <a:gd name="connsiteY3" fmla="*/ 190340 h 217221"/>
                <a:gd name="connsiteX4" fmla="*/ 0 w 69821"/>
                <a:gd name="connsiteY4" fmla="*/ 26881 h 217221"/>
                <a:gd name="connsiteX5" fmla="*/ 26881 w 69821"/>
                <a:gd name="connsiteY5" fmla="*/ 0 h 217221"/>
                <a:gd name="connsiteX6" fmla="*/ 46819 w 69821"/>
                <a:gd name="connsiteY6" fmla="*/ 0 h 217221"/>
                <a:gd name="connsiteX7" fmla="*/ 73700 w 69821"/>
                <a:gd name="connsiteY7" fmla="*/ 26881 h 217221"/>
                <a:gd name="connsiteX8" fmla="*/ 73700 w 69821"/>
                <a:gd name="connsiteY8" fmla="*/ 190340 h 217221"/>
                <a:gd name="connsiteX9" fmla="*/ 58184 w 69821"/>
                <a:gd name="connsiteY9" fmla="*/ 26920 h 217221"/>
                <a:gd name="connsiteX10" fmla="*/ 46819 w 69821"/>
                <a:gd name="connsiteY10" fmla="*/ 15555 h 217221"/>
                <a:gd name="connsiteX11" fmla="*/ 26881 w 69821"/>
                <a:gd name="connsiteY11" fmla="*/ 15555 h 217221"/>
                <a:gd name="connsiteX12" fmla="*/ 15516 w 69821"/>
                <a:gd name="connsiteY12" fmla="*/ 26920 h 217221"/>
                <a:gd name="connsiteX13" fmla="*/ 15516 w 69821"/>
                <a:gd name="connsiteY13" fmla="*/ 190379 h 217221"/>
                <a:gd name="connsiteX14" fmla="*/ 26881 w 69821"/>
                <a:gd name="connsiteY14" fmla="*/ 201745 h 217221"/>
                <a:gd name="connsiteX15" fmla="*/ 46819 w 69821"/>
                <a:gd name="connsiteY15" fmla="*/ 201745 h 217221"/>
                <a:gd name="connsiteX16" fmla="*/ 58184 w 69821"/>
                <a:gd name="connsiteY16" fmla="*/ 190379 h 217221"/>
                <a:gd name="connsiteX17" fmla="*/ 58184 w 69821"/>
                <a:gd name="connsiteY17" fmla="*/ 26920 h 2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21" h="217221">
                  <a:moveTo>
                    <a:pt x="73700" y="190340"/>
                  </a:moveTo>
                  <a:cubicBezTo>
                    <a:pt x="73700" y="205197"/>
                    <a:pt x="61675" y="217222"/>
                    <a:pt x="46819" y="217222"/>
                  </a:cubicBezTo>
                  <a:lnTo>
                    <a:pt x="26881" y="217222"/>
                  </a:lnTo>
                  <a:cubicBezTo>
                    <a:pt x="12025" y="217222"/>
                    <a:pt x="0" y="205197"/>
                    <a:pt x="0" y="190340"/>
                  </a:cubicBezTo>
                  <a:lnTo>
                    <a:pt x="0" y="26881"/>
                  </a:lnTo>
                  <a:cubicBezTo>
                    <a:pt x="0" y="12025"/>
                    <a:pt x="12025" y="0"/>
                    <a:pt x="26881" y="0"/>
                  </a:cubicBezTo>
                  <a:lnTo>
                    <a:pt x="46819" y="0"/>
                  </a:lnTo>
                  <a:cubicBezTo>
                    <a:pt x="61675" y="0"/>
                    <a:pt x="73700" y="12025"/>
                    <a:pt x="73700" y="26881"/>
                  </a:cubicBezTo>
                  <a:lnTo>
                    <a:pt x="73700" y="190340"/>
                  </a:lnTo>
                  <a:close/>
                  <a:moveTo>
                    <a:pt x="58184" y="26920"/>
                  </a:moveTo>
                  <a:cubicBezTo>
                    <a:pt x="58184" y="20636"/>
                    <a:pt x="53103" y="15555"/>
                    <a:pt x="46819" y="15555"/>
                  </a:cubicBezTo>
                  <a:lnTo>
                    <a:pt x="26881" y="15555"/>
                  </a:lnTo>
                  <a:cubicBezTo>
                    <a:pt x="20597" y="15555"/>
                    <a:pt x="15516" y="20636"/>
                    <a:pt x="15516" y="26920"/>
                  </a:cubicBezTo>
                  <a:lnTo>
                    <a:pt x="15516" y="190379"/>
                  </a:lnTo>
                  <a:cubicBezTo>
                    <a:pt x="15516" y="196663"/>
                    <a:pt x="20597" y="201745"/>
                    <a:pt x="26881" y="201745"/>
                  </a:cubicBezTo>
                  <a:lnTo>
                    <a:pt x="46819" y="201745"/>
                  </a:lnTo>
                  <a:cubicBezTo>
                    <a:pt x="53103" y="201745"/>
                    <a:pt x="58184" y="196663"/>
                    <a:pt x="58184" y="190379"/>
                  </a:cubicBezTo>
                  <a:lnTo>
                    <a:pt x="58184" y="26920"/>
                  </a:lnTo>
                  <a:close/>
                </a:path>
              </a:pathLst>
            </a:custGeom>
            <a:grpFill/>
            <a:ln w="3867" cap="flat">
              <a:noFill/>
              <a:prstDash val="solid"/>
              <a:miter/>
            </a:ln>
          </p:spPr>
          <p:txBody>
            <a:bodyPr rtlCol="0" anchor="ctr"/>
            <a:lstStyle/>
            <a:p>
              <a:endParaRPr lang="en-ID"/>
            </a:p>
          </p:txBody>
        </p:sp>
      </p:grpSp>
      <p:sp>
        <p:nvSpPr>
          <p:cNvPr id="75" name="Title 1">
            <a:extLst>
              <a:ext uri="{FF2B5EF4-FFF2-40B4-BE49-F238E27FC236}">
                <a16:creationId xmlns:a16="http://schemas.microsoft.com/office/drawing/2014/main" id="{7C30D76E-CD0C-408E-B44C-9CEF391A4962}"/>
              </a:ext>
            </a:extLst>
          </p:cNvPr>
          <p:cNvSpPr txBox="1">
            <a:spLocks/>
          </p:cNvSpPr>
          <p:nvPr/>
        </p:nvSpPr>
        <p:spPr>
          <a:xfrm>
            <a:off x="7620000" y="1229972"/>
            <a:ext cx="3554413" cy="1002582"/>
          </a:xfrm>
          <a:prstGeom prst="rect">
            <a:avLst/>
          </a:prstGeom>
        </p:spPr>
        <p:txBody>
          <a:bodyPr wrap="square">
            <a:spAutoFit/>
          </a:bodyPr>
          <a:lstStyle>
            <a:defPPr>
              <a:defRPr lang="en-US"/>
            </a:defPPr>
            <a:lvl1pPr>
              <a:lnSpc>
                <a:spcPct val="120000"/>
              </a:lnSpc>
              <a:spcAft>
                <a:spcPts val="600"/>
              </a:spcAft>
              <a:defRPr sz="1000">
                <a:solidFill>
                  <a:schemeClr val="accent1"/>
                </a:solidFill>
                <a:ea typeface="Karla" pitchFamily="2" charset="0"/>
                <a:cs typeface="Open Sans" panose="020B0606030504020204" pitchFamily="34" charset="0"/>
              </a:defRPr>
            </a:lvl1pPr>
          </a:lstStyle>
          <a:p>
            <a:r>
              <a:rPr lang="en-US">
                <a:solidFill>
                  <a:schemeClr val="tx1">
                    <a:lumMod val="50000"/>
                    <a:lumOff val="50000"/>
                  </a:schemeClr>
                </a:solidFill>
              </a:rPr>
              <a:t>Fusce a felis porta, ultrices arcu eu, ultricies magna. Aliquam sed ipsum maximus est euismod dignissim. Maecenas consequat elementum eros, ut pharetra velit convallis nec. Vivamus interdum porta varius. Nam quis libero ipsum. </a:t>
            </a:r>
          </a:p>
        </p:txBody>
      </p:sp>
      <p:sp>
        <p:nvSpPr>
          <p:cNvPr id="40" name="TextBox 39">
            <a:extLst>
              <a:ext uri="{FF2B5EF4-FFF2-40B4-BE49-F238E27FC236}">
                <a16:creationId xmlns:a16="http://schemas.microsoft.com/office/drawing/2014/main" id="{F546CC29-9BE4-4303-9561-65A2EFCECAAE}"/>
              </a:ext>
            </a:extLst>
          </p:cNvPr>
          <p:cNvSpPr txBox="1"/>
          <p:nvPr/>
        </p:nvSpPr>
        <p:spPr>
          <a:xfrm>
            <a:off x="1021555" y="1534772"/>
            <a:ext cx="3791745" cy="1569660"/>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Bring your Amusement Park to the sky</a:t>
            </a:r>
          </a:p>
        </p:txBody>
      </p:sp>
      <p:sp>
        <p:nvSpPr>
          <p:cNvPr id="41" name="TextBox 40">
            <a:extLst>
              <a:ext uri="{FF2B5EF4-FFF2-40B4-BE49-F238E27FC236}">
                <a16:creationId xmlns:a16="http://schemas.microsoft.com/office/drawing/2014/main" id="{C5B71853-18E9-4D7C-8B82-72FA93C86739}"/>
              </a:ext>
            </a:extLst>
          </p:cNvPr>
          <p:cNvSpPr txBox="1"/>
          <p:nvPr/>
        </p:nvSpPr>
        <p:spPr>
          <a:xfrm>
            <a:off x="1019175" y="813416"/>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42" name="Title 1">
            <a:extLst>
              <a:ext uri="{FF2B5EF4-FFF2-40B4-BE49-F238E27FC236}">
                <a16:creationId xmlns:a16="http://schemas.microsoft.com/office/drawing/2014/main" id="{CFF802F2-C46F-4610-984F-B9B0A811EA87}"/>
              </a:ext>
            </a:extLst>
          </p:cNvPr>
          <p:cNvSpPr txBox="1">
            <a:spLocks/>
          </p:cNvSpPr>
          <p:nvPr/>
        </p:nvSpPr>
        <p:spPr>
          <a:xfrm>
            <a:off x="1016595" y="2896559"/>
            <a:ext cx="3022005" cy="2267287"/>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just">
              <a:spcAft>
                <a:spcPts val="1200"/>
              </a:spcAft>
            </a:pP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a:p>
            <a:pPr algn="just">
              <a:spcAft>
                <a:spcPts val="1200"/>
              </a:spcAft>
            </a:pPr>
            <a:r>
              <a:rPr lang="en-US" sz="1000" dirty="0" err="1">
                <a:solidFill>
                  <a:schemeClr val="tx1">
                    <a:lumMod val="50000"/>
                    <a:lumOff val="50000"/>
                  </a:schemeClr>
                </a:solidFill>
              </a:rPr>
              <a:t>Orci</a:t>
            </a:r>
            <a:r>
              <a:rPr lang="en-US" sz="1000" dirty="0">
                <a:solidFill>
                  <a:schemeClr val="tx1">
                    <a:lumMod val="50000"/>
                    <a:lumOff val="50000"/>
                  </a:schemeClr>
                </a:solidFill>
              </a:rPr>
              <a:t> </a:t>
            </a:r>
            <a:r>
              <a:rPr lang="en-US" sz="1000" dirty="0" err="1">
                <a:solidFill>
                  <a:schemeClr val="tx1">
                    <a:lumMod val="50000"/>
                    <a:lumOff val="50000"/>
                  </a:schemeClr>
                </a:solidFill>
              </a:rPr>
              <a:t>varius</a:t>
            </a:r>
            <a:r>
              <a:rPr lang="en-US" sz="1000" dirty="0">
                <a:solidFill>
                  <a:schemeClr val="tx1">
                    <a:lumMod val="50000"/>
                    <a:lumOff val="50000"/>
                  </a:schemeClr>
                </a:solidFill>
              </a:rPr>
              <a:t> </a:t>
            </a:r>
            <a:r>
              <a:rPr lang="en-US" sz="1000" dirty="0" err="1">
                <a:solidFill>
                  <a:schemeClr val="tx1">
                    <a:lumMod val="50000"/>
                    <a:lumOff val="50000"/>
                  </a:schemeClr>
                </a:solidFill>
              </a:rPr>
              <a:t>natoque</a:t>
            </a:r>
            <a:r>
              <a:rPr lang="en-US" sz="1000" dirty="0">
                <a:solidFill>
                  <a:schemeClr val="tx1">
                    <a:lumMod val="50000"/>
                    <a:lumOff val="50000"/>
                  </a:schemeClr>
                </a:solidFill>
              </a:rPr>
              <a:t> </a:t>
            </a:r>
            <a:r>
              <a:rPr lang="en-US" sz="1000" dirty="0" err="1">
                <a:solidFill>
                  <a:schemeClr val="tx1">
                    <a:lumMod val="50000"/>
                    <a:lumOff val="50000"/>
                  </a:schemeClr>
                </a:solidFill>
              </a:rPr>
              <a:t>penatibus</a:t>
            </a:r>
            <a:r>
              <a:rPr lang="en-US" sz="1000" dirty="0">
                <a:solidFill>
                  <a:schemeClr val="tx1">
                    <a:lumMod val="50000"/>
                    <a:lumOff val="50000"/>
                  </a:schemeClr>
                </a:solidFill>
              </a:rPr>
              <a:t> et </a:t>
            </a:r>
            <a:r>
              <a:rPr lang="en-US" sz="1000" dirty="0" err="1">
                <a:solidFill>
                  <a:schemeClr val="tx1">
                    <a:lumMod val="50000"/>
                    <a:lumOff val="50000"/>
                  </a:schemeClr>
                </a:solidFill>
              </a:rPr>
              <a:t>magnis</a:t>
            </a:r>
            <a:r>
              <a:rPr lang="en-US" sz="1000" dirty="0">
                <a:solidFill>
                  <a:schemeClr val="tx1">
                    <a:lumMod val="50000"/>
                    <a:lumOff val="50000"/>
                  </a:schemeClr>
                </a:solidFill>
              </a:rPr>
              <a:t> dis parturient </a:t>
            </a:r>
            <a:r>
              <a:rPr lang="en-US" sz="1000" dirty="0" err="1">
                <a:solidFill>
                  <a:schemeClr val="tx1">
                    <a:lumMod val="50000"/>
                    <a:lumOff val="50000"/>
                  </a:schemeClr>
                </a:solidFill>
              </a:rPr>
              <a:t>montes</a:t>
            </a:r>
            <a:r>
              <a:rPr lang="en-US" sz="1000" dirty="0">
                <a:solidFill>
                  <a:schemeClr val="tx1">
                    <a:lumMod val="50000"/>
                    <a:lumOff val="50000"/>
                  </a:schemeClr>
                </a:solidFill>
              </a:rPr>
              <a:t>, </a:t>
            </a:r>
            <a:r>
              <a:rPr lang="en-US" sz="1000" dirty="0" err="1">
                <a:solidFill>
                  <a:schemeClr val="tx1">
                    <a:lumMod val="50000"/>
                    <a:lumOff val="50000"/>
                  </a:schemeClr>
                </a:solidFill>
              </a:rPr>
              <a:t>nascetur</a:t>
            </a:r>
            <a:r>
              <a:rPr lang="en-US" sz="1000" dirty="0">
                <a:solidFill>
                  <a:schemeClr val="tx1">
                    <a:lumMod val="50000"/>
                    <a:lumOff val="50000"/>
                  </a:schemeClr>
                </a:solidFill>
              </a:rPr>
              <a:t> </a:t>
            </a:r>
            <a:r>
              <a:rPr lang="en-US" sz="1000" dirty="0" err="1">
                <a:solidFill>
                  <a:schemeClr val="tx1">
                    <a:lumMod val="50000"/>
                    <a:lumOff val="50000"/>
                  </a:schemeClr>
                </a:solidFill>
              </a:rPr>
              <a:t>ridiculus</a:t>
            </a:r>
            <a:r>
              <a:rPr lang="en-US" sz="1000" dirty="0">
                <a:solidFill>
                  <a:schemeClr val="tx1">
                    <a:lumMod val="50000"/>
                    <a:lumOff val="50000"/>
                  </a:schemeClr>
                </a:solidFill>
              </a:rPr>
              <a:t> mus. </a:t>
            </a:r>
            <a:r>
              <a:rPr lang="en-US" sz="1000" dirty="0" err="1">
                <a:solidFill>
                  <a:schemeClr val="tx1">
                    <a:lumMod val="50000"/>
                    <a:lumOff val="50000"/>
                  </a:schemeClr>
                </a:solidFill>
              </a:rPr>
              <a:t>Vivamus</a:t>
            </a:r>
            <a:r>
              <a:rPr lang="en-US" sz="1000" dirty="0">
                <a:solidFill>
                  <a:schemeClr val="tx1">
                    <a:lumMod val="50000"/>
                    <a:lumOff val="50000"/>
                  </a:schemeClr>
                </a:solidFill>
              </a:rPr>
              <a:t> in lorem in </a:t>
            </a:r>
            <a:r>
              <a:rPr lang="en-US" sz="1000" dirty="0" err="1">
                <a:solidFill>
                  <a:schemeClr val="tx1">
                    <a:lumMod val="50000"/>
                    <a:lumOff val="50000"/>
                  </a:schemeClr>
                </a:solidFill>
              </a:rPr>
              <a:t>odio</a:t>
            </a:r>
            <a:r>
              <a:rPr lang="en-US" sz="1000" dirty="0">
                <a:solidFill>
                  <a:schemeClr val="tx1">
                    <a:lumMod val="50000"/>
                    <a:lumOff val="50000"/>
                  </a:schemeClr>
                </a:solidFill>
              </a:rPr>
              <a:t> </a:t>
            </a:r>
            <a:r>
              <a:rPr lang="en-US" sz="1000" dirty="0" err="1">
                <a:solidFill>
                  <a:schemeClr val="tx1">
                    <a:lumMod val="50000"/>
                    <a:lumOff val="50000"/>
                  </a:schemeClr>
                </a:solidFill>
              </a:rPr>
              <a:t>tristique</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id vitae </a:t>
            </a:r>
            <a:r>
              <a:rPr lang="en-US" sz="1000" dirty="0" err="1">
                <a:solidFill>
                  <a:schemeClr val="tx1">
                    <a:lumMod val="50000"/>
                    <a:lumOff val="50000"/>
                  </a:schemeClr>
                </a:solidFill>
              </a:rPr>
              <a:t>odio</a:t>
            </a:r>
            <a:r>
              <a:rPr lang="en-US" sz="1000" dirty="0">
                <a:solidFill>
                  <a:schemeClr val="tx1">
                    <a:lumMod val="50000"/>
                    <a:lumOff val="50000"/>
                  </a:schemeClr>
                </a:solidFill>
              </a:rPr>
              <a:t>. Vestibulum sed </a:t>
            </a:r>
            <a:r>
              <a:rPr lang="en-US" sz="1000" dirty="0" err="1">
                <a:solidFill>
                  <a:schemeClr val="tx1">
                    <a:lumMod val="50000"/>
                    <a:lumOff val="50000"/>
                  </a:schemeClr>
                </a:solidFill>
              </a:rPr>
              <a:t>sem</a:t>
            </a:r>
            <a:r>
              <a:rPr lang="en-US" sz="1000" dirty="0">
                <a:solidFill>
                  <a:schemeClr val="tx1">
                    <a:lumMod val="50000"/>
                    <a:lumOff val="50000"/>
                  </a:schemeClr>
                </a:solidFill>
              </a:rPr>
              <a:t> </a:t>
            </a:r>
            <a:r>
              <a:rPr lang="en-US" sz="1000" dirty="0" err="1">
                <a:solidFill>
                  <a:schemeClr val="tx1">
                    <a:lumMod val="50000"/>
                    <a:lumOff val="50000"/>
                  </a:schemeClr>
                </a:solidFill>
              </a:rPr>
              <a:t>suscipit</a:t>
            </a:r>
            <a:r>
              <a:rPr lang="en-US" sz="1000" dirty="0">
                <a:solidFill>
                  <a:schemeClr val="tx1">
                    <a:lumMod val="50000"/>
                    <a:lumOff val="50000"/>
                  </a:schemeClr>
                </a:solidFill>
              </a:rPr>
              <a:t> dui </a:t>
            </a:r>
            <a:r>
              <a:rPr lang="en-US" sz="1000" dirty="0" err="1">
                <a:solidFill>
                  <a:schemeClr val="tx1">
                    <a:lumMod val="50000"/>
                    <a:lumOff val="50000"/>
                  </a:schemeClr>
                </a:solidFill>
              </a:rPr>
              <a:t>luctus</a:t>
            </a:r>
            <a:r>
              <a:rPr lang="en-US" sz="1000" dirty="0">
                <a:solidFill>
                  <a:schemeClr val="tx1">
                    <a:lumMod val="50000"/>
                    <a:lumOff val="50000"/>
                  </a:schemeClr>
                </a:solidFill>
              </a:rPr>
              <a:t>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sed </a:t>
            </a:r>
            <a:r>
              <a:rPr lang="en-US" sz="1000" dirty="0" err="1">
                <a:solidFill>
                  <a:schemeClr val="tx1">
                    <a:lumMod val="50000"/>
                    <a:lumOff val="50000"/>
                  </a:schemeClr>
                </a:solidFill>
              </a:rPr>
              <a:t>justo</a:t>
            </a:r>
            <a:r>
              <a:rPr lang="en-US" sz="1000" dirty="0">
                <a:solidFill>
                  <a:schemeClr val="tx1">
                    <a:lumMod val="50000"/>
                    <a:lumOff val="50000"/>
                  </a:schemeClr>
                </a:solidFill>
              </a:rPr>
              <a:t>. </a:t>
            </a:r>
          </a:p>
        </p:txBody>
      </p:sp>
    </p:spTree>
    <p:extLst>
      <p:ext uri="{BB962C8B-B14F-4D97-AF65-F5344CB8AC3E}">
        <p14:creationId xmlns:p14="http://schemas.microsoft.com/office/powerpoint/2010/main" val="2854405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6B8661-3907-4241-96C9-3CCF646A795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31" r="8331"/>
          <a:stretch>
            <a:fillRect/>
          </a:stretch>
        </p:blipFill>
        <p:spPr/>
      </p:pic>
      <p:sp>
        <p:nvSpPr>
          <p:cNvPr id="3" name="TextBox 2">
            <a:extLst>
              <a:ext uri="{FF2B5EF4-FFF2-40B4-BE49-F238E27FC236}">
                <a16:creationId xmlns:a16="http://schemas.microsoft.com/office/drawing/2014/main" id="{07979213-8F7F-4797-BA89-FDC5D1C88C0E}"/>
              </a:ext>
            </a:extLst>
          </p:cNvPr>
          <p:cNvSpPr txBox="1"/>
          <p:nvPr/>
        </p:nvSpPr>
        <p:spPr>
          <a:xfrm>
            <a:off x="8124824" y="1342275"/>
            <a:ext cx="3370489" cy="1077218"/>
          </a:xfrm>
          <a:prstGeom prst="rect">
            <a:avLst/>
          </a:prstGeom>
          <a:noFill/>
        </p:spPr>
        <p:txBody>
          <a:bodyPr wrap="square" rtlCol="0">
            <a:spAutoFit/>
          </a:bodyPr>
          <a:lstStyle/>
          <a:p>
            <a:r>
              <a:rPr lang="en-US" sz="3200" b="1" dirty="0">
                <a:solidFill>
                  <a:schemeClr val="accent1"/>
                </a:solidFill>
                <a:latin typeface="+mj-lt"/>
              </a:rPr>
              <a:t>Imagination in Amusement Park</a:t>
            </a:r>
          </a:p>
        </p:txBody>
      </p:sp>
      <p:sp>
        <p:nvSpPr>
          <p:cNvPr id="4" name="Freeform: Shape 3">
            <a:extLst>
              <a:ext uri="{FF2B5EF4-FFF2-40B4-BE49-F238E27FC236}">
                <a16:creationId xmlns:a16="http://schemas.microsoft.com/office/drawing/2014/main" id="{3347408B-A998-44E4-BC63-152F0C9CBBED}"/>
              </a:ext>
            </a:extLst>
          </p:cNvPr>
          <p:cNvSpPr/>
          <p:nvPr/>
        </p:nvSpPr>
        <p:spPr>
          <a:xfrm>
            <a:off x="6678613" y="1370026"/>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5" name="Title 1">
            <a:extLst>
              <a:ext uri="{FF2B5EF4-FFF2-40B4-BE49-F238E27FC236}">
                <a16:creationId xmlns:a16="http://schemas.microsoft.com/office/drawing/2014/main" id="{5F9307DA-8DE0-4574-B356-A0908D2404DC}"/>
              </a:ext>
            </a:extLst>
          </p:cNvPr>
          <p:cNvSpPr txBox="1">
            <a:spLocks/>
          </p:cNvSpPr>
          <p:nvPr/>
        </p:nvSpPr>
        <p:spPr>
          <a:xfrm>
            <a:off x="8124825" y="2508393"/>
            <a:ext cx="3049588"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r>
              <a:rPr lang="en-US" dirty="0" err="1">
                <a:solidFill>
                  <a:schemeClr val="tx1">
                    <a:lumMod val="50000"/>
                    <a:lumOff val="50000"/>
                  </a:schemeClr>
                </a:solidFill>
              </a:rPr>
              <a:t>Vivamus</a:t>
            </a:r>
            <a:r>
              <a:rPr lang="en-US" dirty="0">
                <a:solidFill>
                  <a:schemeClr val="tx1">
                    <a:lumMod val="50000"/>
                    <a:lumOff val="50000"/>
                  </a:schemeClr>
                </a:solidFill>
              </a:rPr>
              <a:t> in lorem in </a:t>
            </a:r>
            <a:r>
              <a:rPr lang="en-US" dirty="0" err="1">
                <a:solidFill>
                  <a:schemeClr val="tx1">
                    <a:lumMod val="50000"/>
                    <a:lumOff val="50000"/>
                  </a:schemeClr>
                </a:solidFill>
              </a:rPr>
              <a:t>odio</a:t>
            </a:r>
            <a:r>
              <a:rPr lang="en-US" dirty="0">
                <a:solidFill>
                  <a:schemeClr val="tx1">
                    <a:lumMod val="50000"/>
                    <a:lumOff val="50000"/>
                  </a:schemeClr>
                </a:solidFill>
              </a:rPr>
              <a:t> </a:t>
            </a:r>
            <a:r>
              <a:rPr lang="en-US" dirty="0" err="1">
                <a:solidFill>
                  <a:schemeClr val="tx1">
                    <a:lumMod val="50000"/>
                    <a:lumOff val="50000"/>
                  </a:schemeClr>
                </a:solidFill>
              </a:rPr>
              <a:t>tristique</a:t>
            </a:r>
            <a:r>
              <a:rPr lang="en-US" dirty="0">
                <a:solidFill>
                  <a:schemeClr val="tx1">
                    <a:lumMod val="50000"/>
                    <a:lumOff val="50000"/>
                  </a:schemeClr>
                </a:solidFill>
              </a:rPr>
              <a:t>.</a:t>
            </a:r>
          </a:p>
        </p:txBody>
      </p:sp>
      <p:grpSp>
        <p:nvGrpSpPr>
          <p:cNvPr id="11" name="Group 10">
            <a:extLst>
              <a:ext uri="{FF2B5EF4-FFF2-40B4-BE49-F238E27FC236}">
                <a16:creationId xmlns:a16="http://schemas.microsoft.com/office/drawing/2014/main" id="{521872CA-FEF2-4ECA-81B9-3DB35EB8AA3C}"/>
              </a:ext>
            </a:extLst>
          </p:cNvPr>
          <p:cNvGrpSpPr/>
          <p:nvPr/>
        </p:nvGrpSpPr>
        <p:grpSpPr>
          <a:xfrm>
            <a:off x="6962395" y="1671872"/>
            <a:ext cx="430887" cy="418025"/>
            <a:chOff x="6265599" y="407611"/>
            <a:chExt cx="259890" cy="252132"/>
          </a:xfrm>
          <a:solidFill>
            <a:schemeClr val="bg1"/>
          </a:solidFill>
        </p:grpSpPr>
        <p:sp>
          <p:nvSpPr>
            <p:cNvPr id="12" name="Freeform: Shape 11">
              <a:extLst>
                <a:ext uri="{FF2B5EF4-FFF2-40B4-BE49-F238E27FC236}">
                  <a16:creationId xmlns:a16="http://schemas.microsoft.com/office/drawing/2014/main" id="{6D7490EA-9312-4EF0-80A4-0135FCF8F070}"/>
                </a:ext>
              </a:extLst>
            </p:cNvPr>
            <p:cNvSpPr/>
            <p:nvPr/>
          </p:nvSpPr>
          <p:spPr>
            <a:xfrm>
              <a:off x="6265599" y="407611"/>
              <a:ext cx="259890" cy="252132"/>
            </a:xfrm>
            <a:custGeom>
              <a:avLst/>
              <a:gdLst>
                <a:gd name="connsiteX0" fmla="*/ 196356 w 259890"/>
                <a:gd name="connsiteY0" fmla="*/ 255313 h 252132"/>
                <a:gd name="connsiteX1" fmla="*/ 184059 w 259890"/>
                <a:gd name="connsiteY1" fmla="*/ 252210 h 252132"/>
                <a:gd name="connsiteX2" fmla="*/ 131538 w 259890"/>
                <a:gd name="connsiteY2" fmla="*/ 223932 h 252132"/>
                <a:gd name="connsiteX3" fmla="*/ 79056 w 259890"/>
                <a:gd name="connsiteY3" fmla="*/ 252210 h 252132"/>
                <a:gd name="connsiteX4" fmla="*/ 52059 w 259890"/>
                <a:gd name="connsiteY4" fmla="*/ 250775 h 252132"/>
                <a:gd name="connsiteX5" fmla="*/ 41469 w 259890"/>
                <a:gd name="connsiteY5" fmla="*/ 226027 h 252132"/>
                <a:gd name="connsiteX6" fmla="*/ 51748 w 259890"/>
                <a:gd name="connsiteY6" fmla="*/ 164584 h 252132"/>
                <a:gd name="connsiteX7" fmla="*/ 7373 w 259890"/>
                <a:gd name="connsiteY7" fmla="*/ 120287 h 252132"/>
                <a:gd name="connsiteX8" fmla="*/ 1361 w 259890"/>
                <a:gd name="connsiteY8" fmla="*/ 94608 h 252132"/>
                <a:gd name="connsiteX9" fmla="*/ 21803 w 259890"/>
                <a:gd name="connsiteY9" fmla="*/ 77773 h 252132"/>
                <a:gd name="connsiteX10" fmla="*/ 82159 w 259890"/>
                <a:gd name="connsiteY10" fmla="*/ 68813 h 252132"/>
                <a:gd name="connsiteX11" fmla="*/ 108381 w 259890"/>
                <a:gd name="connsiteY11" fmla="*/ 14391 h 252132"/>
                <a:gd name="connsiteX12" fmla="*/ 131577 w 259890"/>
                <a:gd name="connsiteY12" fmla="*/ 0 h 252132"/>
                <a:gd name="connsiteX13" fmla="*/ 154735 w 259890"/>
                <a:gd name="connsiteY13" fmla="*/ 14391 h 252132"/>
                <a:gd name="connsiteX14" fmla="*/ 180956 w 259890"/>
                <a:gd name="connsiteY14" fmla="*/ 68813 h 252132"/>
                <a:gd name="connsiteX15" fmla="*/ 241313 w 259890"/>
                <a:gd name="connsiteY15" fmla="*/ 77773 h 252132"/>
                <a:gd name="connsiteX16" fmla="*/ 261755 w 259890"/>
                <a:gd name="connsiteY16" fmla="*/ 94608 h 252132"/>
                <a:gd name="connsiteX17" fmla="*/ 255743 w 259890"/>
                <a:gd name="connsiteY17" fmla="*/ 120325 h 252132"/>
                <a:gd name="connsiteX18" fmla="*/ 211367 w 259890"/>
                <a:gd name="connsiteY18" fmla="*/ 164623 h 252132"/>
                <a:gd name="connsiteX19" fmla="*/ 221647 w 259890"/>
                <a:gd name="connsiteY19" fmla="*/ 226066 h 252132"/>
                <a:gd name="connsiteX20" fmla="*/ 211057 w 259890"/>
                <a:gd name="connsiteY20" fmla="*/ 250775 h 252132"/>
                <a:gd name="connsiteX21" fmla="*/ 196356 w 259890"/>
                <a:gd name="connsiteY21" fmla="*/ 255313 h 252132"/>
                <a:gd name="connsiteX22" fmla="*/ 131538 w 259890"/>
                <a:gd name="connsiteY22" fmla="*/ 207408 h 252132"/>
                <a:gd name="connsiteX23" fmla="*/ 135223 w 259890"/>
                <a:gd name="connsiteY23" fmla="*/ 208339 h 252132"/>
                <a:gd name="connsiteX24" fmla="*/ 191391 w 259890"/>
                <a:gd name="connsiteY24" fmla="*/ 238595 h 252132"/>
                <a:gd name="connsiteX25" fmla="*/ 202291 w 259890"/>
                <a:gd name="connsiteY25" fmla="*/ 238013 h 252132"/>
                <a:gd name="connsiteX26" fmla="*/ 206363 w 259890"/>
                <a:gd name="connsiteY26" fmla="*/ 228665 h 252132"/>
                <a:gd name="connsiteX27" fmla="*/ 195425 w 259890"/>
                <a:gd name="connsiteY27" fmla="*/ 163265 h 252132"/>
                <a:gd name="connsiteX28" fmla="*/ 197597 w 259890"/>
                <a:gd name="connsiteY28" fmla="*/ 156477 h 252132"/>
                <a:gd name="connsiteX29" fmla="*/ 244804 w 259890"/>
                <a:gd name="connsiteY29" fmla="*/ 109348 h 252132"/>
                <a:gd name="connsiteX30" fmla="*/ 247093 w 259890"/>
                <a:gd name="connsiteY30" fmla="*/ 99650 h 252132"/>
                <a:gd name="connsiteX31" fmla="*/ 239024 w 259890"/>
                <a:gd name="connsiteY31" fmla="*/ 93134 h 252132"/>
                <a:gd name="connsiteX32" fmla="*/ 174595 w 259890"/>
                <a:gd name="connsiteY32" fmla="*/ 83553 h 252132"/>
                <a:gd name="connsiteX33" fmla="*/ 168738 w 259890"/>
                <a:gd name="connsiteY33" fmla="*/ 79247 h 252132"/>
                <a:gd name="connsiteX34" fmla="*/ 140732 w 259890"/>
                <a:gd name="connsiteY34" fmla="*/ 21102 h 252132"/>
                <a:gd name="connsiteX35" fmla="*/ 131538 w 259890"/>
                <a:gd name="connsiteY35" fmla="*/ 15477 h 252132"/>
                <a:gd name="connsiteX36" fmla="*/ 122345 w 259890"/>
                <a:gd name="connsiteY36" fmla="*/ 21102 h 252132"/>
                <a:gd name="connsiteX37" fmla="*/ 94339 w 259890"/>
                <a:gd name="connsiteY37" fmla="*/ 79247 h 252132"/>
                <a:gd name="connsiteX38" fmla="*/ 88482 w 259890"/>
                <a:gd name="connsiteY38" fmla="*/ 83553 h 252132"/>
                <a:gd name="connsiteX39" fmla="*/ 24052 w 259890"/>
                <a:gd name="connsiteY39" fmla="*/ 93134 h 252132"/>
                <a:gd name="connsiteX40" fmla="*/ 15984 w 259890"/>
                <a:gd name="connsiteY40" fmla="*/ 99689 h 252132"/>
                <a:gd name="connsiteX41" fmla="*/ 18273 w 259890"/>
                <a:gd name="connsiteY41" fmla="*/ 109348 h 252132"/>
                <a:gd name="connsiteX42" fmla="*/ 65480 w 259890"/>
                <a:gd name="connsiteY42" fmla="*/ 156516 h 252132"/>
                <a:gd name="connsiteX43" fmla="*/ 67652 w 259890"/>
                <a:gd name="connsiteY43" fmla="*/ 163304 h 252132"/>
                <a:gd name="connsiteX44" fmla="*/ 56713 w 259890"/>
                <a:gd name="connsiteY44" fmla="*/ 228703 h 252132"/>
                <a:gd name="connsiteX45" fmla="*/ 60786 w 259890"/>
                <a:gd name="connsiteY45" fmla="*/ 238091 h 252132"/>
                <a:gd name="connsiteX46" fmla="*/ 71686 w 259890"/>
                <a:gd name="connsiteY46" fmla="*/ 238634 h 252132"/>
                <a:gd name="connsiteX47" fmla="*/ 127815 w 259890"/>
                <a:gd name="connsiteY47" fmla="*/ 208416 h 252132"/>
                <a:gd name="connsiteX48" fmla="*/ 131538 w 259890"/>
                <a:gd name="connsiteY48" fmla="*/ 207408 h 25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9890" h="252132">
                  <a:moveTo>
                    <a:pt x="196356" y="255313"/>
                  </a:moveTo>
                  <a:cubicBezTo>
                    <a:pt x="192089" y="255313"/>
                    <a:pt x="187822" y="254266"/>
                    <a:pt x="184059" y="252210"/>
                  </a:cubicBezTo>
                  <a:lnTo>
                    <a:pt x="131538" y="223932"/>
                  </a:lnTo>
                  <a:lnTo>
                    <a:pt x="79056" y="252210"/>
                  </a:lnTo>
                  <a:cubicBezTo>
                    <a:pt x="70561" y="256748"/>
                    <a:pt x="59894" y="256128"/>
                    <a:pt x="52059" y="250775"/>
                  </a:cubicBezTo>
                  <a:cubicBezTo>
                    <a:pt x="43990" y="245228"/>
                    <a:pt x="39840" y="235530"/>
                    <a:pt x="41469" y="226027"/>
                  </a:cubicBezTo>
                  <a:lnTo>
                    <a:pt x="51748" y="164584"/>
                  </a:lnTo>
                  <a:lnTo>
                    <a:pt x="7373" y="120287"/>
                  </a:lnTo>
                  <a:cubicBezTo>
                    <a:pt x="546" y="113498"/>
                    <a:pt x="-1743" y="103646"/>
                    <a:pt x="1361" y="94608"/>
                  </a:cubicBezTo>
                  <a:cubicBezTo>
                    <a:pt x="4464" y="85647"/>
                    <a:pt x="12299" y="79170"/>
                    <a:pt x="21803" y="77773"/>
                  </a:cubicBezTo>
                  <a:lnTo>
                    <a:pt x="82159" y="68813"/>
                  </a:lnTo>
                  <a:lnTo>
                    <a:pt x="108381" y="14391"/>
                  </a:lnTo>
                  <a:cubicBezTo>
                    <a:pt x="112609" y="5624"/>
                    <a:pt x="121686" y="0"/>
                    <a:pt x="131577" y="0"/>
                  </a:cubicBezTo>
                  <a:cubicBezTo>
                    <a:pt x="141430" y="0"/>
                    <a:pt x="150545" y="5663"/>
                    <a:pt x="154735" y="14391"/>
                  </a:cubicBezTo>
                  <a:lnTo>
                    <a:pt x="180956" y="68813"/>
                  </a:lnTo>
                  <a:lnTo>
                    <a:pt x="241313" y="77773"/>
                  </a:lnTo>
                  <a:cubicBezTo>
                    <a:pt x="250816" y="79170"/>
                    <a:pt x="258652" y="85647"/>
                    <a:pt x="261755" y="94608"/>
                  </a:cubicBezTo>
                  <a:cubicBezTo>
                    <a:pt x="264858" y="103685"/>
                    <a:pt x="262570" y="113537"/>
                    <a:pt x="255743" y="120325"/>
                  </a:cubicBezTo>
                  <a:lnTo>
                    <a:pt x="211367" y="164623"/>
                  </a:lnTo>
                  <a:lnTo>
                    <a:pt x="221647" y="226066"/>
                  </a:lnTo>
                  <a:cubicBezTo>
                    <a:pt x="223237" y="235530"/>
                    <a:pt x="219087" y="245267"/>
                    <a:pt x="211057" y="250775"/>
                  </a:cubicBezTo>
                  <a:cubicBezTo>
                    <a:pt x="206713" y="253762"/>
                    <a:pt x="201631" y="255313"/>
                    <a:pt x="196356" y="255313"/>
                  </a:cubicBezTo>
                  <a:close/>
                  <a:moveTo>
                    <a:pt x="131538" y="207408"/>
                  </a:moveTo>
                  <a:cubicBezTo>
                    <a:pt x="132819" y="207408"/>
                    <a:pt x="134060" y="207718"/>
                    <a:pt x="135223" y="208339"/>
                  </a:cubicBezTo>
                  <a:lnTo>
                    <a:pt x="191391" y="238595"/>
                  </a:lnTo>
                  <a:cubicBezTo>
                    <a:pt x="194765" y="240418"/>
                    <a:pt x="199110" y="240185"/>
                    <a:pt x="202291" y="238013"/>
                  </a:cubicBezTo>
                  <a:cubicBezTo>
                    <a:pt x="205394" y="235880"/>
                    <a:pt x="206945" y="232272"/>
                    <a:pt x="206363" y="228665"/>
                  </a:cubicBezTo>
                  <a:lnTo>
                    <a:pt x="195425" y="163265"/>
                  </a:lnTo>
                  <a:cubicBezTo>
                    <a:pt x="194998" y="160783"/>
                    <a:pt x="195813" y="158262"/>
                    <a:pt x="197597" y="156477"/>
                  </a:cubicBezTo>
                  <a:lnTo>
                    <a:pt x="244804" y="109348"/>
                  </a:lnTo>
                  <a:cubicBezTo>
                    <a:pt x="247403" y="106788"/>
                    <a:pt x="248256" y="103064"/>
                    <a:pt x="247093" y="99650"/>
                  </a:cubicBezTo>
                  <a:cubicBezTo>
                    <a:pt x="245890" y="96198"/>
                    <a:pt x="242826" y="93677"/>
                    <a:pt x="239024" y="93134"/>
                  </a:cubicBezTo>
                  <a:lnTo>
                    <a:pt x="174595" y="83553"/>
                  </a:lnTo>
                  <a:cubicBezTo>
                    <a:pt x="172035" y="83165"/>
                    <a:pt x="169863" y="81575"/>
                    <a:pt x="168738" y="79247"/>
                  </a:cubicBezTo>
                  <a:lnTo>
                    <a:pt x="140732" y="21102"/>
                  </a:lnTo>
                  <a:cubicBezTo>
                    <a:pt x="139102" y="17688"/>
                    <a:pt x="135495" y="15477"/>
                    <a:pt x="131538" y="15477"/>
                  </a:cubicBezTo>
                  <a:cubicBezTo>
                    <a:pt x="127582" y="15477"/>
                    <a:pt x="123974" y="17688"/>
                    <a:pt x="122345" y="21102"/>
                  </a:cubicBezTo>
                  <a:lnTo>
                    <a:pt x="94339" y="79247"/>
                  </a:lnTo>
                  <a:cubicBezTo>
                    <a:pt x="93214" y="81575"/>
                    <a:pt x="91042" y="83165"/>
                    <a:pt x="88482" y="83553"/>
                  </a:cubicBezTo>
                  <a:lnTo>
                    <a:pt x="24052" y="93134"/>
                  </a:lnTo>
                  <a:cubicBezTo>
                    <a:pt x="20329" y="93677"/>
                    <a:pt x="17187" y="96237"/>
                    <a:pt x="15984" y="99689"/>
                  </a:cubicBezTo>
                  <a:cubicBezTo>
                    <a:pt x="14820" y="103064"/>
                    <a:pt x="15713" y="106788"/>
                    <a:pt x="18273" y="109348"/>
                  </a:cubicBezTo>
                  <a:lnTo>
                    <a:pt x="65480" y="156516"/>
                  </a:lnTo>
                  <a:cubicBezTo>
                    <a:pt x="67264" y="158300"/>
                    <a:pt x="68079" y="160822"/>
                    <a:pt x="67652" y="163304"/>
                  </a:cubicBezTo>
                  <a:lnTo>
                    <a:pt x="56713" y="228703"/>
                  </a:lnTo>
                  <a:cubicBezTo>
                    <a:pt x="56093" y="232350"/>
                    <a:pt x="57683" y="235918"/>
                    <a:pt x="60786" y="238091"/>
                  </a:cubicBezTo>
                  <a:cubicBezTo>
                    <a:pt x="63889" y="240224"/>
                    <a:pt x="68234" y="240495"/>
                    <a:pt x="71686" y="238634"/>
                  </a:cubicBezTo>
                  <a:lnTo>
                    <a:pt x="127815" y="208416"/>
                  </a:lnTo>
                  <a:cubicBezTo>
                    <a:pt x="129017" y="207718"/>
                    <a:pt x="130297" y="207408"/>
                    <a:pt x="131538" y="207408"/>
                  </a:cubicBezTo>
                  <a:close/>
                </a:path>
              </a:pathLst>
            </a:custGeom>
            <a:grpFill/>
            <a:ln w="3867"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946BC142-5E22-479D-9223-86B5ADB508D6}"/>
                </a:ext>
              </a:extLst>
            </p:cNvPr>
            <p:cNvSpPr/>
            <p:nvPr/>
          </p:nvSpPr>
          <p:spPr>
            <a:xfrm>
              <a:off x="6308257" y="463461"/>
              <a:ext cx="81458" cy="54305"/>
            </a:xfrm>
            <a:custGeom>
              <a:avLst/>
              <a:gdLst>
                <a:gd name="connsiteX0" fmla="*/ 3892 w 81458"/>
                <a:gd name="connsiteY0" fmla="*/ 56718 h 54305"/>
                <a:gd name="connsiteX1" fmla="*/ 52 w 81458"/>
                <a:gd name="connsiteY1" fmla="*/ 53459 h 54305"/>
                <a:gd name="connsiteX2" fmla="*/ 3272 w 81458"/>
                <a:gd name="connsiteY2" fmla="*/ 48999 h 54305"/>
                <a:gd name="connsiteX3" fmla="*/ 5832 w 81458"/>
                <a:gd name="connsiteY3" fmla="*/ 48572 h 54305"/>
                <a:gd name="connsiteX4" fmla="*/ 10293 w 81458"/>
                <a:gd name="connsiteY4" fmla="*/ 51791 h 54305"/>
                <a:gd name="connsiteX5" fmla="*/ 7073 w 81458"/>
                <a:gd name="connsiteY5" fmla="*/ 56252 h 54305"/>
                <a:gd name="connsiteX6" fmla="*/ 4513 w 81458"/>
                <a:gd name="connsiteY6" fmla="*/ 56679 h 54305"/>
                <a:gd name="connsiteX7" fmla="*/ 3892 w 81458"/>
                <a:gd name="connsiteY7" fmla="*/ 56718 h 54305"/>
                <a:gd name="connsiteX8" fmla="*/ 18128 w 81458"/>
                <a:gd name="connsiteY8" fmla="*/ 54429 h 54305"/>
                <a:gd name="connsiteX9" fmla="*/ 14327 w 81458"/>
                <a:gd name="connsiteY9" fmla="*/ 51287 h 54305"/>
                <a:gd name="connsiteX10" fmla="*/ 17391 w 81458"/>
                <a:gd name="connsiteY10" fmla="*/ 46749 h 54305"/>
                <a:gd name="connsiteX11" fmla="*/ 59362 w 81458"/>
                <a:gd name="connsiteY11" fmla="*/ 38642 h 54305"/>
                <a:gd name="connsiteX12" fmla="*/ 75188 w 81458"/>
                <a:gd name="connsiteY12" fmla="*/ 2335 h 54305"/>
                <a:gd name="connsiteX13" fmla="*/ 80308 w 81458"/>
                <a:gd name="connsiteY13" fmla="*/ 318 h 54305"/>
                <a:gd name="connsiteX14" fmla="*/ 82325 w 81458"/>
                <a:gd name="connsiteY14" fmla="*/ 5438 h 54305"/>
                <a:gd name="connsiteX15" fmla="*/ 65684 w 81458"/>
                <a:gd name="connsiteY15" fmla="*/ 43607 h 54305"/>
                <a:gd name="connsiteX16" fmla="*/ 62853 w 81458"/>
                <a:gd name="connsiteY16" fmla="*/ 45857 h 54305"/>
                <a:gd name="connsiteX17" fmla="*/ 18865 w 81458"/>
                <a:gd name="connsiteY17" fmla="*/ 54352 h 54305"/>
                <a:gd name="connsiteX18" fmla="*/ 18128 w 81458"/>
                <a:gd name="connsiteY18" fmla="*/ 54429 h 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1458" h="54305">
                  <a:moveTo>
                    <a:pt x="3892" y="56718"/>
                  </a:moveTo>
                  <a:cubicBezTo>
                    <a:pt x="2031" y="56718"/>
                    <a:pt x="363" y="55360"/>
                    <a:pt x="52" y="53459"/>
                  </a:cubicBezTo>
                  <a:cubicBezTo>
                    <a:pt x="-297" y="51365"/>
                    <a:pt x="1138" y="49348"/>
                    <a:pt x="3272" y="48999"/>
                  </a:cubicBezTo>
                  <a:lnTo>
                    <a:pt x="5832" y="48572"/>
                  </a:lnTo>
                  <a:cubicBezTo>
                    <a:pt x="7965" y="48223"/>
                    <a:pt x="9944" y="49658"/>
                    <a:pt x="10293" y="51791"/>
                  </a:cubicBezTo>
                  <a:cubicBezTo>
                    <a:pt x="10642" y="53886"/>
                    <a:pt x="9207" y="55903"/>
                    <a:pt x="7073" y="56252"/>
                  </a:cubicBezTo>
                  <a:lnTo>
                    <a:pt x="4513" y="56679"/>
                  </a:lnTo>
                  <a:cubicBezTo>
                    <a:pt x="4280" y="56718"/>
                    <a:pt x="4087" y="56718"/>
                    <a:pt x="3892" y="56718"/>
                  </a:cubicBezTo>
                  <a:close/>
                  <a:moveTo>
                    <a:pt x="18128" y="54429"/>
                  </a:moveTo>
                  <a:cubicBezTo>
                    <a:pt x="16305" y="54429"/>
                    <a:pt x="14676" y="53149"/>
                    <a:pt x="14327" y="51287"/>
                  </a:cubicBezTo>
                  <a:cubicBezTo>
                    <a:pt x="13900" y="49193"/>
                    <a:pt x="15297" y="47137"/>
                    <a:pt x="17391" y="46749"/>
                  </a:cubicBezTo>
                  <a:lnTo>
                    <a:pt x="59362" y="38642"/>
                  </a:lnTo>
                  <a:lnTo>
                    <a:pt x="75188" y="2335"/>
                  </a:lnTo>
                  <a:cubicBezTo>
                    <a:pt x="76041" y="395"/>
                    <a:pt x="78330" y="-536"/>
                    <a:pt x="80308" y="318"/>
                  </a:cubicBezTo>
                  <a:cubicBezTo>
                    <a:pt x="82286" y="1171"/>
                    <a:pt x="83178" y="3460"/>
                    <a:pt x="82325" y="5438"/>
                  </a:cubicBezTo>
                  <a:lnTo>
                    <a:pt x="65684" y="43607"/>
                  </a:lnTo>
                  <a:cubicBezTo>
                    <a:pt x="65180" y="44771"/>
                    <a:pt x="64133" y="45624"/>
                    <a:pt x="62853" y="45857"/>
                  </a:cubicBezTo>
                  <a:lnTo>
                    <a:pt x="18865" y="54352"/>
                  </a:lnTo>
                  <a:cubicBezTo>
                    <a:pt x="18594" y="54390"/>
                    <a:pt x="18361" y="54429"/>
                    <a:pt x="18128" y="54429"/>
                  </a:cubicBezTo>
                  <a:close/>
                </a:path>
              </a:pathLst>
            </a:custGeom>
            <a:grpFill/>
            <a:ln w="3867" cap="flat">
              <a:noFill/>
              <a:prstDash val="solid"/>
              <a:miter/>
            </a:ln>
          </p:spPr>
          <p:txBody>
            <a:bodyPr rtlCol="0" anchor="ctr"/>
            <a:lstStyle/>
            <a:p>
              <a:endParaRPr lang="en-ID"/>
            </a:p>
          </p:txBody>
        </p:sp>
      </p:grpSp>
      <p:pic>
        <p:nvPicPr>
          <p:cNvPr id="14" name="Picture Placeholder 13">
            <a:extLst>
              <a:ext uri="{FF2B5EF4-FFF2-40B4-BE49-F238E27FC236}">
                <a16:creationId xmlns:a16="http://schemas.microsoft.com/office/drawing/2014/main" id="{D19B1444-490B-4E79-9AA6-50283DB0E4D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3496" b="33496"/>
          <a:stretch>
            <a:fillRect/>
          </a:stretch>
        </p:blipFill>
        <p:spPr/>
      </p:pic>
    </p:spTree>
    <p:extLst>
      <p:ext uri="{BB962C8B-B14F-4D97-AF65-F5344CB8AC3E}">
        <p14:creationId xmlns:p14="http://schemas.microsoft.com/office/powerpoint/2010/main" val="585634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117FBCE-84E2-4D41-94D9-7E1EBCBD3525}"/>
              </a:ext>
            </a:extLst>
          </p:cNvPr>
          <p:cNvSpPr txBox="1">
            <a:spLocks/>
          </p:cNvSpPr>
          <p:nvPr/>
        </p:nvSpPr>
        <p:spPr>
          <a:xfrm>
            <a:off x="1019176" y="5346990"/>
            <a:ext cx="3045428"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Fusce a felis porta, ultrices arcu eu, ultricies magna. Aliquam sed ipsum maximus est euismod dignissim. </a:t>
            </a:r>
          </a:p>
        </p:txBody>
      </p:sp>
      <p:sp>
        <p:nvSpPr>
          <p:cNvPr id="26" name="Title 1">
            <a:extLst>
              <a:ext uri="{FF2B5EF4-FFF2-40B4-BE49-F238E27FC236}">
                <a16:creationId xmlns:a16="http://schemas.microsoft.com/office/drawing/2014/main" id="{EA1111C4-5986-4736-A8E5-5E5DF40544FF}"/>
              </a:ext>
            </a:extLst>
          </p:cNvPr>
          <p:cNvSpPr txBox="1">
            <a:spLocks/>
          </p:cNvSpPr>
          <p:nvPr/>
        </p:nvSpPr>
        <p:spPr>
          <a:xfrm>
            <a:off x="4577367" y="5346990"/>
            <a:ext cx="3045428"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Fusce a felis porta, ultrices arcu eu, ultricies magna. Aliquam sed ipsum maximus est euismod dignissim. </a:t>
            </a:r>
          </a:p>
        </p:txBody>
      </p:sp>
      <p:sp>
        <p:nvSpPr>
          <p:cNvPr id="31" name="Title 1">
            <a:extLst>
              <a:ext uri="{FF2B5EF4-FFF2-40B4-BE49-F238E27FC236}">
                <a16:creationId xmlns:a16="http://schemas.microsoft.com/office/drawing/2014/main" id="{DDAFEBB7-F674-4715-A39D-13D33ACFAD6B}"/>
              </a:ext>
            </a:extLst>
          </p:cNvPr>
          <p:cNvSpPr txBox="1">
            <a:spLocks/>
          </p:cNvSpPr>
          <p:nvPr/>
        </p:nvSpPr>
        <p:spPr>
          <a:xfrm>
            <a:off x="8138129" y="5346990"/>
            <a:ext cx="3048000"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Fusce a felis porta, ultrices arcu eu, ultricies magna. Aliquam sed ipsum maximus est euismod dignissim. </a:t>
            </a:r>
          </a:p>
        </p:txBody>
      </p:sp>
      <p:pic>
        <p:nvPicPr>
          <p:cNvPr id="6" name="Picture Placeholder 5">
            <a:extLst>
              <a:ext uri="{FF2B5EF4-FFF2-40B4-BE49-F238E27FC236}">
                <a16:creationId xmlns:a16="http://schemas.microsoft.com/office/drawing/2014/main" id="{CEC062B9-16E5-4C2E-88C1-B0002240E8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479" r="25479"/>
          <a:stretch>
            <a:fillRect/>
          </a:stretch>
        </p:blipFill>
        <p:spPr/>
      </p:pic>
      <p:pic>
        <p:nvPicPr>
          <p:cNvPr id="8" name="Picture Placeholder 7">
            <a:extLst>
              <a:ext uri="{FF2B5EF4-FFF2-40B4-BE49-F238E27FC236}">
                <a16:creationId xmlns:a16="http://schemas.microsoft.com/office/drawing/2014/main" id="{937B37BE-FA41-4A8D-A52C-1662C736E34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414" r="22414"/>
          <a:stretch>
            <a:fillRect/>
          </a:stretch>
        </p:blipFill>
        <p:spPr/>
      </p:pic>
      <p:pic>
        <p:nvPicPr>
          <p:cNvPr id="10" name="Picture Placeholder 9">
            <a:extLst>
              <a:ext uri="{FF2B5EF4-FFF2-40B4-BE49-F238E27FC236}">
                <a16:creationId xmlns:a16="http://schemas.microsoft.com/office/drawing/2014/main" id="{6EAA6BFD-F182-4937-89EE-0710AA7A412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5467" r="25467"/>
          <a:stretch>
            <a:fillRect/>
          </a:stretch>
        </p:blipFill>
        <p:spPr/>
      </p:pic>
      <p:grpSp>
        <p:nvGrpSpPr>
          <p:cNvPr id="11" name="Group 10">
            <a:extLst>
              <a:ext uri="{FF2B5EF4-FFF2-40B4-BE49-F238E27FC236}">
                <a16:creationId xmlns:a16="http://schemas.microsoft.com/office/drawing/2014/main" id="{611CA935-DDF8-4266-8CA7-0EF616E0C298}"/>
              </a:ext>
            </a:extLst>
          </p:cNvPr>
          <p:cNvGrpSpPr/>
          <p:nvPr/>
        </p:nvGrpSpPr>
        <p:grpSpPr>
          <a:xfrm>
            <a:off x="1958307" y="2438521"/>
            <a:ext cx="1164594" cy="1021717"/>
            <a:chOff x="1181078" y="4743313"/>
            <a:chExt cx="1164594" cy="1021717"/>
          </a:xfrm>
        </p:grpSpPr>
        <p:sp>
          <p:nvSpPr>
            <p:cNvPr id="13" name="Freeform: Shape 12">
              <a:extLst>
                <a:ext uri="{FF2B5EF4-FFF2-40B4-BE49-F238E27FC236}">
                  <a16:creationId xmlns:a16="http://schemas.microsoft.com/office/drawing/2014/main" id="{89A628B6-11F5-45CE-AD31-3B4AC4BA6EEB}"/>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14" name="TextBox 13">
              <a:extLst>
                <a:ext uri="{FF2B5EF4-FFF2-40B4-BE49-F238E27FC236}">
                  <a16:creationId xmlns:a16="http://schemas.microsoft.com/office/drawing/2014/main" id="{7E78AC6E-E549-46EE-8A3F-BFCE932D839A}"/>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01</a:t>
              </a:r>
            </a:p>
          </p:txBody>
        </p:sp>
      </p:grpSp>
      <p:grpSp>
        <p:nvGrpSpPr>
          <p:cNvPr id="23" name="Group 22">
            <a:extLst>
              <a:ext uri="{FF2B5EF4-FFF2-40B4-BE49-F238E27FC236}">
                <a16:creationId xmlns:a16="http://schemas.microsoft.com/office/drawing/2014/main" id="{27E8DC76-DA02-4AE7-ADB7-B3A1E919EAFE}"/>
              </a:ext>
            </a:extLst>
          </p:cNvPr>
          <p:cNvGrpSpPr/>
          <p:nvPr/>
        </p:nvGrpSpPr>
        <p:grpSpPr>
          <a:xfrm>
            <a:off x="5519069" y="2438521"/>
            <a:ext cx="1164594" cy="1021717"/>
            <a:chOff x="1181078" y="4743313"/>
            <a:chExt cx="1164594" cy="1021717"/>
          </a:xfrm>
        </p:grpSpPr>
        <p:sp>
          <p:nvSpPr>
            <p:cNvPr id="24" name="Freeform: Shape 23">
              <a:extLst>
                <a:ext uri="{FF2B5EF4-FFF2-40B4-BE49-F238E27FC236}">
                  <a16:creationId xmlns:a16="http://schemas.microsoft.com/office/drawing/2014/main" id="{2F91FAB2-4C4B-44D7-80E3-E712B82CDB0E}"/>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25" name="TextBox 24">
              <a:extLst>
                <a:ext uri="{FF2B5EF4-FFF2-40B4-BE49-F238E27FC236}">
                  <a16:creationId xmlns:a16="http://schemas.microsoft.com/office/drawing/2014/main" id="{06AEDCFF-DA2C-4111-B963-3A3E76622593}"/>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02</a:t>
              </a:r>
            </a:p>
          </p:txBody>
        </p:sp>
      </p:grpSp>
      <p:grpSp>
        <p:nvGrpSpPr>
          <p:cNvPr id="28" name="Group 27">
            <a:extLst>
              <a:ext uri="{FF2B5EF4-FFF2-40B4-BE49-F238E27FC236}">
                <a16:creationId xmlns:a16="http://schemas.microsoft.com/office/drawing/2014/main" id="{52C99152-7FA6-4DE9-A194-68AC69A585CF}"/>
              </a:ext>
            </a:extLst>
          </p:cNvPr>
          <p:cNvGrpSpPr/>
          <p:nvPr/>
        </p:nvGrpSpPr>
        <p:grpSpPr>
          <a:xfrm>
            <a:off x="9079832" y="2438521"/>
            <a:ext cx="1164594" cy="1021717"/>
            <a:chOff x="1181078" y="4743313"/>
            <a:chExt cx="1164594" cy="1021717"/>
          </a:xfrm>
        </p:grpSpPr>
        <p:sp>
          <p:nvSpPr>
            <p:cNvPr id="29" name="Freeform: Shape 28">
              <a:extLst>
                <a:ext uri="{FF2B5EF4-FFF2-40B4-BE49-F238E27FC236}">
                  <a16:creationId xmlns:a16="http://schemas.microsoft.com/office/drawing/2014/main" id="{8C851A61-4D6B-4425-AEA1-BB07DF3A802B}"/>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30" name="TextBox 29">
              <a:extLst>
                <a:ext uri="{FF2B5EF4-FFF2-40B4-BE49-F238E27FC236}">
                  <a16:creationId xmlns:a16="http://schemas.microsoft.com/office/drawing/2014/main" id="{5313E480-DB63-44C5-8FAE-2A4407719E5C}"/>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03</a:t>
              </a:r>
            </a:p>
          </p:txBody>
        </p:sp>
      </p:grpSp>
    </p:spTree>
    <p:extLst>
      <p:ext uri="{BB962C8B-B14F-4D97-AF65-F5344CB8AC3E}">
        <p14:creationId xmlns:p14="http://schemas.microsoft.com/office/powerpoint/2010/main" val="1974542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D77DBE69-5435-4389-82CD-56E3A1EE19B7}"/>
              </a:ext>
            </a:extLst>
          </p:cNvPr>
          <p:cNvGrpSpPr/>
          <p:nvPr/>
        </p:nvGrpSpPr>
        <p:grpSpPr>
          <a:xfrm>
            <a:off x="7019037" y="3798884"/>
            <a:ext cx="3648963" cy="756361"/>
            <a:chOff x="7019037" y="3988712"/>
            <a:chExt cx="3648963" cy="756361"/>
          </a:xfrm>
        </p:grpSpPr>
        <p:grpSp>
          <p:nvGrpSpPr>
            <p:cNvPr id="17" name="Group 16">
              <a:extLst>
                <a:ext uri="{FF2B5EF4-FFF2-40B4-BE49-F238E27FC236}">
                  <a16:creationId xmlns:a16="http://schemas.microsoft.com/office/drawing/2014/main" id="{5B5FF598-EBA1-43FE-96D0-5C7DEEE1BBFE}"/>
                </a:ext>
              </a:extLst>
            </p:cNvPr>
            <p:cNvGrpSpPr/>
            <p:nvPr/>
          </p:nvGrpSpPr>
          <p:grpSpPr>
            <a:xfrm>
              <a:off x="7613138" y="3988712"/>
              <a:ext cx="3054862" cy="756361"/>
              <a:chOff x="6593963" y="3847971"/>
              <a:chExt cx="3054862" cy="756361"/>
            </a:xfrm>
          </p:grpSpPr>
          <p:sp>
            <p:nvSpPr>
              <p:cNvPr id="18" name="TextBox 17">
                <a:extLst>
                  <a:ext uri="{FF2B5EF4-FFF2-40B4-BE49-F238E27FC236}">
                    <a16:creationId xmlns:a16="http://schemas.microsoft.com/office/drawing/2014/main" id="{0EFD0E86-440E-4F6C-8E9C-FA6437E99740}"/>
                  </a:ext>
                </a:extLst>
              </p:cNvPr>
              <p:cNvSpPr txBox="1"/>
              <p:nvPr/>
            </p:nvSpPr>
            <p:spPr>
              <a:xfrm>
                <a:off x="6593963" y="3847971"/>
                <a:ext cx="2410735" cy="307777"/>
              </a:xfrm>
              <a:prstGeom prst="rect">
                <a:avLst/>
              </a:prstGeom>
              <a:noFill/>
            </p:spPr>
            <p:txBody>
              <a:bodyPr wrap="square" rtlCol="0">
                <a:spAutoFit/>
              </a:bodyPr>
              <a:lstStyle/>
              <a:p>
                <a:r>
                  <a:rPr lang="en-US" sz="1400" dirty="0" err="1">
                    <a:solidFill>
                      <a:schemeClr val="accent1"/>
                    </a:solidFill>
                    <a:latin typeface="+mj-lt"/>
                    <a:cs typeface="Heebo Black" panose="00000A00000000000000" pitchFamily="2" charset="-79"/>
                  </a:rPr>
                  <a:t>People'shappiness</a:t>
                </a:r>
                <a:endParaRPr lang="en-US" sz="1400" dirty="0">
                  <a:solidFill>
                    <a:schemeClr val="accent1"/>
                  </a:solidFill>
                  <a:latin typeface="+mj-lt"/>
                  <a:cs typeface="Heebo Black" panose="00000A00000000000000" pitchFamily="2" charset="-79"/>
                </a:endParaRPr>
              </a:p>
            </p:txBody>
          </p:sp>
          <p:sp>
            <p:nvSpPr>
              <p:cNvPr id="19" name="Title 1">
                <a:extLst>
                  <a:ext uri="{FF2B5EF4-FFF2-40B4-BE49-F238E27FC236}">
                    <a16:creationId xmlns:a16="http://schemas.microsoft.com/office/drawing/2014/main" id="{D87819EE-44AC-4747-9BEA-2383ACE2A04A}"/>
                  </a:ext>
                </a:extLst>
              </p:cNvPr>
              <p:cNvSpPr txBox="1">
                <a:spLocks/>
              </p:cNvSpPr>
              <p:nvPr/>
            </p:nvSpPr>
            <p:spPr>
              <a:xfrm>
                <a:off x="6600824" y="4155748"/>
                <a:ext cx="3048001" cy="448584"/>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grpSp>
        <p:grpSp>
          <p:nvGrpSpPr>
            <p:cNvPr id="23" name="Group 22">
              <a:extLst>
                <a:ext uri="{FF2B5EF4-FFF2-40B4-BE49-F238E27FC236}">
                  <a16:creationId xmlns:a16="http://schemas.microsoft.com/office/drawing/2014/main" id="{6922BC19-F54D-452E-ABAD-A0FD98080E04}"/>
                </a:ext>
              </a:extLst>
            </p:cNvPr>
            <p:cNvGrpSpPr/>
            <p:nvPr/>
          </p:nvGrpSpPr>
          <p:grpSpPr>
            <a:xfrm>
              <a:off x="7019037" y="4196077"/>
              <a:ext cx="247819" cy="341628"/>
              <a:chOff x="4251103" y="405905"/>
              <a:chExt cx="186190" cy="256671"/>
            </a:xfrm>
            <a:solidFill>
              <a:schemeClr val="accent2"/>
            </a:solidFill>
          </p:grpSpPr>
          <p:sp>
            <p:nvSpPr>
              <p:cNvPr id="24" name="Freeform: Shape 23">
                <a:extLst>
                  <a:ext uri="{FF2B5EF4-FFF2-40B4-BE49-F238E27FC236}">
                    <a16:creationId xmlns:a16="http://schemas.microsoft.com/office/drawing/2014/main" id="{018C654D-FCCB-4298-8918-53F2A6FBBD36}"/>
                  </a:ext>
                </a:extLst>
              </p:cNvPr>
              <p:cNvSpPr/>
              <p:nvPr/>
            </p:nvSpPr>
            <p:spPr>
              <a:xfrm>
                <a:off x="4281088" y="405905"/>
                <a:ext cx="124127" cy="162916"/>
              </a:xfrm>
              <a:custGeom>
                <a:avLst/>
                <a:gdLst>
                  <a:gd name="connsiteX0" fmla="*/ 63731 w 124126"/>
                  <a:gd name="connsiteY0" fmla="*/ 165360 h 162916"/>
                  <a:gd name="connsiteX1" fmla="*/ 0 w 124126"/>
                  <a:gd name="connsiteY1" fmla="*/ 63731 h 162916"/>
                  <a:gd name="connsiteX2" fmla="*/ 63731 w 124126"/>
                  <a:gd name="connsiteY2" fmla="*/ 0 h 162916"/>
                  <a:gd name="connsiteX3" fmla="*/ 127463 w 124126"/>
                  <a:gd name="connsiteY3" fmla="*/ 63731 h 162916"/>
                  <a:gd name="connsiteX4" fmla="*/ 63731 w 124126"/>
                  <a:gd name="connsiteY4" fmla="*/ 165360 h 162916"/>
                  <a:gd name="connsiteX5" fmla="*/ 63731 w 124126"/>
                  <a:gd name="connsiteY5" fmla="*/ 15555 h 162916"/>
                  <a:gd name="connsiteX6" fmla="*/ 15516 w 124126"/>
                  <a:gd name="connsiteY6" fmla="*/ 63770 h 162916"/>
                  <a:gd name="connsiteX7" fmla="*/ 63731 w 124126"/>
                  <a:gd name="connsiteY7" fmla="*/ 149883 h 162916"/>
                  <a:gd name="connsiteX8" fmla="*/ 111947 w 124126"/>
                  <a:gd name="connsiteY8" fmla="*/ 63770 h 162916"/>
                  <a:gd name="connsiteX9" fmla="*/ 63731 w 124126"/>
                  <a:gd name="connsiteY9" fmla="*/ 15555 h 16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6" h="162916">
                    <a:moveTo>
                      <a:pt x="63731" y="165360"/>
                    </a:moveTo>
                    <a:cubicBezTo>
                      <a:pt x="26920" y="165360"/>
                      <a:pt x="0" y="98526"/>
                      <a:pt x="0" y="63731"/>
                    </a:cubicBezTo>
                    <a:cubicBezTo>
                      <a:pt x="0" y="28588"/>
                      <a:pt x="28588" y="0"/>
                      <a:pt x="63731" y="0"/>
                    </a:cubicBezTo>
                    <a:cubicBezTo>
                      <a:pt x="98875" y="0"/>
                      <a:pt x="127463" y="28588"/>
                      <a:pt x="127463" y="63731"/>
                    </a:cubicBezTo>
                    <a:cubicBezTo>
                      <a:pt x="127463" y="98526"/>
                      <a:pt x="100543" y="165360"/>
                      <a:pt x="63731" y="165360"/>
                    </a:cubicBezTo>
                    <a:close/>
                    <a:moveTo>
                      <a:pt x="63731" y="15555"/>
                    </a:moveTo>
                    <a:cubicBezTo>
                      <a:pt x="37160" y="15555"/>
                      <a:pt x="15516" y="37199"/>
                      <a:pt x="15516" y="63770"/>
                    </a:cubicBezTo>
                    <a:cubicBezTo>
                      <a:pt x="15516" y="93871"/>
                      <a:pt x="40302" y="149883"/>
                      <a:pt x="63731" y="149883"/>
                    </a:cubicBezTo>
                    <a:cubicBezTo>
                      <a:pt x="87160" y="149883"/>
                      <a:pt x="111947" y="93871"/>
                      <a:pt x="111947" y="63770"/>
                    </a:cubicBezTo>
                    <a:cubicBezTo>
                      <a:pt x="111947" y="37160"/>
                      <a:pt x="90302" y="15555"/>
                      <a:pt x="63731" y="15555"/>
                    </a:cubicBezTo>
                    <a:close/>
                  </a:path>
                </a:pathLst>
              </a:custGeom>
              <a:grpFill/>
              <a:ln w="3867" cap="flat">
                <a:noFill/>
                <a:prstDash val="solid"/>
                <a:miter/>
              </a:ln>
            </p:spPr>
            <p:txBody>
              <a:bodyPr rtlCol="0" anchor="ctr"/>
              <a:lstStyle/>
              <a:p>
                <a:endParaRPr lang="en-ID"/>
              </a:p>
            </p:txBody>
          </p:sp>
          <p:sp>
            <p:nvSpPr>
              <p:cNvPr id="25" name="Freeform: Shape 24">
                <a:extLst>
                  <a:ext uri="{FF2B5EF4-FFF2-40B4-BE49-F238E27FC236}">
                    <a16:creationId xmlns:a16="http://schemas.microsoft.com/office/drawing/2014/main" id="{0E06A601-8269-478A-BE72-D31F2D0DE16D}"/>
                  </a:ext>
                </a:extLst>
              </p:cNvPr>
              <p:cNvSpPr/>
              <p:nvPr/>
            </p:nvSpPr>
            <p:spPr>
              <a:xfrm>
                <a:off x="4308357" y="432825"/>
                <a:ext cx="38790" cy="38790"/>
              </a:xfrm>
              <a:custGeom>
                <a:avLst/>
                <a:gdLst>
                  <a:gd name="connsiteX0" fmla="*/ 3879 w 38789"/>
                  <a:gd name="connsiteY0" fmla="*/ 42552 h 38789"/>
                  <a:gd name="connsiteX1" fmla="*/ 0 w 38789"/>
                  <a:gd name="connsiteY1" fmla="*/ 38673 h 38789"/>
                  <a:gd name="connsiteX2" fmla="*/ 38673 w 38789"/>
                  <a:gd name="connsiteY2" fmla="*/ 0 h 38789"/>
                  <a:gd name="connsiteX3" fmla="*/ 42552 w 38789"/>
                  <a:gd name="connsiteY3" fmla="*/ 3879 h 38789"/>
                  <a:gd name="connsiteX4" fmla="*/ 38673 w 38789"/>
                  <a:gd name="connsiteY4" fmla="*/ 7758 h 38789"/>
                  <a:gd name="connsiteX5" fmla="*/ 7758 w 38789"/>
                  <a:gd name="connsiteY5" fmla="*/ 38673 h 38789"/>
                  <a:gd name="connsiteX6" fmla="*/ 3879 w 38789"/>
                  <a:gd name="connsiteY6" fmla="*/ 42552 h 3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89" h="38789">
                    <a:moveTo>
                      <a:pt x="3879" y="42552"/>
                    </a:moveTo>
                    <a:cubicBezTo>
                      <a:pt x="1746" y="42552"/>
                      <a:pt x="0" y="40807"/>
                      <a:pt x="0" y="38673"/>
                    </a:cubicBezTo>
                    <a:cubicBezTo>
                      <a:pt x="0" y="17339"/>
                      <a:pt x="17339" y="0"/>
                      <a:pt x="38673" y="0"/>
                    </a:cubicBezTo>
                    <a:cubicBezTo>
                      <a:pt x="40807" y="0"/>
                      <a:pt x="42552" y="1746"/>
                      <a:pt x="42552" y="3879"/>
                    </a:cubicBezTo>
                    <a:cubicBezTo>
                      <a:pt x="42552" y="6012"/>
                      <a:pt x="40807" y="7758"/>
                      <a:pt x="38673" y="7758"/>
                    </a:cubicBezTo>
                    <a:cubicBezTo>
                      <a:pt x="21606" y="7758"/>
                      <a:pt x="7758" y="21645"/>
                      <a:pt x="7758" y="38673"/>
                    </a:cubicBezTo>
                    <a:cubicBezTo>
                      <a:pt x="7758" y="40807"/>
                      <a:pt x="6051" y="42552"/>
                      <a:pt x="3879" y="42552"/>
                    </a:cubicBezTo>
                    <a:close/>
                  </a:path>
                </a:pathLst>
              </a:custGeom>
              <a:grpFill/>
              <a:ln w="3867"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22629620-17AD-4D24-84B7-0467B88D17AC}"/>
                  </a:ext>
                </a:extLst>
              </p:cNvPr>
              <p:cNvSpPr/>
              <p:nvPr/>
            </p:nvSpPr>
            <p:spPr>
              <a:xfrm>
                <a:off x="4309714" y="482524"/>
                <a:ext cx="7758" cy="3879"/>
              </a:xfrm>
              <a:custGeom>
                <a:avLst/>
                <a:gdLst>
                  <a:gd name="connsiteX0" fmla="*/ 3879 w 7757"/>
                  <a:gd name="connsiteY0" fmla="*/ 7709 h 3878"/>
                  <a:gd name="connsiteX1" fmla="*/ 1125 w 7757"/>
                  <a:gd name="connsiteY1" fmla="*/ 6585 h 3878"/>
                  <a:gd name="connsiteX2" fmla="*/ 0 w 7757"/>
                  <a:gd name="connsiteY2" fmla="*/ 3830 h 3878"/>
                  <a:gd name="connsiteX3" fmla="*/ 1125 w 7757"/>
                  <a:gd name="connsiteY3" fmla="*/ 1076 h 3878"/>
                  <a:gd name="connsiteX4" fmla="*/ 6594 w 7757"/>
                  <a:gd name="connsiteY4" fmla="*/ 1076 h 3878"/>
                  <a:gd name="connsiteX5" fmla="*/ 7758 w 7757"/>
                  <a:gd name="connsiteY5" fmla="*/ 3830 h 3878"/>
                  <a:gd name="connsiteX6" fmla="*/ 6594 w 7757"/>
                  <a:gd name="connsiteY6" fmla="*/ 6585 h 3878"/>
                  <a:gd name="connsiteX7" fmla="*/ 3879 w 7757"/>
                  <a:gd name="connsiteY7" fmla="*/ 7709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09"/>
                    </a:moveTo>
                    <a:cubicBezTo>
                      <a:pt x="2832" y="7709"/>
                      <a:pt x="1862" y="7322"/>
                      <a:pt x="1125" y="6585"/>
                    </a:cubicBezTo>
                    <a:cubicBezTo>
                      <a:pt x="388" y="5848"/>
                      <a:pt x="0" y="4839"/>
                      <a:pt x="0" y="3830"/>
                    </a:cubicBezTo>
                    <a:cubicBezTo>
                      <a:pt x="0" y="2822"/>
                      <a:pt x="388" y="1813"/>
                      <a:pt x="1125" y="1076"/>
                    </a:cubicBezTo>
                    <a:cubicBezTo>
                      <a:pt x="2560" y="-359"/>
                      <a:pt x="5159" y="-359"/>
                      <a:pt x="6594" y="1076"/>
                    </a:cubicBezTo>
                    <a:cubicBezTo>
                      <a:pt x="7331" y="1813"/>
                      <a:pt x="7758" y="2822"/>
                      <a:pt x="7758" y="3830"/>
                    </a:cubicBezTo>
                    <a:cubicBezTo>
                      <a:pt x="7758" y="4878"/>
                      <a:pt x="7331" y="5848"/>
                      <a:pt x="6594" y="6585"/>
                    </a:cubicBezTo>
                    <a:cubicBezTo>
                      <a:pt x="5896" y="7322"/>
                      <a:pt x="4926" y="7709"/>
                      <a:pt x="3879" y="7709"/>
                    </a:cubicBezTo>
                    <a:close/>
                  </a:path>
                </a:pathLst>
              </a:custGeom>
              <a:grpFill/>
              <a:ln w="3867"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681AEF80-6365-46AC-8ED3-9F1D931F4A13}"/>
                  </a:ext>
                </a:extLst>
              </p:cNvPr>
              <p:cNvSpPr/>
              <p:nvPr/>
            </p:nvSpPr>
            <p:spPr>
              <a:xfrm>
                <a:off x="4251103" y="542328"/>
                <a:ext cx="186190" cy="120248"/>
              </a:xfrm>
              <a:custGeom>
                <a:avLst/>
                <a:gdLst>
                  <a:gd name="connsiteX0" fmla="*/ 93405 w 186190"/>
                  <a:gd name="connsiteY0" fmla="*/ 123273 h 120247"/>
                  <a:gd name="connsiteX1" fmla="*/ 0 w 186190"/>
                  <a:gd name="connsiteY1" fmla="*/ 92242 h 120247"/>
                  <a:gd name="connsiteX2" fmla="*/ 66214 w 186190"/>
                  <a:gd name="connsiteY2" fmla="*/ 1746 h 120247"/>
                  <a:gd name="connsiteX3" fmla="*/ 70946 w 186190"/>
                  <a:gd name="connsiteY3" fmla="*/ 272 h 120247"/>
                  <a:gd name="connsiteX4" fmla="*/ 74282 w 186190"/>
                  <a:gd name="connsiteY4" fmla="*/ 3995 h 120247"/>
                  <a:gd name="connsiteX5" fmla="*/ 113110 w 186190"/>
                  <a:gd name="connsiteY5" fmla="*/ 3724 h 120247"/>
                  <a:gd name="connsiteX6" fmla="*/ 116446 w 186190"/>
                  <a:gd name="connsiteY6" fmla="*/ 0 h 120247"/>
                  <a:gd name="connsiteX7" fmla="*/ 121217 w 186190"/>
                  <a:gd name="connsiteY7" fmla="*/ 1513 h 120247"/>
                  <a:gd name="connsiteX8" fmla="*/ 186849 w 186190"/>
                  <a:gd name="connsiteY8" fmla="*/ 92203 h 120247"/>
                  <a:gd name="connsiteX9" fmla="*/ 93405 w 186190"/>
                  <a:gd name="connsiteY9" fmla="*/ 123273 h 120247"/>
                  <a:gd name="connsiteX10" fmla="*/ 66330 w 186190"/>
                  <a:gd name="connsiteY10" fmla="*/ 18115 h 120247"/>
                  <a:gd name="connsiteX11" fmla="*/ 15477 w 186190"/>
                  <a:gd name="connsiteY11" fmla="*/ 92242 h 120247"/>
                  <a:gd name="connsiteX12" fmla="*/ 93367 w 186190"/>
                  <a:gd name="connsiteY12" fmla="*/ 107757 h 120247"/>
                  <a:gd name="connsiteX13" fmla="*/ 171256 w 186190"/>
                  <a:gd name="connsiteY13" fmla="*/ 92242 h 120247"/>
                  <a:gd name="connsiteX14" fmla="*/ 120868 w 186190"/>
                  <a:gd name="connsiteY14" fmla="*/ 17882 h 120247"/>
                  <a:gd name="connsiteX15" fmla="*/ 93677 w 186190"/>
                  <a:gd name="connsiteY15" fmla="*/ 29713 h 120247"/>
                  <a:gd name="connsiteX16" fmla="*/ 66330 w 186190"/>
                  <a:gd name="connsiteY16" fmla="*/ 18115 h 1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0" h="120247">
                    <a:moveTo>
                      <a:pt x="93405" y="123273"/>
                    </a:moveTo>
                    <a:cubicBezTo>
                      <a:pt x="71489" y="123273"/>
                      <a:pt x="0" y="121024"/>
                      <a:pt x="0" y="92242"/>
                    </a:cubicBezTo>
                    <a:cubicBezTo>
                      <a:pt x="0" y="51008"/>
                      <a:pt x="27230" y="13770"/>
                      <a:pt x="66214" y="1746"/>
                    </a:cubicBezTo>
                    <a:lnTo>
                      <a:pt x="70946" y="272"/>
                    </a:lnTo>
                    <a:lnTo>
                      <a:pt x="74282" y="3995"/>
                    </a:lnTo>
                    <a:cubicBezTo>
                      <a:pt x="86152" y="17261"/>
                      <a:pt x="100349" y="17882"/>
                      <a:pt x="113110" y="3724"/>
                    </a:cubicBezTo>
                    <a:lnTo>
                      <a:pt x="116446" y="0"/>
                    </a:lnTo>
                    <a:lnTo>
                      <a:pt x="121217" y="1513"/>
                    </a:lnTo>
                    <a:cubicBezTo>
                      <a:pt x="159852" y="13693"/>
                      <a:pt x="186849" y="51008"/>
                      <a:pt x="186849" y="92203"/>
                    </a:cubicBezTo>
                    <a:cubicBezTo>
                      <a:pt x="186811" y="121062"/>
                      <a:pt x="115283" y="123273"/>
                      <a:pt x="93405" y="123273"/>
                    </a:cubicBezTo>
                    <a:close/>
                    <a:moveTo>
                      <a:pt x="66330" y="18115"/>
                    </a:moveTo>
                    <a:cubicBezTo>
                      <a:pt x="36152" y="29480"/>
                      <a:pt x="15477" y="59348"/>
                      <a:pt x="15477" y="92242"/>
                    </a:cubicBezTo>
                    <a:cubicBezTo>
                      <a:pt x="15477" y="96509"/>
                      <a:pt x="39410" y="107757"/>
                      <a:pt x="93367" y="107757"/>
                    </a:cubicBezTo>
                    <a:cubicBezTo>
                      <a:pt x="147323" y="107757"/>
                      <a:pt x="171256" y="96509"/>
                      <a:pt x="171256" y="92242"/>
                    </a:cubicBezTo>
                    <a:cubicBezTo>
                      <a:pt x="171256" y="59309"/>
                      <a:pt x="150775" y="29403"/>
                      <a:pt x="120868" y="17882"/>
                    </a:cubicBezTo>
                    <a:cubicBezTo>
                      <a:pt x="112567" y="25640"/>
                      <a:pt x="103258" y="29713"/>
                      <a:pt x="93677" y="29713"/>
                    </a:cubicBezTo>
                    <a:cubicBezTo>
                      <a:pt x="83902" y="29713"/>
                      <a:pt x="74515" y="25718"/>
                      <a:pt x="66330" y="18115"/>
                    </a:cubicBezTo>
                    <a:close/>
                  </a:path>
                </a:pathLst>
              </a:custGeom>
              <a:grpFill/>
              <a:ln w="3867" cap="flat">
                <a:noFill/>
                <a:prstDash val="solid"/>
                <a:miter/>
              </a:ln>
            </p:spPr>
            <p:txBody>
              <a:bodyPr rtlCol="0" anchor="ctr"/>
              <a:lstStyle/>
              <a:p>
                <a:endParaRPr lang="en-ID"/>
              </a:p>
            </p:txBody>
          </p:sp>
        </p:grpSp>
      </p:grpSp>
      <p:grpSp>
        <p:nvGrpSpPr>
          <p:cNvPr id="50" name="Group 49">
            <a:extLst>
              <a:ext uri="{FF2B5EF4-FFF2-40B4-BE49-F238E27FC236}">
                <a16:creationId xmlns:a16="http://schemas.microsoft.com/office/drawing/2014/main" id="{DCB862F3-796F-4918-9DC1-51E47C4DE0BD}"/>
              </a:ext>
            </a:extLst>
          </p:cNvPr>
          <p:cNvGrpSpPr/>
          <p:nvPr/>
        </p:nvGrpSpPr>
        <p:grpSpPr>
          <a:xfrm>
            <a:off x="7042257" y="2788962"/>
            <a:ext cx="3625743" cy="756361"/>
            <a:chOff x="7042257" y="2878092"/>
            <a:chExt cx="3625743" cy="756361"/>
          </a:xfrm>
        </p:grpSpPr>
        <p:grpSp>
          <p:nvGrpSpPr>
            <p:cNvPr id="14" name="Group 13">
              <a:extLst>
                <a:ext uri="{FF2B5EF4-FFF2-40B4-BE49-F238E27FC236}">
                  <a16:creationId xmlns:a16="http://schemas.microsoft.com/office/drawing/2014/main" id="{0FA1B5BE-CE79-4E6C-AB00-CD67348580ED}"/>
                </a:ext>
              </a:extLst>
            </p:cNvPr>
            <p:cNvGrpSpPr/>
            <p:nvPr/>
          </p:nvGrpSpPr>
          <p:grpSpPr>
            <a:xfrm>
              <a:off x="7619999" y="2878092"/>
              <a:ext cx="3048001" cy="756361"/>
              <a:chOff x="6600824" y="2737351"/>
              <a:chExt cx="3048001" cy="756361"/>
            </a:xfrm>
          </p:grpSpPr>
          <p:sp>
            <p:nvSpPr>
              <p:cNvPr id="15" name="TextBox 14">
                <a:extLst>
                  <a:ext uri="{FF2B5EF4-FFF2-40B4-BE49-F238E27FC236}">
                    <a16:creationId xmlns:a16="http://schemas.microsoft.com/office/drawing/2014/main" id="{200D5F7C-6E7D-42E4-B26F-5703DF899CCA}"/>
                  </a:ext>
                </a:extLst>
              </p:cNvPr>
              <p:cNvSpPr txBox="1"/>
              <p:nvPr/>
            </p:nvSpPr>
            <p:spPr>
              <a:xfrm>
                <a:off x="6600825" y="2737351"/>
                <a:ext cx="2543175" cy="307777"/>
              </a:xfrm>
              <a:prstGeom prst="rect">
                <a:avLst/>
              </a:prstGeom>
              <a:noFill/>
            </p:spPr>
            <p:txBody>
              <a:bodyPr wrap="square" rtlCol="0">
                <a:spAutoFit/>
              </a:bodyPr>
              <a:lstStyle/>
              <a:p>
                <a:r>
                  <a:rPr lang="en-US" sz="1400" dirty="0" err="1">
                    <a:solidFill>
                      <a:schemeClr val="accent1"/>
                    </a:solidFill>
                    <a:latin typeface="+mj-lt"/>
                    <a:cs typeface="Heebo Black" panose="00000A00000000000000" pitchFamily="2" charset="-79"/>
                  </a:rPr>
                  <a:t>Breaktrough</a:t>
                </a:r>
                <a:r>
                  <a:rPr lang="en-US" sz="1400" dirty="0">
                    <a:solidFill>
                      <a:schemeClr val="accent1"/>
                    </a:solidFill>
                    <a:latin typeface="+mj-lt"/>
                    <a:cs typeface="Heebo Black" panose="00000A00000000000000" pitchFamily="2" charset="-79"/>
                  </a:rPr>
                  <a:t> Imagination</a:t>
                </a:r>
              </a:p>
            </p:txBody>
          </p:sp>
          <p:sp>
            <p:nvSpPr>
              <p:cNvPr id="16" name="Title 1">
                <a:extLst>
                  <a:ext uri="{FF2B5EF4-FFF2-40B4-BE49-F238E27FC236}">
                    <a16:creationId xmlns:a16="http://schemas.microsoft.com/office/drawing/2014/main" id="{ADB27886-EBC3-46EC-8A77-1350FB7A9362}"/>
                  </a:ext>
                </a:extLst>
              </p:cNvPr>
              <p:cNvSpPr txBox="1">
                <a:spLocks/>
              </p:cNvSpPr>
              <p:nvPr/>
            </p:nvSpPr>
            <p:spPr>
              <a:xfrm>
                <a:off x="6600824" y="3045128"/>
                <a:ext cx="3048001" cy="448584"/>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grpSp>
        <p:grpSp>
          <p:nvGrpSpPr>
            <p:cNvPr id="28" name="Group 27">
              <a:extLst>
                <a:ext uri="{FF2B5EF4-FFF2-40B4-BE49-F238E27FC236}">
                  <a16:creationId xmlns:a16="http://schemas.microsoft.com/office/drawing/2014/main" id="{9841B701-FBAE-4EA4-936C-95DD79C3B28F}"/>
                </a:ext>
              </a:extLst>
            </p:cNvPr>
            <p:cNvGrpSpPr/>
            <p:nvPr/>
          </p:nvGrpSpPr>
          <p:grpSpPr>
            <a:xfrm>
              <a:off x="7042257" y="3080422"/>
              <a:ext cx="201353" cy="351699"/>
              <a:chOff x="9278605" y="449993"/>
              <a:chExt cx="151277" cy="264243"/>
            </a:xfrm>
            <a:solidFill>
              <a:schemeClr val="accent2"/>
            </a:solidFill>
          </p:grpSpPr>
          <p:sp>
            <p:nvSpPr>
              <p:cNvPr id="29" name="Freeform: Shape 28">
                <a:extLst>
                  <a:ext uri="{FF2B5EF4-FFF2-40B4-BE49-F238E27FC236}">
                    <a16:creationId xmlns:a16="http://schemas.microsoft.com/office/drawing/2014/main" id="{3C2E99AF-6464-4172-ADCB-CED7AB6FD4C9}"/>
                  </a:ext>
                </a:extLst>
              </p:cNvPr>
              <p:cNvSpPr/>
              <p:nvPr/>
            </p:nvSpPr>
            <p:spPr>
              <a:xfrm>
                <a:off x="9310732" y="621138"/>
                <a:ext cx="89215" cy="85339"/>
              </a:xfrm>
              <a:custGeom>
                <a:avLst/>
                <a:gdLst>
                  <a:gd name="connsiteX0" fmla="*/ 89216 w 89216"/>
                  <a:gd name="connsiteY0" fmla="*/ 62063 h 85337"/>
                  <a:gd name="connsiteX1" fmla="*/ 65942 w 89216"/>
                  <a:gd name="connsiteY1" fmla="*/ 85337 h 85337"/>
                  <a:gd name="connsiteX2" fmla="*/ 23274 w 89216"/>
                  <a:gd name="connsiteY2" fmla="*/ 85337 h 85337"/>
                  <a:gd name="connsiteX3" fmla="*/ 0 w 89216"/>
                  <a:gd name="connsiteY3" fmla="*/ 62063 h 85337"/>
                  <a:gd name="connsiteX4" fmla="*/ 0 w 89216"/>
                  <a:gd name="connsiteY4" fmla="*/ 23274 h 85337"/>
                  <a:gd name="connsiteX5" fmla="*/ 23274 w 89216"/>
                  <a:gd name="connsiteY5" fmla="*/ 0 h 85337"/>
                  <a:gd name="connsiteX6" fmla="*/ 65942 w 89216"/>
                  <a:gd name="connsiteY6" fmla="*/ 0 h 85337"/>
                  <a:gd name="connsiteX7" fmla="*/ 89216 w 89216"/>
                  <a:gd name="connsiteY7" fmla="*/ 23274 h 85337"/>
                  <a:gd name="connsiteX8" fmla="*/ 89216 w 89216"/>
                  <a:gd name="connsiteY8" fmla="*/ 62063 h 85337"/>
                  <a:gd name="connsiteX9" fmla="*/ 73700 w 89216"/>
                  <a:gd name="connsiteY9" fmla="*/ 23274 h 85337"/>
                  <a:gd name="connsiteX10" fmla="*/ 65942 w 89216"/>
                  <a:gd name="connsiteY10" fmla="*/ 15516 h 85337"/>
                  <a:gd name="connsiteX11" fmla="*/ 23274 w 89216"/>
                  <a:gd name="connsiteY11" fmla="*/ 15516 h 85337"/>
                  <a:gd name="connsiteX12" fmla="*/ 15516 w 89216"/>
                  <a:gd name="connsiteY12" fmla="*/ 23274 h 85337"/>
                  <a:gd name="connsiteX13" fmla="*/ 15516 w 89216"/>
                  <a:gd name="connsiteY13" fmla="*/ 62063 h 85337"/>
                  <a:gd name="connsiteX14" fmla="*/ 23274 w 89216"/>
                  <a:gd name="connsiteY14" fmla="*/ 69821 h 85337"/>
                  <a:gd name="connsiteX15" fmla="*/ 65942 w 89216"/>
                  <a:gd name="connsiteY15" fmla="*/ 69821 h 85337"/>
                  <a:gd name="connsiteX16" fmla="*/ 73700 w 89216"/>
                  <a:gd name="connsiteY16" fmla="*/ 62063 h 85337"/>
                  <a:gd name="connsiteX17" fmla="*/ 73700 w 89216"/>
                  <a:gd name="connsiteY17" fmla="*/ 23274 h 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216" h="85337">
                    <a:moveTo>
                      <a:pt x="89216" y="62063"/>
                    </a:moveTo>
                    <a:cubicBezTo>
                      <a:pt x="89216" y="74903"/>
                      <a:pt x="78782" y="85337"/>
                      <a:pt x="65942" y="85337"/>
                    </a:cubicBezTo>
                    <a:lnTo>
                      <a:pt x="23274" y="85337"/>
                    </a:lnTo>
                    <a:cubicBezTo>
                      <a:pt x="10434" y="85337"/>
                      <a:pt x="0" y="74903"/>
                      <a:pt x="0" y="62063"/>
                    </a:cubicBezTo>
                    <a:lnTo>
                      <a:pt x="0" y="23274"/>
                    </a:lnTo>
                    <a:cubicBezTo>
                      <a:pt x="0" y="10434"/>
                      <a:pt x="10434" y="0"/>
                      <a:pt x="23274" y="0"/>
                    </a:cubicBezTo>
                    <a:lnTo>
                      <a:pt x="65942" y="0"/>
                    </a:lnTo>
                    <a:cubicBezTo>
                      <a:pt x="78782" y="0"/>
                      <a:pt x="89216" y="10434"/>
                      <a:pt x="89216" y="23274"/>
                    </a:cubicBezTo>
                    <a:lnTo>
                      <a:pt x="89216" y="62063"/>
                    </a:lnTo>
                    <a:close/>
                    <a:moveTo>
                      <a:pt x="73700" y="23274"/>
                    </a:moveTo>
                    <a:cubicBezTo>
                      <a:pt x="73700" y="19007"/>
                      <a:pt x="70209" y="15516"/>
                      <a:pt x="65942" y="15516"/>
                    </a:cubicBezTo>
                    <a:lnTo>
                      <a:pt x="23274" y="15516"/>
                    </a:lnTo>
                    <a:cubicBezTo>
                      <a:pt x="19007" y="15516"/>
                      <a:pt x="15516" y="19007"/>
                      <a:pt x="15516" y="23274"/>
                    </a:cubicBezTo>
                    <a:lnTo>
                      <a:pt x="15516" y="62063"/>
                    </a:lnTo>
                    <a:cubicBezTo>
                      <a:pt x="15516" y="66330"/>
                      <a:pt x="19007" y="69821"/>
                      <a:pt x="23274" y="69821"/>
                    </a:cubicBezTo>
                    <a:lnTo>
                      <a:pt x="65942" y="69821"/>
                    </a:lnTo>
                    <a:cubicBezTo>
                      <a:pt x="70209" y="69821"/>
                      <a:pt x="73700" y="66330"/>
                      <a:pt x="73700" y="62063"/>
                    </a:cubicBezTo>
                    <a:lnTo>
                      <a:pt x="73700" y="23274"/>
                    </a:lnTo>
                    <a:close/>
                  </a:path>
                </a:pathLst>
              </a:custGeom>
              <a:grpFill/>
              <a:ln w="3867" cap="flat">
                <a:noFill/>
                <a:prstDash val="solid"/>
                <a:miter/>
              </a:ln>
            </p:spPr>
            <p:txBody>
              <a:bodyPr rtlCol="0" anchor="ctr"/>
              <a:lstStyle/>
              <a:p>
                <a:endParaRPr lang="en-ID"/>
              </a:p>
            </p:txBody>
          </p:sp>
          <p:sp>
            <p:nvSpPr>
              <p:cNvPr id="30" name="Freeform: Shape 29">
                <a:extLst>
                  <a:ext uri="{FF2B5EF4-FFF2-40B4-BE49-F238E27FC236}">
                    <a16:creationId xmlns:a16="http://schemas.microsoft.com/office/drawing/2014/main" id="{2D1B728C-19C5-46D2-92EF-969E5EACD3D6}"/>
                  </a:ext>
                </a:extLst>
              </p:cNvPr>
              <p:cNvSpPr/>
              <p:nvPr/>
            </p:nvSpPr>
            <p:spPr>
              <a:xfrm>
                <a:off x="9337924" y="690961"/>
                <a:ext cx="34911" cy="23275"/>
              </a:xfrm>
              <a:custGeom>
                <a:avLst/>
                <a:gdLst>
                  <a:gd name="connsiteX0" fmla="*/ 22653 w 34910"/>
                  <a:gd name="connsiteY0" fmla="*/ 23274 h 23273"/>
                  <a:gd name="connsiteX1" fmla="*/ 11443 w 34910"/>
                  <a:gd name="connsiteY1" fmla="*/ 23274 h 23273"/>
                  <a:gd name="connsiteX2" fmla="*/ 0 w 34910"/>
                  <a:gd name="connsiteY2" fmla="*/ 9077 h 23273"/>
                  <a:gd name="connsiteX3" fmla="*/ 0 w 34910"/>
                  <a:gd name="connsiteY3" fmla="*/ 7758 h 23273"/>
                  <a:gd name="connsiteX4" fmla="*/ 7564 w 34910"/>
                  <a:gd name="connsiteY4" fmla="*/ 0 h 23273"/>
                  <a:gd name="connsiteX5" fmla="*/ 15128 w 34910"/>
                  <a:gd name="connsiteY5" fmla="*/ 7758 h 23273"/>
                  <a:gd name="connsiteX6" fmla="*/ 19007 w 34910"/>
                  <a:gd name="connsiteY6" fmla="*/ 7758 h 23273"/>
                  <a:gd name="connsiteX7" fmla="*/ 26959 w 34910"/>
                  <a:gd name="connsiteY7" fmla="*/ 0 h 23273"/>
                  <a:gd name="connsiteX8" fmla="*/ 34911 w 34910"/>
                  <a:gd name="connsiteY8" fmla="*/ 7758 h 23273"/>
                  <a:gd name="connsiteX9" fmla="*/ 34911 w 34910"/>
                  <a:gd name="connsiteY9" fmla="*/ 9077 h 23273"/>
                  <a:gd name="connsiteX10" fmla="*/ 22653 w 34910"/>
                  <a:gd name="connsiteY10" fmla="*/ 23274 h 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10" h="23273">
                    <a:moveTo>
                      <a:pt x="22653" y="23274"/>
                    </a:moveTo>
                    <a:lnTo>
                      <a:pt x="11443" y="23274"/>
                    </a:lnTo>
                    <a:cubicBezTo>
                      <a:pt x="3801" y="23274"/>
                      <a:pt x="0" y="14856"/>
                      <a:pt x="0" y="9077"/>
                    </a:cubicBezTo>
                    <a:lnTo>
                      <a:pt x="0" y="7758"/>
                    </a:lnTo>
                    <a:cubicBezTo>
                      <a:pt x="0" y="3491"/>
                      <a:pt x="3297" y="0"/>
                      <a:pt x="7564" y="0"/>
                    </a:cubicBezTo>
                    <a:cubicBezTo>
                      <a:pt x="11870" y="0"/>
                      <a:pt x="15128" y="3491"/>
                      <a:pt x="15128" y="7758"/>
                    </a:cubicBezTo>
                    <a:lnTo>
                      <a:pt x="19007" y="7758"/>
                    </a:lnTo>
                    <a:cubicBezTo>
                      <a:pt x="19007" y="3491"/>
                      <a:pt x="22692" y="0"/>
                      <a:pt x="26959" y="0"/>
                    </a:cubicBezTo>
                    <a:cubicBezTo>
                      <a:pt x="31264" y="0"/>
                      <a:pt x="34911" y="3491"/>
                      <a:pt x="34911" y="7758"/>
                    </a:cubicBezTo>
                    <a:lnTo>
                      <a:pt x="34911" y="9077"/>
                    </a:lnTo>
                    <a:cubicBezTo>
                      <a:pt x="34872" y="14895"/>
                      <a:pt x="30295" y="23274"/>
                      <a:pt x="22653" y="23274"/>
                    </a:cubicBezTo>
                    <a:close/>
                  </a:path>
                </a:pathLst>
              </a:custGeom>
              <a:grpFill/>
              <a:ln w="3867"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BF6AC73F-33ED-4DC2-8685-C1FABEE1C195}"/>
                  </a:ext>
                </a:extLst>
              </p:cNvPr>
              <p:cNvSpPr/>
              <p:nvPr/>
            </p:nvSpPr>
            <p:spPr>
              <a:xfrm>
                <a:off x="9278605" y="449993"/>
                <a:ext cx="151277" cy="182316"/>
              </a:xfrm>
              <a:custGeom>
                <a:avLst/>
                <a:gdLst>
                  <a:gd name="connsiteX0" fmla="*/ 49457 w 151279"/>
                  <a:gd name="connsiteY0" fmla="*/ 184018 h 182311"/>
                  <a:gd name="connsiteX1" fmla="*/ 0 w 151279"/>
                  <a:gd name="connsiteY1" fmla="*/ 77269 h 182311"/>
                  <a:gd name="connsiteX2" fmla="*/ 77269 w 151279"/>
                  <a:gd name="connsiteY2" fmla="*/ 0 h 182311"/>
                  <a:gd name="connsiteX3" fmla="*/ 154538 w 151279"/>
                  <a:gd name="connsiteY3" fmla="*/ 77269 h 182311"/>
                  <a:gd name="connsiteX4" fmla="*/ 106866 w 151279"/>
                  <a:gd name="connsiteY4" fmla="*/ 182660 h 182311"/>
                  <a:gd name="connsiteX5" fmla="*/ 97246 w 151279"/>
                  <a:gd name="connsiteY5" fmla="*/ 170519 h 182311"/>
                  <a:gd name="connsiteX6" fmla="*/ 139022 w 151279"/>
                  <a:gd name="connsiteY6" fmla="*/ 77308 h 182311"/>
                  <a:gd name="connsiteX7" fmla="*/ 77269 w 151279"/>
                  <a:gd name="connsiteY7" fmla="*/ 15555 h 182311"/>
                  <a:gd name="connsiteX8" fmla="*/ 15516 w 151279"/>
                  <a:gd name="connsiteY8" fmla="*/ 77308 h 182311"/>
                  <a:gd name="connsiteX9" fmla="*/ 58689 w 151279"/>
                  <a:gd name="connsiteY9" fmla="*/ 171605 h 182311"/>
                  <a:gd name="connsiteX10" fmla="*/ 49457 w 151279"/>
                  <a:gd name="connsiteY10" fmla="*/ 184018 h 18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79" h="182311">
                    <a:moveTo>
                      <a:pt x="49457" y="184018"/>
                    </a:moveTo>
                    <a:cubicBezTo>
                      <a:pt x="20326" y="162451"/>
                      <a:pt x="0" y="110473"/>
                      <a:pt x="0" y="77269"/>
                    </a:cubicBezTo>
                    <a:cubicBezTo>
                      <a:pt x="0" y="34678"/>
                      <a:pt x="34639" y="0"/>
                      <a:pt x="77269" y="0"/>
                    </a:cubicBezTo>
                    <a:cubicBezTo>
                      <a:pt x="119860" y="0"/>
                      <a:pt x="154538" y="34639"/>
                      <a:pt x="154538" y="77269"/>
                    </a:cubicBezTo>
                    <a:cubicBezTo>
                      <a:pt x="154538" y="109231"/>
                      <a:pt x="134949" y="160395"/>
                      <a:pt x="106866" y="182660"/>
                    </a:cubicBezTo>
                    <a:lnTo>
                      <a:pt x="97246" y="170519"/>
                    </a:lnTo>
                    <a:cubicBezTo>
                      <a:pt x="121179" y="151551"/>
                      <a:pt x="139022" y="105663"/>
                      <a:pt x="139022" y="77308"/>
                    </a:cubicBezTo>
                    <a:cubicBezTo>
                      <a:pt x="139022" y="43250"/>
                      <a:pt x="111326" y="15555"/>
                      <a:pt x="77269" y="15555"/>
                    </a:cubicBezTo>
                    <a:cubicBezTo>
                      <a:pt x="43212" y="15555"/>
                      <a:pt x="15516" y="43250"/>
                      <a:pt x="15516" y="77308"/>
                    </a:cubicBezTo>
                    <a:cubicBezTo>
                      <a:pt x="15516" y="106128"/>
                      <a:pt x="34368" y="153607"/>
                      <a:pt x="58689" y="171605"/>
                    </a:cubicBezTo>
                    <a:lnTo>
                      <a:pt x="49457" y="184018"/>
                    </a:lnTo>
                    <a:close/>
                  </a:path>
                </a:pathLst>
              </a:custGeom>
              <a:grpFill/>
              <a:ln w="3867" cap="flat">
                <a:noFill/>
                <a:prstDash val="solid"/>
                <a:miter/>
              </a:ln>
            </p:spPr>
            <p:txBody>
              <a:bodyPr rtlCol="0" anchor="ctr"/>
              <a:lstStyle/>
              <a:p>
                <a:endParaRPr lang="en-ID"/>
              </a:p>
            </p:txBody>
          </p:sp>
          <p:sp>
            <p:nvSpPr>
              <p:cNvPr id="32" name="Freeform: Shape 31">
                <a:extLst>
                  <a:ext uri="{FF2B5EF4-FFF2-40B4-BE49-F238E27FC236}">
                    <a16:creationId xmlns:a16="http://schemas.microsoft.com/office/drawing/2014/main" id="{6E9BE2E4-F3CB-4D78-BD70-16118A85BF74}"/>
                  </a:ext>
                </a:extLst>
              </p:cNvPr>
              <p:cNvSpPr/>
              <p:nvPr/>
            </p:nvSpPr>
            <p:spPr>
              <a:xfrm>
                <a:off x="9318782" y="632024"/>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4A026226-9E89-425F-97CD-9660F10A8CF8}"/>
                  </a:ext>
                </a:extLst>
              </p:cNvPr>
              <p:cNvSpPr/>
              <p:nvPr/>
            </p:nvSpPr>
            <p:spPr>
              <a:xfrm>
                <a:off x="9318803" y="659177"/>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6A2366AC-5069-45B7-8422-ADE72961FF72}"/>
                  </a:ext>
                </a:extLst>
              </p:cNvPr>
              <p:cNvSpPr/>
              <p:nvPr/>
            </p:nvSpPr>
            <p:spPr>
              <a:xfrm>
                <a:off x="9353029" y="524206"/>
                <a:ext cx="7758" cy="3879"/>
              </a:xfrm>
              <a:custGeom>
                <a:avLst/>
                <a:gdLst>
                  <a:gd name="connsiteX0" fmla="*/ 3879 w 7757"/>
                  <a:gd name="connsiteY0" fmla="*/ 7710 h 3878"/>
                  <a:gd name="connsiteX1" fmla="*/ 1125 w 7757"/>
                  <a:gd name="connsiteY1" fmla="*/ 6585 h 3878"/>
                  <a:gd name="connsiteX2" fmla="*/ 0 w 7757"/>
                  <a:gd name="connsiteY2" fmla="*/ 3831 h 3878"/>
                  <a:gd name="connsiteX3" fmla="*/ 1125 w 7757"/>
                  <a:gd name="connsiteY3" fmla="*/ 1076 h 3878"/>
                  <a:gd name="connsiteX4" fmla="*/ 6633 w 7757"/>
                  <a:gd name="connsiteY4" fmla="*/ 1076 h 3878"/>
                  <a:gd name="connsiteX5" fmla="*/ 7758 w 7757"/>
                  <a:gd name="connsiteY5" fmla="*/ 3831 h 3878"/>
                  <a:gd name="connsiteX6" fmla="*/ 6633 w 7757"/>
                  <a:gd name="connsiteY6" fmla="*/ 6585 h 3878"/>
                  <a:gd name="connsiteX7" fmla="*/ 3879 w 7757"/>
                  <a:gd name="connsiteY7" fmla="*/ 7710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10"/>
                    </a:moveTo>
                    <a:cubicBezTo>
                      <a:pt x="2870" y="7710"/>
                      <a:pt x="1862" y="7283"/>
                      <a:pt x="1125" y="6585"/>
                    </a:cubicBezTo>
                    <a:cubicBezTo>
                      <a:pt x="427" y="5848"/>
                      <a:pt x="0" y="4878"/>
                      <a:pt x="0" y="3831"/>
                    </a:cubicBezTo>
                    <a:cubicBezTo>
                      <a:pt x="0" y="2783"/>
                      <a:pt x="427" y="1813"/>
                      <a:pt x="1125" y="1076"/>
                    </a:cubicBezTo>
                    <a:cubicBezTo>
                      <a:pt x="2560" y="-359"/>
                      <a:pt x="5198" y="-359"/>
                      <a:pt x="6633" y="1076"/>
                    </a:cubicBezTo>
                    <a:cubicBezTo>
                      <a:pt x="7331" y="1813"/>
                      <a:pt x="7758" y="2822"/>
                      <a:pt x="7758" y="3831"/>
                    </a:cubicBezTo>
                    <a:cubicBezTo>
                      <a:pt x="7758" y="4839"/>
                      <a:pt x="7331" y="5848"/>
                      <a:pt x="6633" y="6585"/>
                    </a:cubicBezTo>
                    <a:cubicBezTo>
                      <a:pt x="5896" y="7283"/>
                      <a:pt x="4926" y="7710"/>
                      <a:pt x="3879" y="7710"/>
                    </a:cubicBezTo>
                    <a:close/>
                  </a:path>
                </a:pathLst>
              </a:custGeom>
              <a:grpFill/>
              <a:ln w="3867" cap="flat">
                <a:noFill/>
                <a:prstDash val="solid"/>
                <a:miter/>
              </a:ln>
            </p:spPr>
            <p:txBody>
              <a:bodyPr rtlCol="0" anchor="ctr"/>
              <a:lstStyle/>
              <a:p>
                <a:endParaRPr lang="en-ID"/>
              </a:p>
            </p:txBody>
          </p:sp>
          <p:sp>
            <p:nvSpPr>
              <p:cNvPr id="35" name="Freeform: Shape 34">
                <a:extLst>
                  <a:ext uri="{FF2B5EF4-FFF2-40B4-BE49-F238E27FC236}">
                    <a16:creationId xmlns:a16="http://schemas.microsoft.com/office/drawing/2014/main" id="{1DD01AAF-9CB1-40F2-A2CE-206056E0D0CC}"/>
                  </a:ext>
                </a:extLst>
              </p:cNvPr>
              <p:cNvSpPr/>
              <p:nvPr/>
            </p:nvSpPr>
            <p:spPr>
              <a:xfrm>
                <a:off x="9353417" y="539667"/>
                <a:ext cx="7758" cy="27153"/>
              </a:xfrm>
              <a:custGeom>
                <a:avLst/>
                <a:gdLst>
                  <a:gd name="connsiteX0" fmla="*/ 3879 w 7757"/>
                  <a:gd name="connsiteY0" fmla="*/ 27153 h 27152"/>
                  <a:gd name="connsiteX1" fmla="*/ 0 w 7757"/>
                  <a:gd name="connsiteY1" fmla="*/ 23274 h 27152"/>
                  <a:gd name="connsiteX2" fmla="*/ 0 w 7757"/>
                  <a:gd name="connsiteY2" fmla="*/ 3879 h 27152"/>
                  <a:gd name="connsiteX3" fmla="*/ 3879 w 7757"/>
                  <a:gd name="connsiteY3" fmla="*/ 0 h 27152"/>
                  <a:gd name="connsiteX4" fmla="*/ 7758 w 7757"/>
                  <a:gd name="connsiteY4" fmla="*/ 3879 h 27152"/>
                  <a:gd name="connsiteX5" fmla="*/ 7758 w 7757"/>
                  <a:gd name="connsiteY5" fmla="*/ 23274 h 27152"/>
                  <a:gd name="connsiteX6" fmla="*/ 3879 w 7757"/>
                  <a:gd name="connsiteY6" fmla="*/ 27153 h 2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7" h="27152">
                    <a:moveTo>
                      <a:pt x="3879" y="27153"/>
                    </a:moveTo>
                    <a:cubicBezTo>
                      <a:pt x="1746" y="27153"/>
                      <a:pt x="0" y="25407"/>
                      <a:pt x="0" y="23274"/>
                    </a:cubicBezTo>
                    <a:lnTo>
                      <a:pt x="0" y="3879"/>
                    </a:lnTo>
                    <a:cubicBezTo>
                      <a:pt x="0" y="1746"/>
                      <a:pt x="1746" y="0"/>
                      <a:pt x="3879" y="0"/>
                    </a:cubicBezTo>
                    <a:cubicBezTo>
                      <a:pt x="6012" y="0"/>
                      <a:pt x="7758" y="1746"/>
                      <a:pt x="7758" y="3879"/>
                    </a:cubicBezTo>
                    <a:lnTo>
                      <a:pt x="7758" y="23274"/>
                    </a:lnTo>
                    <a:cubicBezTo>
                      <a:pt x="7758" y="25446"/>
                      <a:pt x="6012" y="27153"/>
                      <a:pt x="3879" y="27153"/>
                    </a:cubicBezTo>
                    <a:close/>
                  </a:path>
                </a:pathLst>
              </a:custGeom>
              <a:grpFill/>
              <a:ln w="3867" cap="flat">
                <a:noFill/>
                <a:prstDash val="solid"/>
                <a:miter/>
              </a:ln>
            </p:spPr>
            <p:txBody>
              <a:bodyPr rtlCol="0" anchor="ctr"/>
              <a:lstStyle/>
              <a:p>
                <a:endParaRPr lang="en-ID"/>
              </a:p>
            </p:txBody>
          </p:sp>
          <p:sp>
            <p:nvSpPr>
              <p:cNvPr id="36" name="Freeform: Shape 35">
                <a:extLst>
                  <a:ext uri="{FF2B5EF4-FFF2-40B4-BE49-F238E27FC236}">
                    <a16:creationId xmlns:a16="http://schemas.microsoft.com/office/drawing/2014/main" id="{0FC395FB-ADE0-46E7-8DBA-ED9CE502A712}"/>
                  </a:ext>
                </a:extLst>
              </p:cNvPr>
              <p:cNvSpPr/>
              <p:nvPr/>
            </p:nvSpPr>
            <p:spPr>
              <a:xfrm>
                <a:off x="9326571" y="548687"/>
                <a:ext cx="15516" cy="15516"/>
              </a:xfrm>
              <a:custGeom>
                <a:avLst/>
                <a:gdLst>
                  <a:gd name="connsiteX0" fmla="*/ 14478 w 15515"/>
                  <a:gd name="connsiteY0" fmla="*/ 18318 h 15515"/>
                  <a:gd name="connsiteX1" fmla="*/ 11724 w 15515"/>
                  <a:gd name="connsiteY1" fmla="*/ 17194 h 15515"/>
                  <a:gd name="connsiteX2" fmla="*/ 1135 w 15515"/>
                  <a:gd name="connsiteY2" fmla="*/ 6604 h 15515"/>
                  <a:gd name="connsiteX3" fmla="*/ 1135 w 15515"/>
                  <a:gd name="connsiteY3" fmla="*/ 1135 h 15515"/>
                  <a:gd name="connsiteX4" fmla="*/ 6604 w 15515"/>
                  <a:gd name="connsiteY4" fmla="*/ 1135 h 15515"/>
                  <a:gd name="connsiteX5" fmla="*/ 17194 w 15515"/>
                  <a:gd name="connsiteY5" fmla="*/ 11724 h 15515"/>
                  <a:gd name="connsiteX6" fmla="*/ 17194 w 15515"/>
                  <a:gd name="connsiteY6" fmla="*/ 17194 h 15515"/>
                  <a:gd name="connsiteX7" fmla="*/ 14478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14478" y="18318"/>
                    </a:moveTo>
                    <a:cubicBezTo>
                      <a:pt x="13470" y="18318"/>
                      <a:pt x="12500" y="17931"/>
                      <a:pt x="11724" y="17194"/>
                    </a:cubicBezTo>
                    <a:lnTo>
                      <a:pt x="1135" y="6604"/>
                    </a:lnTo>
                    <a:cubicBezTo>
                      <a:pt x="-378" y="5091"/>
                      <a:pt x="-378" y="2647"/>
                      <a:pt x="1135" y="1135"/>
                    </a:cubicBezTo>
                    <a:cubicBezTo>
                      <a:pt x="2647" y="-378"/>
                      <a:pt x="5091" y="-378"/>
                      <a:pt x="6604" y="1135"/>
                    </a:cubicBezTo>
                    <a:lnTo>
                      <a:pt x="17194" y="11724"/>
                    </a:lnTo>
                    <a:cubicBezTo>
                      <a:pt x="18706" y="13237"/>
                      <a:pt x="18706" y="15681"/>
                      <a:pt x="17194" y="17194"/>
                    </a:cubicBezTo>
                    <a:cubicBezTo>
                      <a:pt x="16457" y="17969"/>
                      <a:pt x="15448" y="18318"/>
                      <a:pt x="14478" y="18318"/>
                    </a:cubicBezTo>
                    <a:close/>
                  </a:path>
                </a:pathLst>
              </a:custGeom>
              <a:grpFill/>
              <a:ln w="3867" cap="flat">
                <a:noFill/>
                <a:prstDash val="solid"/>
                <a:miter/>
              </a:ln>
            </p:spPr>
            <p:txBody>
              <a:bodyPr rtlCol="0" anchor="ctr"/>
              <a:lstStyle/>
              <a:p>
                <a:endParaRPr lang="en-ID"/>
              </a:p>
            </p:txBody>
          </p:sp>
          <p:sp>
            <p:nvSpPr>
              <p:cNvPr id="37" name="Freeform: Shape 36">
                <a:extLst>
                  <a:ext uri="{FF2B5EF4-FFF2-40B4-BE49-F238E27FC236}">
                    <a16:creationId xmlns:a16="http://schemas.microsoft.com/office/drawing/2014/main" id="{E06D0AF3-27F8-42D5-AFD7-360443232C96}"/>
                  </a:ext>
                </a:extLst>
              </p:cNvPr>
              <p:cNvSpPr/>
              <p:nvPr/>
            </p:nvSpPr>
            <p:spPr>
              <a:xfrm>
                <a:off x="9369689" y="548691"/>
                <a:ext cx="15516" cy="15516"/>
              </a:xfrm>
              <a:custGeom>
                <a:avLst/>
                <a:gdLst>
                  <a:gd name="connsiteX0" fmla="*/ 3889 w 15515"/>
                  <a:gd name="connsiteY0" fmla="*/ 18318 h 15515"/>
                  <a:gd name="connsiteX1" fmla="*/ 1135 w 15515"/>
                  <a:gd name="connsiteY1" fmla="*/ 17194 h 15515"/>
                  <a:gd name="connsiteX2" fmla="*/ 1135 w 15515"/>
                  <a:gd name="connsiteY2" fmla="*/ 11724 h 15515"/>
                  <a:gd name="connsiteX3" fmla="*/ 11724 w 15515"/>
                  <a:gd name="connsiteY3" fmla="*/ 1135 h 15515"/>
                  <a:gd name="connsiteX4" fmla="*/ 17193 w 15515"/>
                  <a:gd name="connsiteY4" fmla="*/ 1135 h 15515"/>
                  <a:gd name="connsiteX5" fmla="*/ 17193 w 15515"/>
                  <a:gd name="connsiteY5" fmla="*/ 6604 h 15515"/>
                  <a:gd name="connsiteX6" fmla="*/ 6604 w 15515"/>
                  <a:gd name="connsiteY6" fmla="*/ 17194 h 15515"/>
                  <a:gd name="connsiteX7" fmla="*/ 3889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3889" y="18318"/>
                    </a:moveTo>
                    <a:cubicBezTo>
                      <a:pt x="2880" y="18318"/>
                      <a:pt x="1910" y="17931"/>
                      <a:pt x="1135" y="17194"/>
                    </a:cubicBezTo>
                    <a:cubicBezTo>
                      <a:pt x="-378" y="15681"/>
                      <a:pt x="-378" y="13237"/>
                      <a:pt x="1135" y="11724"/>
                    </a:cubicBezTo>
                    <a:lnTo>
                      <a:pt x="11724" y="1135"/>
                    </a:lnTo>
                    <a:cubicBezTo>
                      <a:pt x="13237" y="-378"/>
                      <a:pt x="15681" y="-378"/>
                      <a:pt x="17193" y="1135"/>
                    </a:cubicBezTo>
                    <a:cubicBezTo>
                      <a:pt x="18706" y="2647"/>
                      <a:pt x="18706" y="5091"/>
                      <a:pt x="17193" y="6604"/>
                    </a:cubicBezTo>
                    <a:lnTo>
                      <a:pt x="6604" y="17194"/>
                    </a:lnTo>
                    <a:cubicBezTo>
                      <a:pt x="5867" y="17969"/>
                      <a:pt x="4897" y="18318"/>
                      <a:pt x="3889" y="18318"/>
                    </a:cubicBezTo>
                    <a:close/>
                  </a:path>
                </a:pathLst>
              </a:custGeom>
              <a:grpFill/>
              <a:ln w="3867" cap="flat">
                <a:noFill/>
                <a:prstDash val="solid"/>
                <a:miter/>
              </a:ln>
            </p:spPr>
            <p:txBody>
              <a:bodyPr rtlCol="0" anchor="ctr"/>
              <a:lstStyle/>
              <a:p>
                <a:endParaRPr lang="en-ID"/>
              </a:p>
            </p:txBody>
          </p:sp>
        </p:grpSp>
      </p:grpSp>
      <p:grpSp>
        <p:nvGrpSpPr>
          <p:cNvPr id="8" name="Group 7">
            <a:extLst>
              <a:ext uri="{FF2B5EF4-FFF2-40B4-BE49-F238E27FC236}">
                <a16:creationId xmlns:a16="http://schemas.microsoft.com/office/drawing/2014/main" id="{3FE389A4-5BF0-478F-8259-318D037FB76E}"/>
              </a:ext>
            </a:extLst>
          </p:cNvPr>
          <p:cNvGrpSpPr/>
          <p:nvPr/>
        </p:nvGrpSpPr>
        <p:grpSpPr>
          <a:xfrm>
            <a:off x="6977736" y="4808807"/>
            <a:ext cx="3690264" cy="756361"/>
            <a:chOff x="6977736" y="5099332"/>
            <a:chExt cx="3690264" cy="756361"/>
          </a:xfrm>
        </p:grpSpPr>
        <p:grpSp>
          <p:nvGrpSpPr>
            <p:cNvPr id="20" name="Group 19">
              <a:extLst>
                <a:ext uri="{FF2B5EF4-FFF2-40B4-BE49-F238E27FC236}">
                  <a16:creationId xmlns:a16="http://schemas.microsoft.com/office/drawing/2014/main" id="{D303A0DA-BED0-4828-A74B-4B6CBBB054B9}"/>
                </a:ext>
              </a:extLst>
            </p:cNvPr>
            <p:cNvGrpSpPr/>
            <p:nvPr/>
          </p:nvGrpSpPr>
          <p:grpSpPr>
            <a:xfrm>
              <a:off x="7613138" y="5099332"/>
              <a:ext cx="3054862" cy="756361"/>
              <a:chOff x="6593963" y="4958591"/>
              <a:chExt cx="3054862" cy="756361"/>
            </a:xfrm>
          </p:grpSpPr>
          <p:sp>
            <p:nvSpPr>
              <p:cNvPr id="21" name="TextBox 20">
                <a:extLst>
                  <a:ext uri="{FF2B5EF4-FFF2-40B4-BE49-F238E27FC236}">
                    <a16:creationId xmlns:a16="http://schemas.microsoft.com/office/drawing/2014/main" id="{B7FE942E-3B93-4CBE-861E-37C39630B87A}"/>
                  </a:ext>
                </a:extLst>
              </p:cNvPr>
              <p:cNvSpPr txBox="1"/>
              <p:nvPr/>
            </p:nvSpPr>
            <p:spPr>
              <a:xfrm>
                <a:off x="6593963" y="4958591"/>
                <a:ext cx="2410735" cy="307777"/>
              </a:xfrm>
              <a:prstGeom prst="rect">
                <a:avLst/>
              </a:prstGeom>
              <a:noFill/>
            </p:spPr>
            <p:txBody>
              <a:bodyPr wrap="square" rtlCol="0">
                <a:spAutoFit/>
              </a:bodyPr>
              <a:lstStyle/>
              <a:p>
                <a:r>
                  <a:rPr lang="en-US" sz="1400" dirty="0">
                    <a:solidFill>
                      <a:schemeClr val="accent1"/>
                    </a:solidFill>
                    <a:latin typeface="+mj-lt"/>
                    <a:cs typeface="Heebo Black" panose="00000A00000000000000" pitchFamily="2" charset="-79"/>
                  </a:rPr>
                  <a:t>CARNIVAL PRESENTATION</a:t>
                </a:r>
              </a:p>
            </p:txBody>
          </p:sp>
          <p:sp>
            <p:nvSpPr>
              <p:cNvPr id="22" name="Title 1">
                <a:extLst>
                  <a:ext uri="{FF2B5EF4-FFF2-40B4-BE49-F238E27FC236}">
                    <a16:creationId xmlns:a16="http://schemas.microsoft.com/office/drawing/2014/main" id="{CE1C293C-72A6-40F1-AA02-68003BC203F0}"/>
                  </a:ext>
                </a:extLst>
              </p:cNvPr>
              <p:cNvSpPr txBox="1">
                <a:spLocks/>
              </p:cNvSpPr>
              <p:nvPr/>
            </p:nvSpPr>
            <p:spPr>
              <a:xfrm>
                <a:off x="6600824" y="5266368"/>
                <a:ext cx="3048001" cy="448584"/>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grpSp>
        <p:grpSp>
          <p:nvGrpSpPr>
            <p:cNvPr id="38" name="Group 37">
              <a:extLst>
                <a:ext uri="{FF2B5EF4-FFF2-40B4-BE49-F238E27FC236}">
                  <a16:creationId xmlns:a16="http://schemas.microsoft.com/office/drawing/2014/main" id="{DB7380FD-D078-40A9-918D-B90EB1E87338}"/>
                </a:ext>
              </a:extLst>
            </p:cNvPr>
            <p:cNvGrpSpPr/>
            <p:nvPr/>
          </p:nvGrpSpPr>
          <p:grpSpPr>
            <a:xfrm>
              <a:off x="6977736" y="5312277"/>
              <a:ext cx="330425" cy="330475"/>
              <a:chOff x="6768664" y="1893419"/>
              <a:chExt cx="248253" cy="248291"/>
            </a:xfrm>
            <a:solidFill>
              <a:schemeClr val="accent2"/>
            </a:solidFill>
          </p:grpSpPr>
          <p:sp>
            <p:nvSpPr>
              <p:cNvPr id="39" name="Freeform: Shape 38">
                <a:extLst>
                  <a:ext uri="{FF2B5EF4-FFF2-40B4-BE49-F238E27FC236}">
                    <a16:creationId xmlns:a16="http://schemas.microsoft.com/office/drawing/2014/main" id="{08652B9D-AD83-4EBD-A561-C30D125ABC2B}"/>
                  </a:ext>
                </a:extLst>
              </p:cNvPr>
              <p:cNvSpPr/>
              <p:nvPr/>
            </p:nvSpPr>
            <p:spPr>
              <a:xfrm>
                <a:off x="6768664" y="2126194"/>
                <a:ext cx="248253" cy="15516"/>
              </a:xfrm>
              <a:custGeom>
                <a:avLst/>
                <a:gdLst>
                  <a:gd name="connsiteX0" fmla="*/ 240495 w 248253"/>
                  <a:gd name="connsiteY0" fmla="*/ 15516 h 15515"/>
                  <a:gd name="connsiteX1" fmla="*/ 7758 w 248253"/>
                  <a:gd name="connsiteY1" fmla="*/ 15516 h 15515"/>
                  <a:gd name="connsiteX2" fmla="*/ 0 w 248253"/>
                  <a:gd name="connsiteY2" fmla="*/ 7758 h 15515"/>
                  <a:gd name="connsiteX3" fmla="*/ 7758 w 248253"/>
                  <a:gd name="connsiteY3" fmla="*/ 0 h 15515"/>
                  <a:gd name="connsiteX4" fmla="*/ 240495 w 248253"/>
                  <a:gd name="connsiteY4" fmla="*/ 0 h 15515"/>
                  <a:gd name="connsiteX5" fmla="*/ 248253 w 248253"/>
                  <a:gd name="connsiteY5" fmla="*/ 7758 h 15515"/>
                  <a:gd name="connsiteX6" fmla="*/ 240495 w 248253"/>
                  <a:gd name="connsiteY6" fmla="*/ 15516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253" h="15515">
                    <a:moveTo>
                      <a:pt x="240495" y="15516"/>
                    </a:moveTo>
                    <a:lnTo>
                      <a:pt x="7758" y="15516"/>
                    </a:lnTo>
                    <a:cubicBezTo>
                      <a:pt x="3491" y="15516"/>
                      <a:pt x="0" y="12025"/>
                      <a:pt x="0" y="7758"/>
                    </a:cubicBezTo>
                    <a:cubicBezTo>
                      <a:pt x="0" y="3491"/>
                      <a:pt x="3491" y="0"/>
                      <a:pt x="7758" y="0"/>
                    </a:cubicBezTo>
                    <a:lnTo>
                      <a:pt x="240495" y="0"/>
                    </a:lnTo>
                    <a:cubicBezTo>
                      <a:pt x="244762" y="0"/>
                      <a:pt x="248253" y="3491"/>
                      <a:pt x="248253" y="7758"/>
                    </a:cubicBezTo>
                    <a:cubicBezTo>
                      <a:pt x="248253" y="12025"/>
                      <a:pt x="244762" y="15516"/>
                      <a:pt x="240495" y="15516"/>
                    </a:cubicBezTo>
                    <a:close/>
                  </a:path>
                </a:pathLst>
              </a:custGeom>
              <a:grpFill/>
              <a:ln w="3867"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56277F74-5396-4C57-A986-E017492446CB}"/>
                  </a:ext>
                </a:extLst>
              </p:cNvPr>
              <p:cNvSpPr/>
              <p:nvPr/>
            </p:nvSpPr>
            <p:spPr>
              <a:xfrm>
                <a:off x="6770140" y="1978755"/>
                <a:ext cx="69821" cy="131885"/>
              </a:xfrm>
              <a:custGeom>
                <a:avLst/>
                <a:gdLst>
                  <a:gd name="connsiteX0" fmla="*/ 73700 w 69821"/>
                  <a:gd name="connsiteY0" fmla="*/ 105003 h 131884"/>
                  <a:gd name="connsiteX1" fmla="*/ 46819 w 69821"/>
                  <a:gd name="connsiteY1" fmla="*/ 131885 h 131884"/>
                  <a:gd name="connsiteX2" fmla="*/ 26881 w 69821"/>
                  <a:gd name="connsiteY2" fmla="*/ 131885 h 131884"/>
                  <a:gd name="connsiteX3" fmla="*/ 0 w 69821"/>
                  <a:gd name="connsiteY3" fmla="*/ 105003 h 131884"/>
                  <a:gd name="connsiteX4" fmla="*/ 0 w 69821"/>
                  <a:gd name="connsiteY4" fmla="*/ 26881 h 131884"/>
                  <a:gd name="connsiteX5" fmla="*/ 26881 w 69821"/>
                  <a:gd name="connsiteY5" fmla="*/ 0 h 131884"/>
                  <a:gd name="connsiteX6" fmla="*/ 46819 w 69821"/>
                  <a:gd name="connsiteY6" fmla="*/ 0 h 131884"/>
                  <a:gd name="connsiteX7" fmla="*/ 73700 w 69821"/>
                  <a:gd name="connsiteY7" fmla="*/ 26881 h 131884"/>
                  <a:gd name="connsiteX8" fmla="*/ 73700 w 69821"/>
                  <a:gd name="connsiteY8" fmla="*/ 105003 h 131884"/>
                  <a:gd name="connsiteX9" fmla="*/ 58184 w 69821"/>
                  <a:gd name="connsiteY9" fmla="*/ 26920 h 131884"/>
                  <a:gd name="connsiteX10" fmla="*/ 46819 w 69821"/>
                  <a:gd name="connsiteY10" fmla="*/ 15555 h 131884"/>
                  <a:gd name="connsiteX11" fmla="*/ 26881 w 69821"/>
                  <a:gd name="connsiteY11" fmla="*/ 15555 h 131884"/>
                  <a:gd name="connsiteX12" fmla="*/ 15516 w 69821"/>
                  <a:gd name="connsiteY12" fmla="*/ 26920 h 131884"/>
                  <a:gd name="connsiteX13" fmla="*/ 15516 w 69821"/>
                  <a:gd name="connsiteY13" fmla="*/ 105042 h 131884"/>
                  <a:gd name="connsiteX14" fmla="*/ 26881 w 69821"/>
                  <a:gd name="connsiteY14" fmla="*/ 116408 h 131884"/>
                  <a:gd name="connsiteX15" fmla="*/ 46819 w 69821"/>
                  <a:gd name="connsiteY15" fmla="*/ 116408 h 131884"/>
                  <a:gd name="connsiteX16" fmla="*/ 58184 w 69821"/>
                  <a:gd name="connsiteY16" fmla="*/ 105042 h 131884"/>
                  <a:gd name="connsiteX17" fmla="*/ 58184 w 69821"/>
                  <a:gd name="connsiteY17" fmla="*/ 26920 h 1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21" h="131884">
                    <a:moveTo>
                      <a:pt x="73700" y="105003"/>
                    </a:moveTo>
                    <a:cubicBezTo>
                      <a:pt x="73700" y="119860"/>
                      <a:pt x="61675" y="131885"/>
                      <a:pt x="46819" y="131885"/>
                    </a:cubicBezTo>
                    <a:lnTo>
                      <a:pt x="26881" y="131885"/>
                    </a:lnTo>
                    <a:cubicBezTo>
                      <a:pt x="12025" y="131885"/>
                      <a:pt x="0" y="119860"/>
                      <a:pt x="0" y="105003"/>
                    </a:cubicBezTo>
                    <a:lnTo>
                      <a:pt x="0" y="26881"/>
                    </a:lnTo>
                    <a:cubicBezTo>
                      <a:pt x="0" y="12025"/>
                      <a:pt x="12025" y="0"/>
                      <a:pt x="26881" y="0"/>
                    </a:cubicBezTo>
                    <a:lnTo>
                      <a:pt x="46819" y="0"/>
                    </a:lnTo>
                    <a:cubicBezTo>
                      <a:pt x="61675" y="0"/>
                      <a:pt x="73700" y="12025"/>
                      <a:pt x="73700" y="26881"/>
                    </a:cubicBezTo>
                    <a:lnTo>
                      <a:pt x="73700" y="105003"/>
                    </a:lnTo>
                    <a:close/>
                    <a:moveTo>
                      <a:pt x="58184" y="26920"/>
                    </a:moveTo>
                    <a:cubicBezTo>
                      <a:pt x="58184" y="20636"/>
                      <a:pt x="53103" y="15555"/>
                      <a:pt x="46819" y="15555"/>
                    </a:cubicBezTo>
                    <a:lnTo>
                      <a:pt x="26881" y="15555"/>
                    </a:lnTo>
                    <a:cubicBezTo>
                      <a:pt x="20597" y="15555"/>
                      <a:pt x="15516" y="20636"/>
                      <a:pt x="15516" y="26920"/>
                    </a:cubicBezTo>
                    <a:lnTo>
                      <a:pt x="15516" y="105042"/>
                    </a:lnTo>
                    <a:cubicBezTo>
                      <a:pt x="15516" y="111326"/>
                      <a:pt x="20597" y="116408"/>
                      <a:pt x="26881" y="116408"/>
                    </a:cubicBezTo>
                    <a:lnTo>
                      <a:pt x="46819" y="116408"/>
                    </a:lnTo>
                    <a:cubicBezTo>
                      <a:pt x="53103" y="116408"/>
                      <a:pt x="58184" y="111326"/>
                      <a:pt x="58184" y="105042"/>
                    </a:cubicBezTo>
                    <a:lnTo>
                      <a:pt x="58184" y="26920"/>
                    </a:lnTo>
                    <a:close/>
                  </a:path>
                </a:pathLst>
              </a:custGeom>
              <a:grpFill/>
              <a:ln w="3867"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305A1173-278D-449D-B98F-ABE83B9055E6}"/>
                  </a:ext>
                </a:extLst>
              </p:cNvPr>
              <p:cNvSpPr/>
              <p:nvPr/>
            </p:nvSpPr>
            <p:spPr>
              <a:xfrm>
                <a:off x="6859339" y="1936087"/>
                <a:ext cx="73700" cy="174553"/>
              </a:xfrm>
              <a:custGeom>
                <a:avLst/>
                <a:gdLst>
                  <a:gd name="connsiteX0" fmla="*/ 73700 w 73700"/>
                  <a:gd name="connsiteY0" fmla="*/ 147672 h 174553"/>
                  <a:gd name="connsiteX1" fmla="*/ 46819 w 73700"/>
                  <a:gd name="connsiteY1" fmla="*/ 174553 h 174553"/>
                  <a:gd name="connsiteX2" fmla="*/ 26881 w 73700"/>
                  <a:gd name="connsiteY2" fmla="*/ 174553 h 174553"/>
                  <a:gd name="connsiteX3" fmla="*/ 0 w 73700"/>
                  <a:gd name="connsiteY3" fmla="*/ 147672 h 174553"/>
                  <a:gd name="connsiteX4" fmla="*/ 0 w 73700"/>
                  <a:gd name="connsiteY4" fmla="*/ 26881 h 174553"/>
                  <a:gd name="connsiteX5" fmla="*/ 26881 w 73700"/>
                  <a:gd name="connsiteY5" fmla="*/ 0 h 174553"/>
                  <a:gd name="connsiteX6" fmla="*/ 46819 w 73700"/>
                  <a:gd name="connsiteY6" fmla="*/ 0 h 174553"/>
                  <a:gd name="connsiteX7" fmla="*/ 73700 w 73700"/>
                  <a:gd name="connsiteY7" fmla="*/ 26881 h 174553"/>
                  <a:gd name="connsiteX8" fmla="*/ 73700 w 73700"/>
                  <a:gd name="connsiteY8" fmla="*/ 147672 h 174553"/>
                  <a:gd name="connsiteX9" fmla="*/ 58184 w 73700"/>
                  <a:gd name="connsiteY9" fmla="*/ 26920 h 174553"/>
                  <a:gd name="connsiteX10" fmla="*/ 46819 w 73700"/>
                  <a:gd name="connsiteY10" fmla="*/ 15555 h 174553"/>
                  <a:gd name="connsiteX11" fmla="*/ 26881 w 73700"/>
                  <a:gd name="connsiteY11" fmla="*/ 15555 h 174553"/>
                  <a:gd name="connsiteX12" fmla="*/ 15516 w 73700"/>
                  <a:gd name="connsiteY12" fmla="*/ 26920 h 174553"/>
                  <a:gd name="connsiteX13" fmla="*/ 15516 w 73700"/>
                  <a:gd name="connsiteY13" fmla="*/ 147711 h 174553"/>
                  <a:gd name="connsiteX14" fmla="*/ 26881 w 73700"/>
                  <a:gd name="connsiteY14" fmla="*/ 159076 h 174553"/>
                  <a:gd name="connsiteX15" fmla="*/ 46819 w 73700"/>
                  <a:gd name="connsiteY15" fmla="*/ 159076 h 174553"/>
                  <a:gd name="connsiteX16" fmla="*/ 58184 w 73700"/>
                  <a:gd name="connsiteY16" fmla="*/ 147711 h 174553"/>
                  <a:gd name="connsiteX17" fmla="*/ 58184 w 73700"/>
                  <a:gd name="connsiteY17" fmla="*/ 26920 h 17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0" h="174553">
                    <a:moveTo>
                      <a:pt x="73700" y="147672"/>
                    </a:moveTo>
                    <a:cubicBezTo>
                      <a:pt x="73700" y="162528"/>
                      <a:pt x="61675" y="174553"/>
                      <a:pt x="46819" y="174553"/>
                    </a:cubicBezTo>
                    <a:lnTo>
                      <a:pt x="26881" y="174553"/>
                    </a:lnTo>
                    <a:cubicBezTo>
                      <a:pt x="12025" y="174553"/>
                      <a:pt x="0" y="162528"/>
                      <a:pt x="0" y="147672"/>
                    </a:cubicBezTo>
                    <a:lnTo>
                      <a:pt x="0" y="26881"/>
                    </a:lnTo>
                    <a:cubicBezTo>
                      <a:pt x="0" y="12025"/>
                      <a:pt x="12025" y="0"/>
                      <a:pt x="26881" y="0"/>
                    </a:cubicBezTo>
                    <a:lnTo>
                      <a:pt x="46819" y="0"/>
                    </a:lnTo>
                    <a:cubicBezTo>
                      <a:pt x="61675" y="0"/>
                      <a:pt x="73700" y="12025"/>
                      <a:pt x="73700" y="26881"/>
                    </a:cubicBezTo>
                    <a:lnTo>
                      <a:pt x="73700" y="147672"/>
                    </a:lnTo>
                    <a:close/>
                    <a:moveTo>
                      <a:pt x="58184" y="26920"/>
                    </a:moveTo>
                    <a:cubicBezTo>
                      <a:pt x="58184" y="20636"/>
                      <a:pt x="53103" y="15555"/>
                      <a:pt x="46819" y="15555"/>
                    </a:cubicBezTo>
                    <a:lnTo>
                      <a:pt x="26881" y="15555"/>
                    </a:lnTo>
                    <a:cubicBezTo>
                      <a:pt x="20597" y="15555"/>
                      <a:pt x="15516" y="20636"/>
                      <a:pt x="15516" y="26920"/>
                    </a:cubicBezTo>
                    <a:lnTo>
                      <a:pt x="15516" y="147711"/>
                    </a:lnTo>
                    <a:cubicBezTo>
                      <a:pt x="15516" y="153995"/>
                      <a:pt x="20597" y="159076"/>
                      <a:pt x="26881" y="159076"/>
                    </a:cubicBezTo>
                    <a:lnTo>
                      <a:pt x="46819" y="159076"/>
                    </a:lnTo>
                    <a:cubicBezTo>
                      <a:pt x="53103" y="159076"/>
                      <a:pt x="58184" y="153995"/>
                      <a:pt x="58184" y="147711"/>
                    </a:cubicBezTo>
                    <a:lnTo>
                      <a:pt x="58184" y="26920"/>
                    </a:lnTo>
                    <a:close/>
                  </a:path>
                </a:pathLst>
              </a:custGeom>
              <a:grpFill/>
              <a:ln w="3867" cap="flat">
                <a:noFill/>
                <a:prstDash val="solid"/>
                <a:miter/>
              </a:ln>
            </p:spPr>
            <p:txBody>
              <a:bodyPr rtlCol="0" anchor="ctr"/>
              <a:lstStyle/>
              <a:p>
                <a:endParaRPr lang="en-ID"/>
              </a:p>
            </p:txBody>
          </p:sp>
          <p:sp>
            <p:nvSpPr>
              <p:cNvPr id="42" name="Freeform: Shape 41">
                <a:extLst>
                  <a:ext uri="{FF2B5EF4-FFF2-40B4-BE49-F238E27FC236}">
                    <a16:creationId xmlns:a16="http://schemas.microsoft.com/office/drawing/2014/main" id="{077C13B2-C71C-4874-AD0B-CA7624D9EF9C}"/>
                  </a:ext>
                </a:extLst>
              </p:cNvPr>
              <p:cNvSpPr/>
              <p:nvPr/>
            </p:nvSpPr>
            <p:spPr>
              <a:xfrm>
                <a:off x="6967951" y="1916732"/>
                <a:ext cx="19395" cy="34911"/>
              </a:xfrm>
              <a:custGeom>
                <a:avLst/>
                <a:gdLst>
                  <a:gd name="connsiteX0" fmla="*/ 3142 w 19394"/>
                  <a:gd name="connsiteY0" fmla="*/ 34911 h 34910"/>
                  <a:gd name="connsiteX1" fmla="*/ 0 w 19394"/>
                  <a:gd name="connsiteY1" fmla="*/ 31032 h 34910"/>
                  <a:gd name="connsiteX2" fmla="*/ 0 w 19394"/>
                  <a:gd name="connsiteY2" fmla="*/ 7603 h 34910"/>
                  <a:gd name="connsiteX3" fmla="*/ 8805 w 19394"/>
                  <a:gd name="connsiteY3" fmla="*/ 0 h 34910"/>
                  <a:gd name="connsiteX4" fmla="*/ 17921 w 19394"/>
                  <a:gd name="connsiteY4" fmla="*/ 0 h 34910"/>
                  <a:gd name="connsiteX5" fmla="*/ 21800 w 19394"/>
                  <a:gd name="connsiteY5" fmla="*/ 3879 h 34910"/>
                  <a:gd name="connsiteX6" fmla="*/ 17921 w 19394"/>
                  <a:gd name="connsiteY6" fmla="*/ 7758 h 34910"/>
                  <a:gd name="connsiteX7" fmla="*/ 8805 w 19394"/>
                  <a:gd name="connsiteY7" fmla="*/ 7758 h 34910"/>
                  <a:gd name="connsiteX8" fmla="*/ 6323 w 19394"/>
                  <a:gd name="connsiteY8" fmla="*/ 7913 h 34910"/>
                  <a:gd name="connsiteX9" fmla="*/ 6672 w 19394"/>
                  <a:gd name="connsiteY9" fmla="*/ 31032 h 34910"/>
                  <a:gd name="connsiteX10" fmla="*/ 3142 w 19394"/>
                  <a:gd name="connsiteY10" fmla="*/ 34911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94" h="34910">
                    <a:moveTo>
                      <a:pt x="3142" y="34911"/>
                    </a:moveTo>
                    <a:cubicBezTo>
                      <a:pt x="1009" y="34911"/>
                      <a:pt x="0" y="33165"/>
                      <a:pt x="0" y="31032"/>
                    </a:cubicBezTo>
                    <a:lnTo>
                      <a:pt x="0" y="7603"/>
                    </a:lnTo>
                    <a:cubicBezTo>
                      <a:pt x="0" y="0"/>
                      <a:pt x="6245" y="0"/>
                      <a:pt x="8805" y="0"/>
                    </a:cubicBezTo>
                    <a:lnTo>
                      <a:pt x="17921" y="0"/>
                    </a:lnTo>
                    <a:cubicBezTo>
                      <a:pt x="20054" y="0"/>
                      <a:pt x="21800" y="1745"/>
                      <a:pt x="21800" y="3879"/>
                    </a:cubicBezTo>
                    <a:cubicBezTo>
                      <a:pt x="21800" y="6013"/>
                      <a:pt x="20054" y="7758"/>
                      <a:pt x="17921" y="7758"/>
                    </a:cubicBezTo>
                    <a:lnTo>
                      <a:pt x="8805" y="7758"/>
                    </a:lnTo>
                    <a:cubicBezTo>
                      <a:pt x="7486" y="7758"/>
                      <a:pt x="6749" y="7836"/>
                      <a:pt x="6323" y="7913"/>
                    </a:cubicBezTo>
                    <a:lnTo>
                      <a:pt x="6672" y="31032"/>
                    </a:lnTo>
                    <a:cubicBezTo>
                      <a:pt x="6672" y="33165"/>
                      <a:pt x="5275" y="34911"/>
                      <a:pt x="3142" y="34911"/>
                    </a:cubicBezTo>
                    <a:close/>
                  </a:path>
                </a:pathLst>
              </a:custGeom>
              <a:grpFill/>
              <a:ln w="3867" cap="flat">
                <a:noFill/>
                <a:prstDash val="solid"/>
                <a:miter/>
              </a:ln>
            </p:spPr>
            <p:txBody>
              <a:bodyPr rtlCol="0" anchor="ctr"/>
              <a:lstStyle/>
              <a:p>
                <a:endParaRPr lang="en-ID"/>
              </a:p>
            </p:txBody>
          </p:sp>
          <p:sp>
            <p:nvSpPr>
              <p:cNvPr id="43" name="Freeform: Shape 42">
                <a:extLst>
                  <a:ext uri="{FF2B5EF4-FFF2-40B4-BE49-F238E27FC236}">
                    <a16:creationId xmlns:a16="http://schemas.microsoft.com/office/drawing/2014/main" id="{0B2F49BD-61E2-4E80-B02F-69F2B96BFA78}"/>
                  </a:ext>
                </a:extLst>
              </p:cNvPr>
              <p:cNvSpPr/>
              <p:nvPr/>
            </p:nvSpPr>
            <p:spPr>
              <a:xfrm>
                <a:off x="6966477" y="1952334"/>
                <a:ext cx="7758" cy="3879"/>
              </a:xfrm>
              <a:custGeom>
                <a:avLst/>
                <a:gdLst>
                  <a:gd name="connsiteX0" fmla="*/ 3879 w 7757"/>
                  <a:gd name="connsiteY0" fmla="*/ 7724 h 3878"/>
                  <a:gd name="connsiteX1" fmla="*/ 1125 w 7757"/>
                  <a:gd name="connsiteY1" fmla="*/ 6599 h 3878"/>
                  <a:gd name="connsiteX2" fmla="*/ 0 w 7757"/>
                  <a:gd name="connsiteY2" fmla="*/ 3845 h 3878"/>
                  <a:gd name="connsiteX3" fmla="*/ 1125 w 7757"/>
                  <a:gd name="connsiteY3" fmla="*/ 1091 h 3878"/>
                  <a:gd name="connsiteX4" fmla="*/ 6633 w 7757"/>
                  <a:gd name="connsiteY4" fmla="*/ 1091 h 3878"/>
                  <a:gd name="connsiteX5" fmla="*/ 7758 w 7757"/>
                  <a:gd name="connsiteY5" fmla="*/ 3845 h 3878"/>
                  <a:gd name="connsiteX6" fmla="*/ 6633 w 7757"/>
                  <a:gd name="connsiteY6" fmla="*/ 6599 h 3878"/>
                  <a:gd name="connsiteX7" fmla="*/ 3879 w 7757"/>
                  <a:gd name="connsiteY7" fmla="*/ 7724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24"/>
                    </a:moveTo>
                    <a:cubicBezTo>
                      <a:pt x="2870" y="7724"/>
                      <a:pt x="1862" y="7297"/>
                      <a:pt x="1125" y="6599"/>
                    </a:cubicBezTo>
                    <a:cubicBezTo>
                      <a:pt x="427" y="5862"/>
                      <a:pt x="0" y="4854"/>
                      <a:pt x="0" y="3845"/>
                    </a:cubicBezTo>
                    <a:cubicBezTo>
                      <a:pt x="0" y="2837"/>
                      <a:pt x="427" y="1828"/>
                      <a:pt x="1125" y="1091"/>
                    </a:cubicBezTo>
                    <a:cubicBezTo>
                      <a:pt x="2599" y="-383"/>
                      <a:pt x="5198" y="-344"/>
                      <a:pt x="6633" y="1091"/>
                    </a:cubicBezTo>
                    <a:cubicBezTo>
                      <a:pt x="7331" y="1828"/>
                      <a:pt x="7758" y="2798"/>
                      <a:pt x="7758" y="3845"/>
                    </a:cubicBezTo>
                    <a:cubicBezTo>
                      <a:pt x="7758" y="4854"/>
                      <a:pt x="7331" y="5862"/>
                      <a:pt x="6633" y="6599"/>
                    </a:cubicBezTo>
                    <a:cubicBezTo>
                      <a:pt x="5896" y="7297"/>
                      <a:pt x="4887" y="7724"/>
                      <a:pt x="3879" y="7724"/>
                    </a:cubicBezTo>
                    <a:close/>
                  </a:path>
                </a:pathLst>
              </a:custGeom>
              <a:grpFill/>
              <a:ln w="3867" cap="flat">
                <a:noFill/>
                <a:prstDash val="solid"/>
                <a:miter/>
              </a:ln>
            </p:spPr>
            <p:txBody>
              <a:bodyPr rtlCol="0" anchor="ctr"/>
              <a:lstStyle/>
              <a:p>
                <a:endParaRPr lang="en-ID"/>
              </a:p>
            </p:txBody>
          </p:sp>
          <p:sp>
            <p:nvSpPr>
              <p:cNvPr id="44" name="Freeform: Shape 43">
                <a:extLst>
                  <a:ext uri="{FF2B5EF4-FFF2-40B4-BE49-F238E27FC236}">
                    <a16:creationId xmlns:a16="http://schemas.microsoft.com/office/drawing/2014/main" id="{98195041-DA47-4DB0-AA50-E299C42AD4EA}"/>
                  </a:ext>
                </a:extLst>
              </p:cNvPr>
              <p:cNvSpPr/>
              <p:nvPr/>
            </p:nvSpPr>
            <p:spPr>
              <a:xfrm>
                <a:off x="6944690" y="1893419"/>
                <a:ext cx="69821" cy="217222"/>
              </a:xfrm>
              <a:custGeom>
                <a:avLst/>
                <a:gdLst>
                  <a:gd name="connsiteX0" fmla="*/ 73700 w 69821"/>
                  <a:gd name="connsiteY0" fmla="*/ 190340 h 217221"/>
                  <a:gd name="connsiteX1" fmla="*/ 46819 w 69821"/>
                  <a:gd name="connsiteY1" fmla="*/ 217222 h 217221"/>
                  <a:gd name="connsiteX2" fmla="*/ 26881 w 69821"/>
                  <a:gd name="connsiteY2" fmla="*/ 217222 h 217221"/>
                  <a:gd name="connsiteX3" fmla="*/ 0 w 69821"/>
                  <a:gd name="connsiteY3" fmla="*/ 190340 h 217221"/>
                  <a:gd name="connsiteX4" fmla="*/ 0 w 69821"/>
                  <a:gd name="connsiteY4" fmla="*/ 26881 h 217221"/>
                  <a:gd name="connsiteX5" fmla="*/ 26881 w 69821"/>
                  <a:gd name="connsiteY5" fmla="*/ 0 h 217221"/>
                  <a:gd name="connsiteX6" fmla="*/ 46819 w 69821"/>
                  <a:gd name="connsiteY6" fmla="*/ 0 h 217221"/>
                  <a:gd name="connsiteX7" fmla="*/ 73700 w 69821"/>
                  <a:gd name="connsiteY7" fmla="*/ 26881 h 217221"/>
                  <a:gd name="connsiteX8" fmla="*/ 73700 w 69821"/>
                  <a:gd name="connsiteY8" fmla="*/ 190340 h 217221"/>
                  <a:gd name="connsiteX9" fmla="*/ 58184 w 69821"/>
                  <a:gd name="connsiteY9" fmla="*/ 26920 h 217221"/>
                  <a:gd name="connsiteX10" fmla="*/ 46819 w 69821"/>
                  <a:gd name="connsiteY10" fmla="*/ 15555 h 217221"/>
                  <a:gd name="connsiteX11" fmla="*/ 26881 w 69821"/>
                  <a:gd name="connsiteY11" fmla="*/ 15555 h 217221"/>
                  <a:gd name="connsiteX12" fmla="*/ 15516 w 69821"/>
                  <a:gd name="connsiteY12" fmla="*/ 26920 h 217221"/>
                  <a:gd name="connsiteX13" fmla="*/ 15516 w 69821"/>
                  <a:gd name="connsiteY13" fmla="*/ 190379 h 217221"/>
                  <a:gd name="connsiteX14" fmla="*/ 26881 w 69821"/>
                  <a:gd name="connsiteY14" fmla="*/ 201745 h 217221"/>
                  <a:gd name="connsiteX15" fmla="*/ 46819 w 69821"/>
                  <a:gd name="connsiteY15" fmla="*/ 201745 h 217221"/>
                  <a:gd name="connsiteX16" fmla="*/ 58184 w 69821"/>
                  <a:gd name="connsiteY16" fmla="*/ 190379 h 217221"/>
                  <a:gd name="connsiteX17" fmla="*/ 58184 w 69821"/>
                  <a:gd name="connsiteY17" fmla="*/ 26920 h 2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21" h="217221">
                    <a:moveTo>
                      <a:pt x="73700" y="190340"/>
                    </a:moveTo>
                    <a:cubicBezTo>
                      <a:pt x="73700" y="205197"/>
                      <a:pt x="61675" y="217222"/>
                      <a:pt x="46819" y="217222"/>
                    </a:cubicBezTo>
                    <a:lnTo>
                      <a:pt x="26881" y="217222"/>
                    </a:lnTo>
                    <a:cubicBezTo>
                      <a:pt x="12025" y="217222"/>
                      <a:pt x="0" y="205197"/>
                      <a:pt x="0" y="190340"/>
                    </a:cubicBezTo>
                    <a:lnTo>
                      <a:pt x="0" y="26881"/>
                    </a:lnTo>
                    <a:cubicBezTo>
                      <a:pt x="0" y="12025"/>
                      <a:pt x="12025" y="0"/>
                      <a:pt x="26881" y="0"/>
                    </a:cubicBezTo>
                    <a:lnTo>
                      <a:pt x="46819" y="0"/>
                    </a:lnTo>
                    <a:cubicBezTo>
                      <a:pt x="61675" y="0"/>
                      <a:pt x="73700" y="12025"/>
                      <a:pt x="73700" y="26881"/>
                    </a:cubicBezTo>
                    <a:lnTo>
                      <a:pt x="73700" y="190340"/>
                    </a:lnTo>
                    <a:close/>
                    <a:moveTo>
                      <a:pt x="58184" y="26920"/>
                    </a:moveTo>
                    <a:cubicBezTo>
                      <a:pt x="58184" y="20636"/>
                      <a:pt x="53103" y="15555"/>
                      <a:pt x="46819" y="15555"/>
                    </a:cubicBezTo>
                    <a:lnTo>
                      <a:pt x="26881" y="15555"/>
                    </a:lnTo>
                    <a:cubicBezTo>
                      <a:pt x="20597" y="15555"/>
                      <a:pt x="15516" y="20636"/>
                      <a:pt x="15516" y="26920"/>
                    </a:cubicBezTo>
                    <a:lnTo>
                      <a:pt x="15516" y="190379"/>
                    </a:lnTo>
                    <a:cubicBezTo>
                      <a:pt x="15516" y="196663"/>
                      <a:pt x="20597" y="201745"/>
                      <a:pt x="26881" y="201745"/>
                    </a:cubicBezTo>
                    <a:lnTo>
                      <a:pt x="46819" y="201745"/>
                    </a:lnTo>
                    <a:cubicBezTo>
                      <a:pt x="53103" y="201745"/>
                      <a:pt x="58184" y="196663"/>
                      <a:pt x="58184" y="190379"/>
                    </a:cubicBezTo>
                    <a:lnTo>
                      <a:pt x="58184" y="26920"/>
                    </a:lnTo>
                    <a:close/>
                  </a:path>
                </a:pathLst>
              </a:custGeom>
              <a:grpFill/>
              <a:ln w="3867" cap="flat">
                <a:noFill/>
                <a:prstDash val="solid"/>
                <a:miter/>
              </a:ln>
            </p:spPr>
            <p:txBody>
              <a:bodyPr rtlCol="0" anchor="ctr"/>
              <a:lstStyle/>
              <a:p>
                <a:endParaRPr lang="en-ID"/>
              </a:p>
            </p:txBody>
          </p:sp>
        </p:grpSp>
      </p:grpSp>
      <p:sp>
        <p:nvSpPr>
          <p:cNvPr id="45" name="TextBox 44">
            <a:extLst>
              <a:ext uri="{FF2B5EF4-FFF2-40B4-BE49-F238E27FC236}">
                <a16:creationId xmlns:a16="http://schemas.microsoft.com/office/drawing/2014/main" id="{36869407-F1A7-438C-B53C-EC7243FC4274}"/>
              </a:ext>
            </a:extLst>
          </p:cNvPr>
          <p:cNvSpPr txBox="1"/>
          <p:nvPr/>
        </p:nvSpPr>
        <p:spPr>
          <a:xfrm>
            <a:off x="7145991" y="1419102"/>
            <a:ext cx="3522010" cy="1077218"/>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Imagination in Amusement Park</a:t>
            </a:r>
          </a:p>
        </p:txBody>
      </p:sp>
      <p:sp>
        <p:nvSpPr>
          <p:cNvPr id="46" name="TextBox 45">
            <a:extLst>
              <a:ext uri="{FF2B5EF4-FFF2-40B4-BE49-F238E27FC236}">
                <a16:creationId xmlns:a16="http://schemas.microsoft.com/office/drawing/2014/main" id="{138BDA98-D8A6-4651-8453-1FAB8D549CEB}"/>
              </a:ext>
            </a:extLst>
          </p:cNvPr>
          <p:cNvSpPr txBox="1"/>
          <p:nvPr/>
        </p:nvSpPr>
        <p:spPr>
          <a:xfrm>
            <a:off x="7143610" y="1002546"/>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47" name="Freeform: Shape 46">
            <a:extLst>
              <a:ext uri="{FF2B5EF4-FFF2-40B4-BE49-F238E27FC236}">
                <a16:creationId xmlns:a16="http://schemas.microsoft.com/office/drawing/2014/main" id="{681366D1-594C-4ACB-AC07-8E59F24D4D9F}"/>
              </a:ext>
            </a:extLst>
          </p:cNvPr>
          <p:cNvSpPr/>
          <p:nvPr/>
        </p:nvSpPr>
        <p:spPr>
          <a:xfrm rot="10800000">
            <a:off x="9554345" y="5362823"/>
            <a:ext cx="3717237" cy="3261196"/>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pic>
        <p:nvPicPr>
          <p:cNvPr id="4" name="Picture Placeholder 3">
            <a:extLst>
              <a:ext uri="{FF2B5EF4-FFF2-40B4-BE49-F238E27FC236}">
                <a16:creationId xmlns:a16="http://schemas.microsoft.com/office/drawing/2014/main" id="{E8E9FE72-DB47-421D-8E7D-2B9288A7B2E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122573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793F643A-0599-4AA9-8409-2A364E09FCA9}"/>
              </a:ext>
            </a:extLst>
          </p:cNvPr>
          <p:cNvSpPr/>
          <p:nvPr/>
        </p:nvSpPr>
        <p:spPr>
          <a:xfrm>
            <a:off x="7620000" y="1776540"/>
            <a:ext cx="4572001" cy="5081460"/>
          </a:xfrm>
          <a:custGeom>
            <a:avLst/>
            <a:gdLst>
              <a:gd name="connsiteX0" fmla="*/ 3248005 w 4572001"/>
              <a:gd name="connsiteY0" fmla="*/ 0 h 5081460"/>
              <a:gd name="connsiteX1" fmla="*/ 4516364 w 4572001"/>
              <a:gd name="connsiteY1" fmla="*/ 267656 h 5081460"/>
              <a:gd name="connsiteX2" fmla="*/ 4572001 w 4572001"/>
              <a:gd name="connsiteY2" fmla="*/ 290600 h 5081460"/>
              <a:gd name="connsiteX3" fmla="*/ 4572001 w 4572001"/>
              <a:gd name="connsiteY3" fmla="*/ 5081460 h 5081460"/>
              <a:gd name="connsiteX4" fmla="*/ 500950 w 4572001"/>
              <a:gd name="connsiteY4" fmla="*/ 5081460 h 5081460"/>
              <a:gd name="connsiteX5" fmla="*/ 364023 w 4572001"/>
              <a:gd name="connsiteY5" fmla="*/ 4843173 h 5081460"/>
              <a:gd name="connsiteX6" fmla="*/ 1008 w 4572001"/>
              <a:gd name="connsiteY6" fmla="*/ 3246994 h 5081460"/>
              <a:gd name="connsiteX7" fmla="*/ 3248005 w 4572001"/>
              <a:gd name="connsiteY7" fmla="*/ 0 h 508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1" h="5081460">
                <a:moveTo>
                  <a:pt x="3248005" y="0"/>
                </a:moveTo>
                <a:cubicBezTo>
                  <a:pt x="3650126" y="-216"/>
                  <a:pt x="4083949" y="99171"/>
                  <a:pt x="4516364" y="267656"/>
                </a:cubicBezTo>
                <a:lnTo>
                  <a:pt x="4572001" y="290600"/>
                </a:lnTo>
                <a:lnTo>
                  <a:pt x="4572001" y="5081460"/>
                </a:lnTo>
                <a:lnTo>
                  <a:pt x="500950" y="5081460"/>
                </a:lnTo>
                <a:lnTo>
                  <a:pt x="364023" y="4843173"/>
                </a:lnTo>
                <a:cubicBezTo>
                  <a:pt x="119345" y="4365353"/>
                  <a:pt x="-12994" y="3821393"/>
                  <a:pt x="1008" y="3246994"/>
                </a:cubicBezTo>
                <a:cubicBezTo>
                  <a:pt x="44282" y="1471962"/>
                  <a:pt x="1472973" y="43274"/>
                  <a:pt x="3248005" y="0"/>
                </a:cubicBezTo>
                <a:close/>
              </a:path>
            </a:pathLst>
          </a:custGeom>
          <a:solidFill>
            <a:schemeClr val="bg1">
              <a:lumMod val="95000"/>
            </a:schemeClr>
          </a:solidFill>
          <a:ln w="9525" cap="flat">
            <a:noFill/>
            <a:prstDash val="solid"/>
            <a:miter/>
          </a:ln>
          <a:effectLst/>
        </p:spPr>
        <p:txBody>
          <a:bodyPr wrap="square" rtlCol="0" anchor="ctr">
            <a:noAutofit/>
          </a:bodyPr>
          <a:lstStyle/>
          <a:p>
            <a:endParaRPr lang="en-US"/>
          </a:p>
        </p:txBody>
      </p:sp>
      <p:sp>
        <p:nvSpPr>
          <p:cNvPr id="3" name="TextBox 2">
            <a:extLst>
              <a:ext uri="{FF2B5EF4-FFF2-40B4-BE49-F238E27FC236}">
                <a16:creationId xmlns:a16="http://schemas.microsoft.com/office/drawing/2014/main" id="{3E7D4C3E-23A5-4932-BE2D-75C91C768C01}"/>
              </a:ext>
            </a:extLst>
          </p:cNvPr>
          <p:cNvSpPr txBox="1"/>
          <p:nvPr/>
        </p:nvSpPr>
        <p:spPr>
          <a:xfrm>
            <a:off x="1021555" y="4309640"/>
            <a:ext cx="5579270" cy="1077218"/>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Imagination in Amusement Park</a:t>
            </a:r>
          </a:p>
        </p:txBody>
      </p:sp>
      <p:sp>
        <p:nvSpPr>
          <p:cNvPr id="4" name="TextBox 3">
            <a:extLst>
              <a:ext uri="{FF2B5EF4-FFF2-40B4-BE49-F238E27FC236}">
                <a16:creationId xmlns:a16="http://schemas.microsoft.com/office/drawing/2014/main" id="{B49B2B8A-6BCA-4C79-9C1E-FB6450F12CF9}"/>
              </a:ext>
            </a:extLst>
          </p:cNvPr>
          <p:cNvSpPr txBox="1"/>
          <p:nvPr/>
        </p:nvSpPr>
        <p:spPr>
          <a:xfrm>
            <a:off x="1019175" y="3652084"/>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5" name="Title 1">
            <a:extLst>
              <a:ext uri="{FF2B5EF4-FFF2-40B4-BE49-F238E27FC236}">
                <a16:creationId xmlns:a16="http://schemas.microsoft.com/office/drawing/2014/main" id="{C5B722E0-CFCF-4ECF-8A77-6FDBF77F8946}"/>
              </a:ext>
            </a:extLst>
          </p:cNvPr>
          <p:cNvSpPr txBox="1">
            <a:spLocks/>
          </p:cNvSpPr>
          <p:nvPr/>
        </p:nvSpPr>
        <p:spPr>
          <a:xfrm>
            <a:off x="1016596" y="5206970"/>
            <a:ext cx="5584230" cy="82073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dirty="0" err="1">
                <a:solidFill>
                  <a:schemeClr val="tx1">
                    <a:lumMod val="50000"/>
                    <a:lumOff val="50000"/>
                  </a:schemeClr>
                </a:solidFill>
              </a:rPr>
              <a:t>Orci</a:t>
            </a:r>
            <a:r>
              <a:rPr lang="en-US" sz="1000" dirty="0">
                <a:solidFill>
                  <a:schemeClr val="tx1">
                    <a:lumMod val="50000"/>
                    <a:lumOff val="50000"/>
                  </a:schemeClr>
                </a:solidFill>
              </a:rPr>
              <a:t> </a:t>
            </a:r>
            <a:r>
              <a:rPr lang="en-US" sz="1000" dirty="0" err="1">
                <a:solidFill>
                  <a:schemeClr val="tx1">
                    <a:lumMod val="50000"/>
                    <a:lumOff val="50000"/>
                  </a:schemeClr>
                </a:solidFill>
              </a:rPr>
              <a:t>varius</a:t>
            </a:r>
            <a:r>
              <a:rPr lang="en-US" sz="1000" dirty="0">
                <a:solidFill>
                  <a:schemeClr val="tx1">
                    <a:lumMod val="50000"/>
                    <a:lumOff val="50000"/>
                  </a:schemeClr>
                </a:solidFill>
              </a:rPr>
              <a:t> </a:t>
            </a:r>
            <a:r>
              <a:rPr lang="en-US" sz="1000" dirty="0" err="1">
                <a:solidFill>
                  <a:schemeClr val="tx1">
                    <a:lumMod val="50000"/>
                    <a:lumOff val="50000"/>
                  </a:schemeClr>
                </a:solidFill>
              </a:rPr>
              <a:t>natoque</a:t>
            </a:r>
            <a:r>
              <a:rPr lang="en-US" sz="1000" dirty="0">
                <a:solidFill>
                  <a:schemeClr val="tx1">
                    <a:lumMod val="50000"/>
                    <a:lumOff val="50000"/>
                  </a:schemeClr>
                </a:solidFill>
              </a:rPr>
              <a:t> </a:t>
            </a:r>
            <a:r>
              <a:rPr lang="en-US" sz="1000" dirty="0" err="1">
                <a:solidFill>
                  <a:schemeClr val="tx1">
                    <a:lumMod val="50000"/>
                    <a:lumOff val="50000"/>
                  </a:schemeClr>
                </a:solidFill>
              </a:rPr>
              <a:t>penatibus</a:t>
            </a:r>
            <a:r>
              <a:rPr lang="en-US" sz="1000" dirty="0">
                <a:solidFill>
                  <a:schemeClr val="tx1">
                    <a:lumMod val="50000"/>
                    <a:lumOff val="50000"/>
                  </a:schemeClr>
                </a:solidFill>
              </a:rPr>
              <a:t> et </a:t>
            </a:r>
            <a:r>
              <a:rPr lang="en-US" sz="1000" dirty="0" err="1">
                <a:solidFill>
                  <a:schemeClr val="tx1">
                    <a:lumMod val="50000"/>
                    <a:lumOff val="50000"/>
                  </a:schemeClr>
                </a:solidFill>
              </a:rPr>
              <a:t>magnis</a:t>
            </a:r>
            <a:r>
              <a:rPr lang="en-US" sz="1000" dirty="0">
                <a:solidFill>
                  <a:schemeClr val="tx1">
                    <a:lumMod val="50000"/>
                    <a:lumOff val="50000"/>
                  </a:schemeClr>
                </a:solidFill>
              </a:rPr>
              <a:t> dis parturient </a:t>
            </a:r>
            <a:r>
              <a:rPr lang="en-US" sz="1000" dirty="0" err="1">
                <a:solidFill>
                  <a:schemeClr val="tx1">
                    <a:lumMod val="50000"/>
                    <a:lumOff val="50000"/>
                  </a:schemeClr>
                </a:solidFill>
              </a:rPr>
              <a:t>montes</a:t>
            </a:r>
            <a:r>
              <a:rPr lang="en-US" sz="1000" dirty="0">
                <a:solidFill>
                  <a:schemeClr val="tx1">
                    <a:lumMod val="50000"/>
                    <a:lumOff val="50000"/>
                  </a:schemeClr>
                </a:solidFill>
              </a:rPr>
              <a:t>, </a:t>
            </a:r>
            <a:r>
              <a:rPr lang="en-US" sz="1000" dirty="0" err="1">
                <a:solidFill>
                  <a:schemeClr val="tx1">
                    <a:lumMod val="50000"/>
                    <a:lumOff val="50000"/>
                  </a:schemeClr>
                </a:solidFill>
              </a:rPr>
              <a:t>nascetur</a:t>
            </a:r>
            <a:r>
              <a:rPr lang="en-US" sz="1000" dirty="0">
                <a:solidFill>
                  <a:schemeClr val="tx1">
                    <a:lumMod val="50000"/>
                    <a:lumOff val="50000"/>
                  </a:schemeClr>
                </a:solidFill>
              </a:rPr>
              <a:t> </a:t>
            </a:r>
            <a:r>
              <a:rPr lang="en-US" sz="1000" dirty="0" err="1">
                <a:solidFill>
                  <a:schemeClr val="tx1">
                    <a:lumMod val="50000"/>
                    <a:lumOff val="50000"/>
                  </a:schemeClr>
                </a:solidFill>
              </a:rPr>
              <a:t>ridiculus</a:t>
            </a:r>
            <a:r>
              <a:rPr lang="en-US" sz="1000" dirty="0">
                <a:solidFill>
                  <a:schemeClr val="tx1">
                    <a:lumMod val="50000"/>
                    <a:lumOff val="50000"/>
                  </a:schemeClr>
                </a:solidFill>
              </a:rPr>
              <a:t> mus. </a:t>
            </a:r>
            <a:r>
              <a:rPr lang="en-US" sz="1000" dirty="0" err="1">
                <a:solidFill>
                  <a:schemeClr val="tx1">
                    <a:lumMod val="50000"/>
                    <a:lumOff val="50000"/>
                  </a:schemeClr>
                </a:solidFill>
              </a:rPr>
              <a:t>Vivamus</a:t>
            </a:r>
            <a:r>
              <a:rPr lang="en-US" sz="1000" dirty="0">
                <a:solidFill>
                  <a:schemeClr val="tx1">
                    <a:lumMod val="50000"/>
                    <a:lumOff val="50000"/>
                  </a:schemeClr>
                </a:solidFill>
              </a:rPr>
              <a:t> in lorem in </a:t>
            </a:r>
            <a:r>
              <a:rPr lang="en-US" sz="1000" dirty="0" err="1">
                <a:solidFill>
                  <a:schemeClr val="tx1">
                    <a:lumMod val="50000"/>
                    <a:lumOff val="50000"/>
                  </a:schemeClr>
                </a:solidFill>
              </a:rPr>
              <a:t>odio</a:t>
            </a:r>
            <a:r>
              <a:rPr lang="en-US" sz="1000" dirty="0">
                <a:solidFill>
                  <a:schemeClr val="tx1">
                    <a:lumMod val="50000"/>
                    <a:lumOff val="50000"/>
                  </a:schemeClr>
                </a:solidFill>
              </a:rPr>
              <a:t> </a:t>
            </a:r>
            <a:r>
              <a:rPr lang="en-US" sz="1000" dirty="0" err="1">
                <a:solidFill>
                  <a:schemeClr val="tx1">
                    <a:lumMod val="50000"/>
                    <a:lumOff val="50000"/>
                  </a:schemeClr>
                </a:solidFill>
              </a:rPr>
              <a:t>tristique</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id vitae </a:t>
            </a:r>
            <a:r>
              <a:rPr lang="en-US" sz="1000" dirty="0" err="1">
                <a:solidFill>
                  <a:schemeClr val="tx1">
                    <a:lumMod val="50000"/>
                    <a:lumOff val="50000"/>
                  </a:schemeClr>
                </a:solidFill>
              </a:rPr>
              <a:t>odio</a:t>
            </a:r>
            <a:r>
              <a:rPr lang="en-US" sz="1000" dirty="0">
                <a:solidFill>
                  <a:schemeClr val="tx1">
                    <a:lumMod val="50000"/>
                    <a:lumOff val="50000"/>
                  </a:schemeClr>
                </a:solidFill>
              </a:rPr>
              <a:t>. Vestibulum sed </a:t>
            </a:r>
            <a:r>
              <a:rPr lang="en-US" sz="1000" dirty="0" err="1">
                <a:solidFill>
                  <a:schemeClr val="tx1">
                    <a:lumMod val="50000"/>
                    <a:lumOff val="50000"/>
                  </a:schemeClr>
                </a:solidFill>
              </a:rPr>
              <a:t>sem</a:t>
            </a:r>
            <a:r>
              <a:rPr lang="en-US" sz="1000" dirty="0">
                <a:solidFill>
                  <a:schemeClr val="tx1">
                    <a:lumMod val="50000"/>
                    <a:lumOff val="50000"/>
                  </a:schemeClr>
                </a:solidFill>
              </a:rPr>
              <a:t> </a:t>
            </a:r>
            <a:r>
              <a:rPr lang="en-US" sz="1000" dirty="0" err="1">
                <a:solidFill>
                  <a:schemeClr val="tx1">
                    <a:lumMod val="50000"/>
                    <a:lumOff val="50000"/>
                  </a:schemeClr>
                </a:solidFill>
              </a:rPr>
              <a:t>suscipit</a:t>
            </a:r>
            <a:r>
              <a:rPr lang="en-US" sz="1000" dirty="0">
                <a:solidFill>
                  <a:schemeClr val="tx1">
                    <a:lumMod val="50000"/>
                    <a:lumOff val="50000"/>
                  </a:schemeClr>
                </a:solidFill>
              </a:rPr>
              <a:t> dui </a:t>
            </a:r>
            <a:r>
              <a:rPr lang="en-US" sz="1000" dirty="0" err="1">
                <a:solidFill>
                  <a:schemeClr val="tx1">
                    <a:lumMod val="50000"/>
                    <a:lumOff val="50000"/>
                  </a:schemeClr>
                </a:solidFill>
              </a:rPr>
              <a:t>luctus</a:t>
            </a:r>
            <a:r>
              <a:rPr lang="en-US" sz="1000" dirty="0">
                <a:solidFill>
                  <a:schemeClr val="tx1">
                    <a:lumMod val="50000"/>
                    <a:lumOff val="50000"/>
                  </a:schemeClr>
                </a:solidFill>
              </a:rPr>
              <a:t>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sed </a:t>
            </a:r>
            <a:r>
              <a:rPr lang="en-US" sz="1000" dirty="0" err="1">
                <a:solidFill>
                  <a:schemeClr val="tx1">
                    <a:lumMod val="50000"/>
                    <a:lumOff val="50000"/>
                  </a:schemeClr>
                </a:solidFill>
              </a:rPr>
              <a:t>justo</a:t>
            </a:r>
            <a:r>
              <a:rPr lang="en-US" sz="1000" dirty="0">
                <a:solidFill>
                  <a:schemeClr val="tx1">
                    <a:lumMod val="50000"/>
                    <a:lumOff val="50000"/>
                  </a:schemeClr>
                </a:solidFill>
              </a:rPr>
              <a:t>. </a:t>
            </a: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p>
        </p:txBody>
      </p:sp>
      <p:grpSp>
        <p:nvGrpSpPr>
          <p:cNvPr id="7" name="Group 6">
            <a:extLst>
              <a:ext uri="{FF2B5EF4-FFF2-40B4-BE49-F238E27FC236}">
                <a16:creationId xmlns:a16="http://schemas.microsoft.com/office/drawing/2014/main" id="{A6FD36C2-05BC-4D51-87C0-8265E134DEC7}"/>
              </a:ext>
            </a:extLst>
          </p:cNvPr>
          <p:cNvGrpSpPr/>
          <p:nvPr/>
        </p:nvGrpSpPr>
        <p:grpSpPr>
          <a:xfrm>
            <a:off x="8639175" y="3930327"/>
            <a:ext cx="2543175" cy="941027"/>
            <a:chOff x="8639175" y="3684339"/>
            <a:chExt cx="2543175" cy="941027"/>
          </a:xfrm>
        </p:grpSpPr>
        <p:sp>
          <p:nvSpPr>
            <p:cNvPr id="24" name="TextBox 23">
              <a:extLst>
                <a:ext uri="{FF2B5EF4-FFF2-40B4-BE49-F238E27FC236}">
                  <a16:creationId xmlns:a16="http://schemas.microsoft.com/office/drawing/2014/main" id="{74158846-AD46-492D-BB5E-CE9E423CA6A4}"/>
                </a:ext>
              </a:extLst>
            </p:cNvPr>
            <p:cNvSpPr txBox="1"/>
            <p:nvPr/>
          </p:nvSpPr>
          <p:spPr>
            <a:xfrm>
              <a:off x="8639175" y="3684339"/>
              <a:ext cx="2543175" cy="307777"/>
            </a:xfrm>
            <a:prstGeom prst="rect">
              <a:avLst/>
            </a:prstGeom>
            <a:noFill/>
          </p:spPr>
          <p:txBody>
            <a:bodyPr wrap="square" rtlCol="0">
              <a:spAutoFit/>
            </a:bodyPr>
            <a:lstStyle/>
            <a:p>
              <a:r>
                <a:rPr lang="en-US" sz="1400" dirty="0">
                  <a:solidFill>
                    <a:schemeClr val="accent1"/>
                  </a:solidFill>
                  <a:latin typeface="+mj-lt"/>
                  <a:cs typeface="Heebo Black" panose="00000A00000000000000" pitchFamily="2" charset="-79"/>
                </a:rPr>
                <a:t>Breakthrough Imagination</a:t>
              </a:r>
            </a:p>
          </p:txBody>
        </p:sp>
        <p:sp>
          <p:nvSpPr>
            <p:cNvPr id="25" name="Title 1">
              <a:extLst>
                <a:ext uri="{FF2B5EF4-FFF2-40B4-BE49-F238E27FC236}">
                  <a16:creationId xmlns:a16="http://schemas.microsoft.com/office/drawing/2014/main" id="{E3ADA4EE-0757-4E3A-9FBD-761EB23CFB20}"/>
                </a:ext>
              </a:extLst>
            </p:cNvPr>
            <p:cNvSpPr txBox="1">
              <a:spLocks/>
            </p:cNvSpPr>
            <p:nvPr/>
          </p:nvSpPr>
          <p:spPr>
            <a:xfrm>
              <a:off x="8639175" y="3992116"/>
              <a:ext cx="2535238"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grpSp>
      <p:grpSp>
        <p:nvGrpSpPr>
          <p:cNvPr id="6" name="Group 5">
            <a:extLst>
              <a:ext uri="{FF2B5EF4-FFF2-40B4-BE49-F238E27FC236}">
                <a16:creationId xmlns:a16="http://schemas.microsoft.com/office/drawing/2014/main" id="{CD29A824-A05A-437D-AA09-9082C6BD655C}"/>
              </a:ext>
            </a:extLst>
          </p:cNvPr>
          <p:cNvGrpSpPr/>
          <p:nvPr/>
        </p:nvGrpSpPr>
        <p:grpSpPr>
          <a:xfrm>
            <a:off x="8632313" y="5187979"/>
            <a:ext cx="2542100" cy="941027"/>
            <a:chOff x="8632313" y="4794959"/>
            <a:chExt cx="2542100" cy="941027"/>
          </a:xfrm>
        </p:grpSpPr>
        <p:sp>
          <p:nvSpPr>
            <p:cNvPr id="26" name="TextBox 25">
              <a:extLst>
                <a:ext uri="{FF2B5EF4-FFF2-40B4-BE49-F238E27FC236}">
                  <a16:creationId xmlns:a16="http://schemas.microsoft.com/office/drawing/2014/main" id="{D48E4940-912E-4597-A6DA-6BBB9CD6B1CB}"/>
                </a:ext>
              </a:extLst>
            </p:cNvPr>
            <p:cNvSpPr txBox="1"/>
            <p:nvPr/>
          </p:nvSpPr>
          <p:spPr>
            <a:xfrm>
              <a:off x="8632313" y="4794959"/>
              <a:ext cx="2410735" cy="307777"/>
            </a:xfrm>
            <a:prstGeom prst="rect">
              <a:avLst/>
            </a:prstGeom>
            <a:noFill/>
          </p:spPr>
          <p:txBody>
            <a:bodyPr wrap="square" rtlCol="0">
              <a:spAutoFit/>
            </a:bodyPr>
            <a:lstStyle/>
            <a:p>
              <a:r>
                <a:rPr lang="en-US" sz="1400" dirty="0">
                  <a:solidFill>
                    <a:schemeClr val="accent1"/>
                  </a:solidFill>
                  <a:latin typeface="+mj-lt"/>
                  <a:cs typeface="Heebo Black" panose="00000A00000000000000" pitchFamily="2" charset="-79"/>
                </a:rPr>
                <a:t>People's happiness</a:t>
              </a:r>
            </a:p>
          </p:txBody>
        </p:sp>
        <p:sp>
          <p:nvSpPr>
            <p:cNvPr id="27" name="Title 1">
              <a:extLst>
                <a:ext uri="{FF2B5EF4-FFF2-40B4-BE49-F238E27FC236}">
                  <a16:creationId xmlns:a16="http://schemas.microsoft.com/office/drawing/2014/main" id="{D975DB3D-479D-4B08-9426-C0E0F5A14B52}"/>
                </a:ext>
              </a:extLst>
            </p:cNvPr>
            <p:cNvSpPr txBox="1">
              <a:spLocks/>
            </p:cNvSpPr>
            <p:nvPr/>
          </p:nvSpPr>
          <p:spPr>
            <a:xfrm>
              <a:off x="8639175" y="5102736"/>
              <a:ext cx="2535238"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grpSp>
      <p:pic>
        <p:nvPicPr>
          <p:cNvPr id="9" name="Picture Placeholder 8">
            <a:extLst>
              <a:ext uri="{FF2B5EF4-FFF2-40B4-BE49-F238E27FC236}">
                <a16:creationId xmlns:a16="http://schemas.microsoft.com/office/drawing/2014/main" id="{36BD3A94-FCC2-4543-BF8C-5DF8BC12231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1045" b="41045"/>
          <a:stretch>
            <a:fillRect/>
          </a:stretch>
        </p:blipFill>
        <p:spPr/>
      </p:pic>
      <p:sp>
        <p:nvSpPr>
          <p:cNvPr id="17" name="Freeform: Shape 16">
            <a:extLst>
              <a:ext uri="{FF2B5EF4-FFF2-40B4-BE49-F238E27FC236}">
                <a16:creationId xmlns:a16="http://schemas.microsoft.com/office/drawing/2014/main" id="{61686381-CA78-455D-8D2B-07577D5DC6E3}"/>
              </a:ext>
            </a:extLst>
          </p:cNvPr>
          <p:cNvSpPr/>
          <p:nvPr/>
        </p:nvSpPr>
        <p:spPr>
          <a:xfrm>
            <a:off x="-1884020" y="894980"/>
            <a:ext cx="3179419" cy="2789359"/>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Tree>
    <p:extLst>
      <p:ext uri="{BB962C8B-B14F-4D97-AF65-F5344CB8AC3E}">
        <p14:creationId xmlns:p14="http://schemas.microsoft.com/office/powerpoint/2010/main" val="128259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83AD3003-D275-446E-A7D2-485E2B102561}"/>
              </a:ext>
            </a:extLst>
          </p:cNvPr>
          <p:cNvSpPr/>
          <p:nvPr/>
        </p:nvSpPr>
        <p:spPr>
          <a:xfrm rot="10800000">
            <a:off x="5081588" y="3044731"/>
            <a:ext cx="8713221" cy="7644259"/>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31" name="TextBox 30">
            <a:extLst>
              <a:ext uri="{FF2B5EF4-FFF2-40B4-BE49-F238E27FC236}">
                <a16:creationId xmlns:a16="http://schemas.microsoft.com/office/drawing/2014/main" id="{2DF2757F-3630-4E68-BB54-1EAEF79F4860}"/>
              </a:ext>
            </a:extLst>
          </p:cNvPr>
          <p:cNvSpPr txBox="1"/>
          <p:nvPr/>
        </p:nvSpPr>
        <p:spPr>
          <a:xfrm>
            <a:off x="1541777" y="1905949"/>
            <a:ext cx="3506474" cy="1569660"/>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Bring your Amusement Park to the sky</a:t>
            </a:r>
          </a:p>
        </p:txBody>
      </p:sp>
      <p:sp>
        <p:nvSpPr>
          <p:cNvPr id="32" name="TextBox 31">
            <a:extLst>
              <a:ext uri="{FF2B5EF4-FFF2-40B4-BE49-F238E27FC236}">
                <a16:creationId xmlns:a16="http://schemas.microsoft.com/office/drawing/2014/main" id="{809B4610-44C1-4E0C-954C-C37220F122A7}"/>
              </a:ext>
            </a:extLst>
          </p:cNvPr>
          <p:cNvSpPr txBox="1"/>
          <p:nvPr/>
        </p:nvSpPr>
        <p:spPr>
          <a:xfrm>
            <a:off x="1539396" y="1070293"/>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38" name="Title 1">
            <a:extLst>
              <a:ext uri="{FF2B5EF4-FFF2-40B4-BE49-F238E27FC236}">
                <a16:creationId xmlns:a16="http://schemas.microsoft.com/office/drawing/2014/main" id="{804F28BD-0032-457A-9E12-3A0684FF612E}"/>
              </a:ext>
            </a:extLst>
          </p:cNvPr>
          <p:cNvSpPr txBox="1">
            <a:spLocks/>
          </p:cNvSpPr>
          <p:nvPr/>
        </p:nvSpPr>
        <p:spPr>
          <a:xfrm>
            <a:off x="1525839" y="4170715"/>
            <a:ext cx="3048000" cy="118724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Fusce</a:t>
            </a:r>
            <a:r>
              <a:rPr lang="en-US" dirty="0">
                <a:solidFill>
                  <a:schemeClr val="tx1">
                    <a:lumMod val="50000"/>
                    <a:lumOff val="50000"/>
                  </a:schemeClr>
                </a:solidFill>
              </a:rPr>
              <a:t> a </a:t>
            </a:r>
            <a:r>
              <a:rPr lang="en-US" dirty="0" err="1">
                <a:solidFill>
                  <a:schemeClr val="tx1">
                    <a:lumMod val="50000"/>
                    <a:lumOff val="50000"/>
                  </a:schemeClr>
                </a:solidFill>
              </a:rPr>
              <a:t>felis</a:t>
            </a:r>
            <a:r>
              <a:rPr lang="en-US" dirty="0">
                <a:solidFill>
                  <a:schemeClr val="tx1">
                    <a:lumMod val="50000"/>
                    <a:lumOff val="50000"/>
                  </a:schemeClr>
                </a:solidFill>
              </a:rPr>
              <a:t> porta, </a:t>
            </a:r>
            <a:r>
              <a:rPr lang="en-US" dirty="0" err="1">
                <a:solidFill>
                  <a:schemeClr val="tx1">
                    <a:lumMod val="50000"/>
                    <a:lumOff val="50000"/>
                  </a:schemeClr>
                </a:solidFill>
              </a:rPr>
              <a:t>ultrices</a:t>
            </a:r>
            <a:r>
              <a:rPr lang="en-US" dirty="0">
                <a:solidFill>
                  <a:schemeClr val="tx1">
                    <a:lumMod val="50000"/>
                    <a:lumOff val="50000"/>
                  </a:schemeClr>
                </a:solidFill>
              </a:rPr>
              <a:t> </a:t>
            </a:r>
            <a:r>
              <a:rPr lang="en-US" dirty="0" err="1">
                <a:solidFill>
                  <a:schemeClr val="tx1">
                    <a:lumMod val="50000"/>
                    <a:lumOff val="50000"/>
                  </a:schemeClr>
                </a:solidFill>
              </a:rPr>
              <a:t>arcu</a:t>
            </a:r>
            <a:r>
              <a:rPr lang="en-US" dirty="0">
                <a:solidFill>
                  <a:schemeClr val="tx1">
                    <a:lumMod val="50000"/>
                    <a:lumOff val="50000"/>
                  </a:schemeClr>
                </a:solidFill>
              </a:rPr>
              <a:t> </a:t>
            </a:r>
            <a:r>
              <a:rPr lang="en-US" dirty="0" err="1">
                <a:solidFill>
                  <a:schemeClr val="tx1">
                    <a:lumMod val="50000"/>
                    <a:lumOff val="50000"/>
                  </a:schemeClr>
                </a:solidFill>
              </a:rPr>
              <a:t>eu</a:t>
            </a:r>
            <a:r>
              <a:rPr lang="en-US" dirty="0">
                <a:solidFill>
                  <a:schemeClr val="tx1">
                    <a:lumMod val="50000"/>
                    <a:lumOff val="50000"/>
                  </a:schemeClr>
                </a:solidFill>
              </a:rPr>
              <a:t>, </a:t>
            </a:r>
            <a:r>
              <a:rPr lang="en-US" dirty="0" err="1">
                <a:solidFill>
                  <a:schemeClr val="tx1">
                    <a:lumMod val="50000"/>
                    <a:lumOff val="50000"/>
                  </a:schemeClr>
                </a:solidFill>
              </a:rPr>
              <a:t>ultricies</a:t>
            </a:r>
            <a:r>
              <a:rPr lang="en-US" dirty="0">
                <a:solidFill>
                  <a:schemeClr val="tx1">
                    <a:lumMod val="50000"/>
                    <a:lumOff val="50000"/>
                  </a:schemeClr>
                </a:solidFill>
              </a:rPr>
              <a:t> magna. </a:t>
            </a:r>
            <a:r>
              <a:rPr lang="en-US" dirty="0" err="1">
                <a:solidFill>
                  <a:schemeClr val="tx1">
                    <a:lumMod val="50000"/>
                    <a:lumOff val="50000"/>
                  </a:schemeClr>
                </a:solidFill>
              </a:rPr>
              <a:t>Aliquam</a:t>
            </a:r>
            <a:r>
              <a:rPr lang="en-US" dirty="0">
                <a:solidFill>
                  <a:schemeClr val="tx1">
                    <a:lumMod val="50000"/>
                    <a:lumOff val="50000"/>
                  </a:schemeClr>
                </a:solidFill>
              </a:rPr>
              <a:t> sed ipsum maximus </a:t>
            </a:r>
            <a:r>
              <a:rPr lang="en-US" dirty="0" err="1">
                <a:solidFill>
                  <a:schemeClr val="tx1">
                    <a:lumMod val="50000"/>
                    <a:lumOff val="50000"/>
                  </a:schemeClr>
                </a:solidFill>
              </a:rPr>
              <a:t>est</a:t>
            </a:r>
            <a:r>
              <a:rPr lang="en-US" dirty="0">
                <a:solidFill>
                  <a:schemeClr val="tx1">
                    <a:lumMod val="50000"/>
                    <a:lumOff val="50000"/>
                  </a:schemeClr>
                </a:solidFill>
              </a:rPr>
              <a:t> </a:t>
            </a:r>
            <a:r>
              <a:rPr lang="en-US" dirty="0" err="1">
                <a:solidFill>
                  <a:schemeClr val="tx1">
                    <a:lumMod val="50000"/>
                    <a:lumOff val="50000"/>
                  </a:schemeClr>
                </a:solidFill>
              </a:rPr>
              <a:t>euismod</a:t>
            </a:r>
            <a:r>
              <a:rPr lang="en-US" dirty="0">
                <a:solidFill>
                  <a:schemeClr val="tx1">
                    <a:lumMod val="50000"/>
                    <a:lumOff val="50000"/>
                  </a:schemeClr>
                </a:solidFill>
              </a:rPr>
              <a:t> </a:t>
            </a:r>
            <a:r>
              <a:rPr lang="en-US" dirty="0" err="1">
                <a:solidFill>
                  <a:schemeClr val="tx1">
                    <a:lumMod val="50000"/>
                    <a:lumOff val="50000"/>
                  </a:schemeClr>
                </a:solidFill>
              </a:rPr>
              <a:t>dignissim</a:t>
            </a:r>
            <a:r>
              <a:rPr lang="en-US" dirty="0">
                <a:solidFill>
                  <a:schemeClr val="tx1">
                    <a:lumMod val="50000"/>
                    <a:lumOff val="50000"/>
                  </a:schemeClr>
                </a:solidFill>
              </a:rPr>
              <a:t>. Maecenas </a:t>
            </a:r>
            <a:r>
              <a:rPr lang="en-US" dirty="0" err="1">
                <a:solidFill>
                  <a:schemeClr val="tx1">
                    <a:lumMod val="50000"/>
                    <a:lumOff val="50000"/>
                  </a:schemeClr>
                </a:solidFill>
              </a:rPr>
              <a:t>consequat</a:t>
            </a:r>
            <a:r>
              <a:rPr lang="en-US" dirty="0">
                <a:solidFill>
                  <a:schemeClr val="tx1">
                    <a:lumMod val="50000"/>
                    <a:lumOff val="50000"/>
                  </a:schemeClr>
                </a:solidFill>
              </a:rPr>
              <a:t> </a:t>
            </a:r>
            <a:r>
              <a:rPr lang="en-US" dirty="0" err="1">
                <a:solidFill>
                  <a:schemeClr val="tx1">
                    <a:lumMod val="50000"/>
                    <a:lumOff val="50000"/>
                  </a:schemeClr>
                </a:solidFill>
              </a:rPr>
              <a:t>elementum</a:t>
            </a:r>
            <a:r>
              <a:rPr lang="en-US" dirty="0">
                <a:solidFill>
                  <a:schemeClr val="tx1">
                    <a:lumMod val="50000"/>
                    <a:lumOff val="50000"/>
                  </a:schemeClr>
                </a:solidFill>
              </a:rPr>
              <a:t> eros, </a:t>
            </a:r>
            <a:r>
              <a:rPr lang="en-US" dirty="0" err="1">
                <a:solidFill>
                  <a:schemeClr val="tx1">
                    <a:lumMod val="50000"/>
                    <a:lumOff val="50000"/>
                  </a:schemeClr>
                </a:solidFill>
              </a:rPr>
              <a:t>ut</a:t>
            </a:r>
            <a:r>
              <a:rPr lang="en-US" dirty="0">
                <a:solidFill>
                  <a:schemeClr val="tx1">
                    <a:lumMod val="50000"/>
                    <a:lumOff val="50000"/>
                  </a:schemeClr>
                </a:solidFill>
              </a:rPr>
              <a:t> pharetra </a:t>
            </a:r>
            <a:r>
              <a:rPr lang="en-US" dirty="0" err="1">
                <a:solidFill>
                  <a:schemeClr val="tx1">
                    <a:lumMod val="50000"/>
                    <a:lumOff val="50000"/>
                  </a:schemeClr>
                </a:solidFill>
              </a:rPr>
              <a:t>velit</a:t>
            </a:r>
            <a:r>
              <a:rPr lang="en-US" dirty="0">
                <a:solidFill>
                  <a:schemeClr val="tx1">
                    <a:lumMod val="50000"/>
                    <a:lumOff val="50000"/>
                  </a:schemeClr>
                </a:solidFill>
              </a:rPr>
              <a:t> convallis </a:t>
            </a:r>
            <a:r>
              <a:rPr lang="en-US" dirty="0" err="1">
                <a:solidFill>
                  <a:schemeClr val="tx1">
                    <a:lumMod val="50000"/>
                    <a:lumOff val="50000"/>
                  </a:schemeClr>
                </a:solidFill>
              </a:rPr>
              <a:t>nec</a:t>
            </a:r>
            <a:r>
              <a:rPr lang="en-US" dirty="0">
                <a:solidFill>
                  <a:schemeClr val="tx1">
                    <a:lumMod val="50000"/>
                    <a:lumOff val="50000"/>
                  </a:schemeClr>
                </a:solidFill>
              </a:rPr>
              <a:t>. </a:t>
            </a:r>
            <a:r>
              <a:rPr lang="en-US" dirty="0" err="1">
                <a:solidFill>
                  <a:schemeClr val="tx1">
                    <a:lumMod val="50000"/>
                    <a:lumOff val="50000"/>
                  </a:schemeClr>
                </a:solidFill>
              </a:rPr>
              <a:t>Vivamus</a:t>
            </a:r>
            <a:r>
              <a:rPr lang="en-US" dirty="0">
                <a:solidFill>
                  <a:schemeClr val="tx1">
                    <a:lumMod val="50000"/>
                    <a:lumOff val="50000"/>
                  </a:schemeClr>
                </a:solidFill>
              </a:rPr>
              <a:t> </a:t>
            </a:r>
            <a:r>
              <a:rPr lang="en-US" dirty="0" err="1">
                <a:solidFill>
                  <a:schemeClr val="tx1">
                    <a:lumMod val="50000"/>
                    <a:lumOff val="50000"/>
                  </a:schemeClr>
                </a:solidFill>
              </a:rPr>
              <a:t>interdum</a:t>
            </a:r>
            <a:r>
              <a:rPr lang="en-US" dirty="0">
                <a:solidFill>
                  <a:schemeClr val="tx1">
                    <a:lumMod val="50000"/>
                    <a:lumOff val="50000"/>
                  </a:schemeClr>
                </a:solidFill>
              </a:rPr>
              <a:t> porta </a:t>
            </a:r>
            <a:r>
              <a:rPr lang="en-US" dirty="0" err="1">
                <a:solidFill>
                  <a:schemeClr val="tx1">
                    <a:lumMod val="50000"/>
                    <a:lumOff val="50000"/>
                  </a:schemeClr>
                </a:solidFill>
              </a:rPr>
              <a:t>varius</a:t>
            </a:r>
            <a:r>
              <a:rPr lang="en-US" dirty="0">
                <a:solidFill>
                  <a:schemeClr val="tx1">
                    <a:lumMod val="50000"/>
                    <a:lumOff val="50000"/>
                  </a:schemeClr>
                </a:solidFill>
              </a:rPr>
              <a:t>. Nam </a:t>
            </a:r>
            <a:r>
              <a:rPr lang="en-US" dirty="0" err="1">
                <a:solidFill>
                  <a:schemeClr val="tx1">
                    <a:lumMod val="50000"/>
                    <a:lumOff val="50000"/>
                  </a:schemeClr>
                </a:solidFill>
              </a:rPr>
              <a:t>quis</a:t>
            </a:r>
            <a:r>
              <a:rPr lang="en-US" dirty="0">
                <a:solidFill>
                  <a:schemeClr val="tx1">
                    <a:lumMod val="50000"/>
                    <a:lumOff val="50000"/>
                  </a:schemeClr>
                </a:solidFill>
              </a:rPr>
              <a:t> libero ipsum. </a:t>
            </a:r>
          </a:p>
        </p:txBody>
      </p:sp>
      <p:grpSp>
        <p:nvGrpSpPr>
          <p:cNvPr id="44" name="Group 43">
            <a:extLst>
              <a:ext uri="{FF2B5EF4-FFF2-40B4-BE49-F238E27FC236}">
                <a16:creationId xmlns:a16="http://schemas.microsoft.com/office/drawing/2014/main" id="{F6F18CDD-9C6E-4A9A-A5AE-3D706CBF37BD}"/>
              </a:ext>
            </a:extLst>
          </p:cNvPr>
          <p:cNvGrpSpPr/>
          <p:nvPr/>
        </p:nvGrpSpPr>
        <p:grpSpPr>
          <a:xfrm>
            <a:off x="1629598" y="3647911"/>
            <a:ext cx="201353" cy="351699"/>
            <a:chOff x="9278605" y="449993"/>
            <a:chExt cx="151277" cy="264243"/>
          </a:xfrm>
          <a:solidFill>
            <a:schemeClr val="accent2"/>
          </a:solidFill>
        </p:grpSpPr>
        <p:sp>
          <p:nvSpPr>
            <p:cNvPr id="45" name="Freeform: Shape 44">
              <a:extLst>
                <a:ext uri="{FF2B5EF4-FFF2-40B4-BE49-F238E27FC236}">
                  <a16:creationId xmlns:a16="http://schemas.microsoft.com/office/drawing/2014/main" id="{FCC6F116-D00B-4AE1-BB3A-5AAC31C32FE9}"/>
                </a:ext>
              </a:extLst>
            </p:cNvPr>
            <p:cNvSpPr/>
            <p:nvPr/>
          </p:nvSpPr>
          <p:spPr>
            <a:xfrm>
              <a:off x="9310732" y="621138"/>
              <a:ext cx="89215" cy="85339"/>
            </a:xfrm>
            <a:custGeom>
              <a:avLst/>
              <a:gdLst>
                <a:gd name="connsiteX0" fmla="*/ 89216 w 89216"/>
                <a:gd name="connsiteY0" fmla="*/ 62063 h 85337"/>
                <a:gd name="connsiteX1" fmla="*/ 65942 w 89216"/>
                <a:gd name="connsiteY1" fmla="*/ 85337 h 85337"/>
                <a:gd name="connsiteX2" fmla="*/ 23274 w 89216"/>
                <a:gd name="connsiteY2" fmla="*/ 85337 h 85337"/>
                <a:gd name="connsiteX3" fmla="*/ 0 w 89216"/>
                <a:gd name="connsiteY3" fmla="*/ 62063 h 85337"/>
                <a:gd name="connsiteX4" fmla="*/ 0 w 89216"/>
                <a:gd name="connsiteY4" fmla="*/ 23274 h 85337"/>
                <a:gd name="connsiteX5" fmla="*/ 23274 w 89216"/>
                <a:gd name="connsiteY5" fmla="*/ 0 h 85337"/>
                <a:gd name="connsiteX6" fmla="*/ 65942 w 89216"/>
                <a:gd name="connsiteY6" fmla="*/ 0 h 85337"/>
                <a:gd name="connsiteX7" fmla="*/ 89216 w 89216"/>
                <a:gd name="connsiteY7" fmla="*/ 23274 h 85337"/>
                <a:gd name="connsiteX8" fmla="*/ 89216 w 89216"/>
                <a:gd name="connsiteY8" fmla="*/ 62063 h 85337"/>
                <a:gd name="connsiteX9" fmla="*/ 73700 w 89216"/>
                <a:gd name="connsiteY9" fmla="*/ 23274 h 85337"/>
                <a:gd name="connsiteX10" fmla="*/ 65942 w 89216"/>
                <a:gd name="connsiteY10" fmla="*/ 15516 h 85337"/>
                <a:gd name="connsiteX11" fmla="*/ 23274 w 89216"/>
                <a:gd name="connsiteY11" fmla="*/ 15516 h 85337"/>
                <a:gd name="connsiteX12" fmla="*/ 15516 w 89216"/>
                <a:gd name="connsiteY12" fmla="*/ 23274 h 85337"/>
                <a:gd name="connsiteX13" fmla="*/ 15516 w 89216"/>
                <a:gd name="connsiteY13" fmla="*/ 62063 h 85337"/>
                <a:gd name="connsiteX14" fmla="*/ 23274 w 89216"/>
                <a:gd name="connsiteY14" fmla="*/ 69821 h 85337"/>
                <a:gd name="connsiteX15" fmla="*/ 65942 w 89216"/>
                <a:gd name="connsiteY15" fmla="*/ 69821 h 85337"/>
                <a:gd name="connsiteX16" fmla="*/ 73700 w 89216"/>
                <a:gd name="connsiteY16" fmla="*/ 62063 h 85337"/>
                <a:gd name="connsiteX17" fmla="*/ 73700 w 89216"/>
                <a:gd name="connsiteY17" fmla="*/ 23274 h 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216" h="85337">
                  <a:moveTo>
                    <a:pt x="89216" y="62063"/>
                  </a:moveTo>
                  <a:cubicBezTo>
                    <a:pt x="89216" y="74903"/>
                    <a:pt x="78782" y="85337"/>
                    <a:pt x="65942" y="85337"/>
                  </a:cubicBezTo>
                  <a:lnTo>
                    <a:pt x="23274" y="85337"/>
                  </a:lnTo>
                  <a:cubicBezTo>
                    <a:pt x="10434" y="85337"/>
                    <a:pt x="0" y="74903"/>
                    <a:pt x="0" y="62063"/>
                  </a:cubicBezTo>
                  <a:lnTo>
                    <a:pt x="0" y="23274"/>
                  </a:lnTo>
                  <a:cubicBezTo>
                    <a:pt x="0" y="10434"/>
                    <a:pt x="10434" y="0"/>
                    <a:pt x="23274" y="0"/>
                  </a:cubicBezTo>
                  <a:lnTo>
                    <a:pt x="65942" y="0"/>
                  </a:lnTo>
                  <a:cubicBezTo>
                    <a:pt x="78782" y="0"/>
                    <a:pt x="89216" y="10434"/>
                    <a:pt x="89216" y="23274"/>
                  </a:cubicBezTo>
                  <a:lnTo>
                    <a:pt x="89216" y="62063"/>
                  </a:lnTo>
                  <a:close/>
                  <a:moveTo>
                    <a:pt x="73700" y="23274"/>
                  </a:moveTo>
                  <a:cubicBezTo>
                    <a:pt x="73700" y="19007"/>
                    <a:pt x="70209" y="15516"/>
                    <a:pt x="65942" y="15516"/>
                  </a:cubicBezTo>
                  <a:lnTo>
                    <a:pt x="23274" y="15516"/>
                  </a:lnTo>
                  <a:cubicBezTo>
                    <a:pt x="19007" y="15516"/>
                    <a:pt x="15516" y="19007"/>
                    <a:pt x="15516" y="23274"/>
                  </a:cubicBezTo>
                  <a:lnTo>
                    <a:pt x="15516" y="62063"/>
                  </a:lnTo>
                  <a:cubicBezTo>
                    <a:pt x="15516" y="66330"/>
                    <a:pt x="19007" y="69821"/>
                    <a:pt x="23274" y="69821"/>
                  </a:cubicBezTo>
                  <a:lnTo>
                    <a:pt x="65942" y="69821"/>
                  </a:lnTo>
                  <a:cubicBezTo>
                    <a:pt x="70209" y="69821"/>
                    <a:pt x="73700" y="66330"/>
                    <a:pt x="73700" y="62063"/>
                  </a:cubicBezTo>
                  <a:lnTo>
                    <a:pt x="73700" y="23274"/>
                  </a:lnTo>
                  <a:close/>
                </a:path>
              </a:pathLst>
            </a:custGeom>
            <a:grpFill/>
            <a:ln w="3867" cap="flat">
              <a:noFill/>
              <a:prstDash val="solid"/>
              <a:miter/>
            </a:ln>
          </p:spPr>
          <p:txBody>
            <a:bodyPr rtlCol="0" anchor="ctr"/>
            <a:lstStyle/>
            <a:p>
              <a:endParaRPr lang="en-ID"/>
            </a:p>
          </p:txBody>
        </p:sp>
        <p:sp>
          <p:nvSpPr>
            <p:cNvPr id="46" name="Freeform: Shape 45">
              <a:extLst>
                <a:ext uri="{FF2B5EF4-FFF2-40B4-BE49-F238E27FC236}">
                  <a16:creationId xmlns:a16="http://schemas.microsoft.com/office/drawing/2014/main" id="{5A5499B4-48A5-4FEC-B9D9-51B069440B6A}"/>
                </a:ext>
              </a:extLst>
            </p:cNvPr>
            <p:cNvSpPr/>
            <p:nvPr/>
          </p:nvSpPr>
          <p:spPr>
            <a:xfrm>
              <a:off x="9337924" y="690961"/>
              <a:ext cx="34911" cy="23275"/>
            </a:xfrm>
            <a:custGeom>
              <a:avLst/>
              <a:gdLst>
                <a:gd name="connsiteX0" fmla="*/ 22653 w 34910"/>
                <a:gd name="connsiteY0" fmla="*/ 23274 h 23273"/>
                <a:gd name="connsiteX1" fmla="*/ 11443 w 34910"/>
                <a:gd name="connsiteY1" fmla="*/ 23274 h 23273"/>
                <a:gd name="connsiteX2" fmla="*/ 0 w 34910"/>
                <a:gd name="connsiteY2" fmla="*/ 9077 h 23273"/>
                <a:gd name="connsiteX3" fmla="*/ 0 w 34910"/>
                <a:gd name="connsiteY3" fmla="*/ 7758 h 23273"/>
                <a:gd name="connsiteX4" fmla="*/ 7564 w 34910"/>
                <a:gd name="connsiteY4" fmla="*/ 0 h 23273"/>
                <a:gd name="connsiteX5" fmla="*/ 15128 w 34910"/>
                <a:gd name="connsiteY5" fmla="*/ 7758 h 23273"/>
                <a:gd name="connsiteX6" fmla="*/ 19007 w 34910"/>
                <a:gd name="connsiteY6" fmla="*/ 7758 h 23273"/>
                <a:gd name="connsiteX7" fmla="*/ 26959 w 34910"/>
                <a:gd name="connsiteY7" fmla="*/ 0 h 23273"/>
                <a:gd name="connsiteX8" fmla="*/ 34911 w 34910"/>
                <a:gd name="connsiteY8" fmla="*/ 7758 h 23273"/>
                <a:gd name="connsiteX9" fmla="*/ 34911 w 34910"/>
                <a:gd name="connsiteY9" fmla="*/ 9077 h 23273"/>
                <a:gd name="connsiteX10" fmla="*/ 22653 w 34910"/>
                <a:gd name="connsiteY10" fmla="*/ 23274 h 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10" h="23273">
                  <a:moveTo>
                    <a:pt x="22653" y="23274"/>
                  </a:moveTo>
                  <a:lnTo>
                    <a:pt x="11443" y="23274"/>
                  </a:lnTo>
                  <a:cubicBezTo>
                    <a:pt x="3801" y="23274"/>
                    <a:pt x="0" y="14856"/>
                    <a:pt x="0" y="9077"/>
                  </a:cubicBezTo>
                  <a:lnTo>
                    <a:pt x="0" y="7758"/>
                  </a:lnTo>
                  <a:cubicBezTo>
                    <a:pt x="0" y="3491"/>
                    <a:pt x="3297" y="0"/>
                    <a:pt x="7564" y="0"/>
                  </a:cubicBezTo>
                  <a:cubicBezTo>
                    <a:pt x="11870" y="0"/>
                    <a:pt x="15128" y="3491"/>
                    <a:pt x="15128" y="7758"/>
                  </a:cubicBezTo>
                  <a:lnTo>
                    <a:pt x="19007" y="7758"/>
                  </a:lnTo>
                  <a:cubicBezTo>
                    <a:pt x="19007" y="3491"/>
                    <a:pt x="22692" y="0"/>
                    <a:pt x="26959" y="0"/>
                  </a:cubicBezTo>
                  <a:cubicBezTo>
                    <a:pt x="31264" y="0"/>
                    <a:pt x="34911" y="3491"/>
                    <a:pt x="34911" y="7758"/>
                  </a:cubicBezTo>
                  <a:lnTo>
                    <a:pt x="34911" y="9077"/>
                  </a:lnTo>
                  <a:cubicBezTo>
                    <a:pt x="34872" y="14895"/>
                    <a:pt x="30295" y="23274"/>
                    <a:pt x="22653" y="23274"/>
                  </a:cubicBezTo>
                  <a:close/>
                </a:path>
              </a:pathLst>
            </a:custGeom>
            <a:grpFill/>
            <a:ln w="3867" cap="flat">
              <a:noFill/>
              <a:prstDash val="solid"/>
              <a:miter/>
            </a:ln>
          </p:spPr>
          <p:txBody>
            <a:bodyPr rtlCol="0" anchor="ctr"/>
            <a:lstStyle/>
            <a:p>
              <a:endParaRPr lang="en-ID"/>
            </a:p>
          </p:txBody>
        </p:sp>
        <p:sp>
          <p:nvSpPr>
            <p:cNvPr id="47" name="Freeform: Shape 46">
              <a:extLst>
                <a:ext uri="{FF2B5EF4-FFF2-40B4-BE49-F238E27FC236}">
                  <a16:creationId xmlns:a16="http://schemas.microsoft.com/office/drawing/2014/main" id="{192D7A3A-2BDF-4DAC-9703-2FD50F96663E}"/>
                </a:ext>
              </a:extLst>
            </p:cNvPr>
            <p:cNvSpPr/>
            <p:nvPr/>
          </p:nvSpPr>
          <p:spPr>
            <a:xfrm>
              <a:off x="9278605" y="449993"/>
              <a:ext cx="151277" cy="182316"/>
            </a:xfrm>
            <a:custGeom>
              <a:avLst/>
              <a:gdLst>
                <a:gd name="connsiteX0" fmla="*/ 49457 w 151279"/>
                <a:gd name="connsiteY0" fmla="*/ 184018 h 182311"/>
                <a:gd name="connsiteX1" fmla="*/ 0 w 151279"/>
                <a:gd name="connsiteY1" fmla="*/ 77269 h 182311"/>
                <a:gd name="connsiteX2" fmla="*/ 77269 w 151279"/>
                <a:gd name="connsiteY2" fmla="*/ 0 h 182311"/>
                <a:gd name="connsiteX3" fmla="*/ 154538 w 151279"/>
                <a:gd name="connsiteY3" fmla="*/ 77269 h 182311"/>
                <a:gd name="connsiteX4" fmla="*/ 106866 w 151279"/>
                <a:gd name="connsiteY4" fmla="*/ 182660 h 182311"/>
                <a:gd name="connsiteX5" fmla="*/ 97246 w 151279"/>
                <a:gd name="connsiteY5" fmla="*/ 170519 h 182311"/>
                <a:gd name="connsiteX6" fmla="*/ 139022 w 151279"/>
                <a:gd name="connsiteY6" fmla="*/ 77308 h 182311"/>
                <a:gd name="connsiteX7" fmla="*/ 77269 w 151279"/>
                <a:gd name="connsiteY7" fmla="*/ 15555 h 182311"/>
                <a:gd name="connsiteX8" fmla="*/ 15516 w 151279"/>
                <a:gd name="connsiteY8" fmla="*/ 77308 h 182311"/>
                <a:gd name="connsiteX9" fmla="*/ 58689 w 151279"/>
                <a:gd name="connsiteY9" fmla="*/ 171605 h 182311"/>
                <a:gd name="connsiteX10" fmla="*/ 49457 w 151279"/>
                <a:gd name="connsiteY10" fmla="*/ 184018 h 18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79" h="182311">
                  <a:moveTo>
                    <a:pt x="49457" y="184018"/>
                  </a:moveTo>
                  <a:cubicBezTo>
                    <a:pt x="20326" y="162451"/>
                    <a:pt x="0" y="110473"/>
                    <a:pt x="0" y="77269"/>
                  </a:cubicBezTo>
                  <a:cubicBezTo>
                    <a:pt x="0" y="34678"/>
                    <a:pt x="34639" y="0"/>
                    <a:pt x="77269" y="0"/>
                  </a:cubicBezTo>
                  <a:cubicBezTo>
                    <a:pt x="119860" y="0"/>
                    <a:pt x="154538" y="34639"/>
                    <a:pt x="154538" y="77269"/>
                  </a:cubicBezTo>
                  <a:cubicBezTo>
                    <a:pt x="154538" y="109231"/>
                    <a:pt x="134949" y="160395"/>
                    <a:pt x="106866" y="182660"/>
                  </a:cubicBezTo>
                  <a:lnTo>
                    <a:pt x="97246" y="170519"/>
                  </a:lnTo>
                  <a:cubicBezTo>
                    <a:pt x="121179" y="151551"/>
                    <a:pt x="139022" y="105663"/>
                    <a:pt x="139022" y="77308"/>
                  </a:cubicBezTo>
                  <a:cubicBezTo>
                    <a:pt x="139022" y="43250"/>
                    <a:pt x="111326" y="15555"/>
                    <a:pt x="77269" y="15555"/>
                  </a:cubicBezTo>
                  <a:cubicBezTo>
                    <a:pt x="43212" y="15555"/>
                    <a:pt x="15516" y="43250"/>
                    <a:pt x="15516" y="77308"/>
                  </a:cubicBezTo>
                  <a:cubicBezTo>
                    <a:pt x="15516" y="106128"/>
                    <a:pt x="34368" y="153607"/>
                    <a:pt x="58689" y="171605"/>
                  </a:cubicBezTo>
                  <a:lnTo>
                    <a:pt x="49457" y="184018"/>
                  </a:lnTo>
                  <a:close/>
                </a:path>
              </a:pathLst>
            </a:custGeom>
            <a:grpFill/>
            <a:ln w="3867" cap="flat">
              <a:noFill/>
              <a:prstDash val="solid"/>
              <a:miter/>
            </a:ln>
          </p:spPr>
          <p:txBody>
            <a:bodyPr rtlCol="0" anchor="ctr"/>
            <a:lstStyle/>
            <a:p>
              <a:endParaRPr lang="en-ID"/>
            </a:p>
          </p:txBody>
        </p:sp>
        <p:sp>
          <p:nvSpPr>
            <p:cNvPr id="48" name="Freeform: Shape 47">
              <a:extLst>
                <a:ext uri="{FF2B5EF4-FFF2-40B4-BE49-F238E27FC236}">
                  <a16:creationId xmlns:a16="http://schemas.microsoft.com/office/drawing/2014/main" id="{24D6B782-D148-4B02-A76D-EDC7894F0790}"/>
                </a:ext>
              </a:extLst>
            </p:cNvPr>
            <p:cNvSpPr/>
            <p:nvPr/>
          </p:nvSpPr>
          <p:spPr>
            <a:xfrm>
              <a:off x="9318782" y="632024"/>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49" name="Freeform: Shape 48">
              <a:extLst>
                <a:ext uri="{FF2B5EF4-FFF2-40B4-BE49-F238E27FC236}">
                  <a16:creationId xmlns:a16="http://schemas.microsoft.com/office/drawing/2014/main" id="{66C75534-6B9F-43E3-AEC7-E13DA14D3A28}"/>
                </a:ext>
              </a:extLst>
            </p:cNvPr>
            <p:cNvSpPr/>
            <p:nvPr/>
          </p:nvSpPr>
          <p:spPr>
            <a:xfrm>
              <a:off x="9318803" y="659177"/>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50" name="Freeform: Shape 49">
              <a:extLst>
                <a:ext uri="{FF2B5EF4-FFF2-40B4-BE49-F238E27FC236}">
                  <a16:creationId xmlns:a16="http://schemas.microsoft.com/office/drawing/2014/main" id="{C0581783-5906-40FE-BE23-FB4EC9FB419A}"/>
                </a:ext>
              </a:extLst>
            </p:cNvPr>
            <p:cNvSpPr/>
            <p:nvPr/>
          </p:nvSpPr>
          <p:spPr>
            <a:xfrm>
              <a:off x="9353029" y="524206"/>
              <a:ext cx="7758" cy="3879"/>
            </a:xfrm>
            <a:custGeom>
              <a:avLst/>
              <a:gdLst>
                <a:gd name="connsiteX0" fmla="*/ 3879 w 7757"/>
                <a:gd name="connsiteY0" fmla="*/ 7710 h 3878"/>
                <a:gd name="connsiteX1" fmla="*/ 1125 w 7757"/>
                <a:gd name="connsiteY1" fmla="*/ 6585 h 3878"/>
                <a:gd name="connsiteX2" fmla="*/ 0 w 7757"/>
                <a:gd name="connsiteY2" fmla="*/ 3831 h 3878"/>
                <a:gd name="connsiteX3" fmla="*/ 1125 w 7757"/>
                <a:gd name="connsiteY3" fmla="*/ 1076 h 3878"/>
                <a:gd name="connsiteX4" fmla="*/ 6633 w 7757"/>
                <a:gd name="connsiteY4" fmla="*/ 1076 h 3878"/>
                <a:gd name="connsiteX5" fmla="*/ 7758 w 7757"/>
                <a:gd name="connsiteY5" fmla="*/ 3831 h 3878"/>
                <a:gd name="connsiteX6" fmla="*/ 6633 w 7757"/>
                <a:gd name="connsiteY6" fmla="*/ 6585 h 3878"/>
                <a:gd name="connsiteX7" fmla="*/ 3879 w 7757"/>
                <a:gd name="connsiteY7" fmla="*/ 7710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10"/>
                  </a:moveTo>
                  <a:cubicBezTo>
                    <a:pt x="2870" y="7710"/>
                    <a:pt x="1862" y="7283"/>
                    <a:pt x="1125" y="6585"/>
                  </a:cubicBezTo>
                  <a:cubicBezTo>
                    <a:pt x="427" y="5848"/>
                    <a:pt x="0" y="4878"/>
                    <a:pt x="0" y="3831"/>
                  </a:cubicBezTo>
                  <a:cubicBezTo>
                    <a:pt x="0" y="2783"/>
                    <a:pt x="427" y="1813"/>
                    <a:pt x="1125" y="1076"/>
                  </a:cubicBezTo>
                  <a:cubicBezTo>
                    <a:pt x="2560" y="-359"/>
                    <a:pt x="5198" y="-359"/>
                    <a:pt x="6633" y="1076"/>
                  </a:cubicBezTo>
                  <a:cubicBezTo>
                    <a:pt x="7331" y="1813"/>
                    <a:pt x="7758" y="2822"/>
                    <a:pt x="7758" y="3831"/>
                  </a:cubicBezTo>
                  <a:cubicBezTo>
                    <a:pt x="7758" y="4839"/>
                    <a:pt x="7331" y="5848"/>
                    <a:pt x="6633" y="6585"/>
                  </a:cubicBezTo>
                  <a:cubicBezTo>
                    <a:pt x="5896" y="7283"/>
                    <a:pt x="4926" y="7710"/>
                    <a:pt x="3879" y="7710"/>
                  </a:cubicBezTo>
                  <a:close/>
                </a:path>
              </a:pathLst>
            </a:custGeom>
            <a:grpFill/>
            <a:ln w="3867" cap="flat">
              <a:noFill/>
              <a:prstDash val="solid"/>
              <a:miter/>
            </a:ln>
          </p:spPr>
          <p:txBody>
            <a:bodyPr rtlCol="0" anchor="ctr"/>
            <a:lstStyle/>
            <a:p>
              <a:endParaRPr lang="en-ID"/>
            </a:p>
          </p:txBody>
        </p:sp>
        <p:sp>
          <p:nvSpPr>
            <p:cNvPr id="51" name="Freeform: Shape 50">
              <a:extLst>
                <a:ext uri="{FF2B5EF4-FFF2-40B4-BE49-F238E27FC236}">
                  <a16:creationId xmlns:a16="http://schemas.microsoft.com/office/drawing/2014/main" id="{3A64F714-96E4-4FD2-8251-BD580C924605}"/>
                </a:ext>
              </a:extLst>
            </p:cNvPr>
            <p:cNvSpPr/>
            <p:nvPr/>
          </p:nvSpPr>
          <p:spPr>
            <a:xfrm>
              <a:off x="9353417" y="539667"/>
              <a:ext cx="7758" cy="27153"/>
            </a:xfrm>
            <a:custGeom>
              <a:avLst/>
              <a:gdLst>
                <a:gd name="connsiteX0" fmla="*/ 3879 w 7757"/>
                <a:gd name="connsiteY0" fmla="*/ 27153 h 27152"/>
                <a:gd name="connsiteX1" fmla="*/ 0 w 7757"/>
                <a:gd name="connsiteY1" fmla="*/ 23274 h 27152"/>
                <a:gd name="connsiteX2" fmla="*/ 0 w 7757"/>
                <a:gd name="connsiteY2" fmla="*/ 3879 h 27152"/>
                <a:gd name="connsiteX3" fmla="*/ 3879 w 7757"/>
                <a:gd name="connsiteY3" fmla="*/ 0 h 27152"/>
                <a:gd name="connsiteX4" fmla="*/ 7758 w 7757"/>
                <a:gd name="connsiteY4" fmla="*/ 3879 h 27152"/>
                <a:gd name="connsiteX5" fmla="*/ 7758 w 7757"/>
                <a:gd name="connsiteY5" fmla="*/ 23274 h 27152"/>
                <a:gd name="connsiteX6" fmla="*/ 3879 w 7757"/>
                <a:gd name="connsiteY6" fmla="*/ 27153 h 2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7" h="27152">
                  <a:moveTo>
                    <a:pt x="3879" y="27153"/>
                  </a:moveTo>
                  <a:cubicBezTo>
                    <a:pt x="1746" y="27153"/>
                    <a:pt x="0" y="25407"/>
                    <a:pt x="0" y="23274"/>
                  </a:cubicBezTo>
                  <a:lnTo>
                    <a:pt x="0" y="3879"/>
                  </a:lnTo>
                  <a:cubicBezTo>
                    <a:pt x="0" y="1746"/>
                    <a:pt x="1746" y="0"/>
                    <a:pt x="3879" y="0"/>
                  </a:cubicBezTo>
                  <a:cubicBezTo>
                    <a:pt x="6012" y="0"/>
                    <a:pt x="7758" y="1746"/>
                    <a:pt x="7758" y="3879"/>
                  </a:cubicBezTo>
                  <a:lnTo>
                    <a:pt x="7758" y="23274"/>
                  </a:lnTo>
                  <a:cubicBezTo>
                    <a:pt x="7758" y="25446"/>
                    <a:pt x="6012" y="27153"/>
                    <a:pt x="3879" y="27153"/>
                  </a:cubicBezTo>
                  <a:close/>
                </a:path>
              </a:pathLst>
            </a:custGeom>
            <a:grpFill/>
            <a:ln w="3867" cap="flat">
              <a:noFill/>
              <a:prstDash val="solid"/>
              <a:miter/>
            </a:ln>
          </p:spPr>
          <p:txBody>
            <a:bodyPr rtlCol="0" anchor="ctr"/>
            <a:lstStyle/>
            <a:p>
              <a:endParaRPr lang="en-ID"/>
            </a:p>
          </p:txBody>
        </p:sp>
        <p:sp>
          <p:nvSpPr>
            <p:cNvPr id="52" name="Freeform: Shape 51">
              <a:extLst>
                <a:ext uri="{FF2B5EF4-FFF2-40B4-BE49-F238E27FC236}">
                  <a16:creationId xmlns:a16="http://schemas.microsoft.com/office/drawing/2014/main" id="{8BA83971-C837-4F94-8E7F-7B991BB5D150}"/>
                </a:ext>
              </a:extLst>
            </p:cNvPr>
            <p:cNvSpPr/>
            <p:nvPr/>
          </p:nvSpPr>
          <p:spPr>
            <a:xfrm>
              <a:off x="9326571" y="548687"/>
              <a:ext cx="15516" cy="15516"/>
            </a:xfrm>
            <a:custGeom>
              <a:avLst/>
              <a:gdLst>
                <a:gd name="connsiteX0" fmla="*/ 14478 w 15515"/>
                <a:gd name="connsiteY0" fmla="*/ 18318 h 15515"/>
                <a:gd name="connsiteX1" fmla="*/ 11724 w 15515"/>
                <a:gd name="connsiteY1" fmla="*/ 17194 h 15515"/>
                <a:gd name="connsiteX2" fmla="*/ 1135 w 15515"/>
                <a:gd name="connsiteY2" fmla="*/ 6604 h 15515"/>
                <a:gd name="connsiteX3" fmla="*/ 1135 w 15515"/>
                <a:gd name="connsiteY3" fmla="*/ 1135 h 15515"/>
                <a:gd name="connsiteX4" fmla="*/ 6604 w 15515"/>
                <a:gd name="connsiteY4" fmla="*/ 1135 h 15515"/>
                <a:gd name="connsiteX5" fmla="*/ 17194 w 15515"/>
                <a:gd name="connsiteY5" fmla="*/ 11724 h 15515"/>
                <a:gd name="connsiteX6" fmla="*/ 17194 w 15515"/>
                <a:gd name="connsiteY6" fmla="*/ 17194 h 15515"/>
                <a:gd name="connsiteX7" fmla="*/ 14478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14478" y="18318"/>
                  </a:moveTo>
                  <a:cubicBezTo>
                    <a:pt x="13470" y="18318"/>
                    <a:pt x="12500" y="17931"/>
                    <a:pt x="11724" y="17194"/>
                  </a:cubicBezTo>
                  <a:lnTo>
                    <a:pt x="1135" y="6604"/>
                  </a:lnTo>
                  <a:cubicBezTo>
                    <a:pt x="-378" y="5091"/>
                    <a:pt x="-378" y="2647"/>
                    <a:pt x="1135" y="1135"/>
                  </a:cubicBezTo>
                  <a:cubicBezTo>
                    <a:pt x="2647" y="-378"/>
                    <a:pt x="5091" y="-378"/>
                    <a:pt x="6604" y="1135"/>
                  </a:cubicBezTo>
                  <a:lnTo>
                    <a:pt x="17194" y="11724"/>
                  </a:lnTo>
                  <a:cubicBezTo>
                    <a:pt x="18706" y="13237"/>
                    <a:pt x="18706" y="15681"/>
                    <a:pt x="17194" y="17194"/>
                  </a:cubicBezTo>
                  <a:cubicBezTo>
                    <a:pt x="16457" y="17969"/>
                    <a:pt x="15448" y="18318"/>
                    <a:pt x="14478" y="18318"/>
                  </a:cubicBezTo>
                  <a:close/>
                </a:path>
              </a:pathLst>
            </a:custGeom>
            <a:grpFill/>
            <a:ln w="3867" cap="flat">
              <a:noFill/>
              <a:prstDash val="solid"/>
              <a:miter/>
            </a:ln>
          </p:spPr>
          <p:txBody>
            <a:bodyPr rtlCol="0" anchor="ctr"/>
            <a:lstStyle/>
            <a:p>
              <a:endParaRPr lang="en-ID"/>
            </a:p>
          </p:txBody>
        </p:sp>
        <p:sp>
          <p:nvSpPr>
            <p:cNvPr id="53" name="Freeform: Shape 52">
              <a:extLst>
                <a:ext uri="{FF2B5EF4-FFF2-40B4-BE49-F238E27FC236}">
                  <a16:creationId xmlns:a16="http://schemas.microsoft.com/office/drawing/2014/main" id="{DB97A435-60B2-4B15-A68C-A49B452C6B8C}"/>
                </a:ext>
              </a:extLst>
            </p:cNvPr>
            <p:cNvSpPr/>
            <p:nvPr/>
          </p:nvSpPr>
          <p:spPr>
            <a:xfrm>
              <a:off x="9369689" y="548691"/>
              <a:ext cx="15516" cy="15516"/>
            </a:xfrm>
            <a:custGeom>
              <a:avLst/>
              <a:gdLst>
                <a:gd name="connsiteX0" fmla="*/ 3889 w 15515"/>
                <a:gd name="connsiteY0" fmla="*/ 18318 h 15515"/>
                <a:gd name="connsiteX1" fmla="*/ 1135 w 15515"/>
                <a:gd name="connsiteY1" fmla="*/ 17194 h 15515"/>
                <a:gd name="connsiteX2" fmla="*/ 1135 w 15515"/>
                <a:gd name="connsiteY2" fmla="*/ 11724 h 15515"/>
                <a:gd name="connsiteX3" fmla="*/ 11724 w 15515"/>
                <a:gd name="connsiteY3" fmla="*/ 1135 h 15515"/>
                <a:gd name="connsiteX4" fmla="*/ 17193 w 15515"/>
                <a:gd name="connsiteY4" fmla="*/ 1135 h 15515"/>
                <a:gd name="connsiteX5" fmla="*/ 17193 w 15515"/>
                <a:gd name="connsiteY5" fmla="*/ 6604 h 15515"/>
                <a:gd name="connsiteX6" fmla="*/ 6604 w 15515"/>
                <a:gd name="connsiteY6" fmla="*/ 17194 h 15515"/>
                <a:gd name="connsiteX7" fmla="*/ 3889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3889" y="18318"/>
                  </a:moveTo>
                  <a:cubicBezTo>
                    <a:pt x="2880" y="18318"/>
                    <a:pt x="1910" y="17931"/>
                    <a:pt x="1135" y="17194"/>
                  </a:cubicBezTo>
                  <a:cubicBezTo>
                    <a:pt x="-378" y="15681"/>
                    <a:pt x="-378" y="13237"/>
                    <a:pt x="1135" y="11724"/>
                  </a:cubicBezTo>
                  <a:lnTo>
                    <a:pt x="11724" y="1135"/>
                  </a:lnTo>
                  <a:cubicBezTo>
                    <a:pt x="13237" y="-378"/>
                    <a:pt x="15681" y="-378"/>
                    <a:pt x="17193" y="1135"/>
                  </a:cubicBezTo>
                  <a:cubicBezTo>
                    <a:pt x="18706" y="2647"/>
                    <a:pt x="18706" y="5091"/>
                    <a:pt x="17193" y="6604"/>
                  </a:cubicBezTo>
                  <a:lnTo>
                    <a:pt x="6604" y="17194"/>
                  </a:lnTo>
                  <a:cubicBezTo>
                    <a:pt x="5867" y="17969"/>
                    <a:pt x="4897" y="18318"/>
                    <a:pt x="3889" y="18318"/>
                  </a:cubicBezTo>
                  <a:close/>
                </a:path>
              </a:pathLst>
            </a:custGeom>
            <a:grpFill/>
            <a:ln w="3867" cap="flat">
              <a:noFill/>
              <a:prstDash val="solid"/>
              <a:miter/>
            </a:ln>
          </p:spPr>
          <p:txBody>
            <a:bodyPr rtlCol="0" anchor="ctr"/>
            <a:lstStyle/>
            <a:p>
              <a:endParaRPr lang="en-ID"/>
            </a:p>
          </p:txBody>
        </p:sp>
      </p:grpSp>
      <p:pic>
        <p:nvPicPr>
          <p:cNvPr id="28" name="Picture Placeholder 27">
            <a:extLst>
              <a:ext uri="{FF2B5EF4-FFF2-40B4-BE49-F238E27FC236}">
                <a16:creationId xmlns:a16="http://schemas.microsoft.com/office/drawing/2014/main" id="{1C818280-D6B1-44F2-926D-3245A54D028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883" t="40664" r="15883" b="-40664"/>
          <a:stretch/>
        </p:blipFill>
        <p:spPr>
          <a:xfrm>
            <a:off x="6383072" y="1173592"/>
            <a:ext cx="4501671" cy="9579956"/>
          </a:xfrm>
        </p:spPr>
      </p:pic>
      <p:grpSp>
        <p:nvGrpSpPr>
          <p:cNvPr id="3" name="Group 2">
            <a:extLst>
              <a:ext uri="{FF2B5EF4-FFF2-40B4-BE49-F238E27FC236}">
                <a16:creationId xmlns:a16="http://schemas.microsoft.com/office/drawing/2014/main" id="{CDA17E6A-DE4C-48E6-B6FA-A0B849E5ADEF}"/>
              </a:ext>
            </a:extLst>
          </p:cNvPr>
          <p:cNvGrpSpPr/>
          <p:nvPr/>
        </p:nvGrpSpPr>
        <p:grpSpPr>
          <a:xfrm>
            <a:off x="6096000" y="902066"/>
            <a:ext cx="5078413" cy="10123009"/>
            <a:chOff x="6798446" y="546727"/>
            <a:chExt cx="2891900" cy="5764546"/>
          </a:xfrm>
        </p:grpSpPr>
        <p:sp>
          <p:nvSpPr>
            <p:cNvPr id="4" name="Freeform 3">
              <a:extLst>
                <a:ext uri="{FF2B5EF4-FFF2-40B4-BE49-F238E27FC236}">
                  <a16:creationId xmlns:a16="http://schemas.microsoft.com/office/drawing/2014/main" id="{C7792F69-0ECB-4BA4-BC66-0D150635E4FF}"/>
                </a:ext>
              </a:extLst>
            </p:cNvPr>
            <p:cNvSpPr>
              <a:spLocks/>
            </p:cNvSpPr>
            <p:nvPr/>
          </p:nvSpPr>
          <p:spPr bwMode="auto">
            <a:xfrm>
              <a:off x="6817696" y="546727"/>
              <a:ext cx="2850439" cy="5764546"/>
            </a:xfrm>
            <a:custGeom>
              <a:avLst/>
              <a:gdLst>
                <a:gd name="connsiteX0" fmla="*/ 429418 w 2850439"/>
                <a:gd name="connsiteY0" fmla="*/ 166583 h 5764546"/>
                <a:gd name="connsiteX1" fmla="*/ 401283 w 2850439"/>
                <a:gd name="connsiteY1" fmla="*/ 172506 h 5764546"/>
                <a:gd name="connsiteX2" fmla="*/ 374630 w 2850439"/>
                <a:gd name="connsiteY2" fmla="*/ 179910 h 5764546"/>
                <a:gd name="connsiteX3" fmla="*/ 346496 w 2850439"/>
                <a:gd name="connsiteY3" fmla="*/ 188794 h 5764546"/>
                <a:gd name="connsiteX4" fmla="*/ 321323 w 2850439"/>
                <a:gd name="connsiteY4" fmla="*/ 202121 h 5764546"/>
                <a:gd name="connsiteX5" fmla="*/ 297631 w 2850439"/>
                <a:gd name="connsiteY5" fmla="*/ 216929 h 5764546"/>
                <a:gd name="connsiteX6" fmla="*/ 275420 w 2850439"/>
                <a:gd name="connsiteY6" fmla="*/ 231736 h 5764546"/>
                <a:gd name="connsiteX7" fmla="*/ 254689 w 2850439"/>
                <a:gd name="connsiteY7" fmla="*/ 250986 h 5764546"/>
                <a:gd name="connsiteX8" fmla="*/ 235440 w 2850439"/>
                <a:gd name="connsiteY8" fmla="*/ 271716 h 5764546"/>
                <a:gd name="connsiteX9" fmla="*/ 217671 w 2850439"/>
                <a:gd name="connsiteY9" fmla="*/ 293927 h 5764546"/>
                <a:gd name="connsiteX10" fmla="*/ 204344 w 2850439"/>
                <a:gd name="connsiteY10" fmla="*/ 319100 h 5764546"/>
                <a:gd name="connsiteX11" fmla="*/ 192498 w 2850439"/>
                <a:gd name="connsiteY11" fmla="*/ 344273 h 5764546"/>
                <a:gd name="connsiteX12" fmla="*/ 182133 w 2850439"/>
                <a:gd name="connsiteY12" fmla="*/ 370926 h 5764546"/>
                <a:gd name="connsiteX13" fmla="*/ 174729 w 2850439"/>
                <a:gd name="connsiteY13" fmla="*/ 399060 h 5764546"/>
                <a:gd name="connsiteX14" fmla="*/ 170287 w 2850439"/>
                <a:gd name="connsiteY14" fmla="*/ 428675 h 5764546"/>
                <a:gd name="connsiteX15" fmla="*/ 167325 w 2850439"/>
                <a:gd name="connsiteY15" fmla="*/ 458290 h 5764546"/>
                <a:gd name="connsiteX16" fmla="*/ 167325 w 2850439"/>
                <a:gd name="connsiteY16" fmla="*/ 5306255 h 5764546"/>
                <a:gd name="connsiteX17" fmla="*/ 170287 w 2850439"/>
                <a:gd name="connsiteY17" fmla="*/ 5335870 h 5764546"/>
                <a:gd name="connsiteX18" fmla="*/ 174729 w 2850439"/>
                <a:gd name="connsiteY18" fmla="*/ 5365485 h 5764546"/>
                <a:gd name="connsiteX19" fmla="*/ 182133 w 2850439"/>
                <a:gd name="connsiteY19" fmla="*/ 5393619 h 5764546"/>
                <a:gd name="connsiteX20" fmla="*/ 192498 w 2850439"/>
                <a:gd name="connsiteY20" fmla="*/ 5420272 h 5764546"/>
                <a:gd name="connsiteX21" fmla="*/ 204344 w 2850439"/>
                <a:gd name="connsiteY21" fmla="*/ 5445445 h 5764546"/>
                <a:gd name="connsiteX22" fmla="*/ 217671 w 2850439"/>
                <a:gd name="connsiteY22" fmla="*/ 5467656 h 5764546"/>
                <a:gd name="connsiteX23" fmla="*/ 235440 w 2850439"/>
                <a:gd name="connsiteY23" fmla="*/ 5489867 h 5764546"/>
                <a:gd name="connsiteX24" fmla="*/ 254689 w 2850439"/>
                <a:gd name="connsiteY24" fmla="*/ 5512079 h 5764546"/>
                <a:gd name="connsiteX25" fmla="*/ 275420 w 2850439"/>
                <a:gd name="connsiteY25" fmla="*/ 5529848 h 5764546"/>
                <a:gd name="connsiteX26" fmla="*/ 297631 w 2850439"/>
                <a:gd name="connsiteY26" fmla="*/ 5547617 h 5764546"/>
                <a:gd name="connsiteX27" fmla="*/ 321323 w 2850439"/>
                <a:gd name="connsiteY27" fmla="*/ 5562424 h 5764546"/>
                <a:gd name="connsiteX28" fmla="*/ 346496 w 2850439"/>
                <a:gd name="connsiteY28" fmla="*/ 5574270 h 5764546"/>
                <a:gd name="connsiteX29" fmla="*/ 374630 w 2850439"/>
                <a:gd name="connsiteY29" fmla="*/ 5584635 h 5764546"/>
                <a:gd name="connsiteX30" fmla="*/ 401283 w 2850439"/>
                <a:gd name="connsiteY30" fmla="*/ 5592039 h 5764546"/>
                <a:gd name="connsiteX31" fmla="*/ 429418 w 2850439"/>
                <a:gd name="connsiteY31" fmla="*/ 5595001 h 5764546"/>
                <a:gd name="connsiteX32" fmla="*/ 459032 w 2850439"/>
                <a:gd name="connsiteY32" fmla="*/ 5596481 h 5764546"/>
                <a:gd name="connsiteX33" fmla="*/ 2391408 w 2850439"/>
                <a:gd name="connsiteY33" fmla="*/ 5596481 h 5764546"/>
                <a:gd name="connsiteX34" fmla="*/ 2422504 w 2850439"/>
                <a:gd name="connsiteY34" fmla="*/ 5595001 h 5764546"/>
                <a:gd name="connsiteX35" fmla="*/ 2449157 w 2850439"/>
                <a:gd name="connsiteY35" fmla="*/ 5592039 h 5764546"/>
                <a:gd name="connsiteX36" fmla="*/ 2478772 w 2850439"/>
                <a:gd name="connsiteY36" fmla="*/ 5584635 h 5764546"/>
                <a:gd name="connsiteX37" fmla="*/ 2503944 w 2850439"/>
                <a:gd name="connsiteY37" fmla="*/ 5574270 h 5764546"/>
                <a:gd name="connsiteX38" fmla="*/ 2532079 w 2850439"/>
                <a:gd name="connsiteY38" fmla="*/ 5562424 h 5764546"/>
                <a:gd name="connsiteX39" fmla="*/ 2554290 w 2850439"/>
                <a:gd name="connsiteY39" fmla="*/ 5547617 h 5764546"/>
                <a:gd name="connsiteX40" fmla="*/ 2576501 w 2850439"/>
                <a:gd name="connsiteY40" fmla="*/ 5529848 h 5764546"/>
                <a:gd name="connsiteX41" fmla="*/ 2598712 w 2850439"/>
                <a:gd name="connsiteY41" fmla="*/ 5512079 h 5764546"/>
                <a:gd name="connsiteX42" fmla="*/ 2616481 w 2850439"/>
                <a:gd name="connsiteY42" fmla="*/ 5489867 h 5764546"/>
                <a:gd name="connsiteX43" fmla="*/ 2634250 w 2850439"/>
                <a:gd name="connsiteY43" fmla="*/ 5467656 h 5764546"/>
                <a:gd name="connsiteX44" fmla="*/ 2649058 w 2850439"/>
                <a:gd name="connsiteY44" fmla="*/ 5445445 h 5764546"/>
                <a:gd name="connsiteX45" fmla="*/ 2660904 w 2850439"/>
                <a:gd name="connsiteY45" fmla="*/ 5420272 h 5764546"/>
                <a:gd name="connsiteX46" fmla="*/ 2671269 w 2850439"/>
                <a:gd name="connsiteY46" fmla="*/ 5393619 h 5764546"/>
                <a:gd name="connsiteX47" fmla="*/ 2675711 w 2850439"/>
                <a:gd name="connsiteY47" fmla="*/ 5365485 h 5764546"/>
                <a:gd name="connsiteX48" fmla="*/ 2680154 w 2850439"/>
                <a:gd name="connsiteY48" fmla="*/ 5335870 h 5764546"/>
                <a:gd name="connsiteX49" fmla="*/ 2683115 w 2850439"/>
                <a:gd name="connsiteY49" fmla="*/ 5306255 h 5764546"/>
                <a:gd name="connsiteX50" fmla="*/ 2683115 w 2850439"/>
                <a:gd name="connsiteY50" fmla="*/ 458290 h 5764546"/>
                <a:gd name="connsiteX51" fmla="*/ 2680154 w 2850439"/>
                <a:gd name="connsiteY51" fmla="*/ 428675 h 5764546"/>
                <a:gd name="connsiteX52" fmla="*/ 2675711 w 2850439"/>
                <a:gd name="connsiteY52" fmla="*/ 399060 h 5764546"/>
                <a:gd name="connsiteX53" fmla="*/ 2671269 w 2850439"/>
                <a:gd name="connsiteY53" fmla="*/ 370926 h 5764546"/>
                <a:gd name="connsiteX54" fmla="*/ 2660904 w 2850439"/>
                <a:gd name="connsiteY54" fmla="*/ 344273 h 5764546"/>
                <a:gd name="connsiteX55" fmla="*/ 2649058 w 2850439"/>
                <a:gd name="connsiteY55" fmla="*/ 319100 h 5764546"/>
                <a:gd name="connsiteX56" fmla="*/ 2634250 w 2850439"/>
                <a:gd name="connsiteY56" fmla="*/ 293927 h 5764546"/>
                <a:gd name="connsiteX57" fmla="*/ 2616481 w 2850439"/>
                <a:gd name="connsiteY57" fmla="*/ 271716 h 5764546"/>
                <a:gd name="connsiteX58" fmla="*/ 2598712 w 2850439"/>
                <a:gd name="connsiteY58" fmla="*/ 250986 h 5764546"/>
                <a:gd name="connsiteX59" fmla="*/ 2576501 w 2850439"/>
                <a:gd name="connsiteY59" fmla="*/ 231736 h 5764546"/>
                <a:gd name="connsiteX60" fmla="*/ 2554290 w 2850439"/>
                <a:gd name="connsiteY60" fmla="*/ 216929 h 5764546"/>
                <a:gd name="connsiteX61" fmla="*/ 2532079 w 2850439"/>
                <a:gd name="connsiteY61" fmla="*/ 202121 h 5764546"/>
                <a:gd name="connsiteX62" fmla="*/ 2503944 w 2850439"/>
                <a:gd name="connsiteY62" fmla="*/ 188794 h 5764546"/>
                <a:gd name="connsiteX63" fmla="*/ 2478772 w 2850439"/>
                <a:gd name="connsiteY63" fmla="*/ 179910 h 5764546"/>
                <a:gd name="connsiteX64" fmla="*/ 2449157 w 2850439"/>
                <a:gd name="connsiteY64" fmla="*/ 172506 h 5764546"/>
                <a:gd name="connsiteX65" fmla="*/ 2422504 w 2850439"/>
                <a:gd name="connsiteY65" fmla="*/ 166583 h 5764546"/>
                <a:gd name="connsiteX66" fmla="*/ 2391408 w 2850439"/>
                <a:gd name="connsiteY66" fmla="*/ 166583 h 5764546"/>
                <a:gd name="connsiteX67" fmla="*/ 2179661 w 2850439"/>
                <a:gd name="connsiteY67" fmla="*/ 166583 h 5764546"/>
                <a:gd name="connsiteX68" fmla="*/ 2167815 w 2850439"/>
                <a:gd name="connsiteY68" fmla="*/ 166583 h 5764546"/>
                <a:gd name="connsiteX69" fmla="*/ 2157450 w 2850439"/>
                <a:gd name="connsiteY69" fmla="*/ 169545 h 5764546"/>
                <a:gd name="connsiteX70" fmla="*/ 2147084 w 2850439"/>
                <a:gd name="connsiteY70" fmla="*/ 173987 h 5764546"/>
                <a:gd name="connsiteX71" fmla="*/ 2139681 w 2850439"/>
                <a:gd name="connsiteY71" fmla="*/ 181391 h 5764546"/>
                <a:gd name="connsiteX72" fmla="*/ 2132277 w 2850439"/>
                <a:gd name="connsiteY72" fmla="*/ 188794 h 5764546"/>
                <a:gd name="connsiteX73" fmla="*/ 2127835 w 2850439"/>
                <a:gd name="connsiteY73" fmla="*/ 199160 h 5764546"/>
                <a:gd name="connsiteX74" fmla="*/ 2124873 w 2850439"/>
                <a:gd name="connsiteY74" fmla="*/ 209525 h 5764546"/>
                <a:gd name="connsiteX75" fmla="*/ 2124873 w 2850439"/>
                <a:gd name="connsiteY75" fmla="*/ 221371 h 5764546"/>
                <a:gd name="connsiteX76" fmla="*/ 2123392 w 2850439"/>
                <a:gd name="connsiteY76" fmla="*/ 236178 h 5764546"/>
                <a:gd name="connsiteX77" fmla="*/ 2123392 w 2850439"/>
                <a:gd name="connsiteY77" fmla="*/ 250986 h 5764546"/>
                <a:gd name="connsiteX78" fmla="*/ 2113027 w 2850439"/>
                <a:gd name="connsiteY78" fmla="*/ 279120 h 5764546"/>
                <a:gd name="connsiteX79" fmla="*/ 2101181 w 2850439"/>
                <a:gd name="connsiteY79" fmla="*/ 304293 h 5764546"/>
                <a:gd name="connsiteX80" fmla="*/ 2080451 w 2850439"/>
                <a:gd name="connsiteY80" fmla="*/ 326504 h 5764546"/>
                <a:gd name="connsiteX81" fmla="*/ 2058240 w 2850439"/>
                <a:gd name="connsiteY81" fmla="*/ 344273 h 5764546"/>
                <a:gd name="connsiteX82" fmla="*/ 2033067 w 2850439"/>
                <a:gd name="connsiteY82" fmla="*/ 359080 h 5764546"/>
                <a:gd name="connsiteX83" fmla="*/ 2006413 w 2850439"/>
                <a:gd name="connsiteY83" fmla="*/ 366484 h 5764546"/>
                <a:gd name="connsiteX84" fmla="*/ 1991606 w 2850439"/>
                <a:gd name="connsiteY84" fmla="*/ 367965 h 5764546"/>
                <a:gd name="connsiteX85" fmla="*/ 1975318 w 2850439"/>
                <a:gd name="connsiteY85" fmla="*/ 367965 h 5764546"/>
                <a:gd name="connsiteX86" fmla="*/ 875123 w 2850439"/>
                <a:gd name="connsiteY86" fmla="*/ 367965 h 5764546"/>
                <a:gd name="connsiteX87" fmla="*/ 860315 w 2850439"/>
                <a:gd name="connsiteY87" fmla="*/ 367965 h 5764546"/>
                <a:gd name="connsiteX88" fmla="*/ 845508 w 2850439"/>
                <a:gd name="connsiteY88" fmla="*/ 366484 h 5764546"/>
                <a:gd name="connsiteX89" fmla="*/ 817373 w 2850439"/>
                <a:gd name="connsiteY89" fmla="*/ 359080 h 5764546"/>
                <a:gd name="connsiteX90" fmla="*/ 792201 w 2850439"/>
                <a:gd name="connsiteY90" fmla="*/ 344273 h 5764546"/>
                <a:gd name="connsiteX91" fmla="*/ 769989 w 2850439"/>
                <a:gd name="connsiteY91" fmla="*/ 326504 h 5764546"/>
                <a:gd name="connsiteX92" fmla="*/ 752220 w 2850439"/>
                <a:gd name="connsiteY92" fmla="*/ 304293 h 5764546"/>
                <a:gd name="connsiteX93" fmla="*/ 737413 w 2850439"/>
                <a:gd name="connsiteY93" fmla="*/ 279120 h 5764546"/>
                <a:gd name="connsiteX94" fmla="*/ 730009 w 2850439"/>
                <a:gd name="connsiteY94" fmla="*/ 250986 h 5764546"/>
                <a:gd name="connsiteX95" fmla="*/ 728529 w 2850439"/>
                <a:gd name="connsiteY95" fmla="*/ 236178 h 5764546"/>
                <a:gd name="connsiteX96" fmla="*/ 728529 w 2850439"/>
                <a:gd name="connsiteY96" fmla="*/ 221371 h 5764546"/>
                <a:gd name="connsiteX97" fmla="*/ 725567 w 2850439"/>
                <a:gd name="connsiteY97" fmla="*/ 209525 h 5764546"/>
                <a:gd name="connsiteX98" fmla="*/ 722606 w 2850439"/>
                <a:gd name="connsiteY98" fmla="*/ 199160 h 5764546"/>
                <a:gd name="connsiteX99" fmla="*/ 718163 w 2850439"/>
                <a:gd name="connsiteY99" fmla="*/ 188794 h 5764546"/>
                <a:gd name="connsiteX100" fmla="*/ 710760 w 2850439"/>
                <a:gd name="connsiteY100" fmla="*/ 181391 h 5764546"/>
                <a:gd name="connsiteX101" fmla="*/ 703356 w 2850439"/>
                <a:gd name="connsiteY101" fmla="*/ 173987 h 5764546"/>
                <a:gd name="connsiteX102" fmla="*/ 692991 w 2850439"/>
                <a:gd name="connsiteY102" fmla="*/ 169545 h 5764546"/>
                <a:gd name="connsiteX103" fmla="*/ 682625 w 2850439"/>
                <a:gd name="connsiteY103" fmla="*/ 166583 h 5764546"/>
                <a:gd name="connsiteX104" fmla="*/ 673741 w 2850439"/>
                <a:gd name="connsiteY104" fmla="*/ 166583 h 5764546"/>
                <a:gd name="connsiteX105" fmla="*/ 459032 w 2850439"/>
                <a:gd name="connsiteY105" fmla="*/ 166583 h 5764546"/>
                <a:gd name="connsiteX106" fmla="*/ 439782 w 2850439"/>
                <a:gd name="connsiteY106" fmla="*/ 0 h 5764546"/>
                <a:gd name="connsiteX107" fmla="*/ 2412138 w 2850439"/>
                <a:gd name="connsiteY107" fmla="*/ 0 h 5764546"/>
                <a:gd name="connsiteX108" fmla="*/ 2456560 w 2850439"/>
                <a:gd name="connsiteY108" fmla="*/ 2962 h 5764546"/>
                <a:gd name="connsiteX109" fmla="*/ 2500982 w 2850439"/>
                <a:gd name="connsiteY109" fmla="*/ 8885 h 5764546"/>
                <a:gd name="connsiteX110" fmla="*/ 2543924 w 2850439"/>
                <a:gd name="connsiteY110" fmla="*/ 20731 h 5764546"/>
                <a:gd name="connsiteX111" fmla="*/ 2583904 w 2850439"/>
                <a:gd name="connsiteY111" fmla="*/ 32577 h 5764546"/>
                <a:gd name="connsiteX112" fmla="*/ 2620923 w 2850439"/>
                <a:gd name="connsiteY112" fmla="*/ 53307 h 5764546"/>
                <a:gd name="connsiteX113" fmla="*/ 2656461 w 2850439"/>
                <a:gd name="connsiteY113" fmla="*/ 75518 h 5764546"/>
                <a:gd name="connsiteX114" fmla="*/ 2690518 w 2850439"/>
                <a:gd name="connsiteY114" fmla="*/ 100691 h 5764546"/>
                <a:gd name="connsiteX115" fmla="*/ 2720133 w 2850439"/>
                <a:gd name="connsiteY115" fmla="*/ 127344 h 5764546"/>
                <a:gd name="connsiteX116" fmla="*/ 2751229 w 2850439"/>
                <a:gd name="connsiteY116" fmla="*/ 159921 h 5764546"/>
                <a:gd name="connsiteX117" fmla="*/ 2774921 w 2850439"/>
                <a:gd name="connsiteY117" fmla="*/ 192497 h 5764546"/>
                <a:gd name="connsiteX118" fmla="*/ 2798613 w 2850439"/>
                <a:gd name="connsiteY118" fmla="*/ 229516 h 5764546"/>
                <a:gd name="connsiteX119" fmla="*/ 2814901 w 2850439"/>
                <a:gd name="connsiteY119" fmla="*/ 266535 h 5764546"/>
                <a:gd name="connsiteX120" fmla="*/ 2829708 w 2850439"/>
                <a:gd name="connsiteY120" fmla="*/ 306515 h 5764546"/>
                <a:gd name="connsiteX121" fmla="*/ 2840074 w 2850439"/>
                <a:gd name="connsiteY121" fmla="*/ 349456 h 5764546"/>
                <a:gd name="connsiteX122" fmla="*/ 2847478 w 2850439"/>
                <a:gd name="connsiteY122" fmla="*/ 392398 h 5764546"/>
                <a:gd name="connsiteX123" fmla="*/ 2850439 w 2850439"/>
                <a:gd name="connsiteY123" fmla="*/ 436820 h 5764546"/>
                <a:gd name="connsiteX124" fmla="*/ 2850439 w 2850439"/>
                <a:gd name="connsiteY124" fmla="*/ 5329207 h 5764546"/>
                <a:gd name="connsiteX125" fmla="*/ 2847478 w 2850439"/>
                <a:gd name="connsiteY125" fmla="*/ 5373629 h 5764546"/>
                <a:gd name="connsiteX126" fmla="*/ 2840074 w 2850439"/>
                <a:gd name="connsiteY126" fmla="*/ 5416571 h 5764546"/>
                <a:gd name="connsiteX127" fmla="*/ 2829708 w 2850439"/>
                <a:gd name="connsiteY127" fmla="*/ 5458032 h 5764546"/>
                <a:gd name="connsiteX128" fmla="*/ 2814901 w 2850439"/>
                <a:gd name="connsiteY128" fmla="*/ 5498012 h 5764546"/>
                <a:gd name="connsiteX129" fmla="*/ 2798613 w 2850439"/>
                <a:gd name="connsiteY129" fmla="*/ 5535031 h 5764546"/>
                <a:gd name="connsiteX130" fmla="*/ 2774921 w 2850439"/>
                <a:gd name="connsiteY130" fmla="*/ 5573530 h 5764546"/>
                <a:gd name="connsiteX131" fmla="*/ 2751229 w 2850439"/>
                <a:gd name="connsiteY131" fmla="*/ 5606106 h 5764546"/>
                <a:gd name="connsiteX132" fmla="*/ 2720133 w 2850439"/>
                <a:gd name="connsiteY132" fmla="*/ 5637202 h 5764546"/>
                <a:gd name="connsiteX133" fmla="*/ 2690518 w 2850439"/>
                <a:gd name="connsiteY133" fmla="*/ 5665336 h 5764546"/>
                <a:gd name="connsiteX134" fmla="*/ 2656461 w 2850439"/>
                <a:gd name="connsiteY134" fmla="*/ 5690509 h 5764546"/>
                <a:gd name="connsiteX135" fmla="*/ 2620923 w 2850439"/>
                <a:gd name="connsiteY135" fmla="*/ 5712720 h 5764546"/>
                <a:gd name="connsiteX136" fmla="*/ 2583904 w 2850439"/>
                <a:gd name="connsiteY136" fmla="*/ 5730489 h 5764546"/>
                <a:gd name="connsiteX137" fmla="*/ 2543924 w 2850439"/>
                <a:gd name="connsiteY137" fmla="*/ 5745297 h 5764546"/>
                <a:gd name="connsiteX138" fmla="*/ 2500982 w 2850439"/>
                <a:gd name="connsiteY138" fmla="*/ 5754181 h 5764546"/>
                <a:gd name="connsiteX139" fmla="*/ 2456560 w 2850439"/>
                <a:gd name="connsiteY139" fmla="*/ 5763066 h 5764546"/>
                <a:gd name="connsiteX140" fmla="*/ 2412138 w 2850439"/>
                <a:gd name="connsiteY140" fmla="*/ 5764546 h 5764546"/>
                <a:gd name="connsiteX141" fmla="*/ 439782 w 2850439"/>
                <a:gd name="connsiteY141" fmla="*/ 5764546 h 5764546"/>
                <a:gd name="connsiteX142" fmla="*/ 393879 w 2850439"/>
                <a:gd name="connsiteY142" fmla="*/ 5763066 h 5764546"/>
                <a:gd name="connsiteX143" fmla="*/ 352418 w 2850439"/>
                <a:gd name="connsiteY143" fmla="*/ 5754181 h 5764546"/>
                <a:gd name="connsiteX144" fmla="*/ 309476 w 2850439"/>
                <a:gd name="connsiteY144" fmla="*/ 5745297 h 5764546"/>
                <a:gd name="connsiteX145" fmla="*/ 269496 w 2850439"/>
                <a:gd name="connsiteY145" fmla="*/ 5730489 h 5764546"/>
                <a:gd name="connsiteX146" fmla="*/ 229516 w 2850439"/>
                <a:gd name="connsiteY146" fmla="*/ 5712720 h 5764546"/>
                <a:gd name="connsiteX147" fmla="*/ 195459 w 2850439"/>
                <a:gd name="connsiteY147" fmla="*/ 5690509 h 5764546"/>
                <a:gd name="connsiteX148" fmla="*/ 159921 w 2850439"/>
                <a:gd name="connsiteY148" fmla="*/ 5665336 h 5764546"/>
                <a:gd name="connsiteX149" fmla="*/ 130306 w 2850439"/>
                <a:gd name="connsiteY149" fmla="*/ 5637202 h 5764546"/>
                <a:gd name="connsiteX150" fmla="*/ 100691 w 2850439"/>
                <a:gd name="connsiteY150" fmla="*/ 5606106 h 5764546"/>
                <a:gd name="connsiteX151" fmla="*/ 75518 w 2850439"/>
                <a:gd name="connsiteY151" fmla="*/ 5573530 h 5764546"/>
                <a:gd name="connsiteX152" fmla="*/ 54788 w 2850439"/>
                <a:gd name="connsiteY152" fmla="*/ 5535031 h 5764546"/>
                <a:gd name="connsiteX153" fmla="*/ 35538 w 2850439"/>
                <a:gd name="connsiteY153" fmla="*/ 5498012 h 5764546"/>
                <a:gd name="connsiteX154" fmla="*/ 20731 w 2850439"/>
                <a:gd name="connsiteY154" fmla="*/ 5458032 h 5764546"/>
                <a:gd name="connsiteX155" fmla="*/ 10365 w 2850439"/>
                <a:gd name="connsiteY155" fmla="*/ 5416571 h 5764546"/>
                <a:gd name="connsiteX156" fmla="*/ 2962 w 2850439"/>
                <a:gd name="connsiteY156" fmla="*/ 5373629 h 5764546"/>
                <a:gd name="connsiteX157" fmla="*/ 0 w 2850439"/>
                <a:gd name="connsiteY157" fmla="*/ 5329207 h 5764546"/>
                <a:gd name="connsiteX158" fmla="*/ 0 w 2850439"/>
                <a:gd name="connsiteY158" fmla="*/ 436820 h 5764546"/>
                <a:gd name="connsiteX159" fmla="*/ 2962 w 2850439"/>
                <a:gd name="connsiteY159" fmla="*/ 392398 h 5764546"/>
                <a:gd name="connsiteX160" fmla="*/ 10365 w 2850439"/>
                <a:gd name="connsiteY160" fmla="*/ 349456 h 5764546"/>
                <a:gd name="connsiteX161" fmla="*/ 20731 w 2850439"/>
                <a:gd name="connsiteY161" fmla="*/ 306515 h 5764546"/>
                <a:gd name="connsiteX162" fmla="*/ 35538 w 2850439"/>
                <a:gd name="connsiteY162" fmla="*/ 266535 h 5764546"/>
                <a:gd name="connsiteX163" fmla="*/ 54788 w 2850439"/>
                <a:gd name="connsiteY163" fmla="*/ 229516 h 5764546"/>
                <a:gd name="connsiteX164" fmla="*/ 75518 w 2850439"/>
                <a:gd name="connsiteY164" fmla="*/ 192497 h 5764546"/>
                <a:gd name="connsiteX165" fmla="*/ 100691 w 2850439"/>
                <a:gd name="connsiteY165" fmla="*/ 159921 h 5764546"/>
                <a:gd name="connsiteX166" fmla="*/ 130306 w 2850439"/>
                <a:gd name="connsiteY166" fmla="*/ 127344 h 5764546"/>
                <a:gd name="connsiteX167" fmla="*/ 159921 w 2850439"/>
                <a:gd name="connsiteY167" fmla="*/ 100691 h 5764546"/>
                <a:gd name="connsiteX168" fmla="*/ 195459 w 2850439"/>
                <a:gd name="connsiteY168" fmla="*/ 75518 h 5764546"/>
                <a:gd name="connsiteX169" fmla="*/ 229516 w 2850439"/>
                <a:gd name="connsiteY169" fmla="*/ 53307 h 5764546"/>
                <a:gd name="connsiteX170" fmla="*/ 269496 w 2850439"/>
                <a:gd name="connsiteY170" fmla="*/ 32577 h 5764546"/>
                <a:gd name="connsiteX171" fmla="*/ 309476 w 2850439"/>
                <a:gd name="connsiteY171" fmla="*/ 20731 h 5764546"/>
                <a:gd name="connsiteX172" fmla="*/ 352418 w 2850439"/>
                <a:gd name="connsiteY172" fmla="*/ 8885 h 5764546"/>
                <a:gd name="connsiteX173" fmla="*/ 393879 w 2850439"/>
                <a:gd name="connsiteY173" fmla="*/ 2962 h 576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850439" h="5764546">
                  <a:moveTo>
                    <a:pt x="429418" y="166583"/>
                  </a:moveTo>
                  <a:lnTo>
                    <a:pt x="401283" y="172506"/>
                  </a:lnTo>
                  <a:lnTo>
                    <a:pt x="374630" y="179910"/>
                  </a:lnTo>
                  <a:lnTo>
                    <a:pt x="346496" y="188794"/>
                  </a:lnTo>
                  <a:lnTo>
                    <a:pt x="321323" y="202121"/>
                  </a:lnTo>
                  <a:lnTo>
                    <a:pt x="297631" y="216929"/>
                  </a:lnTo>
                  <a:lnTo>
                    <a:pt x="275420" y="231736"/>
                  </a:lnTo>
                  <a:lnTo>
                    <a:pt x="254689" y="250986"/>
                  </a:lnTo>
                  <a:lnTo>
                    <a:pt x="235440" y="271716"/>
                  </a:lnTo>
                  <a:lnTo>
                    <a:pt x="217671" y="293927"/>
                  </a:lnTo>
                  <a:lnTo>
                    <a:pt x="204344" y="319100"/>
                  </a:lnTo>
                  <a:lnTo>
                    <a:pt x="192498" y="344273"/>
                  </a:lnTo>
                  <a:lnTo>
                    <a:pt x="182133" y="370926"/>
                  </a:lnTo>
                  <a:lnTo>
                    <a:pt x="174729" y="399060"/>
                  </a:lnTo>
                  <a:lnTo>
                    <a:pt x="170287" y="428675"/>
                  </a:lnTo>
                  <a:lnTo>
                    <a:pt x="167325" y="458290"/>
                  </a:lnTo>
                  <a:lnTo>
                    <a:pt x="167325" y="5306255"/>
                  </a:lnTo>
                  <a:lnTo>
                    <a:pt x="170287" y="5335870"/>
                  </a:lnTo>
                  <a:lnTo>
                    <a:pt x="174729" y="5365485"/>
                  </a:lnTo>
                  <a:lnTo>
                    <a:pt x="182133" y="5393619"/>
                  </a:lnTo>
                  <a:lnTo>
                    <a:pt x="192498" y="5420272"/>
                  </a:lnTo>
                  <a:lnTo>
                    <a:pt x="204344" y="5445445"/>
                  </a:lnTo>
                  <a:lnTo>
                    <a:pt x="217671" y="5467656"/>
                  </a:lnTo>
                  <a:lnTo>
                    <a:pt x="235440" y="5489867"/>
                  </a:lnTo>
                  <a:lnTo>
                    <a:pt x="254689" y="5512079"/>
                  </a:lnTo>
                  <a:lnTo>
                    <a:pt x="275420" y="5529848"/>
                  </a:lnTo>
                  <a:lnTo>
                    <a:pt x="297631" y="5547617"/>
                  </a:lnTo>
                  <a:lnTo>
                    <a:pt x="321323" y="5562424"/>
                  </a:lnTo>
                  <a:lnTo>
                    <a:pt x="346496" y="5574270"/>
                  </a:lnTo>
                  <a:lnTo>
                    <a:pt x="374630" y="5584635"/>
                  </a:lnTo>
                  <a:lnTo>
                    <a:pt x="401283" y="5592039"/>
                  </a:lnTo>
                  <a:lnTo>
                    <a:pt x="429418" y="5595001"/>
                  </a:lnTo>
                  <a:lnTo>
                    <a:pt x="459032" y="5596481"/>
                  </a:lnTo>
                  <a:lnTo>
                    <a:pt x="2391408" y="5596481"/>
                  </a:lnTo>
                  <a:lnTo>
                    <a:pt x="2422504" y="5595001"/>
                  </a:lnTo>
                  <a:lnTo>
                    <a:pt x="2449157" y="5592039"/>
                  </a:lnTo>
                  <a:lnTo>
                    <a:pt x="2478772" y="5584635"/>
                  </a:lnTo>
                  <a:lnTo>
                    <a:pt x="2503944" y="5574270"/>
                  </a:lnTo>
                  <a:lnTo>
                    <a:pt x="2532079" y="5562424"/>
                  </a:lnTo>
                  <a:lnTo>
                    <a:pt x="2554290" y="5547617"/>
                  </a:lnTo>
                  <a:lnTo>
                    <a:pt x="2576501" y="5529848"/>
                  </a:lnTo>
                  <a:lnTo>
                    <a:pt x="2598712" y="5512079"/>
                  </a:lnTo>
                  <a:lnTo>
                    <a:pt x="2616481" y="5489867"/>
                  </a:lnTo>
                  <a:lnTo>
                    <a:pt x="2634250" y="5467656"/>
                  </a:lnTo>
                  <a:lnTo>
                    <a:pt x="2649058" y="5445445"/>
                  </a:lnTo>
                  <a:lnTo>
                    <a:pt x="2660904" y="5420272"/>
                  </a:lnTo>
                  <a:lnTo>
                    <a:pt x="2671269" y="5393619"/>
                  </a:lnTo>
                  <a:lnTo>
                    <a:pt x="2675711" y="5365485"/>
                  </a:lnTo>
                  <a:lnTo>
                    <a:pt x="2680154" y="5335870"/>
                  </a:lnTo>
                  <a:lnTo>
                    <a:pt x="2683115" y="5306255"/>
                  </a:lnTo>
                  <a:lnTo>
                    <a:pt x="2683115" y="458290"/>
                  </a:lnTo>
                  <a:lnTo>
                    <a:pt x="2680154" y="428675"/>
                  </a:lnTo>
                  <a:lnTo>
                    <a:pt x="2675711" y="399060"/>
                  </a:lnTo>
                  <a:lnTo>
                    <a:pt x="2671269" y="370926"/>
                  </a:lnTo>
                  <a:lnTo>
                    <a:pt x="2660904" y="344273"/>
                  </a:lnTo>
                  <a:lnTo>
                    <a:pt x="2649058" y="319100"/>
                  </a:lnTo>
                  <a:lnTo>
                    <a:pt x="2634250" y="293927"/>
                  </a:lnTo>
                  <a:lnTo>
                    <a:pt x="2616481" y="271716"/>
                  </a:lnTo>
                  <a:lnTo>
                    <a:pt x="2598712" y="250986"/>
                  </a:lnTo>
                  <a:lnTo>
                    <a:pt x="2576501" y="231736"/>
                  </a:lnTo>
                  <a:lnTo>
                    <a:pt x="2554290" y="216929"/>
                  </a:lnTo>
                  <a:lnTo>
                    <a:pt x="2532079" y="202121"/>
                  </a:lnTo>
                  <a:lnTo>
                    <a:pt x="2503944" y="188794"/>
                  </a:lnTo>
                  <a:lnTo>
                    <a:pt x="2478772" y="179910"/>
                  </a:lnTo>
                  <a:lnTo>
                    <a:pt x="2449157" y="172506"/>
                  </a:lnTo>
                  <a:lnTo>
                    <a:pt x="2422504" y="166583"/>
                  </a:lnTo>
                  <a:lnTo>
                    <a:pt x="2391408" y="166583"/>
                  </a:lnTo>
                  <a:lnTo>
                    <a:pt x="2179661" y="166583"/>
                  </a:lnTo>
                  <a:lnTo>
                    <a:pt x="2167815" y="166583"/>
                  </a:lnTo>
                  <a:lnTo>
                    <a:pt x="2157450" y="169545"/>
                  </a:lnTo>
                  <a:lnTo>
                    <a:pt x="2147084" y="173987"/>
                  </a:lnTo>
                  <a:lnTo>
                    <a:pt x="2139681" y="181391"/>
                  </a:lnTo>
                  <a:lnTo>
                    <a:pt x="2132277" y="188794"/>
                  </a:lnTo>
                  <a:lnTo>
                    <a:pt x="2127835" y="199160"/>
                  </a:lnTo>
                  <a:lnTo>
                    <a:pt x="2124873" y="209525"/>
                  </a:lnTo>
                  <a:lnTo>
                    <a:pt x="2124873" y="221371"/>
                  </a:lnTo>
                  <a:lnTo>
                    <a:pt x="2123392" y="236178"/>
                  </a:lnTo>
                  <a:lnTo>
                    <a:pt x="2123392" y="250986"/>
                  </a:lnTo>
                  <a:lnTo>
                    <a:pt x="2113027" y="279120"/>
                  </a:lnTo>
                  <a:lnTo>
                    <a:pt x="2101181" y="304293"/>
                  </a:lnTo>
                  <a:lnTo>
                    <a:pt x="2080451" y="326504"/>
                  </a:lnTo>
                  <a:lnTo>
                    <a:pt x="2058240" y="344273"/>
                  </a:lnTo>
                  <a:lnTo>
                    <a:pt x="2033067" y="359080"/>
                  </a:lnTo>
                  <a:lnTo>
                    <a:pt x="2006413" y="366484"/>
                  </a:lnTo>
                  <a:lnTo>
                    <a:pt x="1991606" y="367965"/>
                  </a:lnTo>
                  <a:lnTo>
                    <a:pt x="1975318" y="367965"/>
                  </a:lnTo>
                  <a:lnTo>
                    <a:pt x="875123" y="367965"/>
                  </a:lnTo>
                  <a:lnTo>
                    <a:pt x="860315" y="367965"/>
                  </a:lnTo>
                  <a:lnTo>
                    <a:pt x="845508" y="366484"/>
                  </a:lnTo>
                  <a:lnTo>
                    <a:pt x="817373" y="359080"/>
                  </a:lnTo>
                  <a:lnTo>
                    <a:pt x="792201" y="344273"/>
                  </a:lnTo>
                  <a:lnTo>
                    <a:pt x="769989" y="326504"/>
                  </a:lnTo>
                  <a:lnTo>
                    <a:pt x="752220" y="304293"/>
                  </a:lnTo>
                  <a:lnTo>
                    <a:pt x="737413" y="279120"/>
                  </a:lnTo>
                  <a:lnTo>
                    <a:pt x="730009" y="250986"/>
                  </a:lnTo>
                  <a:lnTo>
                    <a:pt x="728529" y="236178"/>
                  </a:lnTo>
                  <a:lnTo>
                    <a:pt x="728529" y="221371"/>
                  </a:lnTo>
                  <a:lnTo>
                    <a:pt x="725567" y="209525"/>
                  </a:lnTo>
                  <a:lnTo>
                    <a:pt x="722606" y="199160"/>
                  </a:lnTo>
                  <a:lnTo>
                    <a:pt x="718163" y="188794"/>
                  </a:lnTo>
                  <a:lnTo>
                    <a:pt x="710760" y="181391"/>
                  </a:lnTo>
                  <a:lnTo>
                    <a:pt x="703356" y="173987"/>
                  </a:lnTo>
                  <a:lnTo>
                    <a:pt x="692991" y="169545"/>
                  </a:lnTo>
                  <a:lnTo>
                    <a:pt x="682625" y="166583"/>
                  </a:lnTo>
                  <a:lnTo>
                    <a:pt x="673741" y="166583"/>
                  </a:lnTo>
                  <a:lnTo>
                    <a:pt x="459032" y="166583"/>
                  </a:lnTo>
                  <a:close/>
                  <a:moveTo>
                    <a:pt x="439782" y="0"/>
                  </a:moveTo>
                  <a:lnTo>
                    <a:pt x="2412138" y="0"/>
                  </a:lnTo>
                  <a:lnTo>
                    <a:pt x="2456560" y="2962"/>
                  </a:lnTo>
                  <a:lnTo>
                    <a:pt x="2500982" y="8885"/>
                  </a:lnTo>
                  <a:lnTo>
                    <a:pt x="2543924" y="20731"/>
                  </a:lnTo>
                  <a:lnTo>
                    <a:pt x="2583904" y="32577"/>
                  </a:lnTo>
                  <a:lnTo>
                    <a:pt x="2620923" y="53307"/>
                  </a:lnTo>
                  <a:lnTo>
                    <a:pt x="2656461" y="75518"/>
                  </a:lnTo>
                  <a:lnTo>
                    <a:pt x="2690518" y="100691"/>
                  </a:lnTo>
                  <a:lnTo>
                    <a:pt x="2720133" y="127344"/>
                  </a:lnTo>
                  <a:lnTo>
                    <a:pt x="2751229" y="159921"/>
                  </a:lnTo>
                  <a:lnTo>
                    <a:pt x="2774921" y="192497"/>
                  </a:lnTo>
                  <a:lnTo>
                    <a:pt x="2798613" y="229516"/>
                  </a:lnTo>
                  <a:lnTo>
                    <a:pt x="2814901" y="266535"/>
                  </a:lnTo>
                  <a:lnTo>
                    <a:pt x="2829708" y="306515"/>
                  </a:lnTo>
                  <a:lnTo>
                    <a:pt x="2840074" y="349456"/>
                  </a:lnTo>
                  <a:lnTo>
                    <a:pt x="2847478" y="392398"/>
                  </a:lnTo>
                  <a:lnTo>
                    <a:pt x="2850439" y="436820"/>
                  </a:lnTo>
                  <a:lnTo>
                    <a:pt x="2850439" y="5329207"/>
                  </a:lnTo>
                  <a:lnTo>
                    <a:pt x="2847478" y="5373629"/>
                  </a:lnTo>
                  <a:lnTo>
                    <a:pt x="2840074" y="5416571"/>
                  </a:lnTo>
                  <a:lnTo>
                    <a:pt x="2829708" y="5458032"/>
                  </a:lnTo>
                  <a:lnTo>
                    <a:pt x="2814901" y="5498012"/>
                  </a:lnTo>
                  <a:lnTo>
                    <a:pt x="2798613" y="5535031"/>
                  </a:lnTo>
                  <a:lnTo>
                    <a:pt x="2774921" y="5573530"/>
                  </a:lnTo>
                  <a:lnTo>
                    <a:pt x="2751229" y="5606106"/>
                  </a:lnTo>
                  <a:lnTo>
                    <a:pt x="2720133" y="5637202"/>
                  </a:lnTo>
                  <a:lnTo>
                    <a:pt x="2690518" y="5665336"/>
                  </a:lnTo>
                  <a:lnTo>
                    <a:pt x="2656461" y="5690509"/>
                  </a:lnTo>
                  <a:lnTo>
                    <a:pt x="2620923" y="5712720"/>
                  </a:lnTo>
                  <a:lnTo>
                    <a:pt x="2583904" y="5730489"/>
                  </a:lnTo>
                  <a:lnTo>
                    <a:pt x="2543924" y="5745297"/>
                  </a:lnTo>
                  <a:lnTo>
                    <a:pt x="2500982" y="5754181"/>
                  </a:lnTo>
                  <a:lnTo>
                    <a:pt x="2456560" y="5763066"/>
                  </a:lnTo>
                  <a:lnTo>
                    <a:pt x="2412138" y="5764546"/>
                  </a:lnTo>
                  <a:lnTo>
                    <a:pt x="439782" y="5764546"/>
                  </a:lnTo>
                  <a:lnTo>
                    <a:pt x="393879" y="5763066"/>
                  </a:lnTo>
                  <a:lnTo>
                    <a:pt x="352418" y="5754181"/>
                  </a:lnTo>
                  <a:lnTo>
                    <a:pt x="309476" y="5745297"/>
                  </a:lnTo>
                  <a:lnTo>
                    <a:pt x="269496" y="5730489"/>
                  </a:lnTo>
                  <a:lnTo>
                    <a:pt x="229516" y="5712720"/>
                  </a:lnTo>
                  <a:lnTo>
                    <a:pt x="195459" y="5690509"/>
                  </a:lnTo>
                  <a:lnTo>
                    <a:pt x="159921" y="5665336"/>
                  </a:lnTo>
                  <a:lnTo>
                    <a:pt x="130306" y="5637202"/>
                  </a:lnTo>
                  <a:lnTo>
                    <a:pt x="100691" y="5606106"/>
                  </a:lnTo>
                  <a:lnTo>
                    <a:pt x="75518" y="5573530"/>
                  </a:lnTo>
                  <a:lnTo>
                    <a:pt x="54788" y="5535031"/>
                  </a:lnTo>
                  <a:lnTo>
                    <a:pt x="35538" y="5498012"/>
                  </a:lnTo>
                  <a:lnTo>
                    <a:pt x="20731" y="5458032"/>
                  </a:lnTo>
                  <a:lnTo>
                    <a:pt x="10365" y="5416571"/>
                  </a:lnTo>
                  <a:lnTo>
                    <a:pt x="2962" y="5373629"/>
                  </a:lnTo>
                  <a:lnTo>
                    <a:pt x="0" y="5329207"/>
                  </a:lnTo>
                  <a:lnTo>
                    <a:pt x="0" y="436820"/>
                  </a:lnTo>
                  <a:lnTo>
                    <a:pt x="2962" y="392398"/>
                  </a:lnTo>
                  <a:lnTo>
                    <a:pt x="10365" y="349456"/>
                  </a:lnTo>
                  <a:lnTo>
                    <a:pt x="20731" y="306515"/>
                  </a:lnTo>
                  <a:lnTo>
                    <a:pt x="35538" y="266535"/>
                  </a:lnTo>
                  <a:lnTo>
                    <a:pt x="54788" y="229516"/>
                  </a:lnTo>
                  <a:lnTo>
                    <a:pt x="75518" y="192497"/>
                  </a:lnTo>
                  <a:lnTo>
                    <a:pt x="100691" y="159921"/>
                  </a:lnTo>
                  <a:lnTo>
                    <a:pt x="130306" y="127344"/>
                  </a:lnTo>
                  <a:lnTo>
                    <a:pt x="159921" y="100691"/>
                  </a:lnTo>
                  <a:lnTo>
                    <a:pt x="195459" y="75518"/>
                  </a:lnTo>
                  <a:lnTo>
                    <a:pt x="229516" y="53307"/>
                  </a:lnTo>
                  <a:lnTo>
                    <a:pt x="269496" y="32577"/>
                  </a:lnTo>
                  <a:lnTo>
                    <a:pt x="309476" y="20731"/>
                  </a:lnTo>
                  <a:lnTo>
                    <a:pt x="352418" y="8885"/>
                  </a:lnTo>
                  <a:lnTo>
                    <a:pt x="393879" y="29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 name="Freeform 4">
              <a:extLst>
                <a:ext uri="{FF2B5EF4-FFF2-40B4-BE49-F238E27FC236}">
                  <a16:creationId xmlns:a16="http://schemas.microsoft.com/office/drawing/2014/main" id="{E799AC43-E595-4C14-A26B-69C08DD7BAD7}"/>
                </a:ext>
              </a:extLst>
            </p:cNvPr>
            <p:cNvSpPr>
              <a:spLocks/>
            </p:cNvSpPr>
            <p:nvPr/>
          </p:nvSpPr>
          <p:spPr bwMode="auto">
            <a:xfrm>
              <a:off x="9336447" y="577823"/>
              <a:ext cx="321323" cy="5703835"/>
            </a:xfrm>
            <a:custGeom>
              <a:avLst/>
              <a:gdLst>
                <a:gd name="T0" fmla="*/ 0 w 217"/>
                <a:gd name="T1" fmla="*/ 0 h 3852"/>
                <a:gd name="T2" fmla="*/ 42 w 217"/>
                <a:gd name="T3" fmla="*/ 20 h 3852"/>
                <a:gd name="T4" fmla="*/ 81 w 217"/>
                <a:gd name="T5" fmla="*/ 45 h 3852"/>
                <a:gd name="T6" fmla="*/ 115 w 217"/>
                <a:gd name="T7" fmla="*/ 77 h 3852"/>
                <a:gd name="T8" fmla="*/ 143 w 217"/>
                <a:gd name="T9" fmla="*/ 112 h 3852"/>
                <a:gd name="T10" fmla="*/ 168 w 217"/>
                <a:gd name="T11" fmla="*/ 153 h 3852"/>
                <a:gd name="T12" fmla="*/ 185 w 217"/>
                <a:gd name="T13" fmla="*/ 196 h 3852"/>
                <a:gd name="T14" fmla="*/ 197 w 217"/>
                <a:gd name="T15" fmla="*/ 244 h 3852"/>
                <a:gd name="T16" fmla="*/ 200 w 217"/>
                <a:gd name="T17" fmla="*/ 292 h 3852"/>
                <a:gd name="T18" fmla="*/ 200 w 217"/>
                <a:gd name="T19" fmla="*/ 3559 h 3852"/>
                <a:gd name="T20" fmla="*/ 197 w 217"/>
                <a:gd name="T21" fmla="*/ 3608 h 3852"/>
                <a:gd name="T22" fmla="*/ 185 w 217"/>
                <a:gd name="T23" fmla="*/ 3655 h 3852"/>
                <a:gd name="T24" fmla="*/ 168 w 217"/>
                <a:gd name="T25" fmla="*/ 3699 h 3852"/>
                <a:gd name="T26" fmla="*/ 143 w 217"/>
                <a:gd name="T27" fmla="*/ 3738 h 3852"/>
                <a:gd name="T28" fmla="*/ 115 w 217"/>
                <a:gd name="T29" fmla="*/ 3775 h 3852"/>
                <a:gd name="T30" fmla="*/ 81 w 217"/>
                <a:gd name="T31" fmla="*/ 3805 h 3852"/>
                <a:gd name="T32" fmla="*/ 42 w 217"/>
                <a:gd name="T33" fmla="*/ 3832 h 3852"/>
                <a:gd name="T34" fmla="*/ 0 w 217"/>
                <a:gd name="T35" fmla="*/ 3852 h 3852"/>
                <a:gd name="T36" fmla="*/ 22 w 217"/>
                <a:gd name="T37" fmla="*/ 3845 h 3852"/>
                <a:gd name="T38" fmla="*/ 66 w 217"/>
                <a:gd name="T39" fmla="*/ 3827 h 3852"/>
                <a:gd name="T40" fmla="*/ 104 w 217"/>
                <a:gd name="T41" fmla="*/ 3802 h 3852"/>
                <a:gd name="T42" fmla="*/ 140 w 217"/>
                <a:gd name="T43" fmla="*/ 3771 h 3852"/>
                <a:gd name="T44" fmla="*/ 168 w 217"/>
                <a:gd name="T45" fmla="*/ 3734 h 3852"/>
                <a:gd name="T46" fmla="*/ 192 w 217"/>
                <a:gd name="T47" fmla="*/ 3694 h 3852"/>
                <a:gd name="T48" fmla="*/ 207 w 217"/>
                <a:gd name="T49" fmla="*/ 3650 h 3852"/>
                <a:gd name="T50" fmla="*/ 215 w 217"/>
                <a:gd name="T51" fmla="*/ 3601 h 3852"/>
                <a:gd name="T52" fmla="*/ 217 w 217"/>
                <a:gd name="T53" fmla="*/ 274 h 3852"/>
                <a:gd name="T54" fmla="*/ 215 w 217"/>
                <a:gd name="T55" fmla="*/ 249 h 3852"/>
                <a:gd name="T56" fmla="*/ 207 w 217"/>
                <a:gd name="T57" fmla="*/ 202 h 3852"/>
                <a:gd name="T58" fmla="*/ 192 w 217"/>
                <a:gd name="T59" fmla="*/ 158 h 3852"/>
                <a:gd name="T60" fmla="*/ 168 w 217"/>
                <a:gd name="T61" fmla="*/ 117 h 3852"/>
                <a:gd name="T62" fmla="*/ 140 w 217"/>
                <a:gd name="T63" fmla="*/ 80 h 3852"/>
                <a:gd name="T64" fmla="*/ 104 w 217"/>
                <a:gd name="T65" fmla="*/ 50 h 3852"/>
                <a:gd name="T66" fmla="*/ 66 w 217"/>
                <a:gd name="T67" fmla="*/ 25 h 3852"/>
                <a:gd name="T68" fmla="*/ 22 w 217"/>
                <a:gd name="T69" fmla="*/ 6 h 3852"/>
                <a:gd name="T70" fmla="*/ 0 w 217"/>
                <a:gd name="T71" fmla="*/ 0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 h="3852">
                  <a:moveTo>
                    <a:pt x="0" y="0"/>
                  </a:moveTo>
                  <a:lnTo>
                    <a:pt x="0" y="0"/>
                  </a:lnTo>
                  <a:lnTo>
                    <a:pt x="20" y="10"/>
                  </a:lnTo>
                  <a:lnTo>
                    <a:pt x="42" y="20"/>
                  </a:lnTo>
                  <a:lnTo>
                    <a:pt x="62" y="32"/>
                  </a:lnTo>
                  <a:lnTo>
                    <a:pt x="81" y="45"/>
                  </a:lnTo>
                  <a:lnTo>
                    <a:pt x="98" y="60"/>
                  </a:lnTo>
                  <a:lnTo>
                    <a:pt x="115" y="77"/>
                  </a:lnTo>
                  <a:lnTo>
                    <a:pt x="130" y="94"/>
                  </a:lnTo>
                  <a:lnTo>
                    <a:pt x="143" y="112"/>
                  </a:lnTo>
                  <a:lnTo>
                    <a:pt x="157" y="133"/>
                  </a:lnTo>
                  <a:lnTo>
                    <a:pt x="168" y="153"/>
                  </a:lnTo>
                  <a:lnTo>
                    <a:pt x="177" y="175"/>
                  </a:lnTo>
                  <a:lnTo>
                    <a:pt x="185" y="196"/>
                  </a:lnTo>
                  <a:lnTo>
                    <a:pt x="192" y="220"/>
                  </a:lnTo>
                  <a:lnTo>
                    <a:pt x="197" y="244"/>
                  </a:lnTo>
                  <a:lnTo>
                    <a:pt x="199" y="267"/>
                  </a:lnTo>
                  <a:lnTo>
                    <a:pt x="200" y="292"/>
                  </a:lnTo>
                  <a:lnTo>
                    <a:pt x="200" y="3559"/>
                  </a:lnTo>
                  <a:lnTo>
                    <a:pt x="200" y="3559"/>
                  </a:lnTo>
                  <a:lnTo>
                    <a:pt x="199" y="3583"/>
                  </a:lnTo>
                  <a:lnTo>
                    <a:pt x="197" y="3608"/>
                  </a:lnTo>
                  <a:lnTo>
                    <a:pt x="192" y="3632"/>
                  </a:lnTo>
                  <a:lnTo>
                    <a:pt x="185" y="3655"/>
                  </a:lnTo>
                  <a:lnTo>
                    <a:pt x="177" y="3677"/>
                  </a:lnTo>
                  <a:lnTo>
                    <a:pt x="168" y="3699"/>
                  </a:lnTo>
                  <a:lnTo>
                    <a:pt x="157" y="3719"/>
                  </a:lnTo>
                  <a:lnTo>
                    <a:pt x="143" y="3738"/>
                  </a:lnTo>
                  <a:lnTo>
                    <a:pt x="130" y="3756"/>
                  </a:lnTo>
                  <a:lnTo>
                    <a:pt x="115" y="3775"/>
                  </a:lnTo>
                  <a:lnTo>
                    <a:pt x="98" y="3790"/>
                  </a:lnTo>
                  <a:lnTo>
                    <a:pt x="81" y="3805"/>
                  </a:lnTo>
                  <a:lnTo>
                    <a:pt x="62" y="3818"/>
                  </a:lnTo>
                  <a:lnTo>
                    <a:pt x="42" y="3832"/>
                  </a:lnTo>
                  <a:lnTo>
                    <a:pt x="20" y="3842"/>
                  </a:lnTo>
                  <a:lnTo>
                    <a:pt x="0" y="3852"/>
                  </a:lnTo>
                  <a:lnTo>
                    <a:pt x="0" y="3852"/>
                  </a:lnTo>
                  <a:lnTo>
                    <a:pt x="22" y="3845"/>
                  </a:lnTo>
                  <a:lnTo>
                    <a:pt x="44" y="3837"/>
                  </a:lnTo>
                  <a:lnTo>
                    <a:pt x="66" y="3827"/>
                  </a:lnTo>
                  <a:lnTo>
                    <a:pt x="86" y="3815"/>
                  </a:lnTo>
                  <a:lnTo>
                    <a:pt x="104" y="3802"/>
                  </a:lnTo>
                  <a:lnTo>
                    <a:pt x="123" y="3786"/>
                  </a:lnTo>
                  <a:lnTo>
                    <a:pt x="140" y="3771"/>
                  </a:lnTo>
                  <a:lnTo>
                    <a:pt x="155" y="3753"/>
                  </a:lnTo>
                  <a:lnTo>
                    <a:pt x="168" y="3734"/>
                  </a:lnTo>
                  <a:lnTo>
                    <a:pt x="180" y="3714"/>
                  </a:lnTo>
                  <a:lnTo>
                    <a:pt x="192" y="3694"/>
                  </a:lnTo>
                  <a:lnTo>
                    <a:pt x="200" y="3672"/>
                  </a:lnTo>
                  <a:lnTo>
                    <a:pt x="207" y="3650"/>
                  </a:lnTo>
                  <a:lnTo>
                    <a:pt x="212" y="3627"/>
                  </a:lnTo>
                  <a:lnTo>
                    <a:pt x="215" y="3601"/>
                  </a:lnTo>
                  <a:lnTo>
                    <a:pt x="217" y="3578"/>
                  </a:lnTo>
                  <a:lnTo>
                    <a:pt x="217" y="274"/>
                  </a:lnTo>
                  <a:lnTo>
                    <a:pt x="217" y="274"/>
                  </a:lnTo>
                  <a:lnTo>
                    <a:pt x="215" y="249"/>
                  </a:lnTo>
                  <a:lnTo>
                    <a:pt x="212" y="225"/>
                  </a:lnTo>
                  <a:lnTo>
                    <a:pt x="207" y="202"/>
                  </a:lnTo>
                  <a:lnTo>
                    <a:pt x="200" y="180"/>
                  </a:lnTo>
                  <a:lnTo>
                    <a:pt x="192" y="158"/>
                  </a:lnTo>
                  <a:lnTo>
                    <a:pt x="180" y="136"/>
                  </a:lnTo>
                  <a:lnTo>
                    <a:pt x="168" y="117"/>
                  </a:lnTo>
                  <a:lnTo>
                    <a:pt x="155" y="97"/>
                  </a:lnTo>
                  <a:lnTo>
                    <a:pt x="140" y="80"/>
                  </a:lnTo>
                  <a:lnTo>
                    <a:pt x="123" y="64"/>
                  </a:lnTo>
                  <a:lnTo>
                    <a:pt x="104" y="50"/>
                  </a:lnTo>
                  <a:lnTo>
                    <a:pt x="86" y="37"/>
                  </a:lnTo>
                  <a:lnTo>
                    <a:pt x="66" y="25"/>
                  </a:lnTo>
                  <a:lnTo>
                    <a:pt x="44" y="15"/>
                  </a:lnTo>
                  <a:lnTo>
                    <a:pt x="22" y="6"/>
                  </a:lnTo>
                  <a:lnTo>
                    <a:pt x="0" y="0"/>
                  </a:lnTo>
                  <a:lnTo>
                    <a:pt x="0" y="0"/>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A2C7C7AF-58DD-4425-B53E-478A3AD85FBF}"/>
                </a:ext>
              </a:extLst>
            </p:cNvPr>
            <p:cNvSpPr>
              <a:spLocks/>
            </p:cNvSpPr>
            <p:nvPr/>
          </p:nvSpPr>
          <p:spPr bwMode="auto">
            <a:xfrm>
              <a:off x="6838427" y="574862"/>
              <a:ext cx="336130" cy="5709758"/>
            </a:xfrm>
            <a:custGeom>
              <a:avLst/>
              <a:gdLst>
                <a:gd name="T0" fmla="*/ 20 w 227"/>
                <a:gd name="T1" fmla="*/ 294 h 3856"/>
                <a:gd name="T2" fmla="*/ 22 w 227"/>
                <a:gd name="T3" fmla="*/ 269 h 3856"/>
                <a:gd name="T4" fmla="*/ 29 w 227"/>
                <a:gd name="T5" fmla="*/ 220 h 3856"/>
                <a:gd name="T6" fmla="*/ 44 w 227"/>
                <a:gd name="T7" fmla="*/ 175 h 3856"/>
                <a:gd name="T8" fmla="*/ 66 w 227"/>
                <a:gd name="T9" fmla="*/ 133 h 3856"/>
                <a:gd name="T10" fmla="*/ 92 w 227"/>
                <a:gd name="T11" fmla="*/ 94 h 3856"/>
                <a:gd name="T12" fmla="*/ 126 w 227"/>
                <a:gd name="T13" fmla="*/ 61 h 3856"/>
                <a:gd name="T14" fmla="*/ 163 w 227"/>
                <a:gd name="T15" fmla="*/ 32 h 3856"/>
                <a:gd name="T16" fmla="*/ 205 w 227"/>
                <a:gd name="T17" fmla="*/ 8 h 3856"/>
                <a:gd name="T18" fmla="*/ 227 w 227"/>
                <a:gd name="T19" fmla="*/ 0 h 3856"/>
                <a:gd name="T20" fmla="*/ 180 w 227"/>
                <a:gd name="T21" fmla="*/ 13 h 3856"/>
                <a:gd name="T22" fmla="*/ 136 w 227"/>
                <a:gd name="T23" fmla="*/ 35 h 3856"/>
                <a:gd name="T24" fmla="*/ 99 w 227"/>
                <a:gd name="T25" fmla="*/ 62 h 3856"/>
                <a:gd name="T26" fmla="*/ 66 w 227"/>
                <a:gd name="T27" fmla="*/ 96 h 3856"/>
                <a:gd name="T28" fmla="*/ 39 w 227"/>
                <a:gd name="T29" fmla="*/ 136 h 3856"/>
                <a:gd name="T30" fmla="*/ 18 w 227"/>
                <a:gd name="T31" fmla="*/ 178 h 3856"/>
                <a:gd name="T32" fmla="*/ 5 w 227"/>
                <a:gd name="T33" fmla="*/ 225 h 3856"/>
                <a:gd name="T34" fmla="*/ 0 w 227"/>
                <a:gd name="T35" fmla="*/ 276 h 3856"/>
                <a:gd name="T36" fmla="*/ 0 w 227"/>
                <a:gd name="T37" fmla="*/ 3580 h 3856"/>
                <a:gd name="T38" fmla="*/ 5 w 227"/>
                <a:gd name="T39" fmla="*/ 3629 h 3856"/>
                <a:gd name="T40" fmla="*/ 18 w 227"/>
                <a:gd name="T41" fmla="*/ 3676 h 3856"/>
                <a:gd name="T42" fmla="*/ 39 w 227"/>
                <a:gd name="T43" fmla="*/ 3719 h 3856"/>
                <a:gd name="T44" fmla="*/ 66 w 227"/>
                <a:gd name="T45" fmla="*/ 3758 h 3856"/>
                <a:gd name="T46" fmla="*/ 99 w 227"/>
                <a:gd name="T47" fmla="*/ 3793 h 3856"/>
                <a:gd name="T48" fmla="*/ 136 w 227"/>
                <a:gd name="T49" fmla="*/ 3820 h 3856"/>
                <a:gd name="T50" fmla="*/ 180 w 227"/>
                <a:gd name="T51" fmla="*/ 3842 h 3856"/>
                <a:gd name="T52" fmla="*/ 227 w 227"/>
                <a:gd name="T53" fmla="*/ 3856 h 3856"/>
                <a:gd name="T54" fmla="*/ 205 w 227"/>
                <a:gd name="T55" fmla="*/ 3847 h 3856"/>
                <a:gd name="T56" fmla="*/ 163 w 227"/>
                <a:gd name="T57" fmla="*/ 3824 h 3856"/>
                <a:gd name="T58" fmla="*/ 126 w 227"/>
                <a:gd name="T59" fmla="*/ 3795 h 3856"/>
                <a:gd name="T60" fmla="*/ 92 w 227"/>
                <a:gd name="T61" fmla="*/ 3761 h 3856"/>
                <a:gd name="T62" fmla="*/ 66 w 227"/>
                <a:gd name="T63" fmla="*/ 3723 h 3856"/>
                <a:gd name="T64" fmla="*/ 44 w 227"/>
                <a:gd name="T65" fmla="*/ 3681 h 3856"/>
                <a:gd name="T66" fmla="*/ 29 w 227"/>
                <a:gd name="T67" fmla="*/ 3635 h 3856"/>
                <a:gd name="T68" fmla="*/ 22 w 227"/>
                <a:gd name="T69" fmla="*/ 3587 h 3856"/>
                <a:gd name="T70" fmla="*/ 20 w 227"/>
                <a:gd name="T71" fmla="*/ 3561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7" h="3856">
                  <a:moveTo>
                    <a:pt x="20" y="3561"/>
                  </a:moveTo>
                  <a:lnTo>
                    <a:pt x="20" y="294"/>
                  </a:lnTo>
                  <a:lnTo>
                    <a:pt x="20" y="294"/>
                  </a:lnTo>
                  <a:lnTo>
                    <a:pt x="22" y="269"/>
                  </a:lnTo>
                  <a:lnTo>
                    <a:pt x="23" y="244"/>
                  </a:lnTo>
                  <a:lnTo>
                    <a:pt x="29" y="220"/>
                  </a:lnTo>
                  <a:lnTo>
                    <a:pt x="35" y="197"/>
                  </a:lnTo>
                  <a:lnTo>
                    <a:pt x="44" y="175"/>
                  </a:lnTo>
                  <a:lnTo>
                    <a:pt x="54" y="153"/>
                  </a:lnTo>
                  <a:lnTo>
                    <a:pt x="66" y="133"/>
                  </a:lnTo>
                  <a:lnTo>
                    <a:pt x="79" y="113"/>
                  </a:lnTo>
                  <a:lnTo>
                    <a:pt x="92" y="94"/>
                  </a:lnTo>
                  <a:lnTo>
                    <a:pt x="109" y="76"/>
                  </a:lnTo>
                  <a:lnTo>
                    <a:pt x="126" y="61"/>
                  </a:lnTo>
                  <a:lnTo>
                    <a:pt x="143" y="45"/>
                  </a:lnTo>
                  <a:lnTo>
                    <a:pt x="163" y="32"/>
                  </a:lnTo>
                  <a:lnTo>
                    <a:pt x="183" y="20"/>
                  </a:lnTo>
                  <a:lnTo>
                    <a:pt x="205" y="8"/>
                  </a:lnTo>
                  <a:lnTo>
                    <a:pt x="227" y="0"/>
                  </a:lnTo>
                  <a:lnTo>
                    <a:pt x="227" y="0"/>
                  </a:lnTo>
                  <a:lnTo>
                    <a:pt x="203" y="5"/>
                  </a:lnTo>
                  <a:lnTo>
                    <a:pt x="180" y="13"/>
                  </a:lnTo>
                  <a:lnTo>
                    <a:pt x="158" y="24"/>
                  </a:lnTo>
                  <a:lnTo>
                    <a:pt x="136" y="35"/>
                  </a:lnTo>
                  <a:lnTo>
                    <a:pt x="118" y="47"/>
                  </a:lnTo>
                  <a:lnTo>
                    <a:pt x="99" y="62"/>
                  </a:lnTo>
                  <a:lnTo>
                    <a:pt x="81" y="79"/>
                  </a:lnTo>
                  <a:lnTo>
                    <a:pt x="66" y="96"/>
                  </a:lnTo>
                  <a:lnTo>
                    <a:pt x="50" y="116"/>
                  </a:lnTo>
                  <a:lnTo>
                    <a:pt x="39" y="136"/>
                  </a:lnTo>
                  <a:lnTo>
                    <a:pt x="27" y="156"/>
                  </a:lnTo>
                  <a:lnTo>
                    <a:pt x="18" y="178"/>
                  </a:lnTo>
                  <a:lnTo>
                    <a:pt x="10" y="202"/>
                  </a:lnTo>
                  <a:lnTo>
                    <a:pt x="5" y="225"/>
                  </a:lnTo>
                  <a:lnTo>
                    <a:pt x="2" y="251"/>
                  </a:lnTo>
                  <a:lnTo>
                    <a:pt x="0" y="276"/>
                  </a:lnTo>
                  <a:lnTo>
                    <a:pt x="0" y="3580"/>
                  </a:lnTo>
                  <a:lnTo>
                    <a:pt x="0" y="3580"/>
                  </a:lnTo>
                  <a:lnTo>
                    <a:pt x="2" y="3605"/>
                  </a:lnTo>
                  <a:lnTo>
                    <a:pt x="5" y="3629"/>
                  </a:lnTo>
                  <a:lnTo>
                    <a:pt x="10" y="3654"/>
                  </a:lnTo>
                  <a:lnTo>
                    <a:pt x="18" y="3676"/>
                  </a:lnTo>
                  <a:lnTo>
                    <a:pt x="27" y="3699"/>
                  </a:lnTo>
                  <a:lnTo>
                    <a:pt x="39" y="3719"/>
                  </a:lnTo>
                  <a:lnTo>
                    <a:pt x="50" y="3740"/>
                  </a:lnTo>
                  <a:lnTo>
                    <a:pt x="66" y="3758"/>
                  </a:lnTo>
                  <a:lnTo>
                    <a:pt x="81" y="3777"/>
                  </a:lnTo>
                  <a:lnTo>
                    <a:pt x="99" y="3793"/>
                  </a:lnTo>
                  <a:lnTo>
                    <a:pt x="118" y="3807"/>
                  </a:lnTo>
                  <a:lnTo>
                    <a:pt x="136" y="3820"/>
                  </a:lnTo>
                  <a:lnTo>
                    <a:pt x="158" y="3832"/>
                  </a:lnTo>
                  <a:lnTo>
                    <a:pt x="180" y="3842"/>
                  </a:lnTo>
                  <a:lnTo>
                    <a:pt x="203" y="3849"/>
                  </a:lnTo>
                  <a:lnTo>
                    <a:pt x="227" y="3856"/>
                  </a:lnTo>
                  <a:lnTo>
                    <a:pt x="227" y="3856"/>
                  </a:lnTo>
                  <a:lnTo>
                    <a:pt x="205" y="3847"/>
                  </a:lnTo>
                  <a:lnTo>
                    <a:pt x="183" y="3836"/>
                  </a:lnTo>
                  <a:lnTo>
                    <a:pt x="163" y="3824"/>
                  </a:lnTo>
                  <a:lnTo>
                    <a:pt x="143" y="3810"/>
                  </a:lnTo>
                  <a:lnTo>
                    <a:pt x="126" y="3795"/>
                  </a:lnTo>
                  <a:lnTo>
                    <a:pt x="109" y="3778"/>
                  </a:lnTo>
                  <a:lnTo>
                    <a:pt x="92" y="3761"/>
                  </a:lnTo>
                  <a:lnTo>
                    <a:pt x="79" y="3743"/>
                  </a:lnTo>
                  <a:lnTo>
                    <a:pt x="66" y="3723"/>
                  </a:lnTo>
                  <a:lnTo>
                    <a:pt x="54" y="3703"/>
                  </a:lnTo>
                  <a:lnTo>
                    <a:pt x="44" y="3681"/>
                  </a:lnTo>
                  <a:lnTo>
                    <a:pt x="35" y="3657"/>
                  </a:lnTo>
                  <a:lnTo>
                    <a:pt x="29" y="3635"/>
                  </a:lnTo>
                  <a:lnTo>
                    <a:pt x="23" y="3610"/>
                  </a:lnTo>
                  <a:lnTo>
                    <a:pt x="22" y="3587"/>
                  </a:lnTo>
                  <a:lnTo>
                    <a:pt x="20" y="3561"/>
                  </a:lnTo>
                  <a:lnTo>
                    <a:pt x="20" y="3561"/>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2AAE36D7-D3A5-46BC-B132-7F4D7818CD40}"/>
                </a:ext>
              </a:extLst>
            </p:cNvPr>
            <p:cNvSpPr>
              <a:spLocks/>
            </p:cNvSpPr>
            <p:nvPr/>
          </p:nvSpPr>
          <p:spPr bwMode="auto">
            <a:xfrm>
              <a:off x="6900618" y="567458"/>
              <a:ext cx="2684596" cy="214708"/>
            </a:xfrm>
            <a:custGeom>
              <a:avLst/>
              <a:gdLst>
                <a:gd name="T0" fmla="*/ 1571 w 1813"/>
                <a:gd name="T1" fmla="*/ 22 h 145"/>
                <a:gd name="T2" fmla="*/ 1590 w 1813"/>
                <a:gd name="T3" fmla="*/ 22 h 145"/>
                <a:gd name="T4" fmla="*/ 1625 w 1813"/>
                <a:gd name="T5" fmla="*/ 27 h 145"/>
                <a:gd name="T6" fmla="*/ 1660 w 1813"/>
                <a:gd name="T7" fmla="*/ 35 h 145"/>
                <a:gd name="T8" fmla="*/ 1692 w 1813"/>
                <a:gd name="T9" fmla="*/ 47 h 145"/>
                <a:gd name="T10" fmla="*/ 1739 w 1813"/>
                <a:gd name="T11" fmla="*/ 72 h 145"/>
                <a:gd name="T12" fmla="*/ 1791 w 1813"/>
                <a:gd name="T13" fmla="*/ 118 h 145"/>
                <a:gd name="T14" fmla="*/ 1813 w 1813"/>
                <a:gd name="T15" fmla="*/ 145 h 145"/>
                <a:gd name="T16" fmla="*/ 1795 w 1813"/>
                <a:gd name="T17" fmla="*/ 113 h 145"/>
                <a:gd name="T18" fmla="*/ 1773 w 1813"/>
                <a:gd name="T19" fmla="*/ 86 h 145"/>
                <a:gd name="T20" fmla="*/ 1746 w 1813"/>
                <a:gd name="T21" fmla="*/ 61 h 145"/>
                <a:gd name="T22" fmla="*/ 1717 w 1813"/>
                <a:gd name="T23" fmla="*/ 39 h 145"/>
                <a:gd name="T24" fmla="*/ 1686 w 1813"/>
                <a:gd name="T25" fmla="*/ 22 h 145"/>
                <a:gd name="T26" fmla="*/ 1652 w 1813"/>
                <a:gd name="T27" fmla="*/ 10 h 145"/>
                <a:gd name="T28" fmla="*/ 1615 w 1813"/>
                <a:gd name="T29" fmla="*/ 2 h 145"/>
                <a:gd name="T30" fmla="*/ 1578 w 1813"/>
                <a:gd name="T31" fmla="*/ 0 h 145"/>
                <a:gd name="T32" fmla="*/ 237 w 1813"/>
                <a:gd name="T33" fmla="*/ 0 h 145"/>
                <a:gd name="T34" fmla="*/ 198 w 1813"/>
                <a:gd name="T35" fmla="*/ 2 h 145"/>
                <a:gd name="T36" fmla="*/ 163 w 1813"/>
                <a:gd name="T37" fmla="*/ 10 h 145"/>
                <a:gd name="T38" fmla="*/ 128 w 1813"/>
                <a:gd name="T39" fmla="*/ 22 h 145"/>
                <a:gd name="T40" fmla="*/ 96 w 1813"/>
                <a:gd name="T41" fmla="*/ 39 h 145"/>
                <a:gd name="T42" fmla="*/ 67 w 1813"/>
                <a:gd name="T43" fmla="*/ 61 h 145"/>
                <a:gd name="T44" fmla="*/ 42 w 1813"/>
                <a:gd name="T45" fmla="*/ 86 h 145"/>
                <a:gd name="T46" fmla="*/ 18 w 1813"/>
                <a:gd name="T47" fmla="*/ 113 h 145"/>
                <a:gd name="T48" fmla="*/ 0 w 1813"/>
                <a:gd name="T49" fmla="*/ 145 h 145"/>
                <a:gd name="T50" fmla="*/ 22 w 1813"/>
                <a:gd name="T51" fmla="*/ 118 h 145"/>
                <a:gd name="T52" fmla="*/ 76 w 1813"/>
                <a:gd name="T53" fmla="*/ 72 h 145"/>
                <a:gd name="T54" fmla="*/ 121 w 1813"/>
                <a:gd name="T55" fmla="*/ 47 h 145"/>
                <a:gd name="T56" fmla="*/ 153 w 1813"/>
                <a:gd name="T57" fmla="*/ 35 h 145"/>
                <a:gd name="T58" fmla="*/ 188 w 1813"/>
                <a:gd name="T59" fmla="*/ 27 h 145"/>
                <a:gd name="T60" fmla="*/ 224 w 1813"/>
                <a:gd name="T61" fmla="*/ 22 h 145"/>
                <a:gd name="T62" fmla="*/ 242 w 1813"/>
                <a:gd name="T63" fmla="*/ 2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3" h="145">
                  <a:moveTo>
                    <a:pt x="242" y="22"/>
                  </a:moveTo>
                  <a:lnTo>
                    <a:pt x="1571" y="22"/>
                  </a:lnTo>
                  <a:lnTo>
                    <a:pt x="1571" y="22"/>
                  </a:lnTo>
                  <a:lnTo>
                    <a:pt x="1590" y="22"/>
                  </a:lnTo>
                  <a:lnTo>
                    <a:pt x="1608" y="23"/>
                  </a:lnTo>
                  <a:lnTo>
                    <a:pt x="1625" y="27"/>
                  </a:lnTo>
                  <a:lnTo>
                    <a:pt x="1643" y="30"/>
                  </a:lnTo>
                  <a:lnTo>
                    <a:pt x="1660" y="35"/>
                  </a:lnTo>
                  <a:lnTo>
                    <a:pt x="1677" y="40"/>
                  </a:lnTo>
                  <a:lnTo>
                    <a:pt x="1692" y="47"/>
                  </a:lnTo>
                  <a:lnTo>
                    <a:pt x="1709" y="55"/>
                  </a:lnTo>
                  <a:lnTo>
                    <a:pt x="1739" y="72"/>
                  </a:lnTo>
                  <a:lnTo>
                    <a:pt x="1766" y="94"/>
                  </a:lnTo>
                  <a:lnTo>
                    <a:pt x="1791" y="118"/>
                  </a:lnTo>
                  <a:lnTo>
                    <a:pt x="1813" y="145"/>
                  </a:lnTo>
                  <a:lnTo>
                    <a:pt x="1813" y="145"/>
                  </a:lnTo>
                  <a:lnTo>
                    <a:pt x="1805" y="128"/>
                  </a:lnTo>
                  <a:lnTo>
                    <a:pt x="1795" y="113"/>
                  </a:lnTo>
                  <a:lnTo>
                    <a:pt x="1785" y="99"/>
                  </a:lnTo>
                  <a:lnTo>
                    <a:pt x="1773" y="86"/>
                  </a:lnTo>
                  <a:lnTo>
                    <a:pt x="1760" y="72"/>
                  </a:lnTo>
                  <a:lnTo>
                    <a:pt x="1746" y="61"/>
                  </a:lnTo>
                  <a:lnTo>
                    <a:pt x="1733" y="49"/>
                  </a:lnTo>
                  <a:lnTo>
                    <a:pt x="1717" y="39"/>
                  </a:lnTo>
                  <a:lnTo>
                    <a:pt x="1702" y="30"/>
                  </a:lnTo>
                  <a:lnTo>
                    <a:pt x="1686" y="22"/>
                  </a:lnTo>
                  <a:lnTo>
                    <a:pt x="1669" y="15"/>
                  </a:lnTo>
                  <a:lnTo>
                    <a:pt x="1652" y="10"/>
                  </a:lnTo>
                  <a:lnTo>
                    <a:pt x="1633" y="5"/>
                  </a:lnTo>
                  <a:lnTo>
                    <a:pt x="1615" y="2"/>
                  </a:lnTo>
                  <a:lnTo>
                    <a:pt x="1596" y="0"/>
                  </a:lnTo>
                  <a:lnTo>
                    <a:pt x="1578" y="0"/>
                  </a:lnTo>
                  <a:lnTo>
                    <a:pt x="237" y="0"/>
                  </a:lnTo>
                  <a:lnTo>
                    <a:pt x="237" y="0"/>
                  </a:lnTo>
                  <a:lnTo>
                    <a:pt x="217" y="0"/>
                  </a:lnTo>
                  <a:lnTo>
                    <a:pt x="198" y="2"/>
                  </a:lnTo>
                  <a:lnTo>
                    <a:pt x="180" y="5"/>
                  </a:lnTo>
                  <a:lnTo>
                    <a:pt x="163" y="10"/>
                  </a:lnTo>
                  <a:lnTo>
                    <a:pt x="145" y="15"/>
                  </a:lnTo>
                  <a:lnTo>
                    <a:pt x="128" y="22"/>
                  </a:lnTo>
                  <a:lnTo>
                    <a:pt x="113" y="30"/>
                  </a:lnTo>
                  <a:lnTo>
                    <a:pt x="96" y="39"/>
                  </a:lnTo>
                  <a:lnTo>
                    <a:pt x="82" y="49"/>
                  </a:lnTo>
                  <a:lnTo>
                    <a:pt x="67" y="61"/>
                  </a:lnTo>
                  <a:lnTo>
                    <a:pt x="54" y="72"/>
                  </a:lnTo>
                  <a:lnTo>
                    <a:pt x="42" y="86"/>
                  </a:lnTo>
                  <a:lnTo>
                    <a:pt x="30" y="99"/>
                  </a:lnTo>
                  <a:lnTo>
                    <a:pt x="18" y="113"/>
                  </a:lnTo>
                  <a:lnTo>
                    <a:pt x="8" y="128"/>
                  </a:lnTo>
                  <a:lnTo>
                    <a:pt x="0" y="145"/>
                  </a:lnTo>
                  <a:lnTo>
                    <a:pt x="0" y="145"/>
                  </a:lnTo>
                  <a:lnTo>
                    <a:pt x="22" y="118"/>
                  </a:lnTo>
                  <a:lnTo>
                    <a:pt x="47" y="94"/>
                  </a:lnTo>
                  <a:lnTo>
                    <a:pt x="76" y="72"/>
                  </a:lnTo>
                  <a:lnTo>
                    <a:pt x="106" y="55"/>
                  </a:lnTo>
                  <a:lnTo>
                    <a:pt x="121" y="47"/>
                  </a:lnTo>
                  <a:lnTo>
                    <a:pt x="138" y="40"/>
                  </a:lnTo>
                  <a:lnTo>
                    <a:pt x="153" y="35"/>
                  </a:lnTo>
                  <a:lnTo>
                    <a:pt x="172" y="30"/>
                  </a:lnTo>
                  <a:lnTo>
                    <a:pt x="188" y="27"/>
                  </a:lnTo>
                  <a:lnTo>
                    <a:pt x="207" y="23"/>
                  </a:lnTo>
                  <a:lnTo>
                    <a:pt x="224" y="22"/>
                  </a:lnTo>
                  <a:lnTo>
                    <a:pt x="242" y="22"/>
                  </a:lnTo>
                  <a:lnTo>
                    <a:pt x="242" y="22"/>
                  </a:lnTo>
                  <a:close/>
                </a:path>
              </a:pathLst>
            </a:custGeom>
            <a:gradFill flip="none" rotWithShape="1">
              <a:gsLst>
                <a:gs pos="0">
                  <a:schemeClr val="bg1">
                    <a:alpha val="43000"/>
                  </a:schemeClr>
                </a:gs>
                <a:gs pos="37000">
                  <a:schemeClr val="bg1">
                    <a:alpha val="0"/>
                  </a:schemeClr>
                </a:gs>
              </a:gsLst>
              <a:lin ang="54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1DC2F6B4-6290-4CAB-922C-CA4291265E74}"/>
                </a:ext>
              </a:extLst>
            </p:cNvPr>
            <p:cNvSpPr>
              <a:spLocks noChangeArrowheads="1"/>
            </p:cNvSpPr>
            <p:nvPr/>
          </p:nvSpPr>
          <p:spPr bwMode="auto">
            <a:xfrm>
              <a:off x="6817696" y="1112372"/>
              <a:ext cx="2850439" cy="42942"/>
            </a:xfrm>
            <a:custGeom>
              <a:avLst/>
              <a:gdLst>
                <a:gd name="connsiteX0" fmla="*/ 2683115 w 2850439"/>
                <a:gd name="connsiteY0" fmla="*/ 0 h 42942"/>
                <a:gd name="connsiteX1" fmla="*/ 2850439 w 2850439"/>
                <a:gd name="connsiteY1" fmla="*/ 0 h 42942"/>
                <a:gd name="connsiteX2" fmla="*/ 2850439 w 2850439"/>
                <a:gd name="connsiteY2" fmla="*/ 42942 h 42942"/>
                <a:gd name="connsiteX3" fmla="*/ 2683115 w 2850439"/>
                <a:gd name="connsiteY3" fmla="*/ 42942 h 42942"/>
                <a:gd name="connsiteX4" fmla="*/ 0 w 2850439"/>
                <a:gd name="connsiteY4" fmla="*/ 0 h 42942"/>
                <a:gd name="connsiteX5" fmla="*/ 167325 w 2850439"/>
                <a:gd name="connsiteY5" fmla="*/ 0 h 42942"/>
                <a:gd name="connsiteX6" fmla="*/ 167325 w 2850439"/>
                <a:gd name="connsiteY6" fmla="*/ 42942 h 42942"/>
                <a:gd name="connsiteX7" fmla="*/ 0 w 2850439"/>
                <a:gd name="connsiteY7" fmla="*/ 42942 h 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439" h="42942">
                  <a:moveTo>
                    <a:pt x="2683115" y="0"/>
                  </a:moveTo>
                  <a:lnTo>
                    <a:pt x="2850439" y="0"/>
                  </a:lnTo>
                  <a:lnTo>
                    <a:pt x="2850439" y="42942"/>
                  </a:lnTo>
                  <a:lnTo>
                    <a:pt x="2683115" y="42942"/>
                  </a:lnTo>
                  <a:close/>
                  <a:moveTo>
                    <a:pt x="0" y="0"/>
                  </a:moveTo>
                  <a:lnTo>
                    <a:pt x="167325" y="0"/>
                  </a:lnTo>
                  <a:lnTo>
                    <a:pt x="167325" y="42942"/>
                  </a:lnTo>
                  <a:lnTo>
                    <a:pt x="0" y="42942"/>
                  </a:lnTo>
                  <a:close/>
                </a:path>
              </a:pathLst>
            </a:cu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 name="Freeform 8">
              <a:extLst>
                <a:ext uri="{FF2B5EF4-FFF2-40B4-BE49-F238E27FC236}">
                  <a16:creationId xmlns:a16="http://schemas.microsoft.com/office/drawing/2014/main" id="{996194C7-A617-472B-8C57-4E737F73BF09}"/>
                </a:ext>
              </a:extLst>
            </p:cNvPr>
            <p:cNvSpPr>
              <a:spLocks noChangeArrowheads="1"/>
            </p:cNvSpPr>
            <p:nvPr/>
          </p:nvSpPr>
          <p:spPr bwMode="auto">
            <a:xfrm>
              <a:off x="6817696" y="5717493"/>
              <a:ext cx="2850439" cy="42942"/>
            </a:xfrm>
            <a:custGeom>
              <a:avLst/>
              <a:gdLst>
                <a:gd name="connsiteX0" fmla="*/ 2683115 w 2850439"/>
                <a:gd name="connsiteY0" fmla="*/ 0 h 42942"/>
                <a:gd name="connsiteX1" fmla="*/ 2850439 w 2850439"/>
                <a:gd name="connsiteY1" fmla="*/ 0 h 42942"/>
                <a:gd name="connsiteX2" fmla="*/ 2850439 w 2850439"/>
                <a:gd name="connsiteY2" fmla="*/ 42942 h 42942"/>
                <a:gd name="connsiteX3" fmla="*/ 2683115 w 2850439"/>
                <a:gd name="connsiteY3" fmla="*/ 42942 h 42942"/>
                <a:gd name="connsiteX4" fmla="*/ 0 w 2850439"/>
                <a:gd name="connsiteY4" fmla="*/ 0 h 42942"/>
                <a:gd name="connsiteX5" fmla="*/ 167325 w 2850439"/>
                <a:gd name="connsiteY5" fmla="*/ 0 h 42942"/>
                <a:gd name="connsiteX6" fmla="*/ 167325 w 2850439"/>
                <a:gd name="connsiteY6" fmla="*/ 42942 h 42942"/>
                <a:gd name="connsiteX7" fmla="*/ 0 w 2850439"/>
                <a:gd name="connsiteY7" fmla="*/ 42942 h 4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0439" h="42942">
                  <a:moveTo>
                    <a:pt x="2683115" y="0"/>
                  </a:moveTo>
                  <a:lnTo>
                    <a:pt x="2850439" y="0"/>
                  </a:lnTo>
                  <a:lnTo>
                    <a:pt x="2850439" y="42942"/>
                  </a:lnTo>
                  <a:lnTo>
                    <a:pt x="2683115" y="42942"/>
                  </a:lnTo>
                  <a:close/>
                  <a:moveTo>
                    <a:pt x="0" y="0"/>
                  </a:moveTo>
                  <a:lnTo>
                    <a:pt x="167325" y="0"/>
                  </a:lnTo>
                  <a:lnTo>
                    <a:pt x="167325" y="42942"/>
                  </a:lnTo>
                  <a:lnTo>
                    <a:pt x="0" y="42942"/>
                  </a:lnTo>
                  <a:close/>
                </a:path>
              </a:pathLst>
            </a:cu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 name="Freeform 9">
              <a:extLst>
                <a:ext uri="{FF2B5EF4-FFF2-40B4-BE49-F238E27FC236}">
                  <a16:creationId xmlns:a16="http://schemas.microsoft.com/office/drawing/2014/main" id="{34DD7651-D62C-4C62-ABFB-46F5E1D6738C}"/>
                </a:ext>
              </a:extLst>
            </p:cNvPr>
            <p:cNvSpPr>
              <a:spLocks/>
            </p:cNvSpPr>
            <p:nvPr/>
          </p:nvSpPr>
          <p:spPr bwMode="auto">
            <a:xfrm>
              <a:off x="6868042" y="594111"/>
              <a:ext cx="2749748" cy="5668297"/>
            </a:xfrm>
            <a:custGeom>
              <a:avLst/>
              <a:gdLst>
                <a:gd name="connsiteX0" fmla="*/ 379072 w 2749748"/>
                <a:gd name="connsiteY0" fmla="*/ 119199 h 5668297"/>
                <a:gd name="connsiteX1" fmla="*/ 350937 w 2749748"/>
                <a:gd name="connsiteY1" fmla="*/ 125122 h 5668297"/>
                <a:gd name="connsiteX2" fmla="*/ 324284 w 2749748"/>
                <a:gd name="connsiteY2" fmla="*/ 132526 h 5668297"/>
                <a:gd name="connsiteX3" fmla="*/ 296150 w 2749748"/>
                <a:gd name="connsiteY3" fmla="*/ 141410 h 5668297"/>
                <a:gd name="connsiteX4" fmla="*/ 270977 w 2749748"/>
                <a:gd name="connsiteY4" fmla="*/ 154737 h 5668297"/>
                <a:gd name="connsiteX5" fmla="*/ 247285 w 2749748"/>
                <a:gd name="connsiteY5" fmla="*/ 169544 h 5668297"/>
                <a:gd name="connsiteX6" fmla="*/ 225074 w 2749748"/>
                <a:gd name="connsiteY6" fmla="*/ 184352 h 5668297"/>
                <a:gd name="connsiteX7" fmla="*/ 204343 w 2749748"/>
                <a:gd name="connsiteY7" fmla="*/ 203602 h 5668297"/>
                <a:gd name="connsiteX8" fmla="*/ 185094 w 2749748"/>
                <a:gd name="connsiteY8" fmla="*/ 224332 h 5668297"/>
                <a:gd name="connsiteX9" fmla="*/ 167325 w 2749748"/>
                <a:gd name="connsiteY9" fmla="*/ 246543 h 5668297"/>
                <a:gd name="connsiteX10" fmla="*/ 153998 w 2749748"/>
                <a:gd name="connsiteY10" fmla="*/ 271716 h 5668297"/>
                <a:gd name="connsiteX11" fmla="*/ 142152 w 2749748"/>
                <a:gd name="connsiteY11" fmla="*/ 296889 h 5668297"/>
                <a:gd name="connsiteX12" fmla="*/ 131787 w 2749748"/>
                <a:gd name="connsiteY12" fmla="*/ 323542 h 5668297"/>
                <a:gd name="connsiteX13" fmla="*/ 124383 w 2749748"/>
                <a:gd name="connsiteY13" fmla="*/ 351676 h 5668297"/>
                <a:gd name="connsiteX14" fmla="*/ 119941 w 2749748"/>
                <a:gd name="connsiteY14" fmla="*/ 381291 h 5668297"/>
                <a:gd name="connsiteX15" fmla="*/ 116979 w 2749748"/>
                <a:gd name="connsiteY15" fmla="*/ 410906 h 5668297"/>
                <a:gd name="connsiteX16" fmla="*/ 116979 w 2749748"/>
                <a:gd name="connsiteY16" fmla="*/ 5258871 h 5668297"/>
                <a:gd name="connsiteX17" fmla="*/ 119941 w 2749748"/>
                <a:gd name="connsiteY17" fmla="*/ 5288486 h 5668297"/>
                <a:gd name="connsiteX18" fmla="*/ 124383 w 2749748"/>
                <a:gd name="connsiteY18" fmla="*/ 5318101 h 5668297"/>
                <a:gd name="connsiteX19" fmla="*/ 131787 w 2749748"/>
                <a:gd name="connsiteY19" fmla="*/ 5346235 h 5668297"/>
                <a:gd name="connsiteX20" fmla="*/ 142152 w 2749748"/>
                <a:gd name="connsiteY20" fmla="*/ 5372888 h 5668297"/>
                <a:gd name="connsiteX21" fmla="*/ 153998 w 2749748"/>
                <a:gd name="connsiteY21" fmla="*/ 5398061 h 5668297"/>
                <a:gd name="connsiteX22" fmla="*/ 167325 w 2749748"/>
                <a:gd name="connsiteY22" fmla="*/ 5420272 h 5668297"/>
                <a:gd name="connsiteX23" fmla="*/ 185094 w 2749748"/>
                <a:gd name="connsiteY23" fmla="*/ 5442483 h 5668297"/>
                <a:gd name="connsiteX24" fmla="*/ 204343 w 2749748"/>
                <a:gd name="connsiteY24" fmla="*/ 5464695 h 5668297"/>
                <a:gd name="connsiteX25" fmla="*/ 225074 w 2749748"/>
                <a:gd name="connsiteY25" fmla="*/ 5482464 h 5668297"/>
                <a:gd name="connsiteX26" fmla="*/ 247285 w 2749748"/>
                <a:gd name="connsiteY26" fmla="*/ 5500233 h 5668297"/>
                <a:gd name="connsiteX27" fmla="*/ 270977 w 2749748"/>
                <a:gd name="connsiteY27" fmla="*/ 5515040 h 5668297"/>
                <a:gd name="connsiteX28" fmla="*/ 296150 w 2749748"/>
                <a:gd name="connsiteY28" fmla="*/ 5526886 h 5668297"/>
                <a:gd name="connsiteX29" fmla="*/ 324284 w 2749748"/>
                <a:gd name="connsiteY29" fmla="*/ 5537251 h 5668297"/>
                <a:gd name="connsiteX30" fmla="*/ 350937 w 2749748"/>
                <a:gd name="connsiteY30" fmla="*/ 5544655 h 5668297"/>
                <a:gd name="connsiteX31" fmla="*/ 379072 w 2749748"/>
                <a:gd name="connsiteY31" fmla="*/ 5547617 h 5668297"/>
                <a:gd name="connsiteX32" fmla="*/ 408686 w 2749748"/>
                <a:gd name="connsiteY32" fmla="*/ 5549097 h 5668297"/>
                <a:gd name="connsiteX33" fmla="*/ 2341062 w 2749748"/>
                <a:gd name="connsiteY33" fmla="*/ 5549097 h 5668297"/>
                <a:gd name="connsiteX34" fmla="*/ 2372158 w 2749748"/>
                <a:gd name="connsiteY34" fmla="*/ 5547617 h 5668297"/>
                <a:gd name="connsiteX35" fmla="*/ 2398811 w 2749748"/>
                <a:gd name="connsiteY35" fmla="*/ 5544655 h 5668297"/>
                <a:gd name="connsiteX36" fmla="*/ 2428426 w 2749748"/>
                <a:gd name="connsiteY36" fmla="*/ 5537251 h 5668297"/>
                <a:gd name="connsiteX37" fmla="*/ 2453598 w 2749748"/>
                <a:gd name="connsiteY37" fmla="*/ 5526886 h 5668297"/>
                <a:gd name="connsiteX38" fmla="*/ 2481733 w 2749748"/>
                <a:gd name="connsiteY38" fmla="*/ 5515040 h 5668297"/>
                <a:gd name="connsiteX39" fmla="*/ 2503944 w 2749748"/>
                <a:gd name="connsiteY39" fmla="*/ 5500233 h 5668297"/>
                <a:gd name="connsiteX40" fmla="*/ 2526155 w 2749748"/>
                <a:gd name="connsiteY40" fmla="*/ 5482464 h 5668297"/>
                <a:gd name="connsiteX41" fmla="*/ 2548366 w 2749748"/>
                <a:gd name="connsiteY41" fmla="*/ 5464695 h 5668297"/>
                <a:gd name="connsiteX42" fmla="*/ 2566135 w 2749748"/>
                <a:gd name="connsiteY42" fmla="*/ 5442483 h 5668297"/>
                <a:gd name="connsiteX43" fmla="*/ 2583904 w 2749748"/>
                <a:gd name="connsiteY43" fmla="*/ 5420272 h 5668297"/>
                <a:gd name="connsiteX44" fmla="*/ 2598712 w 2749748"/>
                <a:gd name="connsiteY44" fmla="*/ 5398061 h 5668297"/>
                <a:gd name="connsiteX45" fmla="*/ 2610558 w 2749748"/>
                <a:gd name="connsiteY45" fmla="*/ 5372888 h 5668297"/>
                <a:gd name="connsiteX46" fmla="*/ 2620923 w 2749748"/>
                <a:gd name="connsiteY46" fmla="*/ 5346235 h 5668297"/>
                <a:gd name="connsiteX47" fmla="*/ 2625365 w 2749748"/>
                <a:gd name="connsiteY47" fmla="*/ 5318101 h 5668297"/>
                <a:gd name="connsiteX48" fmla="*/ 2629808 w 2749748"/>
                <a:gd name="connsiteY48" fmla="*/ 5288486 h 5668297"/>
                <a:gd name="connsiteX49" fmla="*/ 2632769 w 2749748"/>
                <a:gd name="connsiteY49" fmla="*/ 5258871 h 5668297"/>
                <a:gd name="connsiteX50" fmla="*/ 2632769 w 2749748"/>
                <a:gd name="connsiteY50" fmla="*/ 410906 h 5668297"/>
                <a:gd name="connsiteX51" fmla="*/ 2629808 w 2749748"/>
                <a:gd name="connsiteY51" fmla="*/ 381291 h 5668297"/>
                <a:gd name="connsiteX52" fmla="*/ 2625365 w 2749748"/>
                <a:gd name="connsiteY52" fmla="*/ 351676 h 5668297"/>
                <a:gd name="connsiteX53" fmla="*/ 2620923 w 2749748"/>
                <a:gd name="connsiteY53" fmla="*/ 323542 h 5668297"/>
                <a:gd name="connsiteX54" fmla="*/ 2610558 w 2749748"/>
                <a:gd name="connsiteY54" fmla="*/ 296889 h 5668297"/>
                <a:gd name="connsiteX55" fmla="*/ 2598712 w 2749748"/>
                <a:gd name="connsiteY55" fmla="*/ 271716 h 5668297"/>
                <a:gd name="connsiteX56" fmla="*/ 2583904 w 2749748"/>
                <a:gd name="connsiteY56" fmla="*/ 246543 h 5668297"/>
                <a:gd name="connsiteX57" fmla="*/ 2566135 w 2749748"/>
                <a:gd name="connsiteY57" fmla="*/ 224332 h 5668297"/>
                <a:gd name="connsiteX58" fmla="*/ 2548366 w 2749748"/>
                <a:gd name="connsiteY58" fmla="*/ 203602 h 5668297"/>
                <a:gd name="connsiteX59" fmla="*/ 2526155 w 2749748"/>
                <a:gd name="connsiteY59" fmla="*/ 184352 h 5668297"/>
                <a:gd name="connsiteX60" fmla="*/ 2503944 w 2749748"/>
                <a:gd name="connsiteY60" fmla="*/ 169544 h 5668297"/>
                <a:gd name="connsiteX61" fmla="*/ 2481733 w 2749748"/>
                <a:gd name="connsiteY61" fmla="*/ 154737 h 5668297"/>
                <a:gd name="connsiteX62" fmla="*/ 2453598 w 2749748"/>
                <a:gd name="connsiteY62" fmla="*/ 141410 h 5668297"/>
                <a:gd name="connsiteX63" fmla="*/ 2428426 w 2749748"/>
                <a:gd name="connsiteY63" fmla="*/ 132526 h 5668297"/>
                <a:gd name="connsiteX64" fmla="*/ 2398811 w 2749748"/>
                <a:gd name="connsiteY64" fmla="*/ 125122 h 5668297"/>
                <a:gd name="connsiteX65" fmla="*/ 2372158 w 2749748"/>
                <a:gd name="connsiteY65" fmla="*/ 119199 h 5668297"/>
                <a:gd name="connsiteX66" fmla="*/ 2341062 w 2749748"/>
                <a:gd name="connsiteY66" fmla="*/ 119199 h 5668297"/>
                <a:gd name="connsiteX67" fmla="*/ 2129315 w 2749748"/>
                <a:gd name="connsiteY67" fmla="*/ 119199 h 5668297"/>
                <a:gd name="connsiteX68" fmla="*/ 2117469 w 2749748"/>
                <a:gd name="connsiteY68" fmla="*/ 119199 h 5668297"/>
                <a:gd name="connsiteX69" fmla="*/ 2107104 w 2749748"/>
                <a:gd name="connsiteY69" fmla="*/ 122161 h 5668297"/>
                <a:gd name="connsiteX70" fmla="*/ 2096738 w 2749748"/>
                <a:gd name="connsiteY70" fmla="*/ 126603 h 5668297"/>
                <a:gd name="connsiteX71" fmla="*/ 2089335 w 2749748"/>
                <a:gd name="connsiteY71" fmla="*/ 134007 h 5668297"/>
                <a:gd name="connsiteX72" fmla="*/ 2081931 w 2749748"/>
                <a:gd name="connsiteY72" fmla="*/ 141410 h 5668297"/>
                <a:gd name="connsiteX73" fmla="*/ 2077489 w 2749748"/>
                <a:gd name="connsiteY73" fmla="*/ 151776 h 5668297"/>
                <a:gd name="connsiteX74" fmla="*/ 2074527 w 2749748"/>
                <a:gd name="connsiteY74" fmla="*/ 162141 h 5668297"/>
                <a:gd name="connsiteX75" fmla="*/ 2074527 w 2749748"/>
                <a:gd name="connsiteY75" fmla="*/ 173987 h 5668297"/>
                <a:gd name="connsiteX76" fmla="*/ 2073046 w 2749748"/>
                <a:gd name="connsiteY76" fmla="*/ 188794 h 5668297"/>
                <a:gd name="connsiteX77" fmla="*/ 2073046 w 2749748"/>
                <a:gd name="connsiteY77" fmla="*/ 203602 h 5668297"/>
                <a:gd name="connsiteX78" fmla="*/ 2062681 w 2749748"/>
                <a:gd name="connsiteY78" fmla="*/ 231736 h 5668297"/>
                <a:gd name="connsiteX79" fmla="*/ 2050835 w 2749748"/>
                <a:gd name="connsiteY79" fmla="*/ 256909 h 5668297"/>
                <a:gd name="connsiteX80" fmla="*/ 2030105 w 2749748"/>
                <a:gd name="connsiteY80" fmla="*/ 279120 h 5668297"/>
                <a:gd name="connsiteX81" fmla="*/ 2007894 w 2749748"/>
                <a:gd name="connsiteY81" fmla="*/ 296889 h 5668297"/>
                <a:gd name="connsiteX82" fmla="*/ 1982721 w 2749748"/>
                <a:gd name="connsiteY82" fmla="*/ 311696 h 5668297"/>
                <a:gd name="connsiteX83" fmla="*/ 1956067 w 2749748"/>
                <a:gd name="connsiteY83" fmla="*/ 319100 h 5668297"/>
                <a:gd name="connsiteX84" fmla="*/ 1941260 w 2749748"/>
                <a:gd name="connsiteY84" fmla="*/ 320581 h 5668297"/>
                <a:gd name="connsiteX85" fmla="*/ 1924972 w 2749748"/>
                <a:gd name="connsiteY85" fmla="*/ 320581 h 5668297"/>
                <a:gd name="connsiteX86" fmla="*/ 824777 w 2749748"/>
                <a:gd name="connsiteY86" fmla="*/ 320581 h 5668297"/>
                <a:gd name="connsiteX87" fmla="*/ 809969 w 2749748"/>
                <a:gd name="connsiteY87" fmla="*/ 320581 h 5668297"/>
                <a:gd name="connsiteX88" fmla="*/ 795162 w 2749748"/>
                <a:gd name="connsiteY88" fmla="*/ 319100 h 5668297"/>
                <a:gd name="connsiteX89" fmla="*/ 767027 w 2749748"/>
                <a:gd name="connsiteY89" fmla="*/ 311696 h 5668297"/>
                <a:gd name="connsiteX90" fmla="*/ 741855 w 2749748"/>
                <a:gd name="connsiteY90" fmla="*/ 296889 h 5668297"/>
                <a:gd name="connsiteX91" fmla="*/ 719643 w 2749748"/>
                <a:gd name="connsiteY91" fmla="*/ 279120 h 5668297"/>
                <a:gd name="connsiteX92" fmla="*/ 701874 w 2749748"/>
                <a:gd name="connsiteY92" fmla="*/ 256909 h 5668297"/>
                <a:gd name="connsiteX93" fmla="*/ 687067 w 2749748"/>
                <a:gd name="connsiteY93" fmla="*/ 231736 h 5668297"/>
                <a:gd name="connsiteX94" fmla="*/ 679663 w 2749748"/>
                <a:gd name="connsiteY94" fmla="*/ 203602 h 5668297"/>
                <a:gd name="connsiteX95" fmla="*/ 678183 w 2749748"/>
                <a:gd name="connsiteY95" fmla="*/ 188794 h 5668297"/>
                <a:gd name="connsiteX96" fmla="*/ 678183 w 2749748"/>
                <a:gd name="connsiteY96" fmla="*/ 173987 h 5668297"/>
                <a:gd name="connsiteX97" fmla="*/ 675221 w 2749748"/>
                <a:gd name="connsiteY97" fmla="*/ 162141 h 5668297"/>
                <a:gd name="connsiteX98" fmla="*/ 672260 w 2749748"/>
                <a:gd name="connsiteY98" fmla="*/ 151776 h 5668297"/>
                <a:gd name="connsiteX99" fmla="*/ 667817 w 2749748"/>
                <a:gd name="connsiteY99" fmla="*/ 141410 h 5668297"/>
                <a:gd name="connsiteX100" fmla="*/ 660414 w 2749748"/>
                <a:gd name="connsiteY100" fmla="*/ 134007 h 5668297"/>
                <a:gd name="connsiteX101" fmla="*/ 653010 w 2749748"/>
                <a:gd name="connsiteY101" fmla="*/ 126603 h 5668297"/>
                <a:gd name="connsiteX102" fmla="*/ 642645 w 2749748"/>
                <a:gd name="connsiteY102" fmla="*/ 122161 h 5668297"/>
                <a:gd name="connsiteX103" fmla="*/ 632279 w 2749748"/>
                <a:gd name="connsiteY103" fmla="*/ 119199 h 5668297"/>
                <a:gd name="connsiteX104" fmla="*/ 623395 w 2749748"/>
                <a:gd name="connsiteY104" fmla="*/ 119199 h 5668297"/>
                <a:gd name="connsiteX105" fmla="*/ 408686 w 2749748"/>
                <a:gd name="connsiteY105" fmla="*/ 119199 h 5668297"/>
                <a:gd name="connsiteX106" fmla="*/ 389437 w 2749748"/>
                <a:gd name="connsiteY106" fmla="*/ 0 h 5668297"/>
                <a:gd name="connsiteX107" fmla="*/ 2361792 w 2749748"/>
                <a:gd name="connsiteY107" fmla="*/ 0 h 5668297"/>
                <a:gd name="connsiteX108" fmla="*/ 2401772 w 2749748"/>
                <a:gd name="connsiteY108" fmla="*/ 2962 h 5668297"/>
                <a:gd name="connsiteX109" fmla="*/ 2441752 w 2749748"/>
                <a:gd name="connsiteY109" fmla="*/ 10365 h 5668297"/>
                <a:gd name="connsiteX110" fmla="*/ 2478771 w 2749748"/>
                <a:gd name="connsiteY110" fmla="*/ 17769 h 5668297"/>
                <a:gd name="connsiteX111" fmla="*/ 2512828 w 2749748"/>
                <a:gd name="connsiteY111" fmla="*/ 32577 h 5668297"/>
                <a:gd name="connsiteX112" fmla="*/ 2548366 w 2749748"/>
                <a:gd name="connsiteY112" fmla="*/ 47384 h 5668297"/>
                <a:gd name="connsiteX113" fmla="*/ 2577981 w 2749748"/>
                <a:gd name="connsiteY113" fmla="*/ 68114 h 5668297"/>
                <a:gd name="connsiteX114" fmla="*/ 2607596 w 2749748"/>
                <a:gd name="connsiteY114" fmla="*/ 90326 h 5668297"/>
                <a:gd name="connsiteX115" fmla="*/ 2635730 w 2749748"/>
                <a:gd name="connsiteY115" fmla="*/ 115498 h 5668297"/>
                <a:gd name="connsiteX116" fmla="*/ 2660903 w 2749748"/>
                <a:gd name="connsiteY116" fmla="*/ 142152 h 5668297"/>
                <a:gd name="connsiteX117" fmla="*/ 2683114 w 2749748"/>
                <a:gd name="connsiteY117" fmla="*/ 173247 h 5668297"/>
                <a:gd name="connsiteX118" fmla="*/ 2702364 w 2749748"/>
                <a:gd name="connsiteY118" fmla="*/ 204343 h 5668297"/>
                <a:gd name="connsiteX119" fmla="*/ 2720133 w 2749748"/>
                <a:gd name="connsiteY119" fmla="*/ 239881 h 5668297"/>
                <a:gd name="connsiteX120" fmla="*/ 2731979 w 2749748"/>
                <a:gd name="connsiteY120" fmla="*/ 273938 h 5668297"/>
                <a:gd name="connsiteX121" fmla="*/ 2742344 w 2749748"/>
                <a:gd name="connsiteY121" fmla="*/ 312438 h 5668297"/>
                <a:gd name="connsiteX122" fmla="*/ 2748267 w 2749748"/>
                <a:gd name="connsiteY122" fmla="*/ 349456 h 5668297"/>
                <a:gd name="connsiteX123" fmla="*/ 2749748 w 2749748"/>
                <a:gd name="connsiteY123" fmla="*/ 389436 h 5668297"/>
                <a:gd name="connsiteX124" fmla="*/ 2749748 w 2749748"/>
                <a:gd name="connsiteY124" fmla="*/ 5281822 h 5668297"/>
                <a:gd name="connsiteX125" fmla="*/ 2748267 w 2749748"/>
                <a:gd name="connsiteY125" fmla="*/ 5321803 h 5668297"/>
                <a:gd name="connsiteX126" fmla="*/ 2742344 w 2749748"/>
                <a:gd name="connsiteY126" fmla="*/ 5358821 h 5668297"/>
                <a:gd name="connsiteX127" fmla="*/ 2731979 w 2749748"/>
                <a:gd name="connsiteY127" fmla="*/ 5395840 h 5668297"/>
                <a:gd name="connsiteX128" fmla="*/ 2720133 w 2749748"/>
                <a:gd name="connsiteY128" fmla="*/ 5431378 h 5668297"/>
                <a:gd name="connsiteX129" fmla="*/ 2702364 w 2749748"/>
                <a:gd name="connsiteY129" fmla="*/ 5465435 h 5668297"/>
                <a:gd name="connsiteX130" fmla="*/ 2683114 w 2749748"/>
                <a:gd name="connsiteY130" fmla="*/ 5498011 h 5668297"/>
                <a:gd name="connsiteX131" fmla="*/ 2660903 w 2749748"/>
                <a:gd name="connsiteY131" fmla="*/ 5527626 h 5668297"/>
                <a:gd name="connsiteX132" fmla="*/ 2635730 w 2749748"/>
                <a:gd name="connsiteY132" fmla="*/ 5555761 h 5668297"/>
                <a:gd name="connsiteX133" fmla="*/ 2607596 w 2749748"/>
                <a:gd name="connsiteY133" fmla="*/ 5580933 h 5668297"/>
                <a:gd name="connsiteX134" fmla="*/ 2577981 w 2749748"/>
                <a:gd name="connsiteY134" fmla="*/ 5603144 h 5668297"/>
                <a:gd name="connsiteX135" fmla="*/ 2548366 w 2749748"/>
                <a:gd name="connsiteY135" fmla="*/ 5622394 h 5668297"/>
                <a:gd name="connsiteX136" fmla="*/ 2512828 w 2749748"/>
                <a:gd name="connsiteY136" fmla="*/ 5637202 h 5668297"/>
                <a:gd name="connsiteX137" fmla="*/ 2478771 w 2749748"/>
                <a:gd name="connsiteY137" fmla="*/ 5650528 h 5668297"/>
                <a:gd name="connsiteX138" fmla="*/ 2441752 w 2749748"/>
                <a:gd name="connsiteY138" fmla="*/ 5660894 h 5668297"/>
                <a:gd name="connsiteX139" fmla="*/ 2401772 w 2749748"/>
                <a:gd name="connsiteY139" fmla="*/ 5668297 h 5668297"/>
                <a:gd name="connsiteX140" fmla="*/ 2361792 w 2749748"/>
                <a:gd name="connsiteY140" fmla="*/ 5668297 h 5668297"/>
                <a:gd name="connsiteX141" fmla="*/ 389437 w 2749748"/>
                <a:gd name="connsiteY141" fmla="*/ 5668297 h 5668297"/>
                <a:gd name="connsiteX142" fmla="*/ 349457 w 2749748"/>
                <a:gd name="connsiteY142" fmla="*/ 5668297 h 5668297"/>
                <a:gd name="connsiteX143" fmla="*/ 310957 w 2749748"/>
                <a:gd name="connsiteY143" fmla="*/ 5660894 h 5668297"/>
                <a:gd name="connsiteX144" fmla="*/ 273939 w 2749748"/>
                <a:gd name="connsiteY144" fmla="*/ 5650528 h 5668297"/>
                <a:gd name="connsiteX145" fmla="*/ 236920 w 2749748"/>
                <a:gd name="connsiteY145" fmla="*/ 5637202 h 5668297"/>
                <a:gd name="connsiteX146" fmla="*/ 204343 w 2749748"/>
                <a:gd name="connsiteY146" fmla="*/ 5622394 h 5668297"/>
                <a:gd name="connsiteX147" fmla="*/ 171767 w 2749748"/>
                <a:gd name="connsiteY147" fmla="*/ 5603144 h 5668297"/>
                <a:gd name="connsiteX148" fmla="*/ 142152 w 2749748"/>
                <a:gd name="connsiteY148" fmla="*/ 5580933 h 5668297"/>
                <a:gd name="connsiteX149" fmla="*/ 115499 w 2749748"/>
                <a:gd name="connsiteY149" fmla="*/ 5555761 h 5668297"/>
                <a:gd name="connsiteX150" fmla="*/ 90326 w 2749748"/>
                <a:gd name="connsiteY150" fmla="*/ 5527626 h 5668297"/>
                <a:gd name="connsiteX151" fmla="*/ 68115 w 2749748"/>
                <a:gd name="connsiteY151" fmla="*/ 5498011 h 5668297"/>
                <a:gd name="connsiteX152" fmla="*/ 47384 w 2749748"/>
                <a:gd name="connsiteY152" fmla="*/ 5465435 h 5668297"/>
                <a:gd name="connsiteX153" fmla="*/ 29615 w 2749748"/>
                <a:gd name="connsiteY153" fmla="*/ 5431378 h 5668297"/>
                <a:gd name="connsiteX154" fmla="*/ 17769 w 2749748"/>
                <a:gd name="connsiteY154" fmla="*/ 5395840 h 5668297"/>
                <a:gd name="connsiteX155" fmla="*/ 7404 w 2749748"/>
                <a:gd name="connsiteY155" fmla="*/ 5358821 h 5668297"/>
                <a:gd name="connsiteX156" fmla="*/ 2962 w 2749748"/>
                <a:gd name="connsiteY156" fmla="*/ 5321803 h 5668297"/>
                <a:gd name="connsiteX157" fmla="*/ 0 w 2749748"/>
                <a:gd name="connsiteY157" fmla="*/ 5281822 h 5668297"/>
                <a:gd name="connsiteX158" fmla="*/ 0 w 2749748"/>
                <a:gd name="connsiteY158" fmla="*/ 389436 h 5668297"/>
                <a:gd name="connsiteX159" fmla="*/ 2962 w 2749748"/>
                <a:gd name="connsiteY159" fmla="*/ 349456 h 5668297"/>
                <a:gd name="connsiteX160" fmla="*/ 7404 w 2749748"/>
                <a:gd name="connsiteY160" fmla="*/ 312438 h 5668297"/>
                <a:gd name="connsiteX161" fmla="*/ 17769 w 2749748"/>
                <a:gd name="connsiteY161" fmla="*/ 273938 h 5668297"/>
                <a:gd name="connsiteX162" fmla="*/ 29615 w 2749748"/>
                <a:gd name="connsiteY162" fmla="*/ 239881 h 5668297"/>
                <a:gd name="connsiteX163" fmla="*/ 47384 w 2749748"/>
                <a:gd name="connsiteY163" fmla="*/ 204343 h 5668297"/>
                <a:gd name="connsiteX164" fmla="*/ 68115 w 2749748"/>
                <a:gd name="connsiteY164" fmla="*/ 173247 h 5668297"/>
                <a:gd name="connsiteX165" fmla="*/ 90326 w 2749748"/>
                <a:gd name="connsiteY165" fmla="*/ 142152 h 5668297"/>
                <a:gd name="connsiteX166" fmla="*/ 115499 w 2749748"/>
                <a:gd name="connsiteY166" fmla="*/ 115498 h 5668297"/>
                <a:gd name="connsiteX167" fmla="*/ 142152 w 2749748"/>
                <a:gd name="connsiteY167" fmla="*/ 90326 h 5668297"/>
                <a:gd name="connsiteX168" fmla="*/ 171767 w 2749748"/>
                <a:gd name="connsiteY168" fmla="*/ 68114 h 5668297"/>
                <a:gd name="connsiteX169" fmla="*/ 204343 w 2749748"/>
                <a:gd name="connsiteY169" fmla="*/ 47384 h 5668297"/>
                <a:gd name="connsiteX170" fmla="*/ 236920 w 2749748"/>
                <a:gd name="connsiteY170" fmla="*/ 32577 h 5668297"/>
                <a:gd name="connsiteX171" fmla="*/ 273939 w 2749748"/>
                <a:gd name="connsiteY171" fmla="*/ 17769 h 5668297"/>
                <a:gd name="connsiteX172" fmla="*/ 310957 w 2749748"/>
                <a:gd name="connsiteY172" fmla="*/ 10365 h 5668297"/>
                <a:gd name="connsiteX173" fmla="*/ 349457 w 2749748"/>
                <a:gd name="connsiteY173" fmla="*/ 2962 h 566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749748" h="5668297">
                  <a:moveTo>
                    <a:pt x="379072" y="119199"/>
                  </a:moveTo>
                  <a:lnTo>
                    <a:pt x="350937" y="125122"/>
                  </a:lnTo>
                  <a:lnTo>
                    <a:pt x="324284" y="132526"/>
                  </a:lnTo>
                  <a:lnTo>
                    <a:pt x="296150" y="141410"/>
                  </a:lnTo>
                  <a:lnTo>
                    <a:pt x="270977" y="154737"/>
                  </a:lnTo>
                  <a:lnTo>
                    <a:pt x="247285" y="169544"/>
                  </a:lnTo>
                  <a:lnTo>
                    <a:pt x="225074" y="184352"/>
                  </a:lnTo>
                  <a:lnTo>
                    <a:pt x="204343" y="203602"/>
                  </a:lnTo>
                  <a:lnTo>
                    <a:pt x="185094" y="224332"/>
                  </a:lnTo>
                  <a:lnTo>
                    <a:pt x="167325" y="246543"/>
                  </a:lnTo>
                  <a:lnTo>
                    <a:pt x="153998" y="271716"/>
                  </a:lnTo>
                  <a:lnTo>
                    <a:pt x="142152" y="296889"/>
                  </a:lnTo>
                  <a:lnTo>
                    <a:pt x="131787" y="323542"/>
                  </a:lnTo>
                  <a:lnTo>
                    <a:pt x="124383" y="351676"/>
                  </a:lnTo>
                  <a:lnTo>
                    <a:pt x="119941" y="381291"/>
                  </a:lnTo>
                  <a:lnTo>
                    <a:pt x="116979" y="410906"/>
                  </a:lnTo>
                  <a:lnTo>
                    <a:pt x="116979" y="5258871"/>
                  </a:lnTo>
                  <a:lnTo>
                    <a:pt x="119941" y="5288486"/>
                  </a:lnTo>
                  <a:lnTo>
                    <a:pt x="124383" y="5318101"/>
                  </a:lnTo>
                  <a:lnTo>
                    <a:pt x="131787" y="5346235"/>
                  </a:lnTo>
                  <a:lnTo>
                    <a:pt x="142152" y="5372888"/>
                  </a:lnTo>
                  <a:lnTo>
                    <a:pt x="153998" y="5398061"/>
                  </a:lnTo>
                  <a:lnTo>
                    <a:pt x="167325" y="5420272"/>
                  </a:lnTo>
                  <a:lnTo>
                    <a:pt x="185094" y="5442483"/>
                  </a:lnTo>
                  <a:lnTo>
                    <a:pt x="204343" y="5464695"/>
                  </a:lnTo>
                  <a:lnTo>
                    <a:pt x="225074" y="5482464"/>
                  </a:lnTo>
                  <a:lnTo>
                    <a:pt x="247285" y="5500233"/>
                  </a:lnTo>
                  <a:lnTo>
                    <a:pt x="270977" y="5515040"/>
                  </a:lnTo>
                  <a:lnTo>
                    <a:pt x="296150" y="5526886"/>
                  </a:lnTo>
                  <a:lnTo>
                    <a:pt x="324284" y="5537251"/>
                  </a:lnTo>
                  <a:lnTo>
                    <a:pt x="350937" y="5544655"/>
                  </a:lnTo>
                  <a:lnTo>
                    <a:pt x="379072" y="5547617"/>
                  </a:lnTo>
                  <a:lnTo>
                    <a:pt x="408686" y="5549097"/>
                  </a:lnTo>
                  <a:lnTo>
                    <a:pt x="2341062" y="5549097"/>
                  </a:lnTo>
                  <a:lnTo>
                    <a:pt x="2372158" y="5547617"/>
                  </a:lnTo>
                  <a:lnTo>
                    <a:pt x="2398811" y="5544655"/>
                  </a:lnTo>
                  <a:lnTo>
                    <a:pt x="2428426" y="5537251"/>
                  </a:lnTo>
                  <a:lnTo>
                    <a:pt x="2453598" y="5526886"/>
                  </a:lnTo>
                  <a:lnTo>
                    <a:pt x="2481733" y="5515040"/>
                  </a:lnTo>
                  <a:lnTo>
                    <a:pt x="2503944" y="5500233"/>
                  </a:lnTo>
                  <a:lnTo>
                    <a:pt x="2526155" y="5482464"/>
                  </a:lnTo>
                  <a:lnTo>
                    <a:pt x="2548366" y="5464695"/>
                  </a:lnTo>
                  <a:lnTo>
                    <a:pt x="2566135" y="5442483"/>
                  </a:lnTo>
                  <a:lnTo>
                    <a:pt x="2583904" y="5420272"/>
                  </a:lnTo>
                  <a:lnTo>
                    <a:pt x="2598712" y="5398061"/>
                  </a:lnTo>
                  <a:lnTo>
                    <a:pt x="2610558" y="5372888"/>
                  </a:lnTo>
                  <a:lnTo>
                    <a:pt x="2620923" y="5346235"/>
                  </a:lnTo>
                  <a:lnTo>
                    <a:pt x="2625365" y="5318101"/>
                  </a:lnTo>
                  <a:lnTo>
                    <a:pt x="2629808" y="5288486"/>
                  </a:lnTo>
                  <a:lnTo>
                    <a:pt x="2632769" y="5258871"/>
                  </a:lnTo>
                  <a:lnTo>
                    <a:pt x="2632769" y="410906"/>
                  </a:lnTo>
                  <a:lnTo>
                    <a:pt x="2629808" y="381291"/>
                  </a:lnTo>
                  <a:lnTo>
                    <a:pt x="2625365" y="351676"/>
                  </a:lnTo>
                  <a:lnTo>
                    <a:pt x="2620923" y="323542"/>
                  </a:lnTo>
                  <a:lnTo>
                    <a:pt x="2610558" y="296889"/>
                  </a:lnTo>
                  <a:lnTo>
                    <a:pt x="2598712" y="271716"/>
                  </a:lnTo>
                  <a:lnTo>
                    <a:pt x="2583904" y="246543"/>
                  </a:lnTo>
                  <a:lnTo>
                    <a:pt x="2566135" y="224332"/>
                  </a:lnTo>
                  <a:lnTo>
                    <a:pt x="2548366" y="203602"/>
                  </a:lnTo>
                  <a:lnTo>
                    <a:pt x="2526155" y="184352"/>
                  </a:lnTo>
                  <a:lnTo>
                    <a:pt x="2503944" y="169544"/>
                  </a:lnTo>
                  <a:lnTo>
                    <a:pt x="2481733" y="154737"/>
                  </a:lnTo>
                  <a:lnTo>
                    <a:pt x="2453598" y="141410"/>
                  </a:lnTo>
                  <a:lnTo>
                    <a:pt x="2428426" y="132526"/>
                  </a:lnTo>
                  <a:lnTo>
                    <a:pt x="2398811" y="125122"/>
                  </a:lnTo>
                  <a:lnTo>
                    <a:pt x="2372158" y="119199"/>
                  </a:lnTo>
                  <a:lnTo>
                    <a:pt x="2341062" y="119199"/>
                  </a:lnTo>
                  <a:lnTo>
                    <a:pt x="2129315" y="119199"/>
                  </a:lnTo>
                  <a:lnTo>
                    <a:pt x="2117469" y="119199"/>
                  </a:lnTo>
                  <a:lnTo>
                    <a:pt x="2107104" y="122161"/>
                  </a:lnTo>
                  <a:lnTo>
                    <a:pt x="2096738" y="126603"/>
                  </a:lnTo>
                  <a:lnTo>
                    <a:pt x="2089335" y="134007"/>
                  </a:lnTo>
                  <a:lnTo>
                    <a:pt x="2081931" y="141410"/>
                  </a:lnTo>
                  <a:lnTo>
                    <a:pt x="2077489" y="151776"/>
                  </a:lnTo>
                  <a:lnTo>
                    <a:pt x="2074527" y="162141"/>
                  </a:lnTo>
                  <a:lnTo>
                    <a:pt x="2074527" y="173987"/>
                  </a:lnTo>
                  <a:lnTo>
                    <a:pt x="2073046" y="188794"/>
                  </a:lnTo>
                  <a:lnTo>
                    <a:pt x="2073046" y="203602"/>
                  </a:lnTo>
                  <a:lnTo>
                    <a:pt x="2062681" y="231736"/>
                  </a:lnTo>
                  <a:lnTo>
                    <a:pt x="2050835" y="256909"/>
                  </a:lnTo>
                  <a:lnTo>
                    <a:pt x="2030105" y="279120"/>
                  </a:lnTo>
                  <a:lnTo>
                    <a:pt x="2007894" y="296889"/>
                  </a:lnTo>
                  <a:lnTo>
                    <a:pt x="1982721" y="311696"/>
                  </a:lnTo>
                  <a:lnTo>
                    <a:pt x="1956067" y="319100"/>
                  </a:lnTo>
                  <a:lnTo>
                    <a:pt x="1941260" y="320581"/>
                  </a:lnTo>
                  <a:lnTo>
                    <a:pt x="1924972" y="320581"/>
                  </a:lnTo>
                  <a:lnTo>
                    <a:pt x="824777" y="320581"/>
                  </a:lnTo>
                  <a:lnTo>
                    <a:pt x="809969" y="320581"/>
                  </a:lnTo>
                  <a:lnTo>
                    <a:pt x="795162" y="319100"/>
                  </a:lnTo>
                  <a:lnTo>
                    <a:pt x="767027" y="311696"/>
                  </a:lnTo>
                  <a:lnTo>
                    <a:pt x="741855" y="296889"/>
                  </a:lnTo>
                  <a:lnTo>
                    <a:pt x="719643" y="279120"/>
                  </a:lnTo>
                  <a:lnTo>
                    <a:pt x="701874" y="256909"/>
                  </a:lnTo>
                  <a:lnTo>
                    <a:pt x="687067" y="231736"/>
                  </a:lnTo>
                  <a:lnTo>
                    <a:pt x="679663" y="203602"/>
                  </a:lnTo>
                  <a:lnTo>
                    <a:pt x="678183" y="188794"/>
                  </a:lnTo>
                  <a:lnTo>
                    <a:pt x="678183" y="173987"/>
                  </a:lnTo>
                  <a:lnTo>
                    <a:pt x="675221" y="162141"/>
                  </a:lnTo>
                  <a:lnTo>
                    <a:pt x="672260" y="151776"/>
                  </a:lnTo>
                  <a:lnTo>
                    <a:pt x="667817" y="141410"/>
                  </a:lnTo>
                  <a:lnTo>
                    <a:pt x="660414" y="134007"/>
                  </a:lnTo>
                  <a:lnTo>
                    <a:pt x="653010" y="126603"/>
                  </a:lnTo>
                  <a:lnTo>
                    <a:pt x="642645" y="122161"/>
                  </a:lnTo>
                  <a:lnTo>
                    <a:pt x="632279" y="119199"/>
                  </a:lnTo>
                  <a:lnTo>
                    <a:pt x="623395" y="119199"/>
                  </a:lnTo>
                  <a:lnTo>
                    <a:pt x="408686" y="119199"/>
                  </a:lnTo>
                  <a:close/>
                  <a:moveTo>
                    <a:pt x="389437" y="0"/>
                  </a:moveTo>
                  <a:lnTo>
                    <a:pt x="2361792" y="0"/>
                  </a:lnTo>
                  <a:lnTo>
                    <a:pt x="2401772" y="2962"/>
                  </a:lnTo>
                  <a:lnTo>
                    <a:pt x="2441752" y="10365"/>
                  </a:lnTo>
                  <a:lnTo>
                    <a:pt x="2478771" y="17769"/>
                  </a:lnTo>
                  <a:lnTo>
                    <a:pt x="2512828" y="32577"/>
                  </a:lnTo>
                  <a:lnTo>
                    <a:pt x="2548366" y="47384"/>
                  </a:lnTo>
                  <a:lnTo>
                    <a:pt x="2577981" y="68114"/>
                  </a:lnTo>
                  <a:lnTo>
                    <a:pt x="2607596" y="90326"/>
                  </a:lnTo>
                  <a:lnTo>
                    <a:pt x="2635730" y="115498"/>
                  </a:lnTo>
                  <a:lnTo>
                    <a:pt x="2660903" y="142152"/>
                  </a:lnTo>
                  <a:lnTo>
                    <a:pt x="2683114" y="173247"/>
                  </a:lnTo>
                  <a:lnTo>
                    <a:pt x="2702364" y="204343"/>
                  </a:lnTo>
                  <a:lnTo>
                    <a:pt x="2720133" y="239881"/>
                  </a:lnTo>
                  <a:lnTo>
                    <a:pt x="2731979" y="273938"/>
                  </a:lnTo>
                  <a:lnTo>
                    <a:pt x="2742344" y="312438"/>
                  </a:lnTo>
                  <a:lnTo>
                    <a:pt x="2748267" y="349456"/>
                  </a:lnTo>
                  <a:lnTo>
                    <a:pt x="2749748" y="389436"/>
                  </a:lnTo>
                  <a:lnTo>
                    <a:pt x="2749748" y="5281822"/>
                  </a:lnTo>
                  <a:lnTo>
                    <a:pt x="2748267" y="5321803"/>
                  </a:lnTo>
                  <a:lnTo>
                    <a:pt x="2742344" y="5358821"/>
                  </a:lnTo>
                  <a:lnTo>
                    <a:pt x="2731979" y="5395840"/>
                  </a:lnTo>
                  <a:lnTo>
                    <a:pt x="2720133" y="5431378"/>
                  </a:lnTo>
                  <a:lnTo>
                    <a:pt x="2702364" y="5465435"/>
                  </a:lnTo>
                  <a:lnTo>
                    <a:pt x="2683114" y="5498011"/>
                  </a:lnTo>
                  <a:lnTo>
                    <a:pt x="2660903" y="5527626"/>
                  </a:lnTo>
                  <a:lnTo>
                    <a:pt x="2635730" y="5555761"/>
                  </a:lnTo>
                  <a:lnTo>
                    <a:pt x="2607596" y="5580933"/>
                  </a:lnTo>
                  <a:lnTo>
                    <a:pt x="2577981" y="5603144"/>
                  </a:lnTo>
                  <a:lnTo>
                    <a:pt x="2548366" y="5622394"/>
                  </a:lnTo>
                  <a:lnTo>
                    <a:pt x="2512828" y="5637202"/>
                  </a:lnTo>
                  <a:lnTo>
                    <a:pt x="2478771" y="5650528"/>
                  </a:lnTo>
                  <a:lnTo>
                    <a:pt x="2441752" y="5660894"/>
                  </a:lnTo>
                  <a:lnTo>
                    <a:pt x="2401772" y="5668297"/>
                  </a:lnTo>
                  <a:lnTo>
                    <a:pt x="2361792" y="5668297"/>
                  </a:lnTo>
                  <a:lnTo>
                    <a:pt x="389437" y="5668297"/>
                  </a:lnTo>
                  <a:lnTo>
                    <a:pt x="349457" y="5668297"/>
                  </a:lnTo>
                  <a:lnTo>
                    <a:pt x="310957" y="5660894"/>
                  </a:lnTo>
                  <a:lnTo>
                    <a:pt x="273939" y="5650528"/>
                  </a:lnTo>
                  <a:lnTo>
                    <a:pt x="236920" y="5637202"/>
                  </a:lnTo>
                  <a:lnTo>
                    <a:pt x="204343" y="5622394"/>
                  </a:lnTo>
                  <a:lnTo>
                    <a:pt x="171767" y="5603144"/>
                  </a:lnTo>
                  <a:lnTo>
                    <a:pt x="142152" y="5580933"/>
                  </a:lnTo>
                  <a:lnTo>
                    <a:pt x="115499" y="5555761"/>
                  </a:lnTo>
                  <a:lnTo>
                    <a:pt x="90326" y="5527626"/>
                  </a:lnTo>
                  <a:lnTo>
                    <a:pt x="68115" y="5498011"/>
                  </a:lnTo>
                  <a:lnTo>
                    <a:pt x="47384" y="5465435"/>
                  </a:lnTo>
                  <a:lnTo>
                    <a:pt x="29615" y="5431378"/>
                  </a:lnTo>
                  <a:lnTo>
                    <a:pt x="17769" y="5395840"/>
                  </a:lnTo>
                  <a:lnTo>
                    <a:pt x="7404" y="5358821"/>
                  </a:lnTo>
                  <a:lnTo>
                    <a:pt x="2962" y="5321803"/>
                  </a:lnTo>
                  <a:lnTo>
                    <a:pt x="0" y="5281822"/>
                  </a:lnTo>
                  <a:lnTo>
                    <a:pt x="0" y="389436"/>
                  </a:lnTo>
                  <a:lnTo>
                    <a:pt x="2962" y="349456"/>
                  </a:lnTo>
                  <a:lnTo>
                    <a:pt x="7404" y="312438"/>
                  </a:lnTo>
                  <a:lnTo>
                    <a:pt x="17769" y="273938"/>
                  </a:lnTo>
                  <a:lnTo>
                    <a:pt x="29615" y="239881"/>
                  </a:lnTo>
                  <a:lnTo>
                    <a:pt x="47384" y="204343"/>
                  </a:lnTo>
                  <a:lnTo>
                    <a:pt x="68115" y="173247"/>
                  </a:lnTo>
                  <a:lnTo>
                    <a:pt x="90326" y="142152"/>
                  </a:lnTo>
                  <a:lnTo>
                    <a:pt x="115499" y="115498"/>
                  </a:lnTo>
                  <a:lnTo>
                    <a:pt x="142152" y="90326"/>
                  </a:lnTo>
                  <a:lnTo>
                    <a:pt x="171767" y="68114"/>
                  </a:lnTo>
                  <a:lnTo>
                    <a:pt x="204343" y="47384"/>
                  </a:lnTo>
                  <a:lnTo>
                    <a:pt x="236920" y="32577"/>
                  </a:lnTo>
                  <a:lnTo>
                    <a:pt x="273939" y="17769"/>
                  </a:lnTo>
                  <a:lnTo>
                    <a:pt x="310957" y="10365"/>
                  </a:lnTo>
                  <a:lnTo>
                    <a:pt x="349457" y="2962"/>
                  </a:lnTo>
                  <a:close/>
                </a:path>
              </a:pathLst>
            </a:custGeom>
            <a:gradFill>
              <a:gsLst>
                <a:gs pos="0">
                  <a:srgbClr val="000000"/>
                </a:gs>
                <a:gs pos="100000">
                  <a:srgbClr val="000000"/>
                </a:gs>
                <a:gs pos="50000">
                  <a:srgbClr val="33333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 name="Freeform 10">
              <a:extLst>
                <a:ext uri="{FF2B5EF4-FFF2-40B4-BE49-F238E27FC236}">
                  <a16:creationId xmlns:a16="http://schemas.microsoft.com/office/drawing/2014/main" id="{43B0073B-10FE-431C-9252-92EBA2F49A80}"/>
                </a:ext>
              </a:extLst>
            </p:cNvPr>
            <p:cNvSpPr>
              <a:spLocks/>
            </p:cNvSpPr>
            <p:nvPr/>
          </p:nvSpPr>
          <p:spPr bwMode="auto">
            <a:xfrm>
              <a:off x="9354216" y="647418"/>
              <a:ext cx="233958" cy="5564645"/>
            </a:xfrm>
            <a:custGeom>
              <a:avLst/>
              <a:gdLst>
                <a:gd name="T0" fmla="*/ 0 w 158"/>
                <a:gd name="T1" fmla="*/ 0 h 3758"/>
                <a:gd name="T2" fmla="*/ 29 w 158"/>
                <a:gd name="T3" fmla="*/ 25 h 3758"/>
                <a:gd name="T4" fmla="*/ 54 w 158"/>
                <a:gd name="T5" fmla="*/ 52 h 3758"/>
                <a:gd name="T6" fmla="*/ 77 w 158"/>
                <a:gd name="T7" fmla="*/ 82 h 3758"/>
                <a:gd name="T8" fmla="*/ 96 w 158"/>
                <a:gd name="T9" fmla="*/ 116 h 3758"/>
                <a:gd name="T10" fmla="*/ 111 w 158"/>
                <a:gd name="T11" fmla="*/ 151 h 3758"/>
                <a:gd name="T12" fmla="*/ 123 w 158"/>
                <a:gd name="T13" fmla="*/ 188 h 3758"/>
                <a:gd name="T14" fmla="*/ 129 w 158"/>
                <a:gd name="T15" fmla="*/ 227 h 3758"/>
                <a:gd name="T16" fmla="*/ 133 w 158"/>
                <a:gd name="T17" fmla="*/ 267 h 3758"/>
                <a:gd name="T18" fmla="*/ 133 w 158"/>
                <a:gd name="T19" fmla="*/ 3490 h 3758"/>
                <a:gd name="T20" fmla="*/ 129 w 158"/>
                <a:gd name="T21" fmla="*/ 3531 h 3758"/>
                <a:gd name="T22" fmla="*/ 123 w 158"/>
                <a:gd name="T23" fmla="*/ 3569 h 3758"/>
                <a:gd name="T24" fmla="*/ 111 w 158"/>
                <a:gd name="T25" fmla="*/ 3607 h 3758"/>
                <a:gd name="T26" fmla="*/ 96 w 158"/>
                <a:gd name="T27" fmla="*/ 3642 h 3758"/>
                <a:gd name="T28" fmla="*/ 77 w 158"/>
                <a:gd name="T29" fmla="*/ 3675 h 3758"/>
                <a:gd name="T30" fmla="*/ 54 w 158"/>
                <a:gd name="T31" fmla="*/ 3706 h 3758"/>
                <a:gd name="T32" fmla="*/ 29 w 158"/>
                <a:gd name="T33" fmla="*/ 3733 h 3758"/>
                <a:gd name="T34" fmla="*/ 0 w 158"/>
                <a:gd name="T35" fmla="*/ 3758 h 3758"/>
                <a:gd name="T36" fmla="*/ 17 w 158"/>
                <a:gd name="T37" fmla="*/ 3751 h 3758"/>
                <a:gd name="T38" fmla="*/ 49 w 158"/>
                <a:gd name="T39" fmla="*/ 3733 h 3758"/>
                <a:gd name="T40" fmla="*/ 77 w 158"/>
                <a:gd name="T41" fmla="*/ 3711 h 3758"/>
                <a:gd name="T42" fmla="*/ 103 w 158"/>
                <a:gd name="T43" fmla="*/ 3684 h 3758"/>
                <a:gd name="T44" fmla="*/ 124 w 158"/>
                <a:gd name="T45" fmla="*/ 3655 h 3758"/>
                <a:gd name="T46" fmla="*/ 140 w 158"/>
                <a:gd name="T47" fmla="*/ 3622 h 3758"/>
                <a:gd name="T48" fmla="*/ 151 w 158"/>
                <a:gd name="T49" fmla="*/ 3586 h 3758"/>
                <a:gd name="T50" fmla="*/ 158 w 158"/>
                <a:gd name="T51" fmla="*/ 3549 h 3758"/>
                <a:gd name="T52" fmla="*/ 158 w 158"/>
                <a:gd name="T53" fmla="*/ 227 h 3758"/>
                <a:gd name="T54" fmla="*/ 158 w 158"/>
                <a:gd name="T55" fmla="*/ 208 h 3758"/>
                <a:gd name="T56" fmla="*/ 151 w 158"/>
                <a:gd name="T57" fmla="*/ 170 h 3758"/>
                <a:gd name="T58" fmla="*/ 140 w 158"/>
                <a:gd name="T59" fmla="*/ 134 h 3758"/>
                <a:gd name="T60" fmla="*/ 124 w 158"/>
                <a:gd name="T61" fmla="*/ 102 h 3758"/>
                <a:gd name="T62" fmla="*/ 103 w 158"/>
                <a:gd name="T63" fmla="*/ 72 h 3758"/>
                <a:gd name="T64" fmla="*/ 77 w 158"/>
                <a:gd name="T65" fmla="*/ 47 h 3758"/>
                <a:gd name="T66" fmla="*/ 49 w 158"/>
                <a:gd name="T67" fmla="*/ 25 h 3758"/>
                <a:gd name="T68" fmla="*/ 17 w 158"/>
                <a:gd name="T69" fmla="*/ 7 h 3758"/>
                <a:gd name="T70" fmla="*/ 0 w 158"/>
                <a:gd name="T71" fmla="*/ 0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3758">
                  <a:moveTo>
                    <a:pt x="0" y="0"/>
                  </a:moveTo>
                  <a:lnTo>
                    <a:pt x="0" y="0"/>
                  </a:lnTo>
                  <a:lnTo>
                    <a:pt x="13" y="12"/>
                  </a:lnTo>
                  <a:lnTo>
                    <a:pt x="29" y="25"/>
                  </a:lnTo>
                  <a:lnTo>
                    <a:pt x="42" y="38"/>
                  </a:lnTo>
                  <a:lnTo>
                    <a:pt x="54" y="52"/>
                  </a:lnTo>
                  <a:lnTo>
                    <a:pt x="66" y="67"/>
                  </a:lnTo>
                  <a:lnTo>
                    <a:pt x="77" y="82"/>
                  </a:lnTo>
                  <a:lnTo>
                    <a:pt x="87" y="99"/>
                  </a:lnTo>
                  <a:lnTo>
                    <a:pt x="96" y="116"/>
                  </a:lnTo>
                  <a:lnTo>
                    <a:pt x="104" y="133"/>
                  </a:lnTo>
                  <a:lnTo>
                    <a:pt x="111" y="151"/>
                  </a:lnTo>
                  <a:lnTo>
                    <a:pt x="118" y="170"/>
                  </a:lnTo>
                  <a:lnTo>
                    <a:pt x="123" y="188"/>
                  </a:lnTo>
                  <a:lnTo>
                    <a:pt x="128" y="207"/>
                  </a:lnTo>
                  <a:lnTo>
                    <a:pt x="129" y="227"/>
                  </a:lnTo>
                  <a:lnTo>
                    <a:pt x="131" y="247"/>
                  </a:lnTo>
                  <a:lnTo>
                    <a:pt x="133" y="267"/>
                  </a:lnTo>
                  <a:lnTo>
                    <a:pt x="133" y="3490"/>
                  </a:lnTo>
                  <a:lnTo>
                    <a:pt x="133" y="3490"/>
                  </a:lnTo>
                  <a:lnTo>
                    <a:pt x="131" y="3511"/>
                  </a:lnTo>
                  <a:lnTo>
                    <a:pt x="129" y="3531"/>
                  </a:lnTo>
                  <a:lnTo>
                    <a:pt x="128" y="3549"/>
                  </a:lnTo>
                  <a:lnTo>
                    <a:pt x="123" y="3569"/>
                  </a:lnTo>
                  <a:lnTo>
                    <a:pt x="118" y="3588"/>
                  </a:lnTo>
                  <a:lnTo>
                    <a:pt x="111" y="3607"/>
                  </a:lnTo>
                  <a:lnTo>
                    <a:pt x="104" y="3625"/>
                  </a:lnTo>
                  <a:lnTo>
                    <a:pt x="96" y="3642"/>
                  </a:lnTo>
                  <a:lnTo>
                    <a:pt x="87" y="3659"/>
                  </a:lnTo>
                  <a:lnTo>
                    <a:pt x="77" y="3675"/>
                  </a:lnTo>
                  <a:lnTo>
                    <a:pt x="66" y="3691"/>
                  </a:lnTo>
                  <a:lnTo>
                    <a:pt x="54" y="3706"/>
                  </a:lnTo>
                  <a:lnTo>
                    <a:pt x="42" y="3719"/>
                  </a:lnTo>
                  <a:lnTo>
                    <a:pt x="29" y="3733"/>
                  </a:lnTo>
                  <a:lnTo>
                    <a:pt x="13" y="3746"/>
                  </a:lnTo>
                  <a:lnTo>
                    <a:pt x="0" y="3758"/>
                  </a:lnTo>
                  <a:lnTo>
                    <a:pt x="0" y="3758"/>
                  </a:lnTo>
                  <a:lnTo>
                    <a:pt x="17" y="3751"/>
                  </a:lnTo>
                  <a:lnTo>
                    <a:pt x="34" y="3743"/>
                  </a:lnTo>
                  <a:lnTo>
                    <a:pt x="49" y="3733"/>
                  </a:lnTo>
                  <a:lnTo>
                    <a:pt x="64" y="3723"/>
                  </a:lnTo>
                  <a:lnTo>
                    <a:pt x="77" y="3711"/>
                  </a:lnTo>
                  <a:lnTo>
                    <a:pt x="91" y="3699"/>
                  </a:lnTo>
                  <a:lnTo>
                    <a:pt x="103" y="3684"/>
                  </a:lnTo>
                  <a:lnTo>
                    <a:pt x="114" y="3670"/>
                  </a:lnTo>
                  <a:lnTo>
                    <a:pt x="124" y="3655"/>
                  </a:lnTo>
                  <a:lnTo>
                    <a:pt x="133" y="3638"/>
                  </a:lnTo>
                  <a:lnTo>
                    <a:pt x="140" y="3622"/>
                  </a:lnTo>
                  <a:lnTo>
                    <a:pt x="146" y="3605"/>
                  </a:lnTo>
                  <a:lnTo>
                    <a:pt x="151" y="3586"/>
                  </a:lnTo>
                  <a:lnTo>
                    <a:pt x="155" y="3568"/>
                  </a:lnTo>
                  <a:lnTo>
                    <a:pt x="158" y="3549"/>
                  </a:lnTo>
                  <a:lnTo>
                    <a:pt x="158" y="3531"/>
                  </a:lnTo>
                  <a:lnTo>
                    <a:pt x="158" y="227"/>
                  </a:lnTo>
                  <a:lnTo>
                    <a:pt x="158" y="227"/>
                  </a:lnTo>
                  <a:lnTo>
                    <a:pt x="158" y="208"/>
                  </a:lnTo>
                  <a:lnTo>
                    <a:pt x="155" y="188"/>
                  </a:lnTo>
                  <a:lnTo>
                    <a:pt x="151" y="170"/>
                  </a:lnTo>
                  <a:lnTo>
                    <a:pt x="146" y="153"/>
                  </a:lnTo>
                  <a:lnTo>
                    <a:pt x="140" y="134"/>
                  </a:lnTo>
                  <a:lnTo>
                    <a:pt x="133" y="118"/>
                  </a:lnTo>
                  <a:lnTo>
                    <a:pt x="124" y="102"/>
                  </a:lnTo>
                  <a:lnTo>
                    <a:pt x="114" y="87"/>
                  </a:lnTo>
                  <a:lnTo>
                    <a:pt x="103" y="72"/>
                  </a:lnTo>
                  <a:lnTo>
                    <a:pt x="91" y="59"/>
                  </a:lnTo>
                  <a:lnTo>
                    <a:pt x="77" y="47"/>
                  </a:lnTo>
                  <a:lnTo>
                    <a:pt x="64" y="35"/>
                  </a:lnTo>
                  <a:lnTo>
                    <a:pt x="49" y="25"/>
                  </a:lnTo>
                  <a:lnTo>
                    <a:pt x="34" y="15"/>
                  </a:lnTo>
                  <a:lnTo>
                    <a:pt x="17" y="7"/>
                  </a:lnTo>
                  <a:lnTo>
                    <a:pt x="0" y="0"/>
                  </a:lnTo>
                  <a:lnTo>
                    <a:pt x="0" y="0"/>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6D73134B-FE4C-4932-8111-3484C4B6401C}"/>
                </a:ext>
              </a:extLst>
            </p:cNvPr>
            <p:cNvSpPr>
              <a:spLocks/>
            </p:cNvSpPr>
            <p:nvPr/>
          </p:nvSpPr>
          <p:spPr bwMode="auto">
            <a:xfrm>
              <a:off x="6897657" y="647418"/>
              <a:ext cx="236919" cy="5564645"/>
            </a:xfrm>
            <a:custGeom>
              <a:avLst/>
              <a:gdLst>
                <a:gd name="T0" fmla="*/ 160 w 160"/>
                <a:gd name="T1" fmla="*/ 3758 h 3758"/>
                <a:gd name="T2" fmla="*/ 130 w 160"/>
                <a:gd name="T3" fmla="*/ 3733 h 3758"/>
                <a:gd name="T4" fmla="*/ 105 w 160"/>
                <a:gd name="T5" fmla="*/ 3706 h 3758"/>
                <a:gd name="T6" fmla="*/ 81 w 160"/>
                <a:gd name="T7" fmla="*/ 3675 h 3758"/>
                <a:gd name="T8" fmla="*/ 63 w 160"/>
                <a:gd name="T9" fmla="*/ 3642 h 3758"/>
                <a:gd name="T10" fmla="*/ 47 w 160"/>
                <a:gd name="T11" fmla="*/ 3607 h 3758"/>
                <a:gd name="T12" fmla="*/ 36 w 160"/>
                <a:gd name="T13" fmla="*/ 3569 h 3758"/>
                <a:gd name="T14" fmla="*/ 29 w 160"/>
                <a:gd name="T15" fmla="*/ 3531 h 3758"/>
                <a:gd name="T16" fmla="*/ 26 w 160"/>
                <a:gd name="T17" fmla="*/ 3490 h 3758"/>
                <a:gd name="T18" fmla="*/ 26 w 160"/>
                <a:gd name="T19" fmla="*/ 267 h 3758"/>
                <a:gd name="T20" fmla="*/ 29 w 160"/>
                <a:gd name="T21" fmla="*/ 227 h 3758"/>
                <a:gd name="T22" fmla="*/ 36 w 160"/>
                <a:gd name="T23" fmla="*/ 188 h 3758"/>
                <a:gd name="T24" fmla="*/ 47 w 160"/>
                <a:gd name="T25" fmla="*/ 151 h 3758"/>
                <a:gd name="T26" fmla="*/ 63 w 160"/>
                <a:gd name="T27" fmla="*/ 116 h 3758"/>
                <a:gd name="T28" fmla="*/ 81 w 160"/>
                <a:gd name="T29" fmla="*/ 82 h 3758"/>
                <a:gd name="T30" fmla="*/ 105 w 160"/>
                <a:gd name="T31" fmla="*/ 52 h 3758"/>
                <a:gd name="T32" fmla="*/ 130 w 160"/>
                <a:gd name="T33" fmla="*/ 25 h 3758"/>
                <a:gd name="T34" fmla="*/ 160 w 160"/>
                <a:gd name="T35" fmla="*/ 0 h 3758"/>
                <a:gd name="T36" fmla="*/ 142 w 160"/>
                <a:gd name="T37" fmla="*/ 7 h 3758"/>
                <a:gd name="T38" fmla="*/ 110 w 160"/>
                <a:gd name="T39" fmla="*/ 25 h 3758"/>
                <a:gd name="T40" fmla="*/ 81 w 160"/>
                <a:gd name="T41" fmla="*/ 47 h 3758"/>
                <a:gd name="T42" fmla="*/ 56 w 160"/>
                <a:gd name="T43" fmla="*/ 72 h 3758"/>
                <a:gd name="T44" fmla="*/ 36 w 160"/>
                <a:gd name="T45" fmla="*/ 102 h 3758"/>
                <a:gd name="T46" fmla="*/ 19 w 160"/>
                <a:gd name="T47" fmla="*/ 134 h 3758"/>
                <a:gd name="T48" fmla="*/ 7 w 160"/>
                <a:gd name="T49" fmla="*/ 170 h 3758"/>
                <a:gd name="T50" fmla="*/ 0 w 160"/>
                <a:gd name="T51" fmla="*/ 208 h 3758"/>
                <a:gd name="T52" fmla="*/ 0 w 160"/>
                <a:gd name="T53" fmla="*/ 3531 h 3758"/>
                <a:gd name="T54" fmla="*/ 0 w 160"/>
                <a:gd name="T55" fmla="*/ 3549 h 3758"/>
                <a:gd name="T56" fmla="*/ 7 w 160"/>
                <a:gd name="T57" fmla="*/ 3586 h 3758"/>
                <a:gd name="T58" fmla="*/ 19 w 160"/>
                <a:gd name="T59" fmla="*/ 3622 h 3758"/>
                <a:gd name="T60" fmla="*/ 36 w 160"/>
                <a:gd name="T61" fmla="*/ 3655 h 3758"/>
                <a:gd name="T62" fmla="*/ 56 w 160"/>
                <a:gd name="T63" fmla="*/ 3684 h 3758"/>
                <a:gd name="T64" fmla="*/ 81 w 160"/>
                <a:gd name="T65" fmla="*/ 3711 h 3758"/>
                <a:gd name="T66" fmla="*/ 110 w 160"/>
                <a:gd name="T67" fmla="*/ 3733 h 3758"/>
                <a:gd name="T68" fmla="*/ 142 w 160"/>
                <a:gd name="T69" fmla="*/ 3751 h 3758"/>
                <a:gd name="T70" fmla="*/ 160 w 160"/>
                <a:gd name="T71" fmla="*/ 3758 h 3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3758">
                  <a:moveTo>
                    <a:pt x="160" y="3758"/>
                  </a:moveTo>
                  <a:lnTo>
                    <a:pt x="160" y="3758"/>
                  </a:lnTo>
                  <a:lnTo>
                    <a:pt x="145" y="3746"/>
                  </a:lnTo>
                  <a:lnTo>
                    <a:pt x="130" y="3733"/>
                  </a:lnTo>
                  <a:lnTo>
                    <a:pt x="116" y="3719"/>
                  </a:lnTo>
                  <a:lnTo>
                    <a:pt x="105" y="3706"/>
                  </a:lnTo>
                  <a:lnTo>
                    <a:pt x="93" y="3691"/>
                  </a:lnTo>
                  <a:lnTo>
                    <a:pt x="81" y="3675"/>
                  </a:lnTo>
                  <a:lnTo>
                    <a:pt x="71" y="3659"/>
                  </a:lnTo>
                  <a:lnTo>
                    <a:pt x="63" y="3642"/>
                  </a:lnTo>
                  <a:lnTo>
                    <a:pt x="54" y="3625"/>
                  </a:lnTo>
                  <a:lnTo>
                    <a:pt x="47" y="3607"/>
                  </a:lnTo>
                  <a:lnTo>
                    <a:pt x="41" y="3588"/>
                  </a:lnTo>
                  <a:lnTo>
                    <a:pt x="36" y="3569"/>
                  </a:lnTo>
                  <a:lnTo>
                    <a:pt x="32" y="3549"/>
                  </a:lnTo>
                  <a:lnTo>
                    <a:pt x="29" y="3531"/>
                  </a:lnTo>
                  <a:lnTo>
                    <a:pt x="27" y="3511"/>
                  </a:lnTo>
                  <a:lnTo>
                    <a:pt x="26" y="3490"/>
                  </a:lnTo>
                  <a:lnTo>
                    <a:pt x="26" y="267"/>
                  </a:lnTo>
                  <a:lnTo>
                    <a:pt x="26" y="267"/>
                  </a:lnTo>
                  <a:lnTo>
                    <a:pt x="27" y="247"/>
                  </a:lnTo>
                  <a:lnTo>
                    <a:pt x="29" y="227"/>
                  </a:lnTo>
                  <a:lnTo>
                    <a:pt x="32" y="207"/>
                  </a:lnTo>
                  <a:lnTo>
                    <a:pt x="36" y="188"/>
                  </a:lnTo>
                  <a:lnTo>
                    <a:pt x="41" y="170"/>
                  </a:lnTo>
                  <a:lnTo>
                    <a:pt x="47" y="151"/>
                  </a:lnTo>
                  <a:lnTo>
                    <a:pt x="54" y="133"/>
                  </a:lnTo>
                  <a:lnTo>
                    <a:pt x="63" y="116"/>
                  </a:lnTo>
                  <a:lnTo>
                    <a:pt x="71" y="99"/>
                  </a:lnTo>
                  <a:lnTo>
                    <a:pt x="81" y="82"/>
                  </a:lnTo>
                  <a:lnTo>
                    <a:pt x="93" y="67"/>
                  </a:lnTo>
                  <a:lnTo>
                    <a:pt x="105" y="52"/>
                  </a:lnTo>
                  <a:lnTo>
                    <a:pt x="116" y="38"/>
                  </a:lnTo>
                  <a:lnTo>
                    <a:pt x="130" y="25"/>
                  </a:lnTo>
                  <a:lnTo>
                    <a:pt x="145" y="12"/>
                  </a:lnTo>
                  <a:lnTo>
                    <a:pt x="160" y="0"/>
                  </a:lnTo>
                  <a:lnTo>
                    <a:pt x="160" y="0"/>
                  </a:lnTo>
                  <a:lnTo>
                    <a:pt x="142" y="7"/>
                  </a:lnTo>
                  <a:lnTo>
                    <a:pt x="126" y="15"/>
                  </a:lnTo>
                  <a:lnTo>
                    <a:pt x="110" y="25"/>
                  </a:lnTo>
                  <a:lnTo>
                    <a:pt x="96" y="35"/>
                  </a:lnTo>
                  <a:lnTo>
                    <a:pt x="81" y="47"/>
                  </a:lnTo>
                  <a:lnTo>
                    <a:pt x="68" y="59"/>
                  </a:lnTo>
                  <a:lnTo>
                    <a:pt x="56" y="72"/>
                  </a:lnTo>
                  <a:lnTo>
                    <a:pt x="46" y="87"/>
                  </a:lnTo>
                  <a:lnTo>
                    <a:pt x="36" y="102"/>
                  </a:lnTo>
                  <a:lnTo>
                    <a:pt x="26" y="118"/>
                  </a:lnTo>
                  <a:lnTo>
                    <a:pt x="19" y="134"/>
                  </a:lnTo>
                  <a:lnTo>
                    <a:pt x="12" y="153"/>
                  </a:lnTo>
                  <a:lnTo>
                    <a:pt x="7" y="170"/>
                  </a:lnTo>
                  <a:lnTo>
                    <a:pt x="4" y="188"/>
                  </a:lnTo>
                  <a:lnTo>
                    <a:pt x="0" y="208"/>
                  </a:lnTo>
                  <a:lnTo>
                    <a:pt x="0" y="227"/>
                  </a:lnTo>
                  <a:lnTo>
                    <a:pt x="0" y="3531"/>
                  </a:lnTo>
                  <a:lnTo>
                    <a:pt x="0" y="3531"/>
                  </a:lnTo>
                  <a:lnTo>
                    <a:pt x="0" y="3549"/>
                  </a:lnTo>
                  <a:lnTo>
                    <a:pt x="4" y="3568"/>
                  </a:lnTo>
                  <a:lnTo>
                    <a:pt x="7" y="3586"/>
                  </a:lnTo>
                  <a:lnTo>
                    <a:pt x="12" y="3605"/>
                  </a:lnTo>
                  <a:lnTo>
                    <a:pt x="19" y="3622"/>
                  </a:lnTo>
                  <a:lnTo>
                    <a:pt x="26" y="3638"/>
                  </a:lnTo>
                  <a:lnTo>
                    <a:pt x="36" y="3655"/>
                  </a:lnTo>
                  <a:lnTo>
                    <a:pt x="46" y="3670"/>
                  </a:lnTo>
                  <a:lnTo>
                    <a:pt x="56" y="3684"/>
                  </a:lnTo>
                  <a:lnTo>
                    <a:pt x="68" y="3699"/>
                  </a:lnTo>
                  <a:lnTo>
                    <a:pt x="81" y="3711"/>
                  </a:lnTo>
                  <a:lnTo>
                    <a:pt x="96" y="3723"/>
                  </a:lnTo>
                  <a:lnTo>
                    <a:pt x="110" y="3733"/>
                  </a:lnTo>
                  <a:lnTo>
                    <a:pt x="126" y="3743"/>
                  </a:lnTo>
                  <a:lnTo>
                    <a:pt x="142" y="3751"/>
                  </a:lnTo>
                  <a:lnTo>
                    <a:pt x="160" y="3758"/>
                  </a:lnTo>
                  <a:lnTo>
                    <a:pt x="160" y="3758"/>
                  </a:lnTo>
                  <a:close/>
                </a:path>
              </a:pathLst>
            </a:custGeom>
            <a:gradFill flip="none" rotWithShape="1">
              <a:gsLst>
                <a:gs pos="89000">
                  <a:schemeClr val="bg1">
                    <a:alpha val="43000"/>
                  </a:schemeClr>
                </a:gs>
                <a:gs pos="100000">
                  <a:schemeClr val="bg1">
                    <a:alpha val="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BB7200B5-1E51-4C48-AE0E-9AC3A9972C55}"/>
                </a:ext>
              </a:extLst>
            </p:cNvPr>
            <p:cNvSpPr>
              <a:spLocks/>
            </p:cNvSpPr>
            <p:nvPr/>
          </p:nvSpPr>
          <p:spPr bwMode="auto">
            <a:xfrm>
              <a:off x="6912459" y="6077314"/>
              <a:ext cx="2690518" cy="214708"/>
            </a:xfrm>
            <a:custGeom>
              <a:avLst/>
              <a:gdLst>
                <a:gd name="T0" fmla="*/ 244 w 1817"/>
                <a:gd name="T1" fmla="*/ 123 h 145"/>
                <a:gd name="T2" fmla="*/ 226 w 1817"/>
                <a:gd name="T3" fmla="*/ 123 h 145"/>
                <a:gd name="T4" fmla="*/ 189 w 1817"/>
                <a:gd name="T5" fmla="*/ 118 h 145"/>
                <a:gd name="T6" fmla="*/ 155 w 1817"/>
                <a:gd name="T7" fmla="*/ 109 h 145"/>
                <a:gd name="T8" fmla="*/ 122 w 1817"/>
                <a:gd name="T9" fmla="*/ 98 h 145"/>
                <a:gd name="T10" fmla="*/ 76 w 1817"/>
                <a:gd name="T11" fmla="*/ 72 h 145"/>
                <a:gd name="T12" fmla="*/ 24 w 1817"/>
                <a:gd name="T13" fmla="*/ 27 h 145"/>
                <a:gd name="T14" fmla="*/ 0 w 1817"/>
                <a:gd name="T15" fmla="*/ 0 h 145"/>
                <a:gd name="T16" fmla="*/ 21 w 1817"/>
                <a:gd name="T17" fmla="*/ 30 h 145"/>
                <a:gd name="T18" fmla="*/ 42 w 1817"/>
                <a:gd name="T19" fmla="*/ 59 h 145"/>
                <a:gd name="T20" fmla="*/ 68 w 1817"/>
                <a:gd name="T21" fmla="*/ 84 h 145"/>
                <a:gd name="T22" fmla="*/ 98 w 1817"/>
                <a:gd name="T23" fmla="*/ 104 h 145"/>
                <a:gd name="T24" fmla="*/ 130 w 1817"/>
                <a:gd name="T25" fmla="*/ 121 h 145"/>
                <a:gd name="T26" fmla="*/ 164 w 1817"/>
                <a:gd name="T27" fmla="*/ 135 h 145"/>
                <a:gd name="T28" fmla="*/ 199 w 1817"/>
                <a:gd name="T29" fmla="*/ 143 h 145"/>
                <a:gd name="T30" fmla="*/ 238 w 1817"/>
                <a:gd name="T31" fmla="*/ 145 h 145"/>
                <a:gd name="T32" fmla="*/ 1580 w 1817"/>
                <a:gd name="T33" fmla="*/ 145 h 145"/>
                <a:gd name="T34" fmla="*/ 1619 w 1817"/>
                <a:gd name="T35" fmla="*/ 143 h 145"/>
                <a:gd name="T36" fmla="*/ 1654 w 1817"/>
                <a:gd name="T37" fmla="*/ 135 h 145"/>
                <a:gd name="T38" fmla="*/ 1688 w 1817"/>
                <a:gd name="T39" fmla="*/ 121 h 145"/>
                <a:gd name="T40" fmla="*/ 1720 w 1817"/>
                <a:gd name="T41" fmla="*/ 104 h 145"/>
                <a:gd name="T42" fmla="*/ 1750 w 1817"/>
                <a:gd name="T43" fmla="*/ 84 h 145"/>
                <a:gd name="T44" fmla="*/ 1775 w 1817"/>
                <a:gd name="T45" fmla="*/ 59 h 145"/>
                <a:gd name="T46" fmla="*/ 1799 w 1817"/>
                <a:gd name="T47" fmla="*/ 30 h 145"/>
                <a:gd name="T48" fmla="*/ 1817 w 1817"/>
                <a:gd name="T49" fmla="*/ 0 h 145"/>
                <a:gd name="T50" fmla="*/ 1794 w 1817"/>
                <a:gd name="T51" fmla="*/ 27 h 145"/>
                <a:gd name="T52" fmla="*/ 1741 w 1817"/>
                <a:gd name="T53" fmla="*/ 72 h 145"/>
                <a:gd name="T54" fmla="*/ 1696 w 1817"/>
                <a:gd name="T55" fmla="*/ 98 h 145"/>
                <a:gd name="T56" fmla="*/ 1662 w 1817"/>
                <a:gd name="T57" fmla="*/ 109 h 145"/>
                <a:gd name="T58" fmla="*/ 1629 w 1817"/>
                <a:gd name="T59" fmla="*/ 118 h 145"/>
                <a:gd name="T60" fmla="*/ 1592 w 1817"/>
                <a:gd name="T61" fmla="*/ 123 h 145"/>
                <a:gd name="T62" fmla="*/ 1573 w 1817"/>
                <a:gd name="T63" fmla="*/ 12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7" h="145">
                  <a:moveTo>
                    <a:pt x="1573" y="123"/>
                  </a:moveTo>
                  <a:lnTo>
                    <a:pt x="244" y="123"/>
                  </a:lnTo>
                  <a:lnTo>
                    <a:pt x="244" y="123"/>
                  </a:lnTo>
                  <a:lnTo>
                    <a:pt x="226" y="123"/>
                  </a:lnTo>
                  <a:lnTo>
                    <a:pt x="207" y="121"/>
                  </a:lnTo>
                  <a:lnTo>
                    <a:pt x="189" y="118"/>
                  </a:lnTo>
                  <a:lnTo>
                    <a:pt x="172" y="114"/>
                  </a:lnTo>
                  <a:lnTo>
                    <a:pt x="155" y="109"/>
                  </a:lnTo>
                  <a:lnTo>
                    <a:pt x="138" y="104"/>
                  </a:lnTo>
                  <a:lnTo>
                    <a:pt x="122" y="98"/>
                  </a:lnTo>
                  <a:lnTo>
                    <a:pt x="106" y="89"/>
                  </a:lnTo>
                  <a:lnTo>
                    <a:pt x="76" y="72"/>
                  </a:lnTo>
                  <a:lnTo>
                    <a:pt x="49" y="51"/>
                  </a:lnTo>
                  <a:lnTo>
                    <a:pt x="24" y="27"/>
                  </a:lnTo>
                  <a:lnTo>
                    <a:pt x="0" y="0"/>
                  </a:lnTo>
                  <a:lnTo>
                    <a:pt x="0" y="0"/>
                  </a:lnTo>
                  <a:lnTo>
                    <a:pt x="10" y="15"/>
                  </a:lnTo>
                  <a:lnTo>
                    <a:pt x="21" y="30"/>
                  </a:lnTo>
                  <a:lnTo>
                    <a:pt x="31" y="45"/>
                  </a:lnTo>
                  <a:lnTo>
                    <a:pt x="42" y="59"/>
                  </a:lnTo>
                  <a:lnTo>
                    <a:pt x="54" y="72"/>
                  </a:lnTo>
                  <a:lnTo>
                    <a:pt x="68" y="84"/>
                  </a:lnTo>
                  <a:lnTo>
                    <a:pt x="83" y="94"/>
                  </a:lnTo>
                  <a:lnTo>
                    <a:pt x="98" y="104"/>
                  </a:lnTo>
                  <a:lnTo>
                    <a:pt x="113" y="114"/>
                  </a:lnTo>
                  <a:lnTo>
                    <a:pt x="130" y="121"/>
                  </a:lnTo>
                  <a:lnTo>
                    <a:pt x="147" y="130"/>
                  </a:lnTo>
                  <a:lnTo>
                    <a:pt x="164" y="135"/>
                  </a:lnTo>
                  <a:lnTo>
                    <a:pt x="182" y="140"/>
                  </a:lnTo>
                  <a:lnTo>
                    <a:pt x="199" y="143"/>
                  </a:lnTo>
                  <a:lnTo>
                    <a:pt x="219" y="145"/>
                  </a:lnTo>
                  <a:lnTo>
                    <a:pt x="238" y="145"/>
                  </a:lnTo>
                  <a:lnTo>
                    <a:pt x="1580" y="145"/>
                  </a:lnTo>
                  <a:lnTo>
                    <a:pt x="1580" y="145"/>
                  </a:lnTo>
                  <a:lnTo>
                    <a:pt x="1598" y="145"/>
                  </a:lnTo>
                  <a:lnTo>
                    <a:pt x="1619" y="143"/>
                  </a:lnTo>
                  <a:lnTo>
                    <a:pt x="1637" y="140"/>
                  </a:lnTo>
                  <a:lnTo>
                    <a:pt x="1654" y="135"/>
                  </a:lnTo>
                  <a:lnTo>
                    <a:pt x="1671" y="130"/>
                  </a:lnTo>
                  <a:lnTo>
                    <a:pt x="1688" y="121"/>
                  </a:lnTo>
                  <a:lnTo>
                    <a:pt x="1704" y="114"/>
                  </a:lnTo>
                  <a:lnTo>
                    <a:pt x="1720" y="104"/>
                  </a:lnTo>
                  <a:lnTo>
                    <a:pt x="1735" y="94"/>
                  </a:lnTo>
                  <a:lnTo>
                    <a:pt x="1750" y="84"/>
                  </a:lnTo>
                  <a:lnTo>
                    <a:pt x="1763" y="72"/>
                  </a:lnTo>
                  <a:lnTo>
                    <a:pt x="1775" y="59"/>
                  </a:lnTo>
                  <a:lnTo>
                    <a:pt x="1787" y="45"/>
                  </a:lnTo>
                  <a:lnTo>
                    <a:pt x="1799" y="30"/>
                  </a:lnTo>
                  <a:lnTo>
                    <a:pt x="1807" y="15"/>
                  </a:lnTo>
                  <a:lnTo>
                    <a:pt x="1817" y="0"/>
                  </a:lnTo>
                  <a:lnTo>
                    <a:pt x="1817" y="0"/>
                  </a:lnTo>
                  <a:lnTo>
                    <a:pt x="1794" y="27"/>
                  </a:lnTo>
                  <a:lnTo>
                    <a:pt x="1770" y="51"/>
                  </a:lnTo>
                  <a:lnTo>
                    <a:pt x="1741" y="72"/>
                  </a:lnTo>
                  <a:lnTo>
                    <a:pt x="1711" y="89"/>
                  </a:lnTo>
                  <a:lnTo>
                    <a:pt x="1696" y="98"/>
                  </a:lnTo>
                  <a:lnTo>
                    <a:pt x="1679" y="104"/>
                  </a:lnTo>
                  <a:lnTo>
                    <a:pt x="1662" y="109"/>
                  </a:lnTo>
                  <a:lnTo>
                    <a:pt x="1646" y="114"/>
                  </a:lnTo>
                  <a:lnTo>
                    <a:pt x="1629" y="118"/>
                  </a:lnTo>
                  <a:lnTo>
                    <a:pt x="1610" y="121"/>
                  </a:lnTo>
                  <a:lnTo>
                    <a:pt x="1592" y="123"/>
                  </a:lnTo>
                  <a:lnTo>
                    <a:pt x="1573" y="123"/>
                  </a:lnTo>
                  <a:lnTo>
                    <a:pt x="1573" y="123"/>
                  </a:lnTo>
                  <a:close/>
                </a:path>
              </a:pathLst>
            </a:custGeom>
            <a:gradFill flip="none" rotWithShape="1">
              <a:gsLst>
                <a:gs pos="0">
                  <a:schemeClr val="bg1">
                    <a:alpha val="43000"/>
                  </a:schemeClr>
                </a:gs>
                <a:gs pos="37000">
                  <a:schemeClr val="bg1">
                    <a:alpha val="0"/>
                  </a:schemeClr>
                </a:gs>
              </a:gsLst>
              <a:lin ang="162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 name="Group 13">
              <a:extLst>
                <a:ext uri="{FF2B5EF4-FFF2-40B4-BE49-F238E27FC236}">
                  <a16:creationId xmlns:a16="http://schemas.microsoft.com/office/drawing/2014/main" id="{DC7235CE-BD69-4D56-9938-83DF4E1F758F}"/>
                </a:ext>
              </a:extLst>
            </p:cNvPr>
            <p:cNvGrpSpPr/>
            <p:nvPr/>
          </p:nvGrpSpPr>
          <p:grpSpPr>
            <a:xfrm>
              <a:off x="6936156" y="674071"/>
              <a:ext cx="2615000" cy="5509858"/>
              <a:chOff x="6936156" y="674071"/>
              <a:chExt cx="2615000" cy="5509858"/>
            </a:xfrm>
          </p:grpSpPr>
          <p:sp>
            <p:nvSpPr>
              <p:cNvPr id="19" name="Freeform 18">
                <a:extLst>
                  <a:ext uri="{FF2B5EF4-FFF2-40B4-BE49-F238E27FC236}">
                    <a16:creationId xmlns:a16="http://schemas.microsoft.com/office/drawing/2014/main" id="{82B0F758-5D2D-476F-97F8-05233D72A19D}"/>
                  </a:ext>
                </a:extLst>
              </p:cNvPr>
              <p:cNvSpPr>
                <a:spLocks/>
              </p:cNvSpPr>
              <p:nvPr/>
            </p:nvSpPr>
            <p:spPr bwMode="auto">
              <a:xfrm>
                <a:off x="6936156" y="674071"/>
                <a:ext cx="2615000" cy="5509858"/>
              </a:xfrm>
              <a:custGeom>
                <a:avLst/>
                <a:gdLst>
                  <a:gd name="connsiteX0" fmla="*/ 310957 w 2615000"/>
                  <a:gd name="connsiteY0" fmla="*/ 39981 h 5509858"/>
                  <a:gd name="connsiteX1" fmla="*/ 282822 w 2615000"/>
                  <a:gd name="connsiteY1" fmla="*/ 45904 h 5509858"/>
                  <a:gd name="connsiteX2" fmla="*/ 256169 w 2615000"/>
                  <a:gd name="connsiteY2" fmla="*/ 53308 h 5509858"/>
                  <a:gd name="connsiteX3" fmla="*/ 228035 w 2615000"/>
                  <a:gd name="connsiteY3" fmla="*/ 62192 h 5509858"/>
                  <a:gd name="connsiteX4" fmla="*/ 202862 w 2615000"/>
                  <a:gd name="connsiteY4" fmla="*/ 75519 h 5509858"/>
                  <a:gd name="connsiteX5" fmla="*/ 179170 w 2615000"/>
                  <a:gd name="connsiteY5" fmla="*/ 90327 h 5509858"/>
                  <a:gd name="connsiteX6" fmla="*/ 156959 w 2615000"/>
                  <a:gd name="connsiteY6" fmla="*/ 105134 h 5509858"/>
                  <a:gd name="connsiteX7" fmla="*/ 136228 w 2615000"/>
                  <a:gd name="connsiteY7" fmla="*/ 124384 h 5509858"/>
                  <a:gd name="connsiteX8" fmla="*/ 116979 w 2615000"/>
                  <a:gd name="connsiteY8" fmla="*/ 145114 h 5509858"/>
                  <a:gd name="connsiteX9" fmla="*/ 99210 w 2615000"/>
                  <a:gd name="connsiteY9" fmla="*/ 167325 h 5509858"/>
                  <a:gd name="connsiteX10" fmla="*/ 85883 w 2615000"/>
                  <a:gd name="connsiteY10" fmla="*/ 192498 h 5509858"/>
                  <a:gd name="connsiteX11" fmla="*/ 74037 w 2615000"/>
                  <a:gd name="connsiteY11" fmla="*/ 217671 h 5509858"/>
                  <a:gd name="connsiteX12" fmla="*/ 63672 w 2615000"/>
                  <a:gd name="connsiteY12" fmla="*/ 244324 h 5509858"/>
                  <a:gd name="connsiteX13" fmla="*/ 56268 w 2615000"/>
                  <a:gd name="connsiteY13" fmla="*/ 272458 h 5509858"/>
                  <a:gd name="connsiteX14" fmla="*/ 51826 w 2615000"/>
                  <a:gd name="connsiteY14" fmla="*/ 302073 h 5509858"/>
                  <a:gd name="connsiteX15" fmla="*/ 48864 w 2615000"/>
                  <a:gd name="connsiteY15" fmla="*/ 331688 h 5509858"/>
                  <a:gd name="connsiteX16" fmla="*/ 48864 w 2615000"/>
                  <a:gd name="connsiteY16" fmla="*/ 5179653 h 5509858"/>
                  <a:gd name="connsiteX17" fmla="*/ 51826 w 2615000"/>
                  <a:gd name="connsiteY17" fmla="*/ 5209268 h 5509858"/>
                  <a:gd name="connsiteX18" fmla="*/ 56268 w 2615000"/>
                  <a:gd name="connsiteY18" fmla="*/ 5238883 h 5509858"/>
                  <a:gd name="connsiteX19" fmla="*/ 63672 w 2615000"/>
                  <a:gd name="connsiteY19" fmla="*/ 5267017 h 5509858"/>
                  <a:gd name="connsiteX20" fmla="*/ 74037 w 2615000"/>
                  <a:gd name="connsiteY20" fmla="*/ 5293670 h 5509858"/>
                  <a:gd name="connsiteX21" fmla="*/ 85883 w 2615000"/>
                  <a:gd name="connsiteY21" fmla="*/ 5318843 h 5509858"/>
                  <a:gd name="connsiteX22" fmla="*/ 99210 w 2615000"/>
                  <a:gd name="connsiteY22" fmla="*/ 5341054 h 5509858"/>
                  <a:gd name="connsiteX23" fmla="*/ 116979 w 2615000"/>
                  <a:gd name="connsiteY23" fmla="*/ 5363265 h 5509858"/>
                  <a:gd name="connsiteX24" fmla="*/ 136228 w 2615000"/>
                  <a:gd name="connsiteY24" fmla="*/ 5385477 h 5509858"/>
                  <a:gd name="connsiteX25" fmla="*/ 156959 w 2615000"/>
                  <a:gd name="connsiteY25" fmla="*/ 5403246 h 5509858"/>
                  <a:gd name="connsiteX26" fmla="*/ 179170 w 2615000"/>
                  <a:gd name="connsiteY26" fmla="*/ 5421015 h 5509858"/>
                  <a:gd name="connsiteX27" fmla="*/ 202862 w 2615000"/>
                  <a:gd name="connsiteY27" fmla="*/ 5435822 h 5509858"/>
                  <a:gd name="connsiteX28" fmla="*/ 228035 w 2615000"/>
                  <a:gd name="connsiteY28" fmla="*/ 5447668 h 5509858"/>
                  <a:gd name="connsiteX29" fmla="*/ 256169 w 2615000"/>
                  <a:gd name="connsiteY29" fmla="*/ 5458033 h 5509858"/>
                  <a:gd name="connsiteX30" fmla="*/ 282822 w 2615000"/>
                  <a:gd name="connsiteY30" fmla="*/ 5465437 h 5509858"/>
                  <a:gd name="connsiteX31" fmla="*/ 310957 w 2615000"/>
                  <a:gd name="connsiteY31" fmla="*/ 5468399 h 5509858"/>
                  <a:gd name="connsiteX32" fmla="*/ 340571 w 2615000"/>
                  <a:gd name="connsiteY32" fmla="*/ 5469879 h 5509858"/>
                  <a:gd name="connsiteX33" fmla="*/ 2272947 w 2615000"/>
                  <a:gd name="connsiteY33" fmla="*/ 5469879 h 5509858"/>
                  <a:gd name="connsiteX34" fmla="*/ 2304042 w 2615000"/>
                  <a:gd name="connsiteY34" fmla="*/ 5468399 h 5509858"/>
                  <a:gd name="connsiteX35" fmla="*/ 2330696 w 2615000"/>
                  <a:gd name="connsiteY35" fmla="*/ 5465437 h 5509858"/>
                  <a:gd name="connsiteX36" fmla="*/ 2360311 w 2615000"/>
                  <a:gd name="connsiteY36" fmla="*/ 5458033 h 5509858"/>
                  <a:gd name="connsiteX37" fmla="*/ 2385484 w 2615000"/>
                  <a:gd name="connsiteY37" fmla="*/ 5447668 h 5509858"/>
                  <a:gd name="connsiteX38" fmla="*/ 2413618 w 2615000"/>
                  <a:gd name="connsiteY38" fmla="*/ 5435822 h 5509858"/>
                  <a:gd name="connsiteX39" fmla="*/ 2435829 w 2615000"/>
                  <a:gd name="connsiteY39" fmla="*/ 5421015 h 5509858"/>
                  <a:gd name="connsiteX40" fmla="*/ 2458040 w 2615000"/>
                  <a:gd name="connsiteY40" fmla="*/ 5403246 h 5509858"/>
                  <a:gd name="connsiteX41" fmla="*/ 2480252 w 2615000"/>
                  <a:gd name="connsiteY41" fmla="*/ 5385477 h 5509858"/>
                  <a:gd name="connsiteX42" fmla="*/ 2498020 w 2615000"/>
                  <a:gd name="connsiteY42" fmla="*/ 5363265 h 5509858"/>
                  <a:gd name="connsiteX43" fmla="*/ 2515789 w 2615000"/>
                  <a:gd name="connsiteY43" fmla="*/ 5341054 h 5509858"/>
                  <a:gd name="connsiteX44" fmla="*/ 2530597 w 2615000"/>
                  <a:gd name="connsiteY44" fmla="*/ 5318843 h 5509858"/>
                  <a:gd name="connsiteX45" fmla="*/ 2542443 w 2615000"/>
                  <a:gd name="connsiteY45" fmla="*/ 5293670 h 5509858"/>
                  <a:gd name="connsiteX46" fmla="*/ 2552808 w 2615000"/>
                  <a:gd name="connsiteY46" fmla="*/ 5267017 h 5509858"/>
                  <a:gd name="connsiteX47" fmla="*/ 2557250 w 2615000"/>
                  <a:gd name="connsiteY47" fmla="*/ 5238883 h 5509858"/>
                  <a:gd name="connsiteX48" fmla="*/ 2561692 w 2615000"/>
                  <a:gd name="connsiteY48" fmla="*/ 5209268 h 5509858"/>
                  <a:gd name="connsiteX49" fmla="*/ 2564654 w 2615000"/>
                  <a:gd name="connsiteY49" fmla="*/ 5179653 h 5509858"/>
                  <a:gd name="connsiteX50" fmla="*/ 2564654 w 2615000"/>
                  <a:gd name="connsiteY50" fmla="*/ 331688 h 5509858"/>
                  <a:gd name="connsiteX51" fmla="*/ 2561692 w 2615000"/>
                  <a:gd name="connsiteY51" fmla="*/ 302073 h 5509858"/>
                  <a:gd name="connsiteX52" fmla="*/ 2557250 w 2615000"/>
                  <a:gd name="connsiteY52" fmla="*/ 272458 h 5509858"/>
                  <a:gd name="connsiteX53" fmla="*/ 2552808 w 2615000"/>
                  <a:gd name="connsiteY53" fmla="*/ 244324 h 5509858"/>
                  <a:gd name="connsiteX54" fmla="*/ 2542443 w 2615000"/>
                  <a:gd name="connsiteY54" fmla="*/ 217671 h 5509858"/>
                  <a:gd name="connsiteX55" fmla="*/ 2530597 w 2615000"/>
                  <a:gd name="connsiteY55" fmla="*/ 192498 h 5509858"/>
                  <a:gd name="connsiteX56" fmla="*/ 2515789 w 2615000"/>
                  <a:gd name="connsiteY56" fmla="*/ 167325 h 5509858"/>
                  <a:gd name="connsiteX57" fmla="*/ 2498020 w 2615000"/>
                  <a:gd name="connsiteY57" fmla="*/ 145114 h 5509858"/>
                  <a:gd name="connsiteX58" fmla="*/ 2480252 w 2615000"/>
                  <a:gd name="connsiteY58" fmla="*/ 124384 h 5509858"/>
                  <a:gd name="connsiteX59" fmla="*/ 2458040 w 2615000"/>
                  <a:gd name="connsiteY59" fmla="*/ 105134 h 5509858"/>
                  <a:gd name="connsiteX60" fmla="*/ 2435829 w 2615000"/>
                  <a:gd name="connsiteY60" fmla="*/ 90327 h 5509858"/>
                  <a:gd name="connsiteX61" fmla="*/ 2413618 w 2615000"/>
                  <a:gd name="connsiteY61" fmla="*/ 75519 h 5509858"/>
                  <a:gd name="connsiteX62" fmla="*/ 2385484 w 2615000"/>
                  <a:gd name="connsiteY62" fmla="*/ 62192 h 5509858"/>
                  <a:gd name="connsiteX63" fmla="*/ 2360311 w 2615000"/>
                  <a:gd name="connsiteY63" fmla="*/ 53308 h 5509858"/>
                  <a:gd name="connsiteX64" fmla="*/ 2330696 w 2615000"/>
                  <a:gd name="connsiteY64" fmla="*/ 45904 h 5509858"/>
                  <a:gd name="connsiteX65" fmla="*/ 2304042 w 2615000"/>
                  <a:gd name="connsiteY65" fmla="*/ 39981 h 5509858"/>
                  <a:gd name="connsiteX66" fmla="*/ 2272947 w 2615000"/>
                  <a:gd name="connsiteY66" fmla="*/ 39981 h 5509858"/>
                  <a:gd name="connsiteX67" fmla="*/ 2061200 w 2615000"/>
                  <a:gd name="connsiteY67" fmla="*/ 39981 h 5509858"/>
                  <a:gd name="connsiteX68" fmla="*/ 2049354 w 2615000"/>
                  <a:gd name="connsiteY68" fmla="*/ 39981 h 5509858"/>
                  <a:gd name="connsiteX69" fmla="*/ 2038989 w 2615000"/>
                  <a:gd name="connsiteY69" fmla="*/ 42943 h 5509858"/>
                  <a:gd name="connsiteX70" fmla="*/ 2028623 w 2615000"/>
                  <a:gd name="connsiteY70" fmla="*/ 47385 h 5509858"/>
                  <a:gd name="connsiteX71" fmla="*/ 2021220 w 2615000"/>
                  <a:gd name="connsiteY71" fmla="*/ 54789 h 5509858"/>
                  <a:gd name="connsiteX72" fmla="*/ 2013816 w 2615000"/>
                  <a:gd name="connsiteY72" fmla="*/ 62192 h 5509858"/>
                  <a:gd name="connsiteX73" fmla="*/ 2009374 w 2615000"/>
                  <a:gd name="connsiteY73" fmla="*/ 72558 h 5509858"/>
                  <a:gd name="connsiteX74" fmla="*/ 2006412 w 2615000"/>
                  <a:gd name="connsiteY74" fmla="*/ 82923 h 5509858"/>
                  <a:gd name="connsiteX75" fmla="*/ 2006412 w 2615000"/>
                  <a:gd name="connsiteY75" fmla="*/ 94769 h 5509858"/>
                  <a:gd name="connsiteX76" fmla="*/ 2004932 w 2615000"/>
                  <a:gd name="connsiteY76" fmla="*/ 109576 h 5509858"/>
                  <a:gd name="connsiteX77" fmla="*/ 2004932 w 2615000"/>
                  <a:gd name="connsiteY77" fmla="*/ 124384 h 5509858"/>
                  <a:gd name="connsiteX78" fmla="*/ 1994566 w 2615000"/>
                  <a:gd name="connsiteY78" fmla="*/ 152518 h 5509858"/>
                  <a:gd name="connsiteX79" fmla="*/ 1982720 w 2615000"/>
                  <a:gd name="connsiteY79" fmla="*/ 177691 h 5509858"/>
                  <a:gd name="connsiteX80" fmla="*/ 1961990 w 2615000"/>
                  <a:gd name="connsiteY80" fmla="*/ 199902 h 5509858"/>
                  <a:gd name="connsiteX81" fmla="*/ 1939778 w 2615000"/>
                  <a:gd name="connsiteY81" fmla="*/ 217671 h 5509858"/>
                  <a:gd name="connsiteX82" fmla="*/ 1914606 w 2615000"/>
                  <a:gd name="connsiteY82" fmla="*/ 232478 h 5509858"/>
                  <a:gd name="connsiteX83" fmla="*/ 1887952 w 2615000"/>
                  <a:gd name="connsiteY83" fmla="*/ 239882 h 5509858"/>
                  <a:gd name="connsiteX84" fmla="*/ 1873145 w 2615000"/>
                  <a:gd name="connsiteY84" fmla="*/ 241363 h 5509858"/>
                  <a:gd name="connsiteX85" fmla="*/ 1856857 w 2615000"/>
                  <a:gd name="connsiteY85" fmla="*/ 241363 h 5509858"/>
                  <a:gd name="connsiteX86" fmla="*/ 756662 w 2615000"/>
                  <a:gd name="connsiteY86" fmla="*/ 241363 h 5509858"/>
                  <a:gd name="connsiteX87" fmla="*/ 741854 w 2615000"/>
                  <a:gd name="connsiteY87" fmla="*/ 241363 h 5509858"/>
                  <a:gd name="connsiteX88" fmla="*/ 727047 w 2615000"/>
                  <a:gd name="connsiteY88" fmla="*/ 239882 h 5509858"/>
                  <a:gd name="connsiteX89" fmla="*/ 698912 w 2615000"/>
                  <a:gd name="connsiteY89" fmla="*/ 232478 h 5509858"/>
                  <a:gd name="connsiteX90" fmla="*/ 673740 w 2615000"/>
                  <a:gd name="connsiteY90" fmla="*/ 217671 h 5509858"/>
                  <a:gd name="connsiteX91" fmla="*/ 651528 w 2615000"/>
                  <a:gd name="connsiteY91" fmla="*/ 199902 h 5509858"/>
                  <a:gd name="connsiteX92" fmla="*/ 633759 w 2615000"/>
                  <a:gd name="connsiteY92" fmla="*/ 177691 h 5509858"/>
                  <a:gd name="connsiteX93" fmla="*/ 618952 w 2615000"/>
                  <a:gd name="connsiteY93" fmla="*/ 152518 h 5509858"/>
                  <a:gd name="connsiteX94" fmla="*/ 611548 w 2615000"/>
                  <a:gd name="connsiteY94" fmla="*/ 124384 h 5509858"/>
                  <a:gd name="connsiteX95" fmla="*/ 610068 w 2615000"/>
                  <a:gd name="connsiteY95" fmla="*/ 109576 h 5509858"/>
                  <a:gd name="connsiteX96" fmla="*/ 610068 w 2615000"/>
                  <a:gd name="connsiteY96" fmla="*/ 94769 h 5509858"/>
                  <a:gd name="connsiteX97" fmla="*/ 607106 w 2615000"/>
                  <a:gd name="connsiteY97" fmla="*/ 82923 h 5509858"/>
                  <a:gd name="connsiteX98" fmla="*/ 604145 w 2615000"/>
                  <a:gd name="connsiteY98" fmla="*/ 72558 h 5509858"/>
                  <a:gd name="connsiteX99" fmla="*/ 599702 w 2615000"/>
                  <a:gd name="connsiteY99" fmla="*/ 62192 h 5509858"/>
                  <a:gd name="connsiteX100" fmla="*/ 592299 w 2615000"/>
                  <a:gd name="connsiteY100" fmla="*/ 54789 h 5509858"/>
                  <a:gd name="connsiteX101" fmla="*/ 584895 w 2615000"/>
                  <a:gd name="connsiteY101" fmla="*/ 47385 h 5509858"/>
                  <a:gd name="connsiteX102" fmla="*/ 574530 w 2615000"/>
                  <a:gd name="connsiteY102" fmla="*/ 42943 h 5509858"/>
                  <a:gd name="connsiteX103" fmla="*/ 564164 w 2615000"/>
                  <a:gd name="connsiteY103" fmla="*/ 39981 h 5509858"/>
                  <a:gd name="connsiteX104" fmla="*/ 555280 w 2615000"/>
                  <a:gd name="connsiteY104" fmla="*/ 39981 h 5509858"/>
                  <a:gd name="connsiteX105" fmla="*/ 340571 w 2615000"/>
                  <a:gd name="connsiteY105" fmla="*/ 39981 h 5509858"/>
                  <a:gd name="connsiteX106" fmla="*/ 315399 w 2615000"/>
                  <a:gd name="connsiteY106" fmla="*/ 0 h 5509858"/>
                  <a:gd name="connsiteX107" fmla="*/ 350937 w 2615000"/>
                  <a:gd name="connsiteY107" fmla="*/ 0 h 5509858"/>
                  <a:gd name="connsiteX108" fmla="*/ 2264063 w 2615000"/>
                  <a:gd name="connsiteY108" fmla="*/ 0 h 5509858"/>
                  <a:gd name="connsiteX109" fmla="*/ 2301082 w 2615000"/>
                  <a:gd name="connsiteY109" fmla="*/ 0 h 5509858"/>
                  <a:gd name="connsiteX110" fmla="*/ 2335139 w 2615000"/>
                  <a:gd name="connsiteY110" fmla="*/ 5923 h 5509858"/>
                  <a:gd name="connsiteX111" fmla="*/ 2367715 w 2615000"/>
                  <a:gd name="connsiteY111" fmla="*/ 14808 h 5509858"/>
                  <a:gd name="connsiteX112" fmla="*/ 2400292 w 2615000"/>
                  <a:gd name="connsiteY112" fmla="*/ 28134 h 5509858"/>
                  <a:gd name="connsiteX113" fmla="*/ 2429906 w 2615000"/>
                  <a:gd name="connsiteY113" fmla="*/ 42942 h 5509858"/>
                  <a:gd name="connsiteX114" fmla="*/ 2461002 w 2615000"/>
                  <a:gd name="connsiteY114" fmla="*/ 60711 h 5509858"/>
                  <a:gd name="connsiteX115" fmla="*/ 2487656 w 2615000"/>
                  <a:gd name="connsiteY115" fmla="*/ 79960 h 5509858"/>
                  <a:gd name="connsiteX116" fmla="*/ 2512828 w 2615000"/>
                  <a:gd name="connsiteY116" fmla="*/ 102172 h 5509858"/>
                  <a:gd name="connsiteX117" fmla="*/ 2535040 w 2615000"/>
                  <a:gd name="connsiteY117" fmla="*/ 127344 h 5509858"/>
                  <a:gd name="connsiteX118" fmla="*/ 2554289 w 2615000"/>
                  <a:gd name="connsiteY118" fmla="*/ 155479 h 5509858"/>
                  <a:gd name="connsiteX119" fmla="*/ 2572058 w 2615000"/>
                  <a:gd name="connsiteY119" fmla="*/ 182132 h 5509858"/>
                  <a:gd name="connsiteX120" fmla="*/ 2586866 w 2615000"/>
                  <a:gd name="connsiteY120" fmla="*/ 214708 h 5509858"/>
                  <a:gd name="connsiteX121" fmla="*/ 2600192 w 2615000"/>
                  <a:gd name="connsiteY121" fmla="*/ 244323 h 5509858"/>
                  <a:gd name="connsiteX122" fmla="*/ 2607596 w 2615000"/>
                  <a:gd name="connsiteY122" fmla="*/ 279861 h 5509858"/>
                  <a:gd name="connsiteX123" fmla="*/ 2612038 w 2615000"/>
                  <a:gd name="connsiteY123" fmla="*/ 313918 h 5509858"/>
                  <a:gd name="connsiteX124" fmla="*/ 2615000 w 2615000"/>
                  <a:gd name="connsiteY124" fmla="*/ 349456 h 5509858"/>
                  <a:gd name="connsiteX125" fmla="*/ 2615000 w 2615000"/>
                  <a:gd name="connsiteY125" fmla="*/ 5161883 h 5509858"/>
                  <a:gd name="connsiteX126" fmla="*/ 2612038 w 2615000"/>
                  <a:gd name="connsiteY126" fmla="*/ 5195940 h 5509858"/>
                  <a:gd name="connsiteX127" fmla="*/ 2607596 w 2615000"/>
                  <a:gd name="connsiteY127" fmla="*/ 5231478 h 5509858"/>
                  <a:gd name="connsiteX128" fmla="*/ 2600192 w 2615000"/>
                  <a:gd name="connsiteY128" fmla="*/ 5264054 h 5509858"/>
                  <a:gd name="connsiteX129" fmla="*/ 2586866 w 2615000"/>
                  <a:gd name="connsiteY129" fmla="*/ 5296631 h 5509858"/>
                  <a:gd name="connsiteX130" fmla="*/ 2572058 w 2615000"/>
                  <a:gd name="connsiteY130" fmla="*/ 5329207 h 5509858"/>
                  <a:gd name="connsiteX131" fmla="*/ 2554289 w 2615000"/>
                  <a:gd name="connsiteY131" fmla="*/ 5355861 h 5509858"/>
                  <a:gd name="connsiteX132" fmla="*/ 2535040 w 2615000"/>
                  <a:gd name="connsiteY132" fmla="*/ 5383995 h 5509858"/>
                  <a:gd name="connsiteX133" fmla="*/ 2512828 w 2615000"/>
                  <a:gd name="connsiteY133" fmla="*/ 5407687 h 5509858"/>
                  <a:gd name="connsiteX134" fmla="*/ 2487656 w 2615000"/>
                  <a:gd name="connsiteY134" fmla="*/ 5431379 h 5509858"/>
                  <a:gd name="connsiteX135" fmla="*/ 2461002 w 2615000"/>
                  <a:gd name="connsiteY135" fmla="*/ 5450628 h 5509858"/>
                  <a:gd name="connsiteX136" fmla="*/ 2429906 w 2615000"/>
                  <a:gd name="connsiteY136" fmla="*/ 5468397 h 5509858"/>
                  <a:gd name="connsiteX137" fmla="*/ 2400292 w 2615000"/>
                  <a:gd name="connsiteY137" fmla="*/ 5483205 h 5509858"/>
                  <a:gd name="connsiteX138" fmla="*/ 2367715 w 2615000"/>
                  <a:gd name="connsiteY138" fmla="*/ 5495051 h 5509858"/>
                  <a:gd name="connsiteX139" fmla="*/ 2335139 w 2615000"/>
                  <a:gd name="connsiteY139" fmla="*/ 5502455 h 5509858"/>
                  <a:gd name="connsiteX140" fmla="*/ 2301082 w 2615000"/>
                  <a:gd name="connsiteY140" fmla="*/ 5508378 h 5509858"/>
                  <a:gd name="connsiteX141" fmla="*/ 2264063 w 2615000"/>
                  <a:gd name="connsiteY141" fmla="*/ 5509858 h 5509858"/>
                  <a:gd name="connsiteX142" fmla="*/ 350937 w 2615000"/>
                  <a:gd name="connsiteY142" fmla="*/ 5509858 h 5509858"/>
                  <a:gd name="connsiteX143" fmla="*/ 315399 w 2615000"/>
                  <a:gd name="connsiteY143" fmla="*/ 5508378 h 5509858"/>
                  <a:gd name="connsiteX144" fmla="*/ 281342 w 2615000"/>
                  <a:gd name="connsiteY144" fmla="*/ 5502455 h 5509858"/>
                  <a:gd name="connsiteX145" fmla="*/ 245804 w 2615000"/>
                  <a:gd name="connsiteY145" fmla="*/ 5495051 h 5509858"/>
                  <a:gd name="connsiteX146" fmla="*/ 213228 w 2615000"/>
                  <a:gd name="connsiteY146" fmla="*/ 5483205 h 5509858"/>
                  <a:gd name="connsiteX147" fmla="*/ 183613 w 2615000"/>
                  <a:gd name="connsiteY147" fmla="*/ 5468397 h 5509858"/>
                  <a:gd name="connsiteX148" fmla="*/ 153998 w 2615000"/>
                  <a:gd name="connsiteY148" fmla="*/ 5450628 h 5509858"/>
                  <a:gd name="connsiteX149" fmla="*/ 128825 w 2615000"/>
                  <a:gd name="connsiteY149" fmla="*/ 5431379 h 5509858"/>
                  <a:gd name="connsiteX150" fmla="*/ 103653 w 2615000"/>
                  <a:gd name="connsiteY150" fmla="*/ 5407687 h 5509858"/>
                  <a:gd name="connsiteX151" fmla="*/ 78480 w 2615000"/>
                  <a:gd name="connsiteY151" fmla="*/ 5383995 h 5509858"/>
                  <a:gd name="connsiteX152" fmla="*/ 59230 w 2615000"/>
                  <a:gd name="connsiteY152" fmla="*/ 5355861 h 5509858"/>
                  <a:gd name="connsiteX153" fmla="*/ 41461 w 2615000"/>
                  <a:gd name="connsiteY153" fmla="*/ 5329207 h 5509858"/>
                  <a:gd name="connsiteX154" fmla="*/ 26654 w 2615000"/>
                  <a:gd name="connsiteY154" fmla="*/ 5296631 h 5509858"/>
                  <a:gd name="connsiteX155" fmla="*/ 16288 w 2615000"/>
                  <a:gd name="connsiteY155" fmla="*/ 5264054 h 5509858"/>
                  <a:gd name="connsiteX156" fmla="*/ 7404 w 2615000"/>
                  <a:gd name="connsiteY156" fmla="*/ 5231478 h 5509858"/>
                  <a:gd name="connsiteX157" fmla="*/ 1481 w 2615000"/>
                  <a:gd name="connsiteY157" fmla="*/ 5195940 h 5509858"/>
                  <a:gd name="connsiteX158" fmla="*/ 0 w 2615000"/>
                  <a:gd name="connsiteY158" fmla="*/ 5161883 h 5509858"/>
                  <a:gd name="connsiteX159" fmla="*/ 0 w 2615000"/>
                  <a:gd name="connsiteY159" fmla="*/ 349456 h 5509858"/>
                  <a:gd name="connsiteX160" fmla="*/ 1481 w 2615000"/>
                  <a:gd name="connsiteY160" fmla="*/ 313918 h 5509858"/>
                  <a:gd name="connsiteX161" fmla="*/ 7404 w 2615000"/>
                  <a:gd name="connsiteY161" fmla="*/ 279861 h 5509858"/>
                  <a:gd name="connsiteX162" fmla="*/ 16288 w 2615000"/>
                  <a:gd name="connsiteY162" fmla="*/ 244323 h 5509858"/>
                  <a:gd name="connsiteX163" fmla="*/ 26654 w 2615000"/>
                  <a:gd name="connsiteY163" fmla="*/ 214708 h 5509858"/>
                  <a:gd name="connsiteX164" fmla="*/ 41461 w 2615000"/>
                  <a:gd name="connsiteY164" fmla="*/ 182132 h 5509858"/>
                  <a:gd name="connsiteX165" fmla="*/ 59230 w 2615000"/>
                  <a:gd name="connsiteY165" fmla="*/ 155479 h 5509858"/>
                  <a:gd name="connsiteX166" fmla="*/ 78480 w 2615000"/>
                  <a:gd name="connsiteY166" fmla="*/ 127344 h 5509858"/>
                  <a:gd name="connsiteX167" fmla="*/ 103653 w 2615000"/>
                  <a:gd name="connsiteY167" fmla="*/ 102172 h 5509858"/>
                  <a:gd name="connsiteX168" fmla="*/ 128825 w 2615000"/>
                  <a:gd name="connsiteY168" fmla="*/ 79960 h 5509858"/>
                  <a:gd name="connsiteX169" fmla="*/ 153998 w 2615000"/>
                  <a:gd name="connsiteY169" fmla="*/ 60711 h 5509858"/>
                  <a:gd name="connsiteX170" fmla="*/ 183613 w 2615000"/>
                  <a:gd name="connsiteY170" fmla="*/ 42942 h 5509858"/>
                  <a:gd name="connsiteX171" fmla="*/ 213228 w 2615000"/>
                  <a:gd name="connsiteY171" fmla="*/ 28134 h 5509858"/>
                  <a:gd name="connsiteX172" fmla="*/ 245804 w 2615000"/>
                  <a:gd name="connsiteY172" fmla="*/ 14808 h 5509858"/>
                  <a:gd name="connsiteX173" fmla="*/ 281342 w 2615000"/>
                  <a:gd name="connsiteY173" fmla="*/ 5923 h 5509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2615000" h="5509858">
                    <a:moveTo>
                      <a:pt x="310957" y="39981"/>
                    </a:moveTo>
                    <a:lnTo>
                      <a:pt x="282822" y="45904"/>
                    </a:lnTo>
                    <a:lnTo>
                      <a:pt x="256169" y="53308"/>
                    </a:lnTo>
                    <a:lnTo>
                      <a:pt x="228035" y="62192"/>
                    </a:lnTo>
                    <a:lnTo>
                      <a:pt x="202862" y="75519"/>
                    </a:lnTo>
                    <a:lnTo>
                      <a:pt x="179170" y="90327"/>
                    </a:lnTo>
                    <a:lnTo>
                      <a:pt x="156959" y="105134"/>
                    </a:lnTo>
                    <a:lnTo>
                      <a:pt x="136228" y="124384"/>
                    </a:lnTo>
                    <a:lnTo>
                      <a:pt x="116979" y="145114"/>
                    </a:lnTo>
                    <a:lnTo>
                      <a:pt x="99210" y="167325"/>
                    </a:lnTo>
                    <a:lnTo>
                      <a:pt x="85883" y="192498"/>
                    </a:lnTo>
                    <a:lnTo>
                      <a:pt x="74037" y="217671"/>
                    </a:lnTo>
                    <a:lnTo>
                      <a:pt x="63672" y="244324"/>
                    </a:lnTo>
                    <a:lnTo>
                      <a:pt x="56268" y="272458"/>
                    </a:lnTo>
                    <a:lnTo>
                      <a:pt x="51826" y="302073"/>
                    </a:lnTo>
                    <a:lnTo>
                      <a:pt x="48864" y="331688"/>
                    </a:lnTo>
                    <a:lnTo>
                      <a:pt x="48864" y="5179653"/>
                    </a:lnTo>
                    <a:lnTo>
                      <a:pt x="51826" y="5209268"/>
                    </a:lnTo>
                    <a:lnTo>
                      <a:pt x="56268" y="5238883"/>
                    </a:lnTo>
                    <a:lnTo>
                      <a:pt x="63672" y="5267017"/>
                    </a:lnTo>
                    <a:lnTo>
                      <a:pt x="74037" y="5293670"/>
                    </a:lnTo>
                    <a:lnTo>
                      <a:pt x="85883" y="5318843"/>
                    </a:lnTo>
                    <a:lnTo>
                      <a:pt x="99210" y="5341054"/>
                    </a:lnTo>
                    <a:lnTo>
                      <a:pt x="116979" y="5363265"/>
                    </a:lnTo>
                    <a:lnTo>
                      <a:pt x="136228" y="5385477"/>
                    </a:lnTo>
                    <a:lnTo>
                      <a:pt x="156959" y="5403246"/>
                    </a:lnTo>
                    <a:lnTo>
                      <a:pt x="179170" y="5421015"/>
                    </a:lnTo>
                    <a:lnTo>
                      <a:pt x="202862" y="5435822"/>
                    </a:lnTo>
                    <a:lnTo>
                      <a:pt x="228035" y="5447668"/>
                    </a:lnTo>
                    <a:lnTo>
                      <a:pt x="256169" y="5458033"/>
                    </a:lnTo>
                    <a:lnTo>
                      <a:pt x="282822" y="5465437"/>
                    </a:lnTo>
                    <a:lnTo>
                      <a:pt x="310957" y="5468399"/>
                    </a:lnTo>
                    <a:lnTo>
                      <a:pt x="340571" y="5469879"/>
                    </a:lnTo>
                    <a:lnTo>
                      <a:pt x="2272947" y="5469879"/>
                    </a:lnTo>
                    <a:lnTo>
                      <a:pt x="2304042" y="5468399"/>
                    </a:lnTo>
                    <a:lnTo>
                      <a:pt x="2330696" y="5465437"/>
                    </a:lnTo>
                    <a:lnTo>
                      <a:pt x="2360311" y="5458033"/>
                    </a:lnTo>
                    <a:lnTo>
                      <a:pt x="2385484" y="5447668"/>
                    </a:lnTo>
                    <a:lnTo>
                      <a:pt x="2413618" y="5435822"/>
                    </a:lnTo>
                    <a:lnTo>
                      <a:pt x="2435829" y="5421015"/>
                    </a:lnTo>
                    <a:lnTo>
                      <a:pt x="2458040" y="5403246"/>
                    </a:lnTo>
                    <a:lnTo>
                      <a:pt x="2480252" y="5385477"/>
                    </a:lnTo>
                    <a:lnTo>
                      <a:pt x="2498020" y="5363265"/>
                    </a:lnTo>
                    <a:lnTo>
                      <a:pt x="2515789" y="5341054"/>
                    </a:lnTo>
                    <a:lnTo>
                      <a:pt x="2530597" y="5318843"/>
                    </a:lnTo>
                    <a:lnTo>
                      <a:pt x="2542443" y="5293670"/>
                    </a:lnTo>
                    <a:lnTo>
                      <a:pt x="2552808" y="5267017"/>
                    </a:lnTo>
                    <a:lnTo>
                      <a:pt x="2557250" y="5238883"/>
                    </a:lnTo>
                    <a:lnTo>
                      <a:pt x="2561692" y="5209268"/>
                    </a:lnTo>
                    <a:lnTo>
                      <a:pt x="2564654" y="5179653"/>
                    </a:lnTo>
                    <a:lnTo>
                      <a:pt x="2564654" y="331688"/>
                    </a:lnTo>
                    <a:lnTo>
                      <a:pt x="2561692" y="302073"/>
                    </a:lnTo>
                    <a:lnTo>
                      <a:pt x="2557250" y="272458"/>
                    </a:lnTo>
                    <a:lnTo>
                      <a:pt x="2552808" y="244324"/>
                    </a:lnTo>
                    <a:lnTo>
                      <a:pt x="2542443" y="217671"/>
                    </a:lnTo>
                    <a:lnTo>
                      <a:pt x="2530597" y="192498"/>
                    </a:lnTo>
                    <a:lnTo>
                      <a:pt x="2515789" y="167325"/>
                    </a:lnTo>
                    <a:lnTo>
                      <a:pt x="2498020" y="145114"/>
                    </a:lnTo>
                    <a:lnTo>
                      <a:pt x="2480252" y="124384"/>
                    </a:lnTo>
                    <a:lnTo>
                      <a:pt x="2458040" y="105134"/>
                    </a:lnTo>
                    <a:lnTo>
                      <a:pt x="2435829" y="90327"/>
                    </a:lnTo>
                    <a:lnTo>
                      <a:pt x="2413618" y="75519"/>
                    </a:lnTo>
                    <a:lnTo>
                      <a:pt x="2385484" y="62192"/>
                    </a:lnTo>
                    <a:lnTo>
                      <a:pt x="2360311" y="53308"/>
                    </a:lnTo>
                    <a:lnTo>
                      <a:pt x="2330696" y="45904"/>
                    </a:lnTo>
                    <a:lnTo>
                      <a:pt x="2304042" y="39981"/>
                    </a:lnTo>
                    <a:lnTo>
                      <a:pt x="2272947" y="39981"/>
                    </a:lnTo>
                    <a:lnTo>
                      <a:pt x="2061200" y="39981"/>
                    </a:lnTo>
                    <a:lnTo>
                      <a:pt x="2049354" y="39981"/>
                    </a:lnTo>
                    <a:lnTo>
                      <a:pt x="2038989" y="42943"/>
                    </a:lnTo>
                    <a:lnTo>
                      <a:pt x="2028623" y="47385"/>
                    </a:lnTo>
                    <a:lnTo>
                      <a:pt x="2021220" y="54789"/>
                    </a:lnTo>
                    <a:lnTo>
                      <a:pt x="2013816" y="62192"/>
                    </a:lnTo>
                    <a:lnTo>
                      <a:pt x="2009374" y="72558"/>
                    </a:lnTo>
                    <a:lnTo>
                      <a:pt x="2006412" y="82923"/>
                    </a:lnTo>
                    <a:lnTo>
                      <a:pt x="2006412" y="94769"/>
                    </a:lnTo>
                    <a:lnTo>
                      <a:pt x="2004932" y="109576"/>
                    </a:lnTo>
                    <a:lnTo>
                      <a:pt x="2004932" y="124384"/>
                    </a:lnTo>
                    <a:lnTo>
                      <a:pt x="1994566" y="152518"/>
                    </a:lnTo>
                    <a:lnTo>
                      <a:pt x="1982720" y="177691"/>
                    </a:lnTo>
                    <a:lnTo>
                      <a:pt x="1961990" y="199902"/>
                    </a:lnTo>
                    <a:lnTo>
                      <a:pt x="1939778" y="217671"/>
                    </a:lnTo>
                    <a:lnTo>
                      <a:pt x="1914606" y="232478"/>
                    </a:lnTo>
                    <a:lnTo>
                      <a:pt x="1887952" y="239882"/>
                    </a:lnTo>
                    <a:lnTo>
                      <a:pt x="1873145" y="241363"/>
                    </a:lnTo>
                    <a:lnTo>
                      <a:pt x="1856857" y="241363"/>
                    </a:lnTo>
                    <a:lnTo>
                      <a:pt x="756662" y="241363"/>
                    </a:lnTo>
                    <a:lnTo>
                      <a:pt x="741854" y="241363"/>
                    </a:lnTo>
                    <a:lnTo>
                      <a:pt x="727047" y="239882"/>
                    </a:lnTo>
                    <a:lnTo>
                      <a:pt x="698912" y="232478"/>
                    </a:lnTo>
                    <a:lnTo>
                      <a:pt x="673740" y="217671"/>
                    </a:lnTo>
                    <a:lnTo>
                      <a:pt x="651528" y="199902"/>
                    </a:lnTo>
                    <a:lnTo>
                      <a:pt x="633759" y="177691"/>
                    </a:lnTo>
                    <a:lnTo>
                      <a:pt x="618952" y="152518"/>
                    </a:lnTo>
                    <a:lnTo>
                      <a:pt x="611548" y="124384"/>
                    </a:lnTo>
                    <a:lnTo>
                      <a:pt x="610068" y="109576"/>
                    </a:lnTo>
                    <a:lnTo>
                      <a:pt x="610068" y="94769"/>
                    </a:lnTo>
                    <a:lnTo>
                      <a:pt x="607106" y="82923"/>
                    </a:lnTo>
                    <a:lnTo>
                      <a:pt x="604145" y="72558"/>
                    </a:lnTo>
                    <a:lnTo>
                      <a:pt x="599702" y="62192"/>
                    </a:lnTo>
                    <a:lnTo>
                      <a:pt x="592299" y="54789"/>
                    </a:lnTo>
                    <a:lnTo>
                      <a:pt x="584895" y="47385"/>
                    </a:lnTo>
                    <a:lnTo>
                      <a:pt x="574530" y="42943"/>
                    </a:lnTo>
                    <a:lnTo>
                      <a:pt x="564164" y="39981"/>
                    </a:lnTo>
                    <a:lnTo>
                      <a:pt x="555280" y="39981"/>
                    </a:lnTo>
                    <a:lnTo>
                      <a:pt x="340571" y="39981"/>
                    </a:lnTo>
                    <a:close/>
                    <a:moveTo>
                      <a:pt x="315399" y="0"/>
                    </a:moveTo>
                    <a:lnTo>
                      <a:pt x="350937" y="0"/>
                    </a:lnTo>
                    <a:lnTo>
                      <a:pt x="2264063" y="0"/>
                    </a:lnTo>
                    <a:lnTo>
                      <a:pt x="2301082" y="0"/>
                    </a:lnTo>
                    <a:lnTo>
                      <a:pt x="2335139" y="5923"/>
                    </a:lnTo>
                    <a:lnTo>
                      <a:pt x="2367715" y="14808"/>
                    </a:lnTo>
                    <a:lnTo>
                      <a:pt x="2400292" y="28134"/>
                    </a:lnTo>
                    <a:lnTo>
                      <a:pt x="2429906" y="42942"/>
                    </a:lnTo>
                    <a:lnTo>
                      <a:pt x="2461002" y="60711"/>
                    </a:lnTo>
                    <a:lnTo>
                      <a:pt x="2487656" y="79960"/>
                    </a:lnTo>
                    <a:lnTo>
                      <a:pt x="2512828" y="102172"/>
                    </a:lnTo>
                    <a:lnTo>
                      <a:pt x="2535040" y="127344"/>
                    </a:lnTo>
                    <a:lnTo>
                      <a:pt x="2554289" y="155479"/>
                    </a:lnTo>
                    <a:lnTo>
                      <a:pt x="2572058" y="182132"/>
                    </a:lnTo>
                    <a:lnTo>
                      <a:pt x="2586866" y="214708"/>
                    </a:lnTo>
                    <a:lnTo>
                      <a:pt x="2600192" y="244323"/>
                    </a:lnTo>
                    <a:lnTo>
                      <a:pt x="2607596" y="279861"/>
                    </a:lnTo>
                    <a:lnTo>
                      <a:pt x="2612038" y="313918"/>
                    </a:lnTo>
                    <a:lnTo>
                      <a:pt x="2615000" y="349456"/>
                    </a:lnTo>
                    <a:lnTo>
                      <a:pt x="2615000" y="5161883"/>
                    </a:lnTo>
                    <a:lnTo>
                      <a:pt x="2612038" y="5195940"/>
                    </a:lnTo>
                    <a:lnTo>
                      <a:pt x="2607596" y="5231478"/>
                    </a:lnTo>
                    <a:lnTo>
                      <a:pt x="2600192" y="5264054"/>
                    </a:lnTo>
                    <a:lnTo>
                      <a:pt x="2586866" y="5296631"/>
                    </a:lnTo>
                    <a:lnTo>
                      <a:pt x="2572058" y="5329207"/>
                    </a:lnTo>
                    <a:lnTo>
                      <a:pt x="2554289" y="5355861"/>
                    </a:lnTo>
                    <a:lnTo>
                      <a:pt x="2535040" y="5383995"/>
                    </a:lnTo>
                    <a:lnTo>
                      <a:pt x="2512828" y="5407687"/>
                    </a:lnTo>
                    <a:lnTo>
                      <a:pt x="2487656" y="5431379"/>
                    </a:lnTo>
                    <a:lnTo>
                      <a:pt x="2461002" y="5450628"/>
                    </a:lnTo>
                    <a:lnTo>
                      <a:pt x="2429906" y="5468397"/>
                    </a:lnTo>
                    <a:lnTo>
                      <a:pt x="2400292" y="5483205"/>
                    </a:lnTo>
                    <a:lnTo>
                      <a:pt x="2367715" y="5495051"/>
                    </a:lnTo>
                    <a:lnTo>
                      <a:pt x="2335139" y="5502455"/>
                    </a:lnTo>
                    <a:lnTo>
                      <a:pt x="2301082" y="5508378"/>
                    </a:lnTo>
                    <a:lnTo>
                      <a:pt x="2264063" y="5509858"/>
                    </a:lnTo>
                    <a:lnTo>
                      <a:pt x="350937" y="5509858"/>
                    </a:lnTo>
                    <a:lnTo>
                      <a:pt x="315399" y="5508378"/>
                    </a:lnTo>
                    <a:lnTo>
                      <a:pt x="281342" y="5502455"/>
                    </a:lnTo>
                    <a:lnTo>
                      <a:pt x="245804" y="5495051"/>
                    </a:lnTo>
                    <a:lnTo>
                      <a:pt x="213228" y="5483205"/>
                    </a:lnTo>
                    <a:lnTo>
                      <a:pt x="183613" y="5468397"/>
                    </a:lnTo>
                    <a:lnTo>
                      <a:pt x="153998" y="5450628"/>
                    </a:lnTo>
                    <a:lnTo>
                      <a:pt x="128825" y="5431379"/>
                    </a:lnTo>
                    <a:lnTo>
                      <a:pt x="103653" y="5407687"/>
                    </a:lnTo>
                    <a:lnTo>
                      <a:pt x="78480" y="5383995"/>
                    </a:lnTo>
                    <a:lnTo>
                      <a:pt x="59230" y="5355861"/>
                    </a:lnTo>
                    <a:lnTo>
                      <a:pt x="41461" y="5329207"/>
                    </a:lnTo>
                    <a:lnTo>
                      <a:pt x="26654" y="5296631"/>
                    </a:lnTo>
                    <a:lnTo>
                      <a:pt x="16288" y="5264054"/>
                    </a:lnTo>
                    <a:lnTo>
                      <a:pt x="7404" y="5231478"/>
                    </a:lnTo>
                    <a:lnTo>
                      <a:pt x="1481" y="5195940"/>
                    </a:lnTo>
                    <a:lnTo>
                      <a:pt x="0" y="5161883"/>
                    </a:lnTo>
                    <a:lnTo>
                      <a:pt x="0" y="349456"/>
                    </a:lnTo>
                    <a:lnTo>
                      <a:pt x="1481" y="313918"/>
                    </a:lnTo>
                    <a:lnTo>
                      <a:pt x="7404" y="279861"/>
                    </a:lnTo>
                    <a:lnTo>
                      <a:pt x="16288" y="244323"/>
                    </a:lnTo>
                    <a:lnTo>
                      <a:pt x="26654" y="214708"/>
                    </a:lnTo>
                    <a:lnTo>
                      <a:pt x="41461" y="182132"/>
                    </a:lnTo>
                    <a:lnTo>
                      <a:pt x="59230" y="155479"/>
                    </a:lnTo>
                    <a:lnTo>
                      <a:pt x="78480" y="127344"/>
                    </a:lnTo>
                    <a:lnTo>
                      <a:pt x="103653" y="102172"/>
                    </a:lnTo>
                    <a:lnTo>
                      <a:pt x="128825" y="79960"/>
                    </a:lnTo>
                    <a:lnTo>
                      <a:pt x="153998" y="60711"/>
                    </a:lnTo>
                    <a:lnTo>
                      <a:pt x="183613" y="42942"/>
                    </a:lnTo>
                    <a:lnTo>
                      <a:pt x="213228" y="28134"/>
                    </a:lnTo>
                    <a:lnTo>
                      <a:pt x="245804" y="14808"/>
                    </a:lnTo>
                    <a:lnTo>
                      <a:pt x="281342" y="59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 name="Freeform 19">
                <a:extLst>
                  <a:ext uri="{FF2B5EF4-FFF2-40B4-BE49-F238E27FC236}">
                    <a16:creationId xmlns:a16="http://schemas.microsoft.com/office/drawing/2014/main" id="{0E4CF151-C70C-4C2E-AEE7-9DAD3B83E444}"/>
                  </a:ext>
                </a:extLst>
              </p:cNvPr>
              <p:cNvSpPr>
                <a:spLocks/>
              </p:cNvSpPr>
              <p:nvPr/>
            </p:nvSpPr>
            <p:spPr bwMode="auto">
              <a:xfrm>
                <a:off x="8086696" y="764397"/>
                <a:ext cx="347976" cy="37019"/>
              </a:xfrm>
              <a:custGeom>
                <a:avLst/>
                <a:gdLst>
                  <a:gd name="T0" fmla="*/ 222 w 235"/>
                  <a:gd name="T1" fmla="*/ 25 h 25"/>
                  <a:gd name="T2" fmla="*/ 11 w 235"/>
                  <a:gd name="T3" fmla="*/ 25 h 25"/>
                  <a:gd name="T4" fmla="*/ 11 w 235"/>
                  <a:gd name="T5" fmla="*/ 25 h 25"/>
                  <a:gd name="T6" fmla="*/ 8 w 235"/>
                  <a:gd name="T7" fmla="*/ 23 h 25"/>
                  <a:gd name="T8" fmla="*/ 3 w 235"/>
                  <a:gd name="T9" fmla="*/ 22 h 25"/>
                  <a:gd name="T10" fmla="*/ 1 w 235"/>
                  <a:gd name="T11" fmla="*/ 17 h 25"/>
                  <a:gd name="T12" fmla="*/ 0 w 235"/>
                  <a:gd name="T13" fmla="*/ 12 h 25"/>
                  <a:gd name="T14" fmla="*/ 0 w 235"/>
                  <a:gd name="T15" fmla="*/ 12 h 25"/>
                  <a:gd name="T16" fmla="*/ 0 w 235"/>
                  <a:gd name="T17" fmla="*/ 12 h 25"/>
                  <a:gd name="T18" fmla="*/ 1 w 235"/>
                  <a:gd name="T19" fmla="*/ 8 h 25"/>
                  <a:gd name="T20" fmla="*/ 3 w 235"/>
                  <a:gd name="T21" fmla="*/ 3 h 25"/>
                  <a:gd name="T22" fmla="*/ 8 w 235"/>
                  <a:gd name="T23" fmla="*/ 2 h 25"/>
                  <a:gd name="T24" fmla="*/ 11 w 235"/>
                  <a:gd name="T25" fmla="*/ 0 h 25"/>
                  <a:gd name="T26" fmla="*/ 222 w 235"/>
                  <a:gd name="T27" fmla="*/ 0 h 25"/>
                  <a:gd name="T28" fmla="*/ 222 w 235"/>
                  <a:gd name="T29" fmla="*/ 0 h 25"/>
                  <a:gd name="T30" fmla="*/ 227 w 235"/>
                  <a:gd name="T31" fmla="*/ 2 h 25"/>
                  <a:gd name="T32" fmla="*/ 232 w 235"/>
                  <a:gd name="T33" fmla="*/ 3 h 25"/>
                  <a:gd name="T34" fmla="*/ 234 w 235"/>
                  <a:gd name="T35" fmla="*/ 8 h 25"/>
                  <a:gd name="T36" fmla="*/ 235 w 235"/>
                  <a:gd name="T37" fmla="*/ 12 h 25"/>
                  <a:gd name="T38" fmla="*/ 235 w 235"/>
                  <a:gd name="T39" fmla="*/ 12 h 25"/>
                  <a:gd name="T40" fmla="*/ 235 w 235"/>
                  <a:gd name="T41" fmla="*/ 12 h 25"/>
                  <a:gd name="T42" fmla="*/ 234 w 235"/>
                  <a:gd name="T43" fmla="*/ 17 h 25"/>
                  <a:gd name="T44" fmla="*/ 232 w 235"/>
                  <a:gd name="T45" fmla="*/ 22 h 25"/>
                  <a:gd name="T46" fmla="*/ 227 w 235"/>
                  <a:gd name="T47" fmla="*/ 23 h 25"/>
                  <a:gd name="T48" fmla="*/ 222 w 235"/>
                  <a:gd name="T49" fmla="*/ 25 h 25"/>
                  <a:gd name="T50" fmla="*/ 222 w 235"/>
                  <a:gd name="T51"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25">
                    <a:moveTo>
                      <a:pt x="222" y="25"/>
                    </a:moveTo>
                    <a:lnTo>
                      <a:pt x="11" y="25"/>
                    </a:lnTo>
                    <a:lnTo>
                      <a:pt x="11" y="25"/>
                    </a:lnTo>
                    <a:lnTo>
                      <a:pt x="8" y="23"/>
                    </a:lnTo>
                    <a:lnTo>
                      <a:pt x="3" y="22"/>
                    </a:lnTo>
                    <a:lnTo>
                      <a:pt x="1" y="17"/>
                    </a:lnTo>
                    <a:lnTo>
                      <a:pt x="0" y="12"/>
                    </a:lnTo>
                    <a:lnTo>
                      <a:pt x="0" y="12"/>
                    </a:lnTo>
                    <a:lnTo>
                      <a:pt x="0" y="12"/>
                    </a:lnTo>
                    <a:lnTo>
                      <a:pt x="1" y="8"/>
                    </a:lnTo>
                    <a:lnTo>
                      <a:pt x="3" y="3"/>
                    </a:lnTo>
                    <a:lnTo>
                      <a:pt x="8" y="2"/>
                    </a:lnTo>
                    <a:lnTo>
                      <a:pt x="11" y="0"/>
                    </a:lnTo>
                    <a:lnTo>
                      <a:pt x="222" y="0"/>
                    </a:lnTo>
                    <a:lnTo>
                      <a:pt x="222" y="0"/>
                    </a:lnTo>
                    <a:lnTo>
                      <a:pt x="227" y="2"/>
                    </a:lnTo>
                    <a:lnTo>
                      <a:pt x="232" y="3"/>
                    </a:lnTo>
                    <a:lnTo>
                      <a:pt x="234" y="8"/>
                    </a:lnTo>
                    <a:lnTo>
                      <a:pt x="235" y="12"/>
                    </a:lnTo>
                    <a:lnTo>
                      <a:pt x="235" y="12"/>
                    </a:lnTo>
                    <a:lnTo>
                      <a:pt x="235" y="12"/>
                    </a:lnTo>
                    <a:lnTo>
                      <a:pt x="234" y="17"/>
                    </a:lnTo>
                    <a:lnTo>
                      <a:pt x="232" y="22"/>
                    </a:lnTo>
                    <a:lnTo>
                      <a:pt x="227" y="23"/>
                    </a:lnTo>
                    <a:lnTo>
                      <a:pt x="222" y="25"/>
                    </a:lnTo>
                    <a:lnTo>
                      <a:pt x="222" y="25"/>
                    </a:lnTo>
                    <a:close/>
                  </a:path>
                </a:pathLst>
              </a:custGeom>
              <a:solidFill>
                <a:srgbClr val="171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a:extLst>
                  <a:ext uri="{FF2B5EF4-FFF2-40B4-BE49-F238E27FC236}">
                    <a16:creationId xmlns:a16="http://schemas.microsoft.com/office/drawing/2014/main" id="{2602458B-26D7-4487-9B51-86E32038B90C}"/>
                  </a:ext>
                </a:extLst>
              </p:cNvPr>
              <p:cNvSpPr>
                <a:spLocks/>
              </p:cNvSpPr>
              <p:nvPr/>
            </p:nvSpPr>
            <p:spPr bwMode="auto">
              <a:xfrm>
                <a:off x="8517594" y="742185"/>
                <a:ext cx="81442" cy="81442"/>
              </a:xfrm>
              <a:custGeom>
                <a:avLst/>
                <a:gdLst>
                  <a:gd name="T0" fmla="*/ 55 w 55"/>
                  <a:gd name="T1" fmla="*/ 27 h 55"/>
                  <a:gd name="T2" fmla="*/ 55 w 55"/>
                  <a:gd name="T3" fmla="*/ 27 h 55"/>
                  <a:gd name="T4" fmla="*/ 54 w 55"/>
                  <a:gd name="T5" fmla="*/ 33 h 55"/>
                  <a:gd name="T6" fmla="*/ 52 w 55"/>
                  <a:gd name="T7" fmla="*/ 38 h 55"/>
                  <a:gd name="T8" fmla="*/ 50 w 55"/>
                  <a:gd name="T9" fmla="*/ 42 h 55"/>
                  <a:gd name="T10" fmla="*/ 47 w 55"/>
                  <a:gd name="T11" fmla="*/ 47 h 55"/>
                  <a:gd name="T12" fmla="*/ 42 w 55"/>
                  <a:gd name="T13" fmla="*/ 50 h 55"/>
                  <a:gd name="T14" fmla="*/ 38 w 55"/>
                  <a:gd name="T15" fmla="*/ 52 h 55"/>
                  <a:gd name="T16" fmla="*/ 33 w 55"/>
                  <a:gd name="T17" fmla="*/ 54 h 55"/>
                  <a:gd name="T18" fmla="*/ 27 w 55"/>
                  <a:gd name="T19" fmla="*/ 55 h 55"/>
                  <a:gd name="T20" fmla="*/ 27 w 55"/>
                  <a:gd name="T21" fmla="*/ 55 h 55"/>
                  <a:gd name="T22" fmla="*/ 22 w 55"/>
                  <a:gd name="T23" fmla="*/ 54 h 55"/>
                  <a:gd name="T24" fmla="*/ 17 w 55"/>
                  <a:gd name="T25" fmla="*/ 52 h 55"/>
                  <a:gd name="T26" fmla="*/ 11 w 55"/>
                  <a:gd name="T27" fmla="*/ 50 h 55"/>
                  <a:gd name="T28" fmla="*/ 8 w 55"/>
                  <a:gd name="T29" fmla="*/ 47 h 55"/>
                  <a:gd name="T30" fmla="*/ 5 w 55"/>
                  <a:gd name="T31" fmla="*/ 42 h 55"/>
                  <a:gd name="T32" fmla="*/ 3 w 55"/>
                  <a:gd name="T33" fmla="*/ 38 h 55"/>
                  <a:gd name="T34" fmla="*/ 1 w 55"/>
                  <a:gd name="T35" fmla="*/ 33 h 55"/>
                  <a:gd name="T36" fmla="*/ 0 w 55"/>
                  <a:gd name="T37" fmla="*/ 27 h 55"/>
                  <a:gd name="T38" fmla="*/ 0 w 55"/>
                  <a:gd name="T39" fmla="*/ 27 h 55"/>
                  <a:gd name="T40" fmla="*/ 1 w 55"/>
                  <a:gd name="T41" fmla="*/ 22 h 55"/>
                  <a:gd name="T42" fmla="*/ 3 w 55"/>
                  <a:gd name="T43" fmla="*/ 17 h 55"/>
                  <a:gd name="T44" fmla="*/ 5 w 55"/>
                  <a:gd name="T45" fmla="*/ 11 h 55"/>
                  <a:gd name="T46" fmla="*/ 8 w 55"/>
                  <a:gd name="T47" fmla="*/ 8 h 55"/>
                  <a:gd name="T48" fmla="*/ 11 w 55"/>
                  <a:gd name="T49" fmla="*/ 5 h 55"/>
                  <a:gd name="T50" fmla="*/ 17 w 55"/>
                  <a:gd name="T51" fmla="*/ 3 h 55"/>
                  <a:gd name="T52" fmla="*/ 22 w 55"/>
                  <a:gd name="T53" fmla="*/ 1 h 55"/>
                  <a:gd name="T54" fmla="*/ 27 w 55"/>
                  <a:gd name="T55" fmla="*/ 0 h 55"/>
                  <a:gd name="T56" fmla="*/ 27 w 55"/>
                  <a:gd name="T57" fmla="*/ 0 h 55"/>
                  <a:gd name="T58" fmla="*/ 33 w 55"/>
                  <a:gd name="T59" fmla="*/ 1 h 55"/>
                  <a:gd name="T60" fmla="*/ 38 w 55"/>
                  <a:gd name="T61" fmla="*/ 3 h 55"/>
                  <a:gd name="T62" fmla="*/ 42 w 55"/>
                  <a:gd name="T63" fmla="*/ 5 h 55"/>
                  <a:gd name="T64" fmla="*/ 47 w 55"/>
                  <a:gd name="T65" fmla="*/ 8 h 55"/>
                  <a:gd name="T66" fmla="*/ 50 w 55"/>
                  <a:gd name="T67" fmla="*/ 11 h 55"/>
                  <a:gd name="T68" fmla="*/ 52 w 55"/>
                  <a:gd name="T69" fmla="*/ 17 h 55"/>
                  <a:gd name="T70" fmla="*/ 54 w 55"/>
                  <a:gd name="T71" fmla="*/ 22 h 55"/>
                  <a:gd name="T72" fmla="*/ 55 w 55"/>
                  <a:gd name="T73" fmla="*/ 27 h 55"/>
                  <a:gd name="T74" fmla="*/ 55 w 55"/>
                  <a:gd name="T75" fmla="*/ 2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55">
                    <a:moveTo>
                      <a:pt x="55" y="27"/>
                    </a:moveTo>
                    <a:lnTo>
                      <a:pt x="55" y="27"/>
                    </a:lnTo>
                    <a:lnTo>
                      <a:pt x="54" y="33"/>
                    </a:lnTo>
                    <a:lnTo>
                      <a:pt x="52" y="38"/>
                    </a:lnTo>
                    <a:lnTo>
                      <a:pt x="50" y="42"/>
                    </a:lnTo>
                    <a:lnTo>
                      <a:pt x="47" y="47"/>
                    </a:lnTo>
                    <a:lnTo>
                      <a:pt x="42" y="50"/>
                    </a:lnTo>
                    <a:lnTo>
                      <a:pt x="38" y="52"/>
                    </a:lnTo>
                    <a:lnTo>
                      <a:pt x="33" y="54"/>
                    </a:lnTo>
                    <a:lnTo>
                      <a:pt x="27" y="55"/>
                    </a:lnTo>
                    <a:lnTo>
                      <a:pt x="27" y="55"/>
                    </a:lnTo>
                    <a:lnTo>
                      <a:pt x="22" y="54"/>
                    </a:lnTo>
                    <a:lnTo>
                      <a:pt x="17" y="52"/>
                    </a:lnTo>
                    <a:lnTo>
                      <a:pt x="11" y="50"/>
                    </a:lnTo>
                    <a:lnTo>
                      <a:pt x="8" y="47"/>
                    </a:lnTo>
                    <a:lnTo>
                      <a:pt x="5" y="42"/>
                    </a:lnTo>
                    <a:lnTo>
                      <a:pt x="3" y="38"/>
                    </a:lnTo>
                    <a:lnTo>
                      <a:pt x="1" y="33"/>
                    </a:lnTo>
                    <a:lnTo>
                      <a:pt x="0" y="27"/>
                    </a:lnTo>
                    <a:lnTo>
                      <a:pt x="0" y="27"/>
                    </a:lnTo>
                    <a:lnTo>
                      <a:pt x="1" y="22"/>
                    </a:lnTo>
                    <a:lnTo>
                      <a:pt x="3" y="17"/>
                    </a:lnTo>
                    <a:lnTo>
                      <a:pt x="5" y="11"/>
                    </a:lnTo>
                    <a:lnTo>
                      <a:pt x="8" y="8"/>
                    </a:lnTo>
                    <a:lnTo>
                      <a:pt x="11" y="5"/>
                    </a:lnTo>
                    <a:lnTo>
                      <a:pt x="17" y="3"/>
                    </a:lnTo>
                    <a:lnTo>
                      <a:pt x="22" y="1"/>
                    </a:lnTo>
                    <a:lnTo>
                      <a:pt x="27" y="0"/>
                    </a:lnTo>
                    <a:lnTo>
                      <a:pt x="27" y="0"/>
                    </a:lnTo>
                    <a:lnTo>
                      <a:pt x="33" y="1"/>
                    </a:lnTo>
                    <a:lnTo>
                      <a:pt x="38" y="3"/>
                    </a:lnTo>
                    <a:lnTo>
                      <a:pt x="42" y="5"/>
                    </a:lnTo>
                    <a:lnTo>
                      <a:pt x="47" y="8"/>
                    </a:lnTo>
                    <a:lnTo>
                      <a:pt x="50" y="11"/>
                    </a:lnTo>
                    <a:lnTo>
                      <a:pt x="52" y="17"/>
                    </a:lnTo>
                    <a:lnTo>
                      <a:pt x="54" y="22"/>
                    </a:lnTo>
                    <a:lnTo>
                      <a:pt x="55" y="27"/>
                    </a:lnTo>
                    <a:lnTo>
                      <a:pt x="55" y="27"/>
                    </a:lnTo>
                    <a:close/>
                  </a:path>
                </a:pathLst>
              </a:custGeom>
              <a:solidFill>
                <a:srgbClr val="1214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a:extLst>
                  <a:ext uri="{FF2B5EF4-FFF2-40B4-BE49-F238E27FC236}">
                    <a16:creationId xmlns:a16="http://schemas.microsoft.com/office/drawing/2014/main" id="{E3C646B1-FEAA-4861-BDF2-7ED1FA60494A}"/>
                  </a:ext>
                </a:extLst>
              </p:cNvPr>
              <p:cNvSpPr>
                <a:spLocks/>
              </p:cNvSpPr>
              <p:nvPr/>
            </p:nvSpPr>
            <p:spPr bwMode="auto">
              <a:xfrm>
                <a:off x="8564978" y="761435"/>
                <a:ext cx="26653" cy="29615"/>
              </a:xfrm>
              <a:custGeom>
                <a:avLst/>
                <a:gdLst>
                  <a:gd name="T0" fmla="*/ 18 w 18"/>
                  <a:gd name="T1" fmla="*/ 10 h 20"/>
                  <a:gd name="T2" fmla="*/ 18 w 18"/>
                  <a:gd name="T3" fmla="*/ 10 h 20"/>
                  <a:gd name="T4" fmla="*/ 18 w 18"/>
                  <a:gd name="T5" fmla="*/ 14 h 20"/>
                  <a:gd name="T6" fmla="*/ 16 w 18"/>
                  <a:gd name="T7" fmla="*/ 17 h 20"/>
                  <a:gd name="T8" fmla="*/ 13 w 18"/>
                  <a:gd name="T9" fmla="*/ 19 h 20"/>
                  <a:gd name="T10" fmla="*/ 10 w 18"/>
                  <a:gd name="T11" fmla="*/ 20 h 20"/>
                  <a:gd name="T12" fmla="*/ 10 w 18"/>
                  <a:gd name="T13" fmla="*/ 20 h 20"/>
                  <a:gd name="T14" fmla="*/ 5 w 18"/>
                  <a:gd name="T15" fmla="*/ 19 h 20"/>
                  <a:gd name="T16" fmla="*/ 3 w 18"/>
                  <a:gd name="T17" fmla="*/ 17 h 20"/>
                  <a:gd name="T18" fmla="*/ 0 w 18"/>
                  <a:gd name="T19" fmla="*/ 14 h 20"/>
                  <a:gd name="T20" fmla="*/ 0 w 18"/>
                  <a:gd name="T21" fmla="*/ 10 h 20"/>
                  <a:gd name="T22" fmla="*/ 0 w 18"/>
                  <a:gd name="T23" fmla="*/ 10 h 20"/>
                  <a:gd name="T24" fmla="*/ 0 w 18"/>
                  <a:gd name="T25" fmla="*/ 7 h 20"/>
                  <a:gd name="T26" fmla="*/ 3 w 18"/>
                  <a:gd name="T27" fmla="*/ 4 h 20"/>
                  <a:gd name="T28" fmla="*/ 5 w 18"/>
                  <a:gd name="T29" fmla="*/ 2 h 20"/>
                  <a:gd name="T30" fmla="*/ 10 w 18"/>
                  <a:gd name="T31" fmla="*/ 0 h 20"/>
                  <a:gd name="T32" fmla="*/ 10 w 18"/>
                  <a:gd name="T33" fmla="*/ 0 h 20"/>
                  <a:gd name="T34" fmla="*/ 13 w 18"/>
                  <a:gd name="T35" fmla="*/ 2 h 20"/>
                  <a:gd name="T36" fmla="*/ 16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6" y="17"/>
                    </a:lnTo>
                    <a:lnTo>
                      <a:pt x="13" y="19"/>
                    </a:lnTo>
                    <a:lnTo>
                      <a:pt x="10" y="20"/>
                    </a:lnTo>
                    <a:lnTo>
                      <a:pt x="10" y="20"/>
                    </a:lnTo>
                    <a:lnTo>
                      <a:pt x="5" y="19"/>
                    </a:lnTo>
                    <a:lnTo>
                      <a:pt x="3" y="17"/>
                    </a:lnTo>
                    <a:lnTo>
                      <a:pt x="0" y="14"/>
                    </a:lnTo>
                    <a:lnTo>
                      <a:pt x="0" y="10"/>
                    </a:lnTo>
                    <a:lnTo>
                      <a:pt x="0" y="10"/>
                    </a:lnTo>
                    <a:lnTo>
                      <a:pt x="0" y="7"/>
                    </a:lnTo>
                    <a:lnTo>
                      <a:pt x="3" y="4"/>
                    </a:lnTo>
                    <a:lnTo>
                      <a:pt x="5" y="2"/>
                    </a:lnTo>
                    <a:lnTo>
                      <a:pt x="10" y="0"/>
                    </a:lnTo>
                    <a:lnTo>
                      <a:pt x="10" y="0"/>
                    </a:lnTo>
                    <a:lnTo>
                      <a:pt x="13" y="2"/>
                    </a:lnTo>
                    <a:lnTo>
                      <a:pt x="16" y="4"/>
                    </a:lnTo>
                    <a:lnTo>
                      <a:pt x="18" y="7"/>
                    </a:lnTo>
                    <a:lnTo>
                      <a:pt x="18" y="10"/>
                    </a:lnTo>
                    <a:lnTo>
                      <a:pt x="18" y="10"/>
                    </a:lnTo>
                    <a:close/>
                  </a:path>
                </a:pathLst>
              </a:custGeom>
              <a:solidFill>
                <a:srgbClr val="1E27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a:extLst>
                  <a:ext uri="{FF2B5EF4-FFF2-40B4-BE49-F238E27FC236}">
                    <a16:creationId xmlns:a16="http://schemas.microsoft.com/office/drawing/2014/main" id="{01C9B61E-471C-4FCE-81D3-ABA63811C9F1}"/>
                  </a:ext>
                </a:extLst>
              </p:cNvPr>
              <p:cNvSpPr>
                <a:spLocks/>
              </p:cNvSpPr>
              <p:nvPr/>
            </p:nvSpPr>
            <p:spPr bwMode="auto">
              <a:xfrm>
                <a:off x="8562017" y="764397"/>
                <a:ext cx="25173" cy="22212"/>
              </a:xfrm>
              <a:custGeom>
                <a:avLst/>
                <a:gdLst>
                  <a:gd name="T0" fmla="*/ 17 w 17"/>
                  <a:gd name="T1" fmla="*/ 8 h 15"/>
                  <a:gd name="T2" fmla="*/ 17 w 17"/>
                  <a:gd name="T3" fmla="*/ 8 h 15"/>
                  <a:gd name="T4" fmla="*/ 17 w 17"/>
                  <a:gd name="T5" fmla="*/ 10 h 15"/>
                  <a:gd name="T6" fmla="*/ 15 w 17"/>
                  <a:gd name="T7" fmla="*/ 13 h 15"/>
                  <a:gd name="T8" fmla="*/ 12 w 17"/>
                  <a:gd name="T9" fmla="*/ 15 h 15"/>
                  <a:gd name="T10" fmla="*/ 8 w 17"/>
                  <a:gd name="T11" fmla="*/ 15 h 15"/>
                  <a:gd name="T12" fmla="*/ 8 w 17"/>
                  <a:gd name="T13" fmla="*/ 15 h 15"/>
                  <a:gd name="T14" fmla="*/ 5 w 17"/>
                  <a:gd name="T15" fmla="*/ 15 h 15"/>
                  <a:gd name="T16" fmla="*/ 3 w 17"/>
                  <a:gd name="T17" fmla="*/ 13 h 15"/>
                  <a:gd name="T18" fmla="*/ 2 w 17"/>
                  <a:gd name="T19" fmla="*/ 10 h 15"/>
                  <a:gd name="T20" fmla="*/ 0 w 17"/>
                  <a:gd name="T21" fmla="*/ 8 h 15"/>
                  <a:gd name="T22" fmla="*/ 0 w 17"/>
                  <a:gd name="T23" fmla="*/ 8 h 15"/>
                  <a:gd name="T24" fmla="*/ 2 w 17"/>
                  <a:gd name="T25" fmla="*/ 5 h 15"/>
                  <a:gd name="T26" fmla="*/ 3 w 17"/>
                  <a:gd name="T27" fmla="*/ 2 h 15"/>
                  <a:gd name="T28" fmla="*/ 5 w 17"/>
                  <a:gd name="T29" fmla="*/ 0 h 15"/>
                  <a:gd name="T30" fmla="*/ 8 w 17"/>
                  <a:gd name="T31" fmla="*/ 0 h 15"/>
                  <a:gd name="T32" fmla="*/ 8 w 17"/>
                  <a:gd name="T33" fmla="*/ 0 h 15"/>
                  <a:gd name="T34" fmla="*/ 12 w 17"/>
                  <a:gd name="T35" fmla="*/ 0 h 15"/>
                  <a:gd name="T36" fmla="*/ 15 w 17"/>
                  <a:gd name="T37" fmla="*/ 2 h 15"/>
                  <a:gd name="T38" fmla="*/ 17 w 17"/>
                  <a:gd name="T39" fmla="*/ 5 h 15"/>
                  <a:gd name="T40" fmla="*/ 17 w 17"/>
                  <a:gd name="T41" fmla="*/ 8 h 15"/>
                  <a:gd name="T42" fmla="*/ 17 w 17"/>
                  <a:gd name="T43" fmla="*/ 8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5">
                    <a:moveTo>
                      <a:pt x="17" y="8"/>
                    </a:moveTo>
                    <a:lnTo>
                      <a:pt x="17" y="8"/>
                    </a:lnTo>
                    <a:lnTo>
                      <a:pt x="17" y="10"/>
                    </a:lnTo>
                    <a:lnTo>
                      <a:pt x="15" y="13"/>
                    </a:lnTo>
                    <a:lnTo>
                      <a:pt x="12" y="15"/>
                    </a:lnTo>
                    <a:lnTo>
                      <a:pt x="8" y="15"/>
                    </a:lnTo>
                    <a:lnTo>
                      <a:pt x="8" y="15"/>
                    </a:lnTo>
                    <a:lnTo>
                      <a:pt x="5" y="15"/>
                    </a:lnTo>
                    <a:lnTo>
                      <a:pt x="3" y="13"/>
                    </a:lnTo>
                    <a:lnTo>
                      <a:pt x="2" y="10"/>
                    </a:lnTo>
                    <a:lnTo>
                      <a:pt x="0" y="8"/>
                    </a:lnTo>
                    <a:lnTo>
                      <a:pt x="0" y="8"/>
                    </a:lnTo>
                    <a:lnTo>
                      <a:pt x="2" y="5"/>
                    </a:lnTo>
                    <a:lnTo>
                      <a:pt x="3" y="2"/>
                    </a:lnTo>
                    <a:lnTo>
                      <a:pt x="5" y="0"/>
                    </a:lnTo>
                    <a:lnTo>
                      <a:pt x="8" y="0"/>
                    </a:lnTo>
                    <a:lnTo>
                      <a:pt x="8" y="0"/>
                    </a:lnTo>
                    <a:lnTo>
                      <a:pt x="12" y="0"/>
                    </a:lnTo>
                    <a:lnTo>
                      <a:pt x="15" y="2"/>
                    </a:lnTo>
                    <a:lnTo>
                      <a:pt x="17" y="5"/>
                    </a:lnTo>
                    <a:lnTo>
                      <a:pt x="17" y="8"/>
                    </a:lnTo>
                    <a:lnTo>
                      <a:pt x="17" y="8"/>
                    </a:lnTo>
                    <a:close/>
                  </a:path>
                </a:pathLst>
              </a:custGeom>
              <a:solidFill>
                <a:srgbClr val="223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a:extLst>
                  <a:ext uri="{FF2B5EF4-FFF2-40B4-BE49-F238E27FC236}">
                    <a16:creationId xmlns:a16="http://schemas.microsoft.com/office/drawing/2014/main" id="{BB05B7E3-F070-413E-B6DF-3819F1E6E45B}"/>
                  </a:ext>
                </a:extLst>
              </p:cNvPr>
              <p:cNvSpPr>
                <a:spLocks/>
              </p:cNvSpPr>
              <p:nvPr/>
            </p:nvSpPr>
            <p:spPr bwMode="auto">
              <a:xfrm>
                <a:off x="8566458" y="768839"/>
                <a:ext cx="10366" cy="13327"/>
              </a:xfrm>
              <a:custGeom>
                <a:avLst/>
                <a:gdLst>
                  <a:gd name="T0" fmla="*/ 7 w 7"/>
                  <a:gd name="T1" fmla="*/ 5 h 9"/>
                  <a:gd name="T2" fmla="*/ 7 w 7"/>
                  <a:gd name="T3" fmla="*/ 5 h 9"/>
                  <a:gd name="T4" fmla="*/ 7 w 7"/>
                  <a:gd name="T5" fmla="*/ 7 h 9"/>
                  <a:gd name="T6" fmla="*/ 4 w 7"/>
                  <a:gd name="T7" fmla="*/ 9 h 9"/>
                  <a:gd name="T8" fmla="*/ 4 w 7"/>
                  <a:gd name="T9" fmla="*/ 9 h 9"/>
                  <a:gd name="T10" fmla="*/ 0 w 7"/>
                  <a:gd name="T11" fmla="*/ 7 h 9"/>
                  <a:gd name="T12" fmla="*/ 0 w 7"/>
                  <a:gd name="T13" fmla="*/ 5 h 9"/>
                  <a:gd name="T14" fmla="*/ 0 w 7"/>
                  <a:gd name="T15" fmla="*/ 5 h 9"/>
                  <a:gd name="T16" fmla="*/ 0 w 7"/>
                  <a:gd name="T17" fmla="*/ 2 h 9"/>
                  <a:gd name="T18" fmla="*/ 4 w 7"/>
                  <a:gd name="T19" fmla="*/ 0 h 9"/>
                  <a:gd name="T20" fmla="*/ 4 w 7"/>
                  <a:gd name="T21" fmla="*/ 0 h 9"/>
                  <a:gd name="T22" fmla="*/ 7 w 7"/>
                  <a:gd name="T23" fmla="*/ 2 h 9"/>
                  <a:gd name="T24" fmla="*/ 7 w 7"/>
                  <a:gd name="T25" fmla="*/ 5 h 9"/>
                  <a:gd name="T26" fmla="*/ 7 w 7"/>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9">
                    <a:moveTo>
                      <a:pt x="7" y="5"/>
                    </a:moveTo>
                    <a:lnTo>
                      <a:pt x="7" y="5"/>
                    </a:lnTo>
                    <a:lnTo>
                      <a:pt x="7" y="7"/>
                    </a:lnTo>
                    <a:lnTo>
                      <a:pt x="4" y="9"/>
                    </a:lnTo>
                    <a:lnTo>
                      <a:pt x="4" y="9"/>
                    </a:lnTo>
                    <a:lnTo>
                      <a:pt x="0" y="7"/>
                    </a:lnTo>
                    <a:lnTo>
                      <a:pt x="0" y="5"/>
                    </a:lnTo>
                    <a:lnTo>
                      <a:pt x="0" y="5"/>
                    </a:lnTo>
                    <a:lnTo>
                      <a:pt x="0" y="2"/>
                    </a:lnTo>
                    <a:lnTo>
                      <a:pt x="4" y="0"/>
                    </a:lnTo>
                    <a:lnTo>
                      <a:pt x="4" y="0"/>
                    </a:lnTo>
                    <a:lnTo>
                      <a:pt x="7" y="2"/>
                    </a:lnTo>
                    <a:lnTo>
                      <a:pt x="7" y="5"/>
                    </a:lnTo>
                    <a:lnTo>
                      <a:pt x="7" y="5"/>
                    </a:lnTo>
                    <a:close/>
                  </a:path>
                </a:pathLst>
              </a:custGeom>
              <a:solidFill>
                <a:srgbClr val="2F4C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a:extLst>
                  <a:ext uri="{FF2B5EF4-FFF2-40B4-BE49-F238E27FC236}">
                    <a16:creationId xmlns:a16="http://schemas.microsoft.com/office/drawing/2014/main" id="{58314989-B20B-4836-843D-CAC2247087E9}"/>
                  </a:ext>
                </a:extLst>
              </p:cNvPr>
              <p:cNvSpPr>
                <a:spLocks/>
              </p:cNvSpPr>
              <p:nvPr/>
            </p:nvSpPr>
            <p:spPr bwMode="auto">
              <a:xfrm>
                <a:off x="8529440" y="767359"/>
                <a:ext cx="22212" cy="29615"/>
              </a:xfrm>
              <a:custGeom>
                <a:avLst/>
                <a:gdLst>
                  <a:gd name="T0" fmla="*/ 15 w 15"/>
                  <a:gd name="T1" fmla="*/ 10 h 20"/>
                  <a:gd name="T2" fmla="*/ 15 w 15"/>
                  <a:gd name="T3" fmla="*/ 10 h 20"/>
                  <a:gd name="T4" fmla="*/ 14 w 15"/>
                  <a:gd name="T5" fmla="*/ 13 h 20"/>
                  <a:gd name="T6" fmla="*/ 12 w 15"/>
                  <a:gd name="T7" fmla="*/ 16 h 20"/>
                  <a:gd name="T8" fmla="*/ 10 w 15"/>
                  <a:gd name="T9" fmla="*/ 18 h 20"/>
                  <a:gd name="T10" fmla="*/ 9 w 15"/>
                  <a:gd name="T11" fmla="*/ 20 h 20"/>
                  <a:gd name="T12" fmla="*/ 9 w 15"/>
                  <a:gd name="T13" fmla="*/ 20 h 20"/>
                  <a:gd name="T14" fmla="*/ 5 w 15"/>
                  <a:gd name="T15" fmla="*/ 18 h 20"/>
                  <a:gd name="T16" fmla="*/ 3 w 15"/>
                  <a:gd name="T17" fmla="*/ 16 h 20"/>
                  <a:gd name="T18" fmla="*/ 2 w 15"/>
                  <a:gd name="T19" fmla="*/ 13 h 20"/>
                  <a:gd name="T20" fmla="*/ 0 w 15"/>
                  <a:gd name="T21" fmla="*/ 10 h 20"/>
                  <a:gd name="T22" fmla="*/ 0 w 15"/>
                  <a:gd name="T23" fmla="*/ 10 h 20"/>
                  <a:gd name="T24" fmla="*/ 2 w 15"/>
                  <a:gd name="T25" fmla="*/ 6 h 20"/>
                  <a:gd name="T26" fmla="*/ 3 w 15"/>
                  <a:gd name="T27" fmla="*/ 3 h 20"/>
                  <a:gd name="T28" fmla="*/ 5 w 15"/>
                  <a:gd name="T29" fmla="*/ 1 h 20"/>
                  <a:gd name="T30" fmla="*/ 9 w 15"/>
                  <a:gd name="T31" fmla="*/ 0 h 20"/>
                  <a:gd name="T32" fmla="*/ 9 w 15"/>
                  <a:gd name="T33" fmla="*/ 0 h 20"/>
                  <a:gd name="T34" fmla="*/ 10 w 15"/>
                  <a:gd name="T35" fmla="*/ 1 h 20"/>
                  <a:gd name="T36" fmla="*/ 12 w 15"/>
                  <a:gd name="T37" fmla="*/ 3 h 20"/>
                  <a:gd name="T38" fmla="*/ 14 w 15"/>
                  <a:gd name="T39" fmla="*/ 6 h 20"/>
                  <a:gd name="T40" fmla="*/ 15 w 15"/>
                  <a:gd name="T41" fmla="*/ 10 h 20"/>
                  <a:gd name="T42" fmla="*/ 15 w 15"/>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 h="20">
                    <a:moveTo>
                      <a:pt x="15" y="10"/>
                    </a:moveTo>
                    <a:lnTo>
                      <a:pt x="15" y="10"/>
                    </a:lnTo>
                    <a:lnTo>
                      <a:pt x="14" y="13"/>
                    </a:lnTo>
                    <a:lnTo>
                      <a:pt x="12" y="16"/>
                    </a:lnTo>
                    <a:lnTo>
                      <a:pt x="10" y="18"/>
                    </a:lnTo>
                    <a:lnTo>
                      <a:pt x="9" y="20"/>
                    </a:lnTo>
                    <a:lnTo>
                      <a:pt x="9" y="20"/>
                    </a:lnTo>
                    <a:lnTo>
                      <a:pt x="5" y="18"/>
                    </a:lnTo>
                    <a:lnTo>
                      <a:pt x="3" y="16"/>
                    </a:lnTo>
                    <a:lnTo>
                      <a:pt x="2" y="13"/>
                    </a:lnTo>
                    <a:lnTo>
                      <a:pt x="0" y="10"/>
                    </a:lnTo>
                    <a:lnTo>
                      <a:pt x="0" y="10"/>
                    </a:lnTo>
                    <a:lnTo>
                      <a:pt x="2" y="6"/>
                    </a:lnTo>
                    <a:lnTo>
                      <a:pt x="3" y="3"/>
                    </a:lnTo>
                    <a:lnTo>
                      <a:pt x="5" y="1"/>
                    </a:lnTo>
                    <a:lnTo>
                      <a:pt x="9" y="0"/>
                    </a:lnTo>
                    <a:lnTo>
                      <a:pt x="9" y="0"/>
                    </a:lnTo>
                    <a:lnTo>
                      <a:pt x="10" y="1"/>
                    </a:lnTo>
                    <a:lnTo>
                      <a:pt x="12" y="3"/>
                    </a:lnTo>
                    <a:lnTo>
                      <a:pt x="14" y="6"/>
                    </a:lnTo>
                    <a:lnTo>
                      <a:pt x="15" y="10"/>
                    </a:lnTo>
                    <a:lnTo>
                      <a:pt x="15" y="10"/>
                    </a:lnTo>
                    <a:close/>
                  </a:path>
                </a:pathLst>
              </a:custGeom>
              <a:solidFill>
                <a:srgbClr val="1E27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a:extLst>
                  <a:ext uri="{FF2B5EF4-FFF2-40B4-BE49-F238E27FC236}">
                    <a16:creationId xmlns:a16="http://schemas.microsoft.com/office/drawing/2014/main" id="{8262BA95-CAD1-4209-A4ED-15D1C39FFA8C}"/>
                  </a:ext>
                </a:extLst>
              </p:cNvPr>
              <p:cNvSpPr>
                <a:spLocks/>
              </p:cNvSpPr>
              <p:nvPr/>
            </p:nvSpPr>
            <p:spPr bwMode="auto">
              <a:xfrm>
                <a:off x="8533882" y="771800"/>
                <a:ext cx="16288" cy="19250"/>
              </a:xfrm>
              <a:custGeom>
                <a:avLst/>
                <a:gdLst>
                  <a:gd name="T0" fmla="*/ 11 w 11"/>
                  <a:gd name="T1" fmla="*/ 7 h 13"/>
                  <a:gd name="T2" fmla="*/ 11 w 11"/>
                  <a:gd name="T3" fmla="*/ 7 h 13"/>
                  <a:gd name="T4" fmla="*/ 9 w 11"/>
                  <a:gd name="T5" fmla="*/ 12 h 13"/>
                  <a:gd name="T6" fmla="*/ 6 w 11"/>
                  <a:gd name="T7" fmla="*/ 13 h 13"/>
                  <a:gd name="T8" fmla="*/ 6 w 11"/>
                  <a:gd name="T9" fmla="*/ 13 h 13"/>
                  <a:gd name="T10" fmla="*/ 2 w 11"/>
                  <a:gd name="T11" fmla="*/ 12 h 13"/>
                  <a:gd name="T12" fmla="*/ 0 w 11"/>
                  <a:gd name="T13" fmla="*/ 7 h 13"/>
                  <a:gd name="T14" fmla="*/ 0 w 11"/>
                  <a:gd name="T15" fmla="*/ 7 h 13"/>
                  <a:gd name="T16" fmla="*/ 2 w 11"/>
                  <a:gd name="T17" fmla="*/ 2 h 13"/>
                  <a:gd name="T18" fmla="*/ 6 w 11"/>
                  <a:gd name="T19" fmla="*/ 0 h 13"/>
                  <a:gd name="T20" fmla="*/ 6 w 11"/>
                  <a:gd name="T21" fmla="*/ 0 h 13"/>
                  <a:gd name="T22" fmla="*/ 9 w 11"/>
                  <a:gd name="T23" fmla="*/ 2 h 13"/>
                  <a:gd name="T24" fmla="*/ 11 w 11"/>
                  <a:gd name="T25" fmla="*/ 7 h 13"/>
                  <a:gd name="T26" fmla="*/ 11 w 11"/>
                  <a:gd name="T2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 h="13">
                    <a:moveTo>
                      <a:pt x="11" y="7"/>
                    </a:moveTo>
                    <a:lnTo>
                      <a:pt x="11" y="7"/>
                    </a:lnTo>
                    <a:lnTo>
                      <a:pt x="9" y="12"/>
                    </a:lnTo>
                    <a:lnTo>
                      <a:pt x="6" y="13"/>
                    </a:lnTo>
                    <a:lnTo>
                      <a:pt x="6" y="13"/>
                    </a:lnTo>
                    <a:lnTo>
                      <a:pt x="2" y="12"/>
                    </a:lnTo>
                    <a:lnTo>
                      <a:pt x="0" y="7"/>
                    </a:lnTo>
                    <a:lnTo>
                      <a:pt x="0" y="7"/>
                    </a:lnTo>
                    <a:lnTo>
                      <a:pt x="2" y="2"/>
                    </a:lnTo>
                    <a:lnTo>
                      <a:pt x="6" y="0"/>
                    </a:lnTo>
                    <a:lnTo>
                      <a:pt x="6" y="0"/>
                    </a:lnTo>
                    <a:lnTo>
                      <a:pt x="9" y="2"/>
                    </a:lnTo>
                    <a:lnTo>
                      <a:pt x="11" y="7"/>
                    </a:lnTo>
                    <a:lnTo>
                      <a:pt x="11" y="7"/>
                    </a:lnTo>
                    <a:close/>
                  </a:path>
                </a:pathLst>
              </a:custGeom>
              <a:solidFill>
                <a:srgbClr val="2233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a:extLst>
                  <a:ext uri="{FF2B5EF4-FFF2-40B4-BE49-F238E27FC236}">
                    <a16:creationId xmlns:a16="http://schemas.microsoft.com/office/drawing/2014/main" id="{D3318478-0691-4967-AA04-0A0E7202D103}"/>
                  </a:ext>
                </a:extLst>
              </p:cNvPr>
              <p:cNvSpPr>
                <a:spLocks/>
              </p:cNvSpPr>
              <p:nvPr/>
            </p:nvSpPr>
            <p:spPr bwMode="auto">
              <a:xfrm>
                <a:off x="8539805" y="774762"/>
                <a:ext cx="7404" cy="11846"/>
              </a:xfrm>
              <a:custGeom>
                <a:avLst/>
                <a:gdLst>
                  <a:gd name="T0" fmla="*/ 5 w 5"/>
                  <a:gd name="T1" fmla="*/ 5 h 8"/>
                  <a:gd name="T2" fmla="*/ 5 w 5"/>
                  <a:gd name="T3" fmla="*/ 5 h 8"/>
                  <a:gd name="T4" fmla="*/ 5 w 5"/>
                  <a:gd name="T5" fmla="*/ 8 h 8"/>
                  <a:gd name="T6" fmla="*/ 2 w 5"/>
                  <a:gd name="T7" fmla="*/ 8 h 8"/>
                  <a:gd name="T8" fmla="*/ 2 w 5"/>
                  <a:gd name="T9" fmla="*/ 8 h 8"/>
                  <a:gd name="T10" fmla="*/ 0 w 5"/>
                  <a:gd name="T11" fmla="*/ 8 h 8"/>
                  <a:gd name="T12" fmla="*/ 0 w 5"/>
                  <a:gd name="T13" fmla="*/ 5 h 8"/>
                  <a:gd name="T14" fmla="*/ 0 w 5"/>
                  <a:gd name="T15" fmla="*/ 5 h 8"/>
                  <a:gd name="T16" fmla="*/ 0 w 5"/>
                  <a:gd name="T17" fmla="*/ 1 h 8"/>
                  <a:gd name="T18" fmla="*/ 2 w 5"/>
                  <a:gd name="T19" fmla="*/ 0 h 8"/>
                  <a:gd name="T20" fmla="*/ 2 w 5"/>
                  <a:gd name="T21" fmla="*/ 0 h 8"/>
                  <a:gd name="T22" fmla="*/ 5 w 5"/>
                  <a:gd name="T23" fmla="*/ 1 h 8"/>
                  <a:gd name="T24" fmla="*/ 5 w 5"/>
                  <a:gd name="T25" fmla="*/ 5 h 8"/>
                  <a:gd name="T26" fmla="*/ 5 w 5"/>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 h="8">
                    <a:moveTo>
                      <a:pt x="5" y="5"/>
                    </a:moveTo>
                    <a:lnTo>
                      <a:pt x="5" y="5"/>
                    </a:lnTo>
                    <a:lnTo>
                      <a:pt x="5" y="8"/>
                    </a:lnTo>
                    <a:lnTo>
                      <a:pt x="2" y="8"/>
                    </a:lnTo>
                    <a:lnTo>
                      <a:pt x="2" y="8"/>
                    </a:lnTo>
                    <a:lnTo>
                      <a:pt x="0" y="8"/>
                    </a:lnTo>
                    <a:lnTo>
                      <a:pt x="0" y="5"/>
                    </a:lnTo>
                    <a:lnTo>
                      <a:pt x="0" y="5"/>
                    </a:lnTo>
                    <a:lnTo>
                      <a:pt x="0" y="1"/>
                    </a:lnTo>
                    <a:lnTo>
                      <a:pt x="2" y="0"/>
                    </a:lnTo>
                    <a:lnTo>
                      <a:pt x="2" y="0"/>
                    </a:lnTo>
                    <a:lnTo>
                      <a:pt x="5" y="1"/>
                    </a:lnTo>
                    <a:lnTo>
                      <a:pt x="5" y="5"/>
                    </a:lnTo>
                    <a:lnTo>
                      <a:pt x="5" y="5"/>
                    </a:lnTo>
                    <a:close/>
                  </a:path>
                </a:pathLst>
              </a:custGeom>
              <a:solidFill>
                <a:srgbClr val="243C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Freeform 14">
              <a:extLst>
                <a:ext uri="{FF2B5EF4-FFF2-40B4-BE49-F238E27FC236}">
                  <a16:creationId xmlns:a16="http://schemas.microsoft.com/office/drawing/2014/main" id="{0F15DA78-7752-4844-938D-8D9BC5F1A4F8}"/>
                </a:ext>
              </a:extLst>
            </p:cNvPr>
            <p:cNvSpPr>
              <a:spLocks/>
            </p:cNvSpPr>
            <p:nvPr/>
          </p:nvSpPr>
          <p:spPr bwMode="auto">
            <a:xfrm>
              <a:off x="6798446" y="1324120"/>
              <a:ext cx="28135" cy="217670"/>
            </a:xfrm>
            <a:custGeom>
              <a:avLst/>
              <a:gdLst>
                <a:gd name="T0" fmla="*/ 8 w 19"/>
                <a:gd name="T1" fmla="*/ 147 h 147"/>
                <a:gd name="T2" fmla="*/ 12 w 19"/>
                <a:gd name="T3" fmla="*/ 147 h 147"/>
                <a:gd name="T4" fmla="*/ 12 w 19"/>
                <a:gd name="T5" fmla="*/ 147 h 147"/>
                <a:gd name="T6" fmla="*/ 13 w 19"/>
                <a:gd name="T7" fmla="*/ 147 h 147"/>
                <a:gd name="T8" fmla="*/ 15 w 19"/>
                <a:gd name="T9" fmla="*/ 145 h 147"/>
                <a:gd name="T10" fmla="*/ 17 w 19"/>
                <a:gd name="T11" fmla="*/ 143 h 147"/>
                <a:gd name="T12" fmla="*/ 19 w 19"/>
                <a:gd name="T13" fmla="*/ 140 h 147"/>
                <a:gd name="T14" fmla="*/ 19 w 19"/>
                <a:gd name="T15" fmla="*/ 7 h 147"/>
                <a:gd name="T16" fmla="*/ 19 w 19"/>
                <a:gd name="T17" fmla="*/ 7 h 147"/>
                <a:gd name="T18" fmla="*/ 17 w 19"/>
                <a:gd name="T19" fmla="*/ 5 h 147"/>
                <a:gd name="T20" fmla="*/ 15 w 19"/>
                <a:gd name="T21" fmla="*/ 4 h 147"/>
                <a:gd name="T22" fmla="*/ 13 w 19"/>
                <a:gd name="T23" fmla="*/ 2 h 147"/>
                <a:gd name="T24" fmla="*/ 12 w 19"/>
                <a:gd name="T25" fmla="*/ 0 h 147"/>
                <a:gd name="T26" fmla="*/ 8 w 19"/>
                <a:gd name="T27" fmla="*/ 0 h 147"/>
                <a:gd name="T28" fmla="*/ 8 w 19"/>
                <a:gd name="T29" fmla="*/ 0 h 147"/>
                <a:gd name="T30" fmla="*/ 5 w 19"/>
                <a:gd name="T31" fmla="*/ 2 h 147"/>
                <a:gd name="T32" fmla="*/ 2 w 19"/>
                <a:gd name="T33" fmla="*/ 4 h 147"/>
                <a:gd name="T34" fmla="*/ 0 w 19"/>
                <a:gd name="T35" fmla="*/ 7 h 147"/>
                <a:gd name="T36" fmla="*/ 0 w 19"/>
                <a:gd name="T37" fmla="*/ 10 h 147"/>
                <a:gd name="T38" fmla="*/ 0 w 19"/>
                <a:gd name="T39" fmla="*/ 138 h 147"/>
                <a:gd name="T40" fmla="*/ 0 w 19"/>
                <a:gd name="T41" fmla="*/ 138 h 147"/>
                <a:gd name="T42" fmla="*/ 0 w 19"/>
                <a:gd name="T43" fmla="*/ 142 h 147"/>
                <a:gd name="T44" fmla="*/ 2 w 19"/>
                <a:gd name="T45" fmla="*/ 145 h 147"/>
                <a:gd name="T46" fmla="*/ 5 w 19"/>
                <a:gd name="T47" fmla="*/ 147 h 147"/>
                <a:gd name="T48" fmla="*/ 8 w 19"/>
                <a:gd name="T49" fmla="*/ 147 h 147"/>
                <a:gd name="T50" fmla="*/ 8 w 19"/>
                <a:gd name="T51"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147">
                  <a:moveTo>
                    <a:pt x="8" y="147"/>
                  </a:moveTo>
                  <a:lnTo>
                    <a:pt x="12" y="147"/>
                  </a:lnTo>
                  <a:lnTo>
                    <a:pt x="12" y="147"/>
                  </a:lnTo>
                  <a:lnTo>
                    <a:pt x="13" y="147"/>
                  </a:lnTo>
                  <a:lnTo>
                    <a:pt x="15" y="145"/>
                  </a:lnTo>
                  <a:lnTo>
                    <a:pt x="17" y="143"/>
                  </a:lnTo>
                  <a:lnTo>
                    <a:pt x="19" y="140"/>
                  </a:lnTo>
                  <a:lnTo>
                    <a:pt x="19" y="7"/>
                  </a:lnTo>
                  <a:lnTo>
                    <a:pt x="19" y="7"/>
                  </a:lnTo>
                  <a:lnTo>
                    <a:pt x="17" y="5"/>
                  </a:lnTo>
                  <a:lnTo>
                    <a:pt x="15" y="4"/>
                  </a:lnTo>
                  <a:lnTo>
                    <a:pt x="13" y="2"/>
                  </a:lnTo>
                  <a:lnTo>
                    <a:pt x="12" y="0"/>
                  </a:lnTo>
                  <a:lnTo>
                    <a:pt x="8" y="0"/>
                  </a:lnTo>
                  <a:lnTo>
                    <a:pt x="8" y="0"/>
                  </a:lnTo>
                  <a:lnTo>
                    <a:pt x="5" y="2"/>
                  </a:lnTo>
                  <a:lnTo>
                    <a:pt x="2" y="4"/>
                  </a:lnTo>
                  <a:lnTo>
                    <a:pt x="0" y="7"/>
                  </a:lnTo>
                  <a:lnTo>
                    <a:pt x="0" y="10"/>
                  </a:lnTo>
                  <a:lnTo>
                    <a:pt x="0" y="138"/>
                  </a:lnTo>
                  <a:lnTo>
                    <a:pt x="0" y="138"/>
                  </a:lnTo>
                  <a:lnTo>
                    <a:pt x="0" y="142"/>
                  </a:lnTo>
                  <a:lnTo>
                    <a:pt x="2" y="145"/>
                  </a:lnTo>
                  <a:lnTo>
                    <a:pt x="5" y="147"/>
                  </a:lnTo>
                  <a:lnTo>
                    <a:pt x="8" y="147"/>
                  </a:lnTo>
                  <a:lnTo>
                    <a:pt x="8" y="147"/>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B66B8C5F-C8B6-4BEB-80D9-DF3E67AE42F2}"/>
                </a:ext>
              </a:extLst>
            </p:cNvPr>
            <p:cNvSpPr>
              <a:spLocks/>
            </p:cNvSpPr>
            <p:nvPr/>
          </p:nvSpPr>
          <p:spPr bwMode="auto">
            <a:xfrm>
              <a:off x="6798446" y="1746132"/>
              <a:ext cx="28135" cy="402763"/>
            </a:xfrm>
            <a:custGeom>
              <a:avLst/>
              <a:gdLst>
                <a:gd name="T0" fmla="*/ 8 w 19"/>
                <a:gd name="T1" fmla="*/ 272 h 272"/>
                <a:gd name="T2" fmla="*/ 12 w 19"/>
                <a:gd name="T3" fmla="*/ 272 h 272"/>
                <a:gd name="T4" fmla="*/ 12 w 19"/>
                <a:gd name="T5" fmla="*/ 272 h 272"/>
                <a:gd name="T6" fmla="*/ 13 w 19"/>
                <a:gd name="T7" fmla="*/ 270 h 272"/>
                <a:gd name="T8" fmla="*/ 15 w 19"/>
                <a:gd name="T9" fmla="*/ 270 h 272"/>
                <a:gd name="T10" fmla="*/ 17 w 19"/>
                <a:gd name="T11" fmla="*/ 267 h 272"/>
                <a:gd name="T12" fmla="*/ 19 w 19"/>
                <a:gd name="T13" fmla="*/ 265 h 272"/>
                <a:gd name="T14" fmla="*/ 19 w 19"/>
                <a:gd name="T15" fmla="*/ 6 h 272"/>
                <a:gd name="T16" fmla="*/ 19 w 19"/>
                <a:gd name="T17" fmla="*/ 6 h 272"/>
                <a:gd name="T18" fmla="*/ 17 w 19"/>
                <a:gd name="T19" fmla="*/ 3 h 272"/>
                <a:gd name="T20" fmla="*/ 15 w 19"/>
                <a:gd name="T21" fmla="*/ 1 h 272"/>
                <a:gd name="T22" fmla="*/ 13 w 19"/>
                <a:gd name="T23" fmla="*/ 0 h 272"/>
                <a:gd name="T24" fmla="*/ 12 w 19"/>
                <a:gd name="T25" fmla="*/ 0 h 272"/>
                <a:gd name="T26" fmla="*/ 8 w 19"/>
                <a:gd name="T27" fmla="*/ 0 h 272"/>
                <a:gd name="T28" fmla="*/ 8 w 19"/>
                <a:gd name="T29" fmla="*/ 0 h 272"/>
                <a:gd name="T30" fmla="*/ 5 w 19"/>
                <a:gd name="T31" fmla="*/ 0 h 272"/>
                <a:gd name="T32" fmla="*/ 2 w 19"/>
                <a:gd name="T33" fmla="*/ 1 h 272"/>
                <a:gd name="T34" fmla="*/ 0 w 19"/>
                <a:gd name="T35" fmla="*/ 5 h 272"/>
                <a:gd name="T36" fmla="*/ 0 w 19"/>
                <a:gd name="T37" fmla="*/ 8 h 272"/>
                <a:gd name="T38" fmla="*/ 0 w 19"/>
                <a:gd name="T39" fmla="*/ 262 h 272"/>
                <a:gd name="T40" fmla="*/ 0 w 19"/>
                <a:gd name="T41" fmla="*/ 262 h 272"/>
                <a:gd name="T42" fmla="*/ 0 w 19"/>
                <a:gd name="T43" fmla="*/ 265 h 272"/>
                <a:gd name="T44" fmla="*/ 2 w 19"/>
                <a:gd name="T45" fmla="*/ 269 h 272"/>
                <a:gd name="T46" fmla="*/ 5 w 19"/>
                <a:gd name="T47" fmla="*/ 270 h 272"/>
                <a:gd name="T48" fmla="*/ 8 w 19"/>
                <a:gd name="T49" fmla="*/ 272 h 272"/>
                <a:gd name="T50" fmla="*/ 8 w 19"/>
                <a:gd name="T5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72">
                  <a:moveTo>
                    <a:pt x="8" y="272"/>
                  </a:moveTo>
                  <a:lnTo>
                    <a:pt x="12" y="272"/>
                  </a:lnTo>
                  <a:lnTo>
                    <a:pt x="12" y="272"/>
                  </a:lnTo>
                  <a:lnTo>
                    <a:pt x="13" y="270"/>
                  </a:lnTo>
                  <a:lnTo>
                    <a:pt x="15" y="270"/>
                  </a:lnTo>
                  <a:lnTo>
                    <a:pt x="17" y="267"/>
                  </a:lnTo>
                  <a:lnTo>
                    <a:pt x="19" y="265"/>
                  </a:lnTo>
                  <a:lnTo>
                    <a:pt x="19" y="6"/>
                  </a:lnTo>
                  <a:lnTo>
                    <a:pt x="19" y="6"/>
                  </a:lnTo>
                  <a:lnTo>
                    <a:pt x="17" y="3"/>
                  </a:lnTo>
                  <a:lnTo>
                    <a:pt x="15" y="1"/>
                  </a:lnTo>
                  <a:lnTo>
                    <a:pt x="13" y="0"/>
                  </a:lnTo>
                  <a:lnTo>
                    <a:pt x="12" y="0"/>
                  </a:lnTo>
                  <a:lnTo>
                    <a:pt x="8" y="0"/>
                  </a:lnTo>
                  <a:lnTo>
                    <a:pt x="8" y="0"/>
                  </a:lnTo>
                  <a:lnTo>
                    <a:pt x="5" y="0"/>
                  </a:lnTo>
                  <a:lnTo>
                    <a:pt x="2" y="1"/>
                  </a:lnTo>
                  <a:lnTo>
                    <a:pt x="0" y="5"/>
                  </a:lnTo>
                  <a:lnTo>
                    <a:pt x="0" y="8"/>
                  </a:lnTo>
                  <a:lnTo>
                    <a:pt x="0" y="262"/>
                  </a:lnTo>
                  <a:lnTo>
                    <a:pt x="0" y="262"/>
                  </a:lnTo>
                  <a:lnTo>
                    <a:pt x="0" y="265"/>
                  </a:lnTo>
                  <a:lnTo>
                    <a:pt x="2" y="269"/>
                  </a:lnTo>
                  <a:lnTo>
                    <a:pt x="5" y="270"/>
                  </a:lnTo>
                  <a:lnTo>
                    <a:pt x="8" y="272"/>
                  </a:lnTo>
                  <a:lnTo>
                    <a:pt x="8" y="272"/>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F33B5A92-2BD9-48A2-A56C-74E16CD1304A}"/>
                </a:ext>
              </a:extLst>
            </p:cNvPr>
            <p:cNvSpPr>
              <a:spLocks/>
            </p:cNvSpPr>
            <p:nvPr/>
          </p:nvSpPr>
          <p:spPr bwMode="auto">
            <a:xfrm>
              <a:off x="9668134" y="1877918"/>
              <a:ext cx="22212" cy="667817"/>
            </a:xfrm>
            <a:custGeom>
              <a:avLst/>
              <a:gdLst>
                <a:gd name="T0" fmla="*/ 7 w 15"/>
                <a:gd name="T1" fmla="*/ 0 h 451"/>
                <a:gd name="T2" fmla="*/ 7 w 15"/>
                <a:gd name="T3" fmla="*/ 0 h 451"/>
                <a:gd name="T4" fmla="*/ 7 w 15"/>
                <a:gd name="T5" fmla="*/ 0 h 451"/>
                <a:gd name="T6" fmla="*/ 3 w 15"/>
                <a:gd name="T7" fmla="*/ 1 h 451"/>
                <a:gd name="T8" fmla="*/ 2 w 15"/>
                <a:gd name="T9" fmla="*/ 1 h 451"/>
                <a:gd name="T10" fmla="*/ 0 w 15"/>
                <a:gd name="T11" fmla="*/ 5 h 451"/>
                <a:gd name="T12" fmla="*/ 0 w 15"/>
                <a:gd name="T13" fmla="*/ 7 h 451"/>
                <a:gd name="T14" fmla="*/ 0 w 15"/>
                <a:gd name="T15" fmla="*/ 444 h 451"/>
                <a:gd name="T16" fmla="*/ 0 w 15"/>
                <a:gd name="T17" fmla="*/ 444 h 451"/>
                <a:gd name="T18" fmla="*/ 0 w 15"/>
                <a:gd name="T19" fmla="*/ 446 h 451"/>
                <a:gd name="T20" fmla="*/ 2 w 15"/>
                <a:gd name="T21" fmla="*/ 449 h 451"/>
                <a:gd name="T22" fmla="*/ 3 w 15"/>
                <a:gd name="T23" fmla="*/ 449 h 451"/>
                <a:gd name="T24" fmla="*/ 7 w 15"/>
                <a:gd name="T25" fmla="*/ 451 h 451"/>
                <a:gd name="T26" fmla="*/ 7 w 15"/>
                <a:gd name="T27" fmla="*/ 451 h 451"/>
                <a:gd name="T28" fmla="*/ 7 w 15"/>
                <a:gd name="T29" fmla="*/ 451 h 451"/>
                <a:gd name="T30" fmla="*/ 10 w 15"/>
                <a:gd name="T31" fmla="*/ 449 h 451"/>
                <a:gd name="T32" fmla="*/ 13 w 15"/>
                <a:gd name="T33" fmla="*/ 447 h 451"/>
                <a:gd name="T34" fmla="*/ 15 w 15"/>
                <a:gd name="T35" fmla="*/ 444 h 451"/>
                <a:gd name="T36" fmla="*/ 15 w 15"/>
                <a:gd name="T37" fmla="*/ 441 h 451"/>
                <a:gd name="T38" fmla="*/ 15 w 15"/>
                <a:gd name="T39" fmla="*/ 10 h 451"/>
                <a:gd name="T40" fmla="*/ 15 w 15"/>
                <a:gd name="T41" fmla="*/ 10 h 451"/>
                <a:gd name="T42" fmla="*/ 15 w 15"/>
                <a:gd name="T43" fmla="*/ 7 h 451"/>
                <a:gd name="T44" fmla="*/ 13 w 15"/>
                <a:gd name="T45" fmla="*/ 3 h 451"/>
                <a:gd name="T46" fmla="*/ 10 w 15"/>
                <a:gd name="T47" fmla="*/ 1 h 451"/>
                <a:gd name="T48" fmla="*/ 7 w 15"/>
                <a:gd name="T49" fmla="*/ 0 h 451"/>
                <a:gd name="T50" fmla="*/ 7 w 15"/>
                <a:gd name="T51"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 h="451">
                  <a:moveTo>
                    <a:pt x="7" y="0"/>
                  </a:moveTo>
                  <a:lnTo>
                    <a:pt x="7" y="0"/>
                  </a:lnTo>
                  <a:lnTo>
                    <a:pt x="7" y="0"/>
                  </a:lnTo>
                  <a:lnTo>
                    <a:pt x="3" y="1"/>
                  </a:lnTo>
                  <a:lnTo>
                    <a:pt x="2" y="1"/>
                  </a:lnTo>
                  <a:lnTo>
                    <a:pt x="0" y="5"/>
                  </a:lnTo>
                  <a:lnTo>
                    <a:pt x="0" y="7"/>
                  </a:lnTo>
                  <a:lnTo>
                    <a:pt x="0" y="444"/>
                  </a:lnTo>
                  <a:lnTo>
                    <a:pt x="0" y="444"/>
                  </a:lnTo>
                  <a:lnTo>
                    <a:pt x="0" y="446"/>
                  </a:lnTo>
                  <a:lnTo>
                    <a:pt x="2" y="449"/>
                  </a:lnTo>
                  <a:lnTo>
                    <a:pt x="3" y="449"/>
                  </a:lnTo>
                  <a:lnTo>
                    <a:pt x="7" y="451"/>
                  </a:lnTo>
                  <a:lnTo>
                    <a:pt x="7" y="451"/>
                  </a:lnTo>
                  <a:lnTo>
                    <a:pt x="7" y="451"/>
                  </a:lnTo>
                  <a:lnTo>
                    <a:pt x="10" y="449"/>
                  </a:lnTo>
                  <a:lnTo>
                    <a:pt x="13" y="447"/>
                  </a:lnTo>
                  <a:lnTo>
                    <a:pt x="15" y="444"/>
                  </a:lnTo>
                  <a:lnTo>
                    <a:pt x="15" y="441"/>
                  </a:lnTo>
                  <a:lnTo>
                    <a:pt x="15" y="10"/>
                  </a:lnTo>
                  <a:lnTo>
                    <a:pt x="15" y="10"/>
                  </a:lnTo>
                  <a:lnTo>
                    <a:pt x="15" y="7"/>
                  </a:lnTo>
                  <a:lnTo>
                    <a:pt x="13" y="3"/>
                  </a:lnTo>
                  <a:lnTo>
                    <a:pt x="10" y="1"/>
                  </a:lnTo>
                  <a:lnTo>
                    <a:pt x="7" y="0"/>
                  </a:lnTo>
                  <a:lnTo>
                    <a:pt x="7" y="0"/>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a:extLst>
                <a:ext uri="{FF2B5EF4-FFF2-40B4-BE49-F238E27FC236}">
                  <a16:creationId xmlns:a16="http://schemas.microsoft.com/office/drawing/2014/main" id="{AB2D3276-8ACD-4FCC-B3AE-7F78F852B60C}"/>
                </a:ext>
              </a:extLst>
            </p:cNvPr>
            <p:cNvSpPr>
              <a:spLocks/>
            </p:cNvSpPr>
            <p:nvPr/>
          </p:nvSpPr>
          <p:spPr bwMode="auto">
            <a:xfrm>
              <a:off x="6798446" y="2265874"/>
              <a:ext cx="28135" cy="413128"/>
            </a:xfrm>
            <a:custGeom>
              <a:avLst/>
              <a:gdLst>
                <a:gd name="T0" fmla="*/ 8 w 19"/>
                <a:gd name="T1" fmla="*/ 279 h 279"/>
                <a:gd name="T2" fmla="*/ 12 w 19"/>
                <a:gd name="T3" fmla="*/ 279 h 279"/>
                <a:gd name="T4" fmla="*/ 12 w 19"/>
                <a:gd name="T5" fmla="*/ 279 h 279"/>
                <a:gd name="T6" fmla="*/ 13 w 19"/>
                <a:gd name="T7" fmla="*/ 279 h 279"/>
                <a:gd name="T8" fmla="*/ 15 w 19"/>
                <a:gd name="T9" fmla="*/ 278 h 279"/>
                <a:gd name="T10" fmla="*/ 17 w 19"/>
                <a:gd name="T11" fmla="*/ 276 h 279"/>
                <a:gd name="T12" fmla="*/ 19 w 19"/>
                <a:gd name="T13" fmla="*/ 273 h 279"/>
                <a:gd name="T14" fmla="*/ 19 w 19"/>
                <a:gd name="T15" fmla="*/ 7 h 279"/>
                <a:gd name="T16" fmla="*/ 19 w 19"/>
                <a:gd name="T17" fmla="*/ 7 h 279"/>
                <a:gd name="T18" fmla="*/ 17 w 19"/>
                <a:gd name="T19" fmla="*/ 4 h 279"/>
                <a:gd name="T20" fmla="*/ 15 w 19"/>
                <a:gd name="T21" fmla="*/ 2 h 279"/>
                <a:gd name="T22" fmla="*/ 13 w 19"/>
                <a:gd name="T23" fmla="*/ 0 h 279"/>
                <a:gd name="T24" fmla="*/ 12 w 19"/>
                <a:gd name="T25" fmla="*/ 0 h 279"/>
                <a:gd name="T26" fmla="*/ 8 w 19"/>
                <a:gd name="T27" fmla="*/ 0 h 279"/>
                <a:gd name="T28" fmla="*/ 8 w 19"/>
                <a:gd name="T29" fmla="*/ 0 h 279"/>
                <a:gd name="T30" fmla="*/ 5 w 19"/>
                <a:gd name="T31" fmla="*/ 0 h 279"/>
                <a:gd name="T32" fmla="*/ 2 w 19"/>
                <a:gd name="T33" fmla="*/ 2 h 279"/>
                <a:gd name="T34" fmla="*/ 0 w 19"/>
                <a:gd name="T35" fmla="*/ 5 h 279"/>
                <a:gd name="T36" fmla="*/ 0 w 19"/>
                <a:gd name="T37" fmla="*/ 9 h 279"/>
                <a:gd name="T38" fmla="*/ 0 w 19"/>
                <a:gd name="T39" fmla="*/ 271 h 279"/>
                <a:gd name="T40" fmla="*/ 0 w 19"/>
                <a:gd name="T41" fmla="*/ 271 h 279"/>
                <a:gd name="T42" fmla="*/ 0 w 19"/>
                <a:gd name="T43" fmla="*/ 274 h 279"/>
                <a:gd name="T44" fmla="*/ 2 w 19"/>
                <a:gd name="T45" fmla="*/ 278 h 279"/>
                <a:gd name="T46" fmla="*/ 5 w 19"/>
                <a:gd name="T47" fmla="*/ 279 h 279"/>
                <a:gd name="T48" fmla="*/ 8 w 19"/>
                <a:gd name="T49" fmla="*/ 279 h 279"/>
                <a:gd name="T50" fmla="*/ 8 w 19"/>
                <a:gd name="T51"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79">
                  <a:moveTo>
                    <a:pt x="8" y="279"/>
                  </a:moveTo>
                  <a:lnTo>
                    <a:pt x="12" y="279"/>
                  </a:lnTo>
                  <a:lnTo>
                    <a:pt x="12" y="279"/>
                  </a:lnTo>
                  <a:lnTo>
                    <a:pt x="13" y="279"/>
                  </a:lnTo>
                  <a:lnTo>
                    <a:pt x="15" y="278"/>
                  </a:lnTo>
                  <a:lnTo>
                    <a:pt x="17" y="276"/>
                  </a:lnTo>
                  <a:lnTo>
                    <a:pt x="19" y="273"/>
                  </a:lnTo>
                  <a:lnTo>
                    <a:pt x="19" y="7"/>
                  </a:lnTo>
                  <a:lnTo>
                    <a:pt x="19" y="7"/>
                  </a:lnTo>
                  <a:lnTo>
                    <a:pt x="17" y="4"/>
                  </a:lnTo>
                  <a:lnTo>
                    <a:pt x="15" y="2"/>
                  </a:lnTo>
                  <a:lnTo>
                    <a:pt x="13" y="0"/>
                  </a:lnTo>
                  <a:lnTo>
                    <a:pt x="12" y="0"/>
                  </a:lnTo>
                  <a:lnTo>
                    <a:pt x="8" y="0"/>
                  </a:lnTo>
                  <a:lnTo>
                    <a:pt x="8" y="0"/>
                  </a:lnTo>
                  <a:lnTo>
                    <a:pt x="5" y="0"/>
                  </a:lnTo>
                  <a:lnTo>
                    <a:pt x="2" y="2"/>
                  </a:lnTo>
                  <a:lnTo>
                    <a:pt x="0" y="5"/>
                  </a:lnTo>
                  <a:lnTo>
                    <a:pt x="0" y="9"/>
                  </a:lnTo>
                  <a:lnTo>
                    <a:pt x="0" y="271"/>
                  </a:lnTo>
                  <a:lnTo>
                    <a:pt x="0" y="271"/>
                  </a:lnTo>
                  <a:lnTo>
                    <a:pt x="0" y="274"/>
                  </a:lnTo>
                  <a:lnTo>
                    <a:pt x="2" y="278"/>
                  </a:lnTo>
                  <a:lnTo>
                    <a:pt x="5" y="279"/>
                  </a:lnTo>
                  <a:lnTo>
                    <a:pt x="8" y="279"/>
                  </a:lnTo>
                  <a:lnTo>
                    <a:pt x="8" y="279"/>
                  </a:lnTo>
                  <a:close/>
                </a:path>
              </a:pathLst>
            </a:custGeom>
            <a:gradFill>
              <a:gsLst>
                <a:gs pos="49510">
                  <a:srgbClr val="AEAFB1"/>
                </a:gs>
                <a:gs pos="0">
                  <a:srgbClr val="000000">
                    <a:lumMod val="80000"/>
                    <a:lumOff val="20000"/>
                  </a:srgbClr>
                </a:gs>
                <a:gs pos="100000">
                  <a:srgbClr val="000000">
                    <a:lumMod val="80000"/>
                    <a:lumOff val="20000"/>
                  </a:srgbClr>
                </a:gs>
                <a:gs pos="80000">
                  <a:srgbClr val="868686"/>
                </a:gs>
                <a:gs pos="20000">
                  <a:srgbClr val="333333">
                    <a:lumMod val="50000"/>
                    <a:lumOff val="50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34134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62F965E-21F3-4191-B6A4-BC8A39225563}"/>
              </a:ext>
            </a:extLst>
          </p:cNvPr>
          <p:cNvSpPr/>
          <p:nvPr/>
        </p:nvSpPr>
        <p:spPr>
          <a:xfrm>
            <a:off x="-724344" y="5462193"/>
            <a:ext cx="3772344" cy="3309542"/>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2" name="Freeform 33">
            <a:extLst>
              <a:ext uri="{FF2B5EF4-FFF2-40B4-BE49-F238E27FC236}">
                <a16:creationId xmlns:a16="http://schemas.microsoft.com/office/drawing/2014/main" id="{5DC578A4-D7E2-4950-B75E-AC2421B31AA1}"/>
              </a:ext>
            </a:extLst>
          </p:cNvPr>
          <p:cNvSpPr>
            <a:spLocks noEditPoints="1"/>
          </p:cNvSpPr>
          <p:nvPr/>
        </p:nvSpPr>
        <p:spPr bwMode="auto">
          <a:xfrm>
            <a:off x="3799347" y="809987"/>
            <a:ext cx="8161969" cy="5283088"/>
          </a:xfrm>
          <a:custGeom>
            <a:avLst/>
            <a:gdLst>
              <a:gd name="T0" fmla="*/ 2948 w 7941"/>
              <a:gd name="T1" fmla="*/ 3873 h 5142"/>
              <a:gd name="T2" fmla="*/ 2020 w 7941"/>
              <a:gd name="T3" fmla="*/ 3426 h 5142"/>
              <a:gd name="T4" fmla="*/ 2196 w 7941"/>
              <a:gd name="T5" fmla="*/ 2645 h 5142"/>
              <a:gd name="T6" fmla="*/ 2542 w 7941"/>
              <a:gd name="T7" fmla="*/ 2318 h 5142"/>
              <a:gd name="T8" fmla="*/ 1863 w 7941"/>
              <a:gd name="T9" fmla="*/ 2083 h 5142"/>
              <a:gd name="T10" fmla="*/ 2142 w 7941"/>
              <a:gd name="T11" fmla="*/ 1651 h 5142"/>
              <a:gd name="T12" fmla="*/ 2171 w 7941"/>
              <a:gd name="T13" fmla="*/ 1385 h 5142"/>
              <a:gd name="T14" fmla="*/ 1885 w 7941"/>
              <a:gd name="T15" fmla="*/ 1531 h 5142"/>
              <a:gd name="T16" fmla="*/ 1620 w 7941"/>
              <a:gd name="T17" fmla="*/ 1556 h 5142"/>
              <a:gd name="T18" fmla="*/ 803 w 7941"/>
              <a:gd name="T19" fmla="*/ 1505 h 5142"/>
              <a:gd name="T20" fmla="*/ 158 w 7941"/>
              <a:gd name="T21" fmla="*/ 1840 h 5142"/>
              <a:gd name="T22" fmla="*/ 444 w 7941"/>
              <a:gd name="T23" fmla="*/ 1924 h 5142"/>
              <a:gd name="T24" fmla="*/ 1239 w 7941"/>
              <a:gd name="T25" fmla="*/ 2974 h 5142"/>
              <a:gd name="T26" fmla="*/ 2046 w 7941"/>
              <a:gd name="T27" fmla="*/ 3886 h 5142"/>
              <a:gd name="T28" fmla="*/ 7753 w 7941"/>
              <a:gd name="T29" fmla="*/ 1345 h 5142"/>
              <a:gd name="T30" fmla="*/ 5969 w 7941"/>
              <a:gd name="T31" fmla="*/ 723 h 5142"/>
              <a:gd name="T32" fmla="*/ 4937 w 7941"/>
              <a:gd name="T33" fmla="*/ 535 h 5142"/>
              <a:gd name="T34" fmla="*/ 4783 w 7941"/>
              <a:gd name="T35" fmla="*/ 514 h 5142"/>
              <a:gd name="T36" fmla="*/ 4275 w 7941"/>
              <a:gd name="T37" fmla="*/ 863 h 5142"/>
              <a:gd name="T38" fmla="*/ 2008 w 7941"/>
              <a:gd name="T39" fmla="*/ 1868 h 5142"/>
              <a:gd name="T40" fmla="*/ 1666 w 7941"/>
              <a:gd name="T41" fmla="*/ 491 h 5142"/>
              <a:gd name="T42" fmla="*/ 1665 w 7941"/>
              <a:gd name="T43" fmla="*/ 1125 h 5142"/>
              <a:gd name="T44" fmla="*/ 1891 w 7941"/>
              <a:gd name="T45" fmla="*/ 957 h 5142"/>
              <a:gd name="T46" fmla="*/ 2325 w 7941"/>
              <a:gd name="T47" fmla="*/ 367 h 5142"/>
              <a:gd name="T48" fmla="*/ 1926 w 7941"/>
              <a:gd name="T49" fmla="*/ 273 h 5142"/>
              <a:gd name="T50" fmla="*/ 2008 w 7941"/>
              <a:gd name="T51" fmla="*/ 402 h 5142"/>
              <a:gd name="T52" fmla="*/ 1844 w 7941"/>
              <a:gd name="T53" fmla="*/ 819 h 5142"/>
              <a:gd name="T54" fmla="*/ 1449 w 7941"/>
              <a:gd name="T55" fmla="*/ 758 h 5142"/>
              <a:gd name="T56" fmla="*/ 1158 w 7941"/>
              <a:gd name="T57" fmla="*/ 997 h 5142"/>
              <a:gd name="T58" fmla="*/ 1521 w 7941"/>
              <a:gd name="T59" fmla="*/ 1287 h 5142"/>
              <a:gd name="T60" fmla="*/ 1482 w 7941"/>
              <a:gd name="T61" fmla="*/ 1476 h 5142"/>
              <a:gd name="T62" fmla="*/ 1492 w 7941"/>
              <a:gd name="T63" fmla="*/ 1524 h 5142"/>
              <a:gd name="T64" fmla="*/ 5555 w 7941"/>
              <a:gd name="T65" fmla="*/ 3445 h 5142"/>
              <a:gd name="T66" fmla="*/ 6836 w 7941"/>
              <a:gd name="T67" fmla="*/ 2664 h 5142"/>
              <a:gd name="T68" fmla="*/ 6358 w 7941"/>
              <a:gd name="T69" fmla="*/ 3535 h 5142"/>
              <a:gd name="T70" fmla="*/ 6836 w 7941"/>
              <a:gd name="T71" fmla="*/ 3685 h 5142"/>
              <a:gd name="T72" fmla="*/ 3265 w 7941"/>
              <a:gd name="T73" fmla="*/ 1210 h 5142"/>
              <a:gd name="T74" fmla="*/ 3482 w 7941"/>
              <a:gd name="T75" fmla="*/ 365 h 5142"/>
              <a:gd name="T76" fmla="*/ 3073 w 7941"/>
              <a:gd name="T77" fmla="*/ 104 h 5142"/>
              <a:gd name="T78" fmla="*/ 2759 w 7941"/>
              <a:gd name="T79" fmla="*/ 242 h 5142"/>
              <a:gd name="T80" fmla="*/ 2287 w 7941"/>
              <a:gd name="T81" fmla="*/ 571 h 5142"/>
              <a:gd name="T82" fmla="*/ 2578 w 7941"/>
              <a:gd name="T83" fmla="*/ 1335 h 5142"/>
              <a:gd name="T84" fmla="*/ 5119 w 7941"/>
              <a:gd name="T85" fmla="*/ 978 h 5142"/>
              <a:gd name="T86" fmla="*/ 3549 w 7941"/>
              <a:gd name="T87" fmla="*/ 2206 h 5142"/>
              <a:gd name="T88" fmla="*/ 7611 w 7941"/>
              <a:gd name="T89" fmla="*/ 4481 h 5142"/>
              <a:gd name="T90" fmla="*/ 6294 w 7941"/>
              <a:gd name="T91" fmla="*/ 4346 h 5142"/>
              <a:gd name="T92" fmla="*/ 7004 w 7941"/>
              <a:gd name="T93" fmla="*/ 4536 h 5142"/>
              <a:gd name="T94" fmla="*/ 4058 w 7941"/>
              <a:gd name="T95" fmla="*/ 3907 h 5142"/>
              <a:gd name="T96" fmla="*/ 4245 w 7941"/>
              <a:gd name="T97" fmla="*/ 2862 h 5142"/>
              <a:gd name="T98" fmla="*/ 4000 w 7941"/>
              <a:gd name="T99" fmla="*/ 2600 h 5142"/>
              <a:gd name="T100" fmla="*/ 3986 w 7941"/>
              <a:gd name="T101" fmla="*/ 2018 h 5142"/>
              <a:gd name="T102" fmla="*/ 4490 w 7941"/>
              <a:gd name="T103" fmla="*/ 1664 h 5142"/>
              <a:gd name="T104" fmla="*/ 5068 w 7941"/>
              <a:gd name="T105" fmla="*/ 1523 h 5142"/>
              <a:gd name="T106" fmla="*/ 5396 w 7941"/>
              <a:gd name="T107" fmla="*/ 1525 h 5142"/>
              <a:gd name="T108" fmla="*/ 5859 w 7941"/>
              <a:gd name="T109" fmla="*/ 947 h 5142"/>
              <a:gd name="T110" fmla="*/ 6467 w 7941"/>
              <a:gd name="T111" fmla="*/ 1241 h 5142"/>
              <a:gd name="T112" fmla="*/ 7449 w 7941"/>
              <a:gd name="T113" fmla="*/ 1461 h 5142"/>
              <a:gd name="T114" fmla="*/ 7348 w 7941"/>
              <a:gd name="T115" fmla="*/ 2069 h 5142"/>
              <a:gd name="T116" fmla="*/ 6864 w 7941"/>
              <a:gd name="T117" fmla="*/ 2253 h 5142"/>
              <a:gd name="T118" fmla="*/ 6197 w 7941"/>
              <a:gd name="T119" fmla="*/ 3206 h 5142"/>
              <a:gd name="T120" fmla="*/ 6665 w 7941"/>
              <a:gd name="T121" fmla="*/ 3788 h 5142"/>
              <a:gd name="T122" fmla="*/ 5469 w 7941"/>
              <a:gd name="T123" fmla="*/ 3460 h 5142"/>
              <a:gd name="T124" fmla="*/ 4526 w 7941"/>
              <a:gd name="T125" fmla="*/ 2954 h 5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41" h="5142">
                <a:moveTo>
                  <a:pt x="2367" y="5089"/>
                </a:moveTo>
                <a:lnTo>
                  <a:pt x="2366" y="5085"/>
                </a:lnTo>
                <a:lnTo>
                  <a:pt x="2364" y="5083"/>
                </a:lnTo>
                <a:lnTo>
                  <a:pt x="2362" y="5082"/>
                </a:lnTo>
                <a:lnTo>
                  <a:pt x="2359" y="5081"/>
                </a:lnTo>
                <a:lnTo>
                  <a:pt x="2351" y="5079"/>
                </a:lnTo>
                <a:lnTo>
                  <a:pt x="2338" y="5078"/>
                </a:lnTo>
                <a:lnTo>
                  <a:pt x="2324" y="5076"/>
                </a:lnTo>
                <a:lnTo>
                  <a:pt x="2313" y="5074"/>
                </a:lnTo>
                <a:lnTo>
                  <a:pt x="2309" y="5072"/>
                </a:lnTo>
                <a:lnTo>
                  <a:pt x="2303" y="5070"/>
                </a:lnTo>
                <a:lnTo>
                  <a:pt x="2300" y="5068"/>
                </a:lnTo>
                <a:lnTo>
                  <a:pt x="2297" y="5065"/>
                </a:lnTo>
                <a:lnTo>
                  <a:pt x="2289" y="5057"/>
                </a:lnTo>
                <a:lnTo>
                  <a:pt x="2278" y="5047"/>
                </a:lnTo>
                <a:lnTo>
                  <a:pt x="2273" y="5041"/>
                </a:lnTo>
                <a:lnTo>
                  <a:pt x="2269" y="5035"/>
                </a:lnTo>
                <a:lnTo>
                  <a:pt x="2266" y="5031"/>
                </a:lnTo>
                <a:lnTo>
                  <a:pt x="2265" y="5027"/>
                </a:lnTo>
                <a:lnTo>
                  <a:pt x="2267" y="5019"/>
                </a:lnTo>
                <a:lnTo>
                  <a:pt x="2269" y="5014"/>
                </a:lnTo>
                <a:lnTo>
                  <a:pt x="2270" y="5012"/>
                </a:lnTo>
                <a:lnTo>
                  <a:pt x="2271" y="5009"/>
                </a:lnTo>
                <a:lnTo>
                  <a:pt x="2271" y="5007"/>
                </a:lnTo>
                <a:lnTo>
                  <a:pt x="2270" y="5005"/>
                </a:lnTo>
                <a:lnTo>
                  <a:pt x="2267" y="5000"/>
                </a:lnTo>
                <a:lnTo>
                  <a:pt x="2266" y="4993"/>
                </a:lnTo>
                <a:lnTo>
                  <a:pt x="2266" y="4987"/>
                </a:lnTo>
                <a:lnTo>
                  <a:pt x="2266" y="4980"/>
                </a:lnTo>
                <a:lnTo>
                  <a:pt x="2265" y="4975"/>
                </a:lnTo>
                <a:lnTo>
                  <a:pt x="2261" y="4970"/>
                </a:lnTo>
                <a:lnTo>
                  <a:pt x="2257" y="4965"/>
                </a:lnTo>
                <a:lnTo>
                  <a:pt x="2252" y="4960"/>
                </a:lnTo>
                <a:lnTo>
                  <a:pt x="2248" y="4954"/>
                </a:lnTo>
                <a:lnTo>
                  <a:pt x="2245" y="4949"/>
                </a:lnTo>
                <a:lnTo>
                  <a:pt x="2244" y="4947"/>
                </a:lnTo>
                <a:lnTo>
                  <a:pt x="2243" y="4945"/>
                </a:lnTo>
                <a:lnTo>
                  <a:pt x="2243" y="4943"/>
                </a:lnTo>
                <a:lnTo>
                  <a:pt x="2244" y="4942"/>
                </a:lnTo>
                <a:lnTo>
                  <a:pt x="2252" y="4935"/>
                </a:lnTo>
                <a:lnTo>
                  <a:pt x="2265" y="4925"/>
                </a:lnTo>
                <a:lnTo>
                  <a:pt x="2272" y="4920"/>
                </a:lnTo>
                <a:lnTo>
                  <a:pt x="2277" y="4915"/>
                </a:lnTo>
                <a:lnTo>
                  <a:pt x="2279" y="4912"/>
                </a:lnTo>
                <a:lnTo>
                  <a:pt x="2281" y="4909"/>
                </a:lnTo>
                <a:lnTo>
                  <a:pt x="2282" y="4906"/>
                </a:lnTo>
                <a:lnTo>
                  <a:pt x="2282" y="4903"/>
                </a:lnTo>
                <a:lnTo>
                  <a:pt x="2281" y="4894"/>
                </a:lnTo>
                <a:lnTo>
                  <a:pt x="2280" y="4885"/>
                </a:lnTo>
                <a:lnTo>
                  <a:pt x="2280" y="4881"/>
                </a:lnTo>
                <a:lnTo>
                  <a:pt x="2281" y="4878"/>
                </a:lnTo>
                <a:lnTo>
                  <a:pt x="2283" y="4875"/>
                </a:lnTo>
                <a:lnTo>
                  <a:pt x="2288" y="4872"/>
                </a:lnTo>
                <a:lnTo>
                  <a:pt x="2298" y="4865"/>
                </a:lnTo>
                <a:lnTo>
                  <a:pt x="2308" y="4858"/>
                </a:lnTo>
                <a:lnTo>
                  <a:pt x="2314" y="4851"/>
                </a:lnTo>
                <a:lnTo>
                  <a:pt x="2317" y="4846"/>
                </a:lnTo>
                <a:lnTo>
                  <a:pt x="2317" y="4839"/>
                </a:lnTo>
                <a:lnTo>
                  <a:pt x="2316" y="4829"/>
                </a:lnTo>
                <a:lnTo>
                  <a:pt x="2313" y="4819"/>
                </a:lnTo>
                <a:lnTo>
                  <a:pt x="2310" y="4811"/>
                </a:lnTo>
                <a:lnTo>
                  <a:pt x="2302" y="4805"/>
                </a:lnTo>
                <a:lnTo>
                  <a:pt x="2293" y="4797"/>
                </a:lnTo>
                <a:lnTo>
                  <a:pt x="2288" y="4793"/>
                </a:lnTo>
                <a:lnTo>
                  <a:pt x="2284" y="4789"/>
                </a:lnTo>
                <a:lnTo>
                  <a:pt x="2282" y="4784"/>
                </a:lnTo>
                <a:lnTo>
                  <a:pt x="2281" y="4780"/>
                </a:lnTo>
                <a:lnTo>
                  <a:pt x="2282" y="4771"/>
                </a:lnTo>
                <a:lnTo>
                  <a:pt x="2284" y="4764"/>
                </a:lnTo>
                <a:lnTo>
                  <a:pt x="2286" y="4762"/>
                </a:lnTo>
                <a:lnTo>
                  <a:pt x="2288" y="4760"/>
                </a:lnTo>
                <a:lnTo>
                  <a:pt x="2291" y="4759"/>
                </a:lnTo>
                <a:lnTo>
                  <a:pt x="2295" y="4759"/>
                </a:lnTo>
                <a:lnTo>
                  <a:pt x="2300" y="4758"/>
                </a:lnTo>
                <a:lnTo>
                  <a:pt x="2305" y="4756"/>
                </a:lnTo>
                <a:lnTo>
                  <a:pt x="2311" y="4755"/>
                </a:lnTo>
                <a:lnTo>
                  <a:pt x="2315" y="4753"/>
                </a:lnTo>
                <a:lnTo>
                  <a:pt x="2323" y="4748"/>
                </a:lnTo>
                <a:lnTo>
                  <a:pt x="2329" y="4745"/>
                </a:lnTo>
                <a:lnTo>
                  <a:pt x="2329" y="4740"/>
                </a:lnTo>
                <a:lnTo>
                  <a:pt x="2326" y="4727"/>
                </a:lnTo>
                <a:lnTo>
                  <a:pt x="2326" y="4720"/>
                </a:lnTo>
                <a:lnTo>
                  <a:pt x="2327" y="4712"/>
                </a:lnTo>
                <a:lnTo>
                  <a:pt x="2329" y="4709"/>
                </a:lnTo>
                <a:lnTo>
                  <a:pt x="2330" y="4706"/>
                </a:lnTo>
                <a:lnTo>
                  <a:pt x="2332" y="4703"/>
                </a:lnTo>
                <a:lnTo>
                  <a:pt x="2335" y="4701"/>
                </a:lnTo>
                <a:lnTo>
                  <a:pt x="2346" y="4695"/>
                </a:lnTo>
                <a:lnTo>
                  <a:pt x="2359" y="4690"/>
                </a:lnTo>
                <a:lnTo>
                  <a:pt x="2363" y="4688"/>
                </a:lnTo>
                <a:lnTo>
                  <a:pt x="2367" y="4685"/>
                </a:lnTo>
                <a:lnTo>
                  <a:pt x="2368" y="4684"/>
                </a:lnTo>
                <a:lnTo>
                  <a:pt x="2369" y="4681"/>
                </a:lnTo>
                <a:lnTo>
                  <a:pt x="2369" y="4679"/>
                </a:lnTo>
                <a:lnTo>
                  <a:pt x="2369" y="4676"/>
                </a:lnTo>
                <a:lnTo>
                  <a:pt x="2369" y="4672"/>
                </a:lnTo>
                <a:lnTo>
                  <a:pt x="2367" y="4668"/>
                </a:lnTo>
                <a:lnTo>
                  <a:pt x="2365" y="4665"/>
                </a:lnTo>
                <a:lnTo>
                  <a:pt x="2362" y="4663"/>
                </a:lnTo>
                <a:lnTo>
                  <a:pt x="2355" y="4658"/>
                </a:lnTo>
                <a:lnTo>
                  <a:pt x="2347" y="4653"/>
                </a:lnTo>
                <a:lnTo>
                  <a:pt x="2340" y="4650"/>
                </a:lnTo>
                <a:lnTo>
                  <a:pt x="2335" y="4645"/>
                </a:lnTo>
                <a:lnTo>
                  <a:pt x="2334" y="4644"/>
                </a:lnTo>
                <a:lnTo>
                  <a:pt x="2333" y="4643"/>
                </a:lnTo>
                <a:lnTo>
                  <a:pt x="2333" y="4641"/>
                </a:lnTo>
                <a:lnTo>
                  <a:pt x="2335" y="4640"/>
                </a:lnTo>
                <a:lnTo>
                  <a:pt x="2347" y="4637"/>
                </a:lnTo>
                <a:lnTo>
                  <a:pt x="2366" y="4634"/>
                </a:lnTo>
                <a:lnTo>
                  <a:pt x="2375" y="4632"/>
                </a:lnTo>
                <a:lnTo>
                  <a:pt x="2383" y="4630"/>
                </a:lnTo>
                <a:lnTo>
                  <a:pt x="2389" y="4627"/>
                </a:lnTo>
                <a:lnTo>
                  <a:pt x="2393" y="4623"/>
                </a:lnTo>
                <a:lnTo>
                  <a:pt x="2396" y="4618"/>
                </a:lnTo>
                <a:lnTo>
                  <a:pt x="2397" y="4611"/>
                </a:lnTo>
                <a:lnTo>
                  <a:pt x="2397" y="4602"/>
                </a:lnTo>
                <a:lnTo>
                  <a:pt x="2398" y="4594"/>
                </a:lnTo>
                <a:lnTo>
                  <a:pt x="2399" y="4587"/>
                </a:lnTo>
                <a:lnTo>
                  <a:pt x="2400" y="4579"/>
                </a:lnTo>
                <a:lnTo>
                  <a:pt x="2401" y="4576"/>
                </a:lnTo>
                <a:lnTo>
                  <a:pt x="2403" y="4574"/>
                </a:lnTo>
                <a:lnTo>
                  <a:pt x="2404" y="4572"/>
                </a:lnTo>
                <a:lnTo>
                  <a:pt x="2406" y="4571"/>
                </a:lnTo>
                <a:lnTo>
                  <a:pt x="2425" y="4568"/>
                </a:lnTo>
                <a:lnTo>
                  <a:pt x="2455" y="4565"/>
                </a:lnTo>
                <a:lnTo>
                  <a:pt x="2471" y="4563"/>
                </a:lnTo>
                <a:lnTo>
                  <a:pt x="2485" y="4559"/>
                </a:lnTo>
                <a:lnTo>
                  <a:pt x="2490" y="4558"/>
                </a:lnTo>
                <a:lnTo>
                  <a:pt x="2494" y="4556"/>
                </a:lnTo>
                <a:lnTo>
                  <a:pt x="2497" y="4554"/>
                </a:lnTo>
                <a:lnTo>
                  <a:pt x="2498" y="4552"/>
                </a:lnTo>
                <a:lnTo>
                  <a:pt x="2505" y="4540"/>
                </a:lnTo>
                <a:lnTo>
                  <a:pt x="2513" y="4523"/>
                </a:lnTo>
                <a:lnTo>
                  <a:pt x="2520" y="4508"/>
                </a:lnTo>
                <a:lnTo>
                  <a:pt x="2524" y="4503"/>
                </a:lnTo>
                <a:lnTo>
                  <a:pt x="2520" y="4498"/>
                </a:lnTo>
                <a:lnTo>
                  <a:pt x="2512" y="4488"/>
                </a:lnTo>
                <a:lnTo>
                  <a:pt x="2508" y="4482"/>
                </a:lnTo>
                <a:lnTo>
                  <a:pt x="2505" y="4477"/>
                </a:lnTo>
                <a:lnTo>
                  <a:pt x="2505" y="4474"/>
                </a:lnTo>
                <a:lnTo>
                  <a:pt x="2505" y="4471"/>
                </a:lnTo>
                <a:lnTo>
                  <a:pt x="2505" y="4470"/>
                </a:lnTo>
                <a:lnTo>
                  <a:pt x="2506" y="4468"/>
                </a:lnTo>
                <a:lnTo>
                  <a:pt x="2510" y="4466"/>
                </a:lnTo>
                <a:lnTo>
                  <a:pt x="2516" y="4464"/>
                </a:lnTo>
                <a:lnTo>
                  <a:pt x="2524" y="4463"/>
                </a:lnTo>
                <a:lnTo>
                  <a:pt x="2532" y="4461"/>
                </a:lnTo>
                <a:lnTo>
                  <a:pt x="2546" y="4459"/>
                </a:lnTo>
                <a:lnTo>
                  <a:pt x="2554" y="4458"/>
                </a:lnTo>
                <a:lnTo>
                  <a:pt x="2560" y="4456"/>
                </a:lnTo>
                <a:lnTo>
                  <a:pt x="2571" y="4451"/>
                </a:lnTo>
                <a:lnTo>
                  <a:pt x="2577" y="4447"/>
                </a:lnTo>
                <a:lnTo>
                  <a:pt x="2583" y="4443"/>
                </a:lnTo>
                <a:lnTo>
                  <a:pt x="2588" y="4439"/>
                </a:lnTo>
                <a:lnTo>
                  <a:pt x="2594" y="4434"/>
                </a:lnTo>
                <a:lnTo>
                  <a:pt x="2601" y="4423"/>
                </a:lnTo>
                <a:lnTo>
                  <a:pt x="2608" y="4412"/>
                </a:lnTo>
                <a:lnTo>
                  <a:pt x="2615" y="4400"/>
                </a:lnTo>
                <a:lnTo>
                  <a:pt x="2621" y="4390"/>
                </a:lnTo>
                <a:lnTo>
                  <a:pt x="2628" y="4379"/>
                </a:lnTo>
                <a:lnTo>
                  <a:pt x="2635" y="4371"/>
                </a:lnTo>
                <a:lnTo>
                  <a:pt x="2643" y="4363"/>
                </a:lnTo>
                <a:lnTo>
                  <a:pt x="2649" y="4355"/>
                </a:lnTo>
                <a:lnTo>
                  <a:pt x="2652" y="4351"/>
                </a:lnTo>
                <a:lnTo>
                  <a:pt x="2655" y="4347"/>
                </a:lnTo>
                <a:lnTo>
                  <a:pt x="2657" y="4342"/>
                </a:lnTo>
                <a:lnTo>
                  <a:pt x="2660" y="4335"/>
                </a:lnTo>
                <a:lnTo>
                  <a:pt x="2664" y="4324"/>
                </a:lnTo>
                <a:lnTo>
                  <a:pt x="2667" y="4315"/>
                </a:lnTo>
                <a:lnTo>
                  <a:pt x="2681" y="4305"/>
                </a:lnTo>
                <a:lnTo>
                  <a:pt x="2691" y="4295"/>
                </a:lnTo>
                <a:lnTo>
                  <a:pt x="2693" y="4284"/>
                </a:lnTo>
                <a:lnTo>
                  <a:pt x="2693" y="4269"/>
                </a:lnTo>
                <a:lnTo>
                  <a:pt x="2693" y="4257"/>
                </a:lnTo>
                <a:lnTo>
                  <a:pt x="2693" y="4239"/>
                </a:lnTo>
                <a:lnTo>
                  <a:pt x="2694" y="4229"/>
                </a:lnTo>
                <a:lnTo>
                  <a:pt x="2695" y="4222"/>
                </a:lnTo>
                <a:lnTo>
                  <a:pt x="2697" y="4219"/>
                </a:lnTo>
                <a:lnTo>
                  <a:pt x="2698" y="4216"/>
                </a:lnTo>
                <a:lnTo>
                  <a:pt x="2700" y="4214"/>
                </a:lnTo>
                <a:lnTo>
                  <a:pt x="2703" y="4213"/>
                </a:lnTo>
                <a:lnTo>
                  <a:pt x="2708" y="4210"/>
                </a:lnTo>
                <a:lnTo>
                  <a:pt x="2713" y="4206"/>
                </a:lnTo>
                <a:lnTo>
                  <a:pt x="2717" y="4202"/>
                </a:lnTo>
                <a:lnTo>
                  <a:pt x="2722" y="4197"/>
                </a:lnTo>
                <a:lnTo>
                  <a:pt x="2732" y="4188"/>
                </a:lnTo>
                <a:lnTo>
                  <a:pt x="2741" y="4179"/>
                </a:lnTo>
                <a:lnTo>
                  <a:pt x="2746" y="4177"/>
                </a:lnTo>
                <a:lnTo>
                  <a:pt x="2750" y="4176"/>
                </a:lnTo>
                <a:lnTo>
                  <a:pt x="2754" y="4175"/>
                </a:lnTo>
                <a:lnTo>
                  <a:pt x="2758" y="4175"/>
                </a:lnTo>
                <a:lnTo>
                  <a:pt x="2763" y="4175"/>
                </a:lnTo>
                <a:lnTo>
                  <a:pt x="2768" y="4175"/>
                </a:lnTo>
                <a:lnTo>
                  <a:pt x="2773" y="4174"/>
                </a:lnTo>
                <a:lnTo>
                  <a:pt x="2777" y="4172"/>
                </a:lnTo>
                <a:lnTo>
                  <a:pt x="2788" y="4167"/>
                </a:lnTo>
                <a:lnTo>
                  <a:pt x="2801" y="4162"/>
                </a:lnTo>
                <a:lnTo>
                  <a:pt x="2814" y="4158"/>
                </a:lnTo>
                <a:lnTo>
                  <a:pt x="2823" y="4157"/>
                </a:lnTo>
                <a:lnTo>
                  <a:pt x="2830" y="4158"/>
                </a:lnTo>
                <a:lnTo>
                  <a:pt x="2835" y="4159"/>
                </a:lnTo>
                <a:lnTo>
                  <a:pt x="2838" y="4160"/>
                </a:lnTo>
                <a:lnTo>
                  <a:pt x="2840" y="4159"/>
                </a:lnTo>
                <a:lnTo>
                  <a:pt x="2842" y="4158"/>
                </a:lnTo>
                <a:lnTo>
                  <a:pt x="2845" y="4155"/>
                </a:lnTo>
                <a:lnTo>
                  <a:pt x="2852" y="4148"/>
                </a:lnTo>
                <a:lnTo>
                  <a:pt x="2860" y="4138"/>
                </a:lnTo>
                <a:lnTo>
                  <a:pt x="2862" y="4133"/>
                </a:lnTo>
                <a:lnTo>
                  <a:pt x="2863" y="4128"/>
                </a:lnTo>
                <a:lnTo>
                  <a:pt x="2863" y="4123"/>
                </a:lnTo>
                <a:lnTo>
                  <a:pt x="2864" y="4116"/>
                </a:lnTo>
                <a:lnTo>
                  <a:pt x="2864" y="4110"/>
                </a:lnTo>
                <a:lnTo>
                  <a:pt x="2865" y="4105"/>
                </a:lnTo>
                <a:lnTo>
                  <a:pt x="2867" y="4101"/>
                </a:lnTo>
                <a:lnTo>
                  <a:pt x="2871" y="4096"/>
                </a:lnTo>
                <a:lnTo>
                  <a:pt x="2881" y="4090"/>
                </a:lnTo>
                <a:lnTo>
                  <a:pt x="2887" y="4085"/>
                </a:lnTo>
                <a:lnTo>
                  <a:pt x="2890" y="4082"/>
                </a:lnTo>
                <a:lnTo>
                  <a:pt x="2892" y="4080"/>
                </a:lnTo>
                <a:lnTo>
                  <a:pt x="2893" y="4076"/>
                </a:lnTo>
                <a:lnTo>
                  <a:pt x="2894" y="4073"/>
                </a:lnTo>
                <a:lnTo>
                  <a:pt x="2894" y="4064"/>
                </a:lnTo>
                <a:lnTo>
                  <a:pt x="2895" y="4051"/>
                </a:lnTo>
                <a:lnTo>
                  <a:pt x="2896" y="4040"/>
                </a:lnTo>
                <a:lnTo>
                  <a:pt x="2900" y="4031"/>
                </a:lnTo>
                <a:lnTo>
                  <a:pt x="2902" y="4009"/>
                </a:lnTo>
                <a:lnTo>
                  <a:pt x="2903" y="3970"/>
                </a:lnTo>
                <a:lnTo>
                  <a:pt x="2903" y="3949"/>
                </a:lnTo>
                <a:lnTo>
                  <a:pt x="2904" y="3931"/>
                </a:lnTo>
                <a:lnTo>
                  <a:pt x="2905" y="3918"/>
                </a:lnTo>
                <a:lnTo>
                  <a:pt x="2907" y="3913"/>
                </a:lnTo>
                <a:lnTo>
                  <a:pt x="2912" y="3911"/>
                </a:lnTo>
                <a:lnTo>
                  <a:pt x="2917" y="3910"/>
                </a:lnTo>
                <a:lnTo>
                  <a:pt x="2924" y="3907"/>
                </a:lnTo>
                <a:lnTo>
                  <a:pt x="2928" y="3903"/>
                </a:lnTo>
                <a:lnTo>
                  <a:pt x="2932" y="3894"/>
                </a:lnTo>
                <a:lnTo>
                  <a:pt x="2937" y="3885"/>
                </a:lnTo>
                <a:lnTo>
                  <a:pt x="2940" y="3881"/>
                </a:lnTo>
                <a:lnTo>
                  <a:pt x="2942" y="3876"/>
                </a:lnTo>
                <a:lnTo>
                  <a:pt x="2946" y="3874"/>
                </a:lnTo>
                <a:lnTo>
                  <a:pt x="2948" y="3873"/>
                </a:lnTo>
                <a:lnTo>
                  <a:pt x="2951" y="3872"/>
                </a:lnTo>
                <a:lnTo>
                  <a:pt x="2954" y="3870"/>
                </a:lnTo>
                <a:lnTo>
                  <a:pt x="2956" y="3868"/>
                </a:lnTo>
                <a:lnTo>
                  <a:pt x="2959" y="3866"/>
                </a:lnTo>
                <a:lnTo>
                  <a:pt x="2964" y="3860"/>
                </a:lnTo>
                <a:lnTo>
                  <a:pt x="2968" y="3855"/>
                </a:lnTo>
                <a:lnTo>
                  <a:pt x="2978" y="3848"/>
                </a:lnTo>
                <a:lnTo>
                  <a:pt x="2988" y="3840"/>
                </a:lnTo>
                <a:lnTo>
                  <a:pt x="2991" y="3837"/>
                </a:lnTo>
                <a:lnTo>
                  <a:pt x="2994" y="3834"/>
                </a:lnTo>
                <a:lnTo>
                  <a:pt x="2995" y="3828"/>
                </a:lnTo>
                <a:lnTo>
                  <a:pt x="2995" y="3816"/>
                </a:lnTo>
                <a:lnTo>
                  <a:pt x="2995" y="3800"/>
                </a:lnTo>
                <a:lnTo>
                  <a:pt x="2995" y="3787"/>
                </a:lnTo>
                <a:lnTo>
                  <a:pt x="2994" y="3777"/>
                </a:lnTo>
                <a:lnTo>
                  <a:pt x="2992" y="3769"/>
                </a:lnTo>
                <a:lnTo>
                  <a:pt x="2990" y="3766"/>
                </a:lnTo>
                <a:lnTo>
                  <a:pt x="2985" y="3763"/>
                </a:lnTo>
                <a:lnTo>
                  <a:pt x="2981" y="3760"/>
                </a:lnTo>
                <a:lnTo>
                  <a:pt x="2975" y="3757"/>
                </a:lnTo>
                <a:lnTo>
                  <a:pt x="2963" y="3752"/>
                </a:lnTo>
                <a:lnTo>
                  <a:pt x="2953" y="3746"/>
                </a:lnTo>
                <a:lnTo>
                  <a:pt x="2945" y="3742"/>
                </a:lnTo>
                <a:lnTo>
                  <a:pt x="2938" y="3740"/>
                </a:lnTo>
                <a:lnTo>
                  <a:pt x="2932" y="3736"/>
                </a:lnTo>
                <a:lnTo>
                  <a:pt x="2924" y="3729"/>
                </a:lnTo>
                <a:lnTo>
                  <a:pt x="2915" y="3719"/>
                </a:lnTo>
                <a:lnTo>
                  <a:pt x="2906" y="3710"/>
                </a:lnTo>
                <a:lnTo>
                  <a:pt x="2902" y="3707"/>
                </a:lnTo>
                <a:lnTo>
                  <a:pt x="2896" y="3703"/>
                </a:lnTo>
                <a:lnTo>
                  <a:pt x="2891" y="3701"/>
                </a:lnTo>
                <a:lnTo>
                  <a:pt x="2886" y="3699"/>
                </a:lnTo>
                <a:lnTo>
                  <a:pt x="2868" y="3699"/>
                </a:lnTo>
                <a:lnTo>
                  <a:pt x="2845" y="3700"/>
                </a:lnTo>
                <a:lnTo>
                  <a:pt x="2834" y="3700"/>
                </a:lnTo>
                <a:lnTo>
                  <a:pt x="2824" y="3700"/>
                </a:lnTo>
                <a:lnTo>
                  <a:pt x="2816" y="3699"/>
                </a:lnTo>
                <a:lnTo>
                  <a:pt x="2810" y="3697"/>
                </a:lnTo>
                <a:lnTo>
                  <a:pt x="2803" y="3691"/>
                </a:lnTo>
                <a:lnTo>
                  <a:pt x="2796" y="3686"/>
                </a:lnTo>
                <a:lnTo>
                  <a:pt x="2792" y="3685"/>
                </a:lnTo>
                <a:lnTo>
                  <a:pt x="2788" y="3684"/>
                </a:lnTo>
                <a:lnTo>
                  <a:pt x="2786" y="3684"/>
                </a:lnTo>
                <a:lnTo>
                  <a:pt x="2784" y="3686"/>
                </a:lnTo>
                <a:lnTo>
                  <a:pt x="2780" y="3690"/>
                </a:lnTo>
                <a:lnTo>
                  <a:pt x="2777" y="3693"/>
                </a:lnTo>
                <a:lnTo>
                  <a:pt x="2776" y="3694"/>
                </a:lnTo>
                <a:lnTo>
                  <a:pt x="2775" y="3693"/>
                </a:lnTo>
                <a:lnTo>
                  <a:pt x="2774" y="3692"/>
                </a:lnTo>
                <a:lnTo>
                  <a:pt x="2773" y="3690"/>
                </a:lnTo>
                <a:lnTo>
                  <a:pt x="2772" y="3683"/>
                </a:lnTo>
                <a:lnTo>
                  <a:pt x="2771" y="3675"/>
                </a:lnTo>
                <a:lnTo>
                  <a:pt x="2769" y="3668"/>
                </a:lnTo>
                <a:lnTo>
                  <a:pt x="2766" y="3665"/>
                </a:lnTo>
                <a:lnTo>
                  <a:pt x="2760" y="3659"/>
                </a:lnTo>
                <a:lnTo>
                  <a:pt x="2748" y="3652"/>
                </a:lnTo>
                <a:lnTo>
                  <a:pt x="2741" y="3648"/>
                </a:lnTo>
                <a:lnTo>
                  <a:pt x="2735" y="3645"/>
                </a:lnTo>
                <a:lnTo>
                  <a:pt x="2732" y="3644"/>
                </a:lnTo>
                <a:lnTo>
                  <a:pt x="2730" y="3644"/>
                </a:lnTo>
                <a:lnTo>
                  <a:pt x="2728" y="3644"/>
                </a:lnTo>
                <a:lnTo>
                  <a:pt x="2726" y="3645"/>
                </a:lnTo>
                <a:lnTo>
                  <a:pt x="2715" y="3656"/>
                </a:lnTo>
                <a:lnTo>
                  <a:pt x="2699" y="3674"/>
                </a:lnTo>
                <a:lnTo>
                  <a:pt x="2691" y="3683"/>
                </a:lnTo>
                <a:lnTo>
                  <a:pt x="2684" y="3690"/>
                </a:lnTo>
                <a:lnTo>
                  <a:pt x="2681" y="3692"/>
                </a:lnTo>
                <a:lnTo>
                  <a:pt x="2678" y="3693"/>
                </a:lnTo>
                <a:lnTo>
                  <a:pt x="2676" y="3693"/>
                </a:lnTo>
                <a:lnTo>
                  <a:pt x="2675" y="3692"/>
                </a:lnTo>
                <a:lnTo>
                  <a:pt x="2674" y="3690"/>
                </a:lnTo>
                <a:lnTo>
                  <a:pt x="2674" y="3688"/>
                </a:lnTo>
                <a:lnTo>
                  <a:pt x="2674" y="3685"/>
                </a:lnTo>
                <a:lnTo>
                  <a:pt x="2675" y="3683"/>
                </a:lnTo>
                <a:lnTo>
                  <a:pt x="2678" y="3676"/>
                </a:lnTo>
                <a:lnTo>
                  <a:pt x="2682" y="3670"/>
                </a:lnTo>
                <a:lnTo>
                  <a:pt x="2686" y="3664"/>
                </a:lnTo>
                <a:lnTo>
                  <a:pt x="2688" y="3658"/>
                </a:lnTo>
                <a:lnTo>
                  <a:pt x="2689" y="3655"/>
                </a:lnTo>
                <a:lnTo>
                  <a:pt x="2689" y="3653"/>
                </a:lnTo>
                <a:lnTo>
                  <a:pt x="2689" y="3651"/>
                </a:lnTo>
                <a:lnTo>
                  <a:pt x="2687" y="3649"/>
                </a:lnTo>
                <a:lnTo>
                  <a:pt x="2684" y="3647"/>
                </a:lnTo>
                <a:lnTo>
                  <a:pt x="2679" y="3647"/>
                </a:lnTo>
                <a:lnTo>
                  <a:pt x="2674" y="3647"/>
                </a:lnTo>
                <a:lnTo>
                  <a:pt x="2670" y="3649"/>
                </a:lnTo>
                <a:lnTo>
                  <a:pt x="2661" y="3653"/>
                </a:lnTo>
                <a:lnTo>
                  <a:pt x="2653" y="3658"/>
                </a:lnTo>
                <a:lnTo>
                  <a:pt x="2645" y="3663"/>
                </a:lnTo>
                <a:lnTo>
                  <a:pt x="2635" y="3666"/>
                </a:lnTo>
                <a:lnTo>
                  <a:pt x="2630" y="3667"/>
                </a:lnTo>
                <a:lnTo>
                  <a:pt x="2626" y="3667"/>
                </a:lnTo>
                <a:lnTo>
                  <a:pt x="2623" y="3667"/>
                </a:lnTo>
                <a:lnTo>
                  <a:pt x="2621" y="3666"/>
                </a:lnTo>
                <a:lnTo>
                  <a:pt x="2620" y="3664"/>
                </a:lnTo>
                <a:lnTo>
                  <a:pt x="2621" y="3661"/>
                </a:lnTo>
                <a:lnTo>
                  <a:pt x="2622" y="3657"/>
                </a:lnTo>
                <a:lnTo>
                  <a:pt x="2624" y="3654"/>
                </a:lnTo>
                <a:lnTo>
                  <a:pt x="2628" y="3647"/>
                </a:lnTo>
                <a:lnTo>
                  <a:pt x="2634" y="3643"/>
                </a:lnTo>
                <a:lnTo>
                  <a:pt x="2641" y="3637"/>
                </a:lnTo>
                <a:lnTo>
                  <a:pt x="2649" y="3630"/>
                </a:lnTo>
                <a:lnTo>
                  <a:pt x="2653" y="3626"/>
                </a:lnTo>
                <a:lnTo>
                  <a:pt x="2656" y="3621"/>
                </a:lnTo>
                <a:lnTo>
                  <a:pt x="2659" y="3617"/>
                </a:lnTo>
                <a:lnTo>
                  <a:pt x="2660" y="3613"/>
                </a:lnTo>
                <a:lnTo>
                  <a:pt x="2659" y="3610"/>
                </a:lnTo>
                <a:lnTo>
                  <a:pt x="2656" y="3606"/>
                </a:lnTo>
                <a:lnTo>
                  <a:pt x="2653" y="3603"/>
                </a:lnTo>
                <a:lnTo>
                  <a:pt x="2650" y="3600"/>
                </a:lnTo>
                <a:lnTo>
                  <a:pt x="2643" y="3593"/>
                </a:lnTo>
                <a:lnTo>
                  <a:pt x="2639" y="3588"/>
                </a:lnTo>
                <a:lnTo>
                  <a:pt x="2634" y="3577"/>
                </a:lnTo>
                <a:lnTo>
                  <a:pt x="2628" y="3558"/>
                </a:lnTo>
                <a:lnTo>
                  <a:pt x="2624" y="3548"/>
                </a:lnTo>
                <a:lnTo>
                  <a:pt x="2620" y="3542"/>
                </a:lnTo>
                <a:lnTo>
                  <a:pt x="2618" y="3540"/>
                </a:lnTo>
                <a:lnTo>
                  <a:pt x="2616" y="3539"/>
                </a:lnTo>
                <a:lnTo>
                  <a:pt x="2613" y="3539"/>
                </a:lnTo>
                <a:lnTo>
                  <a:pt x="2611" y="3540"/>
                </a:lnTo>
                <a:lnTo>
                  <a:pt x="2606" y="3546"/>
                </a:lnTo>
                <a:lnTo>
                  <a:pt x="2602" y="3555"/>
                </a:lnTo>
                <a:lnTo>
                  <a:pt x="2598" y="3565"/>
                </a:lnTo>
                <a:lnTo>
                  <a:pt x="2593" y="3575"/>
                </a:lnTo>
                <a:lnTo>
                  <a:pt x="2588" y="3585"/>
                </a:lnTo>
                <a:lnTo>
                  <a:pt x="2584" y="3592"/>
                </a:lnTo>
                <a:lnTo>
                  <a:pt x="2582" y="3595"/>
                </a:lnTo>
                <a:lnTo>
                  <a:pt x="2580" y="3597"/>
                </a:lnTo>
                <a:lnTo>
                  <a:pt x="2578" y="3598"/>
                </a:lnTo>
                <a:lnTo>
                  <a:pt x="2576" y="3598"/>
                </a:lnTo>
                <a:lnTo>
                  <a:pt x="2567" y="3591"/>
                </a:lnTo>
                <a:lnTo>
                  <a:pt x="2556" y="3585"/>
                </a:lnTo>
                <a:lnTo>
                  <a:pt x="2551" y="3582"/>
                </a:lnTo>
                <a:lnTo>
                  <a:pt x="2545" y="3581"/>
                </a:lnTo>
                <a:lnTo>
                  <a:pt x="2541" y="3580"/>
                </a:lnTo>
                <a:lnTo>
                  <a:pt x="2537" y="3582"/>
                </a:lnTo>
                <a:lnTo>
                  <a:pt x="2532" y="3589"/>
                </a:lnTo>
                <a:lnTo>
                  <a:pt x="2529" y="3598"/>
                </a:lnTo>
                <a:lnTo>
                  <a:pt x="2527" y="3601"/>
                </a:lnTo>
                <a:lnTo>
                  <a:pt x="2524" y="3603"/>
                </a:lnTo>
                <a:lnTo>
                  <a:pt x="2521" y="3603"/>
                </a:lnTo>
                <a:lnTo>
                  <a:pt x="2517" y="3602"/>
                </a:lnTo>
                <a:lnTo>
                  <a:pt x="2513" y="3597"/>
                </a:lnTo>
                <a:lnTo>
                  <a:pt x="2509" y="3589"/>
                </a:lnTo>
                <a:lnTo>
                  <a:pt x="2505" y="3580"/>
                </a:lnTo>
                <a:lnTo>
                  <a:pt x="2500" y="3569"/>
                </a:lnTo>
                <a:lnTo>
                  <a:pt x="2497" y="3558"/>
                </a:lnTo>
                <a:lnTo>
                  <a:pt x="2495" y="3547"/>
                </a:lnTo>
                <a:lnTo>
                  <a:pt x="2493" y="3538"/>
                </a:lnTo>
                <a:lnTo>
                  <a:pt x="2493" y="3532"/>
                </a:lnTo>
                <a:lnTo>
                  <a:pt x="2494" y="3520"/>
                </a:lnTo>
                <a:lnTo>
                  <a:pt x="2496" y="3509"/>
                </a:lnTo>
                <a:lnTo>
                  <a:pt x="2496" y="3503"/>
                </a:lnTo>
                <a:lnTo>
                  <a:pt x="2495" y="3498"/>
                </a:lnTo>
                <a:lnTo>
                  <a:pt x="2492" y="3493"/>
                </a:lnTo>
                <a:lnTo>
                  <a:pt x="2489" y="3487"/>
                </a:lnTo>
                <a:lnTo>
                  <a:pt x="2470" y="3471"/>
                </a:lnTo>
                <a:lnTo>
                  <a:pt x="2444" y="3451"/>
                </a:lnTo>
                <a:lnTo>
                  <a:pt x="2431" y="3440"/>
                </a:lnTo>
                <a:lnTo>
                  <a:pt x="2422" y="3431"/>
                </a:lnTo>
                <a:lnTo>
                  <a:pt x="2420" y="3427"/>
                </a:lnTo>
                <a:lnTo>
                  <a:pt x="2418" y="3424"/>
                </a:lnTo>
                <a:lnTo>
                  <a:pt x="2418" y="3421"/>
                </a:lnTo>
                <a:lnTo>
                  <a:pt x="2420" y="3418"/>
                </a:lnTo>
                <a:lnTo>
                  <a:pt x="2424" y="3414"/>
                </a:lnTo>
                <a:lnTo>
                  <a:pt x="2428" y="3408"/>
                </a:lnTo>
                <a:lnTo>
                  <a:pt x="2432" y="3401"/>
                </a:lnTo>
                <a:lnTo>
                  <a:pt x="2434" y="3393"/>
                </a:lnTo>
                <a:lnTo>
                  <a:pt x="2434" y="3387"/>
                </a:lnTo>
                <a:lnTo>
                  <a:pt x="2434" y="3383"/>
                </a:lnTo>
                <a:lnTo>
                  <a:pt x="2433" y="3381"/>
                </a:lnTo>
                <a:lnTo>
                  <a:pt x="2432" y="3381"/>
                </a:lnTo>
                <a:lnTo>
                  <a:pt x="2430" y="3381"/>
                </a:lnTo>
                <a:lnTo>
                  <a:pt x="2428" y="3382"/>
                </a:lnTo>
                <a:lnTo>
                  <a:pt x="2417" y="3388"/>
                </a:lnTo>
                <a:lnTo>
                  <a:pt x="2403" y="3395"/>
                </a:lnTo>
                <a:lnTo>
                  <a:pt x="2396" y="3398"/>
                </a:lnTo>
                <a:lnTo>
                  <a:pt x="2388" y="3399"/>
                </a:lnTo>
                <a:lnTo>
                  <a:pt x="2384" y="3399"/>
                </a:lnTo>
                <a:lnTo>
                  <a:pt x="2381" y="3399"/>
                </a:lnTo>
                <a:lnTo>
                  <a:pt x="2378" y="3398"/>
                </a:lnTo>
                <a:lnTo>
                  <a:pt x="2376" y="3395"/>
                </a:lnTo>
                <a:lnTo>
                  <a:pt x="2364" y="3388"/>
                </a:lnTo>
                <a:lnTo>
                  <a:pt x="2354" y="3381"/>
                </a:lnTo>
                <a:lnTo>
                  <a:pt x="2349" y="3379"/>
                </a:lnTo>
                <a:lnTo>
                  <a:pt x="2344" y="3378"/>
                </a:lnTo>
                <a:lnTo>
                  <a:pt x="2340" y="3379"/>
                </a:lnTo>
                <a:lnTo>
                  <a:pt x="2336" y="3382"/>
                </a:lnTo>
                <a:lnTo>
                  <a:pt x="2332" y="3385"/>
                </a:lnTo>
                <a:lnTo>
                  <a:pt x="2325" y="3387"/>
                </a:lnTo>
                <a:lnTo>
                  <a:pt x="2319" y="3387"/>
                </a:lnTo>
                <a:lnTo>
                  <a:pt x="2314" y="3387"/>
                </a:lnTo>
                <a:lnTo>
                  <a:pt x="2308" y="3386"/>
                </a:lnTo>
                <a:lnTo>
                  <a:pt x="2304" y="3385"/>
                </a:lnTo>
                <a:lnTo>
                  <a:pt x="2302" y="3384"/>
                </a:lnTo>
                <a:lnTo>
                  <a:pt x="2302" y="3383"/>
                </a:lnTo>
                <a:lnTo>
                  <a:pt x="2304" y="3382"/>
                </a:lnTo>
                <a:lnTo>
                  <a:pt x="2304" y="3381"/>
                </a:lnTo>
                <a:lnTo>
                  <a:pt x="2303" y="3378"/>
                </a:lnTo>
                <a:lnTo>
                  <a:pt x="2301" y="3376"/>
                </a:lnTo>
                <a:lnTo>
                  <a:pt x="2297" y="3370"/>
                </a:lnTo>
                <a:lnTo>
                  <a:pt x="2294" y="3367"/>
                </a:lnTo>
                <a:lnTo>
                  <a:pt x="2279" y="3366"/>
                </a:lnTo>
                <a:lnTo>
                  <a:pt x="2252" y="3365"/>
                </a:lnTo>
                <a:lnTo>
                  <a:pt x="2225" y="3364"/>
                </a:lnTo>
                <a:lnTo>
                  <a:pt x="2212" y="3363"/>
                </a:lnTo>
                <a:lnTo>
                  <a:pt x="2212" y="3367"/>
                </a:lnTo>
                <a:lnTo>
                  <a:pt x="2210" y="3374"/>
                </a:lnTo>
                <a:lnTo>
                  <a:pt x="2209" y="3379"/>
                </a:lnTo>
                <a:lnTo>
                  <a:pt x="2207" y="3381"/>
                </a:lnTo>
                <a:lnTo>
                  <a:pt x="2206" y="3383"/>
                </a:lnTo>
                <a:lnTo>
                  <a:pt x="2204" y="3382"/>
                </a:lnTo>
                <a:lnTo>
                  <a:pt x="2195" y="3365"/>
                </a:lnTo>
                <a:lnTo>
                  <a:pt x="2190" y="3352"/>
                </a:lnTo>
                <a:lnTo>
                  <a:pt x="2184" y="3358"/>
                </a:lnTo>
                <a:lnTo>
                  <a:pt x="2171" y="3368"/>
                </a:lnTo>
                <a:lnTo>
                  <a:pt x="2164" y="3373"/>
                </a:lnTo>
                <a:lnTo>
                  <a:pt x="2156" y="3378"/>
                </a:lnTo>
                <a:lnTo>
                  <a:pt x="2149" y="3381"/>
                </a:lnTo>
                <a:lnTo>
                  <a:pt x="2143" y="3381"/>
                </a:lnTo>
                <a:lnTo>
                  <a:pt x="2139" y="3380"/>
                </a:lnTo>
                <a:lnTo>
                  <a:pt x="2133" y="3380"/>
                </a:lnTo>
                <a:lnTo>
                  <a:pt x="2126" y="3380"/>
                </a:lnTo>
                <a:lnTo>
                  <a:pt x="2119" y="3381"/>
                </a:lnTo>
                <a:lnTo>
                  <a:pt x="2113" y="3385"/>
                </a:lnTo>
                <a:lnTo>
                  <a:pt x="2106" y="3390"/>
                </a:lnTo>
                <a:lnTo>
                  <a:pt x="2103" y="3393"/>
                </a:lnTo>
                <a:lnTo>
                  <a:pt x="2100" y="3398"/>
                </a:lnTo>
                <a:lnTo>
                  <a:pt x="2098" y="3403"/>
                </a:lnTo>
                <a:lnTo>
                  <a:pt x="2095" y="3409"/>
                </a:lnTo>
                <a:lnTo>
                  <a:pt x="2091" y="3421"/>
                </a:lnTo>
                <a:lnTo>
                  <a:pt x="2084" y="3429"/>
                </a:lnTo>
                <a:lnTo>
                  <a:pt x="2078" y="3435"/>
                </a:lnTo>
                <a:lnTo>
                  <a:pt x="2071" y="3439"/>
                </a:lnTo>
                <a:lnTo>
                  <a:pt x="2064" y="3442"/>
                </a:lnTo>
                <a:lnTo>
                  <a:pt x="2059" y="3443"/>
                </a:lnTo>
                <a:lnTo>
                  <a:pt x="2055" y="3442"/>
                </a:lnTo>
                <a:lnTo>
                  <a:pt x="2052" y="3439"/>
                </a:lnTo>
                <a:lnTo>
                  <a:pt x="2046" y="3435"/>
                </a:lnTo>
                <a:lnTo>
                  <a:pt x="2034" y="3430"/>
                </a:lnTo>
                <a:lnTo>
                  <a:pt x="2020" y="3426"/>
                </a:lnTo>
                <a:lnTo>
                  <a:pt x="2009" y="3424"/>
                </a:lnTo>
                <a:lnTo>
                  <a:pt x="2007" y="3424"/>
                </a:lnTo>
                <a:lnTo>
                  <a:pt x="2005" y="3424"/>
                </a:lnTo>
                <a:lnTo>
                  <a:pt x="2004" y="3425"/>
                </a:lnTo>
                <a:lnTo>
                  <a:pt x="2003" y="3426"/>
                </a:lnTo>
                <a:lnTo>
                  <a:pt x="2002" y="3429"/>
                </a:lnTo>
                <a:lnTo>
                  <a:pt x="2000" y="3432"/>
                </a:lnTo>
                <a:lnTo>
                  <a:pt x="1997" y="3435"/>
                </a:lnTo>
                <a:lnTo>
                  <a:pt x="1993" y="3436"/>
                </a:lnTo>
                <a:lnTo>
                  <a:pt x="1987" y="3436"/>
                </a:lnTo>
                <a:lnTo>
                  <a:pt x="1979" y="3432"/>
                </a:lnTo>
                <a:lnTo>
                  <a:pt x="1958" y="3423"/>
                </a:lnTo>
                <a:lnTo>
                  <a:pt x="1939" y="3414"/>
                </a:lnTo>
                <a:lnTo>
                  <a:pt x="1931" y="3410"/>
                </a:lnTo>
                <a:lnTo>
                  <a:pt x="1926" y="3405"/>
                </a:lnTo>
                <a:lnTo>
                  <a:pt x="1924" y="3403"/>
                </a:lnTo>
                <a:lnTo>
                  <a:pt x="1922" y="3401"/>
                </a:lnTo>
                <a:lnTo>
                  <a:pt x="1921" y="3399"/>
                </a:lnTo>
                <a:lnTo>
                  <a:pt x="1921" y="3395"/>
                </a:lnTo>
                <a:lnTo>
                  <a:pt x="1923" y="3379"/>
                </a:lnTo>
                <a:lnTo>
                  <a:pt x="1927" y="3354"/>
                </a:lnTo>
                <a:lnTo>
                  <a:pt x="1930" y="3328"/>
                </a:lnTo>
                <a:lnTo>
                  <a:pt x="1931" y="3315"/>
                </a:lnTo>
                <a:lnTo>
                  <a:pt x="1927" y="3312"/>
                </a:lnTo>
                <a:lnTo>
                  <a:pt x="1919" y="3307"/>
                </a:lnTo>
                <a:lnTo>
                  <a:pt x="1906" y="3302"/>
                </a:lnTo>
                <a:lnTo>
                  <a:pt x="1893" y="3297"/>
                </a:lnTo>
                <a:lnTo>
                  <a:pt x="1877" y="3292"/>
                </a:lnTo>
                <a:lnTo>
                  <a:pt x="1863" y="3286"/>
                </a:lnTo>
                <a:lnTo>
                  <a:pt x="1851" y="3281"/>
                </a:lnTo>
                <a:lnTo>
                  <a:pt x="1842" y="3277"/>
                </a:lnTo>
                <a:lnTo>
                  <a:pt x="1836" y="3272"/>
                </a:lnTo>
                <a:lnTo>
                  <a:pt x="1830" y="3266"/>
                </a:lnTo>
                <a:lnTo>
                  <a:pt x="1825" y="3258"/>
                </a:lnTo>
                <a:lnTo>
                  <a:pt x="1820" y="3251"/>
                </a:lnTo>
                <a:lnTo>
                  <a:pt x="1817" y="3245"/>
                </a:lnTo>
                <a:lnTo>
                  <a:pt x="1815" y="3239"/>
                </a:lnTo>
                <a:lnTo>
                  <a:pt x="1814" y="3237"/>
                </a:lnTo>
                <a:lnTo>
                  <a:pt x="1815" y="3235"/>
                </a:lnTo>
                <a:lnTo>
                  <a:pt x="1815" y="3234"/>
                </a:lnTo>
                <a:lnTo>
                  <a:pt x="1816" y="3234"/>
                </a:lnTo>
                <a:lnTo>
                  <a:pt x="1820" y="3230"/>
                </a:lnTo>
                <a:lnTo>
                  <a:pt x="1826" y="3220"/>
                </a:lnTo>
                <a:lnTo>
                  <a:pt x="1833" y="3208"/>
                </a:lnTo>
                <a:lnTo>
                  <a:pt x="1839" y="3192"/>
                </a:lnTo>
                <a:lnTo>
                  <a:pt x="1844" y="3178"/>
                </a:lnTo>
                <a:lnTo>
                  <a:pt x="1849" y="3163"/>
                </a:lnTo>
                <a:lnTo>
                  <a:pt x="1850" y="3158"/>
                </a:lnTo>
                <a:lnTo>
                  <a:pt x="1850" y="3152"/>
                </a:lnTo>
                <a:lnTo>
                  <a:pt x="1849" y="3148"/>
                </a:lnTo>
                <a:lnTo>
                  <a:pt x="1848" y="3145"/>
                </a:lnTo>
                <a:lnTo>
                  <a:pt x="1844" y="3144"/>
                </a:lnTo>
                <a:lnTo>
                  <a:pt x="1840" y="3142"/>
                </a:lnTo>
                <a:lnTo>
                  <a:pt x="1835" y="3142"/>
                </a:lnTo>
                <a:lnTo>
                  <a:pt x="1829" y="3141"/>
                </a:lnTo>
                <a:lnTo>
                  <a:pt x="1815" y="3141"/>
                </a:lnTo>
                <a:lnTo>
                  <a:pt x="1799" y="3142"/>
                </a:lnTo>
                <a:lnTo>
                  <a:pt x="1785" y="3145"/>
                </a:lnTo>
                <a:lnTo>
                  <a:pt x="1773" y="3148"/>
                </a:lnTo>
                <a:lnTo>
                  <a:pt x="1768" y="3150"/>
                </a:lnTo>
                <a:lnTo>
                  <a:pt x="1764" y="3152"/>
                </a:lnTo>
                <a:lnTo>
                  <a:pt x="1761" y="3154"/>
                </a:lnTo>
                <a:lnTo>
                  <a:pt x="1760" y="3157"/>
                </a:lnTo>
                <a:lnTo>
                  <a:pt x="1756" y="3172"/>
                </a:lnTo>
                <a:lnTo>
                  <a:pt x="1749" y="3195"/>
                </a:lnTo>
                <a:lnTo>
                  <a:pt x="1744" y="3206"/>
                </a:lnTo>
                <a:lnTo>
                  <a:pt x="1739" y="3215"/>
                </a:lnTo>
                <a:lnTo>
                  <a:pt x="1737" y="3218"/>
                </a:lnTo>
                <a:lnTo>
                  <a:pt x="1733" y="3222"/>
                </a:lnTo>
                <a:lnTo>
                  <a:pt x="1730" y="3223"/>
                </a:lnTo>
                <a:lnTo>
                  <a:pt x="1727" y="3224"/>
                </a:lnTo>
                <a:lnTo>
                  <a:pt x="1718" y="3224"/>
                </a:lnTo>
                <a:lnTo>
                  <a:pt x="1703" y="3224"/>
                </a:lnTo>
                <a:lnTo>
                  <a:pt x="1695" y="3224"/>
                </a:lnTo>
                <a:lnTo>
                  <a:pt x="1686" y="3223"/>
                </a:lnTo>
                <a:lnTo>
                  <a:pt x="1677" y="3220"/>
                </a:lnTo>
                <a:lnTo>
                  <a:pt x="1666" y="3218"/>
                </a:lnTo>
                <a:lnTo>
                  <a:pt x="1657" y="3215"/>
                </a:lnTo>
                <a:lnTo>
                  <a:pt x="1649" y="3211"/>
                </a:lnTo>
                <a:lnTo>
                  <a:pt x="1640" y="3206"/>
                </a:lnTo>
                <a:lnTo>
                  <a:pt x="1632" y="3198"/>
                </a:lnTo>
                <a:lnTo>
                  <a:pt x="1625" y="3191"/>
                </a:lnTo>
                <a:lnTo>
                  <a:pt x="1620" y="3181"/>
                </a:lnTo>
                <a:lnTo>
                  <a:pt x="1618" y="3175"/>
                </a:lnTo>
                <a:lnTo>
                  <a:pt x="1616" y="3169"/>
                </a:lnTo>
                <a:lnTo>
                  <a:pt x="1615" y="3163"/>
                </a:lnTo>
                <a:lnTo>
                  <a:pt x="1614" y="3156"/>
                </a:lnTo>
                <a:lnTo>
                  <a:pt x="1612" y="3129"/>
                </a:lnTo>
                <a:lnTo>
                  <a:pt x="1611" y="3109"/>
                </a:lnTo>
                <a:lnTo>
                  <a:pt x="1611" y="3095"/>
                </a:lnTo>
                <a:lnTo>
                  <a:pt x="1611" y="3083"/>
                </a:lnTo>
                <a:lnTo>
                  <a:pt x="1612" y="3076"/>
                </a:lnTo>
                <a:lnTo>
                  <a:pt x="1613" y="3071"/>
                </a:lnTo>
                <a:lnTo>
                  <a:pt x="1615" y="3066"/>
                </a:lnTo>
                <a:lnTo>
                  <a:pt x="1617" y="3063"/>
                </a:lnTo>
                <a:lnTo>
                  <a:pt x="1622" y="3056"/>
                </a:lnTo>
                <a:lnTo>
                  <a:pt x="1627" y="3051"/>
                </a:lnTo>
                <a:lnTo>
                  <a:pt x="1629" y="3049"/>
                </a:lnTo>
                <a:lnTo>
                  <a:pt x="1629" y="3047"/>
                </a:lnTo>
                <a:lnTo>
                  <a:pt x="1629" y="3044"/>
                </a:lnTo>
                <a:lnTo>
                  <a:pt x="1628" y="3043"/>
                </a:lnTo>
                <a:lnTo>
                  <a:pt x="1625" y="3040"/>
                </a:lnTo>
                <a:lnTo>
                  <a:pt x="1623" y="3035"/>
                </a:lnTo>
                <a:lnTo>
                  <a:pt x="1621" y="3029"/>
                </a:lnTo>
                <a:lnTo>
                  <a:pt x="1619" y="3021"/>
                </a:lnTo>
                <a:lnTo>
                  <a:pt x="1618" y="3013"/>
                </a:lnTo>
                <a:lnTo>
                  <a:pt x="1618" y="3006"/>
                </a:lnTo>
                <a:lnTo>
                  <a:pt x="1619" y="2999"/>
                </a:lnTo>
                <a:lnTo>
                  <a:pt x="1621" y="2994"/>
                </a:lnTo>
                <a:lnTo>
                  <a:pt x="1625" y="2990"/>
                </a:lnTo>
                <a:lnTo>
                  <a:pt x="1631" y="2986"/>
                </a:lnTo>
                <a:lnTo>
                  <a:pt x="1637" y="2982"/>
                </a:lnTo>
                <a:lnTo>
                  <a:pt x="1644" y="2978"/>
                </a:lnTo>
                <a:lnTo>
                  <a:pt x="1657" y="2972"/>
                </a:lnTo>
                <a:lnTo>
                  <a:pt x="1663" y="2970"/>
                </a:lnTo>
                <a:lnTo>
                  <a:pt x="1666" y="2967"/>
                </a:lnTo>
                <a:lnTo>
                  <a:pt x="1672" y="2961"/>
                </a:lnTo>
                <a:lnTo>
                  <a:pt x="1675" y="2957"/>
                </a:lnTo>
                <a:lnTo>
                  <a:pt x="1679" y="2955"/>
                </a:lnTo>
                <a:lnTo>
                  <a:pt x="1683" y="2954"/>
                </a:lnTo>
                <a:lnTo>
                  <a:pt x="1687" y="2955"/>
                </a:lnTo>
                <a:lnTo>
                  <a:pt x="1691" y="2957"/>
                </a:lnTo>
                <a:lnTo>
                  <a:pt x="1697" y="2957"/>
                </a:lnTo>
                <a:lnTo>
                  <a:pt x="1701" y="2957"/>
                </a:lnTo>
                <a:lnTo>
                  <a:pt x="1706" y="2956"/>
                </a:lnTo>
                <a:lnTo>
                  <a:pt x="1711" y="2955"/>
                </a:lnTo>
                <a:lnTo>
                  <a:pt x="1717" y="2955"/>
                </a:lnTo>
                <a:lnTo>
                  <a:pt x="1722" y="2955"/>
                </a:lnTo>
                <a:lnTo>
                  <a:pt x="1727" y="2956"/>
                </a:lnTo>
                <a:lnTo>
                  <a:pt x="1739" y="2960"/>
                </a:lnTo>
                <a:lnTo>
                  <a:pt x="1751" y="2965"/>
                </a:lnTo>
                <a:lnTo>
                  <a:pt x="1757" y="2967"/>
                </a:lnTo>
                <a:lnTo>
                  <a:pt x="1764" y="2969"/>
                </a:lnTo>
                <a:lnTo>
                  <a:pt x="1769" y="2970"/>
                </a:lnTo>
                <a:lnTo>
                  <a:pt x="1775" y="2969"/>
                </a:lnTo>
                <a:lnTo>
                  <a:pt x="1785" y="2967"/>
                </a:lnTo>
                <a:lnTo>
                  <a:pt x="1792" y="2963"/>
                </a:lnTo>
                <a:lnTo>
                  <a:pt x="1796" y="2960"/>
                </a:lnTo>
                <a:lnTo>
                  <a:pt x="1799" y="2956"/>
                </a:lnTo>
                <a:lnTo>
                  <a:pt x="1801" y="2952"/>
                </a:lnTo>
                <a:lnTo>
                  <a:pt x="1806" y="2946"/>
                </a:lnTo>
                <a:lnTo>
                  <a:pt x="1809" y="2943"/>
                </a:lnTo>
                <a:lnTo>
                  <a:pt x="1813" y="2941"/>
                </a:lnTo>
                <a:lnTo>
                  <a:pt x="1817" y="2940"/>
                </a:lnTo>
                <a:lnTo>
                  <a:pt x="1822" y="2941"/>
                </a:lnTo>
                <a:lnTo>
                  <a:pt x="1828" y="2943"/>
                </a:lnTo>
                <a:lnTo>
                  <a:pt x="1832" y="2943"/>
                </a:lnTo>
                <a:lnTo>
                  <a:pt x="1836" y="2943"/>
                </a:lnTo>
                <a:lnTo>
                  <a:pt x="1839" y="2942"/>
                </a:lnTo>
                <a:lnTo>
                  <a:pt x="1842" y="2943"/>
                </a:lnTo>
                <a:lnTo>
                  <a:pt x="1845" y="2944"/>
                </a:lnTo>
                <a:lnTo>
                  <a:pt x="1849" y="2946"/>
                </a:lnTo>
                <a:lnTo>
                  <a:pt x="1852" y="2951"/>
                </a:lnTo>
                <a:lnTo>
                  <a:pt x="1854" y="2953"/>
                </a:lnTo>
                <a:lnTo>
                  <a:pt x="1856" y="2955"/>
                </a:lnTo>
                <a:lnTo>
                  <a:pt x="1859" y="2957"/>
                </a:lnTo>
                <a:lnTo>
                  <a:pt x="1862" y="2960"/>
                </a:lnTo>
                <a:lnTo>
                  <a:pt x="1869" y="2961"/>
                </a:lnTo>
                <a:lnTo>
                  <a:pt x="1876" y="2962"/>
                </a:lnTo>
                <a:lnTo>
                  <a:pt x="1891" y="2963"/>
                </a:lnTo>
                <a:lnTo>
                  <a:pt x="1901" y="2963"/>
                </a:lnTo>
                <a:lnTo>
                  <a:pt x="1908" y="2964"/>
                </a:lnTo>
                <a:lnTo>
                  <a:pt x="1914" y="2963"/>
                </a:lnTo>
                <a:lnTo>
                  <a:pt x="1916" y="2964"/>
                </a:lnTo>
                <a:lnTo>
                  <a:pt x="1918" y="2964"/>
                </a:lnTo>
                <a:lnTo>
                  <a:pt x="1920" y="2966"/>
                </a:lnTo>
                <a:lnTo>
                  <a:pt x="1923" y="2968"/>
                </a:lnTo>
                <a:lnTo>
                  <a:pt x="1929" y="2974"/>
                </a:lnTo>
                <a:lnTo>
                  <a:pt x="1936" y="2979"/>
                </a:lnTo>
                <a:lnTo>
                  <a:pt x="1939" y="2983"/>
                </a:lnTo>
                <a:lnTo>
                  <a:pt x="1941" y="2987"/>
                </a:lnTo>
                <a:lnTo>
                  <a:pt x="1943" y="2990"/>
                </a:lnTo>
                <a:lnTo>
                  <a:pt x="1944" y="2994"/>
                </a:lnTo>
                <a:lnTo>
                  <a:pt x="1944" y="3001"/>
                </a:lnTo>
                <a:lnTo>
                  <a:pt x="1944" y="3009"/>
                </a:lnTo>
                <a:lnTo>
                  <a:pt x="1944" y="3013"/>
                </a:lnTo>
                <a:lnTo>
                  <a:pt x="1945" y="3017"/>
                </a:lnTo>
                <a:lnTo>
                  <a:pt x="1947" y="3022"/>
                </a:lnTo>
                <a:lnTo>
                  <a:pt x="1950" y="3028"/>
                </a:lnTo>
                <a:lnTo>
                  <a:pt x="1957" y="3039"/>
                </a:lnTo>
                <a:lnTo>
                  <a:pt x="1964" y="3050"/>
                </a:lnTo>
                <a:lnTo>
                  <a:pt x="1970" y="3058"/>
                </a:lnTo>
                <a:lnTo>
                  <a:pt x="1974" y="3063"/>
                </a:lnTo>
                <a:lnTo>
                  <a:pt x="1978" y="3065"/>
                </a:lnTo>
                <a:lnTo>
                  <a:pt x="1984" y="3069"/>
                </a:lnTo>
                <a:lnTo>
                  <a:pt x="1989" y="3070"/>
                </a:lnTo>
                <a:lnTo>
                  <a:pt x="1994" y="3069"/>
                </a:lnTo>
                <a:lnTo>
                  <a:pt x="1996" y="3063"/>
                </a:lnTo>
                <a:lnTo>
                  <a:pt x="2000" y="3054"/>
                </a:lnTo>
                <a:lnTo>
                  <a:pt x="2002" y="3042"/>
                </a:lnTo>
                <a:lnTo>
                  <a:pt x="2002" y="3031"/>
                </a:lnTo>
                <a:lnTo>
                  <a:pt x="2002" y="3020"/>
                </a:lnTo>
                <a:lnTo>
                  <a:pt x="2000" y="3009"/>
                </a:lnTo>
                <a:lnTo>
                  <a:pt x="1996" y="2997"/>
                </a:lnTo>
                <a:lnTo>
                  <a:pt x="1995" y="2987"/>
                </a:lnTo>
                <a:lnTo>
                  <a:pt x="1993" y="2983"/>
                </a:lnTo>
                <a:lnTo>
                  <a:pt x="1991" y="2977"/>
                </a:lnTo>
                <a:lnTo>
                  <a:pt x="1987" y="2971"/>
                </a:lnTo>
                <a:lnTo>
                  <a:pt x="1984" y="2966"/>
                </a:lnTo>
                <a:lnTo>
                  <a:pt x="1980" y="2960"/>
                </a:lnTo>
                <a:lnTo>
                  <a:pt x="1976" y="2953"/>
                </a:lnTo>
                <a:lnTo>
                  <a:pt x="1974" y="2947"/>
                </a:lnTo>
                <a:lnTo>
                  <a:pt x="1974" y="2941"/>
                </a:lnTo>
                <a:lnTo>
                  <a:pt x="1974" y="2925"/>
                </a:lnTo>
                <a:lnTo>
                  <a:pt x="1978" y="2908"/>
                </a:lnTo>
                <a:lnTo>
                  <a:pt x="1979" y="2901"/>
                </a:lnTo>
                <a:lnTo>
                  <a:pt x="1981" y="2895"/>
                </a:lnTo>
                <a:lnTo>
                  <a:pt x="1984" y="2889"/>
                </a:lnTo>
                <a:lnTo>
                  <a:pt x="1987" y="2886"/>
                </a:lnTo>
                <a:lnTo>
                  <a:pt x="1998" y="2877"/>
                </a:lnTo>
                <a:lnTo>
                  <a:pt x="2018" y="2859"/>
                </a:lnTo>
                <a:lnTo>
                  <a:pt x="2029" y="2850"/>
                </a:lnTo>
                <a:lnTo>
                  <a:pt x="2039" y="2841"/>
                </a:lnTo>
                <a:lnTo>
                  <a:pt x="2048" y="2835"/>
                </a:lnTo>
                <a:lnTo>
                  <a:pt x="2055" y="2831"/>
                </a:lnTo>
                <a:lnTo>
                  <a:pt x="2070" y="2823"/>
                </a:lnTo>
                <a:lnTo>
                  <a:pt x="2084" y="2815"/>
                </a:lnTo>
                <a:lnTo>
                  <a:pt x="2091" y="2810"/>
                </a:lnTo>
                <a:lnTo>
                  <a:pt x="2097" y="2806"/>
                </a:lnTo>
                <a:lnTo>
                  <a:pt x="2101" y="2801"/>
                </a:lnTo>
                <a:lnTo>
                  <a:pt x="2103" y="2798"/>
                </a:lnTo>
                <a:lnTo>
                  <a:pt x="2098" y="2784"/>
                </a:lnTo>
                <a:lnTo>
                  <a:pt x="2093" y="2769"/>
                </a:lnTo>
                <a:lnTo>
                  <a:pt x="2099" y="2753"/>
                </a:lnTo>
                <a:lnTo>
                  <a:pt x="2106" y="2737"/>
                </a:lnTo>
                <a:lnTo>
                  <a:pt x="2110" y="2730"/>
                </a:lnTo>
                <a:lnTo>
                  <a:pt x="2113" y="2723"/>
                </a:lnTo>
                <a:lnTo>
                  <a:pt x="2117" y="2716"/>
                </a:lnTo>
                <a:lnTo>
                  <a:pt x="2122" y="2709"/>
                </a:lnTo>
                <a:lnTo>
                  <a:pt x="2126" y="2700"/>
                </a:lnTo>
                <a:lnTo>
                  <a:pt x="2132" y="2688"/>
                </a:lnTo>
                <a:lnTo>
                  <a:pt x="2135" y="2682"/>
                </a:lnTo>
                <a:lnTo>
                  <a:pt x="2138" y="2677"/>
                </a:lnTo>
                <a:lnTo>
                  <a:pt x="2141" y="2672"/>
                </a:lnTo>
                <a:lnTo>
                  <a:pt x="2143" y="2669"/>
                </a:lnTo>
                <a:lnTo>
                  <a:pt x="2155" y="2665"/>
                </a:lnTo>
                <a:lnTo>
                  <a:pt x="2171" y="2659"/>
                </a:lnTo>
                <a:lnTo>
                  <a:pt x="2180" y="2655"/>
                </a:lnTo>
                <a:lnTo>
                  <a:pt x="2187" y="2652"/>
                </a:lnTo>
                <a:lnTo>
                  <a:pt x="2193" y="2648"/>
                </a:lnTo>
                <a:lnTo>
                  <a:pt x="2196" y="2645"/>
                </a:lnTo>
                <a:lnTo>
                  <a:pt x="2200" y="2642"/>
                </a:lnTo>
                <a:lnTo>
                  <a:pt x="2205" y="2641"/>
                </a:lnTo>
                <a:lnTo>
                  <a:pt x="2210" y="2640"/>
                </a:lnTo>
                <a:lnTo>
                  <a:pt x="2215" y="2640"/>
                </a:lnTo>
                <a:lnTo>
                  <a:pt x="2221" y="2639"/>
                </a:lnTo>
                <a:lnTo>
                  <a:pt x="2226" y="2638"/>
                </a:lnTo>
                <a:lnTo>
                  <a:pt x="2227" y="2637"/>
                </a:lnTo>
                <a:lnTo>
                  <a:pt x="2229" y="2636"/>
                </a:lnTo>
                <a:lnTo>
                  <a:pt x="2229" y="2635"/>
                </a:lnTo>
                <a:lnTo>
                  <a:pt x="2230" y="2633"/>
                </a:lnTo>
                <a:lnTo>
                  <a:pt x="2229" y="2631"/>
                </a:lnTo>
                <a:lnTo>
                  <a:pt x="2228" y="2630"/>
                </a:lnTo>
                <a:lnTo>
                  <a:pt x="2227" y="2627"/>
                </a:lnTo>
                <a:lnTo>
                  <a:pt x="2225" y="2626"/>
                </a:lnTo>
                <a:lnTo>
                  <a:pt x="2220" y="2625"/>
                </a:lnTo>
                <a:lnTo>
                  <a:pt x="2214" y="2623"/>
                </a:lnTo>
                <a:lnTo>
                  <a:pt x="2209" y="2622"/>
                </a:lnTo>
                <a:lnTo>
                  <a:pt x="2205" y="2620"/>
                </a:lnTo>
                <a:lnTo>
                  <a:pt x="2204" y="2619"/>
                </a:lnTo>
                <a:lnTo>
                  <a:pt x="2203" y="2617"/>
                </a:lnTo>
                <a:lnTo>
                  <a:pt x="2203" y="2616"/>
                </a:lnTo>
                <a:lnTo>
                  <a:pt x="2204" y="2613"/>
                </a:lnTo>
                <a:lnTo>
                  <a:pt x="2211" y="2602"/>
                </a:lnTo>
                <a:lnTo>
                  <a:pt x="2221" y="2591"/>
                </a:lnTo>
                <a:lnTo>
                  <a:pt x="2231" y="2579"/>
                </a:lnTo>
                <a:lnTo>
                  <a:pt x="2239" y="2568"/>
                </a:lnTo>
                <a:lnTo>
                  <a:pt x="2247" y="2561"/>
                </a:lnTo>
                <a:lnTo>
                  <a:pt x="2258" y="2554"/>
                </a:lnTo>
                <a:lnTo>
                  <a:pt x="2273" y="2545"/>
                </a:lnTo>
                <a:lnTo>
                  <a:pt x="2289" y="2536"/>
                </a:lnTo>
                <a:lnTo>
                  <a:pt x="2303" y="2528"/>
                </a:lnTo>
                <a:lnTo>
                  <a:pt x="2316" y="2522"/>
                </a:lnTo>
                <a:lnTo>
                  <a:pt x="2320" y="2521"/>
                </a:lnTo>
                <a:lnTo>
                  <a:pt x="2323" y="2518"/>
                </a:lnTo>
                <a:lnTo>
                  <a:pt x="2325" y="2518"/>
                </a:lnTo>
                <a:lnTo>
                  <a:pt x="2325" y="2520"/>
                </a:lnTo>
                <a:lnTo>
                  <a:pt x="2319" y="2527"/>
                </a:lnTo>
                <a:lnTo>
                  <a:pt x="2311" y="2534"/>
                </a:lnTo>
                <a:lnTo>
                  <a:pt x="2308" y="2539"/>
                </a:lnTo>
                <a:lnTo>
                  <a:pt x="2304" y="2544"/>
                </a:lnTo>
                <a:lnTo>
                  <a:pt x="2302" y="2549"/>
                </a:lnTo>
                <a:lnTo>
                  <a:pt x="2302" y="2555"/>
                </a:lnTo>
                <a:lnTo>
                  <a:pt x="2303" y="2566"/>
                </a:lnTo>
                <a:lnTo>
                  <a:pt x="2305" y="2574"/>
                </a:lnTo>
                <a:lnTo>
                  <a:pt x="2306" y="2577"/>
                </a:lnTo>
                <a:lnTo>
                  <a:pt x="2309" y="2578"/>
                </a:lnTo>
                <a:lnTo>
                  <a:pt x="2312" y="2579"/>
                </a:lnTo>
                <a:lnTo>
                  <a:pt x="2317" y="2578"/>
                </a:lnTo>
                <a:lnTo>
                  <a:pt x="2321" y="2576"/>
                </a:lnTo>
                <a:lnTo>
                  <a:pt x="2325" y="2574"/>
                </a:lnTo>
                <a:lnTo>
                  <a:pt x="2330" y="2571"/>
                </a:lnTo>
                <a:lnTo>
                  <a:pt x="2333" y="2567"/>
                </a:lnTo>
                <a:lnTo>
                  <a:pt x="2338" y="2562"/>
                </a:lnTo>
                <a:lnTo>
                  <a:pt x="2343" y="2558"/>
                </a:lnTo>
                <a:lnTo>
                  <a:pt x="2352" y="2553"/>
                </a:lnTo>
                <a:lnTo>
                  <a:pt x="2361" y="2548"/>
                </a:lnTo>
                <a:lnTo>
                  <a:pt x="2381" y="2537"/>
                </a:lnTo>
                <a:lnTo>
                  <a:pt x="2397" y="2530"/>
                </a:lnTo>
                <a:lnTo>
                  <a:pt x="2409" y="2524"/>
                </a:lnTo>
                <a:lnTo>
                  <a:pt x="2419" y="2517"/>
                </a:lnTo>
                <a:lnTo>
                  <a:pt x="2429" y="2513"/>
                </a:lnTo>
                <a:lnTo>
                  <a:pt x="2442" y="2509"/>
                </a:lnTo>
                <a:lnTo>
                  <a:pt x="2446" y="2506"/>
                </a:lnTo>
                <a:lnTo>
                  <a:pt x="2450" y="2504"/>
                </a:lnTo>
                <a:lnTo>
                  <a:pt x="2451" y="2502"/>
                </a:lnTo>
                <a:lnTo>
                  <a:pt x="2451" y="2500"/>
                </a:lnTo>
                <a:lnTo>
                  <a:pt x="2451" y="2498"/>
                </a:lnTo>
                <a:lnTo>
                  <a:pt x="2450" y="2495"/>
                </a:lnTo>
                <a:lnTo>
                  <a:pt x="2445" y="2482"/>
                </a:lnTo>
                <a:lnTo>
                  <a:pt x="2439" y="2467"/>
                </a:lnTo>
                <a:lnTo>
                  <a:pt x="2435" y="2461"/>
                </a:lnTo>
                <a:lnTo>
                  <a:pt x="2432" y="2457"/>
                </a:lnTo>
                <a:lnTo>
                  <a:pt x="2430" y="2456"/>
                </a:lnTo>
                <a:lnTo>
                  <a:pt x="2429" y="2455"/>
                </a:lnTo>
                <a:lnTo>
                  <a:pt x="2427" y="2455"/>
                </a:lnTo>
                <a:lnTo>
                  <a:pt x="2426" y="2457"/>
                </a:lnTo>
                <a:lnTo>
                  <a:pt x="2417" y="2465"/>
                </a:lnTo>
                <a:lnTo>
                  <a:pt x="2407" y="2477"/>
                </a:lnTo>
                <a:lnTo>
                  <a:pt x="2399" y="2486"/>
                </a:lnTo>
                <a:lnTo>
                  <a:pt x="2395" y="2490"/>
                </a:lnTo>
                <a:lnTo>
                  <a:pt x="2345" y="2466"/>
                </a:lnTo>
                <a:lnTo>
                  <a:pt x="2343" y="2469"/>
                </a:lnTo>
                <a:lnTo>
                  <a:pt x="2338" y="2472"/>
                </a:lnTo>
                <a:lnTo>
                  <a:pt x="2336" y="2473"/>
                </a:lnTo>
                <a:lnTo>
                  <a:pt x="2334" y="2473"/>
                </a:lnTo>
                <a:lnTo>
                  <a:pt x="2332" y="2471"/>
                </a:lnTo>
                <a:lnTo>
                  <a:pt x="2332" y="2465"/>
                </a:lnTo>
                <a:lnTo>
                  <a:pt x="2332" y="2459"/>
                </a:lnTo>
                <a:lnTo>
                  <a:pt x="2333" y="2454"/>
                </a:lnTo>
                <a:lnTo>
                  <a:pt x="2335" y="2448"/>
                </a:lnTo>
                <a:lnTo>
                  <a:pt x="2336" y="2444"/>
                </a:lnTo>
                <a:lnTo>
                  <a:pt x="2340" y="2439"/>
                </a:lnTo>
                <a:lnTo>
                  <a:pt x="2341" y="2437"/>
                </a:lnTo>
                <a:lnTo>
                  <a:pt x="2343" y="2439"/>
                </a:lnTo>
                <a:lnTo>
                  <a:pt x="2348" y="2442"/>
                </a:lnTo>
                <a:lnTo>
                  <a:pt x="2351" y="2443"/>
                </a:lnTo>
                <a:lnTo>
                  <a:pt x="2354" y="2442"/>
                </a:lnTo>
                <a:lnTo>
                  <a:pt x="2355" y="2440"/>
                </a:lnTo>
                <a:lnTo>
                  <a:pt x="2356" y="2435"/>
                </a:lnTo>
                <a:lnTo>
                  <a:pt x="2357" y="2423"/>
                </a:lnTo>
                <a:lnTo>
                  <a:pt x="2357" y="2413"/>
                </a:lnTo>
                <a:lnTo>
                  <a:pt x="2357" y="2404"/>
                </a:lnTo>
                <a:lnTo>
                  <a:pt x="2358" y="2398"/>
                </a:lnTo>
                <a:lnTo>
                  <a:pt x="2358" y="2397"/>
                </a:lnTo>
                <a:lnTo>
                  <a:pt x="2356" y="2396"/>
                </a:lnTo>
                <a:lnTo>
                  <a:pt x="2352" y="2395"/>
                </a:lnTo>
                <a:lnTo>
                  <a:pt x="2347" y="2395"/>
                </a:lnTo>
                <a:lnTo>
                  <a:pt x="2336" y="2394"/>
                </a:lnTo>
                <a:lnTo>
                  <a:pt x="2322" y="2394"/>
                </a:lnTo>
                <a:lnTo>
                  <a:pt x="2309" y="2393"/>
                </a:lnTo>
                <a:lnTo>
                  <a:pt x="2297" y="2391"/>
                </a:lnTo>
                <a:lnTo>
                  <a:pt x="2293" y="2390"/>
                </a:lnTo>
                <a:lnTo>
                  <a:pt x="2290" y="2389"/>
                </a:lnTo>
                <a:lnTo>
                  <a:pt x="2288" y="2386"/>
                </a:lnTo>
                <a:lnTo>
                  <a:pt x="2288" y="2384"/>
                </a:lnTo>
                <a:lnTo>
                  <a:pt x="2289" y="2382"/>
                </a:lnTo>
                <a:lnTo>
                  <a:pt x="2291" y="2380"/>
                </a:lnTo>
                <a:lnTo>
                  <a:pt x="2295" y="2378"/>
                </a:lnTo>
                <a:lnTo>
                  <a:pt x="2299" y="2377"/>
                </a:lnTo>
                <a:lnTo>
                  <a:pt x="2310" y="2373"/>
                </a:lnTo>
                <a:lnTo>
                  <a:pt x="2322" y="2371"/>
                </a:lnTo>
                <a:lnTo>
                  <a:pt x="2334" y="2369"/>
                </a:lnTo>
                <a:lnTo>
                  <a:pt x="2345" y="2368"/>
                </a:lnTo>
                <a:lnTo>
                  <a:pt x="2349" y="2368"/>
                </a:lnTo>
                <a:lnTo>
                  <a:pt x="2353" y="2368"/>
                </a:lnTo>
                <a:lnTo>
                  <a:pt x="2355" y="2369"/>
                </a:lnTo>
                <a:lnTo>
                  <a:pt x="2356" y="2370"/>
                </a:lnTo>
                <a:lnTo>
                  <a:pt x="2359" y="2375"/>
                </a:lnTo>
                <a:lnTo>
                  <a:pt x="2363" y="2380"/>
                </a:lnTo>
                <a:lnTo>
                  <a:pt x="2368" y="2385"/>
                </a:lnTo>
                <a:lnTo>
                  <a:pt x="2375" y="2392"/>
                </a:lnTo>
                <a:lnTo>
                  <a:pt x="2379" y="2395"/>
                </a:lnTo>
                <a:lnTo>
                  <a:pt x="2384" y="2398"/>
                </a:lnTo>
                <a:lnTo>
                  <a:pt x="2389" y="2400"/>
                </a:lnTo>
                <a:lnTo>
                  <a:pt x="2396" y="2402"/>
                </a:lnTo>
                <a:lnTo>
                  <a:pt x="2400" y="2403"/>
                </a:lnTo>
                <a:lnTo>
                  <a:pt x="2404" y="2403"/>
                </a:lnTo>
                <a:lnTo>
                  <a:pt x="2405" y="2402"/>
                </a:lnTo>
                <a:lnTo>
                  <a:pt x="2405" y="2401"/>
                </a:lnTo>
                <a:lnTo>
                  <a:pt x="2406" y="2399"/>
                </a:lnTo>
                <a:lnTo>
                  <a:pt x="2405" y="2397"/>
                </a:lnTo>
                <a:lnTo>
                  <a:pt x="2402" y="2392"/>
                </a:lnTo>
                <a:lnTo>
                  <a:pt x="2397" y="2385"/>
                </a:lnTo>
                <a:lnTo>
                  <a:pt x="2389" y="2379"/>
                </a:lnTo>
                <a:lnTo>
                  <a:pt x="2383" y="2373"/>
                </a:lnTo>
                <a:lnTo>
                  <a:pt x="2378" y="2368"/>
                </a:lnTo>
                <a:lnTo>
                  <a:pt x="2374" y="2363"/>
                </a:lnTo>
                <a:lnTo>
                  <a:pt x="2374" y="2362"/>
                </a:lnTo>
                <a:lnTo>
                  <a:pt x="2374" y="2361"/>
                </a:lnTo>
                <a:lnTo>
                  <a:pt x="2375" y="2361"/>
                </a:lnTo>
                <a:lnTo>
                  <a:pt x="2377" y="2361"/>
                </a:lnTo>
                <a:lnTo>
                  <a:pt x="2390" y="2366"/>
                </a:lnTo>
                <a:lnTo>
                  <a:pt x="2405" y="2370"/>
                </a:lnTo>
                <a:lnTo>
                  <a:pt x="2412" y="2371"/>
                </a:lnTo>
                <a:lnTo>
                  <a:pt x="2420" y="2371"/>
                </a:lnTo>
                <a:lnTo>
                  <a:pt x="2425" y="2371"/>
                </a:lnTo>
                <a:lnTo>
                  <a:pt x="2430" y="2368"/>
                </a:lnTo>
                <a:lnTo>
                  <a:pt x="2444" y="2355"/>
                </a:lnTo>
                <a:lnTo>
                  <a:pt x="2465" y="2336"/>
                </a:lnTo>
                <a:lnTo>
                  <a:pt x="2474" y="2328"/>
                </a:lnTo>
                <a:lnTo>
                  <a:pt x="2484" y="2321"/>
                </a:lnTo>
                <a:lnTo>
                  <a:pt x="2487" y="2319"/>
                </a:lnTo>
                <a:lnTo>
                  <a:pt x="2490" y="2319"/>
                </a:lnTo>
                <a:lnTo>
                  <a:pt x="2492" y="2319"/>
                </a:lnTo>
                <a:lnTo>
                  <a:pt x="2493" y="2321"/>
                </a:lnTo>
                <a:lnTo>
                  <a:pt x="2494" y="2326"/>
                </a:lnTo>
                <a:lnTo>
                  <a:pt x="2493" y="2331"/>
                </a:lnTo>
                <a:lnTo>
                  <a:pt x="2491" y="2337"/>
                </a:lnTo>
                <a:lnTo>
                  <a:pt x="2489" y="2345"/>
                </a:lnTo>
                <a:lnTo>
                  <a:pt x="2481" y="2362"/>
                </a:lnTo>
                <a:lnTo>
                  <a:pt x="2474" y="2381"/>
                </a:lnTo>
                <a:lnTo>
                  <a:pt x="2467" y="2399"/>
                </a:lnTo>
                <a:lnTo>
                  <a:pt x="2461" y="2416"/>
                </a:lnTo>
                <a:lnTo>
                  <a:pt x="2458" y="2422"/>
                </a:lnTo>
                <a:lnTo>
                  <a:pt x="2457" y="2427"/>
                </a:lnTo>
                <a:lnTo>
                  <a:pt x="2456" y="2432"/>
                </a:lnTo>
                <a:lnTo>
                  <a:pt x="2457" y="2435"/>
                </a:lnTo>
                <a:lnTo>
                  <a:pt x="2464" y="2438"/>
                </a:lnTo>
                <a:lnTo>
                  <a:pt x="2473" y="2440"/>
                </a:lnTo>
                <a:lnTo>
                  <a:pt x="2486" y="2443"/>
                </a:lnTo>
                <a:lnTo>
                  <a:pt x="2499" y="2445"/>
                </a:lnTo>
                <a:lnTo>
                  <a:pt x="2512" y="2447"/>
                </a:lnTo>
                <a:lnTo>
                  <a:pt x="2522" y="2449"/>
                </a:lnTo>
                <a:lnTo>
                  <a:pt x="2527" y="2450"/>
                </a:lnTo>
                <a:lnTo>
                  <a:pt x="2530" y="2451"/>
                </a:lnTo>
                <a:lnTo>
                  <a:pt x="2532" y="2452"/>
                </a:lnTo>
                <a:lnTo>
                  <a:pt x="2532" y="2454"/>
                </a:lnTo>
                <a:lnTo>
                  <a:pt x="2524" y="2457"/>
                </a:lnTo>
                <a:lnTo>
                  <a:pt x="2512" y="2460"/>
                </a:lnTo>
                <a:lnTo>
                  <a:pt x="2507" y="2462"/>
                </a:lnTo>
                <a:lnTo>
                  <a:pt x="2505" y="2465"/>
                </a:lnTo>
                <a:lnTo>
                  <a:pt x="2503" y="2467"/>
                </a:lnTo>
                <a:lnTo>
                  <a:pt x="2505" y="2469"/>
                </a:lnTo>
                <a:lnTo>
                  <a:pt x="2507" y="2471"/>
                </a:lnTo>
                <a:lnTo>
                  <a:pt x="2510" y="2473"/>
                </a:lnTo>
                <a:lnTo>
                  <a:pt x="2522" y="2484"/>
                </a:lnTo>
                <a:lnTo>
                  <a:pt x="2532" y="2489"/>
                </a:lnTo>
                <a:lnTo>
                  <a:pt x="2536" y="2490"/>
                </a:lnTo>
                <a:lnTo>
                  <a:pt x="2540" y="2490"/>
                </a:lnTo>
                <a:lnTo>
                  <a:pt x="2544" y="2487"/>
                </a:lnTo>
                <a:lnTo>
                  <a:pt x="2547" y="2483"/>
                </a:lnTo>
                <a:lnTo>
                  <a:pt x="2553" y="2472"/>
                </a:lnTo>
                <a:lnTo>
                  <a:pt x="2558" y="2465"/>
                </a:lnTo>
                <a:lnTo>
                  <a:pt x="2560" y="2462"/>
                </a:lnTo>
                <a:lnTo>
                  <a:pt x="2562" y="2461"/>
                </a:lnTo>
                <a:lnTo>
                  <a:pt x="2564" y="2461"/>
                </a:lnTo>
                <a:lnTo>
                  <a:pt x="2566" y="2462"/>
                </a:lnTo>
                <a:lnTo>
                  <a:pt x="2577" y="2471"/>
                </a:lnTo>
                <a:lnTo>
                  <a:pt x="2584" y="2474"/>
                </a:lnTo>
                <a:lnTo>
                  <a:pt x="2586" y="2474"/>
                </a:lnTo>
                <a:lnTo>
                  <a:pt x="2590" y="2473"/>
                </a:lnTo>
                <a:lnTo>
                  <a:pt x="2594" y="2472"/>
                </a:lnTo>
                <a:lnTo>
                  <a:pt x="2597" y="2470"/>
                </a:lnTo>
                <a:lnTo>
                  <a:pt x="2600" y="2468"/>
                </a:lnTo>
                <a:lnTo>
                  <a:pt x="2602" y="2464"/>
                </a:lnTo>
                <a:lnTo>
                  <a:pt x="2606" y="2457"/>
                </a:lnTo>
                <a:lnTo>
                  <a:pt x="2609" y="2447"/>
                </a:lnTo>
                <a:lnTo>
                  <a:pt x="2609" y="2443"/>
                </a:lnTo>
                <a:lnTo>
                  <a:pt x="2609" y="2438"/>
                </a:lnTo>
                <a:lnTo>
                  <a:pt x="2608" y="2432"/>
                </a:lnTo>
                <a:lnTo>
                  <a:pt x="2607" y="2425"/>
                </a:lnTo>
                <a:lnTo>
                  <a:pt x="2605" y="2421"/>
                </a:lnTo>
                <a:lnTo>
                  <a:pt x="2603" y="2417"/>
                </a:lnTo>
                <a:lnTo>
                  <a:pt x="2600" y="2414"/>
                </a:lnTo>
                <a:lnTo>
                  <a:pt x="2597" y="2410"/>
                </a:lnTo>
                <a:lnTo>
                  <a:pt x="2587" y="2402"/>
                </a:lnTo>
                <a:lnTo>
                  <a:pt x="2578" y="2395"/>
                </a:lnTo>
                <a:lnTo>
                  <a:pt x="2557" y="2381"/>
                </a:lnTo>
                <a:lnTo>
                  <a:pt x="2540" y="2374"/>
                </a:lnTo>
                <a:lnTo>
                  <a:pt x="2535" y="2371"/>
                </a:lnTo>
                <a:lnTo>
                  <a:pt x="2531" y="2368"/>
                </a:lnTo>
                <a:lnTo>
                  <a:pt x="2527" y="2364"/>
                </a:lnTo>
                <a:lnTo>
                  <a:pt x="2523" y="2361"/>
                </a:lnTo>
                <a:lnTo>
                  <a:pt x="2521" y="2357"/>
                </a:lnTo>
                <a:lnTo>
                  <a:pt x="2520" y="2354"/>
                </a:lnTo>
                <a:lnTo>
                  <a:pt x="2521" y="2351"/>
                </a:lnTo>
                <a:lnTo>
                  <a:pt x="2522" y="2349"/>
                </a:lnTo>
                <a:lnTo>
                  <a:pt x="2528" y="2341"/>
                </a:lnTo>
                <a:lnTo>
                  <a:pt x="2534" y="2333"/>
                </a:lnTo>
                <a:lnTo>
                  <a:pt x="2539" y="2325"/>
                </a:lnTo>
                <a:lnTo>
                  <a:pt x="2542" y="2318"/>
                </a:lnTo>
                <a:lnTo>
                  <a:pt x="2542" y="2314"/>
                </a:lnTo>
                <a:lnTo>
                  <a:pt x="2541" y="2310"/>
                </a:lnTo>
                <a:lnTo>
                  <a:pt x="2539" y="2304"/>
                </a:lnTo>
                <a:lnTo>
                  <a:pt x="2537" y="2297"/>
                </a:lnTo>
                <a:lnTo>
                  <a:pt x="2532" y="2286"/>
                </a:lnTo>
                <a:lnTo>
                  <a:pt x="2530" y="2280"/>
                </a:lnTo>
                <a:lnTo>
                  <a:pt x="2533" y="2274"/>
                </a:lnTo>
                <a:lnTo>
                  <a:pt x="2538" y="2263"/>
                </a:lnTo>
                <a:lnTo>
                  <a:pt x="2540" y="2255"/>
                </a:lnTo>
                <a:lnTo>
                  <a:pt x="2540" y="2249"/>
                </a:lnTo>
                <a:lnTo>
                  <a:pt x="2540" y="2246"/>
                </a:lnTo>
                <a:lnTo>
                  <a:pt x="2539" y="2243"/>
                </a:lnTo>
                <a:lnTo>
                  <a:pt x="2538" y="2240"/>
                </a:lnTo>
                <a:lnTo>
                  <a:pt x="2535" y="2238"/>
                </a:lnTo>
                <a:lnTo>
                  <a:pt x="2523" y="2227"/>
                </a:lnTo>
                <a:lnTo>
                  <a:pt x="2511" y="2218"/>
                </a:lnTo>
                <a:lnTo>
                  <a:pt x="2505" y="2215"/>
                </a:lnTo>
                <a:lnTo>
                  <a:pt x="2499" y="2213"/>
                </a:lnTo>
                <a:lnTo>
                  <a:pt x="2496" y="2211"/>
                </a:lnTo>
                <a:lnTo>
                  <a:pt x="2494" y="2211"/>
                </a:lnTo>
                <a:lnTo>
                  <a:pt x="2491" y="2213"/>
                </a:lnTo>
                <a:lnTo>
                  <a:pt x="2489" y="2214"/>
                </a:lnTo>
                <a:lnTo>
                  <a:pt x="2474" y="2222"/>
                </a:lnTo>
                <a:lnTo>
                  <a:pt x="2454" y="2233"/>
                </a:lnTo>
                <a:lnTo>
                  <a:pt x="2445" y="2239"/>
                </a:lnTo>
                <a:lnTo>
                  <a:pt x="2439" y="2242"/>
                </a:lnTo>
                <a:lnTo>
                  <a:pt x="2436" y="2243"/>
                </a:lnTo>
                <a:lnTo>
                  <a:pt x="2435" y="2243"/>
                </a:lnTo>
                <a:lnTo>
                  <a:pt x="2436" y="2242"/>
                </a:lnTo>
                <a:lnTo>
                  <a:pt x="2437" y="2240"/>
                </a:lnTo>
                <a:lnTo>
                  <a:pt x="2453" y="2230"/>
                </a:lnTo>
                <a:lnTo>
                  <a:pt x="2472" y="2219"/>
                </a:lnTo>
                <a:lnTo>
                  <a:pt x="2479" y="2214"/>
                </a:lnTo>
                <a:lnTo>
                  <a:pt x="2485" y="2207"/>
                </a:lnTo>
                <a:lnTo>
                  <a:pt x="2486" y="2204"/>
                </a:lnTo>
                <a:lnTo>
                  <a:pt x="2487" y="2200"/>
                </a:lnTo>
                <a:lnTo>
                  <a:pt x="2486" y="2197"/>
                </a:lnTo>
                <a:lnTo>
                  <a:pt x="2483" y="2194"/>
                </a:lnTo>
                <a:lnTo>
                  <a:pt x="2476" y="2187"/>
                </a:lnTo>
                <a:lnTo>
                  <a:pt x="2470" y="2183"/>
                </a:lnTo>
                <a:lnTo>
                  <a:pt x="2463" y="2180"/>
                </a:lnTo>
                <a:lnTo>
                  <a:pt x="2456" y="2177"/>
                </a:lnTo>
                <a:lnTo>
                  <a:pt x="2450" y="2175"/>
                </a:lnTo>
                <a:lnTo>
                  <a:pt x="2444" y="2172"/>
                </a:lnTo>
                <a:lnTo>
                  <a:pt x="2440" y="2169"/>
                </a:lnTo>
                <a:lnTo>
                  <a:pt x="2435" y="2164"/>
                </a:lnTo>
                <a:lnTo>
                  <a:pt x="2427" y="2150"/>
                </a:lnTo>
                <a:lnTo>
                  <a:pt x="2415" y="2132"/>
                </a:lnTo>
                <a:lnTo>
                  <a:pt x="2405" y="2116"/>
                </a:lnTo>
                <a:lnTo>
                  <a:pt x="2400" y="2110"/>
                </a:lnTo>
                <a:lnTo>
                  <a:pt x="2402" y="2107"/>
                </a:lnTo>
                <a:lnTo>
                  <a:pt x="2405" y="2100"/>
                </a:lnTo>
                <a:lnTo>
                  <a:pt x="2407" y="2097"/>
                </a:lnTo>
                <a:lnTo>
                  <a:pt x="2407" y="2093"/>
                </a:lnTo>
                <a:lnTo>
                  <a:pt x="2407" y="2089"/>
                </a:lnTo>
                <a:lnTo>
                  <a:pt x="2405" y="2085"/>
                </a:lnTo>
                <a:lnTo>
                  <a:pt x="2397" y="2068"/>
                </a:lnTo>
                <a:lnTo>
                  <a:pt x="2384" y="2041"/>
                </a:lnTo>
                <a:lnTo>
                  <a:pt x="2374" y="2016"/>
                </a:lnTo>
                <a:lnTo>
                  <a:pt x="2369" y="2004"/>
                </a:lnTo>
                <a:lnTo>
                  <a:pt x="2365" y="1995"/>
                </a:lnTo>
                <a:lnTo>
                  <a:pt x="2355" y="1976"/>
                </a:lnTo>
                <a:lnTo>
                  <a:pt x="2348" y="1966"/>
                </a:lnTo>
                <a:lnTo>
                  <a:pt x="2343" y="1960"/>
                </a:lnTo>
                <a:lnTo>
                  <a:pt x="2340" y="1958"/>
                </a:lnTo>
                <a:lnTo>
                  <a:pt x="2338" y="1958"/>
                </a:lnTo>
                <a:lnTo>
                  <a:pt x="2336" y="1959"/>
                </a:lnTo>
                <a:lnTo>
                  <a:pt x="2335" y="1961"/>
                </a:lnTo>
                <a:lnTo>
                  <a:pt x="2332" y="1972"/>
                </a:lnTo>
                <a:lnTo>
                  <a:pt x="2324" y="1985"/>
                </a:lnTo>
                <a:lnTo>
                  <a:pt x="2317" y="2001"/>
                </a:lnTo>
                <a:lnTo>
                  <a:pt x="2308" y="2018"/>
                </a:lnTo>
                <a:lnTo>
                  <a:pt x="2297" y="2032"/>
                </a:lnTo>
                <a:lnTo>
                  <a:pt x="2287" y="2044"/>
                </a:lnTo>
                <a:lnTo>
                  <a:pt x="2282" y="2048"/>
                </a:lnTo>
                <a:lnTo>
                  <a:pt x="2278" y="2050"/>
                </a:lnTo>
                <a:lnTo>
                  <a:pt x="2274" y="2051"/>
                </a:lnTo>
                <a:lnTo>
                  <a:pt x="2270" y="2050"/>
                </a:lnTo>
                <a:lnTo>
                  <a:pt x="2264" y="2045"/>
                </a:lnTo>
                <a:lnTo>
                  <a:pt x="2256" y="2040"/>
                </a:lnTo>
                <a:lnTo>
                  <a:pt x="2250" y="2034"/>
                </a:lnTo>
                <a:lnTo>
                  <a:pt x="2245" y="2028"/>
                </a:lnTo>
                <a:lnTo>
                  <a:pt x="2240" y="2023"/>
                </a:lnTo>
                <a:lnTo>
                  <a:pt x="2237" y="2017"/>
                </a:lnTo>
                <a:lnTo>
                  <a:pt x="2235" y="2011"/>
                </a:lnTo>
                <a:lnTo>
                  <a:pt x="2234" y="2007"/>
                </a:lnTo>
                <a:lnTo>
                  <a:pt x="2236" y="1994"/>
                </a:lnTo>
                <a:lnTo>
                  <a:pt x="2236" y="1974"/>
                </a:lnTo>
                <a:lnTo>
                  <a:pt x="2236" y="1963"/>
                </a:lnTo>
                <a:lnTo>
                  <a:pt x="2234" y="1954"/>
                </a:lnTo>
                <a:lnTo>
                  <a:pt x="2234" y="1951"/>
                </a:lnTo>
                <a:lnTo>
                  <a:pt x="2232" y="1946"/>
                </a:lnTo>
                <a:lnTo>
                  <a:pt x="2231" y="1944"/>
                </a:lnTo>
                <a:lnTo>
                  <a:pt x="2229" y="1942"/>
                </a:lnTo>
                <a:lnTo>
                  <a:pt x="2216" y="1936"/>
                </a:lnTo>
                <a:lnTo>
                  <a:pt x="2198" y="1929"/>
                </a:lnTo>
                <a:lnTo>
                  <a:pt x="2189" y="1924"/>
                </a:lnTo>
                <a:lnTo>
                  <a:pt x="2181" y="1920"/>
                </a:lnTo>
                <a:lnTo>
                  <a:pt x="2178" y="1918"/>
                </a:lnTo>
                <a:lnTo>
                  <a:pt x="2176" y="1916"/>
                </a:lnTo>
                <a:lnTo>
                  <a:pt x="2174" y="1913"/>
                </a:lnTo>
                <a:lnTo>
                  <a:pt x="2173" y="1911"/>
                </a:lnTo>
                <a:lnTo>
                  <a:pt x="2172" y="1906"/>
                </a:lnTo>
                <a:lnTo>
                  <a:pt x="2169" y="1898"/>
                </a:lnTo>
                <a:lnTo>
                  <a:pt x="2165" y="1891"/>
                </a:lnTo>
                <a:lnTo>
                  <a:pt x="2160" y="1885"/>
                </a:lnTo>
                <a:lnTo>
                  <a:pt x="2150" y="1871"/>
                </a:lnTo>
                <a:lnTo>
                  <a:pt x="2144" y="1865"/>
                </a:lnTo>
                <a:lnTo>
                  <a:pt x="2136" y="1860"/>
                </a:lnTo>
                <a:lnTo>
                  <a:pt x="2125" y="1858"/>
                </a:lnTo>
                <a:lnTo>
                  <a:pt x="2121" y="1857"/>
                </a:lnTo>
                <a:lnTo>
                  <a:pt x="2116" y="1857"/>
                </a:lnTo>
                <a:lnTo>
                  <a:pt x="2114" y="1858"/>
                </a:lnTo>
                <a:lnTo>
                  <a:pt x="2112" y="1860"/>
                </a:lnTo>
                <a:lnTo>
                  <a:pt x="2113" y="1866"/>
                </a:lnTo>
                <a:lnTo>
                  <a:pt x="2113" y="1871"/>
                </a:lnTo>
                <a:lnTo>
                  <a:pt x="2112" y="1872"/>
                </a:lnTo>
                <a:lnTo>
                  <a:pt x="2111" y="1874"/>
                </a:lnTo>
                <a:lnTo>
                  <a:pt x="2108" y="1874"/>
                </a:lnTo>
                <a:lnTo>
                  <a:pt x="2105" y="1873"/>
                </a:lnTo>
                <a:lnTo>
                  <a:pt x="2098" y="1870"/>
                </a:lnTo>
                <a:lnTo>
                  <a:pt x="2091" y="1866"/>
                </a:lnTo>
                <a:lnTo>
                  <a:pt x="2083" y="1863"/>
                </a:lnTo>
                <a:lnTo>
                  <a:pt x="2078" y="1863"/>
                </a:lnTo>
                <a:lnTo>
                  <a:pt x="2070" y="1863"/>
                </a:lnTo>
                <a:lnTo>
                  <a:pt x="2060" y="1863"/>
                </a:lnTo>
                <a:lnTo>
                  <a:pt x="2054" y="1864"/>
                </a:lnTo>
                <a:lnTo>
                  <a:pt x="2050" y="1865"/>
                </a:lnTo>
                <a:lnTo>
                  <a:pt x="2046" y="1868"/>
                </a:lnTo>
                <a:lnTo>
                  <a:pt x="2044" y="1873"/>
                </a:lnTo>
                <a:lnTo>
                  <a:pt x="2041" y="1879"/>
                </a:lnTo>
                <a:lnTo>
                  <a:pt x="2041" y="1887"/>
                </a:lnTo>
                <a:lnTo>
                  <a:pt x="2042" y="1896"/>
                </a:lnTo>
                <a:lnTo>
                  <a:pt x="2044" y="1906"/>
                </a:lnTo>
                <a:lnTo>
                  <a:pt x="2044" y="1915"/>
                </a:lnTo>
                <a:lnTo>
                  <a:pt x="2044" y="1923"/>
                </a:lnTo>
                <a:lnTo>
                  <a:pt x="2044" y="1931"/>
                </a:lnTo>
                <a:lnTo>
                  <a:pt x="2041" y="1936"/>
                </a:lnTo>
                <a:lnTo>
                  <a:pt x="2036" y="1943"/>
                </a:lnTo>
                <a:lnTo>
                  <a:pt x="2035" y="1948"/>
                </a:lnTo>
                <a:lnTo>
                  <a:pt x="2036" y="1953"/>
                </a:lnTo>
                <a:lnTo>
                  <a:pt x="2040" y="1960"/>
                </a:lnTo>
                <a:lnTo>
                  <a:pt x="2044" y="1967"/>
                </a:lnTo>
                <a:lnTo>
                  <a:pt x="2047" y="1975"/>
                </a:lnTo>
                <a:lnTo>
                  <a:pt x="2047" y="1979"/>
                </a:lnTo>
                <a:lnTo>
                  <a:pt x="2047" y="1982"/>
                </a:lnTo>
                <a:lnTo>
                  <a:pt x="2047" y="1986"/>
                </a:lnTo>
                <a:lnTo>
                  <a:pt x="2045" y="1989"/>
                </a:lnTo>
                <a:lnTo>
                  <a:pt x="2037" y="1996"/>
                </a:lnTo>
                <a:lnTo>
                  <a:pt x="2026" y="2002"/>
                </a:lnTo>
                <a:lnTo>
                  <a:pt x="2024" y="2004"/>
                </a:lnTo>
                <a:lnTo>
                  <a:pt x="2022" y="2006"/>
                </a:lnTo>
                <a:lnTo>
                  <a:pt x="2022" y="2009"/>
                </a:lnTo>
                <a:lnTo>
                  <a:pt x="2022" y="2013"/>
                </a:lnTo>
                <a:lnTo>
                  <a:pt x="2024" y="2018"/>
                </a:lnTo>
                <a:lnTo>
                  <a:pt x="2027" y="2023"/>
                </a:lnTo>
                <a:lnTo>
                  <a:pt x="2032" y="2029"/>
                </a:lnTo>
                <a:lnTo>
                  <a:pt x="2038" y="2035"/>
                </a:lnTo>
                <a:lnTo>
                  <a:pt x="2051" y="2050"/>
                </a:lnTo>
                <a:lnTo>
                  <a:pt x="2060" y="2063"/>
                </a:lnTo>
                <a:lnTo>
                  <a:pt x="2067" y="2073"/>
                </a:lnTo>
                <a:lnTo>
                  <a:pt x="2071" y="2084"/>
                </a:lnTo>
                <a:lnTo>
                  <a:pt x="2073" y="2093"/>
                </a:lnTo>
                <a:lnTo>
                  <a:pt x="2073" y="2103"/>
                </a:lnTo>
                <a:lnTo>
                  <a:pt x="2071" y="2112"/>
                </a:lnTo>
                <a:lnTo>
                  <a:pt x="2069" y="2121"/>
                </a:lnTo>
                <a:lnTo>
                  <a:pt x="2066" y="2131"/>
                </a:lnTo>
                <a:lnTo>
                  <a:pt x="2060" y="2140"/>
                </a:lnTo>
                <a:lnTo>
                  <a:pt x="2054" y="2151"/>
                </a:lnTo>
                <a:lnTo>
                  <a:pt x="2048" y="2159"/>
                </a:lnTo>
                <a:lnTo>
                  <a:pt x="2034" y="2175"/>
                </a:lnTo>
                <a:lnTo>
                  <a:pt x="2025" y="2184"/>
                </a:lnTo>
                <a:lnTo>
                  <a:pt x="2018" y="2188"/>
                </a:lnTo>
                <a:lnTo>
                  <a:pt x="2012" y="2193"/>
                </a:lnTo>
                <a:lnTo>
                  <a:pt x="2010" y="2196"/>
                </a:lnTo>
                <a:lnTo>
                  <a:pt x="2009" y="2198"/>
                </a:lnTo>
                <a:lnTo>
                  <a:pt x="2008" y="2201"/>
                </a:lnTo>
                <a:lnTo>
                  <a:pt x="2009" y="2204"/>
                </a:lnTo>
                <a:lnTo>
                  <a:pt x="2010" y="2214"/>
                </a:lnTo>
                <a:lnTo>
                  <a:pt x="2011" y="2225"/>
                </a:lnTo>
                <a:lnTo>
                  <a:pt x="2011" y="2237"/>
                </a:lnTo>
                <a:lnTo>
                  <a:pt x="2010" y="2244"/>
                </a:lnTo>
                <a:lnTo>
                  <a:pt x="2011" y="2250"/>
                </a:lnTo>
                <a:lnTo>
                  <a:pt x="2014" y="2260"/>
                </a:lnTo>
                <a:lnTo>
                  <a:pt x="2017" y="2269"/>
                </a:lnTo>
                <a:lnTo>
                  <a:pt x="2018" y="2276"/>
                </a:lnTo>
                <a:lnTo>
                  <a:pt x="2018" y="2288"/>
                </a:lnTo>
                <a:lnTo>
                  <a:pt x="2017" y="2303"/>
                </a:lnTo>
                <a:lnTo>
                  <a:pt x="2015" y="2309"/>
                </a:lnTo>
                <a:lnTo>
                  <a:pt x="2012" y="2314"/>
                </a:lnTo>
                <a:lnTo>
                  <a:pt x="2010" y="2316"/>
                </a:lnTo>
                <a:lnTo>
                  <a:pt x="2008" y="2317"/>
                </a:lnTo>
                <a:lnTo>
                  <a:pt x="2005" y="2318"/>
                </a:lnTo>
                <a:lnTo>
                  <a:pt x="2002" y="2318"/>
                </a:lnTo>
                <a:lnTo>
                  <a:pt x="1996" y="2316"/>
                </a:lnTo>
                <a:lnTo>
                  <a:pt x="1991" y="2313"/>
                </a:lnTo>
                <a:lnTo>
                  <a:pt x="1986" y="2309"/>
                </a:lnTo>
                <a:lnTo>
                  <a:pt x="1983" y="2305"/>
                </a:lnTo>
                <a:lnTo>
                  <a:pt x="1975" y="2295"/>
                </a:lnTo>
                <a:lnTo>
                  <a:pt x="1969" y="2285"/>
                </a:lnTo>
                <a:lnTo>
                  <a:pt x="1961" y="2276"/>
                </a:lnTo>
                <a:lnTo>
                  <a:pt x="1953" y="2271"/>
                </a:lnTo>
                <a:lnTo>
                  <a:pt x="1950" y="2268"/>
                </a:lnTo>
                <a:lnTo>
                  <a:pt x="1948" y="2266"/>
                </a:lnTo>
                <a:lnTo>
                  <a:pt x="1947" y="2264"/>
                </a:lnTo>
                <a:lnTo>
                  <a:pt x="1947" y="2261"/>
                </a:lnTo>
                <a:lnTo>
                  <a:pt x="1948" y="2258"/>
                </a:lnTo>
                <a:lnTo>
                  <a:pt x="1950" y="2255"/>
                </a:lnTo>
                <a:lnTo>
                  <a:pt x="1953" y="2254"/>
                </a:lnTo>
                <a:lnTo>
                  <a:pt x="1956" y="2252"/>
                </a:lnTo>
                <a:lnTo>
                  <a:pt x="1957" y="2251"/>
                </a:lnTo>
                <a:lnTo>
                  <a:pt x="1958" y="2250"/>
                </a:lnTo>
                <a:lnTo>
                  <a:pt x="1958" y="2248"/>
                </a:lnTo>
                <a:lnTo>
                  <a:pt x="1956" y="2246"/>
                </a:lnTo>
                <a:lnTo>
                  <a:pt x="1951" y="2241"/>
                </a:lnTo>
                <a:lnTo>
                  <a:pt x="1948" y="2237"/>
                </a:lnTo>
                <a:lnTo>
                  <a:pt x="1946" y="2235"/>
                </a:lnTo>
                <a:lnTo>
                  <a:pt x="1946" y="2231"/>
                </a:lnTo>
                <a:lnTo>
                  <a:pt x="1946" y="2228"/>
                </a:lnTo>
                <a:lnTo>
                  <a:pt x="1947" y="2225"/>
                </a:lnTo>
                <a:lnTo>
                  <a:pt x="1948" y="2221"/>
                </a:lnTo>
                <a:lnTo>
                  <a:pt x="1951" y="2219"/>
                </a:lnTo>
                <a:lnTo>
                  <a:pt x="1953" y="2217"/>
                </a:lnTo>
                <a:lnTo>
                  <a:pt x="1957" y="2215"/>
                </a:lnTo>
                <a:lnTo>
                  <a:pt x="1958" y="2214"/>
                </a:lnTo>
                <a:lnTo>
                  <a:pt x="1959" y="2210"/>
                </a:lnTo>
                <a:lnTo>
                  <a:pt x="1959" y="2206"/>
                </a:lnTo>
                <a:lnTo>
                  <a:pt x="1956" y="2201"/>
                </a:lnTo>
                <a:lnTo>
                  <a:pt x="1948" y="2189"/>
                </a:lnTo>
                <a:lnTo>
                  <a:pt x="1942" y="2178"/>
                </a:lnTo>
                <a:lnTo>
                  <a:pt x="1939" y="2174"/>
                </a:lnTo>
                <a:lnTo>
                  <a:pt x="1935" y="2171"/>
                </a:lnTo>
                <a:lnTo>
                  <a:pt x="1929" y="2170"/>
                </a:lnTo>
                <a:lnTo>
                  <a:pt x="1923" y="2169"/>
                </a:lnTo>
                <a:lnTo>
                  <a:pt x="1920" y="2167"/>
                </a:lnTo>
                <a:lnTo>
                  <a:pt x="1915" y="2163"/>
                </a:lnTo>
                <a:lnTo>
                  <a:pt x="1909" y="2157"/>
                </a:lnTo>
                <a:lnTo>
                  <a:pt x="1904" y="2150"/>
                </a:lnTo>
                <a:lnTo>
                  <a:pt x="1891" y="2130"/>
                </a:lnTo>
                <a:lnTo>
                  <a:pt x="1877" y="2107"/>
                </a:lnTo>
                <a:lnTo>
                  <a:pt x="1863" y="2083"/>
                </a:lnTo>
                <a:lnTo>
                  <a:pt x="1851" y="2062"/>
                </a:lnTo>
                <a:lnTo>
                  <a:pt x="1841" y="2045"/>
                </a:lnTo>
                <a:lnTo>
                  <a:pt x="1834" y="2037"/>
                </a:lnTo>
                <a:lnTo>
                  <a:pt x="1828" y="2032"/>
                </a:lnTo>
                <a:lnTo>
                  <a:pt x="1819" y="2028"/>
                </a:lnTo>
                <a:lnTo>
                  <a:pt x="1809" y="2025"/>
                </a:lnTo>
                <a:lnTo>
                  <a:pt x="1796" y="2022"/>
                </a:lnTo>
                <a:lnTo>
                  <a:pt x="1785" y="2020"/>
                </a:lnTo>
                <a:lnTo>
                  <a:pt x="1774" y="2020"/>
                </a:lnTo>
                <a:lnTo>
                  <a:pt x="1769" y="2020"/>
                </a:lnTo>
                <a:lnTo>
                  <a:pt x="1764" y="2021"/>
                </a:lnTo>
                <a:lnTo>
                  <a:pt x="1760" y="2022"/>
                </a:lnTo>
                <a:lnTo>
                  <a:pt x="1756" y="2024"/>
                </a:lnTo>
                <a:lnTo>
                  <a:pt x="1753" y="2027"/>
                </a:lnTo>
                <a:lnTo>
                  <a:pt x="1751" y="2030"/>
                </a:lnTo>
                <a:lnTo>
                  <a:pt x="1749" y="2033"/>
                </a:lnTo>
                <a:lnTo>
                  <a:pt x="1747" y="2038"/>
                </a:lnTo>
                <a:lnTo>
                  <a:pt x="1744" y="2047"/>
                </a:lnTo>
                <a:lnTo>
                  <a:pt x="1742" y="2056"/>
                </a:lnTo>
                <a:lnTo>
                  <a:pt x="1740" y="2064"/>
                </a:lnTo>
                <a:lnTo>
                  <a:pt x="1738" y="2070"/>
                </a:lnTo>
                <a:lnTo>
                  <a:pt x="1737" y="2071"/>
                </a:lnTo>
                <a:lnTo>
                  <a:pt x="1734" y="2072"/>
                </a:lnTo>
                <a:lnTo>
                  <a:pt x="1733" y="2072"/>
                </a:lnTo>
                <a:lnTo>
                  <a:pt x="1731" y="2071"/>
                </a:lnTo>
                <a:lnTo>
                  <a:pt x="1729" y="2070"/>
                </a:lnTo>
                <a:lnTo>
                  <a:pt x="1728" y="2070"/>
                </a:lnTo>
                <a:lnTo>
                  <a:pt x="1726" y="2072"/>
                </a:lnTo>
                <a:lnTo>
                  <a:pt x="1724" y="2075"/>
                </a:lnTo>
                <a:lnTo>
                  <a:pt x="1720" y="2085"/>
                </a:lnTo>
                <a:lnTo>
                  <a:pt x="1717" y="2095"/>
                </a:lnTo>
                <a:lnTo>
                  <a:pt x="1712" y="2106"/>
                </a:lnTo>
                <a:lnTo>
                  <a:pt x="1707" y="2115"/>
                </a:lnTo>
                <a:lnTo>
                  <a:pt x="1705" y="2119"/>
                </a:lnTo>
                <a:lnTo>
                  <a:pt x="1703" y="2121"/>
                </a:lnTo>
                <a:lnTo>
                  <a:pt x="1700" y="2122"/>
                </a:lnTo>
                <a:lnTo>
                  <a:pt x="1697" y="2121"/>
                </a:lnTo>
                <a:lnTo>
                  <a:pt x="1694" y="2119"/>
                </a:lnTo>
                <a:lnTo>
                  <a:pt x="1690" y="2116"/>
                </a:lnTo>
                <a:lnTo>
                  <a:pt x="1687" y="2111"/>
                </a:lnTo>
                <a:lnTo>
                  <a:pt x="1684" y="2105"/>
                </a:lnTo>
                <a:lnTo>
                  <a:pt x="1678" y="2090"/>
                </a:lnTo>
                <a:lnTo>
                  <a:pt x="1672" y="2073"/>
                </a:lnTo>
                <a:lnTo>
                  <a:pt x="1667" y="2054"/>
                </a:lnTo>
                <a:lnTo>
                  <a:pt x="1663" y="2038"/>
                </a:lnTo>
                <a:lnTo>
                  <a:pt x="1661" y="2022"/>
                </a:lnTo>
                <a:lnTo>
                  <a:pt x="1661" y="2010"/>
                </a:lnTo>
                <a:lnTo>
                  <a:pt x="1664" y="1988"/>
                </a:lnTo>
                <a:lnTo>
                  <a:pt x="1668" y="1965"/>
                </a:lnTo>
                <a:lnTo>
                  <a:pt x="1672" y="1953"/>
                </a:lnTo>
                <a:lnTo>
                  <a:pt x="1675" y="1941"/>
                </a:lnTo>
                <a:lnTo>
                  <a:pt x="1680" y="1931"/>
                </a:lnTo>
                <a:lnTo>
                  <a:pt x="1687" y="1922"/>
                </a:lnTo>
                <a:lnTo>
                  <a:pt x="1708" y="1899"/>
                </a:lnTo>
                <a:lnTo>
                  <a:pt x="1733" y="1870"/>
                </a:lnTo>
                <a:lnTo>
                  <a:pt x="1755" y="1846"/>
                </a:lnTo>
                <a:lnTo>
                  <a:pt x="1765" y="1835"/>
                </a:lnTo>
                <a:lnTo>
                  <a:pt x="1764" y="1834"/>
                </a:lnTo>
                <a:lnTo>
                  <a:pt x="1763" y="1829"/>
                </a:lnTo>
                <a:lnTo>
                  <a:pt x="1764" y="1826"/>
                </a:lnTo>
                <a:lnTo>
                  <a:pt x="1765" y="1822"/>
                </a:lnTo>
                <a:lnTo>
                  <a:pt x="1767" y="1819"/>
                </a:lnTo>
                <a:lnTo>
                  <a:pt x="1770" y="1815"/>
                </a:lnTo>
                <a:lnTo>
                  <a:pt x="1782" y="1805"/>
                </a:lnTo>
                <a:lnTo>
                  <a:pt x="1789" y="1799"/>
                </a:lnTo>
                <a:lnTo>
                  <a:pt x="1796" y="1794"/>
                </a:lnTo>
                <a:lnTo>
                  <a:pt x="1808" y="1790"/>
                </a:lnTo>
                <a:lnTo>
                  <a:pt x="1813" y="1788"/>
                </a:lnTo>
                <a:lnTo>
                  <a:pt x="1818" y="1786"/>
                </a:lnTo>
                <a:lnTo>
                  <a:pt x="1821" y="1783"/>
                </a:lnTo>
                <a:lnTo>
                  <a:pt x="1823" y="1780"/>
                </a:lnTo>
                <a:lnTo>
                  <a:pt x="1829" y="1770"/>
                </a:lnTo>
                <a:lnTo>
                  <a:pt x="1836" y="1759"/>
                </a:lnTo>
                <a:lnTo>
                  <a:pt x="1840" y="1754"/>
                </a:lnTo>
                <a:lnTo>
                  <a:pt x="1843" y="1749"/>
                </a:lnTo>
                <a:lnTo>
                  <a:pt x="1845" y="1749"/>
                </a:lnTo>
                <a:lnTo>
                  <a:pt x="1847" y="1748"/>
                </a:lnTo>
                <a:lnTo>
                  <a:pt x="1849" y="1749"/>
                </a:lnTo>
                <a:lnTo>
                  <a:pt x="1850" y="1752"/>
                </a:lnTo>
                <a:lnTo>
                  <a:pt x="1850" y="1757"/>
                </a:lnTo>
                <a:lnTo>
                  <a:pt x="1849" y="1765"/>
                </a:lnTo>
                <a:lnTo>
                  <a:pt x="1845" y="1775"/>
                </a:lnTo>
                <a:lnTo>
                  <a:pt x="1841" y="1784"/>
                </a:lnTo>
                <a:lnTo>
                  <a:pt x="1838" y="1793"/>
                </a:lnTo>
                <a:lnTo>
                  <a:pt x="1835" y="1801"/>
                </a:lnTo>
                <a:lnTo>
                  <a:pt x="1834" y="1807"/>
                </a:lnTo>
                <a:lnTo>
                  <a:pt x="1835" y="1811"/>
                </a:lnTo>
                <a:lnTo>
                  <a:pt x="1842" y="1813"/>
                </a:lnTo>
                <a:lnTo>
                  <a:pt x="1854" y="1815"/>
                </a:lnTo>
                <a:lnTo>
                  <a:pt x="1860" y="1816"/>
                </a:lnTo>
                <a:lnTo>
                  <a:pt x="1865" y="1819"/>
                </a:lnTo>
                <a:lnTo>
                  <a:pt x="1871" y="1822"/>
                </a:lnTo>
                <a:lnTo>
                  <a:pt x="1874" y="1826"/>
                </a:lnTo>
                <a:lnTo>
                  <a:pt x="1877" y="1835"/>
                </a:lnTo>
                <a:lnTo>
                  <a:pt x="1880" y="1841"/>
                </a:lnTo>
                <a:lnTo>
                  <a:pt x="1881" y="1842"/>
                </a:lnTo>
                <a:lnTo>
                  <a:pt x="1884" y="1840"/>
                </a:lnTo>
                <a:lnTo>
                  <a:pt x="1887" y="1836"/>
                </a:lnTo>
                <a:lnTo>
                  <a:pt x="1893" y="1831"/>
                </a:lnTo>
                <a:lnTo>
                  <a:pt x="1898" y="1824"/>
                </a:lnTo>
                <a:lnTo>
                  <a:pt x="1902" y="1814"/>
                </a:lnTo>
                <a:lnTo>
                  <a:pt x="1905" y="1805"/>
                </a:lnTo>
                <a:lnTo>
                  <a:pt x="1908" y="1796"/>
                </a:lnTo>
                <a:lnTo>
                  <a:pt x="1911" y="1788"/>
                </a:lnTo>
                <a:lnTo>
                  <a:pt x="1915" y="1784"/>
                </a:lnTo>
                <a:lnTo>
                  <a:pt x="1917" y="1783"/>
                </a:lnTo>
                <a:lnTo>
                  <a:pt x="1919" y="1783"/>
                </a:lnTo>
                <a:lnTo>
                  <a:pt x="1921" y="1784"/>
                </a:lnTo>
                <a:lnTo>
                  <a:pt x="1923" y="1786"/>
                </a:lnTo>
                <a:lnTo>
                  <a:pt x="1930" y="1793"/>
                </a:lnTo>
                <a:lnTo>
                  <a:pt x="1940" y="1799"/>
                </a:lnTo>
                <a:lnTo>
                  <a:pt x="1950" y="1804"/>
                </a:lnTo>
                <a:lnTo>
                  <a:pt x="1961" y="1808"/>
                </a:lnTo>
                <a:lnTo>
                  <a:pt x="1971" y="1811"/>
                </a:lnTo>
                <a:lnTo>
                  <a:pt x="1980" y="1813"/>
                </a:lnTo>
                <a:lnTo>
                  <a:pt x="1983" y="1813"/>
                </a:lnTo>
                <a:lnTo>
                  <a:pt x="1986" y="1813"/>
                </a:lnTo>
                <a:lnTo>
                  <a:pt x="1988" y="1812"/>
                </a:lnTo>
                <a:lnTo>
                  <a:pt x="1988" y="1811"/>
                </a:lnTo>
                <a:lnTo>
                  <a:pt x="1988" y="1808"/>
                </a:lnTo>
                <a:lnTo>
                  <a:pt x="1987" y="1804"/>
                </a:lnTo>
                <a:lnTo>
                  <a:pt x="1985" y="1800"/>
                </a:lnTo>
                <a:lnTo>
                  <a:pt x="1983" y="1794"/>
                </a:lnTo>
                <a:lnTo>
                  <a:pt x="1973" y="1782"/>
                </a:lnTo>
                <a:lnTo>
                  <a:pt x="1960" y="1765"/>
                </a:lnTo>
                <a:lnTo>
                  <a:pt x="1950" y="1757"/>
                </a:lnTo>
                <a:lnTo>
                  <a:pt x="1940" y="1748"/>
                </a:lnTo>
                <a:lnTo>
                  <a:pt x="1928" y="1741"/>
                </a:lnTo>
                <a:lnTo>
                  <a:pt x="1918" y="1735"/>
                </a:lnTo>
                <a:lnTo>
                  <a:pt x="1908" y="1730"/>
                </a:lnTo>
                <a:lnTo>
                  <a:pt x="1901" y="1724"/>
                </a:lnTo>
                <a:lnTo>
                  <a:pt x="1899" y="1722"/>
                </a:lnTo>
                <a:lnTo>
                  <a:pt x="1898" y="1719"/>
                </a:lnTo>
                <a:lnTo>
                  <a:pt x="1898" y="1717"/>
                </a:lnTo>
                <a:lnTo>
                  <a:pt x="1899" y="1716"/>
                </a:lnTo>
                <a:lnTo>
                  <a:pt x="1907" y="1710"/>
                </a:lnTo>
                <a:lnTo>
                  <a:pt x="1917" y="1705"/>
                </a:lnTo>
                <a:lnTo>
                  <a:pt x="1921" y="1702"/>
                </a:lnTo>
                <a:lnTo>
                  <a:pt x="1925" y="1699"/>
                </a:lnTo>
                <a:lnTo>
                  <a:pt x="1928" y="1694"/>
                </a:lnTo>
                <a:lnTo>
                  <a:pt x="1929" y="1688"/>
                </a:lnTo>
                <a:lnTo>
                  <a:pt x="1931" y="1672"/>
                </a:lnTo>
                <a:lnTo>
                  <a:pt x="1933" y="1658"/>
                </a:lnTo>
                <a:lnTo>
                  <a:pt x="1936" y="1653"/>
                </a:lnTo>
                <a:lnTo>
                  <a:pt x="1939" y="1648"/>
                </a:lnTo>
                <a:lnTo>
                  <a:pt x="1942" y="1645"/>
                </a:lnTo>
                <a:lnTo>
                  <a:pt x="1946" y="1643"/>
                </a:lnTo>
                <a:lnTo>
                  <a:pt x="1948" y="1642"/>
                </a:lnTo>
                <a:lnTo>
                  <a:pt x="1950" y="1638"/>
                </a:lnTo>
                <a:lnTo>
                  <a:pt x="1950" y="1635"/>
                </a:lnTo>
                <a:lnTo>
                  <a:pt x="1951" y="1630"/>
                </a:lnTo>
                <a:lnTo>
                  <a:pt x="1951" y="1617"/>
                </a:lnTo>
                <a:lnTo>
                  <a:pt x="1950" y="1604"/>
                </a:lnTo>
                <a:lnTo>
                  <a:pt x="1947" y="1579"/>
                </a:lnTo>
                <a:lnTo>
                  <a:pt x="1946" y="1567"/>
                </a:lnTo>
                <a:lnTo>
                  <a:pt x="1949" y="1559"/>
                </a:lnTo>
                <a:lnTo>
                  <a:pt x="1954" y="1540"/>
                </a:lnTo>
                <a:lnTo>
                  <a:pt x="1958" y="1529"/>
                </a:lnTo>
                <a:lnTo>
                  <a:pt x="1959" y="1519"/>
                </a:lnTo>
                <a:lnTo>
                  <a:pt x="1958" y="1515"/>
                </a:lnTo>
                <a:lnTo>
                  <a:pt x="1957" y="1511"/>
                </a:lnTo>
                <a:lnTo>
                  <a:pt x="1956" y="1507"/>
                </a:lnTo>
                <a:lnTo>
                  <a:pt x="1952" y="1504"/>
                </a:lnTo>
                <a:lnTo>
                  <a:pt x="1936" y="1494"/>
                </a:lnTo>
                <a:lnTo>
                  <a:pt x="1914" y="1479"/>
                </a:lnTo>
                <a:lnTo>
                  <a:pt x="1903" y="1473"/>
                </a:lnTo>
                <a:lnTo>
                  <a:pt x="1895" y="1468"/>
                </a:lnTo>
                <a:lnTo>
                  <a:pt x="1889" y="1463"/>
                </a:lnTo>
                <a:lnTo>
                  <a:pt x="1889" y="1461"/>
                </a:lnTo>
                <a:lnTo>
                  <a:pt x="1904" y="1455"/>
                </a:lnTo>
                <a:lnTo>
                  <a:pt x="1933" y="1445"/>
                </a:lnTo>
                <a:lnTo>
                  <a:pt x="1949" y="1440"/>
                </a:lnTo>
                <a:lnTo>
                  <a:pt x="1962" y="1438"/>
                </a:lnTo>
                <a:lnTo>
                  <a:pt x="1967" y="1439"/>
                </a:lnTo>
                <a:lnTo>
                  <a:pt x="1971" y="1440"/>
                </a:lnTo>
                <a:lnTo>
                  <a:pt x="1974" y="1442"/>
                </a:lnTo>
                <a:lnTo>
                  <a:pt x="1975" y="1446"/>
                </a:lnTo>
                <a:lnTo>
                  <a:pt x="1975" y="1450"/>
                </a:lnTo>
                <a:lnTo>
                  <a:pt x="1976" y="1454"/>
                </a:lnTo>
                <a:lnTo>
                  <a:pt x="1979" y="1457"/>
                </a:lnTo>
                <a:lnTo>
                  <a:pt x="1981" y="1461"/>
                </a:lnTo>
                <a:lnTo>
                  <a:pt x="1986" y="1467"/>
                </a:lnTo>
                <a:lnTo>
                  <a:pt x="1991" y="1471"/>
                </a:lnTo>
                <a:lnTo>
                  <a:pt x="1996" y="1472"/>
                </a:lnTo>
                <a:lnTo>
                  <a:pt x="2002" y="1472"/>
                </a:lnTo>
                <a:lnTo>
                  <a:pt x="2004" y="1471"/>
                </a:lnTo>
                <a:lnTo>
                  <a:pt x="2005" y="1470"/>
                </a:lnTo>
                <a:lnTo>
                  <a:pt x="2006" y="1468"/>
                </a:lnTo>
                <a:lnTo>
                  <a:pt x="2006" y="1464"/>
                </a:lnTo>
                <a:lnTo>
                  <a:pt x="2007" y="1457"/>
                </a:lnTo>
                <a:lnTo>
                  <a:pt x="2009" y="1450"/>
                </a:lnTo>
                <a:lnTo>
                  <a:pt x="2012" y="1442"/>
                </a:lnTo>
                <a:lnTo>
                  <a:pt x="2017" y="1436"/>
                </a:lnTo>
                <a:lnTo>
                  <a:pt x="2019" y="1434"/>
                </a:lnTo>
                <a:lnTo>
                  <a:pt x="2023" y="1432"/>
                </a:lnTo>
                <a:lnTo>
                  <a:pt x="2026" y="1431"/>
                </a:lnTo>
                <a:lnTo>
                  <a:pt x="2029" y="1431"/>
                </a:lnTo>
                <a:lnTo>
                  <a:pt x="2032" y="1432"/>
                </a:lnTo>
                <a:lnTo>
                  <a:pt x="2035" y="1434"/>
                </a:lnTo>
                <a:lnTo>
                  <a:pt x="2038" y="1437"/>
                </a:lnTo>
                <a:lnTo>
                  <a:pt x="2042" y="1442"/>
                </a:lnTo>
                <a:lnTo>
                  <a:pt x="2052" y="1457"/>
                </a:lnTo>
                <a:lnTo>
                  <a:pt x="2067" y="1478"/>
                </a:lnTo>
                <a:lnTo>
                  <a:pt x="2084" y="1504"/>
                </a:lnTo>
                <a:lnTo>
                  <a:pt x="2103" y="1534"/>
                </a:lnTo>
                <a:lnTo>
                  <a:pt x="2121" y="1561"/>
                </a:lnTo>
                <a:lnTo>
                  <a:pt x="2136" y="1586"/>
                </a:lnTo>
                <a:lnTo>
                  <a:pt x="2141" y="1596"/>
                </a:lnTo>
                <a:lnTo>
                  <a:pt x="2145" y="1606"/>
                </a:lnTo>
                <a:lnTo>
                  <a:pt x="2147" y="1612"/>
                </a:lnTo>
                <a:lnTo>
                  <a:pt x="2147" y="1617"/>
                </a:lnTo>
                <a:lnTo>
                  <a:pt x="2147" y="1624"/>
                </a:lnTo>
                <a:lnTo>
                  <a:pt x="2147" y="1629"/>
                </a:lnTo>
                <a:lnTo>
                  <a:pt x="2149" y="1634"/>
                </a:lnTo>
                <a:lnTo>
                  <a:pt x="2151" y="1637"/>
                </a:lnTo>
                <a:lnTo>
                  <a:pt x="2156" y="1643"/>
                </a:lnTo>
                <a:lnTo>
                  <a:pt x="2158" y="1644"/>
                </a:lnTo>
                <a:lnTo>
                  <a:pt x="2170" y="1645"/>
                </a:lnTo>
                <a:lnTo>
                  <a:pt x="2196" y="1649"/>
                </a:lnTo>
                <a:lnTo>
                  <a:pt x="2210" y="1651"/>
                </a:lnTo>
                <a:lnTo>
                  <a:pt x="2221" y="1654"/>
                </a:lnTo>
                <a:lnTo>
                  <a:pt x="2225" y="1656"/>
                </a:lnTo>
                <a:lnTo>
                  <a:pt x="2228" y="1658"/>
                </a:lnTo>
                <a:lnTo>
                  <a:pt x="2229" y="1660"/>
                </a:lnTo>
                <a:lnTo>
                  <a:pt x="2228" y="1664"/>
                </a:lnTo>
                <a:lnTo>
                  <a:pt x="2220" y="1675"/>
                </a:lnTo>
                <a:lnTo>
                  <a:pt x="2212" y="1684"/>
                </a:lnTo>
                <a:lnTo>
                  <a:pt x="2209" y="1688"/>
                </a:lnTo>
                <a:lnTo>
                  <a:pt x="2205" y="1690"/>
                </a:lnTo>
                <a:lnTo>
                  <a:pt x="2203" y="1690"/>
                </a:lnTo>
                <a:lnTo>
                  <a:pt x="2202" y="1689"/>
                </a:lnTo>
                <a:lnTo>
                  <a:pt x="2200" y="1688"/>
                </a:lnTo>
                <a:lnTo>
                  <a:pt x="2198" y="1686"/>
                </a:lnTo>
                <a:lnTo>
                  <a:pt x="2190" y="1676"/>
                </a:lnTo>
                <a:lnTo>
                  <a:pt x="2180" y="1665"/>
                </a:lnTo>
                <a:lnTo>
                  <a:pt x="2173" y="1659"/>
                </a:lnTo>
                <a:lnTo>
                  <a:pt x="2167" y="1656"/>
                </a:lnTo>
                <a:lnTo>
                  <a:pt x="2161" y="1653"/>
                </a:lnTo>
                <a:lnTo>
                  <a:pt x="2154" y="1651"/>
                </a:lnTo>
                <a:lnTo>
                  <a:pt x="2147" y="1651"/>
                </a:lnTo>
                <a:lnTo>
                  <a:pt x="2142" y="1651"/>
                </a:lnTo>
                <a:lnTo>
                  <a:pt x="2137" y="1652"/>
                </a:lnTo>
                <a:lnTo>
                  <a:pt x="2133" y="1654"/>
                </a:lnTo>
                <a:lnTo>
                  <a:pt x="2129" y="1657"/>
                </a:lnTo>
                <a:lnTo>
                  <a:pt x="2127" y="1662"/>
                </a:lnTo>
                <a:lnTo>
                  <a:pt x="2125" y="1669"/>
                </a:lnTo>
                <a:lnTo>
                  <a:pt x="2124" y="1678"/>
                </a:lnTo>
                <a:lnTo>
                  <a:pt x="2124" y="1687"/>
                </a:lnTo>
                <a:lnTo>
                  <a:pt x="2127" y="1695"/>
                </a:lnTo>
                <a:lnTo>
                  <a:pt x="2130" y="1700"/>
                </a:lnTo>
                <a:lnTo>
                  <a:pt x="2133" y="1705"/>
                </a:lnTo>
                <a:lnTo>
                  <a:pt x="2134" y="1708"/>
                </a:lnTo>
                <a:lnTo>
                  <a:pt x="2135" y="1709"/>
                </a:lnTo>
                <a:lnTo>
                  <a:pt x="2135" y="1710"/>
                </a:lnTo>
                <a:lnTo>
                  <a:pt x="2134" y="1711"/>
                </a:lnTo>
                <a:lnTo>
                  <a:pt x="2129" y="1713"/>
                </a:lnTo>
                <a:lnTo>
                  <a:pt x="2121" y="1713"/>
                </a:lnTo>
                <a:lnTo>
                  <a:pt x="2098" y="1711"/>
                </a:lnTo>
                <a:lnTo>
                  <a:pt x="2077" y="1708"/>
                </a:lnTo>
                <a:lnTo>
                  <a:pt x="2072" y="1708"/>
                </a:lnTo>
                <a:lnTo>
                  <a:pt x="2068" y="1709"/>
                </a:lnTo>
                <a:lnTo>
                  <a:pt x="2064" y="1710"/>
                </a:lnTo>
                <a:lnTo>
                  <a:pt x="2060" y="1712"/>
                </a:lnTo>
                <a:lnTo>
                  <a:pt x="2057" y="1714"/>
                </a:lnTo>
                <a:lnTo>
                  <a:pt x="2055" y="1718"/>
                </a:lnTo>
                <a:lnTo>
                  <a:pt x="2053" y="1722"/>
                </a:lnTo>
                <a:lnTo>
                  <a:pt x="2052" y="1728"/>
                </a:lnTo>
                <a:lnTo>
                  <a:pt x="2050" y="1740"/>
                </a:lnTo>
                <a:lnTo>
                  <a:pt x="2046" y="1750"/>
                </a:lnTo>
                <a:lnTo>
                  <a:pt x="2041" y="1760"/>
                </a:lnTo>
                <a:lnTo>
                  <a:pt x="2037" y="1768"/>
                </a:lnTo>
                <a:lnTo>
                  <a:pt x="2034" y="1776"/>
                </a:lnTo>
                <a:lnTo>
                  <a:pt x="2031" y="1781"/>
                </a:lnTo>
                <a:lnTo>
                  <a:pt x="2031" y="1784"/>
                </a:lnTo>
                <a:lnTo>
                  <a:pt x="2031" y="1786"/>
                </a:lnTo>
                <a:lnTo>
                  <a:pt x="2032" y="1788"/>
                </a:lnTo>
                <a:lnTo>
                  <a:pt x="2034" y="1789"/>
                </a:lnTo>
                <a:lnTo>
                  <a:pt x="2036" y="1790"/>
                </a:lnTo>
                <a:lnTo>
                  <a:pt x="2040" y="1790"/>
                </a:lnTo>
                <a:lnTo>
                  <a:pt x="2045" y="1788"/>
                </a:lnTo>
                <a:lnTo>
                  <a:pt x="2050" y="1786"/>
                </a:lnTo>
                <a:lnTo>
                  <a:pt x="2062" y="1779"/>
                </a:lnTo>
                <a:lnTo>
                  <a:pt x="2076" y="1770"/>
                </a:lnTo>
                <a:lnTo>
                  <a:pt x="2091" y="1763"/>
                </a:lnTo>
                <a:lnTo>
                  <a:pt x="2103" y="1758"/>
                </a:lnTo>
                <a:lnTo>
                  <a:pt x="2108" y="1757"/>
                </a:lnTo>
                <a:lnTo>
                  <a:pt x="2113" y="1757"/>
                </a:lnTo>
                <a:lnTo>
                  <a:pt x="2117" y="1758"/>
                </a:lnTo>
                <a:lnTo>
                  <a:pt x="2120" y="1761"/>
                </a:lnTo>
                <a:lnTo>
                  <a:pt x="2124" y="1767"/>
                </a:lnTo>
                <a:lnTo>
                  <a:pt x="2129" y="1774"/>
                </a:lnTo>
                <a:lnTo>
                  <a:pt x="2134" y="1778"/>
                </a:lnTo>
                <a:lnTo>
                  <a:pt x="2138" y="1781"/>
                </a:lnTo>
                <a:lnTo>
                  <a:pt x="2141" y="1784"/>
                </a:lnTo>
                <a:lnTo>
                  <a:pt x="2144" y="1787"/>
                </a:lnTo>
                <a:lnTo>
                  <a:pt x="2146" y="1791"/>
                </a:lnTo>
                <a:lnTo>
                  <a:pt x="2146" y="1796"/>
                </a:lnTo>
                <a:lnTo>
                  <a:pt x="2147" y="1800"/>
                </a:lnTo>
                <a:lnTo>
                  <a:pt x="2150" y="1803"/>
                </a:lnTo>
                <a:lnTo>
                  <a:pt x="2154" y="1806"/>
                </a:lnTo>
                <a:lnTo>
                  <a:pt x="2158" y="1807"/>
                </a:lnTo>
                <a:lnTo>
                  <a:pt x="2162" y="1809"/>
                </a:lnTo>
                <a:lnTo>
                  <a:pt x="2166" y="1810"/>
                </a:lnTo>
                <a:lnTo>
                  <a:pt x="2169" y="1812"/>
                </a:lnTo>
                <a:lnTo>
                  <a:pt x="2171" y="1815"/>
                </a:lnTo>
                <a:lnTo>
                  <a:pt x="2176" y="1825"/>
                </a:lnTo>
                <a:lnTo>
                  <a:pt x="2184" y="1840"/>
                </a:lnTo>
                <a:lnTo>
                  <a:pt x="2188" y="1847"/>
                </a:lnTo>
                <a:lnTo>
                  <a:pt x="2192" y="1853"/>
                </a:lnTo>
                <a:lnTo>
                  <a:pt x="2196" y="1857"/>
                </a:lnTo>
                <a:lnTo>
                  <a:pt x="2201" y="1860"/>
                </a:lnTo>
                <a:lnTo>
                  <a:pt x="2210" y="1862"/>
                </a:lnTo>
                <a:lnTo>
                  <a:pt x="2220" y="1862"/>
                </a:lnTo>
                <a:lnTo>
                  <a:pt x="2224" y="1862"/>
                </a:lnTo>
                <a:lnTo>
                  <a:pt x="2228" y="1863"/>
                </a:lnTo>
                <a:lnTo>
                  <a:pt x="2232" y="1864"/>
                </a:lnTo>
                <a:lnTo>
                  <a:pt x="2236" y="1867"/>
                </a:lnTo>
                <a:lnTo>
                  <a:pt x="2242" y="1870"/>
                </a:lnTo>
                <a:lnTo>
                  <a:pt x="2252" y="1873"/>
                </a:lnTo>
                <a:lnTo>
                  <a:pt x="2265" y="1876"/>
                </a:lnTo>
                <a:lnTo>
                  <a:pt x="2278" y="1878"/>
                </a:lnTo>
                <a:lnTo>
                  <a:pt x="2301" y="1881"/>
                </a:lnTo>
                <a:lnTo>
                  <a:pt x="2310" y="1880"/>
                </a:lnTo>
                <a:lnTo>
                  <a:pt x="2295" y="1867"/>
                </a:lnTo>
                <a:lnTo>
                  <a:pt x="2270" y="1838"/>
                </a:lnTo>
                <a:lnTo>
                  <a:pt x="2257" y="1825"/>
                </a:lnTo>
                <a:lnTo>
                  <a:pt x="2248" y="1812"/>
                </a:lnTo>
                <a:lnTo>
                  <a:pt x="2245" y="1807"/>
                </a:lnTo>
                <a:lnTo>
                  <a:pt x="2243" y="1804"/>
                </a:lnTo>
                <a:lnTo>
                  <a:pt x="2243" y="1802"/>
                </a:lnTo>
                <a:lnTo>
                  <a:pt x="2243" y="1802"/>
                </a:lnTo>
                <a:lnTo>
                  <a:pt x="2243" y="1801"/>
                </a:lnTo>
                <a:lnTo>
                  <a:pt x="2244" y="1801"/>
                </a:lnTo>
                <a:lnTo>
                  <a:pt x="2248" y="1802"/>
                </a:lnTo>
                <a:lnTo>
                  <a:pt x="2252" y="1805"/>
                </a:lnTo>
                <a:lnTo>
                  <a:pt x="2258" y="1810"/>
                </a:lnTo>
                <a:lnTo>
                  <a:pt x="2266" y="1815"/>
                </a:lnTo>
                <a:lnTo>
                  <a:pt x="2281" y="1829"/>
                </a:lnTo>
                <a:lnTo>
                  <a:pt x="2298" y="1844"/>
                </a:lnTo>
                <a:lnTo>
                  <a:pt x="2315" y="1858"/>
                </a:lnTo>
                <a:lnTo>
                  <a:pt x="2329" y="1869"/>
                </a:lnTo>
                <a:lnTo>
                  <a:pt x="2335" y="1873"/>
                </a:lnTo>
                <a:lnTo>
                  <a:pt x="2339" y="1875"/>
                </a:lnTo>
                <a:lnTo>
                  <a:pt x="2341" y="1875"/>
                </a:lnTo>
                <a:lnTo>
                  <a:pt x="2342" y="1875"/>
                </a:lnTo>
                <a:lnTo>
                  <a:pt x="2343" y="1875"/>
                </a:lnTo>
                <a:lnTo>
                  <a:pt x="2343" y="1874"/>
                </a:lnTo>
                <a:lnTo>
                  <a:pt x="2343" y="1868"/>
                </a:lnTo>
                <a:lnTo>
                  <a:pt x="2342" y="1860"/>
                </a:lnTo>
                <a:lnTo>
                  <a:pt x="2340" y="1854"/>
                </a:lnTo>
                <a:lnTo>
                  <a:pt x="2337" y="1848"/>
                </a:lnTo>
                <a:lnTo>
                  <a:pt x="2334" y="1842"/>
                </a:lnTo>
                <a:lnTo>
                  <a:pt x="2332" y="1837"/>
                </a:lnTo>
                <a:lnTo>
                  <a:pt x="2331" y="1833"/>
                </a:lnTo>
                <a:lnTo>
                  <a:pt x="2332" y="1831"/>
                </a:lnTo>
                <a:lnTo>
                  <a:pt x="2339" y="1829"/>
                </a:lnTo>
                <a:lnTo>
                  <a:pt x="2349" y="1824"/>
                </a:lnTo>
                <a:lnTo>
                  <a:pt x="2355" y="1820"/>
                </a:lnTo>
                <a:lnTo>
                  <a:pt x="2359" y="1816"/>
                </a:lnTo>
                <a:lnTo>
                  <a:pt x="2360" y="1814"/>
                </a:lnTo>
                <a:lnTo>
                  <a:pt x="2361" y="1812"/>
                </a:lnTo>
                <a:lnTo>
                  <a:pt x="2361" y="1810"/>
                </a:lnTo>
                <a:lnTo>
                  <a:pt x="2360" y="1808"/>
                </a:lnTo>
                <a:lnTo>
                  <a:pt x="2349" y="1796"/>
                </a:lnTo>
                <a:lnTo>
                  <a:pt x="2331" y="1778"/>
                </a:lnTo>
                <a:lnTo>
                  <a:pt x="2311" y="1759"/>
                </a:lnTo>
                <a:lnTo>
                  <a:pt x="2297" y="1745"/>
                </a:lnTo>
                <a:lnTo>
                  <a:pt x="2293" y="1738"/>
                </a:lnTo>
                <a:lnTo>
                  <a:pt x="2288" y="1724"/>
                </a:lnTo>
                <a:lnTo>
                  <a:pt x="2282" y="1709"/>
                </a:lnTo>
                <a:lnTo>
                  <a:pt x="2277" y="1692"/>
                </a:lnTo>
                <a:lnTo>
                  <a:pt x="2274" y="1677"/>
                </a:lnTo>
                <a:lnTo>
                  <a:pt x="2272" y="1665"/>
                </a:lnTo>
                <a:lnTo>
                  <a:pt x="2272" y="1660"/>
                </a:lnTo>
                <a:lnTo>
                  <a:pt x="2273" y="1658"/>
                </a:lnTo>
                <a:lnTo>
                  <a:pt x="2275" y="1657"/>
                </a:lnTo>
                <a:lnTo>
                  <a:pt x="2278" y="1658"/>
                </a:lnTo>
                <a:lnTo>
                  <a:pt x="2293" y="1668"/>
                </a:lnTo>
                <a:lnTo>
                  <a:pt x="2311" y="1676"/>
                </a:lnTo>
                <a:lnTo>
                  <a:pt x="2318" y="1681"/>
                </a:lnTo>
                <a:lnTo>
                  <a:pt x="2324" y="1687"/>
                </a:lnTo>
                <a:lnTo>
                  <a:pt x="2326" y="1690"/>
                </a:lnTo>
                <a:lnTo>
                  <a:pt x="2329" y="1693"/>
                </a:lnTo>
                <a:lnTo>
                  <a:pt x="2330" y="1696"/>
                </a:lnTo>
                <a:lnTo>
                  <a:pt x="2331" y="1699"/>
                </a:lnTo>
                <a:lnTo>
                  <a:pt x="2331" y="1711"/>
                </a:lnTo>
                <a:lnTo>
                  <a:pt x="2332" y="1717"/>
                </a:lnTo>
                <a:lnTo>
                  <a:pt x="2335" y="1722"/>
                </a:lnTo>
                <a:lnTo>
                  <a:pt x="2339" y="1727"/>
                </a:lnTo>
                <a:lnTo>
                  <a:pt x="2347" y="1736"/>
                </a:lnTo>
                <a:lnTo>
                  <a:pt x="2357" y="1746"/>
                </a:lnTo>
                <a:lnTo>
                  <a:pt x="2361" y="1750"/>
                </a:lnTo>
                <a:lnTo>
                  <a:pt x="2365" y="1754"/>
                </a:lnTo>
                <a:lnTo>
                  <a:pt x="2367" y="1754"/>
                </a:lnTo>
                <a:lnTo>
                  <a:pt x="2369" y="1753"/>
                </a:lnTo>
                <a:lnTo>
                  <a:pt x="2371" y="1752"/>
                </a:lnTo>
                <a:lnTo>
                  <a:pt x="2373" y="1748"/>
                </a:lnTo>
                <a:lnTo>
                  <a:pt x="2376" y="1733"/>
                </a:lnTo>
                <a:lnTo>
                  <a:pt x="2378" y="1712"/>
                </a:lnTo>
                <a:lnTo>
                  <a:pt x="2379" y="1701"/>
                </a:lnTo>
                <a:lnTo>
                  <a:pt x="2380" y="1692"/>
                </a:lnTo>
                <a:lnTo>
                  <a:pt x="2382" y="1684"/>
                </a:lnTo>
                <a:lnTo>
                  <a:pt x="2385" y="1679"/>
                </a:lnTo>
                <a:lnTo>
                  <a:pt x="2395" y="1671"/>
                </a:lnTo>
                <a:lnTo>
                  <a:pt x="2402" y="1664"/>
                </a:lnTo>
                <a:lnTo>
                  <a:pt x="2405" y="1659"/>
                </a:lnTo>
                <a:lnTo>
                  <a:pt x="2406" y="1655"/>
                </a:lnTo>
                <a:lnTo>
                  <a:pt x="2406" y="1650"/>
                </a:lnTo>
                <a:lnTo>
                  <a:pt x="2404" y="1645"/>
                </a:lnTo>
                <a:lnTo>
                  <a:pt x="2399" y="1639"/>
                </a:lnTo>
                <a:lnTo>
                  <a:pt x="2392" y="1634"/>
                </a:lnTo>
                <a:lnTo>
                  <a:pt x="2384" y="1628"/>
                </a:lnTo>
                <a:lnTo>
                  <a:pt x="2375" y="1622"/>
                </a:lnTo>
                <a:lnTo>
                  <a:pt x="2357" y="1611"/>
                </a:lnTo>
                <a:lnTo>
                  <a:pt x="2345" y="1603"/>
                </a:lnTo>
                <a:lnTo>
                  <a:pt x="2330" y="1588"/>
                </a:lnTo>
                <a:lnTo>
                  <a:pt x="2300" y="1564"/>
                </a:lnTo>
                <a:lnTo>
                  <a:pt x="2272" y="1540"/>
                </a:lnTo>
                <a:lnTo>
                  <a:pt x="2255" y="1525"/>
                </a:lnTo>
                <a:lnTo>
                  <a:pt x="2252" y="1521"/>
                </a:lnTo>
                <a:lnTo>
                  <a:pt x="2250" y="1516"/>
                </a:lnTo>
                <a:lnTo>
                  <a:pt x="2247" y="1511"/>
                </a:lnTo>
                <a:lnTo>
                  <a:pt x="2245" y="1505"/>
                </a:lnTo>
                <a:lnTo>
                  <a:pt x="2244" y="1499"/>
                </a:lnTo>
                <a:lnTo>
                  <a:pt x="2244" y="1494"/>
                </a:lnTo>
                <a:lnTo>
                  <a:pt x="2244" y="1487"/>
                </a:lnTo>
                <a:lnTo>
                  <a:pt x="2246" y="1481"/>
                </a:lnTo>
                <a:lnTo>
                  <a:pt x="2248" y="1478"/>
                </a:lnTo>
                <a:lnTo>
                  <a:pt x="2250" y="1475"/>
                </a:lnTo>
                <a:lnTo>
                  <a:pt x="2253" y="1473"/>
                </a:lnTo>
                <a:lnTo>
                  <a:pt x="2256" y="1471"/>
                </a:lnTo>
                <a:lnTo>
                  <a:pt x="2264" y="1468"/>
                </a:lnTo>
                <a:lnTo>
                  <a:pt x="2270" y="1464"/>
                </a:lnTo>
                <a:lnTo>
                  <a:pt x="2275" y="1461"/>
                </a:lnTo>
                <a:lnTo>
                  <a:pt x="2278" y="1458"/>
                </a:lnTo>
                <a:lnTo>
                  <a:pt x="2279" y="1456"/>
                </a:lnTo>
                <a:lnTo>
                  <a:pt x="2278" y="1454"/>
                </a:lnTo>
                <a:lnTo>
                  <a:pt x="2277" y="1452"/>
                </a:lnTo>
                <a:lnTo>
                  <a:pt x="2274" y="1449"/>
                </a:lnTo>
                <a:lnTo>
                  <a:pt x="2270" y="1447"/>
                </a:lnTo>
                <a:lnTo>
                  <a:pt x="2267" y="1446"/>
                </a:lnTo>
                <a:lnTo>
                  <a:pt x="2262" y="1445"/>
                </a:lnTo>
                <a:lnTo>
                  <a:pt x="2259" y="1445"/>
                </a:lnTo>
                <a:lnTo>
                  <a:pt x="2253" y="1445"/>
                </a:lnTo>
                <a:lnTo>
                  <a:pt x="2247" y="1447"/>
                </a:lnTo>
                <a:lnTo>
                  <a:pt x="2237" y="1452"/>
                </a:lnTo>
                <a:lnTo>
                  <a:pt x="2234" y="1455"/>
                </a:lnTo>
                <a:lnTo>
                  <a:pt x="2229" y="1457"/>
                </a:lnTo>
                <a:lnTo>
                  <a:pt x="2221" y="1459"/>
                </a:lnTo>
                <a:lnTo>
                  <a:pt x="2216" y="1459"/>
                </a:lnTo>
                <a:lnTo>
                  <a:pt x="2213" y="1457"/>
                </a:lnTo>
                <a:lnTo>
                  <a:pt x="2212" y="1456"/>
                </a:lnTo>
                <a:lnTo>
                  <a:pt x="2212" y="1454"/>
                </a:lnTo>
                <a:lnTo>
                  <a:pt x="2213" y="1452"/>
                </a:lnTo>
                <a:lnTo>
                  <a:pt x="2214" y="1449"/>
                </a:lnTo>
                <a:lnTo>
                  <a:pt x="2218" y="1443"/>
                </a:lnTo>
                <a:lnTo>
                  <a:pt x="2224" y="1440"/>
                </a:lnTo>
                <a:lnTo>
                  <a:pt x="2229" y="1438"/>
                </a:lnTo>
                <a:lnTo>
                  <a:pt x="2234" y="1436"/>
                </a:lnTo>
                <a:lnTo>
                  <a:pt x="2237" y="1435"/>
                </a:lnTo>
                <a:lnTo>
                  <a:pt x="2239" y="1433"/>
                </a:lnTo>
                <a:lnTo>
                  <a:pt x="2238" y="1430"/>
                </a:lnTo>
                <a:lnTo>
                  <a:pt x="2235" y="1426"/>
                </a:lnTo>
                <a:lnTo>
                  <a:pt x="2229" y="1420"/>
                </a:lnTo>
                <a:lnTo>
                  <a:pt x="2222" y="1417"/>
                </a:lnTo>
                <a:lnTo>
                  <a:pt x="2214" y="1414"/>
                </a:lnTo>
                <a:lnTo>
                  <a:pt x="2207" y="1412"/>
                </a:lnTo>
                <a:lnTo>
                  <a:pt x="2201" y="1411"/>
                </a:lnTo>
                <a:lnTo>
                  <a:pt x="2194" y="1411"/>
                </a:lnTo>
                <a:lnTo>
                  <a:pt x="2190" y="1412"/>
                </a:lnTo>
                <a:lnTo>
                  <a:pt x="2187" y="1413"/>
                </a:lnTo>
                <a:lnTo>
                  <a:pt x="2183" y="1414"/>
                </a:lnTo>
                <a:lnTo>
                  <a:pt x="2178" y="1413"/>
                </a:lnTo>
                <a:lnTo>
                  <a:pt x="2171" y="1411"/>
                </a:lnTo>
                <a:lnTo>
                  <a:pt x="2164" y="1408"/>
                </a:lnTo>
                <a:lnTo>
                  <a:pt x="2159" y="1404"/>
                </a:lnTo>
                <a:lnTo>
                  <a:pt x="2156" y="1399"/>
                </a:lnTo>
                <a:lnTo>
                  <a:pt x="2156" y="1397"/>
                </a:lnTo>
                <a:lnTo>
                  <a:pt x="2156" y="1395"/>
                </a:lnTo>
                <a:lnTo>
                  <a:pt x="2158" y="1393"/>
                </a:lnTo>
                <a:lnTo>
                  <a:pt x="2160" y="1391"/>
                </a:lnTo>
                <a:lnTo>
                  <a:pt x="2171" y="1385"/>
                </a:lnTo>
                <a:lnTo>
                  <a:pt x="2180" y="1382"/>
                </a:lnTo>
                <a:lnTo>
                  <a:pt x="2183" y="1381"/>
                </a:lnTo>
                <a:lnTo>
                  <a:pt x="2185" y="1379"/>
                </a:lnTo>
                <a:lnTo>
                  <a:pt x="2185" y="1375"/>
                </a:lnTo>
                <a:lnTo>
                  <a:pt x="2184" y="1371"/>
                </a:lnTo>
                <a:lnTo>
                  <a:pt x="2181" y="1365"/>
                </a:lnTo>
                <a:lnTo>
                  <a:pt x="2177" y="1357"/>
                </a:lnTo>
                <a:lnTo>
                  <a:pt x="2172" y="1348"/>
                </a:lnTo>
                <a:lnTo>
                  <a:pt x="2167" y="1340"/>
                </a:lnTo>
                <a:lnTo>
                  <a:pt x="2165" y="1337"/>
                </a:lnTo>
                <a:lnTo>
                  <a:pt x="2162" y="1335"/>
                </a:lnTo>
                <a:lnTo>
                  <a:pt x="2160" y="1333"/>
                </a:lnTo>
                <a:lnTo>
                  <a:pt x="2158" y="1333"/>
                </a:lnTo>
                <a:lnTo>
                  <a:pt x="2155" y="1335"/>
                </a:lnTo>
                <a:lnTo>
                  <a:pt x="2152" y="1338"/>
                </a:lnTo>
                <a:lnTo>
                  <a:pt x="2151" y="1342"/>
                </a:lnTo>
                <a:lnTo>
                  <a:pt x="2149" y="1347"/>
                </a:lnTo>
                <a:lnTo>
                  <a:pt x="2147" y="1360"/>
                </a:lnTo>
                <a:lnTo>
                  <a:pt x="2143" y="1368"/>
                </a:lnTo>
                <a:lnTo>
                  <a:pt x="2142" y="1370"/>
                </a:lnTo>
                <a:lnTo>
                  <a:pt x="2140" y="1372"/>
                </a:lnTo>
                <a:lnTo>
                  <a:pt x="2138" y="1373"/>
                </a:lnTo>
                <a:lnTo>
                  <a:pt x="2136" y="1374"/>
                </a:lnTo>
                <a:lnTo>
                  <a:pt x="2132" y="1374"/>
                </a:lnTo>
                <a:lnTo>
                  <a:pt x="2128" y="1372"/>
                </a:lnTo>
                <a:lnTo>
                  <a:pt x="2125" y="1370"/>
                </a:lnTo>
                <a:lnTo>
                  <a:pt x="2122" y="1367"/>
                </a:lnTo>
                <a:lnTo>
                  <a:pt x="2116" y="1362"/>
                </a:lnTo>
                <a:lnTo>
                  <a:pt x="2108" y="1358"/>
                </a:lnTo>
                <a:lnTo>
                  <a:pt x="2105" y="1354"/>
                </a:lnTo>
                <a:lnTo>
                  <a:pt x="2102" y="1350"/>
                </a:lnTo>
                <a:lnTo>
                  <a:pt x="2100" y="1346"/>
                </a:lnTo>
                <a:lnTo>
                  <a:pt x="2098" y="1341"/>
                </a:lnTo>
                <a:lnTo>
                  <a:pt x="2098" y="1329"/>
                </a:lnTo>
                <a:lnTo>
                  <a:pt x="2099" y="1319"/>
                </a:lnTo>
                <a:lnTo>
                  <a:pt x="2100" y="1314"/>
                </a:lnTo>
                <a:lnTo>
                  <a:pt x="2099" y="1309"/>
                </a:lnTo>
                <a:lnTo>
                  <a:pt x="2098" y="1305"/>
                </a:lnTo>
                <a:lnTo>
                  <a:pt x="2094" y="1301"/>
                </a:lnTo>
                <a:lnTo>
                  <a:pt x="2078" y="1284"/>
                </a:lnTo>
                <a:lnTo>
                  <a:pt x="2067" y="1272"/>
                </a:lnTo>
                <a:lnTo>
                  <a:pt x="2064" y="1271"/>
                </a:lnTo>
                <a:lnTo>
                  <a:pt x="2063" y="1269"/>
                </a:lnTo>
                <a:lnTo>
                  <a:pt x="2062" y="1266"/>
                </a:lnTo>
                <a:lnTo>
                  <a:pt x="2063" y="1263"/>
                </a:lnTo>
                <a:lnTo>
                  <a:pt x="2064" y="1258"/>
                </a:lnTo>
                <a:lnTo>
                  <a:pt x="2069" y="1252"/>
                </a:lnTo>
                <a:lnTo>
                  <a:pt x="2070" y="1249"/>
                </a:lnTo>
                <a:lnTo>
                  <a:pt x="2070" y="1242"/>
                </a:lnTo>
                <a:lnTo>
                  <a:pt x="2068" y="1235"/>
                </a:lnTo>
                <a:lnTo>
                  <a:pt x="2064" y="1229"/>
                </a:lnTo>
                <a:lnTo>
                  <a:pt x="2060" y="1221"/>
                </a:lnTo>
                <a:lnTo>
                  <a:pt x="2055" y="1215"/>
                </a:lnTo>
                <a:lnTo>
                  <a:pt x="2052" y="1213"/>
                </a:lnTo>
                <a:lnTo>
                  <a:pt x="2049" y="1211"/>
                </a:lnTo>
                <a:lnTo>
                  <a:pt x="2047" y="1210"/>
                </a:lnTo>
                <a:lnTo>
                  <a:pt x="2042" y="1209"/>
                </a:lnTo>
                <a:lnTo>
                  <a:pt x="2025" y="1209"/>
                </a:lnTo>
                <a:lnTo>
                  <a:pt x="2004" y="1209"/>
                </a:lnTo>
                <a:lnTo>
                  <a:pt x="1993" y="1209"/>
                </a:lnTo>
                <a:lnTo>
                  <a:pt x="1986" y="1211"/>
                </a:lnTo>
                <a:lnTo>
                  <a:pt x="1983" y="1211"/>
                </a:lnTo>
                <a:lnTo>
                  <a:pt x="1981" y="1212"/>
                </a:lnTo>
                <a:lnTo>
                  <a:pt x="1980" y="1214"/>
                </a:lnTo>
                <a:lnTo>
                  <a:pt x="1980" y="1215"/>
                </a:lnTo>
                <a:lnTo>
                  <a:pt x="1984" y="1219"/>
                </a:lnTo>
                <a:lnTo>
                  <a:pt x="1990" y="1226"/>
                </a:lnTo>
                <a:lnTo>
                  <a:pt x="1998" y="1232"/>
                </a:lnTo>
                <a:lnTo>
                  <a:pt x="2008" y="1238"/>
                </a:lnTo>
                <a:lnTo>
                  <a:pt x="2025" y="1250"/>
                </a:lnTo>
                <a:lnTo>
                  <a:pt x="2033" y="1255"/>
                </a:lnTo>
                <a:lnTo>
                  <a:pt x="2037" y="1255"/>
                </a:lnTo>
                <a:lnTo>
                  <a:pt x="2047" y="1256"/>
                </a:lnTo>
                <a:lnTo>
                  <a:pt x="2051" y="1256"/>
                </a:lnTo>
                <a:lnTo>
                  <a:pt x="2054" y="1258"/>
                </a:lnTo>
                <a:lnTo>
                  <a:pt x="2056" y="1259"/>
                </a:lnTo>
                <a:lnTo>
                  <a:pt x="2056" y="1260"/>
                </a:lnTo>
                <a:lnTo>
                  <a:pt x="2056" y="1261"/>
                </a:lnTo>
                <a:lnTo>
                  <a:pt x="2056" y="1262"/>
                </a:lnTo>
                <a:lnTo>
                  <a:pt x="2050" y="1269"/>
                </a:lnTo>
                <a:lnTo>
                  <a:pt x="2042" y="1275"/>
                </a:lnTo>
                <a:lnTo>
                  <a:pt x="2039" y="1278"/>
                </a:lnTo>
                <a:lnTo>
                  <a:pt x="2036" y="1282"/>
                </a:lnTo>
                <a:lnTo>
                  <a:pt x="2033" y="1286"/>
                </a:lnTo>
                <a:lnTo>
                  <a:pt x="2032" y="1292"/>
                </a:lnTo>
                <a:lnTo>
                  <a:pt x="2030" y="1304"/>
                </a:lnTo>
                <a:lnTo>
                  <a:pt x="2027" y="1318"/>
                </a:lnTo>
                <a:lnTo>
                  <a:pt x="2024" y="1322"/>
                </a:lnTo>
                <a:lnTo>
                  <a:pt x="2020" y="1325"/>
                </a:lnTo>
                <a:lnTo>
                  <a:pt x="2018" y="1325"/>
                </a:lnTo>
                <a:lnTo>
                  <a:pt x="2016" y="1325"/>
                </a:lnTo>
                <a:lnTo>
                  <a:pt x="2014" y="1323"/>
                </a:lnTo>
                <a:lnTo>
                  <a:pt x="2011" y="1321"/>
                </a:lnTo>
                <a:lnTo>
                  <a:pt x="2003" y="1309"/>
                </a:lnTo>
                <a:lnTo>
                  <a:pt x="1996" y="1300"/>
                </a:lnTo>
                <a:lnTo>
                  <a:pt x="1994" y="1297"/>
                </a:lnTo>
                <a:lnTo>
                  <a:pt x="1993" y="1296"/>
                </a:lnTo>
                <a:lnTo>
                  <a:pt x="1991" y="1298"/>
                </a:lnTo>
                <a:lnTo>
                  <a:pt x="1990" y="1302"/>
                </a:lnTo>
                <a:lnTo>
                  <a:pt x="1988" y="1307"/>
                </a:lnTo>
                <a:lnTo>
                  <a:pt x="1985" y="1314"/>
                </a:lnTo>
                <a:lnTo>
                  <a:pt x="1982" y="1320"/>
                </a:lnTo>
                <a:lnTo>
                  <a:pt x="1979" y="1324"/>
                </a:lnTo>
                <a:lnTo>
                  <a:pt x="1975" y="1328"/>
                </a:lnTo>
                <a:lnTo>
                  <a:pt x="1972" y="1330"/>
                </a:lnTo>
                <a:lnTo>
                  <a:pt x="1971" y="1330"/>
                </a:lnTo>
                <a:lnTo>
                  <a:pt x="1970" y="1330"/>
                </a:lnTo>
                <a:lnTo>
                  <a:pt x="1969" y="1330"/>
                </a:lnTo>
                <a:lnTo>
                  <a:pt x="1969" y="1328"/>
                </a:lnTo>
                <a:lnTo>
                  <a:pt x="1970" y="1317"/>
                </a:lnTo>
                <a:lnTo>
                  <a:pt x="1974" y="1300"/>
                </a:lnTo>
                <a:lnTo>
                  <a:pt x="1976" y="1292"/>
                </a:lnTo>
                <a:lnTo>
                  <a:pt x="1978" y="1283"/>
                </a:lnTo>
                <a:lnTo>
                  <a:pt x="1978" y="1276"/>
                </a:lnTo>
                <a:lnTo>
                  <a:pt x="1976" y="1271"/>
                </a:lnTo>
                <a:lnTo>
                  <a:pt x="1970" y="1254"/>
                </a:lnTo>
                <a:lnTo>
                  <a:pt x="1964" y="1230"/>
                </a:lnTo>
                <a:lnTo>
                  <a:pt x="1960" y="1217"/>
                </a:lnTo>
                <a:lnTo>
                  <a:pt x="1957" y="1207"/>
                </a:lnTo>
                <a:lnTo>
                  <a:pt x="1953" y="1198"/>
                </a:lnTo>
                <a:lnTo>
                  <a:pt x="1951" y="1195"/>
                </a:lnTo>
                <a:lnTo>
                  <a:pt x="1946" y="1197"/>
                </a:lnTo>
                <a:lnTo>
                  <a:pt x="1936" y="1205"/>
                </a:lnTo>
                <a:lnTo>
                  <a:pt x="1922" y="1215"/>
                </a:lnTo>
                <a:lnTo>
                  <a:pt x="1907" y="1228"/>
                </a:lnTo>
                <a:lnTo>
                  <a:pt x="1894" y="1241"/>
                </a:lnTo>
                <a:lnTo>
                  <a:pt x="1882" y="1254"/>
                </a:lnTo>
                <a:lnTo>
                  <a:pt x="1878" y="1259"/>
                </a:lnTo>
                <a:lnTo>
                  <a:pt x="1875" y="1264"/>
                </a:lnTo>
                <a:lnTo>
                  <a:pt x="1874" y="1269"/>
                </a:lnTo>
                <a:lnTo>
                  <a:pt x="1874" y="1271"/>
                </a:lnTo>
                <a:lnTo>
                  <a:pt x="1882" y="1282"/>
                </a:lnTo>
                <a:lnTo>
                  <a:pt x="1891" y="1294"/>
                </a:lnTo>
                <a:lnTo>
                  <a:pt x="1894" y="1299"/>
                </a:lnTo>
                <a:lnTo>
                  <a:pt x="1896" y="1304"/>
                </a:lnTo>
                <a:lnTo>
                  <a:pt x="1897" y="1308"/>
                </a:lnTo>
                <a:lnTo>
                  <a:pt x="1897" y="1311"/>
                </a:lnTo>
                <a:lnTo>
                  <a:pt x="1893" y="1316"/>
                </a:lnTo>
                <a:lnTo>
                  <a:pt x="1888" y="1321"/>
                </a:lnTo>
                <a:lnTo>
                  <a:pt x="1887" y="1322"/>
                </a:lnTo>
                <a:lnTo>
                  <a:pt x="1886" y="1324"/>
                </a:lnTo>
                <a:lnTo>
                  <a:pt x="1885" y="1326"/>
                </a:lnTo>
                <a:lnTo>
                  <a:pt x="1886" y="1329"/>
                </a:lnTo>
                <a:lnTo>
                  <a:pt x="1888" y="1335"/>
                </a:lnTo>
                <a:lnTo>
                  <a:pt x="1892" y="1342"/>
                </a:lnTo>
                <a:lnTo>
                  <a:pt x="1894" y="1349"/>
                </a:lnTo>
                <a:lnTo>
                  <a:pt x="1894" y="1357"/>
                </a:lnTo>
                <a:lnTo>
                  <a:pt x="1894" y="1367"/>
                </a:lnTo>
                <a:lnTo>
                  <a:pt x="1892" y="1380"/>
                </a:lnTo>
                <a:lnTo>
                  <a:pt x="1891" y="1391"/>
                </a:lnTo>
                <a:lnTo>
                  <a:pt x="1888" y="1395"/>
                </a:lnTo>
                <a:lnTo>
                  <a:pt x="1883" y="1392"/>
                </a:lnTo>
                <a:lnTo>
                  <a:pt x="1874" y="1387"/>
                </a:lnTo>
                <a:lnTo>
                  <a:pt x="1870" y="1384"/>
                </a:lnTo>
                <a:lnTo>
                  <a:pt x="1865" y="1379"/>
                </a:lnTo>
                <a:lnTo>
                  <a:pt x="1862" y="1374"/>
                </a:lnTo>
                <a:lnTo>
                  <a:pt x="1861" y="1369"/>
                </a:lnTo>
                <a:lnTo>
                  <a:pt x="1860" y="1362"/>
                </a:lnTo>
                <a:lnTo>
                  <a:pt x="1857" y="1354"/>
                </a:lnTo>
                <a:lnTo>
                  <a:pt x="1854" y="1345"/>
                </a:lnTo>
                <a:lnTo>
                  <a:pt x="1851" y="1336"/>
                </a:lnTo>
                <a:lnTo>
                  <a:pt x="1843" y="1318"/>
                </a:lnTo>
                <a:lnTo>
                  <a:pt x="1839" y="1306"/>
                </a:lnTo>
                <a:lnTo>
                  <a:pt x="1838" y="1302"/>
                </a:lnTo>
                <a:lnTo>
                  <a:pt x="1839" y="1299"/>
                </a:lnTo>
                <a:lnTo>
                  <a:pt x="1840" y="1297"/>
                </a:lnTo>
                <a:lnTo>
                  <a:pt x="1842" y="1295"/>
                </a:lnTo>
                <a:lnTo>
                  <a:pt x="1847" y="1291"/>
                </a:lnTo>
                <a:lnTo>
                  <a:pt x="1848" y="1287"/>
                </a:lnTo>
                <a:lnTo>
                  <a:pt x="1845" y="1283"/>
                </a:lnTo>
                <a:lnTo>
                  <a:pt x="1840" y="1277"/>
                </a:lnTo>
                <a:lnTo>
                  <a:pt x="1838" y="1273"/>
                </a:lnTo>
                <a:lnTo>
                  <a:pt x="1836" y="1269"/>
                </a:lnTo>
                <a:lnTo>
                  <a:pt x="1836" y="1265"/>
                </a:lnTo>
                <a:lnTo>
                  <a:pt x="1838" y="1262"/>
                </a:lnTo>
                <a:lnTo>
                  <a:pt x="1851" y="1248"/>
                </a:lnTo>
                <a:lnTo>
                  <a:pt x="1869" y="1223"/>
                </a:lnTo>
                <a:lnTo>
                  <a:pt x="1878" y="1211"/>
                </a:lnTo>
                <a:lnTo>
                  <a:pt x="1884" y="1200"/>
                </a:lnTo>
                <a:lnTo>
                  <a:pt x="1886" y="1195"/>
                </a:lnTo>
                <a:lnTo>
                  <a:pt x="1888" y="1192"/>
                </a:lnTo>
                <a:lnTo>
                  <a:pt x="1888" y="1189"/>
                </a:lnTo>
                <a:lnTo>
                  <a:pt x="1888" y="1188"/>
                </a:lnTo>
                <a:lnTo>
                  <a:pt x="1882" y="1187"/>
                </a:lnTo>
                <a:lnTo>
                  <a:pt x="1873" y="1188"/>
                </a:lnTo>
                <a:lnTo>
                  <a:pt x="1859" y="1189"/>
                </a:lnTo>
                <a:lnTo>
                  <a:pt x="1844" y="1192"/>
                </a:lnTo>
                <a:lnTo>
                  <a:pt x="1830" y="1195"/>
                </a:lnTo>
                <a:lnTo>
                  <a:pt x="1817" y="1199"/>
                </a:lnTo>
                <a:lnTo>
                  <a:pt x="1812" y="1203"/>
                </a:lnTo>
                <a:lnTo>
                  <a:pt x="1807" y="1205"/>
                </a:lnTo>
                <a:lnTo>
                  <a:pt x="1804" y="1208"/>
                </a:lnTo>
                <a:lnTo>
                  <a:pt x="1801" y="1210"/>
                </a:lnTo>
                <a:lnTo>
                  <a:pt x="1794" y="1227"/>
                </a:lnTo>
                <a:lnTo>
                  <a:pt x="1782" y="1250"/>
                </a:lnTo>
                <a:lnTo>
                  <a:pt x="1776" y="1262"/>
                </a:lnTo>
                <a:lnTo>
                  <a:pt x="1771" y="1275"/>
                </a:lnTo>
                <a:lnTo>
                  <a:pt x="1767" y="1287"/>
                </a:lnTo>
                <a:lnTo>
                  <a:pt x="1766" y="1299"/>
                </a:lnTo>
                <a:lnTo>
                  <a:pt x="1767" y="1322"/>
                </a:lnTo>
                <a:lnTo>
                  <a:pt x="1768" y="1343"/>
                </a:lnTo>
                <a:lnTo>
                  <a:pt x="1770" y="1352"/>
                </a:lnTo>
                <a:lnTo>
                  <a:pt x="1772" y="1360"/>
                </a:lnTo>
                <a:lnTo>
                  <a:pt x="1775" y="1366"/>
                </a:lnTo>
                <a:lnTo>
                  <a:pt x="1779" y="1370"/>
                </a:lnTo>
                <a:lnTo>
                  <a:pt x="1786" y="1373"/>
                </a:lnTo>
                <a:lnTo>
                  <a:pt x="1794" y="1375"/>
                </a:lnTo>
                <a:lnTo>
                  <a:pt x="1805" y="1379"/>
                </a:lnTo>
                <a:lnTo>
                  <a:pt x="1815" y="1381"/>
                </a:lnTo>
                <a:lnTo>
                  <a:pt x="1823" y="1383"/>
                </a:lnTo>
                <a:lnTo>
                  <a:pt x="1830" y="1385"/>
                </a:lnTo>
                <a:lnTo>
                  <a:pt x="1832" y="1386"/>
                </a:lnTo>
                <a:lnTo>
                  <a:pt x="1833" y="1387"/>
                </a:lnTo>
                <a:lnTo>
                  <a:pt x="1833" y="1389"/>
                </a:lnTo>
                <a:lnTo>
                  <a:pt x="1831" y="1390"/>
                </a:lnTo>
                <a:lnTo>
                  <a:pt x="1816" y="1394"/>
                </a:lnTo>
                <a:lnTo>
                  <a:pt x="1797" y="1398"/>
                </a:lnTo>
                <a:lnTo>
                  <a:pt x="1789" y="1401"/>
                </a:lnTo>
                <a:lnTo>
                  <a:pt x="1783" y="1403"/>
                </a:lnTo>
                <a:lnTo>
                  <a:pt x="1782" y="1403"/>
                </a:lnTo>
                <a:lnTo>
                  <a:pt x="1781" y="1404"/>
                </a:lnTo>
                <a:lnTo>
                  <a:pt x="1781" y="1405"/>
                </a:lnTo>
                <a:lnTo>
                  <a:pt x="1782" y="1406"/>
                </a:lnTo>
                <a:lnTo>
                  <a:pt x="1800" y="1418"/>
                </a:lnTo>
                <a:lnTo>
                  <a:pt x="1834" y="1438"/>
                </a:lnTo>
                <a:lnTo>
                  <a:pt x="1864" y="1458"/>
                </a:lnTo>
                <a:lnTo>
                  <a:pt x="1878" y="1468"/>
                </a:lnTo>
                <a:lnTo>
                  <a:pt x="1877" y="1474"/>
                </a:lnTo>
                <a:lnTo>
                  <a:pt x="1876" y="1489"/>
                </a:lnTo>
                <a:lnTo>
                  <a:pt x="1875" y="1497"/>
                </a:lnTo>
                <a:lnTo>
                  <a:pt x="1875" y="1504"/>
                </a:lnTo>
                <a:lnTo>
                  <a:pt x="1876" y="1511"/>
                </a:lnTo>
                <a:lnTo>
                  <a:pt x="1877" y="1514"/>
                </a:lnTo>
                <a:lnTo>
                  <a:pt x="1881" y="1517"/>
                </a:lnTo>
                <a:lnTo>
                  <a:pt x="1886" y="1520"/>
                </a:lnTo>
                <a:lnTo>
                  <a:pt x="1888" y="1521"/>
                </a:lnTo>
                <a:lnTo>
                  <a:pt x="1889" y="1523"/>
                </a:lnTo>
                <a:lnTo>
                  <a:pt x="1891" y="1524"/>
                </a:lnTo>
                <a:lnTo>
                  <a:pt x="1891" y="1527"/>
                </a:lnTo>
                <a:lnTo>
                  <a:pt x="1888" y="1529"/>
                </a:lnTo>
                <a:lnTo>
                  <a:pt x="1885" y="1531"/>
                </a:lnTo>
                <a:lnTo>
                  <a:pt x="1881" y="1534"/>
                </a:lnTo>
                <a:lnTo>
                  <a:pt x="1876" y="1536"/>
                </a:lnTo>
                <a:lnTo>
                  <a:pt x="1872" y="1538"/>
                </a:lnTo>
                <a:lnTo>
                  <a:pt x="1866" y="1540"/>
                </a:lnTo>
                <a:lnTo>
                  <a:pt x="1863" y="1544"/>
                </a:lnTo>
                <a:lnTo>
                  <a:pt x="1861" y="1548"/>
                </a:lnTo>
                <a:lnTo>
                  <a:pt x="1859" y="1558"/>
                </a:lnTo>
                <a:lnTo>
                  <a:pt x="1859" y="1568"/>
                </a:lnTo>
                <a:lnTo>
                  <a:pt x="1859" y="1573"/>
                </a:lnTo>
                <a:lnTo>
                  <a:pt x="1858" y="1579"/>
                </a:lnTo>
                <a:lnTo>
                  <a:pt x="1856" y="1583"/>
                </a:lnTo>
                <a:lnTo>
                  <a:pt x="1853" y="1588"/>
                </a:lnTo>
                <a:lnTo>
                  <a:pt x="1843" y="1605"/>
                </a:lnTo>
                <a:lnTo>
                  <a:pt x="1836" y="1616"/>
                </a:lnTo>
                <a:lnTo>
                  <a:pt x="1835" y="1617"/>
                </a:lnTo>
                <a:lnTo>
                  <a:pt x="1833" y="1616"/>
                </a:lnTo>
                <a:lnTo>
                  <a:pt x="1831" y="1615"/>
                </a:lnTo>
                <a:lnTo>
                  <a:pt x="1828" y="1613"/>
                </a:lnTo>
                <a:lnTo>
                  <a:pt x="1822" y="1607"/>
                </a:lnTo>
                <a:lnTo>
                  <a:pt x="1817" y="1600"/>
                </a:lnTo>
                <a:lnTo>
                  <a:pt x="1812" y="1591"/>
                </a:lnTo>
                <a:lnTo>
                  <a:pt x="1809" y="1583"/>
                </a:lnTo>
                <a:lnTo>
                  <a:pt x="1809" y="1579"/>
                </a:lnTo>
                <a:lnTo>
                  <a:pt x="1808" y="1574"/>
                </a:lnTo>
                <a:lnTo>
                  <a:pt x="1809" y="1571"/>
                </a:lnTo>
                <a:lnTo>
                  <a:pt x="1810" y="1568"/>
                </a:lnTo>
                <a:lnTo>
                  <a:pt x="1816" y="1557"/>
                </a:lnTo>
                <a:lnTo>
                  <a:pt x="1820" y="1545"/>
                </a:lnTo>
                <a:lnTo>
                  <a:pt x="1821" y="1535"/>
                </a:lnTo>
                <a:lnTo>
                  <a:pt x="1821" y="1525"/>
                </a:lnTo>
                <a:lnTo>
                  <a:pt x="1819" y="1521"/>
                </a:lnTo>
                <a:lnTo>
                  <a:pt x="1815" y="1516"/>
                </a:lnTo>
                <a:lnTo>
                  <a:pt x="1809" y="1512"/>
                </a:lnTo>
                <a:lnTo>
                  <a:pt x="1801" y="1508"/>
                </a:lnTo>
                <a:lnTo>
                  <a:pt x="1794" y="1505"/>
                </a:lnTo>
                <a:lnTo>
                  <a:pt x="1788" y="1503"/>
                </a:lnTo>
                <a:lnTo>
                  <a:pt x="1784" y="1502"/>
                </a:lnTo>
                <a:lnTo>
                  <a:pt x="1782" y="1503"/>
                </a:lnTo>
                <a:lnTo>
                  <a:pt x="1779" y="1514"/>
                </a:lnTo>
                <a:lnTo>
                  <a:pt x="1778" y="1536"/>
                </a:lnTo>
                <a:lnTo>
                  <a:pt x="1777" y="1546"/>
                </a:lnTo>
                <a:lnTo>
                  <a:pt x="1776" y="1556"/>
                </a:lnTo>
                <a:lnTo>
                  <a:pt x="1774" y="1559"/>
                </a:lnTo>
                <a:lnTo>
                  <a:pt x="1773" y="1561"/>
                </a:lnTo>
                <a:lnTo>
                  <a:pt x="1772" y="1562"/>
                </a:lnTo>
                <a:lnTo>
                  <a:pt x="1770" y="1562"/>
                </a:lnTo>
                <a:lnTo>
                  <a:pt x="1763" y="1559"/>
                </a:lnTo>
                <a:lnTo>
                  <a:pt x="1757" y="1557"/>
                </a:lnTo>
                <a:lnTo>
                  <a:pt x="1756" y="1555"/>
                </a:lnTo>
                <a:lnTo>
                  <a:pt x="1755" y="1552"/>
                </a:lnTo>
                <a:lnTo>
                  <a:pt x="1755" y="1548"/>
                </a:lnTo>
                <a:lnTo>
                  <a:pt x="1755" y="1543"/>
                </a:lnTo>
                <a:lnTo>
                  <a:pt x="1757" y="1528"/>
                </a:lnTo>
                <a:lnTo>
                  <a:pt x="1760" y="1515"/>
                </a:lnTo>
                <a:lnTo>
                  <a:pt x="1760" y="1507"/>
                </a:lnTo>
                <a:lnTo>
                  <a:pt x="1759" y="1501"/>
                </a:lnTo>
                <a:lnTo>
                  <a:pt x="1756" y="1496"/>
                </a:lnTo>
                <a:lnTo>
                  <a:pt x="1753" y="1492"/>
                </a:lnTo>
                <a:lnTo>
                  <a:pt x="1748" y="1487"/>
                </a:lnTo>
                <a:lnTo>
                  <a:pt x="1741" y="1485"/>
                </a:lnTo>
                <a:lnTo>
                  <a:pt x="1732" y="1482"/>
                </a:lnTo>
                <a:lnTo>
                  <a:pt x="1724" y="1480"/>
                </a:lnTo>
                <a:lnTo>
                  <a:pt x="1717" y="1477"/>
                </a:lnTo>
                <a:lnTo>
                  <a:pt x="1711" y="1473"/>
                </a:lnTo>
                <a:lnTo>
                  <a:pt x="1710" y="1471"/>
                </a:lnTo>
                <a:lnTo>
                  <a:pt x="1709" y="1468"/>
                </a:lnTo>
                <a:lnTo>
                  <a:pt x="1709" y="1464"/>
                </a:lnTo>
                <a:lnTo>
                  <a:pt x="1710" y="1461"/>
                </a:lnTo>
                <a:lnTo>
                  <a:pt x="1716" y="1448"/>
                </a:lnTo>
                <a:lnTo>
                  <a:pt x="1719" y="1438"/>
                </a:lnTo>
                <a:lnTo>
                  <a:pt x="1720" y="1434"/>
                </a:lnTo>
                <a:lnTo>
                  <a:pt x="1720" y="1430"/>
                </a:lnTo>
                <a:lnTo>
                  <a:pt x="1720" y="1427"/>
                </a:lnTo>
                <a:lnTo>
                  <a:pt x="1719" y="1424"/>
                </a:lnTo>
                <a:lnTo>
                  <a:pt x="1707" y="1410"/>
                </a:lnTo>
                <a:lnTo>
                  <a:pt x="1687" y="1385"/>
                </a:lnTo>
                <a:lnTo>
                  <a:pt x="1683" y="1377"/>
                </a:lnTo>
                <a:lnTo>
                  <a:pt x="1679" y="1370"/>
                </a:lnTo>
                <a:lnTo>
                  <a:pt x="1676" y="1363"/>
                </a:lnTo>
                <a:lnTo>
                  <a:pt x="1674" y="1355"/>
                </a:lnTo>
                <a:lnTo>
                  <a:pt x="1672" y="1349"/>
                </a:lnTo>
                <a:lnTo>
                  <a:pt x="1672" y="1342"/>
                </a:lnTo>
                <a:lnTo>
                  <a:pt x="1673" y="1336"/>
                </a:lnTo>
                <a:lnTo>
                  <a:pt x="1676" y="1330"/>
                </a:lnTo>
                <a:lnTo>
                  <a:pt x="1689" y="1314"/>
                </a:lnTo>
                <a:lnTo>
                  <a:pt x="1698" y="1305"/>
                </a:lnTo>
                <a:lnTo>
                  <a:pt x="1700" y="1302"/>
                </a:lnTo>
                <a:lnTo>
                  <a:pt x="1701" y="1299"/>
                </a:lnTo>
                <a:lnTo>
                  <a:pt x="1700" y="1295"/>
                </a:lnTo>
                <a:lnTo>
                  <a:pt x="1697" y="1291"/>
                </a:lnTo>
                <a:lnTo>
                  <a:pt x="1690" y="1285"/>
                </a:lnTo>
                <a:lnTo>
                  <a:pt x="1684" y="1281"/>
                </a:lnTo>
                <a:lnTo>
                  <a:pt x="1676" y="1277"/>
                </a:lnTo>
                <a:lnTo>
                  <a:pt x="1669" y="1274"/>
                </a:lnTo>
                <a:lnTo>
                  <a:pt x="1667" y="1272"/>
                </a:lnTo>
                <a:lnTo>
                  <a:pt x="1665" y="1271"/>
                </a:lnTo>
                <a:lnTo>
                  <a:pt x="1665" y="1269"/>
                </a:lnTo>
                <a:lnTo>
                  <a:pt x="1665" y="1267"/>
                </a:lnTo>
                <a:lnTo>
                  <a:pt x="1667" y="1265"/>
                </a:lnTo>
                <a:lnTo>
                  <a:pt x="1669" y="1264"/>
                </a:lnTo>
                <a:lnTo>
                  <a:pt x="1675" y="1263"/>
                </a:lnTo>
                <a:lnTo>
                  <a:pt x="1681" y="1261"/>
                </a:lnTo>
                <a:lnTo>
                  <a:pt x="1694" y="1259"/>
                </a:lnTo>
                <a:lnTo>
                  <a:pt x="1702" y="1259"/>
                </a:lnTo>
                <a:lnTo>
                  <a:pt x="1706" y="1259"/>
                </a:lnTo>
                <a:lnTo>
                  <a:pt x="1709" y="1261"/>
                </a:lnTo>
                <a:lnTo>
                  <a:pt x="1713" y="1267"/>
                </a:lnTo>
                <a:lnTo>
                  <a:pt x="1720" y="1275"/>
                </a:lnTo>
                <a:lnTo>
                  <a:pt x="1723" y="1276"/>
                </a:lnTo>
                <a:lnTo>
                  <a:pt x="1725" y="1277"/>
                </a:lnTo>
                <a:lnTo>
                  <a:pt x="1727" y="1277"/>
                </a:lnTo>
                <a:lnTo>
                  <a:pt x="1729" y="1276"/>
                </a:lnTo>
                <a:lnTo>
                  <a:pt x="1731" y="1274"/>
                </a:lnTo>
                <a:lnTo>
                  <a:pt x="1734" y="1270"/>
                </a:lnTo>
                <a:lnTo>
                  <a:pt x="1737" y="1259"/>
                </a:lnTo>
                <a:lnTo>
                  <a:pt x="1738" y="1251"/>
                </a:lnTo>
                <a:lnTo>
                  <a:pt x="1740" y="1241"/>
                </a:lnTo>
                <a:lnTo>
                  <a:pt x="1744" y="1225"/>
                </a:lnTo>
                <a:lnTo>
                  <a:pt x="1747" y="1216"/>
                </a:lnTo>
                <a:lnTo>
                  <a:pt x="1749" y="1209"/>
                </a:lnTo>
                <a:lnTo>
                  <a:pt x="1752" y="1203"/>
                </a:lnTo>
                <a:lnTo>
                  <a:pt x="1754" y="1199"/>
                </a:lnTo>
                <a:lnTo>
                  <a:pt x="1763" y="1193"/>
                </a:lnTo>
                <a:lnTo>
                  <a:pt x="1773" y="1185"/>
                </a:lnTo>
                <a:lnTo>
                  <a:pt x="1777" y="1179"/>
                </a:lnTo>
                <a:lnTo>
                  <a:pt x="1779" y="1175"/>
                </a:lnTo>
                <a:lnTo>
                  <a:pt x="1781" y="1172"/>
                </a:lnTo>
                <a:lnTo>
                  <a:pt x="1781" y="1170"/>
                </a:lnTo>
                <a:lnTo>
                  <a:pt x="1779" y="1167"/>
                </a:lnTo>
                <a:lnTo>
                  <a:pt x="1777" y="1165"/>
                </a:lnTo>
                <a:lnTo>
                  <a:pt x="1775" y="1163"/>
                </a:lnTo>
                <a:lnTo>
                  <a:pt x="1772" y="1162"/>
                </a:lnTo>
                <a:lnTo>
                  <a:pt x="1769" y="1161"/>
                </a:lnTo>
                <a:lnTo>
                  <a:pt x="1766" y="1161"/>
                </a:lnTo>
                <a:lnTo>
                  <a:pt x="1759" y="1161"/>
                </a:lnTo>
                <a:lnTo>
                  <a:pt x="1751" y="1162"/>
                </a:lnTo>
                <a:lnTo>
                  <a:pt x="1744" y="1164"/>
                </a:lnTo>
                <a:lnTo>
                  <a:pt x="1737" y="1165"/>
                </a:lnTo>
                <a:lnTo>
                  <a:pt x="1730" y="1165"/>
                </a:lnTo>
                <a:lnTo>
                  <a:pt x="1725" y="1164"/>
                </a:lnTo>
                <a:lnTo>
                  <a:pt x="1721" y="1163"/>
                </a:lnTo>
                <a:lnTo>
                  <a:pt x="1717" y="1162"/>
                </a:lnTo>
                <a:lnTo>
                  <a:pt x="1712" y="1162"/>
                </a:lnTo>
                <a:lnTo>
                  <a:pt x="1708" y="1162"/>
                </a:lnTo>
                <a:lnTo>
                  <a:pt x="1702" y="1163"/>
                </a:lnTo>
                <a:lnTo>
                  <a:pt x="1697" y="1165"/>
                </a:lnTo>
                <a:lnTo>
                  <a:pt x="1687" y="1169"/>
                </a:lnTo>
                <a:lnTo>
                  <a:pt x="1673" y="1175"/>
                </a:lnTo>
                <a:lnTo>
                  <a:pt x="1665" y="1179"/>
                </a:lnTo>
                <a:lnTo>
                  <a:pt x="1660" y="1184"/>
                </a:lnTo>
                <a:lnTo>
                  <a:pt x="1657" y="1186"/>
                </a:lnTo>
                <a:lnTo>
                  <a:pt x="1655" y="1188"/>
                </a:lnTo>
                <a:lnTo>
                  <a:pt x="1654" y="1191"/>
                </a:lnTo>
                <a:lnTo>
                  <a:pt x="1653" y="1193"/>
                </a:lnTo>
                <a:lnTo>
                  <a:pt x="1654" y="1197"/>
                </a:lnTo>
                <a:lnTo>
                  <a:pt x="1655" y="1200"/>
                </a:lnTo>
                <a:lnTo>
                  <a:pt x="1656" y="1204"/>
                </a:lnTo>
                <a:lnTo>
                  <a:pt x="1658" y="1206"/>
                </a:lnTo>
                <a:lnTo>
                  <a:pt x="1660" y="1209"/>
                </a:lnTo>
                <a:lnTo>
                  <a:pt x="1661" y="1213"/>
                </a:lnTo>
                <a:lnTo>
                  <a:pt x="1661" y="1217"/>
                </a:lnTo>
                <a:lnTo>
                  <a:pt x="1661" y="1222"/>
                </a:lnTo>
                <a:lnTo>
                  <a:pt x="1659" y="1236"/>
                </a:lnTo>
                <a:lnTo>
                  <a:pt x="1657" y="1251"/>
                </a:lnTo>
                <a:lnTo>
                  <a:pt x="1656" y="1262"/>
                </a:lnTo>
                <a:lnTo>
                  <a:pt x="1655" y="1271"/>
                </a:lnTo>
                <a:lnTo>
                  <a:pt x="1657" y="1279"/>
                </a:lnTo>
                <a:lnTo>
                  <a:pt x="1662" y="1289"/>
                </a:lnTo>
                <a:lnTo>
                  <a:pt x="1663" y="1296"/>
                </a:lnTo>
                <a:lnTo>
                  <a:pt x="1665" y="1302"/>
                </a:lnTo>
                <a:lnTo>
                  <a:pt x="1665" y="1308"/>
                </a:lnTo>
                <a:lnTo>
                  <a:pt x="1664" y="1315"/>
                </a:lnTo>
                <a:lnTo>
                  <a:pt x="1660" y="1327"/>
                </a:lnTo>
                <a:lnTo>
                  <a:pt x="1654" y="1338"/>
                </a:lnTo>
                <a:lnTo>
                  <a:pt x="1649" y="1347"/>
                </a:lnTo>
                <a:lnTo>
                  <a:pt x="1645" y="1353"/>
                </a:lnTo>
                <a:lnTo>
                  <a:pt x="1642" y="1357"/>
                </a:lnTo>
                <a:lnTo>
                  <a:pt x="1636" y="1360"/>
                </a:lnTo>
                <a:lnTo>
                  <a:pt x="1633" y="1363"/>
                </a:lnTo>
                <a:lnTo>
                  <a:pt x="1631" y="1367"/>
                </a:lnTo>
                <a:lnTo>
                  <a:pt x="1630" y="1371"/>
                </a:lnTo>
                <a:lnTo>
                  <a:pt x="1630" y="1379"/>
                </a:lnTo>
                <a:lnTo>
                  <a:pt x="1632" y="1385"/>
                </a:lnTo>
                <a:lnTo>
                  <a:pt x="1634" y="1390"/>
                </a:lnTo>
                <a:lnTo>
                  <a:pt x="1636" y="1394"/>
                </a:lnTo>
                <a:lnTo>
                  <a:pt x="1638" y="1396"/>
                </a:lnTo>
                <a:lnTo>
                  <a:pt x="1640" y="1399"/>
                </a:lnTo>
                <a:lnTo>
                  <a:pt x="1641" y="1403"/>
                </a:lnTo>
                <a:lnTo>
                  <a:pt x="1641" y="1407"/>
                </a:lnTo>
                <a:lnTo>
                  <a:pt x="1640" y="1412"/>
                </a:lnTo>
                <a:lnTo>
                  <a:pt x="1636" y="1421"/>
                </a:lnTo>
                <a:lnTo>
                  <a:pt x="1634" y="1427"/>
                </a:lnTo>
                <a:lnTo>
                  <a:pt x="1632" y="1431"/>
                </a:lnTo>
                <a:lnTo>
                  <a:pt x="1632" y="1437"/>
                </a:lnTo>
                <a:lnTo>
                  <a:pt x="1634" y="1441"/>
                </a:lnTo>
                <a:lnTo>
                  <a:pt x="1641" y="1448"/>
                </a:lnTo>
                <a:lnTo>
                  <a:pt x="1651" y="1455"/>
                </a:lnTo>
                <a:lnTo>
                  <a:pt x="1661" y="1462"/>
                </a:lnTo>
                <a:lnTo>
                  <a:pt x="1672" y="1471"/>
                </a:lnTo>
                <a:lnTo>
                  <a:pt x="1681" y="1478"/>
                </a:lnTo>
                <a:lnTo>
                  <a:pt x="1684" y="1481"/>
                </a:lnTo>
                <a:lnTo>
                  <a:pt x="1686" y="1484"/>
                </a:lnTo>
                <a:lnTo>
                  <a:pt x="1688" y="1486"/>
                </a:lnTo>
                <a:lnTo>
                  <a:pt x="1688" y="1490"/>
                </a:lnTo>
                <a:lnTo>
                  <a:pt x="1686" y="1503"/>
                </a:lnTo>
                <a:lnTo>
                  <a:pt x="1685" y="1525"/>
                </a:lnTo>
                <a:lnTo>
                  <a:pt x="1684" y="1537"/>
                </a:lnTo>
                <a:lnTo>
                  <a:pt x="1683" y="1547"/>
                </a:lnTo>
                <a:lnTo>
                  <a:pt x="1680" y="1557"/>
                </a:lnTo>
                <a:lnTo>
                  <a:pt x="1677" y="1563"/>
                </a:lnTo>
                <a:lnTo>
                  <a:pt x="1666" y="1571"/>
                </a:lnTo>
                <a:lnTo>
                  <a:pt x="1656" y="1580"/>
                </a:lnTo>
                <a:lnTo>
                  <a:pt x="1651" y="1583"/>
                </a:lnTo>
                <a:lnTo>
                  <a:pt x="1647" y="1586"/>
                </a:lnTo>
                <a:lnTo>
                  <a:pt x="1645" y="1589"/>
                </a:lnTo>
                <a:lnTo>
                  <a:pt x="1645" y="1592"/>
                </a:lnTo>
                <a:lnTo>
                  <a:pt x="1650" y="1601"/>
                </a:lnTo>
                <a:lnTo>
                  <a:pt x="1654" y="1610"/>
                </a:lnTo>
                <a:lnTo>
                  <a:pt x="1656" y="1614"/>
                </a:lnTo>
                <a:lnTo>
                  <a:pt x="1656" y="1617"/>
                </a:lnTo>
                <a:lnTo>
                  <a:pt x="1656" y="1618"/>
                </a:lnTo>
                <a:lnTo>
                  <a:pt x="1655" y="1620"/>
                </a:lnTo>
                <a:lnTo>
                  <a:pt x="1654" y="1621"/>
                </a:lnTo>
                <a:lnTo>
                  <a:pt x="1653" y="1621"/>
                </a:lnTo>
                <a:lnTo>
                  <a:pt x="1647" y="1620"/>
                </a:lnTo>
                <a:lnTo>
                  <a:pt x="1643" y="1617"/>
                </a:lnTo>
                <a:lnTo>
                  <a:pt x="1638" y="1615"/>
                </a:lnTo>
                <a:lnTo>
                  <a:pt x="1634" y="1612"/>
                </a:lnTo>
                <a:lnTo>
                  <a:pt x="1631" y="1609"/>
                </a:lnTo>
                <a:lnTo>
                  <a:pt x="1628" y="1606"/>
                </a:lnTo>
                <a:lnTo>
                  <a:pt x="1625" y="1602"/>
                </a:lnTo>
                <a:lnTo>
                  <a:pt x="1624" y="1599"/>
                </a:lnTo>
                <a:lnTo>
                  <a:pt x="1627" y="1590"/>
                </a:lnTo>
                <a:lnTo>
                  <a:pt x="1631" y="1580"/>
                </a:lnTo>
                <a:lnTo>
                  <a:pt x="1632" y="1573"/>
                </a:lnTo>
                <a:lnTo>
                  <a:pt x="1632" y="1568"/>
                </a:lnTo>
                <a:lnTo>
                  <a:pt x="1631" y="1566"/>
                </a:lnTo>
                <a:lnTo>
                  <a:pt x="1630" y="1563"/>
                </a:lnTo>
                <a:lnTo>
                  <a:pt x="1629" y="1561"/>
                </a:lnTo>
                <a:lnTo>
                  <a:pt x="1625" y="1559"/>
                </a:lnTo>
                <a:lnTo>
                  <a:pt x="1620" y="1556"/>
                </a:lnTo>
                <a:lnTo>
                  <a:pt x="1617" y="1551"/>
                </a:lnTo>
                <a:lnTo>
                  <a:pt x="1615" y="1548"/>
                </a:lnTo>
                <a:lnTo>
                  <a:pt x="1615" y="1546"/>
                </a:lnTo>
                <a:lnTo>
                  <a:pt x="1616" y="1543"/>
                </a:lnTo>
                <a:lnTo>
                  <a:pt x="1617" y="1542"/>
                </a:lnTo>
                <a:lnTo>
                  <a:pt x="1620" y="1541"/>
                </a:lnTo>
                <a:lnTo>
                  <a:pt x="1623" y="1540"/>
                </a:lnTo>
                <a:lnTo>
                  <a:pt x="1628" y="1540"/>
                </a:lnTo>
                <a:lnTo>
                  <a:pt x="1631" y="1537"/>
                </a:lnTo>
                <a:lnTo>
                  <a:pt x="1634" y="1534"/>
                </a:lnTo>
                <a:lnTo>
                  <a:pt x="1637" y="1528"/>
                </a:lnTo>
                <a:lnTo>
                  <a:pt x="1639" y="1522"/>
                </a:lnTo>
                <a:lnTo>
                  <a:pt x="1641" y="1516"/>
                </a:lnTo>
                <a:lnTo>
                  <a:pt x="1642" y="1509"/>
                </a:lnTo>
                <a:lnTo>
                  <a:pt x="1643" y="1502"/>
                </a:lnTo>
                <a:lnTo>
                  <a:pt x="1642" y="1495"/>
                </a:lnTo>
                <a:lnTo>
                  <a:pt x="1639" y="1485"/>
                </a:lnTo>
                <a:lnTo>
                  <a:pt x="1635" y="1476"/>
                </a:lnTo>
                <a:lnTo>
                  <a:pt x="1631" y="1468"/>
                </a:lnTo>
                <a:lnTo>
                  <a:pt x="1628" y="1463"/>
                </a:lnTo>
                <a:lnTo>
                  <a:pt x="1624" y="1460"/>
                </a:lnTo>
                <a:lnTo>
                  <a:pt x="1621" y="1457"/>
                </a:lnTo>
                <a:lnTo>
                  <a:pt x="1618" y="1456"/>
                </a:lnTo>
                <a:lnTo>
                  <a:pt x="1615" y="1455"/>
                </a:lnTo>
                <a:lnTo>
                  <a:pt x="1612" y="1455"/>
                </a:lnTo>
                <a:lnTo>
                  <a:pt x="1609" y="1457"/>
                </a:lnTo>
                <a:lnTo>
                  <a:pt x="1607" y="1459"/>
                </a:lnTo>
                <a:lnTo>
                  <a:pt x="1592" y="1477"/>
                </a:lnTo>
                <a:lnTo>
                  <a:pt x="1589" y="1480"/>
                </a:lnTo>
                <a:lnTo>
                  <a:pt x="1581" y="1483"/>
                </a:lnTo>
                <a:lnTo>
                  <a:pt x="1566" y="1491"/>
                </a:lnTo>
                <a:lnTo>
                  <a:pt x="1563" y="1494"/>
                </a:lnTo>
                <a:lnTo>
                  <a:pt x="1559" y="1497"/>
                </a:lnTo>
                <a:lnTo>
                  <a:pt x="1557" y="1500"/>
                </a:lnTo>
                <a:lnTo>
                  <a:pt x="1556" y="1504"/>
                </a:lnTo>
                <a:lnTo>
                  <a:pt x="1556" y="1508"/>
                </a:lnTo>
                <a:lnTo>
                  <a:pt x="1556" y="1512"/>
                </a:lnTo>
                <a:lnTo>
                  <a:pt x="1559" y="1517"/>
                </a:lnTo>
                <a:lnTo>
                  <a:pt x="1563" y="1521"/>
                </a:lnTo>
                <a:lnTo>
                  <a:pt x="1572" y="1528"/>
                </a:lnTo>
                <a:lnTo>
                  <a:pt x="1579" y="1534"/>
                </a:lnTo>
                <a:lnTo>
                  <a:pt x="1586" y="1537"/>
                </a:lnTo>
                <a:lnTo>
                  <a:pt x="1590" y="1538"/>
                </a:lnTo>
                <a:lnTo>
                  <a:pt x="1594" y="1539"/>
                </a:lnTo>
                <a:lnTo>
                  <a:pt x="1596" y="1539"/>
                </a:lnTo>
                <a:lnTo>
                  <a:pt x="1597" y="1539"/>
                </a:lnTo>
                <a:lnTo>
                  <a:pt x="1598" y="1540"/>
                </a:lnTo>
                <a:lnTo>
                  <a:pt x="1599" y="1542"/>
                </a:lnTo>
                <a:lnTo>
                  <a:pt x="1601" y="1543"/>
                </a:lnTo>
                <a:lnTo>
                  <a:pt x="1603" y="1544"/>
                </a:lnTo>
                <a:lnTo>
                  <a:pt x="1607" y="1544"/>
                </a:lnTo>
                <a:lnTo>
                  <a:pt x="1610" y="1545"/>
                </a:lnTo>
                <a:lnTo>
                  <a:pt x="1611" y="1546"/>
                </a:lnTo>
                <a:lnTo>
                  <a:pt x="1611" y="1547"/>
                </a:lnTo>
                <a:lnTo>
                  <a:pt x="1608" y="1549"/>
                </a:lnTo>
                <a:lnTo>
                  <a:pt x="1598" y="1555"/>
                </a:lnTo>
                <a:lnTo>
                  <a:pt x="1588" y="1560"/>
                </a:lnTo>
                <a:lnTo>
                  <a:pt x="1584" y="1562"/>
                </a:lnTo>
                <a:lnTo>
                  <a:pt x="1579" y="1564"/>
                </a:lnTo>
                <a:lnTo>
                  <a:pt x="1577" y="1567"/>
                </a:lnTo>
                <a:lnTo>
                  <a:pt x="1576" y="1570"/>
                </a:lnTo>
                <a:lnTo>
                  <a:pt x="1578" y="1578"/>
                </a:lnTo>
                <a:lnTo>
                  <a:pt x="1580" y="1586"/>
                </a:lnTo>
                <a:lnTo>
                  <a:pt x="1581" y="1590"/>
                </a:lnTo>
                <a:lnTo>
                  <a:pt x="1581" y="1592"/>
                </a:lnTo>
                <a:lnTo>
                  <a:pt x="1580" y="1593"/>
                </a:lnTo>
                <a:lnTo>
                  <a:pt x="1577" y="1592"/>
                </a:lnTo>
                <a:lnTo>
                  <a:pt x="1559" y="1589"/>
                </a:lnTo>
                <a:lnTo>
                  <a:pt x="1527" y="1587"/>
                </a:lnTo>
                <a:lnTo>
                  <a:pt x="1510" y="1585"/>
                </a:lnTo>
                <a:lnTo>
                  <a:pt x="1493" y="1583"/>
                </a:lnTo>
                <a:lnTo>
                  <a:pt x="1487" y="1581"/>
                </a:lnTo>
                <a:lnTo>
                  <a:pt x="1481" y="1580"/>
                </a:lnTo>
                <a:lnTo>
                  <a:pt x="1477" y="1578"/>
                </a:lnTo>
                <a:lnTo>
                  <a:pt x="1472" y="1576"/>
                </a:lnTo>
                <a:lnTo>
                  <a:pt x="1458" y="1563"/>
                </a:lnTo>
                <a:lnTo>
                  <a:pt x="1440" y="1550"/>
                </a:lnTo>
                <a:lnTo>
                  <a:pt x="1431" y="1545"/>
                </a:lnTo>
                <a:lnTo>
                  <a:pt x="1422" y="1543"/>
                </a:lnTo>
                <a:lnTo>
                  <a:pt x="1419" y="1543"/>
                </a:lnTo>
                <a:lnTo>
                  <a:pt x="1416" y="1544"/>
                </a:lnTo>
                <a:lnTo>
                  <a:pt x="1413" y="1545"/>
                </a:lnTo>
                <a:lnTo>
                  <a:pt x="1412" y="1548"/>
                </a:lnTo>
                <a:lnTo>
                  <a:pt x="1408" y="1556"/>
                </a:lnTo>
                <a:lnTo>
                  <a:pt x="1403" y="1562"/>
                </a:lnTo>
                <a:lnTo>
                  <a:pt x="1398" y="1568"/>
                </a:lnTo>
                <a:lnTo>
                  <a:pt x="1394" y="1573"/>
                </a:lnTo>
                <a:lnTo>
                  <a:pt x="1390" y="1578"/>
                </a:lnTo>
                <a:lnTo>
                  <a:pt x="1388" y="1583"/>
                </a:lnTo>
                <a:lnTo>
                  <a:pt x="1387" y="1585"/>
                </a:lnTo>
                <a:lnTo>
                  <a:pt x="1387" y="1587"/>
                </a:lnTo>
                <a:lnTo>
                  <a:pt x="1387" y="1589"/>
                </a:lnTo>
                <a:lnTo>
                  <a:pt x="1388" y="1590"/>
                </a:lnTo>
                <a:lnTo>
                  <a:pt x="1394" y="1600"/>
                </a:lnTo>
                <a:lnTo>
                  <a:pt x="1401" y="1611"/>
                </a:lnTo>
                <a:lnTo>
                  <a:pt x="1403" y="1616"/>
                </a:lnTo>
                <a:lnTo>
                  <a:pt x="1405" y="1621"/>
                </a:lnTo>
                <a:lnTo>
                  <a:pt x="1406" y="1625"/>
                </a:lnTo>
                <a:lnTo>
                  <a:pt x="1405" y="1628"/>
                </a:lnTo>
                <a:lnTo>
                  <a:pt x="1400" y="1636"/>
                </a:lnTo>
                <a:lnTo>
                  <a:pt x="1395" y="1649"/>
                </a:lnTo>
                <a:lnTo>
                  <a:pt x="1392" y="1654"/>
                </a:lnTo>
                <a:lnTo>
                  <a:pt x="1389" y="1657"/>
                </a:lnTo>
                <a:lnTo>
                  <a:pt x="1387" y="1657"/>
                </a:lnTo>
                <a:lnTo>
                  <a:pt x="1384" y="1657"/>
                </a:lnTo>
                <a:lnTo>
                  <a:pt x="1383" y="1656"/>
                </a:lnTo>
                <a:lnTo>
                  <a:pt x="1381" y="1653"/>
                </a:lnTo>
                <a:lnTo>
                  <a:pt x="1374" y="1638"/>
                </a:lnTo>
                <a:lnTo>
                  <a:pt x="1366" y="1622"/>
                </a:lnTo>
                <a:lnTo>
                  <a:pt x="1360" y="1614"/>
                </a:lnTo>
                <a:lnTo>
                  <a:pt x="1355" y="1606"/>
                </a:lnTo>
                <a:lnTo>
                  <a:pt x="1350" y="1600"/>
                </a:lnTo>
                <a:lnTo>
                  <a:pt x="1345" y="1594"/>
                </a:lnTo>
                <a:lnTo>
                  <a:pt x="1334" y="1588"/>
                </a:lnTo>
                <a:lnTo>
                  <a:pt x="1327" y="1584"/>
                </a:lnTo>
                <a:lnTo>
                  <a:pt x="1323" y="1583"/>
                </a:lnTo>
                <a:lnTo>
                  <a:pt x="1321" y="1583"/>
                </a:lnTo>
                <a:lnTo>
                  <a:pt x="1301" y="1592"/>
                </a:lnTo>
                <a:lnTo>
                  <a:pt x="1289" y="1592"/>
                </a:lnTo>
                <a:lnTo>
                  <a:pt x="1263" y="1592"/>
                </a:lnTo>
                <a:lnTo>
                  <a:pt x="1236" y="1591"/>
                </a:lnTo>
                <a:lnTo>
                  <a:pt x="1221" y="1589"/>
                </a:lnTo>
                <a:lnTo>
                  <a:pt x="1217" y="1587"/>
                </a:lnTo>
                <a:lnTo>
                  <a:pt x="1214" y="1583"/>
                </a:lnTo>
                <a:lnTo>
                  <a:pt x="1214" y="1581"/>
                </a:lnTo>
                <a:lnTo>
                  <a:pt x="1215" y="1579"/>
                </a:lnTo>
                <a:lnTo>
                  <a:pt x="1217" y="1577"/>
                </a:lnTo>
                <a:lnTo>
                  <a:pt x="1220" y="1574"/>
                </a:lnTo>
                <a:lnTo>
                  <a:pt x="1225" y="1571"/>
                </a:lnTo>
                <a:lnTo>
                  <a:pt x="1229" y="1569"/>
                </a:lnTo>
                <a:lnTo>
                  <a:pt x="1233" y="1565"/>
                </a:lnTo>
                <a:lnTo>
                  <a:pt x="1236" y="1562"/>
                </a:lnTo>
                <a:lnTo>
                  <a:pt x="1239" y="1556"/>
                </a:lnTo>
                <a:lnTo>
                  <a:pt x="1240" y="1552"/>
                </a:lnTo>
                <a:lnTo>
                  <a:pt x="1238" y="1547"/>
                </a:lnTo>
                <a:lnTo>
                  <a:pt x="1232" y="1537"/>
                </a:lnTo>
                <a:lnTo>
                  <a:pt x="1226" y="1530"/>
                </a:lnTo>
                <a:lnTo>
                  <a:pt x="1221" y="1525"/>
                </a:lnTo>
                <a:lnTo>
                  <a:pt x="1218" y="1523"/>
                </a:lnTo>
                <a:lnTo>
                  <a:pt x="1214" y="1521"/>
                </a:lnTo>
                <a:lnTo>
                  <a:pt x="1211" y="1520"/>
                </a:lnTo>
                <a:lnTo>
                  <a:pt x="1206" y="1519"/>
                </a:lnTo>
                <a:lnTo>
                  <a:pt x="1198" y="1519"/>
                </a:lnTo>
                <a:lnTo>
                  <a:pt x="1191" y="1519"/>
                </a:lnTo>
                <a:lnTo>
                  <a:pt x="1185" y="1520"/>
                </a:lnTo>
                <a:lnTo>
                  <a:pt x="1179" y="1521"/>
                </a:lnTo>
                <a:lnTo>
                  <a:pt x="1175" y="1522"/>
                </a:lnTo>
                <a:lnTo>
                  <a:pt x="1170" y="1522"/>
                </a:lnTo>
                <a:lnTo>
                  <a:pt x="1165" y="1521"/>
                </a:lnTo>
                <a:lnTo>
                  <a:pt x="1162" y="1519"/>
                </a:lnTo>
                <a:lnTo>
                  <a:pt x="1155" y="1514"/>
                </a:lnTo>
                <a:lnTo>
                  <a:pt x="1142" y="1505"/>
                </a:lnTo>
                <a:lnTo>
                  <a:pt x="1127" y="1496"/>
                </a:lnTo>
                <a:lnTo>
                  <a:pt x="1109" y="1486"/>
                </a:lnTo>
                <a:lnTo>
                  <a:pt x="1091" y="1478"/>
                </a:lnTo>
                <a:lnTo>
                  <a:pt x="1075" y="1472"/>
                </a:lnTo>
                <a:lnTo>
                  <a:pt x="1068" y="1470"/>
                </a:lnTo>
                <a:lnTo>
                  <a:pt x="1063" y="1470"/>
                </a:lnTo>
                <a:lnTo>
                  <a:pt x="1059" y="1470"/>
                </a:lnTo>
                <a:lnTo>
                  <a:pt x="1055" y="1472"/>
                </a:lnTo>
                <a:lnTo>
                  <a:pt x="1048" y="1481"/>
                </a:lnTo>
                <a:lnTo>
                  <a:pt x="1042" y="1490"/>
                </a:lnTo>
                <a:lnTo>
                  <a:pt x="1039" y="1492"/>
                </a:lnTo>
                <a:lnTo>
                  <a:pt x="1037" y="1493"/>
                </a:lnTo>
                <a:lnTo>
                  <a:pt x="1033" y="1494"/>
                </a:lnTo>
                <a:lnTo>
                  <a:pt x="1030" y="1492"/>
                </a:lnTo>
                <a:lnTo>
                  <a:pt x="1028" y="1489"/>
                </a:lnTo>
                <a:lnTo>
                  <a:pt x="1025" y="1480"/>
                </a:lnTo>
                <a:lnTo>
                  <a:pt x="1022" y="1471"/>
                </a:lnTo>
                <a:lnTo>
                  <a:pt x="1019" y="1461"/>
                </a:lnTo>
                <a:lnTo>
                  <a:pt x="1016" y="1452"/>
                </a:lnTo>
                <a:lnTo>
                  <a:pt x="1013" y="1445"/>
                </a:lnTo>
                <a:lnTo>
                  <a:pt x="1011" y="1442"/>
                </a:lnTo>
                <a:lnTo>
                  <a:pt x="1010" y="1441"/>
                </a:lnTo>
                <a:lnTo>
                  <a:pt x="1008" y="1441"/>
                </a:lnTo>
                <a:lnTo>
                  <a:pt x="1007" y="1442"/>
                </a:lnTo>
                <a:lnTo>
                  <a:pt x="1000" y="1456"/>
                </a:lnTo>
                <a:lnTo>
                  <a:pt x="992" y="1472"/>
                </a:lnTo>
                <a:lnTo>
                  <a:pt x="987" y="1479"/>
                </a:lnTo>
                <a:lnTo>
                  <a:pt x="983" y="1485"/>
                </a:lnTo>
                <a:lnTo>
                  <a:pt x="982" y="1486"/>
                </a:lnTo>
                <a:lnTo>
                  <a:pt x="980" y="1489"/>
                </a:lnTo>
                <a:lnTo>
                  <a:pt x="979" y="1489"/>
                </a:lnTo>
                <a:lnTo>
                  <a:pt x="978" y="1489"/>
                </a:lnTo>
                <a:lnTo>
                  <a:pt x="972" y="1474"/>
                </a:lnTo>
                <a:lnTo>
                  <a:pt x="959" y="1448"/>
                </a:lnTo>
                <a:lnTo>
                  <a:pt x="953" y="1434"/>
                </a:lnTo>
                <a:lnTo>
                  <a:pt x="947" y="1424"/>
                </a:lnTo>
                <a:lnTo>
                  <a:pt x="943" y="1419"/>
                </a:lnTo>
                <a:lnTo>
                  <a:pt x="940" y="1417"/>
                </a:lnTo>
                <a:lnTo>
                  <a:pt x="938" y="1416"/>
                </a:lnTo>
                <a:lnTo>
                  <a:pt x="935" y="1416"/>
                </a:lnTo>
                <a:lnTo>
                  <a:pt x="932" y="1419"/>
                </a:lnTo>
                <a:lnTo>
                  <a:pt x="929" y="1421"/>
                </a:lnTo>
                <a:lnTo>
                  <a:pt x="928" y="1425"/>
                </a:lnTo>
                <a:lnTo>
                  <a:pt x="927" y="1428"/>
                </a:lnTo>
                <a:lnTo>
                  <a:pt x="927" y="1431"/>
                </a:lnTo>
                <a:lnTo>
                  <a:pt x="927" y="1434"/>
                </a:lnTo>
                <a:lnTo>
                  <a:pt x="929" y="1437"/>
                </a:lnTo>
                <a:lnTo>
                  <a:pt x="930" y="1441"/>
                </a:lnTo>
                <a:lnTo>
                  <a:pt x="932" y="1445"/>
                </a:lnTo>
                <a:lnTo>
                  <a:pt x="934" y="1448"/>
                </a:lnTo>
                <a:lnTo>
                  <a:pt x="934" y="1451"/>
                </a:lnTo>
                <a:lnTo>
                  <a:pt x="934" y="1454"/>
                </a:lnTo>
                <a:lnTo>
                  <a:pt x="933" y="1457"/>
                </a:lnTo>
                <a:lnTo>
                  <a:pt x="930" y="1461"/>
                </a:lnTo>
                <a:lnTo>
                  <a:pt x="927" y="1464"/>
                </a:lnTo>
                <a:lnTo>
                  <a:pt x="922" y="1468"/>
                </a:lnTo>
                <a:lnTo>
                  <a:pt x="919" y="1469"/>
                </a:lnTo>
                <a:lnTo>
                  <a:pt x="916" y="1470"/>
                </a:lnTo>
                <a:lnTo>
                  <a:pt x="913" y="1469"/>
                </a:lnTo>
                <a:lnTo>
                  <a:pt x="910" y="1469"/>
                </a:lnTo>
                <a:lnTo>
                  <a:pt x="904" y="1465"/>
                </a:lnTo>
                <a:lnTo>
                  <a:pt x="897" y="1462"/>
                </a:lnTo>
                <a:lnTo>
                  <a:pt x="891" y="1459"/>
                </a:lnTo>
                <a:lnTo>
                  <a:pt x="886" y="1457"/>
                </a:lnTo>
                <a:lnTo>
                  <a:pt x="883" y="1457"/>
                </a:lnTo>
                <a:lnTo>
                  <a:pt x="881" y="1458"/>
                </a:lnTo>
                <a:lnTo>
                  <a:pt x="879" y="1460"/>
                </a:lnTo>
                <a:lnTo>
                  <a:pt x="878" y="1462"/>
                </a:lnTo>
                <a:lnTo>
                  <a:pt x="875" y="1468"/>
                </a:lnTo>
                <a:lnTo>
                  <a:pt x="873" y="1472"/>
                </a:lnTo>
                <a:lnTo>
                  <a:pt x="870" y="1475"/>
                </a:lnTo>
                <a:lnTo>
                  <a:pt x="868" y="1478"/>
                </a:lnTo>
                <a:lnTo>
                  <a:pt x="862" y="1484"/>
                </a:lnTo>
                <a:lnTo>
                  <a:pt x="854" y="1495"/>
                </a:lnTo>
                <a:lnTo>
                  <a:pt x="846" y="1511"/>
                </a:lnTo>
                <a:lnTo>
                  <a:pt x="838" y="1524"/>
                </a:lnTo>
                <a:lnTo>
                  <a:pt x="831" y="1536"/>
                </a:lnTo>
                <a:lnTo>
                  <a:pt x="829" y="1539"/>
                </a:lnTo>
                <a:lnTo>
                  <a:pt x="824" y="1538"/>
                </a:lnTo>
                <a:lnTo>
                  <a:pt x="815" y="1534"/>
                </a:lnTo>
                <a:lnTo>
                  <a:pt x="810" y="1530"/>
                </a:lnTo>
                <a:lnTo>
                  <a:pt x="806" y="1527"/>
                </a:lnTo>
                <a:lnTo>
                  <a:pt x="805" y="1526"/>
                </a:lnTo>
                <a:lnTo>
                  <a:pt x="804" y="1524"/>
                </a:lnTo>
                <a:lnTo>
                  <a:pt x="804" y="1523"/>
                </a:lnTo>
                <a:lnTo>
                  <a:pt x="804" y="1521"/>
                </a:lnTo>
                <a:lnTo>
                  <a:pt x="805" y="1517"/>
                </a:lnTo>
                <a:lnTo>
                  <a:pt x="805" y="1512"/>
                </a:lnTo>
                <a:lnTo>
                  <a:pt x="803" y="1505"/>
                </a:lnTo>
                <a:lnTo>
                  <a:pt x="801" y="1499"/>
                </a:lnTo>
                <a:lnTo>
                  <a:pt x="799" y="1494"/>
                </a:lnTo>
                <a:lnTo>
                  <a:pt x="796" y="1489"/>
                </a:lnTo>
                <a:lnTo>
                  <a:pt x="791" y="1485"/>
                </a:lnTo>
                <a:lnTo>
                  <a:pt x="787" y="1485"/>
                </a:lnTo>
                <a:lnTo>
                  <a:pt x="779" y="1485"/>
                </a:lnTo>
                <a:lnTo>
                  <a:pt x="772" y="1487"/>
                </a:lnTo>
                <a:lnTo>
                  <a:pt x="768" y="1490"/>
                </a:lnTo>
                <a:lnTo>
                  <a:pt x="766" y="1492"/>
                </a:lnTo>
                <a:lnTo>
                  <a:pt x="766" y="1497"/>
                </a:lnTo>
                <a:lnTo>
                  <a:pt x="767" y="1502"/>
                </a:lnTo>
                <a:lnTo>
                  <a:pt x="770" y="1515"/>
                </a:lnTo>
                <a:lnTo>
                  <a:pt x="773" y="1525"/>
                </a:lnTo>
                <a:lnTo>
                  <a:pt x="773" y="1529"/>
                </a:lnTo>
                <a:lnTo>
                  <a:pt x="773" y="1533"/>
                </a:lnTo>
                <a:lnTo>
                  <a:pt x="772" y="1535"/>
                </a:lnTo>
                <a:lnTo>
                  <a:pt x="770" y="1538"/>
                </a:lnTo>
                <a:lnTo>
                  <a:pt x="768" y="1539"/>
                </a:lnTo>
                <a:lnTo>
                  <a:pt x="764" y="1538"/>
                </a:lnTo>
                <a:lnTo>
                  <a:pt x="760" y="1537"/>
                </a:lnTo>
                <a:lnTo>
                  <a:pt x="756" y="1535"/>
                </a:lnTo>
                <a:lnTo>
                  <a:pt x="747" y="1531"/>
                </a:lnTo>
                <a:lnTo>
                  <a:pt x="743" y="1529"/>
                </a:lnTo>
                <a:lnTo>
                  <a:pt x="737" y="1522"/>
                </a:lnTo>
                <a:lnTo>
                  <a:pt x="719" y="1505"/>
                </a:lnTo>
                <a:lnTo>
                  <a:pt x="710" y="1497"/>
                </a:lnTo>
                <a:lnTo>
                  <a:pt x="699" y="1489"/>
                </a:lnTo>
                <a:lnTo>
                  <a:pt x="689" y="1483"/>
                </a:lnTo>
                <a:lnTo>
                  <a:pt x="681" y="1480"/>
                </a:lnTo>
                <a:lnTo>
                  <a:pt x="663" y="1477"/>
                </a:lnTo>
                <a:lnTo>
                  <a:pt x="641" y="1473"/>
                </a:lnTo>
                <a:lnTo>
                  <a:pt x="623" y="1469"/>
                </a:lnTo>
                <a:lnTo>
                  <a:pt x="615" y="1468"/>
                </a:lnTo>
                <a:lnTo>
                  <a:pt x="613" y="1463"/>
                </a:lnTo>
                <a:lnTo>
                  <a:pt x="608" y="1454"/>
                </a:lnTo>
                <a:lnTo>
                  <a:pt x="604" y="1449"/>
                </a:lnTo>
                <a:lnTo>
                  <a:pt x="598" y="1446"/>
                </a:lnTo>
                <a:lnTo>
                  <a:pt x="594" y="1446"/>
                </a:lnTo>
                <a:lnTo>
                  <a:pt x="590" y="1445"/>
                </a:lnTo>
                <a:lnTo>
                  <a:pt x="585" y="1446"/>
                </a:lnTo>
                <a:lnTo>
                  <a:pt x="581" y="1447"/>
                </a:lnTo>
                <a:lnTo>
                  <a:pt x="564" y="1454"/>
                </a:lnTo>
                <a:lnTo>
                  <a:pt x="556" y="1459"/>
                </a:lnTo>
                <a:lnTo>
                  <a:pt x="553" y="1461"/>
                </a:lnTo>
                <a:lnTo>
                  <a:pt x="550" y="1461"/>
                </a:lnTo>
                <a:lnTo>
                  <a:pt x="547" y="1460"/>
                </a:lnTo>
                <a:lnTo>
                  <a:pt x="544" y="1457"/>
                </a:lnTo>
                <a:lnTo>
                  <a:pt x="537" y="1450"/>
                </a:lnTo>
                <a:lnTo>
                  <a:pt x="528" y="1442"/>
                </a:lnTo>
                <a:lnTo>
                  <a:pt x="524" y="1439"/>
                </a:lnTo>
                <a:lnTo>
                  <a:pt x="521" y="1438"/>
                </a:lnTo>
                <a:lnTo>
                  <a:pt x="518" y="1438"/>
                </a:lnTo>
                <a:lnTo>
                  <a:pt x="516" y="1440"/>
                </a:lnTo>
                <a:lnTo>
                  <a:pt x="514" y="1442"/>
                </a:lnTo>
                <a:lnTo>
                  <a:pt x="510" y="1443"/>
                </a:lnTo>
                <a:lnTo>
                  <a:pt x="505" y="1445"/>
                </a:lnTo>
                <a:lnTo>
                  <a:pt x="501" y="1446"/>
                </a:lnTo>
                <a:lnTo>
                  <a:pt x="494" y="1446"/>
                </a:lnTo>
                <a:lnTo>
                  <a:pt x="491" y="1446"/>
                </a:lnTo>
                <a:lnTo>
                  <a:pt x="482" y="1441"/>
                </a:lnTo>
                <a:lnTo>
                  <a:pt x="465" y="1431"/>
                </a:lnTo>
                <a:lnTo>
                  <a:pt x="454" y="1426"/>
                </a:lnTo>
                <a:lnTo>
                  <a:pt x="445" y="1421"/>
                </a:lnTo>
                <a:lnTo>
                  <a:pt x="437" y="1419"/>
                </a:lnTo>
                <a:lnTo>
                  <a:pt x="433" y="1419"/>
                </a:lnTo>
                <a:lnTo>
                  <a:pt x="427" y="1425"/>
                </a:lnTo>
                <a:lnTo>
                  <a:pt x="421" y="1431"/>
                </a:lnTo>
                <a:lnTo>
                  <a:pt x="418" y="1433"/>
                </a:lnTo>
                <a:lnTo>
                  <a:pt x="415" y="1434"/>
                </a:lnTo>
                <a:lnTo>
                  <a:pt x="413" y="1434"/>
                </a:lnTo>
                <a:lnTo>
                  <a:pt x="411" y="1431"/>
                </a:lnTo>
                <a:lnTo>
                  <a:pt x="408" y="1419"/>
                </a:lnTo>
                <a:lnTo>
                  <a:pt x="403" y="1406"/>
                </a:lnTo>
                <a:lnTo>
                  <a:pt x="399" y="1399"/>
                </a:lnTo>
                <a:lnTo>
                  <a:pt x="394" y="1395"/>
                </a:lnTo>
                <a:lnTo>
                  <a:pt x="391" y="1394"/>
                </a:lnTo>
                <a:lnTo>
                  <a:pt x="388" y="1394"/>
                </a:lnTo>
                <a:lnTo>
                  <a:pt x="385" y="1394"/>
                </a:lnTo>
                <a:lnTo>
                  <a:pt x="382" y="1394"/>
                </a:lnTo>
                <a:lnTo>
                  <a:pt x="374" y="1397"/>
                </a:lnTo>
                <a:lnTo>
                  <a:pt x="369" y="1401"/>
                </a:lnTo>
                <a:lnTo>
                  <a:pt x="366" y="1405"/>
                </a:lnTo>
                <a:lnTo>
                  <a:pt x="363" y="1408"/>
                </a:lnTo>
                <a:lnTo>
                  <a:pt x="361" y="1414"/>
                </a:lnTo>
                <a:lnTo>
                  <a:pt x="360" y="1419"/>
                </a:lnTo>
                <a:lnTo>
                  <a:pt x="360" y="1423"/>
                </a:lnTo>
                <a:lnTo>
                  <a:pt x="360" y="1425"/>
                </a:lnTo>
                <a:lnTo>
                  <a:pt x="360" y="1426"/>
                </a:lnTo>
                <a:lnTo>
                  <a:pt x="358" y="1426"/>
                </a:lnTo>
                <a:lnTo>
                  <a:pt x="356" y="1423"/>
                </a:lnTo>
                <a:lnTo>
                  <a:pt x="353" y="1415"/>
                </a:lnTo>
                <a:lnTo>
                  <a:pt x="352" y="1408"/>
                </a:lnTo>
                <a:lnTo>
                  <a:pt x="352" y="1403"/>
                </a:lnTo>
                <a:lnTo>
                  <a:pt x="351" y="1399"/>
                </a:lnTo>
                <a:lnTo>
                  <a:pt x="349" y="1395"/>
                </a:lnTo>
                <a:lnTo>
                  <a:pt x="346" y="1392"/>
                </a:lnTo>
                <a:lnTo>
                  <a:pt x="343" y="1390"/>
                </a:lnTo>
                <a:lnTo>
                  <a:pt x="337" y="1386"/>
                </a:lnTo>
                <a:lnTo>
                  <a:pt x="327" y="1381"/>
                </a:lnTo>
                <a:lnTo>
                  <a:pt x="321" y="1377"/>
                </a:lnTo>
                <a:lnTo>
                  <a:pt x="316" y="1376"/>
                </a:lnTo>
                <a:lnTo>
                  <a:pt x="313" y="1376"/>
                </a:lnTo>
                <a:lnTo>
                  <a:pt x="309" y="1376"/>
                </a:lnTo>
                <a:lnTo>
                  <a:pt x="306" y="1376"/>
                </a:lnTo>
                <a:lnTo>
                  <a:pt x="303" y="1379"/>
                </a:lnTo>
                <a:lnTo>
                  <a:pt x="290" y="1387"/>
                </a:lnTo>
                <a:lnTo>
                  <a:pt x="273" y="1398"/>
                </a:lnTo>
                <a:lnTo>
                  <a:pt x="265" y="1403"/>
                </a:lnTo>
                <a:lnTo>
                  <a:pt x="259" y="1407"/>
                </a:lnTo>
                <a:lnTo>
                  <a:pt x="256" y="1407"/>
                </a:lnTo>
                <a:lnTo>
                  <a:pt x="254" y="1408"/>
                </a:lnTo>
                <a:lnTo>
                  <a:pt x="252" y="1408"/>
                </a:lnTo>
                <a:lnTo>
                  <a:pt x="251" y="1407"/>
                </a:lnTo>
                <a:lnTo>
                  <a:pt x="249" y="1403"/>
                </a:lnTo>
                <a:lnTo>
                  <a:pt x="247" y="1401"/>
                </a:lnTo>
                <a:lnTo>
                  <a:pt x="245" y="1401"/>
                </a:lnTo>
                <a:lnTo>
                  <a:pt x="242" y="1403"/>
                </a:lnTo>
                <a:lnTo>
                  <a:pt x="236" y="1407"/>
                </a:lnTo>
                <a:lnTo>
                  <a:pt x="230" y="1411"/>
                </a:lnTo>
                <a:lnTo>
                  <a:pt x="225" y="1417"/>
                </a:lnTo>
                <a:lnTo>
                  <a:pt x="215" y="1427"/>
                </a:lnTo>
                <a:lnTo>
                  <a:pt x="209" y="1431"/>
                </a:lnTo>
                <a:lnTo>
                  <a:pt x="203" y="1435"/>
                </a:lnTo>
                <a:lnTo>
                  <a:pt x="197" y="1438"/>
                </a:lnTo>
                <a:lnTo>
                  <a:pt x="192" y="1440"/>
                </a:lnTo>
                <a:lnTo>
                  <a:pt x="187" y="1441"/>
                </a:lnTo>
                <a:lnTo>
                  <a:pt x="183" y="1443"/>
                </a:lnTo>
                <a:lnTo>
                  <a:pt x="177" y="1447"/>
                </a:lnTo>
                <a:lnTo>
                  <a:pt x="173" y="1451"/>
                </a:lnTo>
                <a:lnTo>
                  <a:pt x="169" y="1456"/>
                </a:lnTo>
                <a:lnTo>
                  <a:pt x="165" y="1461"/>
                </a:lnTo>
                <a:lnTo>
                  <a:pt x="163" y="1467"/>
                </a:lnTo>
                <a:lnTo>
                  <a:pt x="160" y="1472"/>
                </a:lnTo>
                <a:lnTo>
                  <a:pt x="154" y="1484"/>
                </a:lnTo>
                <a:lnTo>
                  <a:pt x="147" y="1499"/>
                </a:lnTo>
                <a:lnTo>
                  <a:pt x="143" y="1505"/>
                </a:lnTo>
                <a:lnTo>
                  <a:pt x="139" y="1511"/>
                </a:lnTo>
                <a:lnTo>
                  <a:pt x="136" y="1514"/>
                </a:lnTo>
                <a:lnTo>
                  <a:pt x="133" y="1516"/>
                </a:lnTo>
                <a:lnTo>
                  <a:pt x="124" y="1518"/>
                </a:lnTo>
                <a:lnTo>
                  <a:pt x="108" y="1523"/>
                </a:lnTo>
                <a:lnTo>
                  <a:pt x="100" y="1525"/>
                </a:lnTo>
                <a:lnTo>
                  <a:pt x="93" y="1528"/>
                </a:lnTo>
                <a:lnTo>
                  <a:pt x="87" y="1531"/>
                </a:lnTo>
                <a:lnTo>
                  <a:pt x="84" y="1535"/>
                </a:lnTo>
                <a:lnTo>
                  <a:pt x="80" y="1541"/>
                </a:lnTo>
                <a:lnTo>
                  <a:pt x="77" y="1548"/>
                </a:lnTo>
                <a:lnTo>
                  <a:pt x="76" y="1552"/>
                </a:lnTo>
                <a:lnTo>
                  <a:pt x="75" y="1556"/>
                </a:lnTo>
                <a:lnTo>
                  <a:pt x="75" y="1559"/>
                </a:lnTo>
                <a:lnTo>
                  <a:pt x="77" y="1561"/>
                </a:lnTo>
                <a:lnTo>
                  <a:pt x="88" y="1568"/>
                </a:lnTo>
                <a:lnTo>
                  <a:pt x="107" y="1582"/>
                </a:lnTo>
                <a:lnTo>
                  <a:pt x="117" y="1589"/>
                </a:lnTo>
                <a:lnTo>
                  <a:pt x="125" y="1595"/>
                </a:lnTo>
                <a:lnTo>
                  <a:pt x="131" y="1602"/>
                </a:lnTo>
                <a:lnTo>
                  <a:pt x="135" y="1607"/>
                </a:lnTo>
                <a:lnTo>
                  <a:pt x="139" y="1617"/>
                </a:lnTo>
                <a:lnTo>
                  <a:pt x="146" y="1628"/>
                </a:lnTo>
                <a:lnTo>
                  <a:pt x="153" y="1636"/>
                </a:lnTo>
                <a:lnTo>
                  <a:pt x="155" y="1639"/>
                </a:lnTo>
                <a:lnTo>
                  <a:pt x="160" y="1639"/>
                </a:lnTo>
                <a:lnTo>
                  <a:pt x="169" y="1638"/>
                </a:lnTo>
                <a:lnTo>
                  <a:pt x="173" y="1639"/>
                </a:lnTo>
                <a:lnTo>
                  <a:pt x="177" y="1640"/>
                </a:lnTo>
                <a:lnTo>
                  <a:pt x="180" y="1642"/>
                </a:lnTo>
                <a:lnTo>
                  <a:pt x="181" y="1643"/>
                </a:lnTo>
                <a:lnTo>
                  <a:pt x="182" y="1644"/>
                </a:lnTo>
                <a:lnTo>
                  <a:pt x="182" y="1646"/>
                </a:lnTo>
                <a:lnTo>
                  <a:pt x="185" y="1658"/>
                </a:lnTo>
                <a:lnTo>
                  <a:pt x="189" y="1667"/>
                </a:lnTo>
                <a:lnTo>
                  <a:pt x="189" y="1670"/>
                </a:lnTo>
                <a:lnTo>
                  <a:pt x="189" y="1674"/>
                </a:lnTo>
                <a:lnTo>
                  <a:pt x="189" y="1679"/>
                </a:lnTo>
                <a:lnTo>
                  <a:pt x="187" y="1684"/>
                </a:lnTo>
                <a:lnTo>
                  <a:pt x="186" y="1687"/>
                </a:lnTo>
                <a:lnTo>
                  <a:pt x="185" y="1688"/>
                </a:lnTo>
                <a:lnTo>
                  <a:pt x="183" y="1689"/>
                </a:lnTo>
                <a:lnTo>
                  <a:pt x="181" y="1690"/>
                </a:lnTo>
                <a:lnTo>
                  <a:pt x="177" y="1690"/>
                </a:lnTo>
                <a:lnTo>
                  <a:pt x="174" y="1688"/>
                </a:lnTo>
                <a:lnTo>
                  <a:pt x="170" y="1686"/>
                </a:lnTo>
                <a:lnTo>
                  <a:pt x="165" y="1683"/>
                </a:lnTo>
                <a:lnTo>
                  <a:pt x="140" y="1664"/>
                </a:lnTo>
                <a:lnTo>
                  <a:pt x="136" y="1659"/>
                </a:lnTo>
                <a:lnTo>
                  <a:pt x="130" y="1664"/>
                </a:lnTo>
                <a:lnTo>
                  <a:pt x="119" y="1675"/>
                </a:lnTo>
                <a:lnTo>
                  <a:pt x="103" y="1689"/>
                </a:lnTo>
                <a:lnTo>
                  <a:pt x="88" y="1700"/>
                </a:lnTo>
                <a:lnTo>
                  <a:pt x="81" y="1704"/>
                </a:lnTo>
                <a:lnTo>
                  <a:pt x="74" y="1706"/>
                </a:lnTo>
                <a:lnTo>
                  <a:pt x="66" y="1709"/>
                </a:lnTo>
                <a:lnTo>
                  <a:pt x="60" y="1710"/>
                </a:lnTo>
                <a:lnTo>
                  <a:pt x="55" y="1710"/>
                </a:lnTo>
                <a:lnTo>
                  <a:pt x="51" y="1712"/>
                </a:lnTo>
                <a:lnTo>
                  <a:pt x="50" y="1712"/>
                </a:lnTo>
                <a:lnTo>
                  <a:pt x="49" y="1713"/>
                </a:lnTo>
                <a:lnTo>
                  <a:pt x="49" y="1714"/>
                </a:lnTo>
                <a:lnTo>
                  <a:pt x="50" y="1716"/>
                </a:lnTo>
                <a:lnTo>
                  <a:pt x="65" y="1730"/>
                </a:lnTo>
                <a:lnTo>
                  <a:pt x="79" y="1741"/>
                </a:lnTo>
                <a:lnTo>
                  <a:pt x="79" y="1746"/>
                </a:lnTo>
                <a:lnTo>
                  <a:pt x="81" y="1754"/>
                </a:lnTo>
                <a:lnTo>
                  <a:pt x="82" y="1758"/>
                </a:lnTo>
                <a:lnTo>
                  <a:pt x="84" y="1761"/>
                </a:lnTo>
                <a:lnTo>
                  <a:pt x="87" y="1764"/>
                </a:lnTo>
                <a:lnTo>
                  <a:pt x="92" y="1767"/>
                </a:lnTo>
                <a:lnTo>
                  <a:pt x="97" y="1770"/>
                </a:lnTo>
                <a:lnTo>
                  <a:pt x="105" y="1772"/>
                </a:lnTo>
                <a:lnTo>
                  <a:pt x="114" y="1776"/>
                </a:lnTo>
                <a:lnTo>
                  <a:pt x="123" y="1777"/>
                </a:lnTo>
                <a:lnTo>
                  <a:pt x="140" y="1780"/>
                </a:lnTo>
                <a:lnTo>
                  <a:pt x="150" y="1782"/>
                </a:lnTo>
                <a:lnTo>
                  <a:pt x="157" y="1782"/>
                </a:lnTo>
                <a:lnTo>
                  <a:pt x="164" y="1780"/>
                </a:lnTo>
                <a:lnTo>
                  <a:pt x="168" y="1779"/>
                </a:lnTo>
                <a:lnTo>
                  <a:pt x="172" y="1778"/>
                </a:lnTo>
                <a:lnTo>
                  <a:pt x="174" y="1776"/>
                </a:lnTo>
                <a:lnTo>
                  <a:pt x="176" y="1774"/>
                </a:lnTo>
                <a:lnTo>
                  <a:pt x="181" y="1767"/>
                </a:lnTo>
                <a:lnTo>
                  <a:pt x="185" y="1762"/>
                </a:lnTo>
                <a:lnTo>
                  <a:pt x="187" y="1761"/>
                </a:lnTo>
                <a:lnTo>
                  <a:pt x="188" y="1761"/>
                </a:lnTo>
                <a:lnTo>
                  <a:pt x="189" y="1762"/>
                </a:lnTo>
                <a:lnTo>
                  <a:pt x="190" y="1765"/>
                </a:lnTo>
                <a:lnTo>
                  <a:pt x="192" y="1775"/>
                </a:lnTo>
                <a:lnTo>
                  <a:pt x="196" y="1782"/>
                </a:lnTo>
                <a:lnTo>
                  <a:pt x="199" y="1787"/>
                </a:lnTo>
                <a:lnTo>
                  <a:pt x="204" y="1790"/>
                </a:lnTo>
                <a:lnTo>
                  <a:pt x="206" y="1794"/>
                </a:lnTo>
                <a:lnTo>
                  <a:pt x="206" y="1798"/>
                </a:lnTo>
                <a:lnTo>
                  <a:pt x="204" y="1802"/>
                </a:lnTo>
                <a:lnTo>
                  <a:pt x="199" y="1805"/>
                </a:lnTo>
                <a:lnTo>
                  <a:pt x="182" y="1811"/>
                </a:lnTo>
                <a:lnTo>
                  <a:pt x="169" y="1813"/>
                </a:lnTo>
                <a:lnTo>
                  <a:pt x="168" y="1819"/>
                </a:lnTo>
                <a:lnTo>
                  <a:pt x="165" y="1828"/>
                </a:lnTo>
                <a:lnTo>
                  <a:pt x="163" y="1833"/>
                </a:lnTo>
                <a:lnTo>
                  <a:pt x="160" y="1837"/>
                </a:lnTo>
                <a:lnTo>
                  <a:pt x="159" y="1838"/>
                </a:lnTo>
                <a:lnTo>
                  <a:pt x="158" y="1840"/>
                </a:lnTo>
                <a:lnTo>
                  <a:pt x="155" y="1841"/>
                </a:lnTo>
                <a:lnTo>
                  <a:pt x="154" y="1840"/>
                </a:lnTo>
                <a:lnTo>
                  <a:pt x="148" y="1835"/>
                </a:lnTo>
                <a:lnTo>
                  <a:pt x="142" y="1832"/>
                </a:lnTo>
                <a:lnTo>
                  <a:pt x="139" y="1831"/>
                </a:lnTo>
                <a:lnTo>
                  <a:pt x="136" y="1831"/>
                </a:lnTo>
                <a:lnTo>
                  <a:pt x="132" y="1832"/>
                </a:lnTo>
                <a:lnTo>
                  <a:pt x="130" y="1835"/>
                </a:lnTo>
                <a:lnTo>
                  <a:pt x="123" y="1843"/>
                </a:lnTo>
                <a:lnTo>
                  <a:pt x="117" y="1850"/>
                </a:lnTo>
                <a:lnTo>
                  <a:pt x="114" y="1853"/>
                </a:lnTo>
                <a:lnTo>
                  <a:pt x="113" y="1856"/>
                </a:lnTo>
                <a:lnTo>
                  <a:pt x="111" y="1859"/>
                </a:lnTo>
                <a:lnTo>
                  <a:pt x="113" y="1863"/>
                </a:lnTo>
                <a:lnTo>
                  <a:pt x="114" y="1866"/>
                </a:lnTo>
                <a:lnTo>
                  <a:pt x="115" y="1868"/>
                </a:lnTo>
                <a:lnTo>
                  <a:pt x="114" y="1870"/>
                </a:lnTo>
                <a:lnTo>
                  <a:pt x="114" y="1872"/>
                </a:lnTo>
                <a:lnTo>
                  <a:pt x="110" y="1874"/>
                </a:lnTo>
                <a:lnTo>
                  <a:pt x="107" y="1878"/>
                </a:lnTo>
                <a:lnTo>
                  <a:pt x="102" y="1880"/>
                </a:lnTo>
                <a:lnTo>
                  <a:pt x="97" y="1882"/>
                </a:lnTo>
                <a:lnTo>
                  <a:pt x="95" y="1885"/>
                </a:lnTo>
                <a:lnTo>
                  <a:pt x="93" y="1889"/>
                </a:lnTo>
                <a:lnTo>
                  <a:pt x="92" y="1895"/>
                </a:lnTo>
                <a:lnTo>
                  <a:pt x="92" y="1904"/>
                </a:lnTo>
                <a:lnTo>
                  <a:pt x="92" y="1915"/>
                </a:lnTo>
                <a:lnTo>
                  <a:pt x="94" y="1924"/>
                </a:lnTo>
                <a:lnTo>
                  <a:pt x="96" y="1933"/>
                </a:lnTo>
                <a:lnTo>
                  <a:pt x="98" y="1940"/>
                </a:lnTo>
                <a:lnTo>
                  <a:pt x="101" y="1947"/>
                </a:lnTo>
                <a:lnTo>
                  <a:pt x="104" y="1953"/>
                </a:lnTo>
                <a:lnTo>
                  <a:pt x="107" y="1957"/>
                </a:lnTo>
                <a:lnTo>
                  <a:pt x="110" y="1960"/>
                </a:lnTo>
                <a:lnTo>
                  <a:pt x="122" y="1971"/>
                </a:lnTo>
                <a:lnTo>
                  <a:pt x="141" y="1990"/>
                </a:lnTo>
                <a:lnTo>
                  <a:pt x="144" y="1994"/>
                </a:lnTo>
                <a:lnTo>
                  <a:pt x="148" y="1996"/>
                </a:lnTo>
                <a:lnTo>
                  <a:pt x="151" y="1996"/>
                </a:lnTo>
                <a:lnTo>
                  <a:pt x="154" y="1997"/>
                </a:lnTo>
                <a:lnTo>
                  <a:pt x="161" y="1996"/>
                </a:lnTo>
                <a:lnTo>
                  <a:pt x="167" y="1993"/>
                </a:lnTo>
                <a:lnTo>
                  <a:pt x="172" y="1989"/>
                </a:lnTo>
                <a:lnTo>
                  <a:pt x="177" y="1987"/>
                </a:lnTo>
                <a:lnTo>
                  <a:pt x="179" y="1986"/>
                </a:lnTo>
                <a:lnTo>
                  <a:pt x="181" y="1986"/>
                </a:lnTo>
                <a:lnTo>
                  <a:pt x="183" y="1986"/>
                </a:lnTo>
                <a:lnTo>
                  <a:pt x="184" y="1987"/>
                </a:lnTo>
                <a:lnTo>
                  <a:pt x="185" y="1991"/>
                </a:lnTo>
                <a:lnTo>
                  <a:pt x="185" y="1999"/>
                </a:lnTo>
                <a:lnTo>
                  <a:pt x="184" y="2006"/>
                </a:lnTo>
                <a:lnTo>
                  <a:pt x="182" y="2015"/>
                </a:lnTo>
                <a:lnTo>
                  <a:pt x="182" y="2024"/>
                </a:lnTo>
                <a:lnTo>
                  <a:pt x="182" y="2032"/>
                </a:lnTo>
                <a:lnTo>
                  <a:pt x="182" y="2037"/>
                </a:lnTo>
                <a:lnTo>
                  <a:pt x="184" y="2041"/>
                </a:lnTo>
                <a:lnTo>
                  <a:pt x="185" y="2044"/>
                </a:lnTo>
                <a:lnTo>
                  <a:pt x="188" y="2047"/>
                </a:lnTo>
                <a:lnTo>
                  <a:pt x="194" y="2051"/>
                </a:lnTo>
                <a:lnTo>
                  <a:pt x="201" y="2053"/>
                </a:lnTo>
                <a:lnTo>
                  <a:pt x="207" y="2053"/>
                </a:lnTo>
                <a:lnTo>
                  <a:pt x="213" y="2052"/>
                </a:lnTo>
                <a:lnTo>
                  <a:pt x="218" y="2051"/>
                </a:lnTo>
                <a:lnTo>
                  <a:pt x="224" y="2048"/>
                </a:lnTo>
                <a:lnTo>
                  <a:pt x="228" y="2046"/>
                </a:lnTo>
                <a:lnTo>
                  <a:pt x="231" y="2043"/>
                </a:lnTo>
                <a:lnTo>
                  <a:pt x="233" y="2042"/>
                </a:lnTo>
                <a:lnTo>
                  <a:pt x="235" y="2042"/>
                </a:lnTo>
                <a:lnTo>
                  <a:pt x="237" y="2043"/>
                </a:lnTo>
                <a:lnTo>
                  <a:pt x="239" y="2045"/>
                </a:lnTo>
                <a:lnTo>
                  <a:pt x="241" y="2048"/>
                </a:lnTo>
                <a:lnTo>
                  <a:pt x="245" y="2050"/>
                </a:lnTo>
                <a:lnTo>
                  <a:pt x="248" y="2051"/>
                </a:lnTo>
                <a:lnTo>
                  <a:pt x="252" y="2052"/>
                </a:lnTo>
                <a:lnTo>
                  <a:pt x="258" y="2051"/>
                </a:lnTo>
                <a:lnTo>
                  <a:pt x="264" y="2048"/>
                </a:lnTo>
                <a:lnTo>
                  <a:pt x="272" y="2044"/>
                </a:lnTo>
                <a:lnTo>
                  <a:pt x="279" y="2040"/>
                </a:lnTo>
                <a:lnTo>
                  <a:pt x="285" y="2035"/>
                </a:lnTo>
                <a:lnTo>
                  <a:pt x="291" y="2033"/>
                </a:lnTo>
                <a:lnTo>
                  <a:pt x="292" y="2032"/>
                </a:lnTo>
                <a:lnTo>
                  <a:pt x="293" y="2033"/>
                </a:lnTo>
                <a:lnTo>
                  <a:pt x="293" y="2033"/>
                </a:lnTo>
                <a:lnTo>
                  <a:pt x="293" y="2035"/>
                </a:lnTo>
                <a:lnTo>
                  <a:pt x="287" y="2043"/>
                </a:lnTo>
                <a:lnTo>
                  <a:pt x="282" y="2047"/>
                </a:lnTo>
                <a:lnTo>
                  <a:pt x="281" y="2049"/>
                </a:lnTo>
                <a:lnTo>
                  <a:pt x="280" y="2051"/>
                </a:lnTo>
                <a:lnTo>
                  <a:pt x="279" y="2054"/>
                </a:lnTo>
                <a:lnTo>
                  <a:pt x="280" y="2059"/>
                </a:lnTo>
                <a:lnTo>
                  <a:pt x="284" y="2070"/>
                </a:lnTo>
                <a:lnTo>
                  <a:pt x="286" y="2073"/>
                </a:lnTo>
                <a:lnTo>
                  <a:pt x="278" y="2084"/>
                </a:lnTo>
                <a:lnTo>
                  <a:pt x="265" y="2100"/>
                </a:lnTo>
                <a:lnTo>
                  <a:pt x="250" y="2113"/>
                </a:lnTo>
                <a:lnTo>
                  <a:pt x="220" y="2134"/>
                </a:lnTo>
                <a:lnTo>
                  <a:pt x="189" y="2155"/>
                </a:lnTo>
                <a:lnTo>
                  <a:pt x="170" y="2167"/>
                </a:lnTo>
                <a:lnTo>
                  <a:pt x="160" y="2176"/>
                </a:lnTo>
                <a:lnTo>
                  <a:pt x="148" y="2185"/>
                </a:lnTo>
                <a:lnTo>
                  <a:pt x="138" y="2195"/>
                </a:lnTo>
                <a:lnTo>
                  <a:pt x="130" y="2200"/>
                </a:lnTo>
                <a:lnTo>
                  <a:pt x="124" y="2201"/>
                </a:lnTo>
                <a:lnTo>
                  <a:pt x="117" y="2202"/>
                </a:lnTo>
                <a:lnTo>
                  <a:pt x="114" y="2203"/>
                </a:lnTo>
                <a:lnTo>
                  <a:pt x="110" y="2204"/>
                </a:lnTo>
                <a:lnTo>
                  <a:pt x="108" y="2205"/>
                </a:lnTo>
                <a:lnTo>
                  <a:pt x="108" y="2208"/>
                </a:lnTo>
                <a:lnTo>
                  <a:pt x="108" y="2213"/>
                </a:lnTo>
                <a:lnTo>
                  <a:pt x="107" y="2217"/>
                </a:lnTo>
                <a:lnTo>
                  <a:pt x="107" y="2219"/>
                </a:lnTo>
                <a:lnTo>
                  <a:pt x="105" y="2220"/>
                </a:lnTo>
                <a:lnTo>
                  <a:pt x="103" y="2221"/>
                </a:lnTo>
                <a:lnTo>
                  <a:pt x="100" y="2221"/>
                </a:lnTo>
                <a:lnTo>
                  <a:pt x="92" y="2222"/>
                </a:lnTo>
                <a:lnTo>
                  <a:pt x="83" y="2223"/>
                </a:lnTo>
                <a:lnTo>
                  <a:pt x="80" y="2224"/>
                </a:lnTo>
                <a:lnTo>
                  <a:pt x="77" y="2225"/>
                </a:lnTo>
                <a:lnTo>
                  <a:pt x="74" y="2226"/>
                </a:lnTo>
                <a:lnTo>
                  <a:pt x="73" y="2228"/>
                </a:lnTo>
                <a:lnTo>
                  <a:pt x="70" y="2232"/>
                </a:lnTo>
                <a:lnTo>
                  <a:pt x="64" y="2237"/>
                </a:lnTo>
                <a:lnTo>
                  <a:pt x="59" y="2240"/>
                </a:lnTo>
                <a:lnTo>
                  <a:pt x="53" y="2242"/>
                </a:lnTo>
                <a:lnTo>
                  <a:pt x="46" y="2244"/>
                </a:lnTo>
                <a:lnTo>
                  <a:pt x="40" y="2249"/>
                </a:lnTo>
                <a:lnTo>
                  <a:pt x="36" y="2254"/>
                </a:lnTo>
                <a:lnTo>
                  <a:pt x="32" y="2261"/>
                </a:lnTo>
                <a:lnTo>
                  <a:pt x="29" y="2263"/>
                </a:lnTo>
                <a:lnTo>
                  <a:pt x="24" y="2263"/>
                </a:lnTo>
                <a:lnTo>
                  <a:pt x="19" y="2263"/>
                </a:lnTo>
                <a:lnTo>
                  <a:pt x="13" y="2263"/>
                </a:lnTo>
                <a:lnTo>
                  <a:pt x="8" y="2264"/>
                </a:lnTo>
                <a:lnTo>
                  <a:pt x="4" y="2265"/>
                </a:lnTo>
                <a:lnTo>
                  <a:pt x="2" y="2266"/>
                </a:lnTo>
                <a:lnTo>
                  <a:pt x="1" y="2268"/>
                </a:lnTo>
                <a:lnTo>
                  <a:pt x="0" y="2270"/>
                </a:lnTo>
                <a:lnTo>
                  <a:pt x="1" y="2273"/>
                </a:lnTo>
                <a:lnTo>
                  <a:pt x="2" y="2280"/>
                </a:lnTo>
                <a:lnTo>
                  <a:pt x="5" y="2285"/>
                </a:lnTo>
                <a:lnTo>
                  <a:pt x="7" y="2288"/>
                </a:lnTo>
                <a:lnTo>
                  <a:pt x="8" y="2290"/>
                </a:lnTo>
                <a:lnTo>
                  <a:pt x="10" y="2290"/>
                </a:lnTo>
                <a:lnTo>
                  <a:pt x="12" y="2290"/>
                </a:lnTo>
                <a:lnTo>
                  <a:pt x="14" y="2289"/>
                </a:lnTo>
                <a:lnTo>
                  <a:pt x="15" y="2287"/>
                </a:lnTo>
                <a:lnTo>
                  <a:pt x="19" y="2282"/>
                </a:lnTo>
                <a:lnTo>
                  <a:pt x="24" y="2274"/>
                </a:lnTo>
                <a:lnTo>
                  <a:pt x="27" y="2272"/>
                </a:lnTo>
                <a:lnTo>
                  <a:pt x="30" y="2270"/>
                </a:lnTo>
                <a:lnTo>
                  <a:pt x="32" y="2268"/>
                </a:lnTo>
                <a:lnTo>
                  <a:pt x="35" y="2268"/>
                </a:lnTo>
                <a:lnTo>
                  <a:pt x="41" y="2269"/>
                </a:lnTo>
                <a:lnTo>
                  <a:pt x="50" y="2267"/>
                </a:lnTo>
                <a:lnTo>
                  <a:pt x="55" y="2266"/>
                </a:lnTo>
                <a:lnTo>
                  <a:pt x="59" y="2264"/>
                </a:lnTo>
                <a:lnTo>
                  <a:pt x="64" y="2261"/>
                </a:lnTo>
                <a:lnTo>
                  <a:pt x="69" y="2258"/>
                </a:lnTo>
                <a:lnTo>
                  <a:pt x="73" y="2253"/>
                </a:lnTo>
                <a:lnTo>
                  <a:pt x="75" y="2248"/>
                </a:lnTo>
                <a:lnTo>
                  <a:pt x="76" y="2244"/>
                </a:lnTo>
                <a:lnTo>
                  <a:pt x="77" y="2240"/>
                </a:lnTo>
                <a:lnTo>
                  <a:pt x="79" y="2236"/>
                </a:lnTo>
                <a:lnTo>
                  <a:pt x="81" y="2232"/>
                </a:lnTo>
                <a:lnTo>
                  <a:pt x="85" y="2230"/>
                </a:lnTo>
                <a:lnTo>
                  <a:pt x="92" y="2230"/>
                </a:lnTo>
                <a:lnTo>
                  <a:pt x="103" y="2232"/>
                </a:lnTo>
                <a:lnTo>
                  <a:pt x="113" y="2233"/>
                </a:lnTo>
                <a:lnTo>
                  <a:pt x="116" y="2233"/>
                </a:lnTo>
                <a:lnTo>
                  <a:pt x="120" y="2231"/>
                </a:lnTo>
                <a:lnTo>
                  <a:pt x="124" y="2228"/>
                </a:lnTo>
                <a:lnTo>
                  <a:pt x="128" y="2223"/>
                </a:lnTo>
                <a:lnTo>
                  <a:pt x="137" y="2214"/>
                </a:lnTo>
                <a:lnTo>
                  <a:pt x="144" y="2206"/>
                </a:lnTo>
                <a:lnTo>
                  <a:pt x="147" y="2204"/>
                </a:lnTo>
                <a:lnTo>
                  <a:pt x="151" y="2203"/>
                </a:lnTo>
                <a:lnTo>
                  <a:pt x="155" y="2204"/>
                </a:lnTo>
                <a:lnTo>
                  <a:pt x="161" y="2205"/>
                </a:lnTo>
                <a:lnTo>
                  <a:pt x="167" y="2206"/>
                </a:lnTo>
                <a:lnTo>
                  <a:pt x="172" y="2206"/>
                </a:lnTo>
                <a:lnTo>
                  <a:pt x="176" y="2204"/>
                </a:lnTo>
                <a:lnTo>
                  <a:pt x="182" y="2203"/>
                </a:lnTo>
                <a:lnTo>
                  <a:pt x="187" y="2199"/>
                </a:lnTo>
                <a:lnTo>
                  <a:pt x="190" y="2197"/>
                </a:lnTo>
                <a:lnTo>
                  <a:pt x="191" y="2192"/>
                </a:lnTo>
                <a:lnTo>
                  <a:pt x="194" y="2183"/>
                </a:lnTo>
                <a:lnTo>
                  <a:pt x="196" y="2181"/>
                </a:lnTo>
                <a:lnTo>
                  <a:pt x="197" y="2180"/>
                </a:lnTo>
                <a:lnTo>
                  <a:pt x="199" y="2179"/>
                </a:lnTo>
                <a:lnTo>
                  <a:pt x="203" y="2178"/>
                </a:lnTo>
                <a:lnTo>
                  <a:pt x="205" y="2178"/>
                </a:lnTo>
                <a:lnTo>
                  <a:pt x="208" y="2179"/>
                </a:lnTo>
                <a:lnTo>
                  <a:pt x="212" y="2181"/>
                </a:lnTo>
                <a:lnTo>
                  <a:pt x="215" y="2184"/>
                </a:lnTo>
                <a:lnTo>
                  <a:pt x="224" y="2192"/>
                </a:lnTo>
                <a:lnTo>
                  <a:pt x="233" y="2197"/>
                </a:lnTo>
                <a:lnTo>
                  <a:pt x="242" y="2201"/>
                </a:lnTo>
                <a:lnTo>
                  <a:pt x="251" y="2203"/>
                </a:lnTo>
                <a:lnTo>
                  <a:pt x="257" y="2204"/>
                </a:lnTo>
                <a:lnTo>
                  <a:pt x="261" y="2204"/>
                </a:lnTo>
                <a:lnTo>
                  <a:pt x="262" y="2202"/>
                </a:lnTo>
                <a:lnTo>
                  <a:pt x="262" y="2201"/>
                </a:lnTo>
                <a:lnTo>
                  <a:pt x="261" y="2199"/>
                </a:lnTo>
                <a:lnTo>
                  <a:pt x="259" y="2196"/>
                </a:lnTo>
                <a:lnTo>
                  <a:pt x="248" y="2184"/>
                </a:lnTo>
                <a:lnTo>
                  <a:pt x="237" y="2174"/>
                </a:lnTo>
                <a:lnTo>
                  <a:pt x="232" y="2170"/>
                </a:lnTo>
                <a:lnTo>
                  <a:pt x="230" y="2165"/>
                </a:lnTo>
                <a:lnTo>
                  <a:pt x="229" y="2164"/>
                </a:lnTo>
                <a:lnTo>
                  <a:pt x="229" y="2163"/>
                </a:lnTo>
                <a:lnTo>
                  <a:pt x="230" y="2162"/>
                </a:lnTo>
                <a:lnTo>
                  <a:pt x="231" y="2162"/>
                </a:lnTo>
                <a:lnTo>
                  <a:pt x="239" y="2161"/>
                </a:lnTo>
                <a:lnTo>
                  <a:pt x="252" y="2160"/>
                </a:lnTo>
                <a:lnTo>
                  <a:pt x="258" y="2159"/>
                </a:lnTo>
                <a:lnTo>
                  <a:pt x="263" y="2158"/>
                </a:lnTo>
                <a:lnTo>
                  <a:pt x="268" y="2156"/>
                </a:lnTo>
                <a:lnTo>
                  <a:pt x="270" y="2153"/>
                </a:lnTo>
                <a:lnTo>
                  <a:pt x="274" y="2148"/>
                </a:lnTo>
                <a:lnTo>
                  <a:pt x="280" y="2140"/>
                </a:lnTo>
                <a:lnTo>
                  <a:pt x="290" y="2132"/>
                </a:lnTo>
                <a:lnTo>
                  <a:pt x="300" y="2122"/>
                </a:lnTo>
                <a:lnTo>
                  <a:pt x="311" y="2113"/>
                </a:lnTo>
                <a:lnTo>
                  <a:pt x="320" y="2104"/>
                </a:lnTo>
                <a:lnTo>
                  <a:pt x="326" y="2096"/>
                </a:lnTo>
                <a:lnTo>
                  <a:pt x="330" y="2089"/>
                </a:lnTo>
                <a:lnTo>
                  <a:pt x="333" y="2083"/>
                </a:lnTo>
                <a:lnTo>
                  <a:pt x="337" y="2075"/>
                </a:lnTo>
                <a:lnTo>
                  <a:pt x="342" y="2067"/>
                </a:lnTo>
                <a:lnTo>
                  <a:pt x="348" y="2059"/>
                </a:lnTo>
                <a:lnTo>
                  <a:pt x="360" y="2044"/>
                </a:lnTo>
                <a:lnTo>
                  <a:pt x="367" y="2034"/>
                </a:lnTo>
                <a:lnTo>
                  <a:pt x="374" y="2021"/>
                </a:lnTo>
                <a:lnTo>
                  <a:pt x="385" y="1996"/>
                </a:lnTo>
                <a:lnTo>
                  <a:pt x="394" y="1973"/>
                </a:lnTo>
                <a:lnTo>
                  <a:pt x="397" y="1963"/>
                </a:lnTo>
                <a:lnTo>
                  <a:pt x="406" y="1955"/>
                </a:lnTo>
                <a:lnTo>
                  <a:pt x="423" y="1939"/>
                </a:lnTo>
                <a:lnTo>
                  <a:pt x="432" y="1932"/>
                </a:lnTo>
                <a:lnTo>
                  <a:pt x="440" y="1925"/>
                </a:lnTo>
                <a:lnTo>
                  <a:pt x="444" y="1924"/>
                </a:lnTo>
                <a:lnTo>
                  <a:pt x="446" y="1923"/>
                </a:lnTo>
                <a:lnTo>
                  <a:pt x="448" y="1924"/>
                </a:lnTo>
                <a:lnTo>
                  <a:pt x="449" y="1926"/>
                </a:lnTo>
                <a:lnTo>
                  <a:pt x="450" y="1936"/>
                </a:lnTo>
                <a:lnTo>
                  <a:pt x="450" y="1942"/>
                </a:lnTo>
                <a:lnTo>
                  <a:pt x="449" y="1944"/>
                </a:lnTo>
                <a:lnTo>
                  <a:pt x="448" y="1945"/>
                </a:lnTo>
                <a:lnTo>
                  <a:pt x="446" y="1946"/>
                </a:lnTo>
                <a:lnTo>
                  <a:pt x="444" y="1946"/>
                </a:lnTo>
                <a:lnTo>
                  <a:pt x="438" y="1946"/>
                </a:lnTo>
                <a:lnTo>
                  <a:pt x="434" y="1946"/>
                </a:lnTo>
                <a:lnTo>
                  <a:pt x="432" y="1946"/>
                </a:lnTo>
                <a:lnTo>
                  <a:pt x="429" y="1948"/>
                </a:lnTo>
                <a:lnTo>
                  <a:pt x="427" y="1952"/>
                </a:lnTo>
                <a:lnTo>
                  <a:pt x="425" y="1956"/>
                </a:lnTo>
                <a:lnTo>
                  <a:pt x="419" y="1966"/>
                </a:lnTo>
                <a:lnTo>
                  <a:pt x="414" y="1977"/>
                </a:lnTo>
                <a:lnTo>
                  <a:pt x="411" y="1981"/>
                </a:lnTo>
                <a:lnTo>
                  <a:pt x="410" y="1985"/>
                </a:lnTo>
                <a:lnTo>
                  <a:pt x="409" y="1989"/>
                </a:lnTo>
                <a:lnTo>
                  <a:pt x="410" y="1993"/>
                </a:lnTo>
                <a:lnTo>
                  <a:pt x="410" y="1997"/>
                </a:lnTo>
                <a:lnTo>
                  <a:pt x="410" y="2001"/>
                </a:lnTo>
                <a:lnTo>
                  <a:pt x="409" y="2005"/>
                </a:lnTo>
                <a:lnTo>
                  <a:pt x="408" y="2010"/>
                </a:lnTo>
                <a:lnTo>
                  <a:pt x="404" y="2019"/>
                </a:lnTo>
                <a:lnTo>
                  <a:pt x="399" y="2024"/>
                </a:lnTo>
                <a:lnTo>
                  <a:pt x="395" y="2031"/>
                </a:lnTo>
                <a:lnTo>
                  <a:pt x="391" y="2044"/>
                </a:lnTo>
                <a:lnTo>
                  <a:pt x="388" y="2051"/>
                </a:lnTo>
                <a:lnTo>
                  <a:pt x="385" y="2059"/>
                </a:lnTo>
                <a:lnTo>
                  <a:pt x="381" y="2065"/>
                </a:lnTo>
                <a:lnTo>
                  <a:pt x="375" y="2070"/>
                </a:lnTo>
                <a:lnTo>
                  <a:pt x="363" y="2077"/>
                </a:lnTo>
                <a:lnTo>
                  <a:pt x="351" y="2081"/>
                </a:lnTo>
                <a:lnTo>
                  <a:pt x="347" y="2083"/>
                </a:lnTo>
                <a:lnTo>
                  <a:pt x="344" y="2085"/>
                </a:lnTo>
                <a:lnTo>
                  <a:pt x="342" y="2088"/>
                </a:lnTo>
                <a:lnTo>
                  <a:pt x="342" y="2092"/>
                </a:lnTo>
                <a:lnTo>
                  <a:pt x="343" y="2096"/>
                </a:lnTo>
                <a:lnTo>
                  <a:pt x="346" y="2100"/>
                </a:lnTo>
                <a:lnTo>
                  <a:pt x="349" y="2103"/>
                </a:lnTo>
                <a:lnTo>
                  <a:pt x="353" y="2105"/>
                </a:lnTo>
                <a:lnTo>
                  <a:pt x="357" y="2108"/>
                </a:lnTo>
                <a:lnTo>
                  <a:pt x="359" y="2110"/>
                </a:lnTo>
                <a:lnTo>
                  <a:pt x="360" y="2111"/>
                </a:lnTo>
                <a:lnTo>
                  <a:pt x="360" y="2113"/>
                </a:lnTo>
                <a:lnTo>
                  <a:pt x="359" y="2115"/>
                </a:lnTo>
                <a:lnTo>
                  <a:pt x="357" y="2117"/>
                </a:lnTo>
                <a:lnTo>
                  <a:pt x="353" y="2121"/>
                </a:lnTo>
                <a:lnTo>
                  <a:pt x="351" y="2126"/>
                </a:lnTo>
                <a:lnTo>
                  <a:pt x="349" y="2129"/>
                </a:lnTo>
                <a:lnTo>
                  <a:pt x="348" y="2133"/>
                </a:lnTo>
                <a:lnTo>
                  <a:pt x="348" y="2136"/>
                </a:lnTo>
                <a:lnTo>
                  <a:pt x="348" y="2139"/>
                </a:lnTo>
                <a:lnTo>
                  <a:pt x="349" y="2140"/>
                </a:lnTo>
                <a:lnTo>
                  <a:pt x="351" y="2141"/>
                </a:lnTo>
                <a:lnTo>
                  <a:pt x="355" y="2141"/>
                </a:lnTo>
                <a:lnTo>
                  <a:pt x="358" y="2139"/>
                </a:lnTo>
                <a:lnTo>
                  <a:pt x="362" y="2136"/>
                </a:lnTo>
                <a:lnTo>
                  <a:pt x="366" y="2133"/>
                </a:lnTo>
                <a:lnTo>
                  <a:pt x="372" y="2127"/>
                </a:lnTo>
                <a:lnTo>
                  <a:pt x="375" y="2123"/>
                </a:lnTo>
                <a:lnTo>
                  <a:pt x="387" y="2118"/>
                </a:lnTo>
                <a:lnTo>
                  <a:pt x="403" y="2108"/>
                </a:lnTo>
                <a:lnTo>
                  <a:pt x="405" y="2104"/>
                </a:lnTo>
                <a:lnTo>
                  <a:pt x="406" y="2098"/>
                </a:lnTo>
                <a:lnTo>
                  <a:pt x="407" y="2091"/>
                </a:lnTo>
                <a:lnTo>
                  <a:pt x="408" y="2084"/>
                </a:lnTo>
                <a:lnTo>
                  <a:pt x="408" y="2069"/>
                </a:lnTo>
                <a:lnTo>
                  <a:pt x="408" y="2064"/>
                </a:lnTo>
                <a:lnTo>
                  <a:pt x="407" y="2060"/>
                </a:lnTo>
                <a:lnTo>
                  <a:pt x="405" y="2049"/>
                </a:lnTo>
                <a:lnTo>
                  <a:pt x="406" y="2043"/>
                </a:lnTo>
                <a:lnTo>
                  <a:pt x="409" y="2035"/>
                </a:lnTo>
                <a:lnTo>
                  <a:pt x="411" y="2031"/>
                </a:lnTo>
                <a:lnTo>
                  <a:pt x="414" y="2028"/>
                </a:lnTo>
                <a:lnTo>
                  <a:pt x="418" y="2025"/>
                </a:lnTo>
                <a:lnTo>
                  <a:pt x="424" y="2022"/>
                </a:lnTo>
                <a:lnTo>
                  <a:pt x="443" y="2009"/>
                </a:lnTo>
                <a:lnTo>
                  <a:pt x="454" y="2001"/>
                </a:lnTo>
                <a:lnTo>
                  <a:pt x="462" y="1995"/>
                </a:lnTo>
                <a:lnTo>
                  <a:pt x="467" y="1993"/>
                </a:lnTo>
                <a:lnTo>
                  <a:pt x="471" y="1988"/>
                </a:lnTo>
                <a:lnTo>
                  <a:pt x="477" y="1982"/>
                </a:lnTo>
                <a:lnTo>
                  <a:pt x="480" y="1979"/>
                </a:lnTo>
                <a:lnTo>
                  <a:pt x="483" y="1978"/>
                </a:lnTo>
                <a:lnTo>
                  <a:pt x="486" y="1978"/>
                </a:lnTo>
                <a:lnTo>
                  <a:pt x="488" y="1978"/>
                </a:lnTo>
                <a:lnTo>
                  <a:pt x="490" y="1980"/>
                </a:lnTo>
                <a:lnTo>
                  <a:pt x="491" y="1981"/>
                </a:lnTo>
                <a:lnTo>
                  <a:pt x="493" y="1983"/>
                </a:lnTo>
                <a:lnTo>
                  <a:pt x="495" y="1984"/>
                </a:lnTo>
                <a:lnTo>
                  <a:pt x="497" y="1984"/>
                </a:lnTo>
                <a:lnTo>
                  <a:pt x="499" y="1984"/>
                </a:lnTo>
                <a:lnTo>
                  <a:pt x="503" y="1981"/>
                </a:lnTo>
                <a:lnTo>
                  <a:pt x="506" y="1977"/>
                </a:lnTo>
                <a:lnTo>
                  <a:pt x="509" y="1972"/>
                </a:lnTo>
                <a:lnTo>
                  <a:pt x="510" y="1966"/>
                </a:lnTo>
                <a:lnTo>
                  <a:pt x="510" y="1961"/>
                </a:lnTo>
                <a:lnTo>
                  <a:pt x="508" y="1958"/>
                </a:lnTo>
                <a:lnTo>
                  <a:pt x="505" y="1954"/>
                </a:lnTo>
                <a:lnTo>
                  <a:pt x="505" y="1950"/>
                </a:lnTo>
                <a:lnTo>
                  <a:pt x="505" y="1944"/>
                </a:lnTo>
                <a:lnTo>
                  <a:pt x="508" y="1939"/>
                </a:lnTo>
                <a:lnTo>
                  <a:pt x="510" y="1937"/>
                </a:lnTo>
                <a:lnTo>
                  <a:pt x="511" y="1936"/>
                </a:lnTo>
                <a:lnTo>
                  <a:pt x="513" y="1934"/>
                </a:lnTo>
                <a:lnTo>
                  <a:pt x="515" y="1934"/>
                </a:lnTo>
                <a:lnTo>
                  <a:pt x="517" y="1934"/>
                </a:lnTo>
                <a:lnTo>
                  <a:pt x="519" y="1935"/>
                </a:lnTo>
                <a:lnTo>
                  <a:pt x="521" y="1937"/>
                </a:lnTo>
                <a:lnTo>
                  <a:pt x="524" y="1940"/>
                </a:lnTo>
                <a:lnTo>
                  <a:pt x="530" y="1947"/>
                </a:lnTo>
                <a:lnTo>
                  <a:pt x="535" y="1953"/>
                </a:lnTo>
                <a:lnTo>
                  <a:pt x="540" y="1957"/>
                </a:lnTo>
                <a:lnTo>
                  <a:pt x="545" y="1960"/>
                </a:lnTo>
                <a:lnTo>
                  <a:pt x="553" y="1964"/>
                </a:lnTo>
                <a:lnTo>
                  <a:pt x="555" y="1966"/>
                </a:lnTo>
                <a:lnTo>
                  <a:pt x="564" y="1972"/>
                </a:lnTo>
                <a:lnTo>
                  <a:pt x="586" y="1981"/>
                </a:lnTo>
                <a:lnTo>
                  <a:pt x="590" y="1982"/>
                </a:lnTo>
                <a:lnTo>
                  <a:pt x="594" y="1982"/>
                </a:lnTo>
                <a:lnTo>
                  <a:pt x="598" y="1980"/>
                </a:lnTo>
                <a:lnTo>
                  <a:pt x="601" y="1978"/>
                </a:lnTo>
                <a:lnTo>
                  <a:pt x="606" y="1977"/>
                </a:lnTo>
                <a:lnTo>
                  <a:pt x="612" y="1978"/>
                </a:lnTo>
                <a:lnTo>
                  <a:pt x="622" y="1980"/>
                </a:lnTo>
                <a:lnTo>
                  <a:pt x="634" y="1986"/>
                </a:lnTo>
                <a:lnTo>
                  <a:pt x="657" y="2000"/>
                </a:lnTo>
                <a:lnTo>
                  <a:pt x="674" y="2010"/>
                </a:lnTo>
                <a:lnTo>
                  <a:pt x="687" y="2020"/>
                </a:lnTo>
                <a:lnTo>
                  <a:pt x="698" y="2028"/>
                </a:lnTo>
                <a:lnTo>
                  <a:pt x="706" y="2032"/>
                </a:lnTo>
                <a:lnTo>
                  <a:pt x="713" y="2034"/>
                </a:lnTo>
                <a:lnTo>
                  <a:pt x="721" y="2037"/>
                </a:lnTo>
                <a:lnTo>
                  <a:pt x="729" y="2038"/>
                </a:lnTo>
                <a:lnTo>
                  <a:pt x="733" y="2039"/>
                </a:lnTo>
                <a:lnTo>
                  <a:pt x="736" y="2041"/>
                </a:lnTo>
                <a:lnTo>
                  <a:pt x="739" y="2042"/>
                </a:lnTo>
                <a:lnTo>
                  <a:pt x="741" y="2045"/>
                </a:lnTo>
                <a:lnTo>
                  <a:pt x="744" y="2048"/>
                </a:lnTo>
                <a:lnTo>
                  <a:pt x="745" y="2052"/>
                </a:lnTo>
                <a:lnTo>
                  <a:pt x="747" y="2056"/>
                </a:lnTo>
                <a:lnTo>
                  <a:pt x="747" y="2063"/>
                </a:lnTo>
                <a:lnTo>
                  <a:pt x="750" y="2085"/>
                </a:lnTo>
                <a:lnTo>
                  <a:pt x="752" y="2103"/>
                </a:lnTo>
                <a:lnTo>
                  <a:pt x="754" y="2110"/>
                </a:lnTo>
                <a:lnTo>
                  <a:pt x="756" y="2116"/>
                </a:lnTo>
                <a:lnTo>
                  <a:pt x="760" y="2121"/>
                </a:lnTo>
                <a:lnTo>
                  <a:pt x="765" y="2126"/>
                </a:lnTo>
                <a:lnTo>
                  <a:pt x="783" y="2140"/>
                </a:lnTo>
                <a:lnTo>
                  <a:pt x="807" y="2163"/>
                </a:lnTo>
                <a:lnTo>
                  <a:pt x="832" y="2185"/>
                </a:lnTo>
                <a:lnTo>
                  <a:pt x="850" y="2201"/>
                </a:lnTo>
                <a:lnTo>
                  <a:pt x="857" y="2204"/>
                </a:lnTo>
                <a:lnTo>
                  <a:pt x="864" y="2206"/>
                </a:lnTo>
                <a:lnTo>
                  <a:pt x="872" y="2207"/>
                </a:lnTo>
                <a:lnTo>
                  <a:pt x="879" y="2209"/>
                </a:lnTo>
                <a:lnTo>
                  <a:pt x="886" y="2210"/>
                </a:lnTo>
                <a:lnTo>
                  <a:pt x="892" y="2214"/>
                </a:lnTo>
                <a:lnTo>
                  <a:pt x="895" y="2217"/>
                </a:lnTo>
                <a:lnTo>
                  <a:pt x="898" y="2219"/>
                </a:lnTo>
                <a:lnTo>
                  <a:pt x="900" y="2223"/>
                </a:lnTo>
                <a:lnTo>
                  <a:pt x="901" y="2227"/>
                </a:lnTo>
                <a:lnTo>
                  <a:pt x="906" y="2239"/>
                </a:lnTo>
                <a:lnTo>
                  <a:pt x="912" y="2250"/>
                </a:lnTo>
                <a:lnTo>
                  <a:pt x="918" y="2262"/>
                </a:lnTo>
                <a:lnTo>
                  <a:pt x="926" y="2272"/>
                </a:lnTo>
                <a:lnTo>
                  <a:pt x="937" y="2290"/>
                </a:lnTo>
                <a:lnTo>
                  <a:pt x="942" y="2297"/>
                </a:lnTo>
                <a:lnTo>
                  <a:pt x="944" y="2301"/>
                </a:lnTo>
                <a:lnTo>
                  <a:pt x="947" y="2309"/>
                </a:lnTo>
                <a:lnTo>
                  <a:pt x="948" y="2315"/>
                </a:lnTo>
                <a:lnTo>
                  <a:pt x="948" y="2324"/>
                </a:lnTo>
                <a:lnTo>
                  <a:pt x="945" y="2332"/>
                </a:lnTo>
                <a:lnTo>
                  <a:pt x="942" y="2342"/>
                </a:lnTo>
                <a:lnTo>
                  <a:pt x="941" y="2348"/>
                </a:lnTo>
                <a:lnTo>
                  <a:pt x="941" y="2352"/>
                </a:lnTo>
                <a:lnTo>
                  <a:pt x="943" y="2356"/>
                </a:lnTo>
                <a:lnTo>
                  <a:pt x="945" y="2360"/>
                </a:lnTo>
                <a:lnTo>
                  <a:pt x="952" y="2367"/>
                </a:lnTo>
                <a:lnTo>
                  <a:pt x="961" y="2374"/>
                </a:lnTo>
                <a:lnTo>
                  <a:pt x="972" y="2380"/>
                </a:lnTo>
                <a:lnTo>
                  <a:pt x="982" y="2389"/>
                </a:lnTo>
                <a:lnTo>
                  <a:pt x="987" y="2393"/>
                </a:lnTo>
                <a:lnTo>
                  <a:pt x="992" y="2398"/>
                </a:lnTo>
                <a:lnTo>
                  <a:pt x="995" y="2404"/>
                </a:lnTo>
                <a:lnTo>
                  <a:pt x="998" y="2411"/>
                </a:lnTo>
                <a:lnTo>
                  <a:pt x="1009" y="2436"/>
                </a:lnTo>
                <a:lnTo>
                  <a:pt x="1019" y="2460"/>
                </a:lnTo>
                <a:lnTo>
                  <a:pt x="1023" y="2472"/>
                </a:lnTo>
                <a:lnTo>
                  <a:pt x="1025" y="2485"/>
                </a:lnTo>
                <a:lnTo>
                  <a:pt x="1027" y="2500"/>
                </a:lnTo>
                <a:lnTo>
                  <a:pt x="1027" y="2515"/>
                </a:lnTo>
                <a:lnTo>
                  <a:pt x="1025" y="2532"/>
                </a:lnTo>
                <a:lnTo>
                  <a:pt x="1022" y="2547"/>
                </a:lnTo>
                <a:lnTo>
                  <a:pt x="1017" y="2562"/>
                </a:lnTo>
                <a:lnTo>
                  <a:pt x="1013" y="2576"/>
                </a:lnTo>
                <a:lnTo>
                  <a:pt x="1007" y="2590"/>
                </a:lnTo>
                <a:lnTo>
                  <a:pt x="1003" y="2602"/>
                </a:lnTo>
                <a:lnTo>
                  <a:pt x="1001" y="2614"/>
                </a:lnTo>
                <a:lnTo>
                  <a:pt x="1000" y="2626"/>
                </a:lnTo>
                <a:lnTo>
                  <a:pt x="1001" y="2632"/>
                </a:lnTo>
                <a:lnTo>
                  <a:pt x="1003" y="2639"/>
                </a:lnTo>
                <a:lnTo>
                  <a:pt x="1005" y="2645"/>
                </a:lnTo>
                <a:lnTo>
                  <a:pt x="1007" y="2653"/>
                </a:lnTo>
                <a:lnTo>
                  <a:pt x="1015" y="2667"/>
                </a:lnTo>
                <a:lnTo>
                  <a:pt x="1022" y="2683"/>
                </a:lnTo>
                <a:lnTo>
                  <a:pt x="1040" y="2713"/>
                </a:lnTo>
                <a:lnTo>
                  <a:pt x="1053" y="2742"/>
                </a:lnTo>
                <a:lnTo>
                  <a:pt x="1066" y="2768"/>
                </a:lnTo>
                <a:lnTo>
                  <a:pt x="1079" y="2794"/>
                </a:lnTo>
                <a:lnTo>
                  <a:pt x="1086" y="2806"/>
                </a:lnTo>
                <a:lnTo>
                  <a:pt x="1092" y="2816"/>
                </a:lnTo>
                <a:lnTo>
                  <a:pt x="1099" y="2824"/>
                </a:lnTo>
                <a:lnTo>
                  <a:pt x="1106" y="2831"/>
                </a:lnTo>
                <a:lnTo>
                  <a:pt x="1123" y="2837"/>
                </a:lnTo>
                <a:lnTo>
                  <a:pt x="1140" y="2843"/>
                </a:lnTo>
                <a:lnTo>
                  <a:pt x="1149" y="2845"/>
                </a:lnTo>
                <a:lnTo>
                  <a:pt x="1157" y="2850"/>
                </a:lnTo>
                <a:lnTo>
                  <a:pt x="1163" y="2854"/>
                </a:lnTo>
                <a:lnTo>
                  <a:pt x="1168" y="2858"/>
                </a:lnTo>
                <a:lnTo>
                  <a:pt x="1175" y="2872"/>
                </a:lnTo>
                <a:lnTo>
                  <a:pt x="1184" y="2886"/>
                </a:lnTo>
                <a:lnTo>
                  <a:pt x="1192" y="2900"/>
                </a:lnTo>
                <a:lnTo>
                  <a:pt x="1196" y="2910"/>
                </a:lnTo>
                <a:lnTo>
                  <a:pt x="1198" y="2920"/>
                </a:lnTo>
                <a:lnTo>
                  <a:pt x="1199" y="2931"/>
                </a:lnTo>
                <a:lnTo>
                  <a:pt x="1201" y="2938"/>
                </a:lnTo>
                <a:lnTo>
                  <a:pt x="1202" y="2943"/>
                </a:lnTo>
                <a:lnTo>
                  <a:pt x="1205" y="2949"/>
                </a:lnTo>
                <a:lnTo>
                  <a:pt x="1207" y="2953"/>
                </a:lnTo>
                <a:lnTo>
                  <a:pt x="1212" y="2957"/>
                </a:lnTo>
                <a:lnTo>
                  <a:pt x="1216" y="2960"/>
                </a:lnTo>
                <a:lnTo>
                  <a:pt x="1221" y="2962"/>
                </a:lnTo>
                <a:lnTo>
                  <a:pt x="1225" y="2964"/>
                </a:lnTo>
                <a:lnTo>
                  <a:pt x="1229" y="2966"/>
                </a:lnTo>
                <a:lnTo>
                  <a:pt x="1234" y="2968"/>
                </a:lnTo>
                <a:lnTo>
                  <a:pt x="1237" y="2970"/>
                </a:lnTo>
                <a:lnTo>
                  <a:pt x="1239" y="2974"/>
                </a:lnTo>
                <a:lnTo>
                  <a:pt x="1241" y="2989"/>
                </a:lnTo>
                <a:lnTo>
                  <a:pt x="1240" y="2996"/>
                </a:lnTo>
                <a:lnTo>
                  <a:pt x="1238" y="2997"/>
                </a:lnTo>
                <a:lnTo>
                  <a:pt x="1235" y="3000"/>
                </a:lnTo>
                <a:lnTo>
                  <a:pt x="1233" y="3003"/>
                </a:lnTo>
                <a:lnTo>
                  <a:pt x="1232" y="3005"/>
                </a:lnTo>
                <a:lnTo>
                  <a:pt x="1232" y="3008"/>
                </a:lnTo>
                <a:lnTo>
                  <a:pt x="1233" y="3010"/>
                </a:lnTo>
                <a:lnTo>
                  <a:pt x="1235" y="3013"/>
                </a:lnTo>
                <a:lnTo>
                  <a:pt x="1239" y="3015"/>
                </a:lnTo>
                <a:lnTo>
                  <a:pt x="1243" y="3017"/>
                </a:lnTo>
                <a:lnTo>
                  <a:pt x="1248" y="3019"/>
                </a:lnTo>
                <a:lnTo>
                  <a:pt x="1259" y="3023"/>
                </a:lnTo>
                <a:lnTo>
                  <a:pt x="1267" y="3028"/>
                </a:lnTo>
                <a:lnTo>
                  <a:pt x="1273" y="3035"/>
                </a:lnTo>
                <a:lnTo>
                  <a:pt x="1280" y="3044"/>
                </a:lnTo>
                <a:lnTo>
                  <a:pt x="1283" y="3050"/>
                </a:lnTo>
                <a:lnTo>
                  <a:pt x="1285" y="3055"/>
                </a:lnTo>
                <a:lnTo>
                  <a:pt x="1287" y="3060"/>
                </a:lnTo>
                <a:lnTo>
                  <a:pt x="1287" y="3065"/>
                </a:lnTo>
                <a:lnTo>
                  <a:pt x="1287" y="3074"/>
                </a:lnTo>
                <a:lnTo>
                  <a:pt x="1287" y="3079"/>
                </a:lnTo>
                <a:lnTo>
                  <a:pt x="1289" y="3082"/>
                </a:lnTo>
                <a:lnTo>
                  <a:pt x="1294" y="3087"/>
                </a:lnTo>
                <a:lnTo>
                  <a:pt x="1309" y="3092"/>
                </a:lnTo>
                <a:lnTo>
                  <a:pt x="1324" y="3097"/>
                </a:lnTo>
                <a:lnTo>
                  <a:pt x="1327" y="3100"/>
                </a:lnTo>
                <a:lnTo>
                  <a:pt x="1330" y="3101"/>
                </a:lnTo>
                <a:lnTo>
                  <a:pt x="1332" y="3101"/>
                </a:lnTo>
                <a:lnTo>
                  <a:pt x="1334" y="3102"/>
                </a:lnTo>
                <a:lnTo>
                  <a:pt x="1335" y="3102"/>
                </a:lnTo>
                <a:lnTo>
                  <a:pt x="1336" y="3103"/>
                </a:lnTo>
                <a:lnTo>
                  <a:pt x="1337" y="3105"/>
                </a:lnTo>
                <a:lnTo>
                  <a:pt x="1337" y="3108"/>
                </a:lnTo>
                <a:lnTo>
                  <a:pt x="1337" y="3116"/>
                </a:lnTo>
                <a:lnTo>
                  <a:pt x="1338" y="3121"/>
                </a:lnTo>
                <a:lnTo>
                  <a:pt x="1339" y="3124"/>
                </a:lnTo>
                <a:lnTo>
                  <a:pt x="1342" y="3125"/>
                </a:lnTo>
                <a:lnTo>
                  <a:pt x="1347" y="3124"/>
                </a:lnTo>
                <a:lnTo>
                  <a:pt x="1353" y="3122"/>
                </a:lnTo>
                <a:lnTo>
                  <a:pt x="1356" y="3120"/>
                </a:lnTo>
                <a:lnTo>
                  <a:pt x="1358" y="3118"/>
                </a:lnTo>
                <a:lnTo>
                  <a:pt x="1359" y="3115"/>
                </a:lnTo>
                <a:lnTo>
                  <a:pt x="1359" y="3110"/>
                </a:lnTo>
                <a:lnTo>
                  <a:pt x="1357" y="3104"/>
                </a:lnTo>
                <a:lnTo>
                  <a:pt x="1353" y="3098"/>
                </a:lnTo>
                <a:lnTo>
                  <a:pt x="1347" y="3091"/>
                </a:lnTo>
                <a:lnTo>
                  <a:pt x="1339" y="3083"/>
                </a:lnTo>
                <a:lnTo>
                  <a:pt x="1330" y="3072"/>
                </a:lnTo>
                <a:lnTo>
                  <a:pt x="1323" y="3060"/>
                </a:lnTo>
                <a:lnTo>
                  <a:pt x="1317" y="3050"/>
                </a:lnTo>
                <a:lnTo>
                  <a:pt x="1314" y="3041"/>
                </a:lnTo>
                <a:lnTo>
                  <a:pt x="1312" y="3036"/>
                </a:lnTo>
                <a:lnTo>
                  <a:pt x="1310" y="3032"/>
                </a:lnTo>
                <a:lnTo>
                  <a:pt x="1307" y="3029"/>
                </a:lnTo>
                <a:lnTo>
                  <a:pt x="1305" y="3027"/>
                </a:lnTo>
                <a:lnTo>
                  <a:pt x="1295" y="3015"/>
                </a:lnTo>
                <a:lnTo>
                  <a:pt x="1278" y="2992"/>
                </a:lnTo>
                <a:lnTo>
                  <a:pt x="1260" y="2969"/>
                </a:lnTo>
                <a:lnTo>
                  <a:pt x="1250" y="2957"/>
                </a:lnTo>
                <a:lnTo>
                  <a:pt x="1247" y="2951"/>
                </a:lnTo>
                <a:lnTo>
                  <a:pt x="1242" y="2941"/>
                </a:lnTo>
                <a:lnTo>
                  <a:pt x="1240" y="2934"/>
                </a:lnTo>
                <a:lnTo>
                  <a:pt x="1239" y="2929"/>
                </a:lnTo>
                <a:lnTo>
                  <a:pt x="1239" y="2926"/>
                </a:lnTo>
                <a:lnTo>
                  <a:pt x="1239" y="2924"/>
                </a:lnTo>
                <a:lnTo>
                  <a:pt x="1240" y="2923"/>
                </a:lnTo>
                <a:lnTo>
                  <a:pt x="1241" y="2921"/>
                </a:lnTo>
                <a:lnTo>
                  <a:pt x="1247" y="2917"/>
                </a:lnTo>
                <a:lnTo>
                  <a:pt x="1252" y="2915"/>
                </a:lnTo>
                <a:lnTo>
                  <a:pt x="1256" y="2915"/>
                </a:lnTo>
                <a:lnTo>
                  <a:pt x="1259" y="2915"/>
                </a:lnTo>
                <a:lnTo>
                  <a:pt x="1261" y="2917"/>
                </a:lnTo>
                <a:lnTo>
                  <a:pt x="1264" y="2921"/>
                </a:lnTo>
                <a:lnTo>
                  <a:pt x="1269" y="2933"/>
                </a:lnTo>
                <a:lnTo>
                  <a:pt x="1276" y="2944"/>
                </a:lnTo>
                <a:lnTo>
                  <a:pt x="1279" y="2948"/>
                </a:lnTo>
                <a:lnTo>
                  <a:pt x="1280" y="2952"/>
                </a:lnTo>
                <a:lnTo>
                  <a:pt x="1280" y="2956"/>
                </a:lnTo>
                <a:lnTo>
                  <a:pt x="1280" y="2962"/>
                </a:lnTo>
                <a:lnTo>
                  <a:pt x="1280" y="2966"/>
                </a:lnTo>
                <a:lnTo>
                  <a:pt x="1282" y="2971"/>
                </a:lnTo>
                <a:lnTo>
                  <a:pt x="1285" y="2975"/>
                </a:lnTo>
                <a:lnTo>
                  <a:pt x="1290" y="2981"/>
                </a:lnTo>
                <a:lnTo>
                  <a:pt x="1298" y="2986"/>
                </a:lnTo>
                <a:lnTo>
                  <a:pt x="1306" y="2994"/>
                </a:lnTo>
                <a:lnTo>
                  <a:pt x="1314" y="3004"/>
                </a:lnTo>
                <a:lnTo>
                  <a:pt x="1322" y="3013"/>
                </a:lnTo>
                <a:lnTo>
                  <a:pt x="1335" y="3032"/>
                </a:lnTo>
                <a:lnTo>
                  <a:pt x="1343" y="3042"/>
                </a:lnTo>
                <a:lnTo>
                  <a:pt x="1348" y="3049"/>
                </a:lnTo>
                <a:lnTo>
                  <a:pt x="1357" y="3055"/>
                </a:lnTo>
                <a:lnTo>
                  <a:pt x="1368" y="3063"/>
                </a:lnTo>
                <a:lnTo>
                  <a:pt x="1380" y="3074"/>
                </a:lnTo>
                <a:lnTo>
                  <a:pt x="1392" y="3084"/>
                </a:lnTo>
                <a:lnTo>
                  <a:pt x="1401" y="3093"/>
                </a:lnTo>
                <a:lnTo>
                  <a:pt x="1405" y="3097"/>
                </a:lnTo>
                <a:lnTo>
                  <a:pt x="1410" y="3101"/>
                </a:lnTo>
                <a:lnTo>
                  <a:pt x="1413" y="3106"/>
                </a:lnTo>
                <a:lnTo>
                  <a:pt x="1417" y="3113"/>
                </a:lnTo>
                <a:lnTo>
                  <a:pt x="1421" y="3119"/>
                </a:lnTo>
                <a:lnTo>
                  <a:pt x="1425" y="3124"/>
                </a:lnTo>
                <a:lnTo>
                  <a:pt x="1431" y="3129"/>
                </a:lnTo>
                <a:lnTo>
                  <a:pt x="1435" y="3134"/>
                </a:lnTo>
                <a:lnTo>
                  <a:pt x="1439" y="3138"/>
                </a:lnTo>
                <a:lnTo>
                  <a:pt x="1442" y="3142"/>
                </a:lnTo>
                <a:lnTo>
                  <a:pt x="1443" y="3146"/>
                </a:lnTo>
                <a:lnTo>
                  <a:pt x="1442" y="3152"/>
                </a:lnTo>
                <a:lnTo>
                  <a:pt x="1438" y="3162"/>
                </a:lnTo>
                <a:lnTo>
                  <a:pt x="1433" y="3168"/>
                </a:lnTo>
                <a:lnTo>
                  <a:pt x="1432" y="3171"/>
                </a:lnTo>
                <a:lnTo>
                  <a:pt x="1431" y="3173"/>
                </a:lnTo>
                <a:lnTo>
                  <a:pt x="1431" y="3175"/>
                </a:lnTo>
                <a:lnTo>
                  <a:pt x="1431" y="3178"/>
                </a:lnTo>
                <a:lnTo>
                  <a:pt x="1436" y="3185"/>
                </a:lnTo>
                <a:lnTo>
                  <a:pt x="1446" y="3196"/>
                </a:lnTo>
                <a:lnTo>
                  <a:pt x="1461" y="3209"/>
                </a:lnTo>
                <a:lnTo>
                  <a:pt x="1477" y="3222"/>
                </a:lnTo>
                <a:lnTo>
                  <a:pt x="1487" y="3227"/>
                </a:lnTo>
                <a:lnTo>
                  <a:pt x="1499" y="3233"/>
                </a:lnTo>
                <a:lnTo>
                  <a:pt x="1513" y="3238"/>
                </a:lnTo>
                <a:lnTo>
                  <a:pt x="1528" y="3245"/>
                </a:lnTo>
                <a:lnTo>
                  <a:pt x="1555" y="3254"/>
                </a:lnTo>
                <a:lnTo>
                  <a:pt x="1577" y="3262"/>
                </a:lnTo>
                <a:lnTo>
                  <a:pt x="1596" y="3273"/>
                </a:lnTo>
                <a:lnTo>
                  <a:pt x="1617" y="3284"/>
                </a:lnTo>
                <a:lnTo>
                  <a:pt x="1628" y="3290"/>
                </a:lnTo>
                <a:lnTo>
                  <a:pt x="1636" y="3294"/>
                </a:lnTo>
                <a:lnTo>
                  <a:pt x="1639" y="3294"/>
                </a:lnTo>
                <a:lnTo>
                  <a:pt x="1642" y="3295"/>
                </a:lnTo>
                <a:lnTo>
                  <a:pt x="1645" y="3294"/>
                </a:lnTo>
                <a:lnTo>
                  <a:pt x="1647" y="3292"/>
                </a:lnTo>
                <a:lnTo>
                  <a:pt x="1656" y="3282"/>
                </a:lnTo>
                <a:lnTo>
                  <a:pt x="1666" y="3273"/>
                </a:lnTo>
                <a:lnTo>
                  <a:pt x="1672" y="3269"/>
                </a:lnTo>
                <a:lnTo>
                  <a:pt x="1677" y="3267"/>
                </a:lnTo>
                <a:lnTo>
                  <a:pt x="1681" y="3264"/>
                </a:lnTo>
                <a:lnTo>
                  <a:pt x="1684" y="3266"/>
                </a:lnTo>
                <a:lnTo>
                  <a:pt x="1688" y="3270"/>
                </a:lnTo>
                <a:lnTo>
                  <a:pt x="1693" y="3277"/>
                </a:lnTo>
                <a:lnTo>
                  <a:pt x="1695" y="3280"/>
                </a:lnTo>
                <a:lnTo>
                  <a:pt x="1698" y="3282"/>
                </a:lnTo>
                <a:lnTo>
                  <a:pt x="1703" y="3284"/>
                </a:lnTo>
                <a:lnTo>
                  <a:pt x="1708" y="3284"/>
                </a:lnTo>
                <a:lnTo>
                  <a:pt x="1716" y="3285"/>
                </a:lnTo>
                <a:lnTo>
                  <a:pt x="1722" y="3289"/>
                </a:lnTo>
                <a:lnTo>
                  <a:pt x="1728" y="3292"/>
                </a:lnTo>
                <a:lnTo>
                  <a:pt x="1734" y="3297"/>
                </a:lnTo>
                <a:lnTo>
                  <a:pt x="1745" y="3306"/>
                </a:lnTo>
                <a:lnTo>
                  <a:pt x="1753" y="3315"/>
                </a:lnTo>
                <a:lnTo>
                  <a:pt x="1764" y="3321"/>
                </a:lnTo>
                <a:lnTo>
                  <a:pt x="1778" y="3329"/>
                </a:lnTo>
                <a:lnTo>
                  <a:pt x="1793" y="3336"/>
                </a:lnTo>
                <a:lnTo>
                  <a:pt x="1803" y="3341"/>
                </a:lnTo>
                <a:lnTo>
                  <a:pt x="1806" y="3342"/>
                </a:lnTo>
                <a:lnTo>
                  <a:pt x="1810" y="3341"/>
                </a:lnTo>
                <a:lnTo>
                  <a:pt x="1813" y="3338"/>
                </a:lnTo>
                <a:lnTo>
                  <a:pt x="1818" y="3337"/>
                </a:lnTo>
                <a:lnTo>
                  <a:pt x="1820" y="3336"/>
                </a:lnTo>
                <a:lnTo>
                  <a:pt x="1822" y="3336"/>
                </a:lnTo>
                <a:lnTo>
                  <a:pt x="1826" y="3337"/>
                </a:lnTo>
                <a:lnTo>
                  <a:pt x="1828" y="3338"/>
                </a:lnTo>
                <a:lnTo>
                  <a:pt x="1831" y="3340"/>
                </a:lnTo>
                <a:lnTo>
                  <a:pt x="1833" y="3343"/>
                </a:lnTo>
                <a:lnTo>
                  <a:pt x="1836" y="3348"/>
                </a:lnTo>
                <a:lnTo>
                  <a:pt x="1839" y="3354"/>
                </a:lnTo>
                <a:lnTo>
                  <a:pt x="1849" y="3374"/>
                </a:lnTo>
                <a:lnTo>
                  <a:pt x="1856" y="3387"/>
                </a:lnTo>
                <a:lnTo>
                  <a:pt x="1862" y="3396"/>
                </a:lnTo>
                <a:lnTo>
                  <a:pt x="1870" y="3407"/>
                </a:lnTo>
                <a:lnTo>
                  <a:pt x="1876" y="3413"/>
                </a:lnTo>
                <a:lnTo>
                  <a:pt x="1884" y="3421"/>
                </a:lnTo>
                <a:lnTo>
                  <a:pt x="1895" y="3429"/>
                </a:lnTo>
                <a:lnTo>
                  <a:pt x="1905" y="3436"/>
                </a:lnTo>
                <a:lnTo>
                  <a:pt x="1925" y="3450"/>
                </a:lnTo>
                <a:lnTo>
                  <a:pt x="1936" y="3458"/>
                </a:lnTo>
                <a:lnTo>
                  <a:pt x="1938" y="3460"/>
                </a:lnTo>
                <a:lnTo>
                  <a:pt x="1942" y="3465"/>
                </a:lnTo>
                <a:lnTo>
                  <a:pt x="1947" y="3468"/>
                </a:lnTo>
                <a:lnTo>
                  <a:pt x="1953" y="3472"/>
                </a:lnTo>
                <a:lnTo>
                  <a:pt x="1962" y="3474"/>
                </a:lnTo>
                <a:lnTo>
                  <a:pt x="1969" y="3476"/>
                </a:lnTo>
                <a:lnTo>
                  <a:pt x="1973" y="3476"/>
                </a:lnTo>
                <a:lnTo>
                  <a:pt x="1978" y="3476"/>
                </a:lnTo>
                <a:lnTo>
                  <a:pt x="1982" y="3476"/>
                </a:lnTo>
                <a:lnTo>
                  <a:pt x="1986" y="3475"/>
                </a:lnTo>
                <a:lnTo>
                  <a:pt x="1998" y="3467"/>
                </a:lnTo>
                <a:lnTo>
                  <a:pt x="2007" y="3459"/>
                </a:lnTo>
                <a:lnTo>
                  <a:pt x="2011" y="3457"/>
                </a:lnTo>
                <a:lnTo>
                  <a:pt x="2015" y="3456"/>
                </a:lnTo>
                <a:lnTo>
                  <a:pt x="2020" y="3457"/>
                </a:lnTo>
                <a:lnTo>
                  <a:pt x="2027" y="3460"/>
                </a:lnTo>
                <a:lnTo>
                  <a:pt x="2033" y="3464"/>
                </a:lnTo>
                <a:lnTo>
                  <a:pt x="2039" y="3466"/>
                </a:lnTo>
                <a:lnTo>
                  <a:pt x="2045" y="3467"/>
                </a:lnTo>
                <a:lnTo>
                  <a:pt x="2049" y="3468"/>
                </a:lnTo>
                <a:lnTo>
                  <a:pt x="2053" y="3469"/>
                </a:lnTo>
                <a:lnTo>
                  <a:pt x="2055" y="3471"/>
                </a:lnTo>
                <a:lnTo>
                  <a:pt x="2057" y="3474"/>
                </a:lnTo>
                <a:lnTo>
                  <a:pt x="2057" y="3478"/>
                </a:lnTo>
                <a:lnTo>
                  <a:pt x="2058" y="3485"/>
                </a:lnTo>
                <a:lnTo>
                  <a:pt x="2061" y="3491"/>
                </a:lnTo>
                <a:lnTo>
                  <a:pt x="2064" y="3497"/>
                </a:lnTo>
                <a:lnTo>
                  <a:pt x="2068" y="3504"/>
                </a:lnTo>
                <a:lnTo>
                  <a:pt x="2070" y="3512"/>
                </a:lnTo>
                <a:lnTo>
                  <a:pt x="2070" y="3520"/>
                </a:lnTo>
                <a:lnTo>
                  <a:pt x="2069" y="3524"/>
                </a:lnTo>
                <a:lnTo>
                  <a:pt x="2068" y="3530"/>
                </a:lnTo>
                <a:lnTo>
                  <a:pt x="2064" y="3534"/>
                </a:lnTo>
                <a:lnTo>
                  <a:pt x="2060" y="3539"/>
                </a:lnTo>
                <a:lnTo>
                  <a:pt x="2039" y="3564"/>
                </a:lnTo>
                <a:lnTo>
                  <a:pt x="2016" y="3591"/>
                </a:lnTo>
                <a:lnTo>
                  <a:pt x="2006" y="3604"/>
                </a:lnTo>
                <a:lnTo>
                  <a:pt x="1996" y="3615"/>
                </a:lnTo>
                <a:lnTo>
                  <a:pt x="1989" y="3626"/>
                </a:lnTo>
                <a:lnTo>
                  <a:pt x="1986" y="3633"/>
                </a:lnTo>
                <a:lnTo>
                  <a:pt x="1985" y="3641"/>
                </a:lnTo>
                <a:lnTo>
                  <a:pt x="1985" y="3651"/>
                </a:lnTo>
                <a:lnTo>
                  <a:pt x="1986" y="3662"/>
                </a:lnTo>
                <a:lnTo>
                  <a:pt x="1987" y="3672"/>
                </a:lnTo>
                <a:lnTo>
                  <a:pt x="1991" y="3691"/>
                </a:lnTo>
                <a:lnTo>
                  <a:pt x="1992" y="3698"/>
                </a:lnTo>
                <a:lnTo>
                  <a:pt x="1987" y="3703"/>
                </a:lnTo>
                <a:lnTo>
                  <a:pt x="1978" y="3717"/>
                </a:lnTo>
                <a:lnTo>
                  <a:pt x="1972" y="3727"/>
                </a:lnTo>
                <a:lnTo>
                  <a:pt x="1968" y="3736"/>
                </a:lnTo>
                <a:lnTo>
                  <a:pt x="1967" y="3740"/>
                </a:lnTo>
                <a:lnTo>
                  <a:pt x="1966" y="3745"/>
                </a:lnTo>
                <a:lnTo>
                  <a:pt x="1967" y="3750"/>
                </a:lnTo>
                <a:lnTo>
                  <a:pt x="1968" y="3754"/>
                </a:lnTo>
                <a:lnTo>
                  <a:pt x="1972" y="3762"/>
                </a:lnTo>
                <a:lnTo>
                  <a:pt x="1981" y="3772"/>
                </a:lnTo>
                <a:lnTo>
                  <a:pt x="1990" y="3782"/>
                </a:lnTo>
                <a:lnTo>
                  <a:pt x="2001" y="3794"/>
                </a:lnTo>
                <a:lnTo>
                  <a:pt x="2012" y="3807"/>
                </a:lnTo>
                <a:lnTo>
                  <a:pt x="2023" y="3824"/>
                </a:lnTo>
                <a:lnTo>
                  <a:pt x="2028" y="3832"/>
                </a:lnTo>
                <a:lnTo>
                  <a:pt x="2032" y="3843"/>
                </a:lnTo>
                <a:lnTo>
                  <a:pt x="2036" y="3853"/>
                </a:lnTo>
                <a:lnTo>
                  <a:pt x="2039" y="3865"/>
                </a:lnTo>
                <a:lnTo>
                  <a:pt x="2046" y="3886"/>
                </a:lnTo>
                <a:lnTo>
                  <a:pt x="2050" y="3903"/>
                </a:lnTo>
                <a:lnTo>
                  <a:pt x="2054" y="3915"/>
                </a:lnTo>
                <a:lnTo>
                  <a:pt x="2058" y="3925"/>
                </a:lnTo>
                <a:lnTo>
                  <a:pt x="2063" y="3934"/>
                </a:lnTo>
                <a:lnTo>
                  <a:pt x="2070" y="3942"/>
                </a:lnTo>
                <a:lnTo>
                  <a:pt x="2077" y="3952"/>
                </a:lnTo>
                <a:lnTo>
                  <a:pt x="2086" y="3963"/>
                </a:lnTo>
                <a:lnTo>
                  <a:pt x="2093" y="3970"/>
                </a:lnTo>
                <a:lnTo>
                  <a:pt x="2101" y="3976"/>
                </a:lnTo>
                <a:lnTo>
                  <a:pt x="2110" y="3982"/>
                </a:lnTo>
                <a:lnTo>
                  <a:pt x="2119" y="3987"/>
                </a:lnTo>
                <a:lnTo>
                  <a:pt x="2140" y="3998"/>
                </a:lnTo>
                <a:lnTo>
                  <a:pt x="2162" y="4008"/>
                </a:lnTo>
                <a:lnTo>
                  <a:pt x="2182" y="4018"/>
                </a:lnTo>
                <a:lnTo>
                  <a:pt x="2199" y="4028"/>
                </a:lnTo>
                <a:lnTo>
                  <a:pt x="2205" y="4032"/>
                </a:lnTo>
                <a:lnTo>
                  <a:pt x="2209" y="4038"/>
                </a:lnTo>
                <a:lnTo>
                  <a:pt x="2211" y="4040"/>
                </a:lnTo>
                <a:lnTo>
                  <a:pt x="2212" y="4043"/>
                </a:lnTo>
                <a:lnTo>
                  <a:pt x="2212" y="4045"/>
                </a:lnTo>
                <a:lnTo>
                  <a:pt x="2212" y="4047"/>
                </a:lnTo>
                <a:lnTo>
                  <a:pt x="2210" y="4067"/>
                </a:lnTo>
                <a:lnTo>
                  <a:pt x="2209" y="4086"/>
                </a:lnTo>
                <a:lnTo>
                  <a:pt x="2209" y="4103"/>
                </a:lnTo>
                <a:lnTo>
                  <a:pt x="2211" y="4116"/>
                </a:lnTo>
                <a:lnTo>
                  <a:pt x="2213" y="4127"/>
                </a:lnTo>
                <a:lnTo>
                  <a:pt x="2214" y="4132"/>
                </a:lnTo>
                <a:lnTo>
                  <a:pt x="2214" y="4136"/>
                </a:lnTo>
                <a:lnTo>
                  <a:pt x="2213" y="4139"/>
                </a:lnTo>
                <a:lnTo>
                  <a:pt x="2211" y="4146"/>
                </a:lnTo>
                <a:lnTo>
                  <a:pt x="2209" y="4155"/>
                </a:lnTo>
                <a:lnTo>
                  <a:pt x="2207" y="4166"/>
                </a:lnTo>
                <a:lnTo>
                  <a:pt x="2206" y="4175"/>
                </a:lnTo>
                <a:lnTo>
                  <a:pt x="2205" y="4185"/>
                </a:lnTo>
                <a:lnTo>
                  <a:pt x="2204" y="4196"/>
                </a:lnTo>
                <a:lnTo>
                  <a:pt x="2202" y="4204"/>
                </a:lnTo>
                <a:lnTo>
                  <a:pt x="2201" y="4210"/>
                </a:lnTo>
                <a:lnTo>
                  <a:pt x="2199" y="4221"/>
                </a:lnTo>
                <a:lnTo>
                  <a:pt x="2195" y="4243"/>
                </a:lnTo>
                <a:lnTo>
                  <a:pt x="2193" y="4263"/>
                </a:lnTo>
                <a:lnTo>
                  <a:pt x="2192" y="4272"/>
                </a:lnTo>
                <a:lnTo>
                  <a:pt x="2188" y="4271"/>
                </a:lnTo>
                <a:lnTo>
                  <a:pt x="2179" y="4270"/>
                </a:lnTo>
                <a:lnTo>
                  <a:pt x="2173" y="4270"/>
                </a:lnTo>
                <a:lnTo>
                  <a:pt x="2170" y="4271"/>
                </a:lnTo>
                <a:lnTo>
                  <a:pt x="2168" y="4272"/>
                </a:lnTo>
                <a:lnTo>
                  <a:pt x="2167" y="4273"/>
                </a:lnTo>
                <a:lnTo>
                  <a:pt x="2167" y="4276"/>
                </a:lnTo>
                <a:lnTo>
                  <a:pt x="2167" y="4278"/>
                </a:lnTo>
                <a:lnTo>
                  <a:pt x="2179" y="4288"/>
                </a:lnTo>
                <a:lnTo>
                  <a:pt x="2190" y="4298"/>
                </a:lnTo>
                <a:lnTo>
                  <a:pt x="2190" y="4306"/>
                </a:lnTo>
                <a:lnTo>
                  <a:pt x="2189" y="4315"/>
                </a:lnTo>
                <a:lnTo>
                  <a:pt x="2187" y="4324"/>
                </a:lnTo>
                <a:lnTo>
                  <a:pt x="2187" y="4329"/>
                </a:lnTo>
                <a:lnTo>
                  <a:pt x="2181" y="4337"/>
                </a:lnTo>
                <a:lnTo>
                  <a:pt x="2173" y="4346"/>
                </a:lnTo>
                <a:lnTo>
                  <a:pt x="2173" y="4351"/>
                </a:lnTo>
                <a:lnTo>
                  <a:pt x="2173" y="4361"/>
                </a:lnTo>
                <a:lnTo>
                  <a:pt x="2174" y="4373"/>
                </a:lnTo>
                <a:lnTo>
                  <a:pt x="2176" y="4382"/>
                </a:lnTo>
                <a:lnTo>
                  <a:pt x="2178" y="4388"/>
                </a:lnTo>
                <a:lnTo>
                  <a:pt x="2179" y="4393"/>
                </a:lnTo>
                <a:lnTo>
                  <a:pt x="2179" y="4397"/>
                </a:lnTo>
                <a:lnTo>
                  <a:pt x="2178" y="4401"/>
                </a:lnTo>
                <a:lnTo>
                  <a:pt x="2174" y="4415"/>
                </a:lnTo>
                <a:lnTo>
                  <a:pt x="2171" y="4430"/>
                </a:lnTo>
                <a:lnTo>
                  <a:pt x="2168" y="4439"/>
                </a:lnTo>
                <a:lnTo>
                  <a:pt x="2164" y="4453"/>
                </a:lnTo>
                <a:lnTo>
                  <a:pt x="2158" y="4468"/>
                </a:lnTo>
                <a:lnTo>
                  <a:pt x="2150" y="4484"/>
                </a:lnTo>
                <a:lnTo>
                  <a:pt x="2143" y="4498"/>
                </a:lnTo>
                <a:lnTo>
                  <a:pt x="2138" y="4507"/>
                </a:lnTo>
                <a:lnTo>
                  <a:pt x="2136" y="4510"/>
                </a:lnTo>
                <a:lnTo>
                  <a:pt x="2136" y="4513"/>
                </a:lnTo>
                <a:lnTo>
                  <a:pt x="2135" y="4517"/>
                </a:lnTo>
                <a:lnTo>
                  <a:pt x="2136" y="4519"/>
                </a:lnTo>
                <a:lnTo>
                  <a:pt x="2138" y="4523"/>
                </a:lnTo>
                <a:lnTo>
                  <a:pt x="2141" y="4526"/>
                </a:lnTo>
                <a:lnTo>
                  <a:pt x="2142" y="4527"/>
                </a:lnTo>
                <a:lnTo>
                  <a:pt x="2143" y="4528"/>
                </a:lnTo>
                <a:lnTo>
                  <a:pt x="2143" y="4530"/>
                </a:lnTo>
                <a:lnTo>
                  <a:pt x="2142" y="4532"/>
                </a:lnTo>
                <a:lnTo>
                  <a:pt x="2139" y="4535"/>
                </a:lnTo>
                <a:lnTo>
                  <a:pt x="2137" y="4536"/>
                </a:lnTo>
                <a:lnTo>
                  <a:pt x="2136" y="4537"/>
                </a:lnTo>
                <a:lnTo>
                  <a:pt x="2136" y="4539"/>
                </a:lnTo>
                <a:lnTo>
                  <a:pt x="2136" y="4541"/>
                </a:lnTo>
                <a:lnTo>
                  <a:pt x="2136" y="4543"/>
                </a:lnTo>
                <a:lnTo>
                  <a:pt x="2141" y="4556"/>
                </a:lnTo>
                <a:lnTo>
                  <a:pt x="2145" y="4571"/>
                </a:lnTo>
                <a:lnTo>
                  <a:pt x="2138" y="4583"/>
                </a:lnTo>
                <a:lnTo>
                  <a:pt x="2130" y="4594"/>
                </a:lnTo>
                <a:lnTo>
                  <a:pt x="2130" y="4600"/>
                </a:lnTo>
                <a:lnTo>
                  <a:pt x="2129" y="4607"/>
                </a:lnTo>
                <a:lnTo>
                  <a:pt x="2129" y="4616"/>
                </a:lnTo>
                <a:lnTo>
                  <a:pt x="2129" y="4630"/>
                </a:lnTo>
                <a:lnTo>
                  <a:pt x="2129" y="4645"/>
                </a:lnTo>
                <a:lnTo>
                  <a:pt x="2129" y="4661"/>
                </a:lnTo>
                <a:lnTo>
                  <a:pt x="2129" y="4667"/>
                </a:lnTo>
                <a:lnTo>
                  <a:pt x="2128" y="4674"/>
                </a:lnTo>
                <a:lnTo>
                  <a:pt x="2126" y="4680"/>
                </a:lnTo>
                <a:lnTo>
                  <a:pt x="2124" y="4685"/>
                </a:lnTo>
                <a:lnTo>
                  <a:pt x="2117" y="4693"/>
                </a:lnTo>
                <a:lnTo>
                  <a:pt x="2110" y="4698"/>
                </a:lnTo>
                <a:lnTo>
                  <a:pt x="2106" y="4702"/>
                </a:lnTo>
                <a:lnTo>
                  <a:pt x="2105" y="4705"/>
                </a:lnTo>
                <a:lnTo>
                  <a:pt x="2105" y="4710"/>
                </a:lnTo>
                <a:lnTo>
                  <a:pt x="2107" y="4718"/>
                </a:lnTo>
                <a:lnTo>
                  <a:pt x="2113" y="4730"/>
                </a:lnTo>
                <a:lnTo>
                  <a:pt x="2116" y="4739"/>
                </a:lnTo>
                <a:lnTo>
                  <a:pt x="2116" y="4741"/>
                </a:lnTo>
                <a:lnTo>
                  <a:pt x="2116" y="4744"/>
                </a:lnTo>
                <a:lnTo>
                  <a:pt x="2115" y="4746"/>
                </a:lnTo>
                <a:lnTo>
                  <a:pt x="2114" y="4747"/>
                </a:lnTo>
                <a:lnTo>
                  <a:pt x="2111" y="4749"/>
                </a:lnTo>
                <a:lnTo>
                  <a:pt x="2107" y="4750"/>
                </a:lnTo>
                <a:lnTo>
                  <a:pt x="2106" y="4750"/>
                </a:lnTo>
                <a:lnTo>
                  <a:pt x="2105" y="4752"/>
                </a:lnTo>
                <a:lnTo>
                  <a:pt x="2104" y="4755"/>
                </a:lnTo>
                <a:lnTo>
                  <a:pt x="2104" y="4760"/>
                </a:lnTo>
                <a:lnTo>
                  <a:pt x="2105" y="4765"/>
                </a:lnTo>
                <a:lnTo>
                  <a:pt x="2106" y="4768"/>
                </a:lnTo>
                <a:lnTo>
                  <a:pt x="2107" y="4770"/>
                </a:lnTo>
                <a:lnTo>
                  <a:pt x="2108" y="4771"/>
                </a:lnTo>
                <a:lnTo>
                  <a:pt x="2110" y="4773"/>
                </a:lnTo>
                <a:lnTo>
                  <a:pt x="2110" y="4775"/>
                </a:lnTo>
                <a:lnTo>
                  <a:pt x="2108" y="4778"/>
                </a:lnTo>
                <a:lnTo>
                  <a:pt x="2106" y="4784"/>
                </a:lnTo>
                <a:lnTo>
                  <a:pt x="2099" y="4793"/>
                </a:lnTo>
                <a:lnTo>
                  <a:pt x="2090" y="4802"/>
                </a:lnTo>
                <a:lnTo>
                  <a:pt x="2086" y="4807"/>
                </a:lnTo>
                <a:lnTo>
                  <a:pt x="2084" y="4813"/>
                </a:lnTo>
                <a:lnTo>
                  <a:pt x="2084" y="4816"/>
                </a:lnTo>
                <a:lnTo>
                  <a:pt x="2085" y="4820"/>
                </a:lnTo>
                <a:lnTo>
                  <a:pt x="2086" y="4825"/>
                </a:lnTo>
                <a:lnTo>
                  <a:pt x="2089" y="4830"/>
                </a:lnTo>
                <a:lnTo>
                  <a:pt x="2092" y="4837"/>
                </a:lnTo>
                <a:lnTo>
                  <a:pt x="2094" y="4841"/>
                </a:lnTo>
                <a:lnTo>
                  <a:pt x="2095" y="4841"/>
                </a:lnTo>
                <a:lnTo>
                  <a:pt x="2096" y="4840"/>
                </a:lnTo>
                <a:lnTo>
                  <a:pt x="2096" y="4839"/>
                </a:lnTo>
                <a:lnTo>
                  <a:pt x="2097" y="4838"/>
                </a:lnTo>
                <a:lnTo>
                  <a:pt x="2097" y="4833"/>
                </a:lnTo>
                <a:lnTo>
                  <a:pt x="2098" y="4827"/>
                </a:lnTo>
                <a:lnTo>
                  <a:pt x="2100" y="4820"/>
                </a:lnTo>
                <a:lnTo>
                  <a:pt x="2102" y="4814"/>
                </a:lnTo>
                <a:lnTo>
                  <a:pt x="2105" y="4809"/>
                </a:lnTo>
                <a:lnTo>
                  <a:pt x="2108" y="4806"/>
                </a:lnTo>
                <a:lnTo>
                  <a:pt x="2112" y="4804"/>
                </a:lnTo>
                <a:lnTo>
                  <a:pt x="2114" y="4804"/>
                </a:lnTo>
                <a:lnTo>
                  <a:pt x="2115" y="4806"/>
                </a:lnTo>
                <a:lnTo>
                  <a:pt x="2116" y="4809"/>
                </a:lnTo>
                <a:lnTo>
                  <a:pt x="2116" y="4813"/>
                </a:lnTo>
                <a:lnTo>
                  <a:pt x="2115" y="4819"/>
                </a:lnTo>
                <a:lnTo>
                  <a:pt x="2106" y="4837"/>
                </a:lnTo>
                <a:lnTo>
                  <a:pt x="2101" y="4849"/>
                </a:lnTo>
                <a:lnTo>
                  <a:pt x="2103" y="4859"/>
                </a:lnTo>
                <a:lnTo>
                  <a:pt x="2105" y="4871"/>
                </a:lnTo>
                <a:lnTo>
                  <a:pt x="2107" y="4883"/>
                </a:lnTo>
                <a:lnTo>
                  <a:pt x="2107" y="4893"/>
                </a:lnTo>
                <a:lnTo>
                  <a:pt x="2105" y="4898"/>
                </a:lnTo>
                <a:lnTo>
                  <a:pt x="2102" y="4902"/>
                </a:lnTo>
                <a:lnTo>
                  <a:pt x="2100" y="4905"/>
                </a:lnTo>
                <a:lnTo>
                  <a:pt x="2099" y="4907"/>
                </a:lnTo>
                <a:lnTo>
                  <a:pt x="2098" y="4912"/>
                </a:lnTo>
                <a:lnTo>
                  <a:pt x="2097" y="4917"/>
                </a:lnTo>
                <a:lnTo>
                  <a:pt x="2100" y="4932"/>
                </a:lnTo>
                <a:lnTo>
                  <a:pt x="2103" y="4943"/>
                </a:lnTo>
                <a:lnTo>
                  <a:pt x="2100" y="4954"/>
                </a:lnTo>
                <a:lnTo>
                  <a:pt x="2096" y="4965"/>
                </a:lnTo>
                <a:lnTo>
                  <a:pt x="2099" y="4971"/>
                </a:lnTo>
                <a:lnTo>
                  <a:pt x="2104" y="4979"/>
                </a:lnTo>
                <a:lnTo>
                  <a:pt x="2114" y="4994"/>
                </a:lnTo>
                <a:lnTo>
                  <a:pt x="2134" y="5025"/>
                </a:lnTo>
                <a:lnTo>
                  <a:pt x="2145" y="5040"/>
                </a:lnTo>
                <a:lnTo>
                  <a:pt x="2155" y="5055"/>
                </a:lnTo>
                <a:lnTo>
                  <a:pt x="2164" y="5067"/>
                </a:lnTo>
                <a:lnTo>
                  <a:pt x="2169" y="5073"/>
                </a:lnTo>
                <a:lnTo>
                  <a:pt x="2173" y="5076"/>
                </a:lnTo>
                <a:lnTo>
                  <a:pt x="2176" y="5079"/>
                </a:lnTo>
                <a:lnTo>
                  <a:pt x="2178" y="5081"/>
                </a:lnTo>
                <a:lnTo>
                  <a:pt x="2179" y="5084"/>
                </a:lnTo>
                <a:lnTo>
                  <a:pt x="2179" y="5090"/>
                </a:lnTo>
                <a:lnTo>
                  <a:pt x="2179" y="5093"/>
                </a:lnTo>
                <a:lnTo>
                  <a:pt x="2181" y="5096"/>
                </a:lnTo>
                <a:lnTo>
                  <a:pt x="2181" y="5097"/>
                </a:lnTo>
                <a:lnTo>
                  <a:pt x="2183" y="5099"/>
                </a:lnTo>
                <a:lnTo>
                  <a:pt x="2188" y="5103"/>
                </a:lnTo>
                <a:lnTo>
                  <a:pt x="2196" y="5104"/>
                </a:lnTo>
                <a:lnTo>
                  <a:pt x="2216" y="5110"/>
                </a:lnTo>
                <a:lnTo>
                  <a:pt x="2229" y="5114"/>
                </a:lnTo>
                <a:lnTo>
                  <a:pt x="2239" y="5116"/>
                </a:lnTo>
                <a:lnTo>
                  <a:pt x="2244" y="5117"/>
                </a:lnTo>
                <a:lnTo>
                  <a:pt x="2249" y="5118"/>
                </a:lnTo>
                <a:lnTo>
                  <a:pt x="2254" y="5120"/>
                </a:lnTo>
                <a:lnTo>
                  <a:pt x="2258" y="5123"/>
                </a:lnTo>
                <a:lnTo>
                  <a:pt x="2268" y="5132"/>
                </a:lnTo>
                <a:lnTo>
                  <a:pt x="2274" y="5138"/>
                </a:lnTo>
                <a:lnTo>
                  <a:pt x="2277" y="5141"/>
                </a:lnTo>
                <a:lnTo>
                  <a:pt x="2279" y="5142"/>
                </a:lnTo>
                <a:lnTo>
                  <a:pt x="2281" y="5142"/>
                </a:lnTo>
                <a:lnTo>
                  <a:pt x="2283" y="5140"/>
                </a:lnTo>
                <a:lnTo>
                  <a:pt x="2287" y="5134"/>
                </a:lnTo>
                <a:lnTo>
                  <a:pt x="2289" y="5128"/>
                </a:lnTo>
                <a:lnTo>
                  <a:pt x="2291" y="5125"/>
                </a:lnTo>
                <a:lnTo>
                  <a:pt x="2295" y="5122"/>
                </a:lnTo>
                <a:lnTo>
                  <a:pt x="2300" y="5115"/>
                </a:lnTo>
                <a:lnTo>
                  <a:pt x="2309" y="5103"/>
                </a:lnTo>
                <a:lnTo>
                  <a:pt x="2313" y="5097"/>
                </a:lnTo>
                <a:lnTo>
                  <a:pt x="2317" y="5092"/>
                </a:lnTo>
                <a:lnTo>
                  <a:pt x="2322" y="5089"/>
                </a:lnTo>
                <a:lnTo>
                  <a:pt x="2326" y="5088"/>
                </a:lnTo>
                <a:lnTo>
                  <a:pt x="2334" y="5089"/>
                </a:lnTo>
                <a:lnTo>
                  <a:pt x="2339" y="5090"/>
                </a:lnTo>
                <a:lnTo>
                  <a:pt x="2342" y="5092"/>
                </a:lnTo>
                <a:lnTo>
                  <a:pt x="2344" y="5093"/>
                </a:lnTo>
                <a:lnTo>
                  <a:pt x="2348" y="5094"/>
                </a:lnTo>
                <a:lnTo>
                  <a:pt x="2353" y="5094"/>
                </a:lnTo>
                <a:lnTo>
                  <a:pt x="2357" y="5094"/>
                </a:lnTo>
                <a:lnTo>
                  <a:pt x="2361" y="5093"/>
                </a:lnTo>
                <a:lnTo>
                  <a:pt x="2366" y="5090"/>
                </a:lnTo>
                <a:lnTo>
                  <a:pt x="2367" y="5089"/>
                </a:lnTo>
                <a:close/>
                <a:moveTo>
                  <a:pt x="7702" y="1402"/>
                </a:moveTo>
                <a:lnTo>
                  <a:pt x="7724" y="1392"/>
                </a:lnTo>
                <a:lnTo>
                  <a:pt x="7743" y="1399"/>
                </a:lnTo>
                <a:lnTo>
                  <a:pt x="7759" y="1385"/>
                </a:lnTo>
                <a:lnTo>
                  <a:pt x="7762" y="1384"/>
                </a:lnTo>
                <a:lnTo>
                  <a:pt x="7771" y="1382"/>
                </a:lnTo>
                <a:lnTo>
                  <a:pt x="7775" y="1381"/>
                </a:lnTo>
                <a:lnTo>
                  <a:pt x="7778" y="1379"/>
                </a:lnTo>
                <a:lnTo>
                  <a:pt x="7780" y="1376"/>
                </a:lnTo>
                <a:lnTo>
                  <a:pt x="7781" y="1374"/>
                </a:lnTo>
                <a:lnTo>
                  <a:pt x="7783" y="1368"/>
                </a:lnTo>
                <a:lnTo>
                  <a:pt x="7785" y="1361"/>
                </a:lnTo>
                <a:lnTo>
                  <a:pt x="7785" y="1358"/>
                </a:lnTo>
                <a:lnTo>
                  <a:pt x="7783" y="1353"/>
                </a:lnTo>
                <a:lnTo>
                  <a:pt x="7778" y="1351"/>
                </a:lnTo>
                <a:lnTo>
                  <a:pt x="7769" y="1349"/>
                </a:lnTo>
                <a:lnTo>
                  <a:pt x="7760" y="1348"/>
                </a:lnTo>
                <a:lnTo>
                  <a:pt x="7753" y="1345"/>
                </a:lnTo>
                <a:lnTo>
                  <a:pt x="7746" y="1342"/>
                </a:lnTo>
                <a:lnTo>
                  <a:pt x="7741" y="1340"/>
                </a:lnTo>
                <a:lnTo>
                  <a:pt x="7737" y="1338"/>
                </a:lnTo>
                <a:lnTo>
                  <a:pt x="7732" y="1338"/>
                </a:lnTo>
                <a:lnTo>
                  <a:pt x="7727" y="1341"/>
                </a:lnTo>
                <a:lnTo>
                  <a:pt x="7720" y="1346"/>
                </a:lnTo>
                <a:lnTo>
                  <a:pt x="7708" y="1358"/>
                </a:lnTo>
                <a:lnTo>
                  <a:pt x="7698" y="1365"/>
                </a:lnTo>
                <a:lnTo>
                  <a:pt x="7692" y="1369"/>
                </a:lnTo>
                <a:lnTo>
                  <a:pt x="7687" y="1373"/>
                </a:lnTo>
                <a:lnTo>
                  <a:pt x="7684" y="1376"/>
                </a:lnTo>
                <a:lnTo>
                  <a:pt x="7681" y="1380"/>
                </a:lnTo>
                <a:lnTo>
                  <a:pt x="7681" y="1384"/>
                </a:lnTo>
                <a:lnTo>
                  <a:pt x="7685" y="1388"/>
                </a:lnTo>
                <a:lnTo>
                  <a:pt x="7692" y="1395"/>
                </a:lnTo>
                <a:lnTo>
                  <a:pt x="7696" y="1399"/>
                </a:lnTo>
                <a:lnTo>
                  <a:pt x="7702" y="1402"/>
                </a:lnTo>
                <a:close/>
                <a:moveTo>
                  <a:pt x="6968" y="1025"/>
                </a:moveTo>
                <a:lnTo>
                  <a:pt x="7013" y="1101"/>
                </a:lnTo>
                <a:lnTo>
                  <a:pt x="7017" y="1104"/>
                </a:lnTo>
                <a:lnTo>
                  <a:pt x="7029" y="1111"/>
                </a:lnTo>
                <a:lnTo>
                  <a:pt x="7036" y="1114"/>
                </a:lnTo>
                <a:lnTo>
                  <a:pt x="7042" y="1118"/>
                </a:lnTo>
                <a:lnTo>
                  <a:pt x="7049" y="1119"/>
                </a:lnTo>
                <a:lnTo>
                  <a:pt x="7055" y="1118"/>
                </a:lnTo>
                <a:lnTo>
                  <a:pt x="7063" y="1114"/>
                </a:lnTo>
                <a:lnTo>
                  <a:pt x="7072" y="1112"/>
                </a:lnTo>
                <a:lnTo>
                  <a:pt x="7075" y="1110"/>
                </a:lnTo>
                <a:lnTo>
                  <a:pt x="7077" y="1108"/>
                </a:lnTo>
                <a:lnTo>
                  <a:pt x="7078" y="1105"/>
                </a:lnTo>
                <a:lnTo>
                  <a:pt x="7079" y="1101"/>
                </a:lnTo>
                <a:lnTo>
                  <a:pt x="7082" y="1091"/>
                </a:lnTo>
                <a:lnTo>
                  <a:pt x="7087" y="1082"/>
                </a:lnTo>
                <a:lnTo>
                  <a:pt x="7088" y="1080"/>
                </a:lnTo>
                <a:lnTo>
                  <a:pt x="7088" y="1079"/>
                </a:lnTo>
                <a:lnTo>
                  <a:pt x="7088" y="1077"/>
                </a:lnTo>
                <a:lnTo>
                  <a:pt x="7087" y="1075"/>
                </a:lnTo>
                <a:lnTo>
                  <a:pt x="7084" y="1072"/>
                </a:lnTo>
                <a:lnTo>
                  <a:pt x="7076" y="1068"/>
                </a:lnTo>
                <a:lnTo>
                  <a:pt x="7055" y="1061"/>
                </a:lnTo>
                <a:lnTo>
                  <a:pt x="7036" y="1053"/>
                </a:lnTo>
                <a:lnTo>
                  <a:pt x="7019" y="1046"/>
                </a:lnTo>
                <a:lnTo>
                  <a:pt x="7009" y="1044"/>
                </a:lnTo>
                <a:lnTo>
                  <a:pt x="7003" y="1043"/>
                </a:lnTo>
                <a:lnTo>
                  <a:pt x="6996" y="1040"/>
                </a:lnTo>
                <a:lnTo>
                  <a:pt x="6993" y="1038"/>
                </a:lnTo>
                <a:lnTo>
                  <a:pt x="6990" y="1035"/>
                </a:lnTo>
                <a:lnTo>
                  <a:pt x="6988" y="1033"/>
                </a:lnTo>
                <a:lnTo>
                  <a:pt x="6986" y="1029"/>
                </a:lnTo>
                <a:lnTo>
                  <a:pt x="6984" y="1025"/>
                </a:lnTo>
                <a:lnTo>
                  <a:pt x="6982" y="1024"/>
                </a:lnTo>
                <a:lnTo>
                  <a:pt x="6981" y="1023"/>
                </a:lnTo>
                <a:lnTo>
                  <a:pt x="6978" y="1023"/>
                </a:lnTo>
                <a:lnTo>
                  <a:pt x="6976" y="1024"/>
                </a:lnTo>
                <a:lnTo>
                  <a:pt x="6976" y="1025"/>
                </a:lnTo>
                <a:lnTo>
                  <a:pt x="6972" y="1025"/>
                </a:lnTo>
                <a:lnTo>
                  <a:pt x="6968" y="1025"/>
                </a:lnTo>
                <a:close/>
                <a:moveTo>
                  <a:pt x="6823" y="1091"/>
                </a:moveTo>
                <a:lnTo>
                  <a:pt x="6857" y="1098"/>
                </a:lnTo>
                <a:lnTo>
                  <a:pt x="6861" y="1094"/>
                </a:lnTo>
                <a:lnTo>
                  <a:pt x="6869" y="1085"/>
                </a:lnTo>
                <a:lnTo>
                  <a:pt x="6875" y="1082"/>
                </a:lnTo>
                <a:lnTo>
                  <a:pt x="6880" y="1079"/>
                </a:lnTo>
                <a:lnTo>
                  <a:pt x="6882" y="1078"/>
                </a:lnTo>
                <a:lnTo>
                  <a:pt x="6883" y="1078"/>
                </a:lnTo>
                <a:lnTo>
                  <a:pt x="6885" y="1079"/>
                </a:lnTo>
                <a:lnTo>
                  <a:pt x="6886" y="1080"/>
                </a:lnTo>
                <a:lnTo>
                  <a:pt x="6891" y="1087"/>
                </a:lnTo>
                <a:lnTo>
                  <a:pt x="6898" y="1094"/>
                </a:lnTo>
                <a:lnTo>
                  <a:pt x="6901" y="1097"/>
                </a:lnTo>
                <a:lnTo>
                  <a:pt x="6904" y="1099"/>
                </a:lnTo>
                <a:lnTo>
                  <a:pt x="6906" y="1100"/>
                </a:lnTo>
                <a:lnTo>
                  <a:pt x="6908" y="1099"/>
                </a:lnTo>
                <a:lnTo>
                  <a:pt x="6915" y="1095"/>
                </a:lnTo>
                <a:lnTo>
                  <a:pt x="6924" y="1085"/>
                </a:lnTo>
                <a:lnTo>
                  <a:pt x="6933" y="1075"/>
                </a:lnTo>
                <a:lnTo>
                  <a:pt x="6940" y="1065"/>
                </a:lnTo>
                <a:lnTo>
                  <a:pt x="6940" y="1060"/>
                </a:lnTo>
                <a:lnTo>
                  <a:pt x="6938" y="1053"/>
                </a:lnTo>
                <a:lnTo>
                  <a:pt x="6933" y="1043"/>
                </a:lnTo>
                <a:lnTo>
                  <a:pt x="6928" y="1034"/>
                </a:lnTo>
                <a:lnTo>
                  <a:pt x="6923" y="1025"/>
                </a:lnTo>
                <a:lnTo>
                  <a:pt x="6917" y="1017"/>
                </a:lnTo>
                <a:lnTo>
                  <a:pt x="6911" y="1012"/>
                </a:lnTo>
                <a:lnTo>
                  <a:pt x="6908" y="1009"/>
                </a:lnTo>
                <a:lnTo>
                  <a:pt x="6898" y="1001"/>
                </a:lnTo>
                <a:lnTo>
                  <a:pt x="6883" y="993"/>
                </a:lnTo>
                <a:lnTo>
                  <a:pt x="6876" y="990"/>
                </a:lnTo>
                <a:lnTo>
                  <a:pt x="6869" y="989"/>
                </a:lnTo>
                <a:lnTo>
                  <a:pt x="6867" y="989"/>
                </a:lnTo>
                <a:lnTo>
                  <a:pt x="6864" y="991"/>
                </a:lnTo>
                <a:lnTo>
                  <a:pt x="6863" y="993"/>
                </a:lnTo>
                <a:lnTo>
                  <a:pt x="6862" y="996"/>
                </a:lnTo>
                <a:lnTo>
                  <a:pt x="6858" y="1012"/>
                </a:lnTo>
                <a:lnTo>
                  <a:pt x="6854" y="1022"/>
                </a:lnTo>
                <a:lnTo>
                  <a:pt x="6852" y="1025"/>
                </a:lnTo>
                <a:lnTo>
                  <a:pt x="6850" y="1026"/>
                </a:lnTo>
                <a:lnTo>
                  <a:pt x="6846" y="1025"/>
                </a:lnTo>
                <a:lnTo>
                  <a:pt x="6844" y="1022"/>
                </a:lnTo>
                <a:lnTo>
                  <a:pt x="6840" y="1018"/>
                </a:lnTo>
                <a:lnTo>
                  <a:pt x="6834" y="1012"/>
                </a:lnTo>
                <a:lnTo>
                  <a:pt x="6826" y="1006"/>
                </a:lnTo>
                <a:lnTo>
                  <a:pt x="6818" y="1000"/>
                </a:lnTo>
                <a:lnTo>
                  <a:pt x="6810" y="996"/>
                </a:lnTo>
                <a:lnTo>
                  <a:pt x="6802" y="993"/>
                </a:lnTo>
                <a:lnTo>
                  <a:pt x="6799" y="992"/>
                </a:lnTo>
                <a:lnTo>
                  <a:pt x="6796" y="992"/>
                </a:lnTo>
                <a:lnTo>
                  <a:pt x="6794" y="992"/>
                </a:lnTo>
                <a:lnTo>
                  <a:pt x="6792" y="993"/>
                </a:lnTo>
                <a:lnTo>
                  <a:pt x="6784" y="1001"/>
                </a:lnTo>
                <a:lnTo>
                  <a:pt x="6775" y="1013"/>
                </a:lnTo>
                <a:lnTo>
                  <a:pt x="6771" y="1019"/>
                </a:lnTo>
                <a:lnTo>
                  <a:pt x="6769" y="1024"/>
                </a:lnTo>
                <a:lnTo>
                  <a:pt x="6767" y="1030"/>
                </a:lnTo>
                <a:lnTo>
                  <a:pt x="6767" y="1034"/>
                </a:lnTo>
                <a:lnTo>
                  <a:pt x="6769" y="1040"/>
                </a:lnTo>
                <a:lnTo>
                  <a:pt x="6772" y="1047"/>
                </a:lnTo>
                <a:lnTo>
                  <a:pt x="6775" y="1057"/>
                </a:lnTo>
                <a:lnTo>
                  <a:pt x="6778" y="1074"/>
                </a:lnTo>
                <a:lnTo>
                  <a:pt x="6780" y="1084"/>
                </a:lnTo>
                <a:lnTo>
                  <a:pt x="6784" y="1095"/>
                </a:lnTo>
                <a:lnTo>
                  <a:pt x="6787" y="1105"/>
                </a:lnTo>
                <a:lnTo>
                  <a:pt x="6791" y="1113"/>
                </a:lnTo>
                <a:lnTo>
                  <a:pt x="6795" y="1121"/>
                </a:lnTo>
                <a:lnTo>
                  <a:pt x="6799" y="1125"/>
                </a:lnTo>
                <a:lnTo>
                  <a:pt x="6801" y="1126"/>
                </a:lnTo>
                <a:lnTo>
                  <a:pt x="6802" y="1127"/>
                </a:lnTo>
                <a:lnTo>
                  <a:pt x="6804" y="1126"/>
                </a:lnTo>
                <a:lnTo>
                  <a:pt x="6806" y="1125"/>
                </a:lnTo>
                <a:lnTo>
                  <a:pt x="6815" y="1107"/>
                </a:lnTo>
                <a:lnTo>
                  <a:pt x="6818" y="1098"/>
                </a:lnTo>
                <a:lnTo>
                  <a:pt x="6823" y="1091"/>
                </a:lnTo>
                <a:close/>
                <a:moveTo>
                  <a:pt x="6844" y="1161"/>
                </a:moveTo>
                <a:lnTo>
                  <a:pt x="6845" y="1167"/>
                </a:lnTo>
                <a:lnTo>
                  <a:pt x="6846" y="1173"/>
                </a:lnTo>
                <a:lnTo>
                  <a:pt x="6848" y="1180"/>
                </a:lnTo>
                <a:lnTo>
                  <a:pt x="6851" y="1187"/>
                </a:lnTo>
                <a:lnTo>
                  <a:pt x="6854" y="1198"/>
                </a:lnTo>
                <a:lnTo>
                  <a:pt x="6854" y="1205"/>
                </a:lnTo>
                <a:lnTo>
                  <a:pt x="6847" y="1206"/>
                </a:lnTo>
                <a:lnTo>
                  <a:pt x="6839" y="1208"/>
                </a:lnTo>
                <a:lnTo>
                  <a:pt x="6836" y="1209"/>
                </a:lnTo>
                <a:lnTo>
                  <a:pt x="6835" y="1211"/>
                </a:lnTo>
                <a:lnTo>
                  <a:pt x="6837" y="1213"/>
                </a:lnTo>
                <a:lnTo>
                  <a:pt x="6843" y="1217"/>
                </a:lnTo>
                <a:lnTo>
                  <a:pt x="6852" y="1221"/>
                </a:lnTo>
                <a:lnTo>
                  <a:pt x="6858" y="1223"/>
                </a:lnTo>
                <a:lnTo>
                  <a:pt x="6864" y="1226"/>
                </a:lnTo>
                <a:lnTo>
                  <a:pt x="6869" y="1227"/>
                </a:lnTo>
                <a:lnTo>
                  <a:pt x="6879" y="1228"/>
                </a:lnTo>
                <a:lnTo>
                  <a:pt x="6888" y="1231"/>
                </a:lnTo>
                <a:lnTo>
                  <a:pt x="6894" y="1233"/>
                </a:lnTo>
                <a:lnTo>
                  <a:pt x="6900" y="1235"/>
                </a:lnTo>
                <a:lnTo>
                  <a:pt x="6906" y="1235"/>
                </a:lnTo>
                <a:lnTo>
                  <a:pt x="6912" y="1234"/>
                </a:lnTo>
                <a:lnTo>
                  <a:pt x="6918" y="1232"/>
                </a:lnTo>
                <a:lnTo>
                  <a:pt x="6921" y="1229"/>
                </a:lnTo>
                <a:lnTo>
                  <a:pt x="6922" y="1227"/>
                </a:lnTo>
                <a:lnTo>
                  <a:pt x="6923" y="1225"/>
                </a:lnTo>
                <a:lnTo>
                  <a:pt x="6923" y="1221"/>
                </a:lnTo>
                <a:lnTo>
                  <a:pt x="6922" y="1219"/>
                </a:lnTo>
                <a:lnTo>
                  <a:pt x="6919" y="1213"/>
                </a:lnTo>
                <a:lnTo>
                  <a:pt x="6916" y="1208"/>
                </a:lnTo>
                <a:lnTo>
                  <a:pt x="6911" y="1203"/>
                </a:lnTo>
                <a:lnTo>
                  <a:pt x="6906" y="1197"/>
                </a:lnTo>
                <a:lnTo>
                  <a:pt x="6897" y="1189"/>
                </a:lnTo>
                <a:lnTo>
                  <a:pt x="6885" y="1180"/>
                </a:lnTo>
                <a:lnTo>
                  <a:pt x="6879" y="1175"/>
                </a:lnTo>
                <a:lnTo>
                  <a:pt x="6875" y="1168"/>
                </a:lnTo>
                <a:lnTo>
                  <a:pt x="6871" y="1161"/>
                </a:lnTo>
                <a:lnTo>
                  <a:pt x="6867" y="1152"/>
                </a:lnTo>
                <a:lnTo>
                  <a:pt x="6863" y="1138"/>
                </a:lnTo>
                <a:lnTo>
                  <a:pt x="6860" y="1132"/>
                </a:lnTo>
                <a:lnTo>
                  <a:pt x="6857" y="1133"/>
                </a:lnTo>
                <a:lnTo>
                  <a:pt x="6854" y="1135"/>
                </a:lnTo>
                <a:lnTo>
                  <a:pt x="6850" y="1139"/>
                </a:lnTo>
                <a:lnTo>
                  <a:pt x="6847" y="1142"/>
                </a:lnTo>
                <a:lnTo>
                  <a:pt x="6845" y="1152"/>
                </a:lnTo>
                <a:lnTo>
                  <a:pt x="6844" y="1161"/>
                </a:lnTo>
                <a:close/>
                <a:moveTo>
                  <a:pt x="5969" y="723"/>
                </a:moveTo>
                <a:lnTo>
                  <a:pt x="5964" y="730"/>
                </a:lnTo>
                <a:lnTo>
                  <a:pt x="5956" y="738"/>
                </a:lnTo>
                <a:lnTo>
                  <a:pt x="5946" y="747"/>
                </a:lnTo>
                <a:lnTo>
                  <a:pt x="5937" y="757"/>
                </a:lnTo>
                <a:lnTo>
                  <a:pt x="5933" y="761"/>
                </a:lnTo>
                <a:lnTo>
                  <a:pt x="5930" y="767"/>
                </a:lnTo>
                <a:lnTo>
                  <a:pt x="5928" y="772"/>
                </a:lnTo>
                <a:lnTo>
                  <a:pt x="5925" y="778"/>
                </a:lnTo>
                <a:lnTo>
                  <a:pt x="5925" y="783"/>
                </a:lnTo>
                <a:lnTo>
                  <a:pt x="5926" y="790"/>
                </a:lnTo>
                <a:lnTo>
                  <a:pt x="5930" y="796"/>
                </a:lnTo>
                <a:lnTo>
                  <a:pt x="5935" y="802"/>
                </a:lnTo>
                <a:lnTo>
                  <a:pt x="5941" y="807"/>
                </a:lnTo>
                <a:lnTo>
                  <a:pt x="5947" y="811"/>
                </a:lnTo>
                <a:lnTo>
                  <a:pt x="5953" y="813"/>
                </a:lnTo>
                <a:lnTo>
                  <a:pt x="5958" y="814"/>
                </a:lnTo>
                <a:lnTo>
                  <a:pt x="5963" y="814"/>
                </a:lnTo>
                <a:lnTo>
                  <a:pt x="5968" y="812"/>
                </a:lnTo>
                <a:lnTo>
                  <a:pt x="5974" y="810"/>
                </a:lnTo>
                <a:lnTo>
                  <a:pt x="5978" y="807"/>
                </a:lnTo>
                <a:lnTo>
                  <a:pt x="5986" y="801"/>
                </a:lnTo>
                <a:lnTo>
                  <a:pt x="5994" y="795"/>
                </a:lnTo>
                <a:lnTo>
                  <a:pt x="5997" y="793"/>
                </a:lnTo>
                <a:lnTo>
                  <a:pt x="6000" y="791"/>
                </a:lnTo>
                <a:lnTo>
                  <a:pt x="6003" y="791"/>
                </a:lnTo>
                <a:lnTo>
                  <a:pt x="6005" y="791"/>
                </a:lnTo>
                <a:lnTo>
                  <a:pt x="6007" y="791"/>
                </a:lnTo>
                <a:lnTo>
                  <a:pt x="6010" y="791"/>
                </a:lnTo>
                <a:lnTo>
                  <a:pt x="6014" y="791"/>
                </a:lnTo>
                <a:lnTo>
                  <a:pt x="6019" y="789"/>
                </a:lnTo>
                <a:lnTo>
                  <a:pt x="6027" y="785"/>
                </a:lnTo>
                <a:lnTo>
                  <a:pt x="6038" y="779"/>
                </a:lnTo>
                <a:lnTo>
                  <a:pt x="6046" y="774"/>
                </a:lnTo>
                <a:lnTo>
                  <a:pt x="6054" y="768"/>
                </a:lnTo>
                <a:lnTo>
                  <a:pt x="6060" y="762"/>
                </a:lnTo>
                <a:lnTo>
                  <a:pt x="6063" y="758"/>
                </a:lnTo>
                <a:lnTo>
                  <a:pt x="6062" y="752"/>
                </a:lnTo>
                <a:lnTo>
                  <a:pt x="6058" y="741"/>
                </a:lnTo>
                <a:lnTo>
                  <a:pt x="6054" y="728"/>
                </a:lnTo>
                <a:lnTo>
                  <a:pt x="6048" y="714"/>
                </a:lnTo>
                <a:lnTo>
                  <a:pt x="6038" y="688"/>
                </a:lnTo>
                <a:lnTo>
                  <a:pt x="6032" y="677"/>
                </a:lnTo>
                <a:lnTo>
                  <a:pt x="6029" y="669"/>
                </a:lnTo>
                <a:lnTo>
                  <a:pt x="6022" y="653"/>
                </a:lnTo>
                <a:lnTo>
                  <a:pt x="6017" y="646"/>
                </a:lnTo>
                <a:lnTo>
                  <a:pt x="6011" y="642"/>
                </a:lnTo>
                <a:lnTo>
                  <a:pt x="6009" y="641"/>
                </a:lnTo>
                <a:lnTo>
                  <a:pt x="6006" y="642"/>
                </a:lnTo>
                <a:lnTo>
                  <a:pt x="6004" y="644"/>
                </a:lnTo>
                <a:lnTo>
                  <a:pt x="6002" y="647"/>
                </a:lnTo>
                <a:lnTo>
                  <a:pt x="5995" y="662"/>
                </a:lnTo>
                <a:lnTo>
                  <a:pt x="5987" y="672"/>
                </a:lnTo>
                <a:lnTo>
                  <a:pt x="5981" y="680"/>
                </a:lnTo>
                <a:lnTo>
                  <a:pt x="5976" y="684"/>
                </a:lnTo>
                <a:lnTo>
                  <a:pt x="5970" y="689"/>
                </a:lnTo>
                <a:lnTo>
                  <a:pt x="5967" y="693"/>
                </a:lnTo>
                <a:lnTo>
                  <a:pt x="5965" y="697"/>
                </a:lnTo>
                <a:lnTo>
                  <a:pt x="5964" y="701"/>
                </a:lnTo>
                <a:lnTo>
                  <a:pt x="5967" y="707"/>
                </a:lnTo>
                <a:lnTo>
                  <a:pt x="5972" y="712"/>
                </a:lnTo>
                <a:lnTo>
                  <a:pt x="5969" y="723"/>
                </a:lnTo>
                <a:close/>
                <a:moveTo>
                  <a:pt x="5802" y="468"/>
                </a:moveTo>
                <a:lnTo>
                  <a:pt x="5799" y="476"/>
                </a:lnTo>
                <a:lnTo>
                  <a:pt x="5793" y="485"/>
                </a:lnTo>
                <a:lnTo>
                  <a:pt x="5787" y="493"/>
                </a:lnTo>
                <a:lnTo>
                  <a:pt x="5782" y="501"/>
                </a:lnTo>
                <a:lnTo>
                  <a:pt x="5778" y="508"/>
                </a:lnTo>
                <a:lnTo>
                  <a:pt x="5775" y="515"/>
                </a:lnTo>
                <a:lnTo>
                  <a:pt x="5775" y="518"/>
                </a:lnTo>
                <a:lnTo>
                  <a:pt x="5775" y="521"/>
                </a:lnTo>
                <a:lnTo>
                  <a:pt x="5776" y="526"/>
                </a:lnTo>
                <a:lnTo>
                  <a:pt x="5777" y="530"/>
                </a:lnTo>
                <a:lnTo>
                  <a:pt x="5783" y="537"/>
                </a:lnTo>
                <a:lnTo>
                  <a:pt x="5789" y="545"/>
                </a:lnTo>
                <a:lnTo>
                  <a:pt x="5797" y="551"/>
                </a:lnTo>
                <a:lnTo>
                  <a:pt x="5803" y="556"/>
                </a:lnTo>
                <a:lnTo>
                  <a:pt x="5808" y="560"/>
                </a:lnTo>
                <a:lnTo>
                  <a:pt x="5812" y="563"/>
                </a:lnTo>
                <a:lnTo>
                  <a:pt x="5813" y="565"/>
                </a:lnTo>
                <a:lnTo>
                  <a:pt x="5813" y="567"/>
                </a:lnTo>
                <a:lnTo>
                  <a:pt x="5813" y="567"/>
                </a:lnTo>
                <a:lnTo>
                  <a:pt x="5811" y="567"/>
                </a:lnTo>
                <a:lnTo>
                  <a:pt x="5799" y="563"/>
                </a:lnTo>
                <a:lnTo>
                  <a:pt x="5781" y="557"/>
                </a:lnTo>
                <a:lnTo>
                  <a:pt x="5777" y="556"/>
                </a:lnTo>
                <a:lnTo>
                  <a:pt x="5772" y="556"/>
                </a:lnTo>
                <a:lnTo>
                  <a:pt x="5769" y="556"/>
                </a:lnTo>
                <a:lnTo>
                  <a:pt x="5766" y="557"/>
                </a:lnTo>
                <a:lnTo>
                  <a:pt x="5764" y="559"/>
                </a:lnTo>
                <a:lnTo>
                  <a:pt x="5762" y="562"/>
                </a:lnTo>
                <a:lnTo>
                  <a:pt x="5762" y="567"/>
                </a:lnTo>
                <a:lnTo>
                  <a:pt x="5763" y="572"/>
                </a:lnTo>
                <a:lnTo>
                  <a:pt x="5764" y="577"/>
                </a:lnTo>
                <a:lnTo>
                  <a:pt x="5766" y="582"/>
                </a:lnTo>
                <a:lnTo>
                  <a:pt x="5768" y="587"/>
                </a:lnTo>
                <a:lnTo>
                  <a:pt x="5771" y="592"/>
                </a:lnTo>
                <a:lnTo>
                  <a:pt x="5777" y="599"/>
                </a:lnTo>
                <a:lnTo>
                  <a:pt x="5783" y="604"/>
                </a:lnTo>
                <a:lnTo>
                  <a:pt x="5790" y="607"/>
                </a:lnTo>
                <a:lnTo>
                  <a:pt x="5796" y="608"/>
                </a:lnTo>
                <a:lnTo>
                  <a:pt x="5799" y="608"/>
                </a:lnTo>
                <a:lnTo>
                  <a:pt x="5801" y="607"/>
                </a:lnTo>
                <a:lnTo>
                  <a:pt x="5803" y="606"/>
                </a:lnTo>
                <a:lnTo>
                  <a:pt x="5804" y="605"/>
                </a:lnTo>
                <a:lnTo>
                  <a:pt x="5810" y="594"/>
                </a:lnTo>
                <a:lnTo>
                  <a:pt x="5818" y="582"/>
                </a:lnTo>
                <a:lnTo>
                  <a:pt x="5821" y="577"/>
                </a:lnTo>
                <a:lnTo>
                  <a:pt x="5824" y="574"/>
                </a:lnTo>
                <a:lnTo>
                  <a:pt x="5825" y="574"/>
                </a:lnTo>
                <a:lnTo>
                  <a:pt x="5826" y="573"/>
                </a:lnTo>
                <a:lnTo>
                  <a:pt x="5826" y="574"/>
                </a:lnTo>
                <a:lnTo>
                  <a:pt x="5827" y="575"/>
                </a:lnTo>
                <a:lnTo>
                  <a:pt x="5829" y="582"/>
                </a:lnTo>
                <a:lnTo>
                  <a:pt x="5831" y="591"/>
                </a:lnTo>
                <a:lnTo>
                  <a:pt x="5832" y="595"/>
                </a:lnTo>
                <a:lnTo>
                  <a:pt x="5831" y="599"/>
                </a:lnTo>
                <a:lnTo>
                  <a:pt x="5828" y="603"/>
                </a:lnTo>
                <a:lnTo>
                  <a:pt x="5824" y="608"/>
                </a:lnTo>
                <a:lnTo>
                  <a:pt x="5811" y="616"/>
                </a:lnTo>
                <a:lnTo>
                  <a:pt x="5803" y="621"/>
                </a:lnTo>
                <a:lnTo>
                  <a:pt x="5802" y="623"/>
                </a:lnTo>
                <a:lnTo>
                  <a:pt x="5801" y="624"/>
                </a:lnTo>
                <a:lnTo>
                  <a:pt x="5801" y="626"/>
                </a:lnTo>
                <a:lnTo>
                  <a:pt x="5802" y="627"/>
                </a:lnTo>
                <a:lnTo>
                  <a:pt x="5805" y="633"/>
                </a:lnTo>
                <a:lnTo>
                  <a:pt x="5813" y="638"/>
                </a:lnTo>
                <a:lnTo>
                  <a:pt x="5835" y="656"/>
                </a:lnTo>
                <a:lnTo>
                  <a:pt x="5860" y="678"/>
                </a:lnTo>
                <a:lnTo>
                  <a:pt x="5880" y="695"/>
                </a:lnTo>
                <a:lnTo>
                  <a:pt x="5889" y="703"/>
                </a:lnTo>
                <a:lnTo>
                  <a:pt x="5897" y="705"/>
                </a:lnTo>
                <a:lnTo>
                  <a:pt x="5916" y="708"/>
                </a:lnTo>
                <a:lnTo>
                  <a:pt x="5926" y="709"/>
                </a:lnTo>
                <a:lnTo>
                  <a:pt x="5936" y="710"/>
                </a:lnTo>
                <a:lnTo>
                  <a:pt x="5939" y="710"/>
                </a:lnTo>
                <a:lnTo>
                  <a:pt x="5942" y="709"/>
                </a:lnTo>
                <a:lnTo>
                  <a:pt x="5944" y="708"/>
                </a:lnTo>
                <a:lnTo>
                  <a:pt x="5945" y="707"/>
                </a:lnTo>
                <a:lnTo>
                  <a:pt x="5946" y="693"/>
                </a:lnTo>
                <a:lnTo>
                  <a:pt x="5945" y="670"/>
                </a:lnTo>
                <a:lnTo>
                  <a:pt x="5944" y="648"/>
                </a:lnTo>
                <a:lnTo>
                  <a:pt x="5943" y="639"/>
                </a:lnTo>
                <a:lnTo>
                  <a:pt x="5947" y="637"/>
                </a:lnTo>
                <a:lnTo>
                  <a:pt x="5957" y="629"/>
                </a:lnTo>
                <a:lnTo>
                  <a:pt x="5961" y="623"/>
                </a:lnTo>
                <a:lnTo>
                  <a:pt x="5963" y="617"/>
                </a:lnTo>
                <a:lnTo>
                  <a:pt x="5963" y="613"/>
                </a:lnTo>
                <a:lnTo>
                  <a:pt x="5963" y="609"/>
                </a:lnTo>
                <a:lnTo>
                  <a:pt x="5961" y="604"/>
                </a:lnTo>
                <a:lnTo>
                  <a:pt x="5959" y="600"/>
                </a:lnTo>
                <a:lnTo>
                  <a:pt x="5948" y="582"/>
                </a:lnTo>
                <a:lnTo>
                  <a:pt x="5940" y="570"/>
                </a:lnTo>
                <a:lnTo>
                  <a:pt x="5937" y="565"/>
                </a:lnTo>
                <a:lnTo>
                  <a:pt x="5933" y="562"/>
                </a:lnTo>
                <a:lnTo>
                  <a:pt x="5931" y="562"/>
                </a:lnTo>
                <a:lnTo>
                  <a:pt x="5930" y="562"/>
                </a:lnTo>
                <a:lnTo>
                  <a:pt x="5928" y="563"/>
                </a:lnTo>
                <a:lnTo>
                  <a:pt x="5925" y="564"/>
                </a:lnTo>
                <a:lnTo>
                  <a:pt x="5918" y="577"/>
                </a:lnTo>
                <a:lnTo>
                  <a:pt x="5909" y="594"/>
                </a:lnTo>
                <a:lnTo>
                  <a:pt x="5904" y="601"/>
                </a:lnTo>
                <a:lnTo>
                  <a:pt x="5901" y="605"/>
                </a:lnTo>
                <a:lnTo>
                  <a:pt x="5900" y="606"/>
                </a:lnTo>
                <a:lnTo>
                  <a:pt x="5900" y="606"/>
                </a:lnTo>
                <a:lnTo>
                  <a:pt x="5899" y="604"/>
                </a:lnTo>
                <a:lnTo>
                  <a:pt x="5900" y="602"/>
                </a:lnTo>
                <a:lnTo>
                  <a:pt x="5902" y="587"/>
                </a:lnTo>
                <a:lnTo>
                  <a:pt x="5907" y="574"/>
                </a:lnTo>
                <a:lnTo>
                  <a:pt x="5908" y="568"/>
                </a:lnTo>
                <a:lnTo>
                  <a:pt x="5909" y="562"/>
                </a:lnTo>
                <a:lnTo>
                  <a:pt x="5909" y="558"/>
                </a:lnTo>
                <a:lnTo>
                  <a:pt x="5907" y="555"/>
                </a:lnTo>
                <a:lnTo>
                  <a:pt x="5900" y="550"/>
                </a:lnTo>
                <a:lnTo>
                  <a:pt x="5894" y="546"/>
                </a:lnTo>
                <a:lnTo>
                  <a:pt x="5890" y="543"/>
                </a:lnTo>
                <a:lnTo>
                  <a:pt x="5886" y="543"/>
                </a:lnTo>
                <a:lnTo>
                  <a:pt x="5882" y="545"/>
                </a:lnTo>
                <a:lnTo>
                  <a:pt x="5878" y="548"/>
                </a:lnTo>
                <a:lnTo>
                  <a:pt x="5873" y="553"/>
                </a:lnTo>
                <a:lnTo>
                  <a:pt x="5867" y="557"/>
                </a:lnTo>
                <a:lnTo>
                  <a:pt x="5858" y="562"/>
                </a:lnTo>
                <a:lnTo>
                  <a:pt x="5851" y="567"/>
                </a:lnTo>
                <a:lnTo>
                  <a:pt x="5844" y="570"/>
                </a:lnTo>
                <a:lnTo>
                  <a:pt x="5837" y="572"/>
                </a:lnTo>
                <a:lnTo>
                  <a:pt x="5834" y="572"/>
                </a:lnTo>
                <a:lnTo>
                  <a:pt x="5832" y="572"/>
                </a:lnTo>
                <a:lnTo>
                  <a:pt x="5831" y="572"/>
                </a:lnTo>
                <a:lnTo>
                  <a:pt x="5831" y="571"/>
                </a:lnTo>
                <a:lnTo>
                  <a:pt x="5833" y="565"/>
                </a:lnTo>
                <a:lnTo>
                  <a:pt x="5838" y="558"/>
                </a:lnTo>
                <a:lnTo>
                  <a:pt x="5844" y="552"/>
                </a:lnTo>
                <a:lnTo>
                  <a:pt x="5848" y="548"/>
                </a:lnTo>
                <a:lnTo>
                  <a:pt x="5852" y="545"/>
                </a:lnTo>
                <a:lnTo>
                  <a:pt x="5859" y="538"/>
                </a:lnTo>
                <a:lnTo>
                  <a:pt x="5864" y="535"/>
                </a:lnTo>
                <a:lnTo>
                  <a:pt x="5868" y="533"/>
                </a:lnTo>
                <a:lnTo>
                  <a:pt x="5873" y="532"/>
                </a:lnTo>
                <a:lnTo>
                  <a:pt x="5878" y="533"/>
                </a:lnTo>
                <a:lnTo>
                  <a:pt x="5882" y="533"/>
                </a:lnTo>
                <a:lnTo>
                  <a:pt x="5887" y="534"/>
                </a:lnTo>
                <a:lnTo>
                  <a:pt x="5891" y="533"/>
                </a:lnTo>
                <a:lnTo>
                  <a:pt x="5894" y="533"/>
                </a:lnTo>
                <a:lnTo>
                  <a:pt x="5896" y="532"/>
                </a:lnTo>
                <a:lnTo>
                  <a:pt x="5897" y="530"/>
                </a:lnTo>
                <a:lnTo>
                  <a:pt x="5898" y="529"/>
                </a:lnTo>
                <a:lnTo>
                  <a:pt x="5898" y="527"/>
                </a:lnTo>
                <a:lnTo>
                  <a:pt x="5897" y="519"/>
                </a:lnTo>
                <a:lnTo>
                  <a:pt x="5898" y="507"/>
                </a:lnTo>
                <a:lnTo>
                  <a:pt x="5898" y="496"/>
                </a:lnTo>
                <a:lnTo>
                  <a:pt x="5898" y="491"/>
                </a:lnTo>
                <a:lnTo>
                  <a:pt x="5900" y="490"/>
                </a:lnTo>
                <a:lnTo>
                  <a:pt x="5906" y="486"/>
                </a:lnTo>
                <a:lnTo>
                  <a:pt x="5907" y="483"/>
                </a:lnTo>
                <a:lnTo>
                  <a:pt x="5908" y="480"/>
                </a:lnTo>
                <a:lnTo>
                  <a:pt x="5908" y="476"/>
                </a:lnTo>
                <a:lnTo>
                  <a:pt x="5906" y="473"/>
                </a:lnTo>
                <a:lnTo>
                  <a:pt x="5896" y="463"/>
                </a:lnTo>
                <a:lnTo>
                  <a:pt x="5886" y="447"/>
                </a:lnTo>
                <a:lnTo>
                  <a:pt x="5875" y="432"/>
                </a:lnTo>
                <a:lnTo>
                  <a:pt x="5870" y="423"/>
                </a:lnTo>
                <a:lnTo>
                  <a:pt x="5866" y="419"/>
                </a:lnTo>
                <a:lnTo>
                  <a:pt x="5860" y="416"/>
                </a:lnTo>
                <a:lnTo>
                  <a:pt x="5857" y="415"/>
                </a:lnTo>
                <a:lnTo>
                  <a:pt x="5855" y="415"/>
                </a:lnTo>
                <a:lnTo>
                  <a:pt x="5852" y="416"/>
                </a:lnTo>
                <a:lnTo>
                  <a:pt x="5849" y="417"/>
                </a:lnTo>
                <a:lnTo>
                  <a:pt x="5834" y="430"/>
                </a:lnTo>
                <a:lnTo>
                  <a:pt x="5824" y="439"/>
                </a:lnTo>
                <a:lnTo>
                  <a:pt x="5807" y="449"/>
                </a:lnTo>
                <a:lnTo>
                  <a:pt x="5802" y="468"/>
                </a:lnTo>
                <a:close/>
                <a:moveTo>
                  <a:pt x="5133" y="336"/>
                </a:moveTo>
                <a:lnTo>
                  <a:pt x="5135" y="340"/>
                </a:lnTo>
                <a:lnTo>
                  <a:pt x="5139" y="342"/>
                </a:lnTo>
                <a:lnTo>
                  <a:pt x="5142" y="343"/>
                </a:lnTo>
                <a:lnTo>
                  <a:pt x="5146" y="343"/>
                </a:lnTo>
                <a:lnTo>
                  <a:pt x="5151" y="342"/>
                </a:lnTo>
                <a:lnTo>
                  <a:pt x="5153" y="340"/>
                </a:lnTo>
                <a:lnTo>
                  <a:pt x="5153" y="337"/>
                </a:lnTo>
                <a:lnTo>
                  <a:pt x="5150" y="332"/>
                </a:lnTo>
                <a:lnTo>
                  <a:pt x="5147" y="327"/>
                </a:lnTo>
                <a:lnTo>
                  <a:pt x="5143" y="323"/>
                </a:lnTo>
                <a:lnTo>
                  <a:pt x="5139" y="320"/>
                </a:lnTo>
                <a:lnTo>
                  <a:pt x="5132" y="317"/>
                </a:lnTo>
                <a:lnTo>
                  <a:pt x="5130" y="316"/>
                </a:lnTo>
                <a:lnTo>
                  <a:pt x="5127" y="316"/>
                </a:lnTo>
                <a:lnTo>
                  <a:pt x="5125" y="316"/>
                </a:lnTo>
                <a:lnTo>
                  <a:pt x="5124" y="317"/>
                </a:lnTo>
                <a:lnTo>
                  <a:pt x="5123" y="321"/>
                </a:lnTo>
                <a:lnTo>
                  <a:pt x="5124" y="327"/>
                </a:lnTo>
                <a:lnTo>
                  <a:pt x="5125" y="331"/>
                </a:lnTo>
                <a:lnTo>
                  <a:pt x="5126" y="332"/>
                </a:lnTo>
                <a:lnTo>
                  <a:pt x="5133" y="336"/>
                </a:lnTo>
                <a:close/>
                <a:moveTo>
                  <a:pt x="5132" y="417"/>
                </a:moveTo>
                <a:lnTo>
                  <a:pt x="5131" y="423"/>
                </a:lnTo>
                <a:lnTo>
                  <a:pt x="5130" y="430"/>
                </a:lnTo>
                <a:lnTo>
                  <a:pt x="5131" y="435"/>
                </a:lnTo>
                <a:lnTo>
                  <a:pt x="5132" y="439"/>
                </a:lnTo>
                <a:lnTo>
                  <a:pt x="5135" y="445"/>
                </a:lnTo>
                <a:lnTo>
                  <a:pt x="5139" y="451"/>
                </a:lnTo>
                <a:lnTo>
                  <a:pt x="5146" y="462"/>
                </a:lnTo>
                <a:lnTo>
                  <a:pt x="5149" y="467"/>
                </a:lnTo>
                <a:lnTo>
                  <a:pt x="5151" y="466"/>
                </a:lnTo>
                <a:lnTo>
                  <a:pt x="5153" y="465"/>
                </a:lnTo>
                <a:lnTo>
                  <a:pt x="5156" y="461"/>
                </a:lnTo>
                <a:lnTo>
                  <a:pt x="5161" y="455"/>
                </a:lnTo>
                <a:lnTo>
                  <a:pt x="5166" y="449"/>
                </a:lnTo>
                <a:lnTo>
                  <a:pt x="5171" y="446"/>
                </a:lnTo>
                <a:lnTo>
                  <a:pt x="5176" y="444"/>
                </a:lnTo>
                <a:lnTo>
                  <a:pt x="5182" y="442"/>
                </a:lnTo>
                <a:lnTo>
                  <a:pt x="5186" y="441"/>
                </a:lnTo>
                <a:lnTo>
                  <a:pt x="5189" y="438"/>
                </a:lnTo>
                <a:lnTo>
                  <a:pt x="5190" y="437"/>
                </a:lnTo>
                <a:lnTo>
                  <a:pt x="5190" y="435"/>
                </a:lnTo>
                <a:lnTo>
                  <a:pt x="5190" y="431"/>
                </a:lnTo>
                <a:lnTo>
                  <a:pt x="5189" y="428"/>
                </a:lnTo>
                <a:lnTo>
                  <a:pt x="5185" y="411"/>
                </a:lnTo>
                <a:lnTo>
                  <a:pt x="5182" y="397"/>
                </a:lnTo>
                <a:lnTo>
                  <a:pt x="5178" y="384"/>
                </a:lnTo>
                <a:lnTo>
                  <a:pt x="5176" y="378"/>
                </a:lnTo>
                <a:lnTo>
                  <a:pt x="5171" y="378"/>
                </a:lnTo>
                <a:lnTo>
                  <a:pt x="5164" y="380"/>
                </a:lnTo>
                <a:lnTo>
                  <a:pt x="5157" y="383"/>
                </a:lnTo>
                <a:lnTo>
                  <a:pt x="5154" y="385"/>
                </a:lnTo>
                <a:lnTo>
                  <a:pt x="5151" y="387"/>
                </a:lnTo>
                <a:lnTo>
                  <a:pt x="5147" y="390"/>
                </a:lnTo>
                <a:lnTo>
                  <a:pt x="5141" y="401"/>
                </a:lnTo>
                <a:lnTo>
                  <a:pt x="5134" y="408"/>
                </a:lnTo>
                <a:lnTo>
                  <a:pt x="5132" y="417"/>
                </a:lnTo>
                <a:close/>
                <a:moveTo>
                  <a:pt x="4895" y="531"/>
                </a:moveTo>
                <a:lnTo>
                  <a:pt x="4897" y="535"/>
                </a:lnTo>
                <a:lnTo>
                  <a:pt x="4899" y="540"/>
                </a:lnTo>
                <a:lnTo>
                  <a:pt x="4902" y="545"/>
                </a:lnTo>
                <a:lnTo>
                  <a:pt x="4906" y="548"/>
                </a:lnTo>
                <a:lnTo>
                  <a:pt x="4908" y="550"/>
                </a:lnTo>
                <a:lnTo>
                  <a:pt x="4910" y="550"/>
                </a:lnTo>
                <a:lnTo>
                  <a:pt x="4913" y="551"/>
                </a:lnTo>
                <a:lnTo>
                  <a:pt x="4916" y="550"/>
                </a:lnTo>
                <a:lnTo>
                  <a:pt x="4920" y="549"/>
                </a:lnTo>
                <a:lnTo>
                  <a:pt x="4923" y="548"/>
                </a:lnTo>
                <a:lnTo>
                  <a:pt x="4927" y="546"/>
                </a:lnTo>
                <a:lnTo>
                  <a:pt x="4931" y="541"/>
                </a:lnTo>
                <a:lnTo>
                  <a:pt x="4937" y="535"/>
                </a:lnTo>
                <a:lnTo>
                  <a:pt x="4944" y="531"/>
                </a:lnTo>
                <a:lnTo>
                  <a:pt x="4949" y="528"/>
                </a:lnTo>
                <a:lnTo>
                  <a:pt x="4953" y="526"/>
                </a:lnTo>
                <a:lnTo>
                  <a:pt x="4957" y="526"/>
                </a:lnTo>
                <a:lnTo>
                  <a:pt x="4960" y="528"/>
                </a:lnTo>
                <a:lnTo>
                  <a:pt x="4965" y="530"/>
                </a:lnTo>
                <a:lnTo>
                  <a:pt x="4968" y="534"/>
                </a:lnTo>
                <a:lnTo>
                  <a:pt x="4976" y="543"/>
                </a:lnTo>
                <a:lnTo>
                  <a:pt x="4982" y="552"/>
                </a:lnTo>
                <a:lnTo>
                  <a:pt x="4987" y="556"/>
                </a:lnTo>
                <a:lnTo>
                  <a:pt x="4990" y="558"/>
                </a:lnTo>
                <a:lnTo>
                  <a:pt x="4994" y="560"/>
                </a:lnTo>
                <a:lnTo>
                  <a:pt x="4998" y="560"/>
                </a:lnTo>
                <a:lnTo>
                  <a:pt x="5003" y="558"/>
                </a:lnTo>
                <a:lnTo>
                  <a:pt x="5012" y="552"/>
                </a:lnTo>
                <a:lnTo>
                  <a:pt x="5021" y="545"/>
                </a:lnTo>
                <a:lnTo>
                  <a:pt x="5032" y="536"/>
                </a:lnTo>
                <a:lnTo>
                  <a:pt x="5041" y="529"/>
                </a:lnTo>
                <a:lnTo>
                  <a:pt x="5050" y="524"/>
                </a:lnTo>
                <a:lnTo>
                  <a:pt x="5053" y="521"/>
                </a:lnTo>
                <a:lnTo>
                  <a:pt x="5055" y="520"/>
                </a:lnTo>
                <a:lnTo>
                  <a:pt x="5057" y="520"/>
                </a:lnTo>
                <a:lnTo>
                  <a:pt x="5058" y="520"/>
                </a:lnTo>
                <a:lnTo>
                  <a:pt x="5056" y="532"/>
                </a:lnTo>
                <a:lnTo>
                  <a:pt x="5053" y="548"/>
                </a:lnTo>
                <a:lnTo>
                  <a:pt x="5050" y="556"/>
                </a:lnTo>
                <a:lnTo>
                  <a:pt x="5046" y="563"/>
                </a:lnTo>
                <a:lnTo>
                  <a:pt x="5043" y="569"/>
                </a:lnTo>
                <a:lnTo>
                  <a:pt x="5041" y="572"/>
                </a:lnTo>
                <a:lnTo>
                  <a:pt x="5033" y="575"/>
                </a:lnTo>
                <a:lnTo>
                  <a:pt x="5025" y="578"/>
                </a:lnTo>
                <a:lnTo>
                  <a:pt x="5022" y="579"/>
                </a:lnTo>
                <a:lnTo>
                  <a:pt x="5022" y="581"/>
                </a:lnTo>
                <a:lnTo>
                  <a:pt x="5024" y="583"/>
                </a:lnTo>
                <a:lnTo>
                  <a:pt x="5029" y="586"/>
                </a:lnTo>
                <a:lnTo>
                  <a:pt x="5033" y="587"/>
                </a:lnTo>
                <a:lnTo>
                  <a:pt x="5036" y="589"/>
                </a:lnTo>
                <a:lnTo>
                  <a:pt x="5040" y="587"/>
                </a:lnTo>
                <a:lnTo>
                  <a:pt x="5044" y="587"/>
                </a:lnTo>
                <a:lnTo>
                  <a:pt x="5052" y="583"/>
                </a:lnTo>
                <a:lnTo>
                  <a:pt x="5060" y="577"/>
                </a:lnTo>
                <a:lnTo>
                  <a:pt x="5066" y="571"/>
                </a:lnTo>
                <a:lnTo>
                  <a:pt x="5070" y="562"/>
                </a:lnTo>
                <a:lnTo>
                  <a:pt x="5072" y="559"/>
                </a:lnTo>
                <a:lnTo>
                  <a:pt x="5073" y="555"/>
                </a:lnTo>
                <a:lnTo>
                  <a:pt x="5073" y="551"/>
                </a:lnTo>
                <a:lnTo>
                  <a:pt x="5072" y="548"/>
                </a:lnTo>
                <a:lnTo>
                  <a:pt x="5067" y="536"/>
                </a:lnTo>
                <a:lnTo>
                  <a:pt x="5064" y="530"/>
                </a:lnTo>
                <a:lnTo>
                  <a:pt x="5064" y="528"/>
                </a:lnTo>
                <a:lnTo>
                  <a:pt x="5064" y="527"/>
                </a:lnTo>
                <a:lnTo>
                  <a:pt x="5065" y="525"/>
                </a:lnTo>
                <a:lnTo>
                  <a:pt x="5066" y="524"/>
                </a:lnTo>
                <a:lnTo>
                  <a:pt x="5074" y="520"/>
                </a:lnTo>
                <a:lnTo>
                  <a:pt x="5082" y="516"/>
                </a:lnTo>
                <a:lnTo>
                  <a:pt x="5091" y="513"/>
                </a:lnTo>
                <a:lnTo>
                  <a:pt x="5098" y="513"/>
                </a:lnTo>
                <a:lnTo>
                  <a:pt x="5100" y="511"/>
                </a:lnTo>
                <a:lnTo>
                  <a:pt x="5103" y="506"/>
                </a:lnTo>
                <a:lnTo>
                  <a:pt x="5107" y="498"/>
                </a:lnTo>
                <a:lnTo>
                  <a:pt x="5110" y="489"/>
                </a:lnTo>
                <a:lnTo>
                  <a:pt x="5117" y="473"/>
                </a:lnTo>
                <a:lnTo>
                  <a:pt x="5119" y="465"/>
                </a:lnTo>
                <a:lnTo>
                  <a:pt x="5118" y="457"/>
                </a:lnTo>
                <a:lnTo>
                  <a:pt x="5113" y="438"/>
                </a:lnTo>
                <a:lnTo>
                  <a:pt x="5111" y="433"/>
                </a:lnTo>
                <a:lnTo>
                  <a:pt x="5109" y="429"/>
                </a:lnTo>
                <a:lnTo>
                  <a:pt x="5107" y="426"/>
                </a:lnTo>
                <a:lnTo>
                  <a:pt x="5105" y="424"/>
                </a:lnTo>
                <a:lnTo>
                  <a:pt x="5103" y="422"/>
                </a:lnTo>
                <a:lnTo>
                  <a:pt x="5100" y="422"/>
                </a:lnTo>
                <a:lnTo>
                  <a:pt x="5097" y="423"/>
                </a:lnTo>
                <a:lnTo>
                  <a:pt x="5092" y="426"/>
                </a:lnTo>
                <a:lnTo>
                  <a:pt x="5086" y="436"/>
                </a:lnTo>
                <a:lnTo>
                  <a:pt x="5080" y="445"/>
                </a:lnTo>
                <a:lnTo>
                  <a:pt x="5075" y="457"/>
                </a:lnTo>
                <a:lnTo>
                  <a:pt x="5069" y="467"/>
                </a:lnTo>
                <a:lnTo>
                  <a:pt x="5065" y="476"/>
                </a:lnTo>
                <a:lnTo>
                  <a:pt x="5061" y="484"/>
                </a:lnTo>
                <a:lnTo>
                  <a:pt x="5059" y="486"/>
                </a:lnTo>
                <a:lnTo>
                  <a:pt x="5057" y="487"/>
                </a:lnTo>
                <a:lnTo>
                  <a:pt x="5056" y="488"/>
                </a:lnTo>
                <a:lnTo>
                  <a:pt x="5054" y="487"/>
                </a:lnTo>
                <a:lnTo>
                  <a:pt x="5050" y="486"/>
                </a:lnTo>
                <a:lnTo>
                  <a:pt x="5044" y="485"/>
                </a:lnTo>
                <a:lnTo>
                  <a:pt x="5038" y="485"/>
                </a:lnTo>
                <a:lnTo>
                  <a:pt x="5032" y="485"/>
                </a:lnTo>
                <a:lnTo>
                  <a:pt x="5026" y="484"/>
                </a:lnTo>
                <a:lnTo>
                  <a:pt x="5022" y="482"/>
                </a:lnTo>
                <a:lnTo>
                  <a:pt x="5021" y="481"/>
                </a:lnTo>
                <a:lnTo>
                  <a:pt x="5021" y="479"/>
                </a:lnTo>
                <a:lnTo>
                  <a:pt x="5021" y="476"/>
                </a:lnTo>
                <a:lnTo>
                  <a:pt x="5021" y="474"/>
                </a:lnTo>
                <a:lnTo>
                  <a:pt x="5028" y="461"/>
                </a:lnTo>
                <a:lnTo>
                  <a:pt x="5033" y="446"/>
                </a:lnTo>
                <a:lnTo>
                  <a:pt x="5035" y="440"/>
                </a:lnTo>
                <a:lnTo>
                  <a:pt x="5036" y="433"/>
                </a:lnTo>
                <a:lnTo>
                  <a:pt x="5036" y="428"/>
                </a:lnTo>
                <a:lnTo>
                  <a:pt x="5035" y="425"/>
                </a:lnTo>
                <a:lnTo>
                  <a:pt x="5030" y="417"/>
                </a:lnTo>
                <a:lnTo>
                  <a:pt x="5025" y="408"/>
                </a:lnTo>
                <a:lnTo>
                  <a:pt x="5023" y="404"/>
                </a:lnTo>
                <a:lnTo>
                  <a:pt x="5023" y="401"/>
                </a:lnTo>
                <a:lnTo>
                  <a:pt x="5024" y="398"/>
                </a:lnTo>
                <a:lnTo>
                  <a:pt x="5028" y="396"/>
                </a:lnTo>
                <a:lnTo>
                  <a:pt x="5037" y="393"/>
                </a:lnTo>
                <a:lnTo>
                  <a:pt x="5047" y="386"/>
                </a:lnTo>
                <a:lnTo>
                  <a:pt x="5052" y="383"/>
                </a:lnTo>
                <a:lnTo>
                  <a:pt x="5054" y="380"/>
                </a:lnTo>
                <a:lnTo>
                  <a:pt x="5054" y="379"/>
                </a:lnTo>
                <a:lnTo>
                  <a:pt x="5053" y="377"/>
                </a:lnTo>
                <a:lnTo>
                  <a:pt x="5052" y="376"/>
                </a:lnTo>
                <a:lnTo>
                  <a:pt x="5050" y="375"/>
                </a:lnTo>
                <a:lnTo>
                  <a:pt x="5039" y="372"/>
                </a:lnTo>
                <a:lnTo>
                  <a:pt x="5028" y="371"/>
                </a:lnTo>
                <a:lnTo>
                  <a:pt x="5023" y="370"/>
                </a:lnTo>
                <a:lnTo>
                  <a:pt x="5021" y="368"/>
                </a:lnTo>
                <a:lnTo>
                  <a:pt x="5021" y="366"/>
                </a:lnTo>
                <a:lnTo>
                  <a:pt x="5024" y="363"/>
                </a:lnTo>
                <a:lnTo>
                  <a:pt x="5034" y="357"/>
                </a:lnTo>
                <a:lnTo>
                  <a:pt x="5043" y="352"/>
                </a:lnTo>
                <a:lnTo>
                  <a:pt x="5047" y="349"/>
                </a:lnTo>
                <a:lnTo>
                  <a:pt x="5051" y="346"/>
                </a:lnTo>
                <a:lnTo>
                  <a:pt x="5053" y="343"/>
                </a:lnTo>
                <a:lnTo>
                  <a:pt x="5053" y="341"/>
                </a:lnTo>
                <a:lnTo>
                  <a:pt x="5052" y="333"/>
                </a:lnTo>
                <a:lnTo>
                  <a:pt x="5050" y="321"/>
                </a:lnTo>
                <a:lnTo>
                  <a:pt x="5048" y="316"/>
                </a:lnTo>
                <a:lnTo>
                  <a:pt x="5046" y="313"/>
                </a:lnTo>
                <a:lnTo>
                  <a:pt x="5045" y="312"/>
                </a:lnTo>
                <a:lnTo>
                  <a:pt x="5043" y="312"/>
                </a:lnTo>
                <a:lnTo>
                  <a:pt x="5041" y="312"/>
                </a:lnTo>
                <a:lnTo>
                  <a:pt x="5039" y="314"/>
                </a:lnTo>
                <a:lnTo>
                  <a:pt x="5034" y="318"/>
                </a:lnTo>
                <a:lnTo>
                  <a:pt x="5030" y="324"/>
                </a:lnTo>
                <a:lnTo>
                  <a:pt x="5025" y="331"/>
                </a:lnTo>
                <a:lnTo>
                  <a:pt x="5021" y="338"/>
                </a:lnTo>
                <a:lnTo>
                  <a:pt x="5013" y="352"/>
                </a:lnTo>
                <a:lnTo>
                  <a:pt x="5004" y="362"/>
                </a:lnTo>
                <a:lnTo>
                  <a:pt x="4995" y="370"/>
                </a:lnTo>
                <a:lnTo>
                  <a:pt x="4986" y="379"/>
                </a:lnTo>
                <a:lnTo>
                  <a:pt x="4981" y="384"/>
                </a:lnTo>
                <a:lnTo>
                  <a:pt x="4979" y="389"/>
                </a:lnTo>
                <a:lnTo>
                  <a:pt x="4978" y="395"/>
                </a:lnTo>
                <a:lnTo>
                  <a:pt x="4979" y="401"/>
                </a:lnTo>
                <a:lnTo>
                  <a:pt x="4980" y="404"/>
                </a:lnTo>
                <a:lnTo>
                  <a:pt x="4982" y="407"/>
                </a:lnTo>
                <a:lnTo>
                  <a:pt x="4986" y="409"/>
                </a:lnTo>
                <a:lnTo>
                  <a:pt x="4988" y="410"/>
                </a:lnTo>
                <a:lnTo>
                  <a:pt x="4995" y="414"/>
                </a:lnTo>
                <a:lnTo>
                  <a:pt x="5001" y="416"/>
                </a:lnTo>
                <a:lnTo>
                  <a:pt x="5008" y="417"/>
                </a:lnTo>
                <a:lnTo>
                  <a:pt x="5011" y="419"/>
                </a:lnTo>
                <a:lnTo>
                  <a:pt x="5011" y="420"/>
                </a:lnTo>
                <a:lnTo>
                  <a:pt x="5011" y="421"/>
                </a:lnTo>
                <a:lnTo>
                  <a:pt x="5010" y="423"/>
                </a:lnTo>
                <a:lnTo>
                  <a:pt x="5007" y="425"/>
                </a:lnTo>
                <a:lnTo>
                  <a:pt x="5000" y="429"/>
                </a:lnTo>
                <a:lnTo>
                  <a:pt x="4994" y="432"/>
                </a:lnTo>
                <a:lnTo>
                  <a:pt x="4989" y="435"/>
                </a:lnTo>
                <a:lnTo>
                  <a:pt x="4984" y="436"/>
                </a:lnTo>
                <a:lnTo>
                  <a:pt x="4979" y="437"/>
                </a:lnTo>
                <a:lnTo>
                  <a:pt x="4975" y="437"/>
                </a:lnTo>
                <a:lnTo>
                  <a:pt x="4972" y="435"/>
                </a:lnTo>
                <a:lnTo>
                  <a:pt x="4971" y="432"/>
                </a:lnTo>
                <a:lnTo>
                  <a:pt x="4968" y="418"/>
                </a:lnTo>
                <a:lnTo>
                  <a:pt x="4963" y="398"/>
                </a:lnTo>
                <a:lnTo>
                  <a:pt x="4961" y="394"/>
                </a:lnTo>
                <a:lnTo>
                  <a:pt x="4959" y="390"/>
                </a:lnTo>
                <a:lnTo>
                  <a:pt x="4957" y="387"/>
                </a:lnTo>
                <a:lnTo>
                  <a:pt x="4955" y="385"/>
                </a:lnTo>
                <a:lnTo>
                  <a:pt x="4953" y="384"/>
                </a:lnTo>
                <a:lnTo>
                  <a:pt x="4951" y="384"/>
                </a:lnTo>
                <a:lnTo>
                  <a:pt x="4948" y="387"/>
                </a:lnTo>
                <a:lnTo>
                  <a:pt x="4945" y="390"/>
                </a:lnTo>
                <a:lnTo>
                  <a:pt x="4939" y="400"/>
                </a:lnTo>
                <a:lnTo>
                  <a:pt x="4935" y="407"/>
                </a:lnTo>
                <a:lnTo>
                  <a:pt x="4934" y="415"/>
                </a:lnTo>
                <a:lnTo>
                  <a:pt x="4934" y="420"/>
                </a:lnTo>
                <a:lnTo>
                  <a:pt x="4934" y="425"/>
                </a:lnTo>
                <a:lnTo>
                  <a:pt x="4936" y="429"/>
                </a:lnTo>
                <a:lnTo>
                  <a:pt x="4938" y="433"/>
                </a:lnTo>
                <a:lnTo>
                  <a:pt x="4941" y="438"/>
                </a:lnTo>
                <a:lnTo>
                  <a:pt x="4943" y="440"/>
                </a:lnTo>
                <a:lnTo>
                  <a:pt x="4945" y="441"/>
                </a:lnTo>
                <a:lnTo>
                  <a:pt x="4947" y="441"/>
                </a:lnTo>
                <a:lnTo>
                  <a:pt x="4949" y="442"/>
                </a:lnTo>
                <a:lnTo>
                  <a:pt x="4954" y="442"/>
                </a:lnTo>
                <a:lnTo>
                  <a:pt x="4959" y="441"/>
                </a:lnTo>
                <a:lnTo>
                  <a:pt x="4964" y="441"/>
                </a:lnTo>
                <a:lnTo>
                  <a:pt x="4966" y="441"/>
                </a:lnTo>
                <a:lnTo>
                  <a:pt x="4965" y="443"/>
                </a:lnTo>
                <a:lnTo>
                  <a:pt x="4960" y="446"/>
                </a:lnTo>
                <a:lnTo>
                  <a:pt x="4949" y="452"/>
                </a:lnTo>
                <a:lnTo>
                  <a:pt x="4944" y="455"/>
                </a:lnTo>
                <a:lnTo>
                  <a:pt x="4944" y="457"/>
                </a:lnTo>
                <a:lnTo>
                  <a:pt x="4944" y="458"/>
                </a:lnTo>
                <a:lnTo>
                  <a:pt x="4945" y="460"/>
                </a:lnTo>
                <a:lnTo>
                  <a:pt x="4948" y="463"/>
                </a:lnTo>
                <a:lnTo>
                  <a:pt x="4955" y="470"/>
                </a:lnTo>
                <a:lnTo>
                  <a:pt x="4966" y="476"/>
                </a:lnTo>
                <a:lnTo>
                  <a:pt x="4970" y="480"/>
                </a:lnTo>
                <a:lnTo>
                  <a:pt x="4974" y="482"/>
                </a:lnTo>
                <a:lnTo>
                  <a:pt x="4976" y="484"/>
                </a:lnTo>
                <a:lnTo>
                  <a:pt x="4976" y="486"/>
                </a:lnTo>
                <a:lnTo>
                  <a:pt x="4974" y="491"/>
                </a:lnTo>
                <a:lnTo>
                  <a:pt x="4973" y="497"/>
                </a:lnTo>
                <a:lnTo>
                  <a:pt x="4971" y="499"/>
                </a:lnTo>
                <a:lnTo>
                  <a:pt x="4969" y="501"/>
                </a:lnTo>
                <a:lnTo>
                  <a:pt x="4965" y="499"/>
                </a:lnTo>
                <a:lnTo>
                  <a:pt x="4958" y="496"/>
                </a:lnTo>
                <a:lnTo>
                  <a:pt x="4951" y="492"/>
                </a:lnTo>
                <a:lnTo>
                  <a:pt x="4944" y="489"/>
                </a:lnTo>
                <a:lnTo>
                  <a:pt x="4937" y="489"/>
                </a:lnTo>
                <a:lnTo>
                  <a:pt x="4930" y="489"/>
                </a:lnTo>
                <a:lnTo>
                  <a:pt x="4925" y="490"/>
                </a:lnTo>
                <a:lnTo>
                  <a:pt x="4920" y="492"/>
                </a:lnTo>
                <a:lnTo>
                  <a:pt x="4916" y="495"/>
                </a:lnTo>
                <a:lnTo>
                  <a:pt x="4914" y="497"/>
                </a:lnTo>
                <a:lnTo>
                  <a:pt x="4914" y="507"/>
                </a:lnTo>
                <a:lnTo>
                  <a:pt x="4913" y="512"/>
                </a:lnTo>
                <a:lnTo>
                  <a:pt x="4907" y="515"/>
                </a:lnTo>
                <a:lnTo>
                  <a:pt x="4902" y="516"/>
                </a:lnTo>
                <a:lnTo>
                  <a:pt x="4898" y="520"/>
                </a:lnTo>
                <a:lnTo>
                  <a:pt x="4894" y="524"/>
                </a:lnTo>
                <a:lnTo>
                  <a:pt x="4895" y="528"/>
                </a:lnTo>
                <a:lnTo>
                  <a:pt x="4895" y="531"/>
                </a:lnTo>
                <a:close/>
                <a:moveTo>
                  <a:pt x="4725" y="487"/>
                </a:moveTo>
                <a:lnTo>
                  <a:pt x="4727" y="490"/>
                </a:lnTo>
                <a:lnTo>
                  <a:pt x="4730" y="492"/>
                </a:lnTo>
                <a:lnTo>
                  <a:pt x="4734" y="494"/>
                </a:lnTo>
                <a:lnTo>
                  <a:pt x="4739" y="495"/>
                </a:lnTo>
                <a:lnTo>
                  <a:pt x="4750" y="497"/>
                </a:lnTo>
                <a:lnTo>
                  <a:pt x="4761" y="498"/>
                </a:lnTo>
                <a:lnTo>
                  <a:pt x="4772" y="499"/>
                </a:lnTo>
                <a:lnTo>
                  <a:pt x="4780" y="499"/>
                </a:lnTo>
                <a:lnTo>
                  <a:pt x="4784" y="501"/>
                </a:lnTo>
                <a:lnTo>
                  <a:pt x="4787" y="502"/>
                </a:lnTo>
                <a:lnTo>
                  <a:pt x="4788" y="503"/>
                </a:lnTo>
                <a:lnTo>
                  <a:pt x="4788" y="505"/>
                </a:lnTo>
                <a:lnTo>
                  <a:pt x="4783" y="514"/>
                </a:lnTo>
                <a:lnTo>
                  <a:pt x="4780" y="524"/>
                </a:lnTo>
                <a:lnTo>
                  <a:pt x="4779" y="529"/>
                </a:lnTo>
                <a:lnTo>
                  <a:pt x="4778" y="534"/>
                </a:lnTo>
                <a:lnTo>
                  <a:pt x="4779" y="538"/>
                </a:lnTo>
                <a:lnTo>
                  <a:pt x="4780" y="541"/>
                </a:lnTo>
                <a:lnTo>
                  <a:pt x="4789" y="550"/>
                </a:lnTo>
                <a:lnTo>
                  <a:pt x="4801" y="561"/>
                </a:lnTo>
                <a:lnTo>
                  <a:pt x="4815" y="572"/>
                </a:lnTo>
                <a:lnTo>
                  <a:pt x="4824" y="579"/>
                </a:lnTo>
                <a:lnTo>
                  <a:pt x="4826" y="580"/>
                </a:lnTo>
                <a:lnTo>
                  <a:pt x="4828" y="580"/>
                </a:lnTo>
                <a:lnTo>
                  <a:pt x="4832" y="579"/>
                </a:lnTo>
                <a:lnTo>
                  <a:pt x="4836" y="577"/>
                </a:lnTo>
                <a:lnTo>
                  <a:pt x="4843" y="574"/>
                </a:lnTo>
                <a:lnTo>
                  <a:pt x="4851" y="569"/>
                </a:lnTo>
                <a:lnTo>
                  <a:pt x="4865" y="558"/>
                </a:lnTo>
                <a:lnTo>
                  <a:pt x="4871" y="553"/>
                </a:lnTo>
                <a:lnTo>
                  <a:pt x="4863" y="552"/>
                </a:lnTo>
                <a:lnTo>
                  <a:pt x="4844" y="548"/>
                </a:lnTo>
                <a:lnTo>
                  <a:pt x="4835" y="545"/>
                </a:lnTo>
                <a:lnTo>
                  <a:pt x="4828" y="541"/>
                </a:lnTo>
                <a:lnTo>
                  <a:pt x="4826" y="539"/>
                </a:lnTo>
                <a:lnTo>
                  <a:pt x="4825" y="538"/>
                </a:lnTo>
                <a:lnTo>
                  <a:pt x="4826" y="536"/>
                </a:lnTo>
                <a:lnTo>
                  <a:pt x="4827" y="534"/>
                </a:lnTo>
                <a:lnTo>
                  <a:pt x="4838" y="526"/>
                </a:lnTo>
                <a:lnTo>
                  <a:pt x="4845" y="517"/>
                </a:lnTo>
                <a:lnTo>
                  <a:pt x="4849" y="510"/>
                </a:lnTo>
                <a:lnTo>
                  <a:pt x="4851" y="506"/>
                </a:lnTo>
                <a:lnTo>
                  <a:pt x="4857" y="501"/>
                </a:lnTo>
                <a:lnTo>
                  <a:pt x="4868" y="494"/>
                </a:lnTo>
                <a:lnTo>
                  <a:pt x="4872" y="492"/>
                </a:lnTo>
                <a:lnTo>
                  <a:pt x="4878" y="491"/>
                </a:lnTo>
                <a:lnTo>
                  <a:pt x="4884" y="490"/>
                </a:lnTo>
                <a:lnTo>
                  <a:pt x="4889" y="490"/>
                </a:lnTo>
                <a:lnTo>
                  <a:pt x="4894" y="489"/>
                </a:lnTo>
                <a:lnTo>
                  <a:pt x="4898" y="488"/>
                </a:lnTo>
                <a:lnTo>
                  <a:pt x="4898" y="487"/>
                </a:lnTo>
                <a:lnTo>
                  <a:pt x="4898" y="486"/>
                </a:lnTo>
                <a:lnTo>
                  <a:pt x="4898" y="485"/>
                </a:lnTo>
                <a:lnTo>
                  <a:pt x="4895" y="483"/>
                </a:lnTo>
                <a:lnTo>
                  <a:pt x="4886" y="474"/>
                </a:lnTo>
                <a:lnTo>
                  <a:pt x="4877" y="466"/>
                </a:lnTo>
                <a:lnTo>
                  <a:pt x="4869" y="458"/>
                </a:lnTo>
                <a:lnTo>
                  <a:pt x="4866" y="451"/>
                </a:lnTo>
                <a:lnTo>
                  <a:pt x="4867" y="448"/>
                </a:lnTo>
                <a:lnTo>
                  <a:pt x="4870" y="443"/>
                </a:lnTo>
                <a:lnTo>
                  <a:pt x="4876" y="438"/>
                </a:lnTo>
                <a:lnTo>
                  <a:pt x="4881" y="432"/>
                </a:lnTo>
                <a:lnTo>
                  <a:pt x="4885" y="427"/>
                </a:lnTo>
                <a:lnTo>
                  <a:pt x="4886" y="423"/>
                </a:lnTo>
                <a:lnTo>
                  <a:pt x="4886" y="422"/>
                </a:lnTo>
                <a:lnTo>
                  <a:pt x="4885" y="422"/>
                </a:lnTo>
                <a:lnTo>
                  <a:pt x="4882" y="422"/>
                </a:lnTo>
                <a:lnTo>
                  <a:pt x="4878" y="423"/>
                </a:lnTo>
                <a:lnTo>
                  <a:pt x="4870" y="426"/>
                </a:lnTo>
                <a:lnTo>
                  <a:pt x="4865" y="428"/>
                </a:lnTo>
                <a:lnTo>
                  <a:pt x="4861" y="431"/>
                </a:lnTo>
                <a:lnTo>
                  <a:pt x="4860" y="433"/>
                </a:lnTo>
                <a:lnTo>
                  <a:pt x="4859" y="438"/>
                </a:lnTo>
                <a:lnTo>
                  <a:pt x="4860" y="442"/>
                </a:lnTo>
                <a:lnTo>
                  <a:pt x="4859" y="445"/>
                </a:lnTo>
                <a:lnTo>
                  <a:pt x="4858" y="447"/>
                </a:lnTo>
                <a:lnTo>
                  <a:pt x="4856" y="449"/>
                </a:lnTo>
                <a:lnTo>
                  <a:pt x="4854" y="450"/>
                </a:lnTo>
                <a:lnTo>
                  <a:pt x="4848" y="452"/>
                </a:lnTo>
                <a:lnTo>
                  <a:pt x="4843" y="453"/>
                </a:lnTo>
                <a:lnTo>
                  <a:pt x="4839" y="458"/>
                </a:lnTo>
                <a:lnTo>
                  <a:pt x="4834" y="467"/>
                </a:lnTo>
                <a:lnTo>
                  <a:pt x="4831" y="471"/>
                </a:lnTo>
                <a:lnTo>
                  <a:pt x="4827" y="474"/>
                </a:lnTo>
                <a:lnTo>
                  <a:pt x="4826" y="475"/>
                </a:lnTo>
                <a:lnTo>
                  <a:pt x="4824" y="475"/>
                </a:lnTo>
                <a:lnTo>
                  <a:pt x="4822" y="474"/>
                </a:lnTo>
                <a:lnTo>
                  <a:pt x="4820" y="473"/>
                </a:lnTo>
                <a:lnTo>
                  <a:pt x="4817" y="468"/>
                </a:lnTo>
                <a:lnTo>
                  <a:pt x="4814" y="463"/>
                </a:lnTo>
                <a:lnTo>
                  <a:pt x="4812" y="458"/>
                </a:lnTo>
                <a:lnTo>
                  <a:pt x="4811" y="452"/>
                </a:lnTo>
                <a:lnTo>
                  <a:pt x="4809" y="448"/>
                </a:lnTo>
                <a:lnTo>
                  <a:pt x="4806" y="445"/>
                </a:lnTo>
                <a:lnTo>
                  <a:pt x="4803" y="443"/>
                </a:lnTo>
                <a:lnTo>
                  <a:pt x="4800" y="442"/>
                </a:lnTo>
                <a:lnTo>
                  <a:pt x="4787" y="443"/>
                </a:lnTo>
                <a:lnTo>
                  <a:pt x="4767" y="444"/>
                </a:lnTo>
                <a:lnTo>
                  <a:pt x="4757" y="445"/>
                </a:lnTo>
                <a:lnTo>
                  <a:pt x="4750" y="446"/>
                </a:lnTo>
                <a:lnTo>
                  <a:pt x="4747" y="447"/>
                </a:lnTo>
                <a:lnTo>
                  <a:pt x="4744" y="449"/>
                </a:lnTo>
                <a:lnTo>
                  <a:pt x="4743" y="450"/>
                </a:lnTo>
                <a:lnTo>
                  <a:pt x="4741" y="452"/>
                </a:lnTo>
                <a:lnTo>
                  <a:pt x="4738" y="463"/>
                </a:lnTo>
                <a:lnTo>
                  <a:pt x="4733" y="474"/>
                </a:lnTo>
                <a:lnTo>
                  <a:pt x="4728" y="484"/>
                </a:lnTo>
                <a:lnTo>
                  <a:pt x="4725" y="487"/>
                </a:lnTo>
                <a:close/>
                <a:moveTo>
                  <a:pt x="3991" y="712"/>
                </a:moveTo>
                <a:lnTo>
                  <a:pt x="3993" y="724"/>
                </a:lnTo>
                <a:lnTo>
                  <a:pt x="3995" y="735"/>
                </a:lnTo>
                <a:lnTo>
                  <a:pt x="3999" y="747"/>
                </a:lnTo>
                <a:lnTo>
                  <a:pt x="4002" y="756"/>
                </a:lnTo>
                <a:lnTo>
                  <a:pt x="4005" y="763"/>
                </a:lnTo>
                <a:lnTo>
                  <a:pt x="4008" y="769"/>
                </a:lnTo>
                <a:lnTo>
                  <a:pt x="4009" y="770"/>
                </a:lnTo>
                <a:lnTo>
                  <a:pt x="4010" y="770"/>
                </a:lnTo>
                <a:lnTo>
                  <a:pt x="4011" y="769"/>
                </a:lnTo>
                <a:lnTo>
                  <a:pt x="4012" y="766"/>
                </a:lnTo>
                <a:lnTo>
                  <a:pt x="4014" y="753"/>
                </a:lnTo>
                <a:lnTo>
                  <a:pt x="4016" y="741"/>
                </a:lnTo>
                <a:lnTo>
                  <a:pt x="4017" y="738"/>
                </a:lnTo>
                <a:lnTo>
                  <a:pt x="4020" y="735"/>
                </a:lnTo>
                <a:lnTo>
                  <a:pt x="4021" y="735"/>
                </a:lnTo>
                <a:lnTo>
                  <a:pt x="4022" y="738"/>
                </a:lnTo>
                <a:lnTo>
                  <a:pt x="4025" y="748"/>
                </a:lnTo>
                <a:lnTo>
                  <a:pt x="4030" y="757"/>
                </a:lnTo>
                <a:lnTo>
                  <a:pt x="4033" y="761"/>
                </a:lnTo>
                <a:lnTo>
                  <a:pt x="4037" y="765"/>
                </a:lnTo>
                <a:lnTo>
                  <a:pt x="4041" y="767"/>
                </a:lnTo>
                <a:lnTo>
                  <a:pt x="4044" y="767"/>
                </a:lnTo>
                <a:lnTo>
                  <a:pt x="4049" y="765"/>
                </a:lnTo>
                <a:lnTo>
                  <a:pt x="4056" y="760"/>
                </a:lnTo>
                <a:lnTo>
                  <a:pt x="4066" y="753"/>
                </a:lnTo>
                <a:lnTo>
                  <a:pt x="4075" y="746"/>
                </a:lnTo>
                <a:lnTo>
                  <a:pt x="4085" y="739"/>
                </a:lnTo>
                <a:lnTo>
                  <a:pt x="4092" y="734"/>
                </a:lnTo>
                <a:lnTo>
                  <a:pt x="4094" y="734"/>
                </a:lnTo>
                <a:lnTo>
                  <a:pt x="4097" y="734"/>
                </a:lnTo>
                <a:lnTo>
                  <a:pt x="4098" y="735"/>
                </a:lnTo>
                <a:lnTo>
                  <a:pt x="4098" y="738"/>
                </a:lnTo>
                <a:lnTo>
                  <a:pt x="4097" y="745"/>
                </a:lnTo>
                <a:lnTo>
                  <a:pt x="4094" y="750"/>
                </a:lnTo>
                <a:lnTo>
                  <a:pt x="4090" y="754"/>
                </a:lnTo>
                <a:lnTo>
                  <a:pt x="4086" y="758"/>
                </a:lnTo>
                <a:lnTo>
                  <a:pt x="4076" y="763"/>
                </a:lnTo>
                <a:lnTo>
                  <a:pt x="4070" y="769"/>
                </a:lnTo>
                <a:lnTo>
                  <a:pt x="4065" y="774"/>
                </a:lnTo>
                <a:lnTo>
                  <a:pt x="4057" y="778"/>
                </a:lnTo>
                <a:lnTo>
                  <a:pt x="4054" y="780"/>
                </a:lnTo>
                <a:lnTo>
                  <a:pt x="4052" y="784"/>
                </a:lnTo>
                <a:lnTo>
                  <a:pt x="4051" y="790"/>
                </a:lnTo>
                <a:lnTo>
                  <a:pt x="4051" y="798"/>
                </a:lnTo>
                <a:lnTo>
                  <a:pt x="4052" y="802"/>
                </a:lnTo>
                <a:lnTo>
                  <a:pt x="4054" y="804"/>
                </a:lnTo>
                <a:lnTo>
                  <a:pt x="4056" y="807"/>
                </a:lnTo>
                <a:lnTo>
                  <a:pt x="4058" y="809"/>
                </a:lnTo>
                <a:lnTo>
                  <a:pt x="4065" y="811"/>
                </a:lnTo>
                <a:lnTo>
                  <a:pt x="4071" y="812"/>
                </a:lnTo>
                <a:lnTo>
                  <a:pt x="4076" y="812"/>
                </a:lnTo>
                <a:lnTo>
                  <a:pt x="4081" y="814"/>
                </a:lnTo>
                <a:lnTo>
                  <a:pt x="4082" y="815"/>
                </a:lnTo>
                <a:lnTo>
                  <a:pt x="4083" y="817"/>
                </a:lnTo>
                <a:lnTo>
                  <a:pt x="4082" y="819"/>
                </a:lnTo>
                <a:lnTo>
                  <a:pt x="4082" y="822"/>
                </a:lnTo>
                <a:lnTo>
                  <a:pt x="4080" y="826"/>
                </a:lnTo>
                <a:lnTo>
                  <a:pt x="4078" y="830"/>
                </a:lnTo>
                <a:lnTo>
                  <a:pt x="4075" y="833"/>
                </a:lnTo>
                <a:lnTo>
                  <a:pt x="4072" y="835"/>
                </a:lnTo>
                <a:lnTo>
                  <a:pt x="4066" y="839"/>
                </a:lnTo>
                <a:lnTo>
                  <a:pt x="4058" y="843"/>
                </a:lnTo>
                <a:lnTo>
                  <a:pt x="4052" y="847"/>
                </a:lnTo>
                <a:lnTo>
                  <a:pt x="4048" y="850"/>
                </a:lnTo>
                <a:lnTo>
                  <a:pt x="4047" y="853"/>
                </a:lnTo>
                <a:lnTo>
                  <a:pt x="4047" y="855"/>
                </a:lnTo>
                <a:lnTo>
                  <a:pt x="4047" y="857"/>
                </a:lnTo>
                <a:lnTo>
                  <a:pt x="4048" y="860"/>
                </a:lnTo>
                <a:lnTo>
                  <a:pt x="4059" y="876"/>
                </a:lnTo>
                <a:lnTo>
                  <a:pt x="4078" y="899"/>
                </a:lnTo>
                <a:lnTo>
                  <a:pt x="4088" y="910"/>
                </a:lnTo>
                <a:lnTo>
                  <a:pt x="4096" y="921"/>
                </a:lnTo>
                <a:lnTo>
                  <a:pt x="4104" y="929"/>
                </a:lnTo>
                <a:lnTo>
                  <a:pt x="4111" y="934"/>
                </a:lnTo>
                <a:lnTo>
                  <a:pt x="4113" y="935"/>
                </a:lnTo>
                <a:lnTo>
                  <a:pt x="4116" y="936"/>
                </a:lnTo>
                <a:lnTo>
                  <a:pt x="4118" y="936"/>
                </a:lnTo>
                <a:lnTo>
                  <a:pt x="4120" y="935"/>
                </a:lnTo>
                <a:lnTo>
                  <a:pt x="4125" y="933"/>
                </a:lnTo>
                <a:lnTo>
                  <a:pt x="4130" y="929"/>
                </a:lnTo>
                <a:lnTo>
                  <a:pt x="4133" y="924"/>
                </a:lnTo>
                <a:lnTo>
                  <a:pt x="4136" y="918"/>
                </a:lnTo>
                <a:lnTo>
                  <a:pt x="4138" y="911"/>
                </a:lnTo>
                <a:lnTo>
                  <a:pt x="4139" y="906"/>
                </a:lnTo>
                <a:lnTo>
                  <a:pt x="4142" y="893"/>
                </a:lnTo>
                <a:lnTo>
                  <a:pt x="4148" y="871"/>
                </a:lnTo>
                <a:lnTo>
                  <a:pt x="4157" y="843"/>
                </a:lnTo>
                <a:lnTo>
                  <a:pt x="4167" y="813"/>
                </a:lnTo>
                <a:lnTo>
                  <a:pt x="4177" y="783"/>
                </a:lnTo>
                <a:lnTo>
                  <a:pt x="4185" y="759"/>
                </a:lnTo>
                <a:lnTo>
                  <a:pt x="4188" y="751"/>
                </a:lnTo>
                <a:lnTo>
                  <a:pt x="4191" y="745"/>
                </a:lnTo>
                <a:lnTo>
                  <a:pt x="4192" y="744"/>
                </a:lnTo>
                <a:lnTo>
                  <a:pt x="4192" y="743"/>
                </a:lnTo>
                <a:lnTo>
                  <a:pt x="4193" y="743"/>
                </a:lnTo>
                <a:lnTo>
                  <a:pt x="4193" y="744"/>
                </a:lnTo>
                <a:lnTo>
                  <a:pt x="4197" y="756"/>
                </a:lnTo>
                <a:lnTo>
                  <a:pt x="4201" y="770"/>
                </a:lnTo>
                <a:lnTo>
                  <a:pt x="4202" y="775"/>
                </a:lnTo>
                <a:lnTo>
                  <a:pt x="4204" y="781"/>
                </a:lnTo>
                <a:lnTo>
                  <a:pt x="4204" y="785"/>
                </a:lnTo>
                <a:lnTo>
                  <a:pt x="4204" y="790"/>
                </a:lnTo>
                <a:lnTo>
                  <a:pt x="4204" y="791"/>
                </a:lnTo>
                <a:lnTo>
                  <a:pt x="4204" y="792"/>
                </a:lnTo>
                <a:lnTo>
                  <a:pt x="4205" y="793"/>
                </a:lnTo>
                <a:lnTo>
                  <a:pt x="4207" y="793"/>
                </a:lnTo>
                <a:lnTo>
                  <a:pt x="4210" y="794"/>
                </a:lnTo>
                <a:lnTo>
                  <a:pt x="4214" y="794"/>
                </a:lnTo>
                <a:lnTo>
                  <a:pt x="4219" y="795"/>
                </a:lnTo>
                <a:lnTo>
                  <a:pt x="4221" y="797"/>
                </a:lnTo>
                <a:lnTo>
                  <a:pt x="4222" y="799"/>
                </a:lnTo>
                <a:lnTo>
                  <a:pt x="4221" y="802"/>
                </a:lnTo>
                <a:lnTo>
                  <a:pt x="4220" y="805"/>
                </a:lnTo>
                <a:lnTo>
                  <a:pt x="4219" y="811"/>
                </a:lnTo>
                <a:lnTo>
                  <a:pt x="4209" y="826"/>
                </a:lnTo>
                <a:lnTo>
                  <a:pt x="4204" y="838"/>
                </a:lnTo>
                <a:lnTo>
                  <a:pt x="4202" y="843"/>
                </a:lnTo>
                <a:lnTo>
                  <a:pt x="4202" y="847"/>
                </a:lnTo>
                <a:lnTo>
                  <a:pt x="4204" y="852"/>
                </a:lnTo>
                <a:lnTo>
                  <a:pt x="4208" y="857"/>
                </a:lnTo>
                <a:lnTo>
                  <a:pt x="4211" y="858"/>
                </a:lnTo>
                <a:lnTo>
                  <a:pt x="4214" y="859"/>
                </a:lnTo>
                <a:lnTo>
                  <a:pt x="4219" y="859"/>
                </a:lnTo>
                <a:lnTo>
                  <a:pt x="4223" y="859"/>
                </a:lnTo>
                <a:lnTo>
                  <a:pt x="4232" y="855"/>
                </a:lnTo>
                <a:lnTo>
                  <a:pt x="4242" y="850"/>
                </a:lnTo>
                <a:lnTo>
                  <a:pt x="4251" y="846"/>
                </a:lnTo>
                <a:lnTo>
                  <a:pt x="4258" y="843"/>
                </a:lnTo>
                <a:lnTo>
                  <a:pt x="4261" y="843"/>
                </a:lnTo>
                <a:lnTo>
                  <a:pt x="4263" y="843"/>
                </a:lnTo>
                <a:lnTo>
                  <a:pt x="4264" y="844"/>
                </a:lnTo>
                <a:lnTo>
                  <a:pt x="4264" y="846"/>
                </a:lnTo>
                <a:lnTo>
                  <a:pt x="4258" y="860"/>
                </a:lnTo>
                <a:lnTo>
                  <a:pt x="4250" y="876"/>
                </a:lnTo>
                <a:lnTo>
                  <a:pt x="4247" y="882"/>
                </a:lnTo>
                <a:lnTo>
                  <a:pt x="4245" y="887"/>
                </a:lnTo>
                <a:lnTo>
                  <a:pt x="4245" y="889"/>
                </a:lnTo>
                <a:lnTo>
                  <a:pt x="4246" y="890"/>
                </a:lnTo>
                <a:lnTo>
                  <a:pt x="4246" y="891"/>
                </a:lnTo>
                <a:lnTo>
                  <a:pt x="4248" y="891"/>
                </a:lnTo>
                <a:lnTo>
                  <a:pt x="4253" y="889"/>
                </a:lnTo>
                <a:lnTo>
                  <a:pt x="4258" y="884"/>
                </a:lnTo>
                <a:lnTo>
                  <a:pt x="4265" y="878"/>
                </a:lnTo>
                <a:lnTo>
                  <a:pt x="4270" y="870"/>
                </a:lnTo>
                <a:lnTo>
                  <a:pt x="4275" y="863"/>
                </a:lnTo>
                <a:lnTo>
                  <a:pt x="4280" y="856"/>
                </a:lnTo>
                <a:lnTo>
                  <a:pt x="4284" y="848"/>
                </a:lnTo>
                <a:lnTo>
                  <a:pt x="4286" y="842"/>
                </a:lnTo>
                <a:lnTo>
                  <a:pt x="4290" y="831"/>
                </a:lnTo>
                <a:lnTo>
                  <a:pt x="4296" y="819"/>
                </a:lnTo>
                <a:lnTo>
                  <a:pt x="4298" y="814"/>
                </a:lnTo>
                <a:lnTo>
                  <a:pt x="4299" y="809"/>
                </a:lnTo>
                <a:lnTo>
                  <a:pt x="4299" y="806"/>
                </a:lnTo>
                <a:lnTo>
                  <a:pt x="4298" y="804"/>
                </a:lnTo>
                <a:lnTo>
                  <a:pt x="4297" y="802"/>
                </a:lnTo>
                <a:lnTo>
                  <a:pt x="4295" y="801"/>
                </a:lnTo>
                <a:lnTo>
                  <a:pt x="4291" y="799"/>
                </a:lnTo>
                <a:lnTo>
                  <a:pt x="4285" y="797"/>
                </a:lnTo>
                <a:lnTo>
                  <a:pt x="4279" y="797"/>
                </a:lnTo>
                <a:lnTo>
                  <a:pt x="4273" y="796"/>
                </a:lnTo>
                <a:lnTo>
                  <a:pt x="4268" y="795"/>
                </a:lnTo>
                <a:lnTo>
                  <a:pt x="4264" y="794"/>
                </a:lnTo>
                <a:lnTo>
                  <a:pt x="4262" y="793"/>
                </a:lnTo>
                <a:lnTo>
                  <a:pt x="4261" y="792"/>
                </a:lnTo>
                <a:lnTo>
                  <a:pt x="4260" y="791"/>
                </a:lnTo>
                <a:lnTo>
                  <a:pt x="4260" y="789"/>
                </a:lnTo>
                <a:lnTo>
                  <a:pt x="4261" y="781"/>
                </a:lnTo>
                <a:lnTo>
                  <a:pt x="4263" y="774"/>
                </a:lnTo>
                <a:lnTo>
                  <a:pt x="4263" y="770"/>
                </a:lnTo>
                <a:lnTo>
                  <a:pt x="4263" y="767"/>
                </a:lnTo>
                <a:lnTo>
                  <a:pt x="4262" y="763"/>
                </a:lnTo>
                <a:lnTo>
                  <a:pt x="4260" y="760"/>
                </a:lnTo>
                <a:lnTo>
                  <a:pt x="4253" y="750"/>
                </a:lnTo>
                <a:lnTo>
                  <a:pt x="4246" y="733"/>
                </a:lnTo>
                <a:lnTo>
                  <a:pt x="4242" y="725"/>
                </a:lnTo>
                <a:lnTo>
                  <a:pt x="4238" y="716"/>
                </a:lnTo>
                <a:lnTo>
                  <a:pt x="4233" y="709"/>
                </a:lnTo>
                <a:lnTo>
                  <a:pt x="4228" y="704"/>
                </a:lnTo>
                <a:lnTo>
                  <a:pt x="4217" y="694"/>
                </a:lnTo>
                <a:lnTo>
                  <a:pt x="4202" y="685"/>
                </a:lnTo>
                <a:lnTo>
                  <a:pt x="4196" y="680"/>
                </a:lnTo>
                <a:lnTo>
                  <a:pt x="4191" y="674"/>
                </a:lnTo>
                <a:lnTo>
                  <a:pt x="4190" y="672"/>
                </a:lnTo>
                <a:lnTo>
                  <a:pt x="4189" y="669"/>
                </a:lnTo>
                <a:lnTo>
                  <a:pt x="4190" y="667"/>
                </a:lnTo>
                <a:lnTo>
                  <a:pt x="4191" y="665"/>
                </a:lnTo>
                <a:lnTo>
                  <a:pt x="4196" y="660"/>
                </a:lnTo>
                <a:lnTo>
                  <a:pt x="4200" y="656"/>
                </a:lnTo>
                <a:lnTo>
                  <a:pt x="4205" y="652"/>
                </a:lnTo>
                <a:lnTo>
                  <a:pt x="4210" y="649"/>
                </a:lnTo>
                <a:lnTo>
                  <a:pt x="4217" y="648"/>
                </a:lnTo>
                <a:lnTo>
                  <a:pt x="4224" y="646"/>
                </a:lnTo>
                <a:lnTo>
                  <a:pt x="4231" y="646"/>
                </a:lnTo>
                <a:lnTo>
                  <a:pt x="4240" y="647"/>
                </a:lnTo>
                <a:lnTo>
                  <a:pt x="4258" y="649"/>
                </a:lnTo>
                <a:lnTo>
                  <a:pt x="4276" y="650"/>
                </a:lnTo>
                <a:lnTo>
                  <a:pt x="4285" y="650"/>
                </a:lnTo>
                <a:lnTo>
                  <a:pt x="4292" y="650"/>
                </a:lnTo>
                <a:lnTo>
                  <a:pt x="4298" y="648"/>
                </a:lnTo>
                <a:lnTo>
                  <a:pt x="4304" y="646"/>
                </a:lnTo>
                <a:lnTo>
                  <a:pt x="4309" y="640"/>
                </a:lnTo>
                <a:lnTo>
                  <a:pt x="4316" y="629"/>
                </a:lnTo>
                <a:lnTo>
                  <a:pt x="4326" y="616"/>
                </a:lnTo>
                <a:lnTo>
                  <a:pt x="4334" y="601"/>
                </a:lnTo>
                <a:lnTo>
                  <a:pt x="4350" y="575"/>
                </a:lnTo>
                <a:lnTo>
                  <a:pt x="4357" y="563"/>
                </a:lnTo>
                <a:lnTo>
                  <a:pt x="4362" y="562"/>
                </a:lnTo>
                <a:lnTo>
                  <a:pt x="4373" y="560"/>
                </a:lnTo>
                <a:lnTo>
                  <a:pt x="4377" y="558"/>
                </a:lnTo>
                <a:lnTo>
                  <a:pt x="4380" y="555"/>
                </a:lnTo>
                <a:lnTo>
                  <a:pt x="4381" y="553"/>
                </a:lnTo>
                <a:lnTo>
                  <a:pt x="4381" y="551"/>
                </a:lnTo>
                <a:lnTo>
                  <a:pt x="4379" y="549"/>
                </a:lnTo>
                <a:lnTo>
                  <a:pt x="4377" y="546"/>
                </a:lnTo>
                <a:lnTo>
                  <a:pt x="4375" y="542"/>
                </a:lnTo>
                <a:lnTo>
                  <a:pt x="4371" y="541"/>
                </a:lnTo>
                <a:lnTo>
                  <a:pt x="4367" y="540"/>
                </a:lnTo>
                <a:lnTo>
                  <a:pt x="4363" y="539"/>
                </a:lnTo>
                <a:lnTo>
                  <a:pt x="4354" y="540"/>
                </a:lnTo>
                <a:lnTo>
                  <a:pt x="4344" y="541"/>
                </a:lnTo>
                <a:lnTo>
                  <a:pt x="4335" y="543"/>
                </a:lnTo>
                <a:lnTo>
                  <a:pt x="4326" y="546"/>
                </a:lnTo>
                <a:lnTo>
                  <a:pt x="4322" y="546"/>
                </a:lnTo>
                <a:lnTo>
                  <a:pt x="4319" y="546"/>
                </a:lnTo>
                <a:lnTo>
                  <a:pt x="4316" y="545"/>
                </a:lnTo>
                <a:lnTo>
                  <a:pt x="4314" y="543"/>
                </a:lnTo>
                <a:lnTo>
                  <a:pt x="4305" y="536"/>
                </a:lnTo>
                <a:lnTo>
                  <a:pt x="4292" y="528"/>
                </a:lnTo>
                <a:lnTo>
                  <a:pt x="4280" y="520"/>
                </a:lnTo>
                <a:lnTo>
                  <a:pt x="4270" y="514"/>
                </a:lnTo>
                <a:lnTo>
                  <a:pt x="4258" y="508"/>
                </a:lnTo>
                <a:lnTo>
                  <a:pt x="4247" y="503"/>
                </a:lnTo>
                <a:lnTo>
                  <a:pt x="4242" y="502"/>
                </a:lnTo>
                <a:lnTo>
                  <a:pt x="4238" y="504"/>
                </a:lnTo>
                <a:lnTo>
                  <a:pt x="4235" y="505"/>
                </a:lnTo>
                <a:lnTo>
                  <a:pt x="4234" y="507"/>
                </a:lnTo>
                <a:lnTo>
                  <a:pt x="4233" y="510"/>
                </a:lnTo>
                <a:lnTo>
                  <a:pt x="4232" y="514"/>
                </a:lnTo>
                <a:lnTo>
                  <a:pt x="4231" y="521"/>
                </a:lnTo>
                <a:lnTo>
                  <a:pt x="4229" y="527"/>
                </a:lnTo>
                <a:lnTo>
                  <a:pt x="4226" y="530"/>
                </a:lnTo>
                <a:lnTo>
                  <a:pt x="4223" y="531"/>
                </a:lnTo>
                <a:lnTo>
                  <a:pt x="4220" y="531"/>
                </a:lnTo>
                <a:lnTo>
                  <a:pt x="4216" y="530"/>
                </a:lnTo>
                <a:lnTo>
                  <a:pt x="4212" y="527"/>
                </a:lnTo>
                <a:lnTo>
                  <a:pt x="4209" y="521"/>
                </a:lnTo>
                <a:lnTo>
                  <a:pt x="4205" y="511"/>
                </a:lnTo>
                <a:lnTo>
                  <a:pt x="4203" y="502"/>
                </a:lnTo>
                <a:lnTo>
                  <a:pt x="4201" y="498"/>
                </a:lnTo>
                <a:lnTo>
                  <a:pt x="4199" y="496"/>
                </a:lnTo>
                <a:lnTo>
                  <a:pt x="4195" y="495"/>
                </a:lnTo>
                <a:lnTo>
                  <a:pt x="4189" y="497"/>
                </a:lnTo>
                <a:lnTo>
                  <a:pt x="4183" y="499"/>
                </a:lnTo>
                <a:lnTo>
                  <a:pt x="4176" y="498"/>
                </a:lnTo>
                <a:lnTo>
                  <a:pt x="4168" y="497"/>
                </a:lnTo>
                <a:lnTo>
                  <a:pt x="4161" y="496"/>
                </a:lnTo>
                <a:lnTo>
                  <a:pt x="4158" y="496"/>
                </a:lnTo>
                <a:lnTo>
                  <a:pt x="4155" y="497"/>
                </a:lnTo>
                <a:lnTo>
                  <a:pt x="4152" y="498"/>
                </a:lnTo>
                <a:lnTo>
                  <a:pt x="4149" y="499"/>
                </a:lnTo>
                <a:lnTo>
                  <a:pt x="4147" y="503"/>
                </a:lnTo>
                <a:lnTo>
                  <a:pt x="4146" y="506"/>
                </a:lnTo>
                <a:lnTo>
                  <a:pt x="4145" y="511"/>
                </a:lnTo>
                <a:lnTo>
                  <a:pt x="4145" y="517"/>
                </a:lnTo>
                <a:lnTo>
                  <a:pt x="4145" y="539"/>
                </a:lnTo>
                <a:lnTo>
                  <a:pt x="4144" y="553"/>
                </a:lnTo>
                <a:lnTo>
                  <a:pt x="4144" y="558"/>
                </a:lnTo>
                <a:lnTo>
                  <a:pt x="4145" y="563"/>
                </a:lnTo>
                <a:lnTo>
                  <a:pt x="4147" y="568"/>
                </a:lnTo>
                <a:lnTo>
                  <a:pt x="4152" y="571"/>
                </a:lnTo>
                <a:lnTo>
                  <a:pt x="4158" y="575"/>
                </a:lnTo>
                <a:lnTo>
                  <a:pt x="4166" y="578"/>
                </a:lnTo>
                <a:lnTo>
                  <a:pt x="4177" y="581"/>
                </a:lnTo>
                <a:lnTo>
                  <a:pt x="4186" y="584"/>
                </a:lnTo>
                <a:lnTo>
                  <a:pt x="4195" y="589"/>
                </a:lnTo>
                <a:lnTo>
                  <a:pt x="4201" y="593"/>
                </a:lnTo>
                <a:lnTo>
                  <a:pt x="4202" y="595"/>
                </a:lnTo>
                <a:lnTo>
                  <a:pt x="4202" y="597"/>
                </a:lnTo>
                <a:lnTo>
                  <a:pt x="4201" y="600"/>
                </a:lnTo>
                <a:lnTo>
                  <a:pt x="4199" y="603"/>
                </a:lnTo>
                <a:lnTo>
                  <a:pt x="4192" y="611"/>
                </a:lnTo>
                <a:lnTo>
                  <a:pt x="4188" y="619"/>
                </a:lnTo>
                <a:lnTo>
                  <a:pt x="4184" y="628"/>
                </a:lnTo>
                <a:lnTo>
                  <a:pt x="4181" y="637"/>
                </a:lnTo>
                <a:lnTo>
                  <a:pt x="4177" y="652"/>
                </a:lnTo>
                <a:lnTo>
                  <a:pt x="4176" y="659"/>
                </a:lnTo>
                <a:lnTo>
                  <a:pt x="4174" y="655"/>
                </a:lnTo>
                <a:lnTo>
                  <a:pt x="4167" y="643"/>
                </a:lnTo>
                <a:lnTo>
                  <a:pt x="4161" y="628"/>
                </a:lnTo>
                <a:lnTo>
                  <a:pt x="4153" y="613"/>
                </a:lnTo>
                <a:lnTo>
                  <a:pt x="4143" y="592"/>
                </a:lnTo>
                <a:lnTo>
                  <a:pt x="4133" y="570"/>
                </a:lnTo>
                <a:lnTo>
                  <a:pt x="4126" y="560"/>
                </a:lnTo>
                <a:lnTo>
                  <a:pt x="4121" y="555"/>
                </a:lnTo>
                <a:lnTo>
                  <a:pt x="4119" y="554"/>
                </a:lnTo>
                <a:lnTo>
                  <a:pt x="4117" y="554"/>
                </a:lnTo>
                <a:lnTo>
                  <a:pt x="4115" y="556"/>
                </a:lnTo>
                <a:lnTo>
                  <a:pt x="4113" y="559"/>
                </a:lnTo>
                <a:lnTo>
                  <a:pt x="4109" y="568"/>
                </a:lnTo>
                <a:lnTo>
                  <a:pt x="4103" y="576"/>
                </a:lnTo>
                <a:lnTo>
                  <a:pt x="4098" y="583"/>
                </a:lnTo>
                <a:lnTo>
                  <a:pt x="4093" y="591"/>
                </a:lnTo>
                <a:lnTo>
                  <a:pt x="4088" y="598"/>
                </a:lnTo>
                <a:lnTo>
                  <a:pt x="4085" y="603"/>
                </a:lnTo>
                <a:lnTo>
                  <a:pt x="4082" y="607"/>
                </a:lnTo>
                <a:lnTo>
                  <a:pt x="4082" y="611"/>
                </a:lnTo>
                <a:lnTo>
                  <a:pt x="4080" y="609"/>
                </a:lnTo>
                <a:lnTo>
                  <a:pt x="4072" y="601"/>
                </a:lnTo>
                <a:lnTo>
                  <a:pt x="4067" y="597"/>
                </a:lnTo>
                <a:lnTo>
                  <a:pt x="4060" y="593"/>
                </a:lnTo>
                <a:lnTo>
                  <a:pt x="4054" y="589"/>
                </a:lnTo>
                <a:lnTo>
                  <a:pt x="4048" y="586"/>
                </a:lnTo>
                <a:lnTo>
                  <a:pt x="4030" y="583"/>
                </a:lnTo>
                <a:lnTo>
                  <a:pt x="4006" y="581"/>
                </a:lnTo>
                <a:lnTo>
                  <a:pt x="3994" y="581"/>
                </a:lnTo>
                <a:lnTo>
                  <a:pt x="3985" y="583"/>
                </a:lnTo>
                <a:lnTo>
                  <a:pt x="3981" y="585"/>
                </a:lnTo>
                <a:lnTo>
                  <a:pt x="3979" y="587"/>
                </a:lnTo>
                <a:lnTo>
                  <a:pt x="3977" y="591"/>
                </a:lnTo>
                <a:lnTo>
                  <a:pt x="3977" y="594"/>
                </a:lnTo>
                <a:lnTo>
                  <a:pt x="3978" y="608"/>
                </a:lnTo>
                <a:lnTo>
                  <a:pt x="3979" y="623"/>
                </a:lnTo>
                <a:lnTo>
                  <a:pt x="3980" y="630"/>
                </a:lnTo>
                <a:lnTo>
                  <a:pt x="3982" y="637"/>
                </a:lnTo>
                <a:lnTo>
                  <a:pt x="3985" y="643"/>
                </a:lnTo>
                <a:lnTo>
                  <a:pt x="3987" y="649"/>
                </a:lnTo>
                <a:lnTo>
                  <a:pt x="3994" y="661"/>
                </a:lnTo>
                <a:lnTo>
                  <a:pt x="3999" y="673"/>
                </a:lnTo>
                <a:lnTo>
                  <a:pt x="4001" y="680"/>
                </a:lnTo>
                <a:lnTo>
                  <a:pt x="4002" y="686"/>
                </a:lnTo>
                <a:lnTo>
                  <a:pt x="4002" y="691"/>
                </a:lnTo>
                <a:lnTo>
                  <a:pt x="4002" y="696"/>
                </a:lnTo>
                <a:lnTo>
                  <a:pt x="4002" y="699"/>
                </a:lnTo>
                <a:lnTo>
                  <a:pt x="4001" y="700"/>
                </a:lnTo>
                <a:lnTo>
                  <a:pt x="4000" y="700"/>
                </a:lnTo>
                <a:lnTo>
                  <a:pt x="3999" y="700"/>
                </a:lnTo>
                <a:lnTo>
                  <a:pt x="3995" y="699"/>
                </a:lnTo>
                <a:lnTo>
                  <a:pt x="3992" y="696"/>
                </a:lnTo>
                <a:lnTo>
                  <a:pt x="3989" y="693"/>
                </a:lnTo>
                <a:lnTo>
                  <a:pt x="3986" y="691"/>
                </a:lnTo>
                <a:lnTo>
                  <a:pt x="3984" y="691"/>
                </a:lnTo>
                <a:lnTo>
                  <a:pt x="3982" y="691"/>
                </a:lnTo>
                <a:lnTo>
                  <a:pt x="3981" y="692"/>
                </a:lnTo>
                <a:lnTo>
                  <a:pt x="3980" y="693"/>
                </a:lnTo>
                <a:lnTo>
                  <a:pt x="3978" y="696"/>
                </a:lnTo>
                <a:lnTo>
                  <a:pt x="3977" y="699"/>
                </a:lnTo>
                <a:lnTo>
                  <a:pt x="3978" y="701"/>
                </a:lnTo>
                <a:lnTo>
                  <a:pt x="3979" y="703"/>
                </a:lnTo>
                <a:lnTo>
                  <a:pt x="3983" y="705"/>
                </a:lnTo>
                <a:lnTo>
                  <a:pt x="3985" y="707"/>
                </a:lnTo>
                <a:lnTo>
                  <a:pt x="3989" y="710"/>
                </a:lnTo>
                <a:lnTo>
                  <a:pt x="3991" y="712"/>
                </a:lnTo>
                <a:close/>
                <a:moveTo>
                  <a:pt x="2036" y="1821"/>
                </a:moveTo>
                <a:lnTo>
                  <a:pt x="2039" y="1825"/>
                </a:lnTo>
                <a:lnTo>
                  <a:pt x="2042" y="1828"/>
                </a:lnTo>
                <a:lnTo>
                  <a:pt x="2044" y="1828"/>
                </a:lnTo>
                <a:lnTo>
                  <a:pt x="2046" y="1828"/>
                </a:lnTo>
                <a:lnTo>
                  <a:pt x="2047" y="1827"/>
                </a:lnTo>
                <a:lnTo>
                  <a:pt x="2049" y="1826"/>
                </a:lnTo>
                <a:lnTo>
                  <a:pt x="2053" y="1820"/>
                </a:lnTo>
                <a:lnTo>
                  <a:pt x="2056" y="1813"/>
                </a:lnTo>
                <a:lnTo>
                  <a:pt x="2057" y="1810"/>
                </a:lnTo>
                <a:lnTo>
                  <a:pt x="2057" y="1808"/>
                </a:lnTo>
                <a:lnTo>
                  <a:pt x="2056" y="1806"/>
                </a:lnTo>
                <a:lnTo>
                  <a:pt x="2054" y="1806"/>
                </a:lnTo>
                <a:lnTo>
                  <a:pt x="2046" y="1807"/>
                </a:lnTo>
                <a:lnTo>
                  <a:pt x="2041" y="1809"/>
                </a:lnTo>
                <a:lnTo>
                  <a:pt x="2038" y="1812"/>
                </a:lnTo>
                <a:lnTo>
                  <a:pt x="2036" y="1815"/>
                </a:lnTo>
                <a:lnTo>
                  <a:pt x="2035" y="1819"/>
                </a:lnTo>
                <a:lnTo>
                  <a:pt x="2036" y="1821"/>
                </a:lnTo>
                <a:close/>
                <a:moveTo>
                  <a:pt x="1990" y="1887"/>
                </a:moveTo>
                <a:lnTo>
                  <a:pt x="1991" y="1893"/>
                </a:lnTo>
                <a:lnTo>
                  <a:pt x="1992" y="1898"/>
                </a:lnTo>
                <a:lnTo>
                  <a:pt x="1993" y="1900"/>
                </a:lnTo>
                <a:lnTo>
                  <a:pt x="1994" y="1901"/>
                </a:lnTo>
                <a:lnTo>
                  <a:pt x="1996" y="1901"/>
                </a:lnTo>
                <a:lnTo>
                  <a:pt x="1998" y="1900"/>
                </a:lnTo>
                <a:lnTo>
                  <a:pt x="2004" y="1897"/>
                </a:lnTo>
                <a:lnTo>
                  <a:pt x="2009" y="1893"/>
                </a:lnTo>
                <a:lnTo>
                  <a:pt x="2010" y="1891"/>
                </a:lnTo>
                <a:lnTo>
                  <a:pt x="2012" y="1888"/>
                </a:lnTo>
                <a:lnTo>
                  <a:pt x="2012" y="1885"/>
                </a:lnTo>
                <a:lnTo>
                  <a:pt x="2011" y="1880"/>
                </a:lnTo>
                <a:lnTo>
                  <a:pt x="2009" y="1873"/>
                </a:lnTo>
                <a:lnTo>
                  <a:pt x="2008" y="1868"/>
                </a:lnTo>
                <a:lnTo>
                  <a:pt x="2007" y="1866"/>
                </a:lnTo>
                <a:lnTo>
                  <a:pt x="2006" y="1865"/>
                </a:lnTo>
                <a:lnTo>
                  <a:pt x="2005" y="1866"/>
                </a:lnTo>
                <a:lnTo>
                  <a:pt x="2002" y="1868"/>
                </a:lnTo>
                <a:lnTo>
                  <a:pt x="1993" y="1880"/>
                </a:lnTo>
                <a:lnTo>
                  <a:pt x="1990" y="1887"/>
                </a:lnTo>
                <a:close/>
                <a:moveTo>
                  <a:pt x="1897" y="1867"/>
                </a:moveTo>
                <a:lnTo>
                  <a:pt x="1900" y="1875"/>
                </a:lnTo>
                <a:lnTo>
                  <a:pt x="1904" y="1880"/>
                </a:lnTo>
                <a:lnTo>
                  <a:pt x="1909" y="1882"/>
                </a:lnTo>
                <a:lnTo>
                  <a:pt x="1914" y="1882"/>
                </a:lnTo>
                <a:lnTo>
                  <a:pt x="1918" y="1881"/>
                </a:lnTo>
                <a:lnTo>
                  <a:pt x="1922" y="1879"/>
                </a:lnTo>
                <a:lnTo>
                  <a:pt x="1926" y="1876"/>
                </a:lnTo>
                <a:lnTo>
                  <a:pt x="1929" y="1874"/>
                </a:lnTo>
                <a:lnTo>
                  <a:pt x="1938" y="1867"/>
                </a:lnTo>
                <a:lnTo>
                  <a:pt x="1948" y="1857"/>
                </a:lnTo>
                <a:lnTo>
                  <a:pt x="1951" y="1852"/>
                </a:lnTo>
                <a:lnTo>
                  <a:pt x="1953" y="1849"/>
                </a:lnTo>
                <a:lnTo>
                  <a:pt x="1953" y="1847"/>
                </a:lnTo>
                <a:lnTo>
                  <a:pt x="1952" y="1845"/>
                </a:lnTo>
                <a:lnTo>
                  <a:pt x="1951" y="1844"/>
                </a:lnTo>
                <a:lnTo>
                  <a:pt x="1948" y="1843"/>
                </a:lnTo>
                <a:lnTo>
                  <a:pt x="1937" y="1841"/>
                </a:lnTo>
                <a:lnTo>
                  <a:pt x="1927" y="1840"/>
                </a:lnTo>
                <a:lnTo>
                  <a:pt x="1923" y="1841"/>
                </a:lnTo>
                <a:lnTo>
                  <a:pt x="1920" y="1842"/>
                </a:lnTo>
                <a:lnTo>
                  <a:pt x="1918" y="1845"/>
                </a:lnTo>
                <a:lnTo>
                  <a:pt x="1916" y="1848"/>
                </a:lnTo>
                <a:lnTo>
                  <a:pt x="1915" y="1852"/>
                </a:lnTo>
                <a:lnTo>
                  <a:pt x="1911" y="1855"/>
                </a:lnTo>
                <a:lnTo>
                  <a:pt x="1908" y="1858"/>
                </a:lnTo>
                <a:lnTo>
                  <a:pt x="1905" y="1862"/>
                </a:lnTo>
                <a:lnTo>
                  <a:pt x="1899" y="1866"/>
                </a:lnTo>
                <a:lnTo>
                  <a:pt x="1897" y="1867"/>
                </a:lnTo>
                <a:close/>
                <a:moveTo>
                  <a:pt x="2056" y="1576"/>
                </a:moveTo>
                <a:lnTo>
                  <a:pt x="2054" y="1586"/>
                </a:lnTo>
                <a:lnTo>
                  <a:pt x="2052" y="1595"/>
                </a:lnTo>
                <a:lnTo>
                  <a:pt x="2053" y="1601"/>
                </a:lnTo>
                <a:lnTo>
                  <a:pt x="2055" y="1605"/>
                </a:lnTo>
                <a:lnTo>
                  <a:pt x="2059" y="1609"/>
                </a:lnTo>
                <a:lnTo>
                  <a:pt x="2066" y="1612"/>
                </a:lnTo>
                <a:lnTo>
                  <a:pt x="2073" y="1614"/>
                </a:lnTo>
                <a:lnTo>
                  <a:pt x="2080" y="1615"/>
                </a:lnTo>
                <a:lnTo>
                  <a:pt x="2086" y="1614"/>
                </a:lnTo>
                <a:lnTo>
                  <a:pt x="2092" y="1613"/>
                </a:lnTo>
                <a:lnTo>
                  <a:pt x="2097" y="1610"/>
                </a:lnTo>
                <a:lnTo>
                  <a:pt x="2101" y="1606"/>
                </a:lnTo>
                <a:lnTo>
                  <a:pt x="2104" y="1602"/>
                </a:lnTo>
                <a:lnTo>
                  <a:pt x="2105" y="1596"/>
                </a:lnTo>
                <a:lnTo>
                  <a:pt x="2106" y="1591"/>
                </a:lnTo>
                <a:lnTo>
                  <a:pt x="2105" y="1584"/>
                </a:lnTo>
                <a:lnTo>
                  <a:pt x="2104" y="1578"/>
                </a:lnTo>
                <a:lnTo>
                  <a:pt x="2102" y="1571"/>
                </a:lnTo>
                <a:lnTo>
                  <a:pt x="2100" y="1565"/>
                </a:lnTo>
                <a:lnTo>
                  <a:pt x="2097" y="1561"/>
                </a:lnTo>
                <a:lnTo>
                  <a:pt x="2095" y="1560"/>
                </a:lnTo>
                <a:lnTo>
                  <a:pt x="2093" y="1559"/>
                </a:lnTo>
                <a:lnTo>
                  <a:pt x="2091" y="1559"/>
                </a:lnTo>
                <a:lnTo>
                  <a:pt x="2090" y="1559"/>
                </a:lnTo>
                <a:lnTo>
                  <a:pt x="2081" y="1562"/>
                </a:lnTo>
                <a:lnTo>
                  <a:pt x="2075" y="1564"/>
                </a:lnTo>
                <a:lnTo>
                  <a:pt x="2072" y="1565"/>
                </a:lnTo>
                <a:lnTo>
                  <a:pt x="2069" y="1567"/>
                </a:lnTo>
                <a:lnTo>
                  <a:pt x="2067" y="1569"/>
                </a:lnTo>
                <a:lnTo>
                  <a:pt x="2066" y="1572"/>
                </a:lnTo>
                <a:lnTo>
                  <a:pt x="2064" y="1576"/>
                </a:lnTo>
                <a:lnTo>
                  <a:pt x="2063" y="1576"/>
                </a:lnTo>
                <a:lnTo>
                  <a:pt x="2063" y="1573"/>
                </a:lnTo>
                <a:lnTo>
                  <a:pt x="2062" y="1571"/>
                </a:lnTo>
                <a:lnTo>
                  <a:pt x="2061" y="1570"/>
                </a:lnTo>
                <a:lnTo>
                  <a:pt x="2060" y="1569"/>
                </a:lnTo>
                <a:lnTo>
                  <a:pt x="2059" y="1569"/>
                </a:lnTo>
                <a:lnTo>
                  <a:pt x="2058" y="1570"/>
                </a:lnTo>
                <a:lnTo>
                  <a:pt x="2057" y="1573"/>
                </a:lnTo>
                <a:lnTo>
                  <a:pt x="2056" y="1576"/>
                </a:lnTo>
                <a:close/>
                <a:moveTo>
                  <a:pt x="1688" y="699"/>
                </a:moveTo>
                <a:lnTo>
                  <a:pt x="1694" y="705"/>
                </a:lnTo>
                <a:lnTo>
                  <a:pt x="1699" y="709"/>
                </a:lnTo>
                <a:lnTo>
                  <a:pt x="1704" y="713"/>
                </a:lnTo>
                <a:lnTo>
                  <a:pt x="1709" y="717"/>
                </a:lnTo>
                <a:lnTo>
                  <a:pt x="1720" y="723"/>
                </a:lnTo>
                <a:lnTo>
                  <a:pt x="1728" y="726"/>
                </a:lnTo>
                <a:lnTo>
                  <a:pt x="1734" y="729"/>
                </a:lnTo>
                <a:lnTo>
                  <a:pt x="1739" y="733"/>
                </a:lnTo>
                <a:lnTo>
                  <a:pt x="1739" y="735"/>
                </a:lnTo>
                <a:lnTo>
                  <a:pt x="1738" y="737"/>
                </a:lnTo>
                <a:lnTo>
                  <a:pt x="1737" y="740"/>
                </a:lnTo>
                <a:lnTo>
                  <a:pt x="1733" y="745"/>
                </a:lnTo>
                <a:lnTo>
                  <a:pt x="1729" y="748"/>
                </a:lnTo>
                <a:lnTo>
                  <a:pt x="1726" y="751"/>
                </a:lnTo>
                <a:lnTo>
                  <a:pt x="1723" y="753"/>
                </a:lnTo>
                <a:lnTo>
                  <a:pt x="1719" y="753"/>
                </a:lnTo>
                <a:lnTo>
                  <a:pt x="1713" y="754"/>
                </a:lnTo>
                <a:lnTo>
                  <a:pt x="1708" y="753"/>
                </a:lnTo>
                <a:lnTo>
                  <a:pt x="1707" y="753"/>
                </a:lnTo>
                <a:lnTo>
                  <a:pt x="1706" y="753"/>
                </a:lnTo>
                <a:lnTo>
                  <a:pt x="1705" y="753"/>
                </a:lnTo>
                <a:lnTo>
                  <a:pt x="1706" y="754"/>
                </a:lnTo>
                <a:lnTo>
                  <a:pt x="1709" y="758"/>
                </a:lnTo>
                <a:lnTo>
                  <a:pt x="1716" y="766"/>
                </a:lnTo>
                <a:lnTo>
                  <a:pt x="1721" y="771"/>
                </a:lnTo>
                <a:lnTo>
                  <a:pt x="1725" y="775"/>
                </a:lnTo>
                <a:lnTo>
                  <a:pt x="1729" y="778"/>
                </a:lnTo>
                <a:lnTo>
                  <a:pt x="1733" y="780"/>
                </a:lnTo>
                <a:lnTo>
                  <a:pt x="1742" y="783"/>
                </a:lnTo>
                <a:lnTo>
                  <a:pt x="1749" y="783"/>
                </a:lnTo>
                <a:lnTo>
                  <a:pt x="1756" y="782"/>
                </a:lnTo>
                <a:lnTo>
                  <a:pt x="1761" y="780"/>
                </a:lnTo>
                <a:lnTo>
                  <a:pt x="1765" y="777"/>
                </a:lnTo>
                <a:lnTo>
                  <a:pt x="1766" y="773"/>
                </a:lnTo>
                <a:lnTo>
                  <a:pt x="1767" y="761"/>
                </a:lnTo>
                <a:lnTo>
                  <a:pt x="1768" y="746"/>
                </a:lnTo>
                <a:lnTo>
                  <a:pt x="1770" y="739"/>
                </a:lnTo>
                <a:lnTo>
                  <a:pt x="1772" y="735"/>
                </a:lnTo>
                <a:lnTo>
                  <a:pt x="1773" y="734"/>
                </a:lnTo>
                <a:lnTo>
                  <a:pt x="1774" y="734"/>
                </a:lnTo>
                <a:lnTo>
                  <a:pt x="1776" y="736"/>
                </a:lnTo>
                <a:lnTo>
                  <a:pt x="1778" y="738"/>
                </a:lnTo>
                <a:lnTo>
                  <a:pt x="1782" y="745"/>
                </a:lnTo>
                <a:lnTo>
                  <a:pt x="1784" y="752"/>
                </a:lnTo>
                <a:lnTo>
                  <a:pt x="1786" y="758"/>
                </a:lnTo>
                <a:lnTo>
                  <a:pt x="1786" y="763"/>
                </a:lnTo>
                <a:lnTo>
                  <a:pt x="1787" y="769"/>
                </a:lnTo>
                <a:lnTo>
                  <a:pt x="1788" y="772"/>
                </a:lnTo>
                <a:lnTo>
                  <a:pt x="1789" y="774"/>
                </a:lnTo>
                <a:lnTo>
                  <a:pt x="1791" y="775"/>
                </a:lnTo>
                <a:lnTo>
                  <a:pt x="1794" y="773"/>
                </a:lnTo>
                <a:lnTo>
                  <a:pt x="1796" y="769"/>
                </a:lnTo>
                <a:lnTo>
                  <a:pt x="1797" y="763"/>
                </a:lnTo>
                <a:lnTo>
                  <a:pt x="1798" y="757"/>
                </a:lnTo>
                <a:lnTo>
                  <a:pt x="1800" y="745"/>
                </a:lnTo>
                <a:lnTo>
                  <a:pt x="1801" y="735"/>
                </a:lnTo>
                <a:lnTo>
                  <a:pt x="1801" y="726"/>
                </a:lnTo>
                <a:lnTo>
                  <a:pt x="1801" y="710"/>
                </a:lnTo>
                <a:lnTo>
                  <a:pt x="1801" y="703"/>
                </a:lnTo>
                <a:lnTo>
                  <a:pt x="1804" y="697"/>
                </a:lnTo>
                <a:lnTo>
                  <a:pt x="1805" y="694"/>
                </a:lnTo>
                <a:lnTo>
                  <a:pt x="1806" y="693"/>
                </a:lnTo>
                <a:lnTo>
                  <a:pt x="1808" y="692"/>
                </a:lnTo>
                <a:lnTo>
                  <a:pt x="1810" y="692"/>
                </a:lnTo>
                <a:lnTo>
                  <a:pt x="1815" y="693"/>
                </a:lnTo>
                <a:lnTo>
                  <a:pt x="1820" y="693"/>
                </a:lnTo>
                <a:lnTo>
                  <a:pt x="1826" y="692"/>
                </a:lnTo>
                <a:lnTo>
                  <a:pt x="1830" y="690"/>
                </a:lnTo>
                <a:lnTo>
                  <a:pt x="1839" y="686"/>
                </a:lnTo>
                <a:lnTo>
                  <a:pt x="1843" y="683"/>
                </a:lnTo>
                <a:lnTo>
                  <a:pt x="1849" y="679"/>
                </a:lnTo>
                <a:lnTo>
                  <a:pt x="1858" y="671"/>
                </a:lnTo>
                <a:lnTo>
                  <a:pt x="1867" y="664"/>
                </a:lnTo>
                <a:lnTo>
                  <a:pt x="1873" y="658"/>
                </a:lnTo>
                <a:lnTo>
                  <a:pt x="1873" y="656"/>
                </a:lnTo>
                <a:lnTo>
                  <a:pt x="1872" y="651"/>
                </a:lnTo>
                <a:lnTo>
                  <a:pt x="1870" y="647"/>
                </a:lnTo>
                <a:lnTo>
                  <a:pt x="1866" y="643"/>
                </a:lnTo>
                <a:lnTo>
                  <a:pt x="1862" y="639"/>
                </a:lnTo>
                <a:lnTo>
                  <a:pt x="1858" y="636"/>
                </a:lnTo>
                <a:lnTo>
                  <a:pt x="1853" y="633"/>
                </a:lnTo>
                <a:lnTo>
                  <a:pt x="1848" y="631"/>
                </a:lnTo>
                <a:lnTo>
                  <a:pt x="1839" y="630"/>
                </a:lnTo>
                <a:lnTo>
                  <a:pt x="1832" y="629"/>
                </a:lnTo>
                <a:lnTo>
                  <a:pt x="1829" y="628"/>
                </a:lnTo>
                <a:lnTo>
                  <a:pt x="1827" y="627"/>
                </a:lnTo>
                <a:lnTo>
                  <a:pt x="1825" y="624"/>
                </a:lnTo>
                <a:lnTo>
                  <a:pt x="1825" y="621"/>
                </a:lnTo>
                <a:lnTo>
                  <a:pt x="1825" y="617"/>
                </a:lnTo>
                <a:lnTo>
                  <a:pt x="1826" y="614"/>
                </a:lnTo>
                <a:lnTo>
                  <a:pt x="1829" y="609"/>
                </a:lnTo>
                <a:lnTo>
                  <a:pt x="1831" y="605"/>
                </a:lnTo>
                <a:lnTo>
                  <a:pt x="1833" y="601"/>
                </a:lnTo>
                <a:lnTo>
                  <a:pt x="1834" y="597"/>
                </a:lnTo>
                <a:lnTo>
                  <a:pt x="1833" y="595"/>
                </a:lnTo>
                <a:lnTo>
                  <a:pt x="1832" y="593"/>
                </a:lnTo>
                <a:lnTo>
                  <a:pt x="1831" y="591"/>
                </a:lnTo>
                <a:lnTo>
                  <a:pt x="1829" y="589"/>
                </a:lnTo>
                <a:lnTo>
                  <a:pt x="1816" y="580"/>
                </a:lnTo>
                <a:lnTo>
                  <a:pt x="1801" y="572"/>
                </a:lnTo>
                <a:lnTo>
                  <a:pt x="1794" y="568"/>
                </a:lnTo>
                <a:lnTo>
                  <a:pt x="1789" y="562"/>
                </a:lnTo>
                <a:lnTo>
                  <a:pt x="1787" y="560"/>
                </a:lnTo>
                <a:lnTo>
                  <a:pt x="1786" y="558"/>
                </a:lnTo>
                <a:lnTo>
                  <a:pt x="1785" y="555"/>
                </a:lnTo>
                <a:lnTo>
                  <a:pt x="1785" y="553"/>
                </a:lnTo>
                <a:lnTo>
                  <a:pt x="1786" y="540"/>
                </a:lnTo>
                <a:lnTo>
                  <a:pt x="1786" y="527"/>
                </a:lnTo>
                <a:lnTo>
                  <a:pt x="1785" y="520"/>
                </a:lnTo>
                <a:lnTo>
                  <a:pt x="1784" y="515"/>
                </a:lnTo>
                <a:lnTo>
                  <a:pt x="1782" y="511"/>
                </a:lnTo>
                <a:lnTo>
                  <a:pt x="1777" y="507"/>
                </a:lnTo>
                <a:lnTo>
                  <a:pt x="1766" y="501"/>
                </a:lnTo>
                <a:lnTo>
                  <a:pt x="1753" y="491"/>
                </a:lnTo>
                <a:lnTo>
                  <a:pt x="1747" y="487"/>
                </a:lnTo>
                <a:lnTo>
                  <a:pt x="1742" y="482"/>
                </a:lnTo>
                <a:lnTo>
                  <a:pt x="1739" y="477"/>
                </a:lnTo>
                <a:lnTo>
                  <a:pt x="1738" y="474"/>
                </a:lnTo>
                <a:lnTo>
                  <a:pt x="1737" y="461"/>
                </a:lnTo>
                <a:lnTo>
                  <a:pt x="1734" y="441"/>
                </a:lnTo>
                <a:lnTo>
                  <a:pt x="1732" y="422"/>
                </a:lnTo>
                <a:lnTo>
                  <a:pt x="1729" y="412"/>
                </a:lnTo>
                <a:lnTo>
                  <a:pt x="1724" y="407"/>
                </a:lnTo>
                <a:lnTo>
                  <a:pt x="1717" y="399"/>
                </a:lnTo>
                <a:lnTo>
                  <a:pt x="1713" y="395"/>
                </a:lnTo>
                <a:lnTo>
                  <a:pt x="1709" y="393"/>
                </a:lnTo>
                <a:lnTo>
                  <a:pt x="1707" y="392"/>
                </a:lnTo>
                <a:lnTo>
                  <a:pt x="1705" y="392"/>
                </a:lnTo>
                <a:lnTo>
                  <a:pt x="1704" y="392"/>
                </a:lnTo>
                <a:lnTo>
                  <a:pt x="1703" y="393"/>
                </a:lnTo>
                <a:lnTo>
                  <a:pt x="1700" y="395"/>
                </a:lnTo>
                <a:lnTo>
                  <a:pt x="1696" y="395"/>
                </a:lnTo>
                <a:lnTo>
                  <a:pt x="1691" y="396"/>
                </a:lnTo>
                <a:lnTo>
                  <a:pt x="1687" y="396"/>
                </a:lnTo>
                <a:lnTo>
                  <a:pt x="1683" y="396"/>
                </a:lnTo>
                <a:lnTo>
                  <a:pt x="1681" y="397"/>
                </a:lnTo>
                <a:lnTo>
                  <a:pt x="1680" y="398"/>
                </a:lnTo>
                <a:lnTo>
                  <a:pt x="1681" y="400"/>
                </a:lnTo>
                <a:lnTo>
                  <a:pt x="1694" y="407"/>
                </a:lnTo>
                <a:lnTo>
                  <a:pt x="1701" y="412"/>
                </a:lnTo>
                <a:lnTo>
                  <a:pt x="1701" y="416"/>
                </a:lnTo>
                <a:lnTo>
                  <a:pt x="1701" y="421"/>
                </a:lnTo>
                <a:lnTo>
                  <a:pt x="1700" y="424"/>
                </a:lnTo>
                <a:lnTo>
                  <a:pt x="1699" y="427"/>
                </a:lnTo>
                <a:lnTo>
                  <a:pt x="1696" y="430"/>
                </a:lnTo>
                <a:lnTo>
                  <a:pt x="1693" y="435"/>
                </a:lnTo>
                <a:lnTo>
                  <a:pt x="1684" y="442"/>
                </a:lnTo>
                <a:lnTo>
                  <a:pt x="1677" y="450"/>
                </a:lnTo>
                <a:lnTo>
                  <a:pt x="1675" y="454"/>
                </a:lnTo>
                <a:lnTo>
                  <a:pt x="1673" y="458"/>
                </a:lnTo>
                <a:lnTo>
                  <a:pt x="1673" y="461"/>
                </a:lnTo>
                <a:lnTo>
                  <a:pt x="1674" y="464"/>
                </a:lnTo>
                <a:lnTo>
                  <a:pt x="1681" y="472"/>
                </a:lnTo>
                <a:lnTo>
                  <a:pt x="1689" y="484"/>
                </a:lnTo>
                <a:lnTo>
                  <a:pt x="1694" y="489"/>
                </a:lnTo>
                <a:lnTo>
                  <a:pt x="1696" y="493"/>
                </a:lnTo>
                <a:lnTo>
                  <a:pt x="1696" y="495"/>
                </a:lnTo>
                <a:lnTo>
                  <a:pt x="1696" y="496"/>
                </a:lnTo>
                <a:lnTo>
                  <a:pt x="1696" y="497"/>
                </a:lnTo>
                <a:lnTo>
                  <a:pt x="1694" y="498"/>
                </a:lnTo>
                <a:lnTo>
                  <a:pt x="1685" y="497"/>
                </a:lnTo>
                <a:lnTo>
                  <a:pt x="1675" y="493"/>
                </a:lnTo>
                <a:lnTo>
                  <a:pt x="1669" y="492"/>
                </a:lnTo>
                <a:lnTo>
                  <a:pt x="1666" y="491"/>
                </a:lnTo>
                <a:lnTo>
                  <a:pt x="1663" y="490"/>
                </a:lnTo>
                <a:lnTo>
                  <a:pt x="1662" y="491"/>
                </a:lnTo>
                <a:lnTo>
                  <a:pt x="1660" y="494"/>
                </a:lnTo>
                <a:lnTo>
                  <a:pt x="1657" y="496"/>
                </a:lnTo>
                <a:lnTo>
                  <a:pt x="1656" y="499"/>
                </a:lnTo>
                <a:lnTo>
                  <a:pt x="1655" y="504"/>
                </a:lnTo>
                <a:lnTo>
                  <a:pt x="1661" y="513"/>
                </a:lnTo>
                <a:lnTo>
                  <a:pt x="1673" y="529"/>
                </a:lnTo>
                <a:lnTo>
                  <a:pt x="1684" y="542"/>
                </a:lnTo>
                <a:lnTo>
                  <a:pt x="1689" y="549"/>
                </a:lnTo>
                <a:lnTo>
                  <a:pt x="1688" y="551"/>
                </a:lnTo>
                <a:lnTo>
                  <a:pt x="1687" y="555"/>
                </a:lnTo>
                <a:lnTo>
                  <a:pt x="1683" y="560"/>
                </a:lnTo>
                <a:lnTo>
                  <a:pt x="1677" y="567"/>
                </a:lnTo>
                <a:lnTo>
                  <a:pt x="1668" y="573"/>
                </a:lnTo>
                <a:lnTo>
                  <a:pt x="1662" y="577"/>
                </a:lnTo>
                <a:lnTo>
                  <a:pt x="1659" y="577"/>
                </a:lnTo>
                <a:lnTo>
                  <a:pt x="1657" y="577"/>
                </a:lnTo>
                <a:lnTo>
                  <a:pt x="1655" y="575"/>
                </a:lnTo>
                <a:lnTo>
                  <a:pt x="1654" y="572"/>
                </a:lnTo>
                <a:lnTo>
                  <a:pt x="1653" y="563"/>
                </a:lnTo>
                <a:lnTo>
                  <a:pt x="1650" y="556"/>
                </a:lnTo>
                <a:lnTo>
                  <a:pt x="1647" y="554"/>
                </a:lnTo>
                <a:lnTo>
                  <a:pt x="1646" y="553"/>
                </a:lnTo>
                <a:lnTo>
                  <a:pt x="1644" y="554"/>
                </a:lnTo>
                <a:lnTo>
                  <a:pt x="1642" y="556"/>
                </a:lnTo>
                <a:lnTo>
                  <a:pt x="1639" y="563"/>
                </a:lnTo>
                <a:lnTo>
                  <a:pt x="1638" y="570"/>
                </a:lnTo>
                <a:lnTo>
                  <a:pt x="1638" y="576"/>
                </a:lnTo>
                <a:lnTo>
                  <a:pt x="1639" y="582"/>
                </a:lnTo>
                <a:lnTo>
                  <a:pt x="1641" y="589"/>
                </a:lnTo>
                <a:lnTo>
                  <a:pt x="1646" y="594"/>
                </a:lnTo>
                <a:lnTo>
                  <a:pt x="1652" y="599"/>
                </a:lnTo>
                <a:lnTo>
                  <a:pt x="1659" y="604"/>
                </a:lnTo>
                <a:lnTo>
                  <a:pt x="1666" y="608"/>
                </a:lnTo>
                <a:lnTo>
                  <a:pt x="1674" y="614"/>
                </a:lnTo>
                <a:lnTo>
                  <a:pt x="1683" y="618"/>
                </a:lnTo>
                <a:lnTo>
                  <a:pt x="1695" y="622"/>
                </a:lnTo>
                <a:lnTo>
                  <a:pt x="1697" y="623"/>
                </a:lnTo>
                <a:lnTo>
                  <a:pt x="1698" y="624"/>
                </a:lnTo>
                <a:lnTo>
                  <a:pt x="1698" y="624"/>
                </a:lnTo>
                <a:lnTo>
                  <a:pt x="1697" y="624"/>
                </a:lnTo>
                <a:lnTo>
                  <a:pt x="1693" y="625"/>
                </a:lnTo>
                <a:lnTo>
                  <a:pt x="1686" y="625"/>
                </a:lnTo>
                <a:lnTo>
                  <a:pt x="1679" y="626"/>
                </a:lnTo>
                <a:lnTo>
                  <a:pt x="1673" y="627"/>
                </a:lnTo>
                <a:lnTo>
                  <a:pt x="1669" y="628"/>
                </a:lnTo>
                <a:lnTo>
                  <a:pt x="1667" y="629"/>
                </a:lnTo>
                <a:lnTo>
                  <a:pt x="1665" y="630"/>
                </a:lnTo>
                <a:lnTo>
                  <a:pt x="1664" y="633"/>
                </a:lnTo>
                <a:lnTo>
                  <a:pt x="1665" y="637"/>
                </a:lnTo>
                <a:lnTo>
                  <a:pt x="1667" y="641"/>
                </a:lnTo>
                <a:lnTo>
                  <a:pt x="1671" y="644"/>
                </a:lnTo>
                <a:lnTo>
                  <a:pt x="1675" y="647"/>
                </a:lnTo>
                <a:lnTo>
                  <a:pt x="1679" y="650"/>
                </a:lnTo>
                <a:lnTo>
                  <a:pt x="1684" y="652"/>
                </a:lnTo>
                <a:lnTo>
                  <a:pt x="1688" y="653"/>
                </a:lnTo>
                <a:lnTo>
                  <a:pt x="1691" y="652"/>
                </a:lnTo>
                <a:lnTo>
                  <a:pt x="1705" y="642"/>
                </a:lnTo>
                <a:lnTo>
                  <a:pt x="1717" y="633"/>
                </a:lnTo>
                <a:lnTo>
                  <a:pt x="1722" y="633"/>
                </a:lnTo>
                <a:lnTo>
                  <a:pt x="1729" y="633"/>
                </a:lnTo>
                <a:lnTo>
                  <a:pt x="1732" y="634"/>
                </a:lnTo>
                <a:lnTo>
                  <a:pt x="1735" y="636"/>
                </a:lnTo>
                <a:lnTo>
                  <a:pt x="1738" y="640"/>
                </a:lnTo>
                <a:lnTo>
                  <a:pt x="1738" y="644"/>
                </a:lnTo>
                <a:lnTo>
                  <a:pt x="1744" y="660"/>
                </a:lnTo>
                <a:lnTo>
                  <a:pt x="1749" y="669"/>
                </a:lnTo>
                <a:lnTo>
                  <a:pt x="1746" y="671"/>
                </a:lnTo>
                <a:lnTo>
                  <a:pt x="1743" y="672"/>
                </a:lnTo>
                <a:lnTo>
                  <a:pt x="1738" y="673"/>
                </a:lnTo>
                <a:lnTo>
                  <a:pt x="1732" y="674"/>
                </a:lnTo>
                <a:lnTo>
                  <a:pt x="1722" y="674"/>
                </a:lnTo>
                <a:lnTo>
                  <a:pt x="1715" y="675"/>
                </a:lnTo>
                <a:lnTo>
                  <a:pt x="1706" y="679"/>
                </a:lnTo>
                <a:lnTo>
                  <a:pt x="1694" y="684"/>
                </a:lnTo>
                <a:lnTo>
                  <a:pt x="1683" y="690"/>
                </a:lnTo>
                <a:lnTo>
                  <a:pt x="1677" y="694"/>
                </a:lnTo>
                <a:lnTo>
                  <a:pt x="1677" y="696"/>
                </a:lnTo>
                <a:lnTo>
                  <a:pt x="1678" y="696"/>
                </a:lnTo>
                <a:lnTo>
                  <a:pt x="1680" y="697"/>
                </a:lnTo>
                <a:lnTo>
                  <a:pt x="1682" y="697"/>
                </a:lnTo>
                <a:lnTo>
                  <a:pt x="1686" y="699"/>
                </a:lnTo>
                <a:lnTo>
                  <a:pt x="1688" y="699"/>
                </a:lnTo>
                <a:close/>
                <a:moveTo>
                  <a:pt x="1598" y="1064"/>
                </a:moveTo>
                <a:lnTo>
                  <a:pt x="1601" y="1060"/>
                </a:lnTo>
                <a:lnTo>
                  <a:pt x="1606" y="1052"/>
                </a:lnTo>
                <a:lnTo>
                  <a:pt x="1609" y="1042"/>
                </a:lnTo>
                <a:lnTo>
                  <a:pt x="1613" y="1032"/>
                </a:lnTo>
                <a:lnTo>
                  <a:pt x="1615" y="1021"/>
                </a:lnTo>
                <a:lnTo>
                  <a:pt x="1616" y="1011"/>
                </a:lnTo>
                <a:lnTo>
                  <a:pt x="1617" y="1000"/>
                </a:lnTo>
                <a:lnTo>
                  <a:pt x="1615" y="993"/>
                </a:lnTo>
                <a:lnTo>
                  <a:pt x="1611" y="976"/>
                </a:lnTo>
                <a:lnTo>
                  <a:pt x="1606" y="959"/>
                </a:lnTo>
                <a:lnTo>
                  <a:pt x="1601" y="952"/>
                </a:lnTo>
                <a:lnTo>
                  <a:pt x="1598" y="947"/>
                </a:lnTo>
                <a:lnTo>
                  <a:pt x="1596" y="945"/>
                </a:lnTo>
                <a:lnTo>
                  <a:pt x="1594" y="943"/>
                </a:lnTo>
                <a:lnTo>
                  <a:pt x="1591" y="943"/>
                </a:lnTo>
                <a:lnTo>
                  <a:pt x="1589" y="943"/>
                </a:lnTo>
                <a:lnTo>
                  <a:pt x="1584" y="945"/>
                </a:lnTo>
                <a:lnTo>
                  <a:pt x="1579" y="948"/>
                </a:lnTo>
                <a:lnTo>
                  <a:pt x="1575" y="952"/>
                </a:lnTo>
                <a:lnTo>
                  <a:pt x="1572" y="955"/>
                </a:lnTo>
                <a:lnTo>
                  <a:pt x="1569" y="958"/>
                </a:lnTo>
                <a:lnTo>
                  <a:pt x="1566" y="959"/>
                </a:lnTo>
                <a:lnTo>
                  <a:pt x="1565" y="958"/>
                </a:lnTo>
                <a:lnTo>
                  <a:pt x="1563" y="957"/>
                </a:lnTo>
                <a:lnTo>
                  <a:pt x="1560" y="955"/>
                </a:lnTo>
                <a:lnTo>
                  <a:pt x="1558" y="953"/>
                </a:lnTo>
                <a:lnTo>
                  <a:pt x="1555" y="946"/>
                </a:lnTo>
                <a:lnTo>
                  <a:pt x="1551" y="940"/>
                </a:lnTo>
                <a:lnTo>
                  <a:pt x="1546" y="934"/>
                </a:lnTo>
                <a:lnTo>
                  <a:pt x="1542" y="929"/>
                </a:lnTo>
                <a:lnTo>
                  <a:pt x="1537" y="927"/>
                </a:lnTo>
                <a:lnTo>
                  <a:pt x="1534" y="926"/>
                </a:lnTo>
                <a:lnTo>
                  <a:pt x="1532" y="927"/>
                </a:lnTo>
                <a:lnTo>
                  <a:pt x="1531" y="928"/>
                </a:lnTo>
                <a:lnTo>
                  <a:pt x="1529" y="929"/>
                </a:lnTo>
                <a:lnTo>
                  <a:pt x="1528" y="932"/>
                </a:lnTo>
                <a:lnTo>
                  <a:pt x="1527" y="940"/>
                </a:lnTo>
                <a:lnTo>
                  <a:pt x="1528" y="947"/>
                </a:lnTo>
                <a:lnTo>
                  <a:pt x="1530" y="955"/>
                </a:lnTo>
                <a:lnTo>
                  <a:pt x="1533" y="965"/>
                </a:lnTo>
                <a:lnTo>
                  <a:pt x="1536" y="972"/>
                </a:lnTo>
                <a:lnTo>
                  <a:pt x="1538" y="979"/>
                </a:lnTo>
                <a:lnTo>
                  <a:pt x="1540" y="985"/>
                </a:lnTo>
                <a:lnTo>
                  <a:pt x="1540" y="988"/>
                </a:lnTo>
                <a:lnTo>
                  <a:pt x="1536" y="989"/>
                </a:lnTo>
                <a:lnTo>
                  <a:pt x="1532" y="990"/>
                </a:lnTo>
                <a:lnTo>
                  <a:pt x="1526" y="991"/>
                </a:lnTo>
                <a:lnTo>
                  <a:pt x="1519" y="990"/>
                </a:lnTo>
                <a:lnTo>
                  <a:pt x="1512" y="989"/>
                </a:lnTo>
                <a:lnTo>
                  <a:pt x="1505" y="987"/>
                </a:lnTo>
                <a:lnTo>
                  <a:pt x="1500" y="982"/>
                </a:lnTo>
                <a:lnTo>
                  <a:pt x="1496" y="978"/>
                </a:lnTo>
                <a:lnTo>
                  <a:pt x="1490" y="965"/>
                </a:lnTo>
                <a:lnTo>
                  <a:pt x="1485" y="950"/>
                </a:lnTo>
                <a:lnTo>
                  <a:pt x="1483" y="945"/>
                </a:lnTo>
                <a:lnTo>
                  <a:pt x="1480" y="941"/>
                </a:lnTo>
                <a:lnTo>
                  <a:pt x="1478" y="941"/>
                </a:lnTo>
                <a:lnTo>
                  <a:pt x="1477" y="942"/>
                </a:lnTo>
                <a:lnTo>
                  <a:pt x="1475" y="943"/>
                </a:lnTo>
                <a:lnTo>
                  <a:pt x="1471" y="946"/>
                </a:lnTo>
                <a:lnTo>
                  <a:pt x="1468" y="952"/>
                </a:lnTo>
                <a:lnTo>
                  <a:pt x="1466" y="958"/>
                </a:lnTo>
                <a:lnTo>
                  <a:pt x="1465" y="965"/>
                </a:lnTo>
                <a:lnTo>
                  <a:pt x="1466" y="971"/>
                </a:lnTo>
                <a:lnTo>
                  <a:pt x="1470" y="980"/>
                </a:lnTo>
                <a:lnTo>
                  <a:pt x="1476" y="989"/>
                </a:lnTo>
                <a:lnTo>
                  <a:pt x="1479" y="991"/>
                </a:lnTo>
                <a:lnTo>
                  <a:pt x="1484" y="992"/>
                </a:lnTo>
                <a:lnTo>
                  <a:pt x="1489" y="992"/>
                </a:lnTo>
                <a:lnTo>
                  <a:pt x="1494" y="991"/>
                </a:lnTo>
                <a:lnTo>
                  <a:pt x="1500" y="992"/>
                </a:lnTo>
                <a:lnTo>
                  <a:pt x="1504" y="993"/>
                </a:lnTo>
                <a:lnTo>
                  <a:pt x="1505" y="994"/>
                </a:lnTo>
                <a:lnTo>
                  <a:pt x="1506" y="996"/>
                </a:lnTo>
                <a:lnTo>
                  <a:pt x="1506" y="999"/>
                </a:lnTo>
                <a:lnTo>
                  <a:pt x="1506" y="1003"/>
                </a:lnTo>
                <a:lnTo>
                  <a:pt x="1503" y="1017"/>
                </a:lnTo>
                <a:lnTo>
                  <a:pt x="1501" y="1025"/>
                </a:lnTo>
                <a:lnTo>
                  <a:pt x="1501" y="1030"/>
                </a:lnTo>
                <a:lnTo>
                  <a:pt x="1501" y="1032"/>
                </a:lnTo>
                <a:lnTo>
                  <a:pt x="1502" y="1034"/>
                </a:lnTo>
                <a:lnTo>
                  <a:pt x="1504" y="1036"/>
                </a:lnTo>
                <a:lnTo>
                  <a:pt x="1506" y="1036"/>
                </a:lnTo>
                <a:lnTo>
                  <a:pt x="1510" y="1035"/>
                </a:lnTo>
                <a:lnTo>
                  <a:pt x="1514" y="1033"/>
                </a:lnTo>
                <a:lnTo>
                  <a:pt x="1520" y="1030"/>
                </a:lnTo>
                <a:lnTo>
                  <a:pt x="1525" y="1026"/>
                </a:lnTo>
                <a:lnTo>
                  <a:pt x="1529" y="1023"/>
                </a:lnTo>
                <a:lnTo>
                  <a:pt x="1533" y="1022"/>
                </a:lnTo>
                <a:lnTo>
                  <a:pt x="1537" y="1022"/>
                </a:lnTo>
                <a:lnTo>
                  <a:pt x="1541" y="1024"/>
                </a:lnTo>
                <a:lnTo>
                  <a:pt x="1544" y="1026"/>
                </a:lnTo>
                <a:lnTo>
                  <a:pt x="1546" y="1030"/>
                </a:lnTo>
                <a:lnTo>
                  <a:pt x="1549" y="1034"/>
                </a:lnTo>
                <a:lnTo>
                  <a:pt x="1550" y="1037"/>
                </a:lnTo>
                <a:lnTo>
                  <a:pt x="1551" y="1041"/>
                </a:lnTo>
                <a:lnTo>
                  <a:pt x="1552" y="1045"/>
                </a:lnTo>
                <a:lnTo>
                  <a:pt x="1551" y="1050"/>
                </a:lnTo>
                <a:lnTo>
                  <a:pt x="1546" y="1058"/>
                </a:lnTo>
                <a:lnTo>
                  <a:pt x="1541" y="1068"/>
                </a:lnTo>
                <a:lnTo>
                  <a:pt x="1538" y="1074"/>
                </a:lnTo>
                <a:lnTo>
                  <a:pt x="1537" y="1079"/>
                </a:lnTo>
                <a:lnTo>
                  <a:pt x="1537" y="1082"/>
                </a:lnTo>
                <a:lnTo>
                  <a:pt x="1537" y="1084"/>
                </a:lnTo>
                <a:lnTo>
                  <a:pt x="1538" y="1086"/>
                </a:lnTo>
                <a:lnTo>
                  <a:pt x="1541" y="1088"/>
                </a:lnTo>
                <a:lnTo>
                  <a:pt x="1545" y="1091"/>
                </a:lnTo>
                <a:lnTo>
                  <a:pt x="1549" y="1095"/>
                </a:lnTo>
                <a:lnTo>
                  <a:pt x="1554" y="1097"/>
                </a:lnTo>
                <a:lnTo>
                  <a:pt x="1559" y="1099"/>
                </a:lnTo>
                <a:lnTo>
                  <a:pt x="1565" y="1099"/>
                </a:lnTo>
                <a:lnTo>
                  <a:pt x="1569" y="1099"/>
                </a:lnTo>
                <a:lnTo>
                  <a:pt x="1573" y="1097"/>
                </a:lnTo>
                <a:lnTo>
                  <a:pt x="1577" y="1095"/>
                </a:lnTo>
                <a:lnTo>
                  <a:pt x="1591" y="1076"/>
                </a:lnTo>
                <a:lnTo>
                  <a:pt x="1598" y="1064"/>
                </a:lnTo>
                <a:close/>
                <a:moveTo>
                  <a:pt x="1629" y="902"/>
                </a:moveTo>
                <a:lnTo>
                  <a:pt x="1619" y="903"/>
                </a:lnTo>
                <a:lnTo>
                  <a:pt x="1613" y="904"/>
                </a:lnTo>
                <a:lnTo>
                  <a:pt x="1613" y="907"/>
                </a:lnTo>
                <a:lnTo>
                  <a:pt x="1613" y="909"/>
                </a:lnTo>
                <a:lnTo>
                  <a:pt x="1614" y="912"/>
                </a:lnTo>
                <a:lnTo>
                  <a:pt x="1615" y="915"/>
                </a:lnTo>
                <a:lnTo>
                  <a:pt x="1619" y="921"/>
                </a:lnTo>
                <a:lnTo>
                  <a:pt x="1623" y="927"/>
                </a:lnTo>
                <a:lnTo>
                  <a:pt x="1634" y="943"/>
                </a:lnTo>
                <a:lnTo>
                  <a:pt x="1643" y="957"/>
                </a:lnTo>
                <a:lnTo>
                  <a:pt x="1650" y="970"/>
                </a:lnTo>
                <a:lnTo>
                  <a:pt x="1657" y="984"/>
                </a:lnTo>
                <a:lnTo>
                  <a:pt x="1660" y="989"/>
                </a:lnTo>
                <a:lnTo>
                  <a:pt x="1663" y="993"/>
                </a:lnTo>
                <a:lnTo>
                  <a:pt x="1664" y="996"/>
                </a:lnTo>
                <a:lnTo>
                  <a:pt x="1665" y="998"/>
                </a:lnTo>
                <a:lnTo>
                  <a:pt x="1665" y="1002"/>
                </a:lnTo>
                <a:lnTo>
                  <a:pt x="1664" y="1008"/>
                </a:lnTo>
                <a:lnTo>
                  <a:pt x="1663" y="1015"/>
                </a:lnTo>
                <a:lnTo>
                  <a:pt x="1660" y="1021"/>
                </a:lnTo>
                <a:lnTo>
                  <a:pt x="1657" y="1029"/>
                </a:lnTo>
                <a:lnTo>
                  <a:pt x="1653" y="1035"/>
                </a:lnTo>
                <a:lnTo>
                  <a:pt x="1645" y="1047"/>
                </a:lnTo>
                <a:lnTo>
                  <a:pt x="1640" y="1056"/>
                </a:lnTo>
                <a:lnTo>
                  <a:pt x="1636" y="1060"/>
                </a:lnTo>
                <a:lnTo>
                  <a:pt x="1631" y="1063"/>
                </a:lnTo>
                <a:lnTo>
                  <a:pt x="1629" y="1065"/>
                </a:lnTo>
                <a:lnTo>
                  <a:pt x="1628" y="1068"/>
                </a:lnTo>
                <a:lnTo>
                  <a:pt x="1627" y="1074"/>
                </a:lnTo>
                <a:lnTo>
                  <a:pt x="1627" y="1081"/>
                </a:lnTo>
                <a:lnTo>
                  <a:pt x="1628" y="1088"/>
                </a:lnTo>
                <a:lnTo>
                  <a:pt x="1630" y="1095"/>
                </a:lnTo>
                <a:lnTo>
                  <a:pt x="1631" y="1100"/>
                </a:lnTo>
                <a:lnTo>
                  <a:pt x="1634" y="1103"/>
                </a:lnTo>
                <a:lnTo>
                  <a:pt x="1640" y="1110"/>
                </a:lnTo>
                <a:lnTo>
                  <a:pt x="1650" y="1119"/>
                </a:lnTo>
                <a:lnTo>
                  <a:pt x="1654" y="1123"/>
                </a:lnTo>
                <a:lnTo>
                  <a:pt x="1659" y="1125"/>
                </a:lnTo>
                <a:lnTo>
                  <a:pt x="1665" y="1125"/>
                </a:lnTo>
                <a:lnTo>
                  <a:pt x="1671" y="1123"/>
                </a:lnTo>
                <a:lnTo>
                  <a:pt x="1681" y="1120"/>
                </a:lnTo>
                <a:lnTo>
                  <a:pt x="1690" y="1118"/>
                </a:lnTo>
                <a:lnTo>
                  <a:pt x="1695" y="1118"/>
                </a:lnTo>
                <a:lnTo>
                  <a:pt x="1698" y="1117"/>
                </a:lnTo>
                <a:lnTo>
                  <a:pt x="1701" y="1113"/>
                </a:lnTo>
                <a:lnTo>
                  <a:pt x="1704" y="1110"/>
                </a:lnTo>
                <a:lnTo>
                  <a:pt x="1705" y="1106"/>
                </a:lnTo>
                <a:lnTo>
                  <a:pt x="1706" y="1101"/>
                </a:lnTo>
                <a:lnTo>
                  <a:pt x="1706" y="1095"/>
                </a:lnTo>
                <a:lnTo>
                  <a:pt x="1704" y="1088"/>
                </a:lnTo>
                <a:lnTo>
                  <a:pt x="1702" y="1081"/>
                </a:lnTo>
                <a:lnTo>
                  <a:pt x="1697" y="1075"/>
                </a:lnTo>
                <a:lnTo>
                  <a:pt x="1690" y="1068"/>
                </a:lnTo>
                <a:lnTo>
                  <a:pt x="1684" y="1062"/>
                </a:lnTo>
                <a:lnTo>
                  <a:pt x="1678" y="1056"/>
                </a:lnTo>
                <a:lnTo>
                  <a:pt x="1674" y="1050"/>
                </a:lnTo>
                <a:lnTo>
                  <a:pt x="1673" y="1045"/>
                </a:lnTo>
                <a:lnTo>
                  <a:pt x="1672" y="1042"/>
                </a:lnTo>
                <a:lnTo>
                  <a:pt x="1673" y="1038"/>
                </a:lnTo>
                <a:lnTo>
                  <a:pt x="1674" y="1034"/>
                </a:lnTo>
                <a:lnTo>
                  <a:pt x="1677" y="1025"/>
                </a:lnTo>
                <a:lnTo>
                  <a:pt x="1678" y="1018"/>
                </a:lnTo>
                <a:lnTo>
                  <a:pt x="1679" y="1011"/>
                </a:lnTo>
                <a:lnTo>
                  <a:pt x="1678" y="1004"/>
                </a:lnTo>
                <a:lnTo>
                  <a:pt x="1676" y="996"/>
                </a:lnTo>
                <a:lnTo>
                  <a:pt x="1675" y="993"/>
                </a:lnTo>
                <a:lnTo>
                  <a:pt x="1675" y="991"/>
                </a:lnTo>
                <a:lnTo>
                  <a:pt x="1677" y="987"/>
                </a:lnTo>
                <a:lnTo>
                  <a:pt x="1678" y="985"/>
                </a:lnTo>
                <a:lnTo>
                  <a:pt x="1679" y="981"/>
                </a:lnTo>
                <a:lnTo>
                  <a:pt x="1681" y="980"/>
                </a:lnTo>
                <a:lnTo>
                  <a:pt x="1684" y="978"/>
                </a:lnTo>
                <a:lnTo>
                  <a:pt x="1690" y="971"/>
                </a:lnTo>
                <a:lnTo>
                  <a:pt x="1698" y="960"/>
                </a:lnTo>
                <a:lnTo>
                  <a:pt x="1699" y="959"/>
                </a:lnTo>
                <a:lnTo>
                  <a:pt x="1701" y="957"/>
                </a:lnTo>
                <a:lnTo>
                  <a:pt x="1702" y="957"/>
                </a:lnTo>
                <a:lnTo>
                  <a:pt x="1703" y="958"/>
                </a:lnTo>
                <a:lnTo>
                  <a:pt x="1705" y="963"/>
                </a:lnTo>
                <a:lnTo>
                  <a:pt x="1705" y="973"/>
                </a:lnTo>
                <a:lnTo>
                  <a:pt x="1706" y="979"/>
                </a:lnTo>
                <a:lnTo>
                  <a:pt x="1707" y="986"/>
                </a:lnTo>
                <a:lnTo>
                  <a:pt x="1708" y="991"/>
                </a:lnTo>
                <a:lnTo>
                  <a:pt x="1710" y="996"/>
                </a:lnTo>
                <a:lnTo>
                  <a:pt x="1715" y="1003"/>
                </a:lnTo>
                <a:lnTo>
                  <a:pt x="1719" y="1010"/>
                </a:lnTo>
                <a:lnTo>
                  <a:pt x="1723" y="1014"/>
                </a:lnTo>
                <a:lnTo>
                  <a:pt x="1727" y="1017"/>
                </a:lnTo>
                <a:lnTo>
                  <a:pt x="1729" y="1020"/>
                </a:lnTo>
                <a:lnTo>
                  <a:pt x="1729" y="1022"/>
                </a:lnTo>
                <a:lnTo>
                  <a:pt x="1726" y="1029"/>
                </a:lnTo>
                <a:lnTo>
                  <a:pt x="1721" y="1037"/>
                </a:lnTo>
                <a:lnTo>
                  <a:pt x="1717" y="1044"/>
                </a:lnTo>
                <a:lnTo>
                  <a:pt x="1715" y="1052"/>
                </a:lnTo>
                <a:lnTo>
                  <a:pt x="1715" y="1062"/>
                </a:lnTo>
                <a:lnTo>
                  <a:pt x="1716" y="1080"/>
                </a:lnTo>
                <a:lnTo>
                  <a:pt x="1717" y="1089"/>
                </a:lnTo>
                <a:lnTo>
                  <a:pt x="1719" y="1098"/>
                </a:lnTo>
                <a:lnTo>
                  <a:pt x="1721" y="1102"/>
                </a:lnTo>
                <a:lnTo>
                  <a:pt x="1723" y="1106"/>
                </a:lnTo>
                <a:lnTo>
                  <a:pt x="1725" y="1109"/>
                </a:lnTo>
                <a:lnTo>
                  <a:pt x="1728" y="1111"/>
                </a:lnTo>
                <a:lnTo>
                  <a:pt x="1734" y="1116"/>
                </a:lnTo>
                <a:lnTo>
                  <a:pt x="1740" y="1118"/>
                </a:lnTo>
                <a:lnTo>
                  <a:pt x="1744" y="1119"/>
                </a:lnTo>
                <a:lnTo>
                  <a:pt x="1748" y="1119"/>
                </a:lnTo>
                <a:lnTo>
                  <a:pt x="1752" y="1120"/>
                </a:lnTo>
                <a:lnTo>
                  <a:pt x="1755" y="1120"/>
                </a:lnTo>
                <a:lnTo>
                  <a:pt x="1759" y="1122"/>
                </a:lnTo>
                <a:lnTo>
                  <a:pt x="1762" y="1124"/>
                </a:lnTo>
                <a:lnTo>
                  <a:pt x="1764" y="1125"/>
                </a:lnTo>
                <a:lnTo>
                  <a:pt x="1766" y="1126"/>
                </a:lnTo>
                <a:lnTo>
                  <a:pt x="1767" y="1126"/>
                </a:lnTo>
                <a:lnTo>
                  <a:pt x="1769" y="1125"/>
                </a:lnTo>
                <a:lnTo>
                  <a:pt x="1773" y="1123"/>
                </a:lnTo>
                <a:lnTo>
                  <a:pt x="1778" y="1120"/>
                </a:lnTo>
                <a:lnTo>
                  <a:pt x="1783" y="1118"/>
                </a:lnTo>
                <a:lnTo>
                  <a:pt x="1788" y="1116"/>
                </a:lnTo>
                <a:lnTo>
                  <a:pt x="1790" y="1116"/>
                </a:lnTo>
                <a:lnTo>
                  <a:pt x="1792" y="1116"/>
                </a:lnTo>
                <a:lnTo>
                  <a:pt x="1795" y="1117"/>
                </a:lnTo>
                <a:lnTo>
                  <a:pt x="1797" y="1118"/>
                </a:lnTo>
                <a:lnTo>
                  <a:pt x="1804" y="1125"/>
                </a:lnTo>
                <a:lnTo>
                  <a:pt x="1810" y="1129"/>
                </a:lnTo>
                <a:lnTo>
                  <a:pt x="1821" y="1133"/>
                </a:lnTo>
                <a:lnTo>
                  <a:pt x="1842" y="1136"/>
                </a:lnTo>
                <a:lnTo>
                  <a:pt x="1849" y="1136"/>
                </a:lnTo>
                <a:lnTo>
                  <a:pt x="1854" y="1136"/>
                </a:lnTo>
                <a:lnTo>
                  <a:pt x="1858" y="1136"/>
                </a:lnTo>
                <a:lnTo>
                  <a:pt x="1862" y="1135"/>
                </a:lnTo>
                <a:lnTo>
                  <a:pt x="1869" y="1132"/>
                </a:lnTo>
                <a:lnTo>
                  <a:pt x="1874" y="1129"/>
                </a:lnTo>
                <a:lnTo>
                  <a:pt x="1877" y="1126"/>
                </a:lnTo>
                <a:lnTo>
                  <a:pt x="1879" y="1124"/>
                </a:lnTo>
                <a:lnTo>
                  <a:pt x="1881" y="1124"/>
                </a:lnTo>
                <a:lnTo>
                  <a:pt x="1882" y="1124"/>
                </a:lnTo>
                <a:lnTo>
                  <a:pt x="1883" y="1125"/>
                </a:lnTo>
                <a:lnTo>
                  <a:pt x="1885" y="1126"/>
                </a:lnTo>
                <a:lnTo>
                  <a:pt x="1887" y="1127"/>
                </a:lnTo>
                <a:lnTo>
                  <a:pt x="1889" y="1128"/>
                </a:lnTo>
                <a:lnTo>
                  <a:pt x="1892" y="1128"/>
                </a:lnTo>
                <a:lnTo>
                  <a:pt x="1894" y="1128"/>
                </a:lnTo>
                <a:lnTo>
                  <a:pt x="1899" y="1126"/>
                </a:lnTo>
                <a:lnTo>
                  <a:pt x="1904" y="1123"/>
                </a:lnTo>
                <a:lnTo>
                  <a:pt x="1909" y="1120"/>
                </a:lnTo>
                <a:lnTo>
                  <a:pt x="1914" y="1118"/>
                </a:lnTo>
                <a:lnTo>
                  <a:pt x="1916" y="1118"/>
                </a:lnTo>
                <a:lnTo>
                  <a:pt x="1918" y="1118"/>
                </a:lnTo>
                <a:lnTo>
                  <a:pt x="1920" y="1119"/>
                </a:lnTo>
                <a:lnTo>
                  <a:pt x="1921" y="1120"/>
                </a:lnTo>
                <a:lnTo>
                  <a:pt x="1925" y="1124"/>
                </a:lnTo>
                <a:lnTo>
                  <a:pt x="1930" y="1126"/>
                </a:lnTo>
                <a:lnTo>
                  <a:pt x="1937" y="1128"/>
                </a:lnTo>
                <a:lnTo>
                  <a:pt x="1944" y="1129"/>
                </a:lnTo>
                <a:lnTo>
                  <a:pt x="1960" y="1130"/>
                </a:lnTo>
                <a:lnTo>
                  <a:pt x="1971" y="1131"/>
                </a:lnTo>
                <a:lnTo>
                  <a:pt x="1976" y="1131"/>
                </a:lnTo>
                <a:lnTo>
                  <a:pt x="1982" y="1128"/>
                </a:lnTo>
                <a:lnTo>
                  <a:pt x="1988" y="1125"/>
                </a:lnTo>
                <a:lnTo>
                  <a:pt x="1994" y="1120"/>
                </a:lnTo>
                <a:lnTo>
                  <a:pt x="1998" y="1114"/>
                </a:lnTo>
                <a:lnTo>
                  <a:pt x="2002" y="1110"/>
                </a:lnTo>
                <a:lnTo>
                  <a:pt x="2003" y="1107"/>
                </a:lnTo>
                <a:lnTo>
                  <a:pt x="2003" y="1105"/>
                </a:lnTo>
                <a:lnTo>
                  <a:pt x="2002" y="1103"/>
                </a:lnTo>
                <a:lnTo>
                  <a:pt x="2001" y="1102"/>
                </a:lnTo>
                <a:lnTo>
                  <a:pt x="1993" y="1096"/>
                </a:lnTo>
                <a:lnTo>
                  <a:pt x="1985" y="1091"/>
                </a:lnTo>
                <a:lnTo>
                  <a:pt x="1982" y="1088"/>
                </a:lnTo>
                <a:lnTo>
                  <a:pt x="1980" y="1085"/>
                </a:lnTo>
                <a:lnTo>
                  <a:pt x="1981" y="1082"/>
                </a:lnTo>
                <a:lnTo>
                  <a:pt x="1984" y="1078"/>
                </a:lnTo>
                <a:lnTo>
                  <a:pt x="1992" y="1070"/>
                </a:lnTo>
                <a:lnTo>
                  <a:pt x="1998" y="1064"/>
                </a:lnTo>
                <a:lnTo>
                  <a:pt x="2001" y="1062"/>
                </a:lnTo>
                <a:lnTo>
                  <a:pt x="2001" y="1059"/>
                </a:lnTo>
                <a:lnTo>
                  <a:pt x="2000" y="1056"/>
                </a:lnTo>
                <a:lnTo>
                  <a:pt x="1996" y="1052"/>
                </a:lnTo>
                <a:lnTo>
                  <a:pt x="1985" y="1039"/>
                </a:lnTo>
                <a:lnTo>
                  <a:pt x="1971" y="1024"/>
                </a:lnTo>
                <a:lnTo>
                  <a:pt x="1964" y="1018"/>
                </a:lnTo>
                <a:lnTo>
                  <a:pt x="1957" y="1012"/>
                </a:lnTo>
                <a:lnTo>
                  <a:pt x="1951" y="1009"/>
                </a:lnTo>
                <a:lnTo>
                  <a:pt x="1947" y="1008"/>
                </a:lnTo>
                <a:lnTo>
                  <a:pt x="1938" y="1013"/>
                </a:lnTo>
                <a:lnTo>
                  <a:pt x="1927" y="1020"/>
                </a:lnTo>
                <a:lnTo>
                  <a:pt x="1923" y="1023"/>
                </a:lnTo>
                <a:lnTo>
                  <a:pt x="1918" y="1025"/>
                </a:lnTo>
                <a:lnTo>
                  <a:pt x="1916" y="1025"/>
                </a:lnTo>
                <a:lnTo>
                  <a:pt x="1914" y="1024"/>
                </a:lnTo>
                <a:lnTo>
                  <a:pt x="1913" y="1023"/>
                </a:lnTo>
                <a:lnTo>
                  <a:pt x="1910" y="1021"/>
                </a:lnTo>
                <a:lnTo>
                  <a:pt x="1906" y="1013"/>
                </a:lnTo>
                <a:lnTo>
                  <a:pt x="1904" y="1008"/>
                </a:lnTo>
                <a:lnTo>
                  <a:pt x="1903" y="1007"/>
                </a:lnTo>
                <a:lnTo>
                  <a:pt x="1901" y="1007"/>
                </a:lnTo>
                <a:lnTo>
                  <a:pt x="1899" y="1007"/>
                </a:lnTo>
                <a:lnTo>
                  <a:pt x="1897" y="1009"/>
                </a:lnTo>
                <a:lnTo>
                  <a:pt x="1894" y="1012"/>
                </a:lnTo>
                <a:lnTo>
                  <a:pt x="1893" y="1016"/>
                </a:lnTo>
                <a:lnTo>
                  <a:pt x="1892" y="1020"/>
                </a:lnTo>
                <a:lnTo>
                  <a:pt x="1891" y="1025"/>
                </a:lnTo>
                <a:lnTo>
                  <a:pt x="1888" y="1030"/>
                </a:lnTo>
                <a:lnTo>
                  <a:pt x="1886" y="1034"/>
                </a:lnTo>
                <a:lnTo>
                  <a:pt x="1881" y="1037"/>
                </a:lnTo>
                <a:lnTo>
                  <a:pt x="1875" y="1040"/>
                </a:lnTo>
                <a:lnTo>
                  <a:pt x="1859" y="1043"/>
                </a:lnTo>
                <a:lnTo>
                  <a:pt x="1845" y="1045"/>
                </a:lnTo>
                <a:lnTo>
                  <a:pt x="1835" y="1046"/>
                </a:lnTo>
                <a:lnTo>
                  <a:pt x="1832" y="1047"/>
                </a:lnTo>
                <a:lnTo>
                  <a:pt x="1831" y="1043"/>
                </a:lnTo>
                <a:lnTo>
                  <a:pt x="1829" y="1036"/>
                </a:lnTo>
                <a:lnTo>
                  <a:pt x="1827" y="1033"/>
                </a:lnTo>
                <a:lnTo>
                  <a:pt x="1823" y="1031"/>
                </a:lnTo>
                <a:lnTo>
                  <a:pt x="1822" y="1031"/>
                </a:lnTo>
                <a:lnTo>
                  <a:pt x="1820" y="1031"/>
                </a:lnTo>
                <a:lnTo>
                  <a:pt x="1818" y="1032"/>
                </a:lnTo>
                <a:lnTo>
                  <a:pt x="1816" y="1034"/>
                </a:lnTo>
                <a:lnTo>
                  <a:pt x="1803" y="1046"/>
                </a:lnTo>
                <a:lnTo>
                  <a:pt x="1799" y="1051"/>
                </a:lnTo>
                <a:lnTo>
                  <a:pt x="1792" y="1043"/>
                </a:lnTo>
                <a:lnTo>
                  <a:pt x="1770" y="1022"/>
                </a:lnTo>
                <a:lnTo>
                  <a:pt x="1764" y="1016"/>
                </a:lnTo>
                <a:lnTo>
                  <a:pt x="1759" y="1011"/>
                </a:lnTo>
                <a:lnTo>
                  <a:pt x="1755" y="1006"/>
                </a:lnTo>
                <a:lnTo>
                  <a:pt x="1754" y="1001"/>
                </a:lnTo>
                <a:lnTo>
                  <a:pt x="1753" y="998"/>
                </a:lnTo>
                <a:lnTo>
                  <a:pt x="1754" y="995"/>
                </a:lnTo>
                <a:lnTo>
                  <a:pt x="1755" y="993"/>
                </a:lnTo>
                <a:lnTo>
                  <a:pt x="1757" y="992"/>
                </a:lnTo>
                <a:lnTo>
                  <a:pt x="1759" y="991"/>
                </a:lnTo>
                <a:lnTo>
                  <a:pt x="1759" y="991"/>
                </a:lnTo>
                <a:lnTo>
                  <a:pt x="1757" y="990"/>
                </a:lnTo>
                <a:lnTo>
                  <a:pt x="1756" y="990"/>
                </a:lnTo>
                <a:lnTo>
                  <a:pt x="1752" y="988"/>
                </a:lnTo>
                <a:lnTo>
                  <a:pt x="1746" y="987"/>
                </a:lnTo>
                <a:lnTo>
                  <a:pt x="1741" y="985"/>
                </a:lnTo>
                <a:lnTo>
                  <a:pt x="1737" y="981"/>
                </a:lnTo>
                <a:lnTo>
                  <a:pt x="1735" y="980"/>
                </a:lnTo>
                <a:lnTo>
                  <a:pt x="1734" y="979"/>
                </a:lnTo>
                <a:lnTo>
                  <a:pt x="1735" y="978"/>
                </a:lnTo>
                <a:lnTo>
                  <a:pt x="1737" y="976"/>
                </a:lnTo>
                <a:lnTo>
                  <a:pt x="1753" y="964"/>
                </a:lnTo>
                <a:lnTo>
                  <a:pt x="1763" y="957"/>
                </a:lnTo>
                <a:lnTo>
                  <a:pt x="1765" y="951"/>
                </a:lnTo>
                <a:lnTo>
                  <a:pt x="1768" y="941"/>
                </a:lnTo>
                <a:lnTo>
                  <a:pt x="1771" y="936"/>
                </a:lnTo>
                <a:lnTo>
                  <a:pt x="1774" y="934"/>
                </a:lnTo>
                <a:lnTo>
                  <a:pt x="1776" y="934"/>
                </a:lnTo>
                <a:lnTo>
                  <a:pt x="1777" y="935"/>
                </a:lnTo>
                <a:lnTo>
                  <a:pt x="1779" y="937"/>
                </a:lnTo>
                <a:lnTo>
                  <a:pt x="1782" y="941"/>
                </a:lnTo>
                <a:lnTo>
                  <a:pt x="1786" y="948"/>
                </a:lnTo>
                <a:lnTo>
                  <a:pt x="1790" y="953"/>
                </a:lnTo>
                <a:lnTo>
                  <a:pt x="1794" y="958"/>
                </a:lnTo>
                <a:lnTo>
                  <a:pt x="1798" y="962"/>
                </a:lnTo>
                <a:lnTo>
                  <a:pt x="1804" y="964"/>
                </a:lnTo>
                <a:lnTo>
                  <a:pt x="1809" y="965"/>
                </a:lnTo>
                <a:lnTo>
                  <a:pt x="1814" y="965"/>
                </a:lnTo>
                <a:lnTo>
                  <a:pt x="1820" y="964"/>
                </a:lnTo>
                <a:lnTo>
                  <a:pt x="1823" y="964"/>
                </a:lnTo>
                <a:lnTo>
                  <a:pt x="1827" y="962"/>
                </a:lnTo>
                <a:lnTo>
                  <a:pt x="1829" y="959"/>
                </a:lnTo>
                <a:lnTo>
                  <a:pt x="1831" y="957"/>
                </a:lnTo>
                <a:lnTo>
                  <a:pt x="1835" y="952"/>
                </a:lnTo>
                <a:lnTo>
                  <a:pt x="1839" y="946"/>
                </a:lnTo>
                <a:lnTo>
                  <a:pt x="1842" y="942"/>
                </a:lnTo>
                <a:lnTo>
                  <a:pt x="1845" y="940"/>
                </a:lnTo>
                <a:lnTo>
                  <a:pt x="1848" y="940"/>
                </a:lnTo>
                <a:lnTo>
                  <a:pt x="1850" y="941"/>
                </a:lnTo>
                <a:lnTo>
                  <a:pt x="1851" y="943"/>
                </a:lnTo>
                <a:lnTo>
                  <a:pt x="1853" y="946"/>
                </a:lnTo>
                <a:lnTo>
                  <a:pt x="1858" y="952"/>
                </a:lnTo>
                <a:lnTo>
                  <a:pt x="1863" y="957"/>
                </a:lnTo>
                <a:lnTo>
                  <a:pt x="1870" y="962"/>
                </a:lnTo>
                <a:lnTo>
                  <a:pt x="1875" y="963"/>
                </a:lnTo>
                <a:lnTo>
                  <a:pt x="1880" y="963"/>
                </a:lnTo>
                <a:lnTo>
                  <a:pt x="1884" y="962"/>
                </a:lnTo>
                <a:lnTo>
                  <a:pt x="1888" y="959"/>
                </a:lnTo>
                <a:lnTo>
                  <a:pt x="1891" y="957"/>
                </a:lnTo>
                <a:lnTo>
                  <a:pt x="1892" y="949"/>
                </a:lnTo>
                <a:lnTo>
                  <a:pt x="1894" y="943"/>
                </a:lnTo>
                <a:lnTo>
                  <a:pt x="1895" y="941"/>
                </a:lnTo>
                <a:lnTo>
                  <a:pt x="1897" y="940"/>
                </a:lnTo>
                <a:lnTo>
                  <a:pt x="1899" y="941"/>
                </a:lnTo>
                <a:lnTo>
                  <a:pt x="1901" y="943"/>
                </a:lnTo>
                <a:lnTo>
                  <a:pt x="1907" y="949"/>
                </a:lnTo>
                <a:lnTo>
                  <a:pt x="1911" y="953"/>
                </a:lnTo>
                <a:lnTo>
                  <a:pt x="1916" y="956"/>
                </a:lnTo>
                <a:lnTo>
                  <a:pt x="1920" y="957"/>
                </a:lnTo>
                <a:lnTo>
                  <a:pt x="1925" y="956"/>
                </a:lnTo>
                <a:lnTo>
                  <a:pt x="1932" y="952"/>
                </a:lnTo>
                <a:lnTo>
                  <a:pt x="1939" y="949"/>
                </a:lnTo>
                <a:lnTo>
                  <a:pt x="1946" y="948"/>
                </a:lnTo>
                <a:lnTo>
                  <a:pt x="1951" y="949"/>
                </a:lnTo>
                <a:lnTo>
                  <a:pt x="1956" y="950"/>
                </a:lnTo>
                <a:lnTo>
                  <a:pt x="1962" y="953"/>
                </a:lnTo>
                <a:lnTo>
                  <a:pt x="1968" y="957"/>
                </a:lnTo>
                <a:lnTo>
                  <a:pt x="1982" y="966"/>
                </a:lnTo>
                <a:lnTo>
                  <a:pt x="1993" y="974"/>
                </a:lnTo>
                <a:lnTo>
                  <a:pt x="1998" y="975"/>
                </a:lnTo>
                <a:lnTo>
                  <a:pt x="2003" y="975"/>
                </a:lnTo>
                <a:lnTo>
                  <a:pt x="2005" y="974"/>
                </a:lnTo>
                <a:lnTo>
                  <a:pt x="2007" y="973"/>
                </a:lnTo>
                <a:lnTo>
                  <a:pt x="2009" y="971"/>
                </a:lnTo>
                <a:lnTo>
                  <a:pt x="2011" y="968"/>
                </a:lnTo>
                <a:lnTo>
                  <a:pt x="2022" y="951"/>
                </a:lnTo>
                <a:lnTo>
                  <a:pt x="2029" y="940"/>
                </a:lnTo>
                <a:lnTo>
                  <a:pt x="2034" y="932"/>
                </a:lnTo>
                <a:lnTo>
                  <a:pt x="2040" y="926"/>
                </a:lnTo>
                <a:lnTo>
                  <a:pt x="2042" y="923"/>
                </a:lnTo>
                <a:lnTo>
                  <a:pt x="2044" y="920"/>
                </a:lnTo>
                <a:lnTo>
                  <a:pt x="2042" y="916"/>
                </a:lnTo>
                <a:lnTo>
                  <a:pt x="2039" y="912"/>
                </a:lnTo>
                <a:lnTo>
                  <a:pt x="2034" y="909"/>
                </a:lnTo>
                <a:lnTo>
                  <a:pt x="2029" y="907"/>
                </a:lnTo>
                <a:lnTo>
                  <a:pt x="2023" y="905"/>
                </a:lnTo>
                <a:lnTo>
                  <a:pt x="2016" y="903"/>
                </a:lnTo>
                <a:lnTo>
                  <a:pt x="2004" y="900"/>
                </a:lnTo>
                <a:lnTo>
                  <a:pt x="1992" y="894"/>
                </a:lnTo>
                <a:lnTo>
                  <a:pt x="1982" y="888"/>
                </a:lnTo>
                <a:lnTo>
                  <a:pt x="1973" y="884"/>
                </a:lnTo>
                <a:lnTo>
                  <a:pt x="1969" y="883"/>
                </a:lnTo>
                <a:lnTo>
                  <a:pt x="1966" y="882"/>
                </a:lnTo>
                <a:lnTo>
                  <a:pt x="1963" y="883"/>
                </a:lnTo>
                <a:lnTo>
                  <a:pt x="1960" y="884"/>
                </a:lnTo>
                <a:lnTo>
                  <a:pt x="1957" y="886"/>
                </a:lnTo>
                <a:lnTo>
                  <a:pt x="1952" y="887"/>
                </a:lnTo>
                <a:lnTo>
                  <a:pt x="1948" y="888"/>
                </a:lnTo>
                <a:lnTo>
                  <a:pt x="1944" y="888"/>
                </a:lnTo>
                <a:lnTo>
                  <a:pt x="1940" y="887"/>
                </a:lnTo>
                <a:lnTo>
                  <a:pt x="1938" y="886"/>
                </a:lnTo>
                <a:lnTo>
                  <a:pt x="1938" y="883"/>
                </a:lnTo>
                <a:lnTo>
                  <a:pt x="1941" y="880"/>
                </a:lnTo>
                <a:lnTo>
                  <a:pt x="1948" y="870"/>
                </a:lnTo>
                <a:lnTo>
                  <a:pt x="1956" y="860"/>
                </a:lnTo>
                <a:lnTo>
                  <a:pt x="1959" y="856"/>
                </a:lnTo>
                <a:lnTo>
                  <a:pt x="1962" y="854"/>
                </a:lnTo>
                <a:lnTo>
                  <a:pt x="1963" y="853"/>
                </a:lnTo>
                <a:lnTo>
                  <a:pt x="1964" y="853"/>
                </a:lnTo>
                <a:lnTo>
                  <a:pt x="1965" y="854"/>
                </a:lnTo>
                <a:lnTo>
                  <a:pt x="1966" y="855"/>
                </a:lnTo>
                <a:lnTo>
                  <a:pt x="1969" y="859"/>
                </a:lnTo>
                <a:lnTo>
                  <a:pt x="1972" y="862"/>
                </a:lnTo>
                <a:lnTo>
                  <a:pt x="1978" y="865"/>
                </a:lnTo>
                <a:lnTo>
                  <a:pt x="1985" y="867"/>
                </a:lnTo>
                <a:lnTo>
                  <a:pt x="1991" y="870"/>
                </a:lnTo>
                <a:lnTo>
                  <a:pt x="1995" y="870"/>
                </a:lnTo>
                <a:lnTo>
                  <a:pt x="2001" y="868"/>
                </a:lnTo>
                <a:lnTo>
                  <a:pt x="2014" y="864"/>
                </a:lnTo>
                <a:lnTo>
                  <a:pt x="2023" y="861"/>
                </a:lnTo>
                <a:lnTo>
                  <a:pt x="2029" y="857"/>
                </a:lnTo>
                <a:lnTo>
                  <a:pt x="2033" y="852"/>
                </a:lnTo>
                <a:lnTo>
                  <a:pt x="2036" y="846"/>
                </a:lnTo>
                <a:lnTo>
                  <a:pt x="2037" y="841"/>
                </a:lnTo>
                <a:lnTo>
                  <a:pt x="2037" y="836"/>
                </a:lnTo>
                <a:lnTo>
                  <a:pt x="2036" y="832"/>
                </a:lnTo>
                <a:lnTo>
                  <a:pt x="2034" y="827"/>
                </a:lnTo>
                <a:lnTo>
                  <a:pt x="2027" y="822"/>
                </a:lnTo>
                <a:lnTo>
                  <a:pt x="2019" y="817"/>
                </a:lnTo>
                <a:lnTo>
                  <a:pt x="2017" y="815"/>
                </a:lnTo>
                <a:lnTo>
                  <a:pt x="2016" y="813"/>
                </a:lnTo>
                <a:lnTo>
                  <a:pt x="2016" y="812"/>
                </a:lnTo>
                <a:lnTo>
                  <a:pt x="2019" y="812"/>
                </a:lnTo>
                <a:lnTo>
                  <a:pt x="2030" y="811"/>
                </a:lnTo>
                <a:lnTo>
                  <a:pt x="2041" y="811"/>
                </a:lnTo>
                <a:lnTo>
                  <a:pt x="2054" y="811"/>
                </a:lnTo>
                <a:lnTo>
                  <a:pt x="2063" y="809"/>
                </a:lnTo>
                <a:lnTo>
                  <a:pt x="2066" y="807"/>
                </a:lnTo>
                <a:lnTo>
                  <a:pt x="2066" y="805"/>
                </a:lnTo>
                <a:lnTo>
                  <a:pt x="2066" y="804"/>
                </a:lnTo>
                <a:lnTo>
                  <a:pt x="2064" y="802"/>
                </a:lnTo>
                <a:lnTo>
                  <a:pt x="2062" y="799"/>
                </a:lnTo>
                <a:lnTo>
                  <a:pt x="2059" y="794"/>
                </a:lnTo>
                <a:lnTo>
                  <a:pt x="2056" y="790"/>
                </a:lnTo>
                <a:lnTo>
                  <a:pt x="2054" y="787"/>
                </a:lnTo>
                <a:lnTo>
                  <a:pt x="2054" y="784"/>
                </a:lnTo>
                <a:lnTo>
                  <a:pt x="2054" y="783"/>
                </a:lnTo>
                <a:lnTo>
                  <a:pt x="2055" y="782"/>
                </a:lnTo>
                <a:lnTo>
                  <a:pt x="2057" y="781"/>
                </a:lnTo>
                <a:lnTo>
                  <a:pt x="2069" y="782"/>
                </a:lnTo>
                <a:lnTo>
                  <a:pt x="2080" y="784"/>
                </a:lnTo>
                <a:lnTo>
                  <a:pt x="2084" y="784"/>
                </a:lnTo>
                <a:lnTo>
                  <a:pt x="2089" y="782"/>
                </a:lnTo>
                <a:lnTo>
                  <a:pt x="2090" y="780"/>
                </a:lnTo>
                <a:lnTo>
                  <a:pt x="2091" y="778"/>
                </a:lnTo>
                <a:lnTo>
                  <a:pt x="2091" y="775"/>
                </a:lnTo>
                <a:lnTo>
                  <a:pt x="2092" y="771"/>
                </a:lnTo>
                <a:lnTo>
                  <a:pt x="2091" y="767"/>
                </a:lnTo>
                <a:lnTo>
                  <a:pt x="2090" y="763"/>
                </a:lnTo>
                <a:lnTo>
                  <a:pt x="2088" y="760"/>
                </a:lnTo>
                <a:lnTo>
                  <a:pt x="2086" y="758"/>
                </a:lnTo>
                <a:lnTo>
                  <a:pt x="2081" y="754"/>
                </a:lnTo>
                <a:lnTo>
                  <a:pt x="2077" y="752"/>
                </a:lnTo>
                <a:lnTo>
                  <a:pt x="2073" y="750"/>
                </a:lnTo>
                <a:lnTo>
                  <a:pt x="2070" y="749"/>
                </a:lnTo>
                <a:lnTo>
                  <a:pt x="2070" y="748"/>
                </a:lnTo>
                <a:lnTo>
                  <a:pt x="2073" y="747"/>
                </a:lnTo>
                <a:lnTo>
                  <a:pt x="2082" y="744"/>
                </a:lnTo>
                <a:lnTo>
                  <a:pt x="2092" y="739"/>
                </a:lnTo>
                <a:lnTo>
                  <a:pt x="2095" y="737"/>
                </a:lnTo>
                <a:lnTo>
                  <a:pt x="2098" y="735"/>
                </a:lnTo>
                <a:lnTo>
                  <a:pt x="2100" y="733"/>
                </a:lnTo>
                <a:lnTo>
                  <a:pt x="2100" y="731"/>
                </a:lnTo>
                <a:lnTo>
                  <a:pt x="2101" y="726"/>
                </a:lnTo>
                <a:lnTo>
                  <a:pt x="2103" y="721"/>
                </a:lnTo>
                <a:lnTo>
                  <a:pt x="2103" y="717"/>
                </a:lnTo>
                <a:lnTo>
                  <a:pt x="2102" y="714"/>
                </a:lnTo>
                <a:lnTo>
                  <a:pt x="2099" y="711"/>
                </a:lnTo>
                <a:lnTo>
                  <a:pt x="2094" y="708"/>
                </a:lnTo>
                <a:lnTo>
                  <a:pt x="2082" y="700"/>
                </a:lnTo>
                <a:lnTo>
                  <a:pt x="2072" y="692"/>
                </a:lnTo>
                <a:lnTo>
                  <a:pt x="2067" y="690"/>
                </a:lnTo>
                <a:lnTo>
                  <a:pt x="2062" y="689"/>
                </a:lnTo>
                <a:lnTo>
                  <a:pt x="2058" y="688"/>
                </a:lnTo>
                <a:lnTo>
                  <a:pt x="2055" y="690"/>
                </a:lnTo>
                <a:lnTo>
                  <a:pt x="2054" y="693"/>
                </a:lnTo>
                <a:lnTo>
                  <a:pt x="2053" y="697"/>
                </a:lnTo>
                <a:lnTo>
                  <a:pt x="2053" y="702"/>
                </a:lnTo>
                <a:lnTo>
                  <a:pt x="2053" y="705"/>
                </a:lnTo>
                <a:lnTo>
                  <a:pt x="2053" y="706"/>
                </a:lnTo>
                <a:lnTo>
                  <a:pt x="2052" y="707"/>
                </a:lnTo>
                <a:lnTo>
                  <a:pt x="2051" y="708"/>
                </a:lnTo>
                <a:lnTo>
                  <a:pt x="2050" y="708"/>
                </a:lnTo>
                <a:lnTo>
                  <a:pt x="2045" y="707"/>
                </a:lnTo>
                <a:lnTo>
                  <a:pt x="2037" y="703"/>
                </a:lnTo>
                <a:lnTo>
                  <a:pt x="2033" y="700"/>
                </a:lnTo>
                <a:lnTo>
                  <a:pt x="2030" y="697"/>
                </a:lnTo>
                <a:lnTo>
                  <a:pt x="2029" y="695"/>
                </a:lnTo>
                <a:lnTo>
                  <a:pt x="2028" y="693"/>
                </a:lnTo>
                <a:lnTo>
                  <a:pt x="2030" y="690"/>
                </a:lnTo>
                <a:lnTo>
                  <a:pt x="2034" y="687"/>
                </a:lnTo>
                <a:lnTo>
                  <a:pt x="2039" y="685"/>
                </a:lnTo>
                <a:lnTo>
                  <a:pt x="2045" y="682"/>
                </a:lnTo>
                <a:lnTo>
                  <a:pt x="2046" y="681"/>
                </a:lnTo>
                <a:lnTo>
                  <a:pt x="2048" y="680"/>
                </a:lnTo>
                <a:lnTo>
                  <a:pt x="2049" y="678"/>
                </a:lnTo>
                <a:lnTo>
                  <a:pt x="2048" y="675"/>
                </a:lnTo>
                <a:lnTo>
                  <a:pt x="2046" y="669"/>
                </a:lnTo>
                <a:lnTo>
                  <a:pt x="2045" y="664"/>
                </a:lnTo>
                <a:lnTo>
                  <a:pt x="2045" y="661"/>
                </a:lnTo>
                <a:lnTo>
                  <a:pt x="2045" y="659"/>
                </a:lnTo>
                <a:lnTo>
                  <a:pt x="2046" y="657"/>
                </a:lnTo>
                <a:lnTo>
                  <a:pt x="2047" y="655"/>
                </a:lnTo>
                <a:lnTo>
                  <a:pt x="2050" y="647"/>
                </a:lnTo>
                <a:lnTo>
                  <a:pt x="2051" y="639"/>
                </a:lnTo>
                <a:lnTo>
                  <a:pt x="2052" y="636"/>
                </a:lnTo>
                <a:lnTo>
                  <a:pt x="2054" y="634"/>
                </a:lnTo>
                <a:lnTo>
                  <a:pt x="2057" y="635"/>
                </a:lnTo>
                <a:lnTo>
                  <a:pt x="2062" y="639"/>
                </a:lnTo>
                <a:lnTo>
                  <a:pt x="2073" y="650"/>
                </a:lnTo>
                <a:lnTo>
                  <a:pt x="2082" y="658"/>
                </a:lnTo>
                <a:lnTo>
                  <a:pt x="2086" y="659"/>
                </a:lnTo>
                <a:lnTo>
                  <a:pt x="2092" y="659"/>
                </a:lnTo>
                <a:lnTo>
                  <a:pt x="2097" y="656"/>
                </a:lnTo>
                <a:lnTo>
                  <a:pt x="2102" y="650"/>
                </a:lnTo>
                <a:lnTo>
                  <a:pt x="2115" y="639"/>
                </a:lnTo>
                <a:lnTo>
                  <a:pt x="2123" y="631"/>
                </a:lnTo>
                <a:lnTo>
                  <a:pt x="2125" y="628"/>
                </a:lnTo>
                <a:lnTo>
                  <a:pt x="2127" y="625"/>
                </a:lnTo>
                <a:lnTo>
                  <a:pt x="2128" y="622"/>
                </a:lnTo>
                <a:lnTo>
                  <a:pt x="2127" y="619"/>
                </a:lnTo>
                <a:lnTo>
                  <a:pt x="2122" y="608"/>
                </a:lnTo>
                <a:lnTo>
                  <a:pt x="2115" y="599"/>
                </a:lnTo>
                <a:lnTo>
                  <a:pt x="2113" y="595"/>
                </a:lnTo>
                <a:lnTo>
                  <a:pt x="2111" y="592"/>
                </a:lnTo>
                <a:lnTo>
                  <a:pt x="2111" y="590"/>
                </a:lnTo>
                <a:lnTo>
                  <a:pt x="2112" y="590"/>
                </a:lnTo>
                <a:lnTo>
                  <a:pt x="2113" y="589"/>
                </a:lnTo>
                <a:lnTo>
                  <a:pt x="2114" y="589"/>
                </a:lnTo>
                <a:lnTo>
                  <a:pt x="2119" y="591"/>
                </a:lnTo>
                <a:lnTo>
                  <a:pt x="2126" y="595"/>
                </a:lnTo>
                <a:lnTo>
                  <a:pt x="2135" y="601"/>
                </a:lnTo>
                <a:lnTo>
                  <a:pt x="2143" y="607"/>
                </a:lnTo>
                <a:lnTo>
                  <a:pt x="2151" y="613"/>
                </a:lnTo>
                <a:lnTo>
                  <a:pt x="2159" y="617"/>
                </a:lnTo>
                <a:lnTo>
                  <a:pt x="2161" y="617"/>
                </a:lnTo>
                <a:lnTo>
                  <a:pt x="2164" y="617"/>
                </a:lnTo>
                <a:lnTo>
                  <a:pt x="2165" y="616"/>
                </a:lnTo>
                <a:lnTo>
                  <a:pt x="2166" y="614"/>
                </a:lnTo>
                <a:lnTo>
                  <a:pt x="2166" y="607"/>
                </a:lnTo>
                <a:lnTo>
                  <a:pt x="2163" y="601"/>
                </a:lnTo>
                <a:lnTo>
                  <a:pt x="2160" y="596"/>
                </a:lnTo>
                <a:lnTo>
                  <a:pt x="2156" y="591"/>
                </a:lnTo>
                <a:lnTo>
                  <a:pt x="2151" y="584"/>
                </a:lnTo>
                <a:lnTo>
                  <a:pt x="2149" y="579"/>
                </a:lnTo>
                <a:lnTo>
                  <a:pt x="2149" y="576"/>
                </a:lnTo>
                <a:lnTo>
                  <a:pt x="2149" y="573"/>
                </a:lnTo>
                <a:lnTo>
                  <a:pt x="2150" y="570"/>
                </a:lnTo>
                <a:lnTo>
                  <a:pt x="2151" y="567"/>
                </a:lnTo>
                <a:lnTo>
                  <a:pt x="2156" y="560"/>
                </a:lnTo>
                <a:lnTo>
                  <a:pt x="2160" y="556"/>
                </a:lnTo>
                <a:lnTo>
                  <a:pt x="2163" y="552"/>
                </a:lnTo>
                <a:lnTo>
                  <a:pt x="2167" y="550"/>
                </a:lnTo>
                <a:lnTo>
                  <a:pt x="2177" y="546"/>
                </a:lnTo>
                <a:lnTo>
                  <a:pt x="2188" y="540"/>
                </a:lnTo>
                <a:lnTo>
                  <a:pt x="2193" y="537"/>
                </a:lnTo>
                <a:lnTo>
                  <a:pt x="2199" y="534"/>
                </a:lnTo>
                <a:lnTo>
                  <a:pt x="2203" y="531"/>
                </a:lnTo>
                <a:lnTo>
                  <a:pt x="2206" y="528"/>
                </a:lnTo>
                <a:lnTo>
                  <a:pt x="2208" y="524"/>
                </a:lnTo>
                <a:lnTo>
                  <a:pt x="2210" y="519"/>
                </a:lnTo>
                <a:lnTo>
                  <a:pt x="2212" y="514"/>
                </a:lnTo>
                <a:lnTo>
                  <a:pt x="2213" y="509"/>
                </a:lnTo>
                <a:lnTo>
                  <a:pt x="2215" y="503"/>
                </a:lnTo>
                <a:lnTo>
                  <a:pt x="2218" y="497"/>
                </a:lnTo>
                <a:lnTo>
                  <a:pt x="2224" y="492"/>
                </a:lnTo>
                <a:lnTo>
                  <a:pt x="2229" y="487"/>
                </a:lnTo>
                <a:lnTo>
                  <a:pt x="2240" y="476"/>
                </a:lnTo>
                <a:lnTo>
                  <a:pt x="2251" y="466"/>
                </a:lnTo>
                <a:lnTo>
                  <a:pt x="2271" y="445"/>
                </a:lnTo>
                <a:lnTo>
                  <a:pt x="2302" y="415"/>
                </a:lnTo>
                <a:lnTo>
                  <a:pt x="2316" y="399"/>
                </a:lnTo>
                <a:lnTo>
                  <a:pt x="2327" y="385"/>
                </a:lnTo>
                <a:lnTo>
                  <a:pt x="2331" y="380"/>
                </a:lnTo>
                <a:lnTo>
                  <a:pt x="2333" y="375"/>
                </a:lnTo>
                <a:lnTo>
                  <a:pt x="2333" y="373"/>
                </a:lnTo>
                <a:lnTo>
                  <a:pt x="2333" y="371"/>
                </a:lnTo>
                <a:lnTo>
                  <a:pt x="2332" y="370"/>
                </a:lnTo>
                <a:lnTo>
                  <a:pt x="2331" y="368"/>
                </a:lnTo>
                <a:lnTo>
                  <a:pt x="2325" y="367"/>
                </a:lnTo>
                <a:lnTo>
                  <a:pt x="2319" y="367"/>
                </a:lnTo>
                <a:lnTo>
                  <a:pt x="2312" y="371"/>
                </a:lnTo>
                <a:lnTo>
                  <a:pt x="2303" y="374"/>
                </a:lnTo>
                <a:lnTo>
                  <a:pt x="2282" y="383"/>
                </a:lnTo>
                <a:lnTo>
                  <a:pt x="2260" y="395"/>
                </a:lnTo>
                <a:lnTo>
                  <a:pt x="2239" y="406"/>
                </a:lnTo>
                <a:lnTo>
                  <a:pt x="2222" y="415"/>
                </a:lnTo>
                <a:lnTo>
                  <a:pt x="2215" y="418"/>
                </a:lnTo>
                <a:lnTo>
                  <a:pt x="2210" y="419"/>
                </a:lnTo>
                <a:lnTo>
                  <a:pt x="2208" y="420"/>
                </a:lnTo>
                <a:lnTo>
                  <a:pt x="2206" y="419"/>
                </a:lnTo>
                <a:lnTo>
                  <a:pt x="2205" y="419"/>
                </a:lnTo>
                <a:lnTo>
                  <a:pt x="2205" y="418"/>
                </a:lnTo>
                <a:lnTo>
                  <a:pt x="2206" y="415"/>
                </a:lnTo>
                <a:lnTo>
                  <a:pt x="2207" y="411"/>
                </a:lnTo>
                <a:lnTo>
                  <a:pt x="2210" y="407"/>
                </a:lnTo>
                <a:lnTo>
                  <a:pt x="2213" y="404"/>
                </a:lnTo>
                <a:lnTo>
                  <a:pt x="2223" y="397"/>
                </a:lnTo>
                <a:lnTo>
                  <a:pt x="2232" y="390"/>
                </a:lnTo>
                <a:lnTo>
                  <a:pt x="2251" y="380"/>
                </a:lnTo>
                <a:lnTo>
                  <a:pt x="2259" y="376"/>
                </a:lnTo>
                <a:lnTo>
                  <a:pt x="2221" y="357"/>
                </a:lnTo>
                <a:lnTo>
                  <a:pt x="2262" y="349"/>
                </a:lnTo>
                <a:lnTo>
                  <a:pt x="2267" y="350"/>
                </a:lnTo>
                <a:lnTo>
                  <a:pt x="2277" y="353"/>
                </a:lnTo>
                <a:lnTo>
                  <a:pt x="2283" y="353"/>
                </a:lnTo>
                <a:lnTo>
                  <a:pt x="2289" y="353"/>
                </a:lnTo>
                <a:lnTo>
                  <a:pt x="2294" y="352"/>
                </a:lnTo>
                <a:lnTo>
                  <a:pt x="2298" y="350"/>
                </a:lnTo>
                <a:lnTo>
                  <a:pt x="2309" y="336"/>
                </a:lnTo>
                <a:lnTo>
                  <a:pt x="2316" y="328"/>
                </a:lnTo>
                <a:lnTo>
                  <a:pt x="2325" y="326"/>
                </a:lnTo>
                <a:lnTo>
                  <a:pt x="2340" y="317"/>
                </a:lnTo>
                <a:lnTo>
                  <a:pt x="2348" y="313"/>
                </a:lnTo>
                <a:lnTo>
                  <a:pt x="2356" y="308"/>
                </a:lnTo>
                <a:lnTo>
                  <a:pt x="2362" y="302"/>
                </a:lnTo>
                <a:lnTo>
                  <a:pt x="2365" y="297"/>
                </a:lnTo>
                <a:lnTo>
                  <a:pt x="2375" y="284"/>
                </a:lnTo>
                <a:lnTo>
                  <a:pt x="2389" y="265"/>
                </a:lnTo>
                <a:lnTo>
                  <a:pt x="2396" y="255"/>
                </a:lnTo>
                <a:lnTo>
                  <a:pt x="2400" y="245"/>
                </a:lnTo>
                <a:lnTo>
                  <a:pt x="2401" y="241"/>
                </a:lnTo>
                <a:lnTo>
                  <a:pt x="2401" y="236"/>
                </a:lnTo>
                <a:lnTo>
                  <a:pt x="2400" y="232"/>
                </a:lnTo>
                <a:lnTo>
                  <a:pt x="2398" y="229"/>
                </a:lnTo>
                <a:lnTo>
                  <a:pt x="2383" y="210"/>
                </a:lnTo>
                <a:lnTo>
                  <a:pt x="2374" y="199"/>
                </a:lnTo>
                <a:lnTo>
                  <a:pt x="2365" y="191"/>
                </a:lnTo>
                <a:lnTo>
                  <a:pt x="2355" y="184"/>
                </a:lnTo>
                <a:lnTo>
                  <a:pt x="2351" y="180"/>
                </a:lnTo>
                <a:lnTo>
                  <a:pt x="2346" y="175"/>
                </a:lnTo>
                <a:lnTo>
                  <a:pt x="2344" y="169"/>
                </a:lnTo>
                <a:lnTo>
                  <a:pt x="2342" y="164"/>
                </a:lnTo>
                <a:lnTo>
                  <a:pt x="2341" y="151"/>
                </a:lnTo>
                <a:lnTo>
                  <a:pt x="2338" y="139"/>
                </a:lnTo>
                <a:lnTo>
                  <a:pt x="2336" y="134"/>
                </a:lnTo>
                <a:lnTo>
                  <a:pt x="2333" y="130"/>
                </a:lnTo>
                <a:lnTo>
                  <a:pt x="2329" y="126"/>
                </a:lnTo>
                <a:lnTo>
                  <a:pt x="2324" y="126"/>
                </a:lnTo>
                <a:lnTo>
                  <a:pt x="2318" y="128"/>
                </a:lnTo>
                <a:lnTo>
                  <a:pt x="2312" y="132"/>
                </a:lnTo>
                <a:lnTo>
                  <a:pt x="2303" y="137"/>
                </a:lnTo>
                <a:lnTo>
                  <a:pt x="2295" y="143"/>
                </a:lnTo>
                <a:lnTo>
                  <a:pt x="2278" y="157"/>
                </a:lnTo>
                <a:lnTo>
                  <a:pt x="2265" y="169"/>
                </a:lnTo>
                <a:lnTo>
                  <a:pt x="2253" y="179"/>
                </a:lnTo>
                <a:lnTo>
                  <a:pt x="2242" y="186"/>
                </a:lnTo>
                <a:lnTo>
                  <a:pt x="2236" y="188"/>
                </a:lnTo>
                <a:lnTo>
                  <a:pt x="2232" y="188"/>
                </a:lnTo>
                <a:lnTo>
                  <a:pt x="2230" y="188"/>
                </a:lnTo>
                <a:lnTo>
                  <a:pt x="2229" y="187"/>
                </a:lnTo>
                <a:lnTo>
                  <a:pt x="2228" y="185"/>
                </a:lnTo>
                <a:lnTo>
                  <a:pt x="2227" y="183"/>
                </a:lnTo>
                <a:lnTo>
                  <a:pt x="2226" y="180"/>
                </a:lnTo>
                <a:lnTo>
                  <a:pt x="2225" y="177"/>
                </a:lnTo>
                <a:lnTo>
                  <a:pt x="2226" y="175"/>
                </a:lnTo>
                <a:lnTo>
                  <a:pt x="2227" y="173"/>
                </a:lnTo>
                <a:lnTo>
                  <a:pt x="2232" y="168"/>
                </a:lnTo>
                <a:lnTo>
                  <a:pt x="2240" y="158"/>
                </a:lnTo>
                <a:lnTo>
                  <a:pt x="2248" y="152"/>
                </a:lnTo>
                <a:lnTo>
                  <a:pt x="2257" y="145"/>
                </a:lnTo>
                <a:lnTo>
                  <a:pt x="2267" y="141"/>
                </a:lnTo>
                <a:lnTo>
                  <a:pt x="2275" y="137"/>
                </a:lnTo>
                <a:lnTo>
                  <a:pt x="2278" y="135"/>
                </a:lnTo>
                <a:lnTo>
                  <a:pt x="2281" y="133"/>
                </a:lnTo>
                <a:lnTo>
                  <a:pt x="2282" y="132"/>
                </a:lnTo>
                <a:lnTo>
                  <a:pt x="2283" y="130"/>
                </a:lnTo>
                <a:lnTo>
                  <a:pt x="2282" y="129"/>
                </a:lnTo>
                <a:lnTo>
                  <a:pt x="2279" y="126"/>
                </a:lnTo>
                <a:lnTo>
                  <a:pt x="2275" y="125"/>
                </a:lnTo>
                <a:lnTo>
                  <a:pt x="2269" y="124"/>
                </a:lnTo>
                <a:lnTo>
                  <a:pt x="2242" y="119"/>
                </a:lnTo>
                <a:lnTo>
                  <a:pt x="2220" y="116"/>
                </a:lnTo>
                <a:lnTo>
                  <a:pt x="2204" y="113"/>
                </a:lnTo>
                <a:lnTo>
                  <a:pt x="2194" y="112"/>
                </a:lnTo>
                <a:lnTo>
                  <a:pt x="2188" y="110"/>
                </a:lnTo>
                <a:lnTo>
                  <a:pt x="2180" y="109"/>
                </a:lnTo>
                <a:lnTo>
                  <a:pt x="2177" y="109"/>
                </a:lnTo>
                <a:lnTo>
                  <a:pt x="2173" y="111"/>
                </a:lnTo>
                <a:lnTo>
                  <a:pt x="2171" y="114"/>
                </a:lnTo>
                <a:lnTo>
                  <a:pt x="2170" y="119"/>
                </a:lnTo>
                <a:lnTo>
                  <a:pt x="2170" y="124"/>
                </a:lnTo>
                <a:lnTo>
                  <a:pt x="2169" y="130"/>
                </a:lnTo>
                <a:lnTo>
                  <a:pt x="2167" y="133"/>
                </a:lnTo>
                <a:lnTo>
                  <a:pt x="2165" y="135"/>
                </a:lnTo>
                <a:lnTo>
                  <a:pt x="2163" y="136"/>
                </a:lnTo>
                <a:lnTo>
                  <a:pt x="2161" y="136"/>
                </a:lnTo>
                <a:lnTo>
                  <a:pt x="2158" y="135"/>
                </a:lnTo>
                <a:lnTo>
                  <a:pt x="2156" y="134"/>
                </a:lnTo>
                <a:lnTo>
                  <a:pt x="2151" y="126"/>
                </a:lnTo>
                <a:lnTo>
                  <a:pt x="2148" y="116"/>
                </a:lnTo>
                <a:lnTo>
                  <a:pt x="2146" y="111"/>
                </a:lnTo>
                <a:lnTo>
                  <a:pt x="2143" y="108"/>
                </a:lnTo>
                <a:lnTo>
                  <a:pt x="2142" y="107"/>
                </a:lnTo>
                <a:lnTo>
                  <a:pt x="2140" y="106"/>
                </a:lnTo>
                <a:lnTo>
                  <a:pt x="2138" y="106"/>
                </a:lnTo>
                <a:lnTo>
                  <a:pt x="2136" y="107"/>
                </a:lnTo>
                <a:lnTo>
                  <a:pt x="2130" y="108"/>
                </a:lnTo>
                <a:lnTo>
                  <a:pt x="2126" y="108"/>
                </a:lnTo>
                <a:lnTo>
                  <a:pt x="2123" y="107"/>
                </a:lnTo>
                <a:lnTo>
                  <a:pt x="2121" y="106"/>
                </a:lnTo>
                <a:lnTo>
                  <a:pt x="2119" y="104"/>
                </a:lnTo>
                <a:lnTo>
                  <a:pt x="2117" y="104"/>
                </a:lnTo>
                <a:lnTo>
                  <a:pt x="2116" y="108"/>
                </a:lnTo>
                <a:lnTo>
                  <a:pt x="2115" y="113"/>
                </a:lnTo>
                <a:lnTo>
                  <a:pt x="2115" y="120"/>
                </a:lnTo>
                <a:lnTo>
                  <a:pt x="2118" y="128"/>
                </a:lnTo>
                <a:lnTo>
                  <a:pt x="2121" y="134"/>
                </a:lnTo>
                <a:lnTo>
                  <a:pt x="2125" y="141"/>
                </a:lnTo>
                <a:lnTo>
                  <a:pt x="2129" y="147"/>
                </a:lnTo>
                <a:lnTo>
                  <a:pt x="2133" y="153"/>
                </a:lnTo>
                <a:lnTo>
                  <a:pt x="2135" y="156"/>
                </a:lnTo>
                <a:lnTo>
                  <a:pt x="2135" y="159"/>
                </a:lnTo>
                <a:lnTo>
                  <a:pt x="2132" y="166"/>
                </a:lnTo>
                <a:lnTo>
                  <a:pt x="2129" y="177"/>
                </a:lnTo>
                <a:lnTo>
                  <a:pt x="2127" y="181"/>
                </a:lnTo>
                <a:lnTo>
                  <a:pt x="2124" y="182"/>
                </a:lnTo>
                <a:lnTo>
                  <a:pt x="2123" y="182"/>
                </a:lnTo>
                <a:lnTo>
                  <a:pt x="2121" y="181"/>
                </a:lnTo>
                <a:lnTo>
                  <a:pt x="2119" y="179"/>
                </a:lnTo>
                <a:lnTo>
                  <a:pt x="2116" y="176"/>
                </a:lnTo>
                <a:lnTo>
                  <a:pt x="2104" y="160"/>
                </a:lnTo>
                <a:lnTo>
                  <a:pt x="2093" y="144"/>
                </a:lnTo>
                <a:lnTo>
                  <a:pt x="2088" y="137"/>
                </a:lnTo>
                <a:lnTo>
                  <a:pt x="2083" y="130"/>
                </a:lnTo>
                <a:lnTo>
                  <a:pt x="2081" y="124"/>
                </a:lnTo>
                <a:lnTo>
                  <a:pt x="2080" y="119"/>
                </a:lnTo>
                <a:lnTo>
                  <a:pt x="2079" y="112"/>
                </a:lnTo>
                <a:lnTo>
                  <a:pt x="2078" y="107"/>
                </a:lnTo>
                <a:lnTo>
                  <a:pt x="2076" y="106"/>
                </a:lnTo>
                <a:lnTo>
                  <a:pt x="2073" y="106"/>
                </a:lnTo>
                <a:lnTo>
                  <a:pt x="2069" y="106"/>
                </a:lnTo>
                <a:lnTo>
                  <a:pt x="2062" y="107"/>
                </a:lnTo>
                <a:lnTo>
                  <a:pt x="2050" y="108"/>
                </a:lnTo>
                <a:lnTo>
                  <a:pt x="2041" y="107"/>
                </a:lnTo>
                <a:lnTo>
                  <a:pt x="2037" y="107"/>
                </a:lnTo>
                <a:lnTo>
                  <a:pt x="2034" y="108"/>
                </a:lnTo>
                <a:lnTo>
                  <a:pt x="2031" y="110"/>
                </a:lnTo>
                <a:lnTo>
                  <a:pt x="2028" y="114"/>
                </a:lnTo>
                <a:lnTo>
                  <a:pt x="2025" y="119"/>
                </a:lnTo>
                <a:lnTo>
                  <a:pt x="2025" y="123"/>
                </a:lnTo>
                <a:lnTo>
                  <a:pt x="2026" y="129"/>
                </a:lnTo>
                <a:lnTo>
                  <a:pt x="2027" y="134"/>
                </a:lnTo>
                <a:lnTo>
                  <a:pt x="2030" y="138"/>
                </a:lnTo>
                <a:lnTo>
                  <a:pt x="2033" y="142"/>
                </a:lnTo>
                <a:lnTo>
                  <a:pt x="2036" y="145"/>
                </a:lnTo>
                <a:lnTo>
                  <a:pt x="2039" y="147"/>
                </a:lnTo>
                <a:lnTo>
                  <a:pt x="2048" y="155"/>
                </a:lnTo>
                <a:lnTo>
                  <a:pt x="2061" y="166"/>
                </a:lnTo>
                <a:lnTo>
                  <a:pt x="2068" y="173"/>
                </a:lnTo>
                <a:lnTo>
                  <a:pt x="2073" y="179"/>
                </a:lnTo>
                <a:lnTo>
                  <a:pt x="2077" y="184"/>
                </a:lnTo>
                <a:lnTo>
                  <a:pt x="2078" y="188"/>
                </a:lnTo>
                <a:lnTo>
                  <a:pt x="2078" y="198"/>
                </a:lnTo>
                <a:lnTo>
                  <a:pt x="2079" y="205"/>
                </a:lnTo>
                <a:lnTo>
                  <a:pt x="2079" y="208"/>
                </a:lnTo>
                <a:lnTo>
                  <a:pt x="2077" y="210"/>
                </a:lnTo>
                <a:lnTo>
                  <a:pt x="2074" y="210"/>
                </a:lnTo>
                <a:lnTo>
                  <a:pt x="2069" y="208"/>
                </a:lnTo>
                <a:lnTo>
                  <a:pt x="2057" y="203"/>
                </a:lnTo>
                <a:lnTo>
                  <a:pt x="2050" y="198"/>
                </a:lnTo>
                <a:lnTo>
                  <a:pt x="2044" y="191"/>
                </a:lnTo>
                <a:lnTo>
                  <a:pt x="2038" y="182"/>
                </a:lnTo>
                <a:lnTo>
                  <a:pt x="2033" y="172"/>
                </a:lnTo>
                <a:lnTo>
                  <a:pt x="2029" y="161"/>
                </a:lnTo>
                <a:lnTo>
                  <a:pt x="2025" y="152"/>
                </a:lnTo>
                <a:lnTo>
                  <a:pt x="2020" y="145"/>
                </a:lnTo>
                <a:lnTo>
                  <a:pt x="2006" y="132"/>
                </a:lnTo>
                <a:lnTo>
                  <a:pt x="1996" y="123"/>
                </a:lnTo>
                <a:lnTo>
                  <a:pt x="1990" y="125"/>
                </a:lnTo>
                <a:lnTo>
                  <a:pt x="1976" y="132"/>
                </a:lnTo>
                <a:lnTo>
                  <a:pt x="1970" y="135"/>
                </a:lnTo>
                <a:lnTo>
                  <a:pt x="1966" y="139"/>
                </a:lnTo>
                <a:lnTo>
                  <a:pt x="1965" y="141"/>
                </a:lnTo>
                <a:lnTo>
                  <a:pt x="1964" y="143"/>
                </a:lnTo>
                <a:lnTo>
                  <a:pt x="1965" y="145"/>
                </a:lnTo>
                <a:lnTo>
                  <a:pt x="1966" y="146"/>
                </a:lnTo>
                <a:lnTo>
                  <a:pt x="1975" y="152"/>
                </a:lnTo>
                <a:lnTo>
                  <a:pt x="1983" y="156"/>
                </a:lnTo>
                <a:lnTo>
                  <a:pt x="1986" y="157"/>
                </a:lnTo>
                <a:lnTo>
                  <a:pt x="1988" y="158"/>
                </a:lnTo>
                <a:lnTo>
                  <a:pt x="1988" y="160"/>
                </a:lnTo>
                <a:lnTo>
                  <a:pt x="1987" y="162"/>
                </a:lnTo>
                <a:lnTo>
                  <a:pt x="1971" y="174"/>
                </a:lnTo>
                <a:lnTo>
                  <a:pt x="1960" y="181"/>
                </a:lnTo>
                <a:lnTo>
                  <a:pt x="1961" y="181"/>
                </a:lnTo>
                <a:lnTo>
                  <a:pt x="1963" y="184"/>
                </a:lnTo>
                <a:lnTo>
                  <a:pt x="1963" y="186"/>
                </a:lnTo>
                <a:lnTo>
                  <a:pt x="1963" y="188"/>
                </a:lnTo>
                <a:lnTo>
                  <a:pt x="1962" y="190"/>
                </a:lnTo>
                <a:lnTo>
                  <a:pt x="1959" y="194"/>
                </a:lnTo>
                <a:lnTo>
                  <a:pt x="1956" y="197"/>
                </a:lnTo>
                <a:lnTo>
                  <a:pt x="1951" y="199"/>
                </a:lnTo>
                <a:lnTo>
                  <a:pt x="1946" y="200"/>
                </a:lnTo>
                <a:lnTo>
                  <a:pt x="1942" y="202"/>
                </a:lnTo>
                <a:lnTo>
                  <a:pt x="1936" y="203"/>
                </a:lnTo>
                <a:lnTo>
                  <a:pt x="1932" y="203"/>
                </a:lnTo>
                <a:lnTo>
                  <a:pt x="1926" y="213"/>
                </a:lnTo>
                <a:lnTo>
                  <a:pt x="1917" y="227"/>
                </a:lnTo>
                <a:lnTo>
                  <a:pt x="1916" y="228"/>
                </a:lnTo>
                <a:lnTo>
                  <a:pt x="1916" y="230"/>
                </a:lnTo>
                <a:lnTo>
                  <a:pt x="1917" y="233"/>
                </a:lnTo>
                <a:lnTo>
                  <a:pt x="1919" y="236"/>
                </a:lnTo>
                <a:lnTo>
                  <a:pt x="1924" y="243"/>
                </a:lnTo>
                <a:lnTo>
                  <a:pt x="1929" y="248"/>
                </a:lnTo>
                <a:lnTo>
                  <a:pt x="1935" y="253"/>
                </a:lnTo>
                <a:lnTo>
                  <a:pt x="1942" y="258"/>
                </a:lnTo>
                <a:lnTo>
                  <a:pt x="1948" y="266"/>
                </a:lnTo>
                <a:lnTo>
                  <a:pt x="1952" y="273"/>
                </a:lnTo>
                <a:lnTo>
                  <a:pt x="1954" y="277"/>
                </a:lnTo>
                <a:lnTo>
                  <a:pt x="1954" y="283"/>
                </a:lnTo>
                <a:lnTo>
                  <a:pt x="1954" y="288"/>
                </a:lnTo>
                <a:lnTo>
                  <a:pt x="1953" y="292"/>
                </a:lnTo>
                <a:lnTo>
                  <a:pt x="1951" y="296"/>
                </a:lnTo>
                <a:lnTo>
                  <a:pt x="1949" y="297"/>
                </a:lnTo>
                <a:lnTo>
                  <a:pt x="1947" y="297"/>
                </a:lnTo>
                <a:lnTo>
                  <a:pt x="1946" y="296"/>
                </a:lnTo>
                <a:lnTo>
                  <a:pt x="1944" y="294"/>
                </a:lnTo>
                <a:lnTo>
                  <a:pt x="1942" y="291"/>
                </a:lnTo>
                <a:lnTo>
                  <a:pt x="1933" y="280"/>
                </a:lnTo>
                <a:lnTo>
                  <a:pt x="1926" y="273"/>
                </a:lnTo>
                <a:lnTo>
                  <a:pt x="1920" y="268"/>
                </a:lnTo>
                <a:lnTo>
                  <a:pt x="1913" y="263"/>
                </a:lnTo>
                <a:lnTo>
                  <a:pt x="1904" y="257"/>
                </a:lnTo>
                <a:lnTo>
                  <a:pt x="1895" y="254"/>
                </a:lnTo>
                <a:lnTo>
                  <a:pt x="1891" y="252"/>
                </a:lnTo>
                <a:lnTo>
                  <a:pt x="1886" y="249"/>
                </a:lnTo>
                <a:lnTo>
                  <a:pt x="1882" y="245"/>
                </a:lnTo>
                <a:lnTo>
                  <a:pt x="1880" y="240"/>
                </a:lnTo>
                <a:lnTo>
                  <a:pt x="1876" y="228"/>
                </a:lnTo>
                <a:lnTo>
                  <a:pt x="1870" y="217"/>
                </a:lnTo>
                <a:lnTo>
                  <a:pt x="1867" y="211"/>
                </a:lnTo>
                <a:lnTo>
                  <a:pt x="1864" y="207"/>
                </a:lnTo>
                <a:lnTo>
                  <a:pt x="1862" y="205"/>
                </a:lnTo>
                <a:lnTo>
                  <a:pt x="1859" y="204"/>
                </a:lnTo>
                <a:lnTo>
                  <a:pt x="1853" y="205"/>
                </a:lnTo>
                <a:lnTo>
                  <a:pt x="1844" y="209"/>
                </a:lnTo>
                <a:lnTo>
                  <a:pt x="1841" y="212"/>
                </a:lnTo>
                <a:lnTo>
                  <a:pt x="1839" y="217"/>
                </a:lnTo>
                <a:lnTo>
                  <a:pt x="1839" y="220"/>
                </a:lnTo>
                <a:lnTo>
                  <a:pt x="1841" y="225"/>
                </a:lnTo>
                <a:lnTo>
                  <a:pt x="1845" y="232"/>
                </a:lnTo>
                <a:lnTo>
                  <a:pt x="1848" y="238"/>
                </a:lnTo>
                <a:lnTo>
                  <a:pt x="1848" y="240"/>
                </a:lnTo>
                <a:lnTo>
                  <a:pt x="1847" y="242"/>
                </a:lnTo>
                <a:lnTo>
                  <a:pt x="1844" y="244"/>
                </a:lnTo>
                <a:lnTo>
                  <a:pt x="1841" y="247"/>
                </a:lnTo>
                <a:lnTo>
                  <a:pt x="1833" y="252"/>
                </a:lnTo>
                <a:lnTo>
                  <a:pt x="1827" y="257"/>
                </a:lnTo>
                <a:lnTo>
                  <a:pt x="1825" y="260"/>
                </a:lnTo>
                <a:lnTo>
                  <a:pt x="1823" y="262"/>
                </a:lnTo>
                <a:lnTo>
                  <a:pt x="1823" y="265"/>
                </a:lnTo>
                <a:lnTo>
                  <a:pt x="1825" y="268"/>
                </a:lnTo>
                <a:lnTo>
                  <a:pt x="1832" y="275"/>
                </a:lnTo>
                <a:lnTo>
                  <a:pt x="1842" y="283"/>
                </a:lnTo>
                <a:lnTo>
                  <a:pt x="1847" y="286"/>
                </a:lnTo>
                <a:lnTo>
                  <a:pt x="1850" y="289"/>
                </a:lnTo>
                <a:lnTo>
                  <a:pt x="1851" y="290"/>
                </a:lnTo>
                <a:lnTo>
                  <a:pt x="1851" y="291"/>
                </a:lnTo>
                <a:lnTo>
                  <a:pt x="1851" y="292"/>
                </a:lnTo>
                <a:lnTo>
                  <a:pt x="1850" y="292"/>
                </a:lnTo>
                <a:lnTo>
                  <a:pt x="1841" y="294"/>
                </a:lnTo>
                <a:lnTo>
                  <a:pt x="1832" y="295"/>
                </a:lnTo>
                <a:lnTo>
                  <a:pt x="1827" y="295"/>
                </a:lnTo>
                <a:lnTo>
                  <a:pt x="1822" y="294"/>
                </a:lnTo>
                <a:lnTo>
                  <a:pt x="1819" y="292"/>
                </a:lnTo>
                <a:lnTo>
                  <a:pt x="1817" y="290"/>
                </a:lnTo>
                <a:lnTo>
                  <a:pt x="1816" y="284"/>
                </a:lnTo>
                <a:lnTo>
                  <a:pt x="1815" y="276"/>
                </a:lnTo>
                <a:lnTo>
                  <a:pt x="1815" y="274"/>
                </a:lnTo>
                <a:lnTo>
                  <a:pt x="1813" y="272"/>
                </a:lnTo>
                <a:lnTo>
                  <a:pt x="1811" y="272"/>
                </a:lnTo>
                <a:lnTo>
                  <a:pt x="1806" y="274"/>
                </a:lnTo>
                <a:lnTo>
                  <a:pt x="1793" y="290"/>
                </a:lnTo>
                <a:lnTo>
                  <a:pt x="1785" y="298"/>
                </a:lnTo>
                <a:lnTo>
                  <a:pt x="1782" y="298"/>
                </a:lnTo>
                <a:lnTo>
                  <a:pt x="1778" y="299"/>
                </a:lnTo>
                <a:lnTo>
                  <a:pt x="1775" y="300"/>
                </a:lnTo>
                <a:lnTo>
                  <a:pt x="1772" y="302"/>
                </a:lnTo>
                <a:lnTo>
                  <a:pt x="1767" y="307"/>
                </a:lnTo>
                <a:lnTo>
                  <a:pt x="1764" y="309"/>
                </a:lnTo>
                <a:lnTo>
                  <a:pt x="1757" y="311"/>
                </a:lnTo>
                <a:lnTo>
                  <a:pt x="1747" y="315"/>
                </a:lnTo>
                <a:lnTo>
                  <a:pt x="1741" y="317"/>
                </a:lnTo>
                <a:lnTo>
                  <a:pt x="1735" y="321"/>
                </a:lnTo>
                <a:lnTo>
                  <a:pt x="1731" y="326"/>
                </a:lnTo>
                <a:lnTo>
                  <a:pt x="1729" y="330"/>
                </a:lnTo>
                <a:lnTo>
                  <a:pt x="1727" y="335"/>
                </a:lnTo>
                <a:lnTo>
                  <a:pt x="1727" y="339"/>
                </a:lnTo>
                <a:lnTo>
                  <a:pt x="1727" y="343"/>
                </a:lnTo>
                <a:lnTo>
                  <a:pt x="1727" y="346"/>
                </a:lnTo>
                <a:lnTo>
                  <a:pt x="1728" y="350"/>
                </a:lnTo>
                <a:lnTo>
                  <a:pt x="1729" y="353"/>
                </a:lnTo>
                <a:lnTo>
                  <a:pt x="1731" y="356"/>
                </a:lnTo>
                <a:lnTo>
                  <a:pt x="1733" y="358"/>
                </a:lnTo>
                <a:lnTo>
                  <a:pt x="1737" y="359"/>
                </a:lnTo>
                <a:lnTo>
                  <a:pt x="1740" y="358"/>
                </a:lnTo>
                <a:lnTo>
                  <a:pt x="1744" y="357"/>
                </a:lnTo>
                <a:lnTo>
                  <a:pt x="1748" y="355"/>
                </a:lnTo>
                <a:lnTo>
                  <a:pt x="1752" y="353"/>
                </a:lnTo>
                <a:lnTo>
                  <a:pt x="1756" y="352"/>
                </a:lnTo>
                <a:lnTo>
                  <a:pt x="1760" y="352"/>
                </a:lnTo>
                <a:lnTo>
                  <a:pt x="1762" y="354"/>
                </a:lnTo>
                <a:lnTo>
                  <a:pt x="1767" y="360"/>
                </a:lnTo>
                <a:lnTo>
                  <a:pt x="1772" y="365"/>
                </a:lnTo>
                <a:lnTo>
                  <a:pt x="1774" y="366"/>
                </a:lnTo>
                <a:lnTo>
                  <a:pt x="1778" y="364"/>
                </a:lnTo>
                <a:lnTo>
                  <a:pt x="1784" y="362"/>
                </a:lnTo>
                <a:lnTo>
                  <a:pt x="1789" y="359"/>
                </a:lnTo>
                <a:lnTo>
                  <a:pt x="1794" y="356"/>
                </a:lnTo>
                <a:lnTo>
                  <a:pt x="1798" y="355"/>
                </a:lnTo>
                <a:lnTo>
                  <a:pt x="1800" y="354"/>
                </a:lnTo>
                <a:lnTo>
                  <a:pt x="1801" y="355"/>
                </a:lnTo>
                <a:lnTo>
                  <a:pt x="1801" y="356"/>
                </a:lnTo>
                <a:lnTo>
                  <a:pt x="1801" y="357"/>
                </a:lnTo>
                <a:lnTo>
                  <a:pt x="1799" y="366"/>
                </a:lnTo>
                <a:lnTo>
                  <a:pt x="1795" y="375"/>
                </a:lnTo>
                <a:lnTo>
                  <a:pt x="1792" y="382"/>
                </a:lnTo>
                <a:lnTo>
                  <a:pt x="1788" y="387"/>
                </a:lnTo>
                <a:lnTo>
                  <a:pt x="1785" y="389"/>
                </a:lnTo>
                <a:lnTo>
                  <a:pt x="1781" y="392"/>
                </a:lnTo>
                <a:lnTo>
                  <a:pt x="1778" y="393"/>
                </a:lnTo>
                <a:lnTo>
                  <a:pt x="1776" y="396"/>
                </a:lnTo>
                <a:lnTo>
                  <a:pt x="1776" y="400"/>
                </a:lnTo>
                <a:lnTo>
                  <a:pt x="1775" y="405"/>
                </a:lnTo>
                <a:lnTo>
                  <a:pt x="1774" y="417"/>
                </a:lnTo>
                <a:lnTo>
                  <a:pt x="1772" y="426"/>
                </a:lnTo>
                <a:lnTo>
                  <a:pt x="1771" y="429"/>
                </a:lnTo>
                <a:lnTo>
                  <a:pt x="1772" y="432"/>
                </a:lnTo>
                <a:lnTo>
                  <a:pt x="1773" y="436"/>
                </a:lnTo>
                <a:lnTo>
                  <a:pt x="1777" y="438"/>
                </a:lnTo>
                <a:lnTo>
                  <a:pt x="1782" y="439"/>
                </a:lnTo>
                <a:lnTo>
                  <a:pt x="1787" y="439"/>
                </a:lnTo>
                <a:lnTo>
                  <a:pt x="1793" y="437"/>
                </a:lnTo>
                <a:lnTo>
                  <a:pt x="1798" y="435"/>
                </a:lnTo>
                <a:lnTo>
                  <a:pt x="1805" y="432"/>
                </a:lnTo>
                <a:lnTo>
                  <a:pt x="1810" y="431"/>
                </a:lnTo>
                <a:lnTo>
                  <a:pt x="1815" y="431"/>
                </a:lnTo>
                <a:lnTo>
                  <a:pt x="1818" y="433"/>
                </a:lnTo>
                <a:lnTo>
                  <a:pt x="1820" y="435"/>
                </a:lnTo>
                <a:lnTo>
                  <a:pt x="1822" y="436"/>
                </a:lnTo>
                <a:lnTo>
                  <a:pt x="1826" y="436"/>
                </a:lnTo>
                <a:lnTo>
                  <a:pt x="1828" y="435"/>
                </a:lnTo>
                <a:lnTo>
                  <a:pt x="1835" y="432"/>
                </a:lnTo>
                <a:lnTo>
                  <a:pt x="1842" y="429"/>
                </a:lnTo>
                <a:lnTo>
                  <a:pt x="1855" y="423"/>
                </a:lnTo>
                <a:lnTo>
                  <a:pt x="1862" y="419"/>
                </a:lnTo>
                <a:lnTo>
                  <a:pt x="1869" y="414"/>
                </a:lnTo>
                <a:lnTo>
                  <a:pt x="1878" y="403"/>
                </a:lnTo>
                <a:lnTo>
                  <a:pt x="1882" y="399"/>
                </a:lnTo>
                <a:lnTo>
                  <a:pt x="1885" y="396"/>
                </a:lnTo>
                <a:lnTo>
                  <a:pt x="1886" y="396"/>
                </a:lnTo>
                <a:lnTo>
                  <a:pt x="1887" y="396"/>
                </a:lnTo>
                <a:lnTo>
                  <a:pt x="1887" y="397"/>
                </a:lnTo>
                <a:lnTo>
                  <a:pt x="1887" y="400"/>
                </a:lnTo>
                <a:lnTo>
                  <a:pt x="1884" y="405"/>
                </a:lnTo>
                <a:lnTo>
                  <a:pt x="1881" y="410"/>
                </a:lnTo>
                <a:lnTo>
                  <a:pt x="1877" y="415"/>
                </a:lnTo>
                <a:lnTo>
                  <a:pt x="1873" y="419"/>
                </a:lnTo>
                <a:lnTo>
                  <a:pt x="1865" y="425"/>
                </a:lnTo>
                <a:lnTo>
                  <a:pt x="1859" y="431"/>
                </a:lnTo>
                <a:lnTo>
                  <a:pt x="1859" y="432"/>
                </a:lnTo>
                <a:lnTo>
                  <a:pt x="1860" y="433"/>
                </a:lnTo>
                <a:lnTo>
                  <a:pt x="1862" y="433"/>
                </a:lnTo>
                <a:lnTo>
                  <a:pt x="1864" y="432"/>
                </a:lnTo>
                <a:lnTo>
                  <a:pt x="1872" y="430"/>
                </a:lnTo>
                <a:lnTo>
                  <a:pt x="1881" y="427"/>
                </a:lnTo>
                <a:lnTo>
                  <a:pt x="1891" y="424"/>
                </a:lnTo>
                <a:lnTo>
                  <a:pt x="1899" y="422"/>
                </a:lnTo>
                <a:lnTo>
                  <a:pt x="1903" y="421"/>
                </a:lnTo>
                <a:lnTo>
                  <a:pt x="1906" y="421"/>
                </a:lnTo>
                <a:lnTo>
                  <a:pt x="1908" y="421"/>
                </a:lnTo>
                <a:lnTo>
                  <a:pt x="1910" y="422"/>
                </a:lnTo>
                <a:lnTo>
                  <a:pt x="1911" y="424"/>
                </a:lnTo>
                <a:lnTo>
                  <a:pt x="1913" y="427"/>
                </a:lnTo>
                <a:lnTo>
                  <a:pt x="1913" y="429"/>
                </a:lnTo>
                <a:lnTo>
                  <a:pt x="1911" y="431"/>
                </a:lnTo>
                <a:lnTo>
                  <a:pt x="1910" y="433"/>
                </a:lnTo>
                <a:lnTo>
                  <a:pt x="1907" y="436"/>
                </a:lnTo>
                <a:lnTo>
                  <a:pt x="1903" y="438"/>
                </a:lnTo>
                <a:lnTo>
                  <a:pt x="1898" y="439"/>
                </a:lnTo>
                <a:lnTo>
                  <a:pt x="1893" y="440"/>
                </a:lnTo>
                <a:lnTo>
                  <a:pt x="1886" y="439"/>
                </a:lnTo>
                <a:lnTo>
                  <a:pt x="1880" y="438"/>
                </a:lnTo>
                <a:lnTo>
                  <a:pt x="1875" y="437"/>
                </a:lnTo>
                <a:lnTo>
                  <a:pt x="1871" y="437"/>
                </a:lnTo>
                <a:lnTo>
                  <a:pt x="1866" y="438"/>
                </a:lnTo>
                <a:lnTo>
                  <a:pt x="1864" y="439"/>
                </a:lnTo>
                <a:lnTo>
                  <a:pt x="1863" y="441"/>
                </a:lnTo>
                <a:lnTo>
                  <a:pt x="1862" y="443"/>
                </a:lnTo>
                <a:lnTo>
                  <a:pt x="1861" y="446"/>
                </a:lnTo>
                <a:lnTo>
                  <a:pt x="1860" y="452"/>
                </a:lnTo>
                <a:lnTo>
                  <a:pt x="1858" y="459"/>
                </a:lnTo>
                <a:lnTo>
                  <a:pt x="1856" y="463"/>
                </a:lnTo>
                <a:lnTo>
                  <a:pt x="1854" y="467"/>
                </a:lnTo>
                <a:lnTo>
                  <a:pt x="1851" y="469"/>
                </a:lnTo>
                <a:lnTo>
                  <a:pt x="1849" y="471"/>
                </a:lnTo>
                <a:lnTo>
                  <a:pt x="1845" y="470"/>
                </a:lnTo>
                <a:lnTo>
                  <a:pt x="1843" y="468"/>
                </a:lnTo>
                <a:lnTo>
                  <a:pt x="1839" y="465"/>
                </a:lnTo>
                <a:lnTo>
                  <a:pt x="1833" y="462"/>
                </a:lnTo>
                <a:lnTo>
                  <a:pt x="1825" y="458"/>
                </a:lnTo>
                <a:lnTo>
                  <a:pt x="1816" y="455"/>
                </a:lnTo>
                <a:lnTo>
                  <a:pt x="1808" y="453"/>
                </a:lnTo>
                <a:lnTo>
                  <a:pt x="1801" y="453"/>
                </a:lnTo>
                <a:lnTo>
                  <a:pt x="1798" y="453"/>
                </a:lnTo>
                <a:lnTo>
                  <a:pt x="1796" y="454"/>
                </a:lnTo>
                <a:lnTo>
                  <a:pt x="1795" y="455"/>
                </a:lnTo>
                <a:lnTo>
                  <a:pt x="1794" y="458"/>
                </a:lnTo>
                <a:lnTo>
                  <a:pt x="1794" y="463"/>
                </a:lnTo>
                <a:lnTo>
                  <a:pt x="1795" y="468"/>
                </a:lnTo>
                <a:lnTo>
                  <a:pt x="1796" y="473"/>
                </a:lnTo>
                <a:lnTo>
                  <a:pt x="1799" y="480"/>
                </a:lnTo>
                <a:lnTo>
                  <a:pt x="1803" y="484"/>
                </a:lnTo>
                <a:lnTo>
                  <a:pt x="1808" y="488"/>
                </a:lnTo>
                <a:lnTo>
                  <a:pt x="1810" y="489"/>
                </a:lnTo>
                <a:lnTo>
                  <a:pt x="1814" y="490"/>
                </a:lnTo>
                <a:lnTo>
                  <a:pt x="1817" y="490"/>
                </a:lnTo>
                <a:lnTo>
                  <a:pt x="1821" y="490"/>
                </a:lnTo>
                <a:lnTo>
                  <a:pt x="1829" y="489"/>
                </a:lnTo>
                <a:lnTo>
                  <a:pt x="1835" y="486"/>
                </a:lnTo>
                <a:lnTo>
                  <a:pt x="1839" y="483"/>
                </a:lnTo>
                <a:lnTo>
                  <a:pt x="1842" y="481"/>
                </a:lnTo>
                <a:lnTo>
                  <a:pt x="1844" y="479"/>
                </a:lnTo>
                <a:lnTo>
                  <a:pt x="1847" y="477"/>
                </a:lnTo>
                <a:lnTo>
                  <a:pt x="1849" y="477"/>
                </a:lnTo>
                <a:lnTo>
                  <a:pt x="1852" y="481"/>
                </a:lnTo>
                <a:lnTo>
                  <a:pt x="1857" y="489"/>
                </a:lnTo>
                <a:lnTo>
                  <a:pt x="1862" y="495"/>
                </a:lnTo>
                <a:lnTo>
                  <a:pt x="1865" y="498"/>
                </a:lnTo>
                <a:lnTo>
                  <a:pt x="1870" y="501"/>
                </a:lnTo>
                <a:lnTo>
                  <a:pt x="1875" y="502"/>
                </a:lnTo>
                <a:lnTo>
                  <a:pt x="1881" y="503"/>
                </a:lnTo>
                <a:lnTo>
                  <a:pt x="1885" y="503"/>
                </a:lnTo>
                <a:lnTo>
                  <a:pt x="1889" y="502"/>
                </a:lnTo>
                <a:lnTo>
                  <a:pt x="1895" y="499"/>
                </a:lnTo>
                <a:lnTo>
                  <a:pt x="1899" y="497"/>
                </a:lnTo>
                <a:lnTo>
                  <a:pt x="1908" y="490"/>
                </a:lnTo>
                <a:lnTo>
                  <a:pt x="1918" y="483"/>
                </a:lnTo>
                <a:lnTo>
                  <a:pt x="1925" y="475"/>
                </a:lnTo>
                <a:lnTo>
                  <a:pt x="1931" y="471"/>
                </a:lnTo>
                <a:lnTo>
                  <a:pt x="1935" y="470"/>
                </a:lnTo>
                <a:lnTo>
                  <a:pt x="1936" y="470"/>
                </a:lnTo>
                <a:lnTo>
                  <a:pt x="1937" y="471"/>
                </a:lnTo>
                <a:lnTo>
                  <a:pt x="1937" y="474"/>
                </a:lnTo>
                <a:lnTo>
                  <a:pt x="1936" y="487"/>
                </a:lnTo>
                <a:lnTo>
                  <a:pt x="1937" y="494"/>
                </a:lnTo>
                <a:lnTo>
                  <a:pt x="1938" y="496"/>
                </a:lnTo>
                <a:lnTo>
                  <a:pt x="1940" y="497"/>
                </a:lnTo>
                <a:lnTo>
                  <a:pt x="1943" y="496"/>
                </a:lnTo>
                <a:lnTo>
                  <a:pt x="1947" y="494"/>
                </a:lnTo>
                <a:lnTo>
                  <a:pt x="1960" y="486"/>
                </a:lnTo>
                <a:lnTo>
                  <a:pt x="1975" y="472"/>
                </a:lnTo>
                <a:lnTo>
                  <a:pt x="1984" y="465"/>
                </a:lnTo>
                <a:lnTo>
                  <a:pt x="1990" y="455"/>
                </a:lnTo>
                <a:lnTo>
                  <a:pt x="1993" y="451"/>
                </a:lnTo>
                <a:lnTo>
                  <a:pt x="1995" y="446"/>
                </a:lnTo>
                <a:lnTo>
                  <a:pt x="1997" y="442"/>
                </a:lnTo>
                <a:lnTo>
                  <a:pt x="1998" y="437"/>
                </a:lnTo>
                <a:lnTo>
                  <a:pt x="2001" y="425"/>
                </a:lnTo>
                <a:lnTo>
                  <a:pt x="2004" y="414"/>
                </a:lnTo>
                <a:lnTo>
                  <a:pt x="2008" y="402"/>
                </a:lnTo>
                <a:lnTo>
                  <a:pt x="2013" y="390"/>
                </a:lnTo>
                <a:lnTo>
                  <a:pt x="2017" y="381"/>
                </a:lnTo>
                <a:lnTo>
                  <a:pt x="2023" y="376"/>
                </a:lnTo>
                <a:lnTo>
                  <a:pt x="2025" y="374"/>
                </a:lnTo>
                <a:lnTo>
                  <a:pt x="2027" y="373"/>
                </a:lnTo>
                <a:lnTo>
                  <a:pt x="2029" y="374"/>
                </a:lnTo>
                <a:lnTo>
                  <a:pt x="2030" y="376"/>
                </a:lnTo>
                <a:lnTo>
                  <a:pt x="2033" y="381"/>
                </a:lnTo>
                <a:lnTo>
                  <a:pt x="2035" y="385"/>
                </a:lnTo>
                <a:lnTo>
                  <a:pt x="2037" y="389"/>
                </a:lnTo>
                <a:lnTo>
                  <a:pt x="2037" y="394"/>
                </a:lnTo>
                <a:lnTo>
                  <a:pt x="2037" y="399"/>
                </a:lnTo>
                <a:lnTo>
                  <a:pt x="2035" y="403"/>
                </a:lnTo>
                <a:lnTo>
                  <a:pt x="2032" y="408"/>
                </a:lnTo>
                <a:lnTo>
                  <a:pt x="2028" y="415"/>
                </a:lnTo>
                <a:lnTo>
                  <a:pt x="2016" y="428"/>
                </a:lnTo>
                <a:lnTo>
                  <a:pt x="2007" y="440"/>
                </a:lnTo>
                <a:lnTo>
                  <a:pt x="2004" y="444"/>
                </a:lnTo>
                <a:lnTo>
                  <a:pt x="2003" y="448"/>
                </a:lnTo>
                <a:lnTo>
                  <a:pt x="2004" y="449"/>
                </a:lnTo>
                <a:lnTo>
                  <a:pt x="2005" y="450"/>
                </a:lnTo>
                <a:lnTo>
                  <a:pt x="2007" y="451"/>
                </a:lnTo>
                <a:lnTo>
                  <a:pt x="2009" y="451"/>
                </a:lnTo>
                <a:lnTo>
                  <a:pt x="2026" y="450"/>
                </a:lnTo>
                <a:lnTo>
                  <a:pt x="2047" y="449"/>
                </a:lnTo>
                <a:lnTo>
                  <a:pt x="2055" y="448"/>
                </a:lnTo>
                <a:lnTo>
                  <a:pt x="2060" y="449"/>
                </a:lnTo>
                <a:lnTo>
                  <a:pt x="2062" y="450"/>
                </a:lnTo>
                <a:lnTo>
                  <a:pt x="2062" y="451"/>
                </a:lnTo>
                <a:lnTo>
                  <a:pt x="2062" y="453"/>
                </a:lnTo>
                <a:lnTo>
                  <a:pt x="2060" y="455"/>
                </a:lnTo>
                <a:lnTo>
                  <a:pt x="2057" y="459"/>
                </a:lnTo>
                <a:lnTo>
                  <a:pt x="2053" y="460"/>
                </a:lnTo>
                <a:lnTo>
                  <a:pt x="2049" y="462"/>
                </a:lnTo>
                <a:lnTo>
                  <a:pt x="2045" y="463"/>
                </a:lnTo>
                <a:lnTo>
                  <a:pt x="2034" y="463"/>
                </a:lnTo>
                <a:lnTo>
                  <a:pt x="2024" y="464"/>
                </a:lnTo>
                <a:lnTo>
                  <a:pt x="2014" y="464"/>
                </a:lnTo>
                <a:lnTo>
                  <a:pt x="2005" y="466"/>
                </a:lnTo>
                <a:lnTo>
                  <a:pt x="2002" y="467"/>
                </a:lnTo>
                <a:lnTo>
                  <a:pt x="1997" y="468"/>
                </a:lnTo>
                <a:lnTo>
                  <a:pt x="1995" y="470"/>
                </a:lnTo>
                <a:lnTo>
                  <a:pt x="1993" y="473"/>
                </a:lnTo>
                <a:lnTo>
                  <a:pt x="1992" y="476"/>
                </a:lnTo>
                <a:lnTo>
                  <a:pt x="1992" y="480"/>
                </a:lnTo>
                <a:lnTo>
                  <a:pt x="1992" y="483"/>
                </a:lnTo>
                <a:lnTo>
                  <a:pt x="1993" y="485"/>
                </a:lnTo>
                <a:lnTo>
                  <a:pt x="1997" y="490"/>
                </a:lnTo>
                <a:lnTo>
                  <a:pt x="2001" y="495"/>
                </a:lnTo>
                <a:lnTo>
                  <a:pt x="2005" y="498"/>
                </a:lnTo>
                <a:lnTo>
                  <a:pt x="2006" y="502"/>
                </a:lnTo>
                <a:lnTo>
                  <a:pt x="2006" y="504"/>
                </a:lnTo>
                <a:lnTo>
                  <a:pt x="2005" y="505"/>
                </a:lnTo>
                <a:lnTo>
                  <a:pt x="2003" y="505"/>
                </a:lnTo>
                <a:lnTo>
                  <a:pt x="2000" y="506"/>
                </a:lnTo>
                <a:lnTo>
                  <a:pt x="1985" y="507"/>
                </a:lnTo>
                <a:lnTo>
                  <a:pt x="1972" y="508"/>
                </a:lnTo>
                <a:lnTo>
                  <a:pt x="1967" y="509"/>
                </a:lnTo>
                <a:lnTo>
                  <a:pt x="1962" y="510"/>
                </a:lnTo>
                <a:lnTo>
                  <a:pt x="1959" y="512"/>
                </a:lnTo>
                <a:lnTo>
                  <a:pt x="1956" y="514"/>
                </a:lnTo>
                <a:lnTo>
                  <a:pt x="1953" y="516"/>
                </a:lnTo>
                <a:lnTo>
                  <a:pt x="1947" y="518"/>
                </a:lnTo>
                <a:lnTo>
                  <a:pt x="1941" y="519"/>
                </a:lnTo>
                <a:lnTo>
                  <a:pt x="1935" y="520"/>
                </a:lnTo>
                <a:lnTo>
                  <a:pt x="1928" y="521"/>
                </a:lnTo>
                <a:lnTo>
                  <a:pt x="1923" y="524"/>
                </a:lnTo>
                <a:lnTo>
                  <a:pt x="1922" y="525"/>
                </a:lnTo>
                <a:lnTo>
                  <a:pt x="1921" y="527"/>
                </a:lnTo>
                <a:lnTo>
                  <a:pt x="1921" y="529"/>
                </a:lnTo>
                <a:lnTo>
                  <a:pt x="1922" y="532"/>
                </a:lnTo>
                <a:lnTo>
                  <a:pt x="1929" y="546"/>
                </a:lnTo>
                <a:lnTo>
                  <a:pt x="1938" y="559"/>
                </a:lnTo>
                <a:lnTo>
                  <a:pt x="1946" y="571"/>
                </a:lnTo>
                <a:lnTo>
                  <a:pt x="1951" y="578"/>
                </a:lnTo>
                <a:lnTo>
                  <a:pt x="1957" y="587"/>
                </a:lnTo>
                <a:lnTo>
                  <a:pt x="1963" y="602"/>
                </a:lnTo>
                <a:lnTo>
                  <a:pt x="1966" y="604"/>
                </a:lnTo>
                <a:lnTo>
                  <a:pt x="1971" y="605"/>
                </a:lnTo>
                <a:lnTo>
                  <a:pt x="1976" y="606"/>
                </a:lnTo>
                <a:lnTo>
                  <a:pt x="1983" y="606"/>
                </a:lnTo>
                <a:lnTo>
                  <a:pt x="1987" y="606"/>
                </a:lnTo>
                <a:lnTo>
                  <a:pt x="1990" y="608"/>
                </a:lnTo>
                <a:lnTo>
                  <a:pt x="1991" y="609"/>
                </a:lnTo>
                <a:lnTo>
                  <a:pt x="1990" y="611"/>
                </a:lnTo>
                <a:lnTo>
                  <a:pt x="1990" y="613"/>
                </a:lnTo>
                <a:lnTo>
                  <a:pt x="1988" y="616"/>
                </a:lnTo>
                <a:lnTo>
                  <a:pt x="1981" y="626"/>
                </a:lnTo>
                <a:lnTo>
                  <a:pt x="1979" y="633"/>
                </a:lnTo>
                <a:lnTo>
                  <a:pt x="1976" y="635"/>
                </a:lnTo>
                <a:lnTo>
                  <a:pt x="1975" y="635"/>
                </a:lnTo>
                <a:lnTo>
                  <a:pt x="1972" y="635"/>
                </a:lnTo>
                <a:lnTo>
                  <a:pt x="1968" y="633"/>
                </a:lnTo>
                <a:lnTo>
                  <a:pt x="1958" y="628"/>
                </a:lnTo>
                <a:lnTo>
                  <a:pt x="1946" y="624"/>
                </a:lnTo>
                <a:lnTo>
                  <a:pt x="1941" y="621"/>
                </a:lnTo>
                <a:lnTo>
                  <a:pt x="1936" y="618"/>
                </a:lnTo>
                <a:lnTo>
                  <a:pt x="1932" y="614"/>
                </a:lnTo>
                <a:lnTo>
                  <a:pt x="1930" y="608"/>
                </a:lnTo>
                <a:lnTo>
                  <a:pt x="1924" y="591"/>
                </a:lnTo>
                <a:lnTo>
                  <a:pt x="1915" y="567"/>
                </a:lnTo>
                <a:lnTo>
                  <a:pt x="1908" y="554"/>
                </a:lnTo>
                <a:lnTo>
                  <a:pt x="1901" y="545"/>
                </a:lnTo>
                <a:lnTo>
                  <a:pt x="1898" y="540"/>
                </a:lnTo>
                <a:lnTo>
                  <a:pt x="1894" y="537"/>
                </a:lnTo>
                <a:lnTo>
                  <a:pt x="1891" y="535"/>
                </a:lnTo>
                <a:lnTo>
                  <a:pt x="1886" y="534"/>
                </a:lnTo>
                <a:lnTo>
                  <a:pt x="1879" y="532"/>
                </a:lnTo>
                <a:lnTo>
                  <a:pt x="1874" y="530"/>
                </a:lnTo>
                <a:lnTo>
                  <a:pt x="1871" y="528"/>
                </a:lnTo>
                <a:lnTo>
                  <a:pt x="1867" y="526"/>
                </a:lnTo>
                <a:lnTo>
                  <a:pt x="1865" y="525"/>
                </a:lnTo>
                <a:lnTo>
                  <a:pt x="1863" y="526"/>
                </a:lnTo>
                <a:lnTo>
                  <a:pt x="1862" y="529"/>
                </a:lnTo>
                <a:lnTo>
                  <a:pt x="1861" y="534"/>
                </a:lnTo>
                <a:lnTo>
                  <a:pt x="1860" y="540"/>
                </a:lnTo>
                <a:lnTo>
                  <a:pt x="1858" y="545"/>
                </a:lnTo>
                <a:lnTo>
                  <a:pt x="1856" y="548"/>
                </a:lnTo>
                <a:lnTo>
                  <a:pt x="1854" y="550"/>
                </a:lnTo>
                <a:lnTo>
                  <a:pt x="1852" y="553"/>
                </a:lnTo>
                <a:lnTo>
                  <a:pt x="1852" y="556"/>
                </a:lnTo>
                <a:lnTo>
                  <a:pt x="1852" y="560"/>
                </a:lnTo>
                <a:lnTo>
                  <a:pt x="1854" y="567"/>
                </a:lnTo>
                <a:lnTo>
                  <a:pt x="1858" y="583"/>
                </a:lnTo>
                <a:lnTo>
                  <a:pt x="1861" y="600"/>
                </a:lnTo>
                <a:lnTo>
                  <a:pt x="1863" y="607"/>
                </a:lnTo>
                <a:lnTo>
                  <a:pt x="1866" y="615"/>
                </a:lnTo>
                <a:lnTo>
                  <a:pt x="1870" y="621"/>
                </a:lnTo>
                <a:lnTo>
                  <a:pt x="1874" y="627"/>
                </a:lnTo>
                <a:lnTo>
                  <a:pt x="1877" y="629"/>
                </a:lnTo>
                <a:lnTo>
                  <a:pt x="1879" y="630"/>
                </a:lnTo>
                <a:lnTo>
                  <a:pt x="1881" y="630"/>
                </a:lnTo>
                <a:lnTo>
                  <a:pt x="1883" y="630"/>
                </a:lnTo>
                <a:lnTo>
                  <a:pt x="1887" y="629"/>
                </a:lnTo>
                <a:lnTo>
                  <a:pt x="1892" y="627"/>
                </a:lnTo>
                <a:lnTo>
                  <a:pt x="1894" y="626"/>
                </a:lnTo>
                <a:lnTo>
                  <a:pt x="1897" y="626"/>
                </a:lnTo>
                <a:lnTo>
                  <a:pt x="1899" y="628"/>
                </a:lnTo>
                <a:lnTo>
                  <a:pt x="1901" y="634"/>
                </a:lnTo>
                <a:lnTo>
                  <a:pt x="1902" y="647"/>
                </a:lnTo>
                <a:lnTo>
                  <a:pt x="1902" y="657"/>
                </a:lnTo>
                <a:lnTo>
                  <a:pt x="1903" y="661"/>
                </a:lnTo>
                <a:lnTo>
                  <a:pt x="1906" y="665"/>
                </a:lnTo>
                <a:lnTo>
                  <a:pt x="1910" y="671"/>
                </a:lnTo>
                <a:lnTo>
                  <a:pt x="1917" y="678"/>
                </a:lnTo>
                <a:lnTo>
                  <a:pt x="1924" y="684"/>
                </a:lnTo>
                <a:lnTo>
                  <a:pt x="1931" y="688"/>
                </a:lnTo>
                <a:lnTo>
                  <a:pt x="1939" y="689"/>
                </a:lnTo>
                <a:lnTo>
                  <a:pt x="1944" y="690"/>
                </a:lnTo>
                <a:lnTo>
                  <a:pt x="1949" y="690"/>
                </a:lnTo>
                <a:lnTo>
                  <a:pt x="1953" y="691"/>
                </a:lnTo>
                <a:lnTo>
                  <a:pt x="1956" y="692"/>
                </a:lnTo>
                <a:lnTo>
                  <a:pt x="1957" y="693"/>
                </a:lnTo>
                <a:lnTo>
                  <a:pt x="1958" y="695"/>
                </a:lnTo>
                <a:lnTo>
                  <a:pt x="1959" y="697"/>
                </a:lnTo>
                <a:lnTo>
                  <a:pt x="1959" y="703"/>
                </a:lnTo>
                <a:lnTo>
                  <a:pt x="1959" y="708"/>
                </a:lnTo>
                <a:lnTo>
                  <a:pt x="1957" y="712"/>
                </a:lnTo>
                <a:lnTo>
                  <a:pt x="1954" y="716"/>
                </a:lnTo>
                <a:lnTo>
                  <a:pt x="1951" y="719"/>
                </a:lnTo>
                <a:lnTo>
                  <a:pt x="1948" y="722"/>
                </a:lnTo>
                <a:lnTo>
                  <a:pt x="1944" y="724"/>
                </a:lnTo>
                <a:lnTo>
                  <a:pt x="1939" y="725"/>
                </a:lnTo>
                <a:lnTo>
                  <a:pt x="1929" y="728"/>
                </a:lnTo>
                <a:lnTo>
                  <a:pt x="1920" y="731"/>
                </a:lnTo>
                <a:lnTo>
                  <a:pt x="1916" y="732"/>
                </a:lnTo>
                <a:lnTo>
                  <a:pt x="1910" y="733"/>
                </a:lnTo>
                <a:lnTo>
                  <a:pt x="1907" y="732"/>
                </a:lnTo>
                <a:lnTo>
                  <a:pt x="1903" y="729"/>
                </a:lnTo>
                <a:lnTo>
                  <a:pt x="1900" y="726"/>
                </a:lnTo>
                <a:lnTo>
                  <a:pt x="1896" y="722"/>
                </a:lnTo>
                <a:lnTo>
                  <a:pt x="1891" y="718"/>
                </a:lnTo>
                <a:lnTo>
                  <a:pt x="1886" y="716"/>
                </a:lnTo>
                <a:lnTo>
                  <a:pt x="1881" y="715"/>
                </a:lnTo>
                <a:lnTo>
                  <a:pt x="1876" y="715"/>
                </a:lnTo>
                <a:lnTo>
                  <a:pt x="1871" y="716"/>
                </a:lnTo>
                <a:lnTo>
                  <a:pt x="1865" y="719"/>
                </a:lnTo>
                <a:lnTo>
                  <a:pt x="1852" y="731"/>
                </a:lnTo>
                <a:lnTo>
                  <a:pt x="1836" y="746"/>
                </a:lnTo>
                <a:lnTo>
                  <a:pt x="1829" y="753"/>
                </a:lnTo>
                <a:lnTo>
                  <a:pt x="1823" y="759"/>
                </a:lnTo>
                <a:lnTo>
                  <a:pt x="1822" y="762"/>
                </a:lnTo>
                <a:lnTo>
                  <a:pt x="1821" y="765"/>
                </a:lnTo>
                <a:lnTo>
                  <a:pt x="1822" y="768"/>
                </a:lnTo>
                <a:lnTo>
                  <a:pt x="1823" y="769"/>
                </a:lnTo>
                <a:lnTo>
                  <a:pt x="1828" y="772"/>
                </a:lnTo>
                <a:lnTo>
                  <a:pt x="1833" y="774"/>
                </a:lnTo>
                <a:lnTo>
                  <a:pt x="1839" y="775"/>
                </a:lnTo>
                <a:lnTo>
                  <a:pt x="1845" y="775"/>
                </a:lnTo>
                <a:lnTo>
                  <a:pt x="1857" y="774"/>
                </a:lnTo>
                <a:lnTo>
                  <a:pt x="1863" y="772"/>
                </a:lnTo>
                <a:lnTo>
                  <a:pt x="1870" y="768"/>
                </a:lnTo>
                <a:lnTo>
                  <a:pt x="1878" y="762"/>
                </a:lnTo>
                <a:lnTo>
                  <a:pt x="1882" y="760"/>
                </a:lnTo>
                <a:lnTo>
                  <a:pt x="1885" y="760"/>
                </a:lnTo>
                <a:lnTo>
                  <a:pt x="1886" y="761"/>
                </a:lnTo>
                <a:lnTo>
                  <a:pt x="1886" y="762"/>
                </a:lnTo>
                <a:lnTo>
                  <a:pt x="1886" y="766"/>
                </a:lnTo>
                <a:lnTo>
                  <a:pt x="1886" y="769"/>
                </a:lnTo>
                <a:lnTo>
                  <a:pt x="1881" y="780"/>
                </a:lnTo>
                <a:lnTo>
                  <a:pt x="1876" y="792"/>
                </a:lnTo>
                <a:lnTo>
                  <a:pt x="1874" y="796"/>
                </a:lnTo>
                <a:lnTo>
                  <a:pt x="1872" y="801"/>
                </a:lnTo>
                <a:lnTo>
                  <a:pt x="1871" y="805"/>
                </a:lnTo>
                <a:lnTo>
                  <a:pt x="1872" y="811"/>
                </a:lnTo>
                <a:lnTo>
                  <a:pt x="1876" y="822"/>
                </a:lnTo>
                <a:lnTo>
                  <a:pt x="1880" y="834"/>
                </a:lnTo>
                <a:lnTo>
                  <a:pt x="1882" y="839"/>
                </a:lnTo>
                <a:lnTo>
                  <a:pt x="1885" y="842"/>
                </a:lnTo>
                <a:lnTo>
                  <a:pt x="1888" y="844"/>
                </a:lnTo>
                <a:lnTo>
                  <a:pt x="1892" y="844"/>
                </a:lnTo>
                <a:lnTo>
                  <a:pt x="1902" y="838"/>
                </a:lnTo>
                <a:lnTo>
                  <a:pt x="1917" y="830"/>
                </a:lnTo>
                <a:lnTo>
                  <a:pt x="1923" y="825"/>
                </a:lnTo>
                <a:lnTo>
                  <a:pt x="1928" y="822"/>
                </a:lnTo>
                <a:lnTo>
                  <a:pt x="1931" y="822"/>
                </a:lnTo>
                <a:lnTo>
                  <a:pt x="1932" y="822"/>
                </a:lnTo>
                <a:lnTo>
                  <a:pt x="1933" y="822"/>
                </a:lnTo>
                <a:lnTo>
                  <a:pt x="1935" y="824"/>
                </a:lnTo>
                <a:lnTo>
                  <a:pt x="1935" y="828"/>
                </a:lnTo>
                <a:lnTo>
                  <a:pt x="1932" y="834"/>
                </a:lnTo>
                <a:lnTo>
                  <a:pt x="1929" y="838"/>
                </a:lnTo>
                <a:lnTo>
                  <a:pt x="1926" y="843"/>
                </a:lnTo>
                <a:lnTo>
                  <a:pt x="1919" y="853"/>
                </a:lnTo>
                <a:lnTo>
                  <a:pt x="1913" y="860"/>
                </a:lnTo>
                <a:lnTo>
                  <a:pt x="1908" y="866"/>
                </a:lnTo>
                <a:lnTo>
                  <a:pt x="1902" y="875"/>
                </a:lnTo>
                <a:lnTo>
                  <a:pt x="1898" y="878"/>
                </a:lnTo>
                <a:lnTo>
                  <a:pt x="1894" y="879"/>
                </a:lnTo>
                <a:lnTo>
                  <a:pt x="1891" y="879"/>
                </a:lnTo>
                <a:lnTo>
                  <a:pt x="1887" y="878"/>
                </a:lnTo>
                <a:lnTo>
                  <a:pt x="1884" y="877"/>
                </a:lnTo>
                <a:lnTo>
                  <a:pt x="1881" y="875"/>
                </a:lnTo>
                <a:lnTo>
                  <a:pt x="1865" y="865"/>
                </a:lnTo>
                <a:lnTo>
                  <a:pt x="1852" y="855"/>
                </a:lnTo>
                <a:lnTo>
                  <a:pt x="1847" y="849"/>
                </a:lnTo>
                <a:lnTo>
                  <a:pt x="1842" y="845"/>
                </a:lnTo>
                <a:lnTo>
                  <a:pt x="1839" y="841"/>
                </a:lnTo>
                <a:lnTo>
                  <a:pt x="1839" y="837"/>
                </a:lnTo>
                <a:lnTo>
                  <a:pt x="1841" y="828"/>
                </a:lnTo>
                <a:lnTo>
                  <a:pt x="1844" y="819"/>
                </a:lnTo>
                <a:lnTo>
                  <a:pt x="1844" y="816"/>
                </a:lnTo>
                <a:lnTo>
                  <a:pt x="1842" y="813"/>
                </a:lnTo>
                <a:lnTo>
                  <a:pt x="1839" y="812"/>
                </a:lnTo>
                <a:lnTo>
                  <a:pt x="1833" y="813"/>
                </a:lnTo>
                <a:lnTo>
                  <a:pt x="1827" y="814"/>
                </a:lnTo>
                <a:lnTo>
                  <a:pt x="1819" y="813"/>
                </a:lnTo>
                <a:lnTo>
                  <a:pt x="1814" y="810"/>
                </a:lnTo>
                <a:lnTo>
                  <a:pt x="1810" y="807"/>
                </a:lnTo>
                <a:lnTo>
                  <a:pt x="1808" y="807"/>
                </a:lnTo>
                <a:lnTo>
                  <a:pt x="1807" y="807"/>
                </a:lnTo>
                <a:lnTo>
                  <a:pt x="1806" y="807"/>
                </a:lnTo>
                <a:lnTo>
                  <a:pt x="1805" y="809"/>
                </a:lnTo>
                <a:lnTo>
                  <a:pt x="1804" y="814"/>
                </a:lnTo>
                <a:lnTo>
                  <a:pt x="1805" y="822"/>
                </a:lnTo>
                <a:lnTo>
                  <a:pt x="1807" y="833"/>
                </a:lnTo>
                <a:lnTo>
                  <a:pt x="1810" y="841"/>
                </a:lnTo>
                <a:lnTo>
                  <a:pt x="1812" y="847"/>
                </a:lnTo>
                <a:lnTo>
                  <a:pt x="1815" y="852"/>
                </a:lnTo>
                <a:lnTo>
                  <a:pt x="1821" y="858"/>
                </a:lnTo>
                <a:lnTo>
                  <a:pt x="1829" y="863"/>
                </a:lnTo>
                <a:lnTo>
                  <a:pt x="1835" y="870"/>
                </a:lnTo>
                <a:lnTo>
                  <a:pt x="1841" y="875"/>
                </a:lnTo>
                <a:lnTo>
                  <a:pt x="1842" y="877"/>
                </a:lnTo>
                <a:lnTo>
                  <a:pt x="1843" y="879"/>
                </a:lnTo>
                <a:lnTo>
                  <a:pt x="1842" y="881"/>
                </a:lnTo>
                <a:lnTo>
                  <a:pt x="1840" y="884"/>
                </a:lnTo>
                <a:lnTo>
                  <a:pt x="1828" y="889"/>
                </a:lnTo>
                <a:lnTo>
                  <a:pt x="1813" y="897"/>
                </a:lnTo>
                <a:lnTo>
                  <a:pt x="1805" y="904"/>
                </a:lnTo>
                <a:lnTo>
                  <a:pt x="1794" y="911"/>
                </a:lnTo>
                <a:lnTo>
                  <a:pt x="1784" y="918"/>
                </a:lnTo>
                <a:lnTo>
                  <a:pt x="1777" y="925"/>
                </a:lnTo>
                <a:lnTo>
                  <a:pt x="1772" y="931"/>
                </a:lnTo>
                <a:lnTo>
                  <a:pt x="1766" y="938"/>
                </a:lnTo>
                <a:lnTo>
                  <a:pt x="1762" y="941"/>
                </a:lnTo>
                <a:lnTo>
                  <a:pt x="1759" y="943"/>
                </a:lnTo>
                <a:lnTo>
                  <a:pt x="1755" y="943"/>
                </a:lnTo>
                <a:lnTo>
                  <a:pt x="1753" y="943"/>
                </a:lnTo>
                <a:lnTo>
                  <a:pt x="1749" y="941"/>
                </a:lnTo>
                <a:lnTo>
                  <a:pt x="1743" y="941"/>
                </a:lnTo>
                <a:lnTo>
                  <a:pt x="1735" y="941"/>
                </a:lnTo>
                <a:lnTo>
                  <a:pt x="1727" y="941"/>
                </a:lnTo>
                <a:lnTo>
                  <a:pt x="1712" y="942"/>
                </a:lnTo>
                <a:lnTo>
                  <a:pt x="1705" y="942"/>
                </a:lnTo>
                <a:lnTo>
                  <a:pt x="1706" y="942"/>
                </a:lnTo>
                <a:lnTo>
                  <a:pt x="1706" y="941"/>
                </a:lnTo>
                <a:lnTo>
                  <a:pt x="1704" y="935"/>
                </a:lnTo>
                <a:lnTo>
                  <a:pt x="1698" y="926"/>
                </a:lnTo>
                <a:lnTo>
                  <a:pt x="1689" y="914"/>
                </a:lnTo>
                <a:lnTo>
                  <a:pt x="1682" y="906"/>
                </a:lnTo>
                <a:lnTo>
                  <a:pt x="1678" y="904"/>
                </a:lnTo>
                <a:lnTo>
                  <a:pt x="1675" y="902"/>
                </a:lnTo>
                <a:lnTo>
                  <a:pt x="1672" y="900"/>
                </a:lnTo>
                <a:lnTo>
                  <a:pt x="1668" y="900"/>
                </a:lnTo>
                <a:lnTo>
                  <a:pt x="1655" y="898"/>
                </a:lnTo>
                <a:lnTo>
                  <a:pt x="1646" y="897"/>
                </a:lnTo>
                <a:lnTo>
                  <a:pt x="1642" y="897"/>
                </a:lnTo>
                <a:lnTo>
                  <a:pt x="1636" y="897"/>
                </a:lnTo>
                <a:lnTo>
                  <a:pt x="1632" y="900"/>
                </a:lnTo>
                <a:lnTo>
                  <a:pt x="1629" y="902"/>
                </a:lnTo>
                <a:close/>
                <a:moveTo>
                  <a:pt x="1753" y="857"/>
                </a:moveTo>
                <a:lnTo>
                  <a:pt x="1750" y="871"/>
                </a:lnTo>
                <a:lnTo>
                  <a:pt x="1746" y="883"/>
                </a:lnTo>
                <a:lnTo>
                  <a:pt x="1745" y="886"/>
                </a:lnTo>
                <a:lnTo>
                  <a:pt x="1747" y="891"/>
                </a:lnTo>
                <a:lnTo>
                  <a:pt x="1748" y="893"/>
                </a:lnTo>
                <a:lnTo>
                  <a:pt x="1750" y="896"/>
                </a:lnTo>
                <a:lnTo>
                  <a:pt x="1753" y="896"/>
                </a:lnTo>
                <a:lnTo>
                  <a:pt x="1755" y="896"/>
                </a:lnTo>
                <a:lnTo>
                  <a:pt x="1761" y="892"/>
                </a:lnTo>
                <a:lnTo>
                  <a:pt x="1766" y="889"/>
                </a:lnTo>
                <a:lnTo>
                  <a:pt x="1771" y="885"/>
                </a:lnTo>
                <a:lnTo>
                  <a:pt x="1774" y="881"/>
                </a:lnTo>
                <a:lnTo>
                  <a:pt x="1775" y="878"/>
                </a:lnTo>
                <a:lnTo>
                  <a:pt x="1775" y="875"/>
                </a:lnTo>
                <a:lnTo>
                  <a:pt x="1775" y="870"/>
                </a:lnTo>
                <a:lnTo>
                  <a:pt x="1774" y="866"/>
                </a:lnTo>
                <a:lnTo>
                  <a:pt x="1771" y="859"/>
                </a:lnTo>
                <a:lnTo>
                  <a:pt x="1769" y="855"/>
                </a:lnTo>
                <a:lnTo>
                  <a:pt x="1766" y="850"/>
                </a:lnTo>
                <a:lnTo>
                  <a:pt x="1762" y="846"/>
                </a:lnTo>
                <a:lnTo>
                  <a:pt x="1760" y="844"/>
                </a:lnTo>
                <a:lnTo>
                  <a:pt x="1757" y="843"/>
                </a:lnTo>
                <a:lnTo>
                  <a:pt x="1755" y="843"/>
                </a:lnTo>
                <a:lnTo>
                  <a:pt x="1755" y="844"/>
                </a:lnTo>
                <a:lnTo>
                  <a:pt x="1754" y="853"/>
                </a:lnTo>
                <a:lnTo>
                  <a:pt x="1753" y="857"/>
                </a:lnTo>
                <a:close/>
                <a:moveTo>
                  <a:pt x="1643" y="847"/>
                </a:moveTo>
                <a:lnTo>
                  <a:pt x="1645" y="849"/>
                </a:lnTo>
                <a:lnTo>
                  <a:pt x="1650" y="853"/>
                </a:lnTo>
                <a:lnTo>
                  <a:pt x="1655" y="856"/>
                </a:lnTo>
                <a:lnTo>
                  <a:pt x="1661" y="859"/>
                </a:lnTo>
                <a:lnTo>
                  <a:pt x="1667" y="861"/>
                </a:lnTo>
                <a:lnTo>
                  <a:pt x="1674" y="863"/>
                </a:lnTo>
                <a:lnTo>
                  <a:pt x="1679" y="863"/>
                </a:lnTo>
                <a:lnTo>
                  <a:pt x="1682" y="863"/>
                </a:lnTo>
                <a:lnTo>
                  <a:pt x="1687" y="861"/>
                </a:lnTo>
                <a:lnTo>
                  <a:pt x="1695" y="862"/>
                </a:lnTo>
                <a:lnTo>
                  <a:pt x="1698" y="862"/>
                </a:lnTo>
                <a:lnTo>
                  <a:pt x="1700" y="860"/>
                </a:lnTo>
                <a:lnTo>
                  <a:pt x="1701" y="857"/>
                </a:lnTo>
                <a:lnTo>
                  <a:pt x="1700" y="850"/>
                </a:lnTo>
                <a:lnTo>
                  <a:pt x="1698" y="843"/>
                </a:lnTo>
                <a:lnTo>
                  <a:pt x="1695" y="839"/>
                </a:lnTo>
                <a:lnTo>
                  <a:pt x="1689" y="835"/>
                </a:lnTo>
                <a:lnTo>
                  <a:pt x="1685" y="833"/>
                </a:lnTo>
                <a:lnTo>
                  <a:pt x="1677" y="831"/>
                </a:lnTo>
                <a:lnTo>
                  <a:pt x="1672" y="831"/>
                </a:lnTo>
                <a:lnTo>
                  <a:pt x="1668" y="831"/>
                </a:lnTo>
                <a:lnTo>
                  <a:pt x="1663" y="830"/>
                </a:lnTo>
                <a:lnTo>
                  <a:pt x="1661" y="830"/>
                </a:lnTo>
                <a:lnTo>
                  <a:pt x="1658" y="830"/>
                </a:lnTo>
                <a:lnTo>
                  <a:pt x="1656" y="831"/>
                </a:lnTo>
                <a:lnTo>
                  <a:pt x="1654" y="833"/>
                </a:lnTo>
                <a:lnTo>
                  <a:pt x="1646" y="842"/>
                </a:lnTo>
                <a:lnTo>
                  <a:pt x="1643" y="847"/>
                </a:lnTo>
                <a:close/>
                <a:moveTo>
                  <a:pt x="1425" y="821"/>
                </a:moveTo>
                <a:lnTo>
                  <a:pt x="1424" y="824"/>
                </a:lnTo>
                <a:lnTo>
                  <a:pt x="1424" y="832"/>
                </a:lnTo>
                <a:lnTo>
                  <a:pt x="1424" y="841"/>
                </a:lnTo>
                <a:lnTo>
                  <a:pt x="1426" y="853"/>
                </a:lnTo>
                <a:lnTo>
                  <a:pt x="1428" y="864"/>
                </a:lnTo>
                <a:lnTo>
                  <a:pt x="1432" y="876"/>
                </a:lnTo>
                <a:lnTo>
                  <a:pt x="1435" y="886"/>
                </a:lnTo>
                <a:lnTo>
                  <a:pt x="1439" y="894"/>
                </a:lnTo>
                <a:lnTo>
                  <a:pt x="1444" y="901"/>
                </a:lnTo>
                <a:lnTo>
                  <a:pt x="1449" y="904"/>
                </a:lnTo>
                <a:lnTo>
                  <a:pt x="1456" y="907"/>
                </a:lnTo>
                <a:lnTo>
                  <a:pt x="1462" y="907"/>
                </a:lnTo>
                <a:lnTo>
                  <a:pt x="1464" y="907"/>
                </a:lnTo>
                <a:lnTo>
                  <a:pt x="1466" y="906"/>
                </a:lnTo>
                <a:lnTo>
                  <a:pt x="1468" y="905"/>
                </a:lnTo>
                <a:lnTo>
                  <a:pt x="1470" y="903"/>
                </a:lnTo>
                <a:lnTo>
                  <a:pt x="1470" y="902"/>
                </a:lnTo>
                <a:lnTo>
                  <a:pt x="1471" y="899"/>
                </a:lnTo>
                <a:lnTo>
                  <a:pt x="1470" y="897"/>
                </a:lnTo>
                <a:lnTo>
                  <a:pt x="1469" y="893"/>
                </a:lnTo>
                <a:lnTo>
                  <a:pt x="1462" y="879"/>
                </a:lnTo>
                <a:lnTo>
                  <a:pt x="1453" y="864"/>
                </a:lnTo>
                <a:lnTo>
                  <a:pt x="1445" y="852"/>
                </a:lnTo>
                <a:lnTo>
                  <a:pt x="1440" y="844"/>
                </a:lnTo>
                <a:lnTo>
                  <a:pt x="1432" y="831"/>
                </a:lnTo>
                <a:lnTo>
                  <a:pt x="1425" y="821"/>
                </a:lnTo>
                <a:close/>
                <a:moveTo>
                  <a:pt x="1560" y="571"/>
                </a:moveTo>
                <a:lnTo>
                  <a:pt x="1560" y="578"/>
                </a:lnTo>
                <a:lnTo>
                  <a:pt x="1562" y="587"/>
                </a:lnTo>
                <a:lnTo>
                  <a:pt x="1565" y="598"/>
                </a:lnTo>
                <a:lnTo>
                  <a:pt x="1569" y="607"/>
                </a:lnTo>
                <a:lnTo>
                  <a:pt x="1574" y="616"/>
                </a:lnTo>
                <a:lnTo>
                  <a:pt x="1578" y="621"/>
                </a:lnTo>
                <a:lnTo>
                  <a:pt x="1580" y="622"/>
                </a:lnTo>
                <a:lnTo>
                  <a:pt x="1583" y="622"/>
                </a:lnTo>
                <a:lnTo>
                  <a:pt x="1584" y="621"/>
                </a:lnTo>
                <a:lnTo>
                  <a:pt x="1585" y="619"/>
                </a:lnTo>
                <a:lnTo>
                  <a:pt x="1589" y="604"/>
                </a:lnTo>
                <a:lnTo>
                  <a:pt x="1594" y="591"/>
                </a:lnTo>
                <a:lnTo>
                  <a:pt x="1596" y="584"/>
                </a:lnTo>
                <a:lnTo>
                  <a:pt x="1597" y="579"/>
                </a:lnTo>
                <a:lnTo>
                  <a:pt x="1596" y="573"/>
                </a:lnTo>
                <a:lnTo>
                  <a:pt x="1594" y="569"/>
                </a:lnTo>
                <a:lnTo>
                  <a:pt x="1589" y="560"/>
                </a:lnTo>
                <a:lnTo>
                  <a:pt x="1585" y="556"/>
                </a:lnTo>
                <a:lnTo>
                  <a:pt x="1584" y="555"/>
                </a:lnTo>
                <a:lnTo>
                  <a:pt x="1581" y="555"/>
                </a:lnTo>
                <a:lnTo>
                  <a:pt x="1579" y="555"/>
                </a:lnTo>
                <a:lnTo>
                  <a:pt x="1577" y="556"/>
                </a:lnTo>
                <a:lnTo>
                  <a:pt x="1567" y="564"/>
                </a:lnTo>
                <a:lnTo>
                  <a:pt x="1560" y="571"/>
                </a:lnTo>
                <a:close/>
                <a:moveTo>
                  <a:pt x="1600" y="722"/>
                </a:moveTo>
                <a:lnTo>
                  <a:pt x="1600" y="729"/>
                </a:lnTo>
                <a:lnTo>
                  <a:pt x="1601" y="736"/>
                </a:lnTo>
                <a:lnTo>
                  <a:pt x="1605" y="744"/>
                </a:lnTo>
                <a:lnTo>
                  <a:pt x="1608" y="751"/>
                </a:lnTo>
                <a:lnTo>
                  <a:pt x="1612" y="757"/>
                </a:lnTo>
                <a:lnTo>
                  <a:pt x="1614" y="763"/>
                </a:lnTo>
                <a:lnTo>
                  <a:pt x="1616" y="769"/>
                </a:lnTo>
                <a:lnTo>
                  <a:pt x="1617" y="773"/>
                </a:lnTo>
                <a:lnTo>
                  <a:pt x="1616" y="777"/>
                </a:lnTo>
                <a:lnTo>
                  <a:pt x="1614" y="780"/>
                </a:lnTo>
                <a:lnTo>
                  <a:pt x="1611" y="782"/>
                </a:lnTo>
                <a:lnTo>
                  <a:pt x="1608" y="785"/>
                </a:lnTo>
                <a:lnTo>
                  <a:pt x="1607" y="787"/>
                </a:lnTo>
                <a:lnTo>
                  <a:pt x="1606" y="789"/>
                </a:lnTo>
                <a:lnTo>
                  <a:pt x="1606" y="791"/>
                </a:lnTo>
                <a:lnTo>
                  <a:pt x="1606" y="793"/>
                </a:lnTo>
                <a:lnTo>
                  <a:pt x="1609" y="799"/>
                </a:lnTo>
                <a:lnTo>
                  <a:pt x="1615" y="807"/>
                </a:lnTo>
                <a:lnTo>
                  <a:pt x="1623" y="815"/>
                </a:lnTo>
                <a:lnTo>
                  <a:pt x="1630" y="819"/>
                </a:lnTo>
                <a:lnTo>
                  <a:pt x="1636" y="820"/>
                </a:lnTo>
                <a:lnTo>
                  <a:pt x="1640" y="820"/>
                </a:lnTo>
                <a:lnTo>
                  <a:pt x="1646" y="816"/>
                </a:lnTo>
                <a:lnTo>
                  <a:pt x="1652" y="812"/>
                </a:lnTo>
                <a:lnTo>
                  <a:pt x="1659" y="807"/>
                </a:lnTo>
                <a:lnTo>
                  <a:pt x="1671" y="801"/>
                </a:lnTo>
                <a:lnTo>
                  <a:pt x="1675" y="798"/>
                </a:lnTo>
                <a:lnTo>
                  <a:pt x="1678" y="793"/>
                </a:lnTo>
                <a:lnTo>
                  <a:pt x="1679" y="790"/>
                </a:lnTo>
                <a:lnTo>
                  <a:pt x="1679" y="787"/>
                </a:lnTo>
                <a:lnTo>
                  <a:pt x="1678" y="783"/>
                </a:lnTo>
                <a:lnTo>
                  <a:pt x="1676" y="779"/>
                </a:lnTo>
                <a:lnTo>
                  <a:pt x="1669" y="765"/>
                </a:lnTo>
                <a:lnTo>
                  <a:pt x="1665" y="751"/>
                </a:lnTo>
                <a:lnTo>
                  <a:pt x="1662" y="745"/>
                </a:lnTo>
                <a:lnTo>
                  <a:pt x="1657" y="738"/>
                </a:lnTo>
                <a:lnTo>
                  <a:pt x="1651" y="733"/>
                </a:lnTo>
                <a:lnTo>
                  <a:pt x="1640" y="728"/>
                </a:lnTo>
                <a:lnTo>
                  <a:pt x="1629" y="724"/>
                </a:lnTo>
                <a:lnTo>
                  <a:pt x="1620" y="722"/>
                </a:lnTo>
                <a:lnTo>
                  <a:pt x="1613" y="721"/>
                </a:lnTo>
                <a:lnTo>
                  <a:pt x="1608" y="721"/>
                </a:lnTo>
                <a:lnTo>
                  <a:pt x="1601" y="722"/>
                </a:lnTo>
                <a:lnTo>
                  <a:pt x="1600" y="722"/>
                </a:lnTo>
                <a:close/>
                <a:moveTo>
                  <a:pt x="1423" y="662"/>
                </a:moveTo>
                <a:lnTo>
                  <a:pt x="1422" y="666"/>
                </a:lnTo>
                <a:lnTo>
                  <a:pt x="1422" y="670"/>
                </a:lnTo>
                <a:lnTo>
                  <a:pt x="1423" y="673"/>
                </a:lnTo>
                <a:lnTo>
                  <a:pt x="1425" y="678"/>
                </a:lnTo>
                <a:lnTo>
                  <a:pt x="1430" y="685"/>
                </a:lnTo>
                <a:lnTo>
                  <a:pt x="1436" y="691"/>
                </a:lnTo>
                <a:lnTo>
                  <a:pt x="1449" y="702"/>
                </a:lnTo>
                <a:lnTo>
                  <a:pt x="1459" y="711"/>
                </a:lnTo>
                <a:lnTo>
                  <a:pt x="1462" y="714"/>
                </a:lnTo>
                <a:lnTo>
                  <a:pt x="1466" y="717"/>
                </a:lnTo>
                <a:lnTo>
                  <a:pt x="1470" y="719"/>
                </a:lnTo>
                <a:lnTo>
                  <a:pt x="1476" y="722"/>
                </a:lnTo>
                <a:lnTo>
                  <a:pt x="1479" y="724"/>
                </a:lnTo>
                <a:lnTo>
                  <a:pt x="1481" y="727"/>
                </a:lnTo>
                <a:lnTo>
                  <a:pt x="1480" y="728"/>
                </a:lnTo>
                <a:lnTo>
                  <a:pt x="1480" y="730"/>
                </a:lnTo>
                <a:lnTo>
                  <a:pt x="1478" y="733"/>
                </a:lnTo>
                <a:lnTo>
                  <a:pt x="1475" y="735"/>
                </a:lnTo>
                <a:lnTo>
                  <a:pt x="1468" y="740"/>
                </a:lnTo>
                <a:lnTo>
                  <a:pt x="1462" y="743"/>
                </a:lnTo>
                <a:lnTo>
                  <a:pt x="1457" y="745"/>
                </a:lnTo>
                <a:lnTo>
                  <a:pt x="1453" y="746"/>
                </a:lnTo>
                <a:lnTo>
                  <a:pt x="1448" y="746"/>
                </a:lnTo>
                <a:lnTo>
                  <a:pt x="1446" y="748"/>
                </a:lnTo>
                <a:lnTo>
                  <a:pt x="1446" y="750"/>
                </a:lnTo>
                <a:lnTo>
                  <a:pt x="1447" y="754"/>
                </a:lnTo>
                <a:lnTo>
                  <a:pt x="1449" y="758"/>
                </a:lnTo>
                <a:lnTo>
                  <a:pt x="1454" y="762"/>
                </a:lnTo>
                <a:lnTo>
                  <a:pt x="1458" y="767"/>
                </a:lnTo>
                <a:lnTo>
                  <a:pt x="1462" y="770"/>
                </a:lnTo>
                <a:lnTo>
                  <a:pt x="1471" y="774"/>
                </a:lnTo>
                <a:lnTo>
                  <a:pt x="1480" y="776"/>
                </a:lnTo>
                <a:lnTo>
                  <a:pt x="1484" y="776"/>
                </a:lnTo>
                <a:lnTo>
                  <a:pt x="1487" y="774"/>
                </a:lnTo>
                <a:lnTo>
                  <a:pt x="1491" y="772"/>
                </a:lnTo>
                <a:lnTo>
                  <a:pt x="1496" y="770"/>
                </a:lnTo>
                <a:lnTo>
                  <a:pt x="1500" y="767"/>
                </a:lnTo>
                <a:lnTo>
                  <a:pt x="1504" y="766"/>
                </a:lnTo>
                <a:lnTo>
                  <a:pt x="1507" y="766"/>
                </a:lnTo>
                <a:lnTo>
                  <a:pt x="1510" y="767"/>
                </a:lnTo>
                <a:lnTo>
                  <a:pt x="1516" y="772"/>
                </a:lnTo>
                <a:lnTo>
                  <a:pt x="1524" y="777"/>
                </a:lnTo>
                <a:lnTo>
                  <a:pt x="1528" y="779"/>
                </a:lnTo>
                <a:lnTo>
                  <a:pt x="1531" y="782"/>
                </a:lnTo>
                <a:lnTo>
                  <a:pt x="1533" y="785"/>
                </a:lnTo>
                <a:lnTo>
                  <a:pt x="1534" y="789"/>
                </a:lnTo>
                <a:lnTo>
                  <a:pt x="1534" y="795"/>
                </a:lnTo>
                <a:lnTo>
                  <a:pt x="1533" y="801"/>
                </a:lnTo>
                <a:lnTo>
                  <a:pt x="1534" y="804"/>
                </a:lnTo>
                <a:lnTo>
                  <a:pt x="1536" y="807"/>
                </a:lnTo>
                <a:lnTo>
                  <a:pt x="1540" y="811"/>
                </a:lnTo>
                <a:lnTo>
                  <a:pt x="1546" y="813"/>
                </a:lnTo>
                <a:lnTo>
                  <a:pt x="1557" y="819"/>
                </a:lnTo>
                <a:lnTo>
                  <a:pt x="1565" y="822"/>
                </a:lnTo>
                <a:lnTo>
                  <a:pt x="1567" y="822"/>
                </a:lnTo>
                <a:lnTo>
                  <a:pt x="1569" y="820"/>
                </a:lnTo>
                <a:lnTo>
                  <a:pt x="1570" y="817"/>
                </a:lnTo>
                <a:lnTo>
                  <a:pt x="1571" y="811"/>
                </a:lnTo>
                <a:lnTo>
                  <a:pt x="1572" y="802"/>
                </a:lnTo>
                <a:lnTo>
                  <a:pt x="1572" y="795"/>
                </a:lnTo>
                <a:lnTo>
                  <a:pt x="1571" y="787"/>
                </a:lnTo>
                <a:lnTo>
                  <a:pt x="1570" y="779"/>
                </a:lnTo>
                <a:lnTo>
                  <a:pt x="1566" y="763"/>
                </a:lnTo>
                <a:lnTo>
                  <a:pt x="1560" y="748"/>
                </a:lnTo>
                <a:lnTo>
                  <a:pt x="1557" y="739"/>
                </a:lnTo>
                <a:lnTo>
                  <a:pt x="1551" y="732"/>
                </a:lnTo>
                <a:lnTo>
                  <a:pt x="1544" y="724"/>
                </a:lnTo>
                <a:lnTo>
                  <a:pt x="1534" y="716"/>
                </a:lnTo>
                <a:lnTo>
                  <a:pt x="1514" y="702"/>
                </a:lnTo>
                <a:lnTo>
                  <a:pt x="1497" y="689"/>
                </a:lnTo>
                <a:lnTo>
                  <a:pt x="1489" y="683"/>
                </a:lnTo>
                <a:lnTo>
                  <a:pt x="1483" y="678"/>
                </a:lnTo>
                <a:lnTo>
                  <a:pt x="1479" y="671"/>
                </a:lnTo>
                <a:lnTo>
                  <a:pt x="1475" y="666"/>
                </a:lnTo>
                <a:lnTo>
                  <a:pt x="1469" y="657"/>
                </a:lnTo>
                <a:lnTo>
                  <a:pt x="1464" y="651"/>
                </a:lnTo>
                <a:lnTo>
                  <a:pt x="1459" y="649"/>
                </a:lnTo>
                <a:lnTo>
                  <a:pt x="1453" y="648"/>
                </a:lnTo>
                <a:lnTo>
                  <a:pt x="1449" y="648"/>
                </a:lnTo>
                <a:lnTo>
                  <a:pt x="1445" y="649"/>
                </a:lnTo>
                <a:lnTo>
                  <a:pt x="1442" y="651"/>
                </a:lnTo>
                <a:lnTo>
                  <a:pt x="1438" y="653"/>
                </a:lnTo>
                <a:lnTo>
                  <a:pt x="1426" y="660"/>
                </a:lnTo>
                <a:lnTo>
                  <a:pt x="1423" y="662"/>
                </a:lnTo>
                <a:close/>
                <a:moveTo>
                  <a:pt x="1256" y="767"/>
                </a:moveTo>
                <a:lnTo>
                  <a:pt x="1259" y="771"/>
                </a:lnTo>
                <a:lnTo>
                  <a:pt x="1265" y="774"/>
                </a:lnTo>
                <a:lnTo>
                  <a:pt x="1271" y="776"/>
                </a:lnTo>
                <a:lnTo>
                  <a:pt x="1279" y="777"/>
                </a:lnTo>
                <a:lnTo>
                  <a:pt x="1291" y="777"/>
                </a:lnTo>
                <a:lnTo>
                  <a:pt x="1296" y="777"/>
                </a:lnTo>
                <a:lnTo>
                  <a:pt x="1303" y="779"/>
                </a:lnTo>
                <a:lnTo>
                  <a:pt x="1316" y="782"/>
                </a:lnTo>
                <a:lnTo>
                  <a:pt x="1324" y="782"/>
                </a:lnTo>
                <a:lnTo>
                  <a:pt x="1331" y="782"/>
                </a:lnTo>
                <a:lnTo>
                  <a:pt x="1333" y="781"/>
                </a:lnTo>
                <a:lnTo>
                  <a:pt x="1335" y="780"/>
                </a:lnTo>
                <a:lnTo>
                  <a:pt x="1336" y="778"/>
                </a:lnTo>
                <a:lnTo>
                  <a:pt x="1337" y="776"/>
                </a:lnTo>
                <a:lnTo>
                  <a:pt x="1337" y="771"/>
                </a:lnTo>
                <a:lnTo>
                  <a:pt x="1336" y="763"/>
                </a:lnTo>
                <a:lnTo>
                  <a:pt x="1334" y="755"/>
                </a:lnTo>
                <a:lnTo>
                  <a:pt x="1332" y="747"/>
                </a:lnTo>
                <a:lnTo>
                  <a:pt x="1329" y="739"/>
                </a:lnTo>
                <a:lnTo>
                  <a:pt x="1326" y="733"/>
                </a:lnTo>
                <a:lnTo>
                  <a:pt x="1322" y="728"/>
                </a:lnTo>
                <a:lnTo>
                  <a:pt x="1317" y="725"/>
                </a:lnTo>
                <a:lnTo>
                  <a:pt x="1314" y="725"/>
                </a:lnTo>
                <a:lnTo>
                  <a:pt x="1312" y="725"/>
                </a:lnTo>
                <a:lnTo>
                  <a:pt x="1310" y="727"/>
                </a:lnTo>
                <a:lnTo>
                  <a:pt x="1309" y="729"/>
                </a:lnTo>
                <a:lnTo>
                  <a:pt x="1307" y="732"/>
                </a:lnTo>
                <a:lnTo>
                  <a:pt x="1305" y="736"/>
                </a:lnTo>
                <a:lnTo>
                  <a:pt x="1302" y="739"/>
                </a:lnTo>
                <a:lnTo>
                  <a:pt x="1296" y="744"/>
                </a:lnTo>
                <a:lnTo>
                  <a:pt x="1283" y="751"/>
                </a:lnTo>
                <a:lnTo>
                  <a:pt x="1269" y="759"/>
                </a:lnTo>
                <a:lnTo>
                  <a:pt x="1259" y="766"/>
                </a:lnTo>
                <a:lnTo>
                  <a:pt x="1256" y="767"/>
                </a:lnTo>
                <a:close/>
                <a:moveTo>
                  <a:pt x="1218" y="819"/>
                </a:moveTo>
                <a:lnTo>
                  <a:pt x="1227" y="822"/>
                </a:lnTo>
                <a:lnTo>
                  <a:pt x="1239" y="824"/>
                </a:lnTo>
                <a:lnTo>
                  <a:pt x="1245" y="825"/>
                </a:lnTo>
                <a:lnTo>
                  <a:pt x="1249" y="827"/>
                </a:lnTo>
                <a:lnTo>
                  <a:pt x="1251" y="830"/>
                </a:lnTo>
                <a:lnTo>
                  <a:pt x="1252" y="831"/>
                </a:lnTo>
                <a:lnTo>
                  <a:pt x="1254" y="833"/>
                </a:lnTo>
                <a:lnTo>
                  <a:pt x="1254" y="836"/>
                </a:lnTo>
                <a:lnTo>
                  <a:pt x="1254" y="839"/>
                </a:lnTo>
                <a:lnTo>
                  <a:pt x="1255" y="841"/>
                </a:lnTo>
                <a:lnTo>
                  <a:pt x="1256" y="844"/>
                </a:lnTo>
                <a:lnTo>
                  <a:pt x="1258" y="847"/>
                </a:lnTo>
                <a:lnTo>
                  <a:pt x="1262" y="853"/>
                </a:lnTo>
                <a:lnTo>
                  <a:pt x="1268" y="857"/>
                </a:lnTo>
                <a:lnTo>
                  <a:pt x="1281" y="865"/>
                </a:lnTo>
                <a:lnTo>
                  <a:pt x="1291" y="870"/>
                </a:lnTo>
                <a:lnTo>
                  <a:pt x="1293" y="871"/>
                </a:lnTo>
                <a:lnTo>
                  <a:pt x="1295" y="870"/>
                </a:lnTo>
                <a:lnTo>
                  <a:pt x="1299" y="868"/>
                </a:lnTo>
                <a:lnTo>
                  <a:pt x="1301" y="865"/>
                </a:lnTo>
                <a:lnTo>
                  <a:pt x="1307" y="858"/>
                </a:lnTo>
                <a:lnTo>
                  <a:pt x="1312" y="848"/>
                </a:lnTo>
                <a:lnTo>
                  <a:pt x="1322" y="831"/>
                </a:lnTo>
                <a:lnTo>
                  <a:pt x="1326" y="822"/>
                </a:lnTo>
                <a:lnTo>
                  <a:pt x="1331" y="820"/>
                </a:lnTo>
                <a:lnTo>
                  <a:pt x="1340" y="816"/>
                </a:lnTo>
                <a:lnTo>
                  <a:pt x="1345" y="813"/>
                </a:lnTo>
                <a:lnTo>
                  <a:pt x="1349" y="810"/>
                </a:lnTo>
                <a:lnTo>
                  <a:pt x="1350" y="807"/>
                </a:lnTo>
                <a:lnTo>
                  <a:pt x="1350" y="806"/>
                </a:lnTo>
                <a:lnTo>
                  <a:pt x="1350" y="805"/>
                </a:lnTo>
                <a:lnTo>
                  <a:pt x="1349" y="804"/>
                </a:lnTo>
                <a:lnTo>
                  <a:pt x="1343" y="799"/>
                </a:lnTo>
                <a:lnTo>
                  <a:pt x="1334" y="795"/>
                </a:lnTo>
                <a:lnTo>
                  <a:pt x="1328" y="795"/>
                </a:lnTo>
                <a:lnTo>
                  <a:pt x="1322" y="795"/>
                </a:lnTo>
                <a:lnTo>
                  <a:pt x="1312" y="797"/>
                </a:lnTo>
                <a:lnTo>
                  <a:pt x="1302" y="801"/>
                </a:lnTo>
                <a:lnTo>
                  <a:pt x="1291" y="805"/>
                </a:lnTo>
                <a:lnTo>
                  <a:pt x="1285" y="810"/>
                </a:lnTo>
                <a:lnTo>
                  <a:pt x="1280" y="814"/>
                </a:lnTo>
                <a:lnTo>
                  <a:pt x="1278" y="817"/>
                </a:lnTo>
                <a:lnTo>
                  <a:pt x="1276" y="819"/>
                </a:lnTo>
                <a:lnTo>
                  <a:pt x="1273" y="819"/>
                </a:lnTo>
                <a:lnTo>
                  <a:pt x="1271" y="819"/>
                </a:lnTo>
                <a:lnTo>
                  <a:pt x="1268" y="816"/>
                </a:lnTo>
                <a:lnTo>
                  <a:pt x="1262" y="814"/>
                </a:lnTo>
                <a:lnTo>
                  <a:pt x="1255" y="814"/>
                </a:lnTo>
                <a:lnTo>
                  <a:pt x="1246" y="814"/>
                </a:lnTo>
                <a:lnTo>
                  <a:pt x="1237" y="815"/>
                </a:lnTo>
                <a:lnTo>
                  <a:pt x="1223" y="818"/>
                </a:lnTo>
                <a:lnTo>
                  <a:pt x="1218" y="819"/>
                </a:lnTo>
                <a:close/>
                <a:moveTo>
                  <a:pt x="1081" y="1008"/>
                </a:moveTo>
                <a:lnTo>
                  <a:pt x="1077" y="1008"/>
                </a:lnTo>
                <a:lnTo>
                  <a:pt x="1074" y="1010"/>
                </a:lnTo>
                <a:lnTo>
                  <a:pt x="1070" y="1012"/>
                </a:lnTo>
                <a:lnTo>
                  <a:pt x="1067" y="1014"/>
                </a:lnTo>
                <a:lnTo>
                  <a:pt x="1063" y="1015"/>
                </a:lnTo>
                <a:lnTo>
                  <a:pt x="1059" y="1016"/>
                </a:lnTo>
                <a:lnTo>
                  <a:pt x="1054" y="1016"/>
                </a:lnTo>
                <a:lnTo>
                  <a:pt x="1051" y="1014"/>
                </a:lnTo>
                <a:lnTo>
                  <a:pt x="1048" y="1010"/>
                </a:lnTo>
                <a:lnTo>
                  <a:pt x="1046" y="1003"/>
                </a:lnTo>
                <a:lnTo>
                  <a:pt x="1045" y="996"/>
                </a:lnTo>
                <a:lnTo>
                  <a:pt x="1045" y="989"/>
                </a:lnTo>
                <a:lnTo>
                  <a:pt x="1045" y="980"/>
                </a:lnTo>
                <a:lnTo>
                  <a:pt x="1046" y="974"/>
                </a:lnTo>
                <a:lnTo>
                  <a:pt x="1048" y="969"/>
                </a:lnTo>
                <a:lnTo>
                  <a:pt x="1050" y="967"/>
                </a:lnTo>
                <a:lnTo>
                  <a:pt x="1066" y="954"/>
                </a:lnTo>
                <a:lnTo>
                  <a:pt x="1096" y="927"/>
                </a:lnTo>
                <a:lnTo>
                  <a:pt x="1126" y="898"/>
                </a:lnTo>
                <a:lnTo>
                  <a:pt x="1142" y="882"/>
                </a:lnTo>
                <a:lnTo>
                  <a:pt x="1151" y="875"/>
                </a:lnTo>
                <a:lnTo>
                  <a:pt x="1163" y="865"/>
                </a:lnTo>
                <a:lnTo>
                  <a:pt x="1176" y="856"/>
                </a:lnTo>
                <a:lnTo>
                  <a:pt x="1187" y="849"/>
                </a:lnTo>
                <a:lnTo>
                  <a:pt x="1192" y="846"/>
                </a:lnTo>
                <a:lnTo>
                  <a:pt x="1195" y="843"/>
                </a:lnTo>
                <a:lnTo>
                  <a:pt x="1198" y="839"/>
                </a:lnTo>
                <a:lnTo>
                  <a:pt x="1200" y="836"/>
                </a:lnTo>
                <a:lnTo>
                  <a:pt x="1201" y="834"/>
                </a:lnTo>
                <a:lnTo>
                  <a:pt x="1203" y="834"/>
                </a:lnTo>
                <a:lnTo>
                  <a:pt x="1204" y="836"/>
                </a:lnTo>
                <a:lnTo>
                  <a:pt x="1205" y="841"/>
                </a:lnTo>
                <a:lnTo>
                  <a:pt x="1206" y="855"/>
                </a:lnTo>
                <a:lnTo>
                  <a:pt x="1207" y="866"/>
                </a:lnTo>
                <a:lnTo>
                  <a:pt x="1206" y="876"/>
                </a:lnTo>
                <a:lnTo>
                  <a:pt x="1204" y="882"/>
                </a:lnTo>
                <a:lnTo>
                  <a:pt x="1200" y="887"/>
                </a:lnTo>
                <a:lnTo>
                  <a:pt x="1194" y="896"/>
                </a:lnTo>
                <a:lnTo>
                  <a:pt x="1191" y="900"/>
                </a:lnTo>
                <a:lnTo>
                  <a:pt x="1189" y="904"/>
                </a:lnTo>
                <a:lnTo>
                  <a:pt x="1186" y="909"/>
                </a:lnTo>
                <a:lnTo>
                  <a:pt x="1186" y="912"/>
                </a:lnTo>
                <a:lnTo>
                  <a:pt x="1187" y="922"/>
                </a:lnTo>
                <a:lnTo>
                  <a:pt x="1189" y="932"/>
                </a:lnTo>
                <a:lnTo>
                  <a:pt x="1189" y="938"/>
                </a:lnTo>
                <a:lnTo>
                  <a:pt x="1187" y="944"/>
                </a:lnTo>
                <a:lnTo>
                  <a:pt x="1185" y="950"/>
                </a:lnTo>
                <a:lnTo>
                  <a:pt x="1181" y="955"/>
                </a:lnTo>
                <a:lnTo>
                  <a:pt x="1174" y="966"/>
                </a:lnTo>
                <a:lnTo>
                  <a:pt x="1169" y="975"/>
                </a:lnTo>
                <a:lnTo>
                  <a:pt x="1165" y="979"/>
                </a:lnTo>
                <a:lnTo>
                  <a:pt x="1163" y="981"/>
                </a:lnTo>
                <a:lnTo>
                  <a:pt x="1162" y="981"/>
                </a:lnTo>
                <a:lnTo>
                  <a:pt x="1161" y="981"/>
                </a:lnTo>
                <a:lnTo>
                  <a:pt x="1159" y="980"/>
                </a:lnTo>
                <a:lnTo>
                  <a:pt x="1158" y="979"/>
                </a:lnTo>
                <a:lnTo>
                  <a:pt x="1155" y="974"/>
                </a:lnTo>
                <a:lnTo>
                  <a:pt x="1153" y="968"/>
                </a:lnTo>
                <a:lnTo>
                  <a:pt x="1152" y="959"/>
                </a:lnTo>
                <a:lnTo>
                  <a:pt x="1151" y="952"/>
                </a:lnTo>
                <a:lnTo>
                  <a:pt x="1149" y="946"/>
                </a:lnTo>
                <a:lnTo>
                  <a:pt x="1148" y="942"/>
                </a:lnTo>
                <a:lnTo>
                  <a:pt x="1147" y="941"/>
                </a:lnTo>
                <a:lnTo>
                  <a:pt x="1145" y="941"/>
                </a:lnTo>
                <a:lnTo>
                  <a:pt x="1143" y="942"/>
                </a:lnTo>
                <a:lnTo>
                  <a:pt x="1141" y="944"/>
                </a:lnTo>
                <a:lnTo>
                  <a:pt x="1134" y="954"/>
                </a:lnTo>
                <a:lnTo>
                  <a:pt x="1128" y="966"/>
                </a:lnTo>
                <a:lnTo>
                  <a:pt x="1121" y="977"/>
                </a:lnTo>
                <a:lnTo>
                  <a:pt x="1116" y="990"/>
                </a:lnTo>
                <a:lnTo>
                  <a:pt x="1110" y="1003"/>
                </a:lnTo>
                <a:lnTo>
                  <a:pt x="1105" y="1017"/>
                </a:lnTo>
                <a:lnTo>
                  <a:pt x="1103" y="1022"/>
                </a:lnTo>
                <a:lnTo>
                  <a:pt x="1099" y="1026"/>
                </a:lnTo>
                <a:lnTo>
                  <a:pt x="1096" y="1029"/>
                </a:lnTo>
                <a:lnTo>
                  <a:pt x="1093" y="1030"/>
                </a:lnTo>
                <a:lnTo>
                  <a:pt x="1092" y="1030"/>
                </a:lnTo>
                <a:lnTo>
                  <a:pt x="1091" y="1029"/>
                </a:lnTo>
                <a:lnTo>
                  <a:pt x="1090" y="1026"/>
                </a:lnTo>
                <a:lnTo>
                  <a:pt x="1089" y="1025"/>
                </a:lnTo>
                <a:lnTo>
                  <a:pt x="1089" y="1021"/>
                </a:lnTo>
                <a:lnTo>
                  <a:pt x="1089" y="1016"/>
                </a:lnTo>
                <a:lnTo>
                  <a:pt x="1091" y="1008"/>
                </a:lnTo>
                <a:lnTo>
                  <a:pt x="1092" y="1004"/>
                </a:lnTo>
                <a:lnTo>
                  <a:pt x="1087" y="1007"/>
                </a:lnTo>
                <a:lnTo>
                  <a:pt x="1081" y="1008"/>
                </a:lnTo>
                <a:close/>
                <a:moveTo>
                  <a:pt x="1139" y="1050"/>
                </a:moveTo>
                <a:lnTo>
                  <a:pt x="1146" y="1045"/>
                </a:lnTo>
                <a:lnTo>
                  <a:pt x="1153" y="1040"/>
                </a:lnTo>
                <a:lnTo>
                  <a:pt x="1156" y="1037"/>
                </a:lnTo>
                <a:lnTo>
                  <a:pt x="1158" y="1032"/>
                </a:lnTo>
                <a:lnTo>
                  <a:pt x="1159" y="1026"/>
                </a:lnTo>
                <a:lnTo>
                  <a:pt x="1159" y="1020"/>
                </a:lnTo>
                <a:lnTo>
                  <a:pt x="1158" y="1008"/>
                </a:lnTo>
                <a:lnTo>
                  <a:pt x="1158" y="997"/>
                </a:lnTo>
                <a:lnTo>
                  <a:pt x="1157" y="994"/>
                </a:lnTo>
                <a:lnTo>
                  <a:pt x="1157" y="992"/>
                </a:lnTo>
                <a:lnTo>
                  <a:pt x="1156" y="992"/>
                </a:lnTo>
                <a:lnTo>
                  <a:pt x="1154" y="994"/>
                </a:lnTo>
                <a:lnTo>
                  <a:pt x="1138" y="1011"/>
                </a:lnTo>
                <a:lnTo>
                  <a:pt x="1125" y="1024"/>
                </a:lnTo>
                <a:lnTo>
                  <a:pt x="1125" y="1028"/>
                </a:lnTo>
                <a:lnTo>
                  <a:pt x="1125" y="1031"/>
                </a:lnTo>
                <a:lnTo>
                  <a:pt x="1126" y="1035"/>
                </a:lnTo>
                <a:lnTo>
                  <a:pt x="1127" y="1039"/>
                </a:lnTo>
                <a:lnTo>
                  <a:pt x="1129" y="1046"/>
                </a:lnTo>
                <a:lnTo>
                  <a:pt x="1130" y="1051"/>
                </a:lnTo>
                <a:lnTo>
                  <a:pt x="1135" y="1050"/>
                </a:lnTo>
                <a:lnTo>
                  <a:pt x="1139" y="1050"/>
                </a:lnTo>
                <a:close/>
                <a:moveTo>
                  <a:pt x="1169" y="1063"/>
                </a:moveTo>
                <a:lnTo>
                  <a:pt x="1172" y="1067"/>
                </a:lnTo>
                <a:lnTo>
                  <a:pt x="1177" y="1072"/>
                </a:lnTo>
                <a:lnTo>
                  <a:pt x="1185" y="1076"/>
                </a:lnTo>
                <a:lnTo>
                  <a:pt x="1194" y="1080"/>
                </a:lnTo>
                <a:lnTo>
                  <a:pt x="1203" y="1084"/>
                </a:lnTo>
                <a:lnTo>
                  <a:pt x="1212" y="1086"/>
                </a:lnTo>
                <a:lnTo>
                  <a:pt x="1218" y="1087"/>
                </a:lnTo>
                <a:lnTo>
                  <a:pt x="1221" y="1086"/>
                </a:lnTo>
                <a:lnTo>
                  <a:pt x="1228" y="1079"/>
                </a:lnTo>
                <a:lnTo>
                  <a:pt x="1239" y="1068"/>
                </a:lnTo>
                <a:lnTo>
                  <a:pt x="1244" y="1063"/>
                </a:lnTo>
                <a:lnTo>
                  <a:pt x="1248" y="1060"/>
                </a:lnTo>
                <a:lnTo>
                  <a:pt x="1250" y="1059"/>
                </a:lnTo>
                <a:lnTo>
                  <a:pt x="1252" y="1059"/>
                </a:lnTo>
                <a:lnTo>
                  <a:pt x="1254" y="1059"/>
                </a:lnTo>
                <a:lnTo>
                  <a:pt x="1255" y="1060"/>
                </a:lnTo>
                <a:lnTo>
                  <a:pt x="1257" y="1063"/>
                </a:lnTo>
                <a:lnTo>
                  <a:pt x="1260" y="1065"/>
                </a:lnTo>
                <a:lnTo>
                  <a:pt x="1264" y="1067"/>
                </a:lnTo>
                <a:lnTo>
                  <a:pt x="1269" y="1068"/>
                </a:lnTo>
                <a:lnTo>
                  <a:pt x="1280" y="1070"/>
                </a:lnTo>
                <a:lnTo>
                  <a:pt x="1287" y="1072"/>
                </a:lnTo>
                <a:lnTo>
                  <a:pt x="1294" y="1073"/>
                </a:lnTo>
                <a:lnTo>
                  <a:pt x="1304" y="1074"/>
                </a:lnTo>
                <a:lnTo>
                  <a:pt x="1307" y="1075"/>
                </a:lnTo>
                <a:lnTo>
                  <a:pt x="1310" y="1076"/>
                </a:lnTo>
                <a:lnTo>
                  <a:pt x="1311" y="1077"/>
                </a:lnTo>
                <a:lnTo>
                  <a:pt x="1310" y="1079"/>
                </a:lnTo>
                <a:lnTo>
                  <a:pt x="1306" y="1081"/>
                </a:lnTo>
                <a:lnTo>
                  <a:pt x="1302" y="1082"/>
                </a:lnTo>
                <a:lnTo>
                  <a:pt x="1295" y="1083"/>
                </a:lnTo>
                <a:lnTo>
                  <a:pt x="1289" y="1084"/>
                </a:lnTo>
                <a:lnTo>
                  <a:pt x="1282" y="1085"/>
                </a:lnTo>
                <a:lnTo>
                  <a:pt x="1276" y="1086"/>
                </a:lnTo>
                <a:lnTo>
                  <a:pt x="1271" y="1089"/>
                </a:lnTo>
                <a:lnTo>
                  <a:pt x="1268" y="1094"/>
                </a:lnTo>
                <a:lnTo>
                  <a:pt x="1264" y="1098"/>
                </a:lnTo>
                <a:lnTo>
                  <a:pt x="1259" y="1102"/>
                </a:lnTo>
                <a:lnTo>
                  <a:pt x="1251" y="1106"/>
                </a:lnTo>
                <a:lnTo>
                  <a:pt x="1245" y="1110"/>
                </a:lnTo>
                <a:lnTo>
                  <a:pt x="1238" y="1114"/>
                </a:lnTo>
                <a:lnTo>
                  <a:pt x="1233" y="1118"/>
                </a:lnTo>
                <a:lnTo>
                  <a:pt x="1229" y="1121"/>
                </a:lnTo>
                <a:lnTo>
                  <a:pt x="1228" y="1123"/>
                </a:lnTo>
                <a:lnTo>
                  <a:pt x="1230" y="1125"/>
                </a:lnTo>
                <a:lnTo>
                  <a:pt x="1234" y="1128"/>
                </a:lnTo>
                <a:lnTo>
                  <a:pt x="1239" y="1130"/>
                </a:lnTo>
                <a:lnTo>
                  <a:pt x="1244" y="1133"/>
                </a:lnTo>
                <a:lnTo>
                  <a:pt x="1249" y="1134"/>
                </a:lnTo>
                <a:lnTo>
                  <a:pt x="1256" y="1136"/>
                </a:lnTo>
                <a:lnTo>
                  <a:pt x="1261" y="1138"/>
                </a:lnTo>
                <a:lnTo>
                  <a:pt x="1267" y="1138"/>
                </a:lnTo>
                <a:lnTo>
                  <a:pt x="1277" y="1138"/>
                </a:lnTo>
                <a:lnTo>
                  <a:pt x="1286" y="1139"/>
                </a:lnTo>
                <a:lnTo>
                  <a:pt x="1291" y="1138"/>
                </a:lnTo>
                <a:lnTo>
                  <a:pt x="1296" y="1135"/>
                </a:lnTo>
                <a:lnTo>
                  <a:pt x="1303" y="1130"/>
                </a:lnTo>
                <a:lnTo>
                  <a:pt x="1311" y="1123"/>
                </a:lnTo>
                <a:lnTo>
                  <a:pt x="1326" y="1105"/>
                </a:lnTo>
                <a:lnTo>
                  <a:pt x="1338" y="1090"/>
                </a:lnTo>
                <a:lnTo>
                  <a:pt x="1344" y="1085"/>
                </a:lnTo>
                <a:lnTo>
                  <a:pt x="1349" y="1082"/>
                </a:lnTo>
                <a:lnTo>
                  <a:pt x="1351" y="1081"/>
                </a:lnTo>
                <a:lnTo>
                  <a:pt x="1353" y="1080"/>
                </a:lnTo>
                <a:lnTo>
                  <a:pt x="1356" y="1081"/>
                </a:lnTo>
                <a:lnTo>
                  <a:pt x="1358" y="1082"/>
                </a:lnTo>
                <a:lnTo>
                  <a:pt x="1365" y="1089"/>
                </a:lnTo>
                <a:lnTo>
                  <a:pt x="1369" y="1096"/>
                </a:lnTo>
                <a:lnTo>
                  <a:pt x="1370" y="1098"/>
                </a:lnTo>
                <a:lnTo>
                  <a:pt x="1372" y="1100"/>
                </a:lnTo>
                <a:lnTo>
                  <a:pt x="1374" y="1100"/>
                </a:lnTo>
                <a:lnTo>
                  <a:pt x="1377" y="1099"/>
                </a:lnTo>
                <a:lnTo>
                  <a:pt x="1381" y="1097"/>
                </a:lnTo>
                <a:lnTo>
                  <a:pt x="1386" y="1096"/>
                </a:lnTo>
                <a:lnTo>
                  <a:pt x="1390" y="1096"/>
                </a:lnTo>
                <a:lnTo>
                  <a:pt x="1394" y="1096"/>
                </a:lnTo>
                <a:lnTo>
                  <a:pt x="1400" y="1097"/>
                </a:lnTo>
                <a:lnTo>
                  <a:pt x="1403" y="1098"/>
                </a:lnTo>
                <a:lnTo>
                  <a:pt x="1404" y="1099"/>
                </a:lnTo>
                <a:lnTo>
                  <a:pt x="1408" y="1102"/>
                </a:lnTo>
                <a:lnTo>
                  <a:pt x="1410" y="1103"/>
                </a:lnTo>
                <a:lnTo>
                  <a:pt x="1412" y="1103"/>
                </a:lnTo>
                <a:lnTo>
                  <a:pt x="1414" y="1101"/>
                </a:lnTo>
                <a:lnTo>
                  <a:pt x="1415" y="1098"/>
                </a:lnTo>
                <a:lnTo>
                  <a:pt x="1420" y="1086"/>
                </a:lnTo>
                <a:lnTo>
                  <a:pt x="1424" y="1076"/>
                </a:lnTo>
                <a:lnTo>
                  <a:pt x="1427" y="1067"/>
                </a:lnTo>
                <a:lnTo>
                  <a:pt x="1428" y="1064"/>
                </a:lnTo>
                <a:lnTo>
                  <a:pt x="1431" y="1062"/>
                </a:lnTo>
                <a:lnTo>
                  <a:pt x="1436" y="1055"/>
                </a:lnTo>
                <a:lnTo>
                  <a:pt x="1438" y="1050"/>
                </a:lnTo>
                <a:lnTo>
                  <a:pt x="1439" y="1043"/>
                </a:lnTo>
                <a:lnTo>
                  <a:pt x="1439" y="1036"/>
                </a:lnTo>
                <a:lnTo>
                  <a:pt x="1437" y="1029"/>
                </a:lnTo>
                <a:lnTo>
                  <a:pt x="1433" y="1012"/>
                </a:lnTo>
                <a:lnTo>
                  <a:pt x="1427" y="996"/>
                </a:lnTo>
                <a:lnTo>
                  <a:pt x="1426" y="993"/>
                </a:lnTo>
                <a:lnTo>
                  <a:pt x="1425" y="991"/>
                </a:lnTo>
                <a:lnTo>
                  <a:pt x="1423" y="990"/>
                </a:lnTo>
                <a:lnTo>
                  <a:pt x="1421" y="989"/>
                </a:lnTo>
                <a:lnTo>
                  <a:pt x="1419" y="989"/>
                </a:lnTo>
                <a:lnTo>
                  <a:pt x="1417" y="990"/>
                </a:lnTo>
                <a:lnTo>
                  <a:pt x="1414" y="992"/>
                </a:lnTo>
                <a:lnTo>
                  <a:pt x="1412" y="996"/>
                </a:lnTo>
                <a:lnTo>
                  <a:pt x="1401" y="1008"/>
                </a:lnTo>
                <a:lnTo>
                  <a:pt x="1396" y="1013"/>
                </a:lnTo>
                <a:lnTo>
                  <a:pt x="1394" y="1012"/>
                </a:lnTo>
                <a:lnTo>
                  <a:pt x="1393" y="1011"/>
                </a:lnTo>
                <a:lnTo>
                  <a:pt x="1391" y="1009"/>
                </a:lnTo>
                <a:lnTo>
                  <a:pt x="1389" y="1006"/>
                </a:lnTo>
                <a:lnTo>
                  <a:pt x="1382" y="996"/>
                </a:lnTo>
                <a:lnTo>
                  <a:pt x="1375" y="985"/>
                </a:lnTo>
                <a:lnTo>
                  <a:pt x="1371" y="979"/>
                </a:lnTo>
                <a:lnTo>
                  <a:pt x="1369" y="974"/>
                </a:lnTo>
                <a:lnTo>
                  <a:pt x="1368" y="970"/>
                </a:lnTo>
                <a:lnTo>
                  <a:pt x="1368" y="966"/>
                </a:lnTo>
                <a:lnTo>
                  <a:pt x="1371" y="958"/>
                </a:lnTo>
                <a:lnTo>
                  <a:pt x="1374" y="950"/>
                </a:lnTo>
                <a:lnTo>
                  <a:pt x="1374" y="945"/>
                </a:lnTo>
                <a:lnTo>
                  <a:pt x="1373" y="941"/>
                </a:lnTo>
                <a:lnTo>
                  <a:pt x="1371" y="936"/>
                </a:lnTo>
                <a:lnTo>
                  <a:pt x="1368" y="932"/>
                </a:lnTo>
                <a:lnTo>
                  <a:pt x="1365" y="929"/>
                </a:lnTo>
                <a:lnTo>
                  <a:pt x="1361" y="927"/>
                </a:lnTo>
                <a:lnTo>
                  <a:pt x="1359" y="927"/>
                </a:lnTo>
                <a:lnTo>
                  <a:pt x="1356" y="927"/>
                </a:lnTo>
                <a:lnTo>
                  <a:pt x="1350" y="931"/>
                </a:lnTo>
                <a:lnTo>
                  <a:pt x="1340" y="937"/>
                </a:lnTo>
                <a:lnTo>
                  <a:pt x="1335" y="942"/>
                </a:lnTo>
                <a:lnTo>
                  <a:pt x="1332" y="946"/>
                </a:lnTo>
                <a:lnTo>
                  <a:pt x="1329" y="951"/>
                </a:lnTo>
                <a:lnTo>
                  <a:pt x="1328" y="955"/>
                </a:lnTo>
                <a:lnTo>
                  <a:pt x="1328" y="963"/>
                </a:lnTo>
                <a:lnTo>
                  <a:pt x="1328" y="966"/>
                </a:lnTo>
                <a:lnTo>
                  <a:pt x="1331" y="970"/>
                </a:lnTo>
                <a:lnTo>
                  <a:pt x="1336" y="978"/>
                </a:lnTo>
                <a:lnTo>
                  <a:pt x="1342" y="989"/>
                </a:lnTo>
                <a:lnTo>
                  <a:pt x="1344" y="997"/>
                </a:lnTo>
                <a:lnTo>
                  <a:pt x="1343" y="999"/>
                </a:lnTo>
                <a:lnTo>
                  <a:pt x="1342" y="1002"/>
                </a:lnTo>
                <a:lnTo>
                  <a:pt x="1339" y="1004"/>
                </a:lnTo>
                <a:lnTo>
                  <a:pt x="1337" y="1007"/>
                </a:lnTo>
                <a:lnTo>
                  <a:pt x="1336" y="1009"/>
                </a:lnTo>
                <a:lnTo>
                  <a:pt x="1335" y="1011"/>
                </a:lnTo>
                <a:lnTo>
                  <a:pt x="1335" y="1013"/>
                </a:lnTo>
                <a:lnTo>
                  <a:pt x="1336" y="1015"/>
                </a:lnTo>
                <a:lnTo>
                  <a:pt x="1339" y="1017"/>
                </a:lnTo>
                <a:lnTo>
                  <a:pt x="1342" y="1019"/>
                </a:lnTo>
                <a:lnTo>
                  <a:pt x="1345" y="1019"/>
                </a:lnTo>
                <a:lnTo>
                  <a:pt x="1348" y="1020"/>
                </a:lnTo>
                <a:lnTo>
                  <a:pt x="1351" y="1020"/>
                </a:lnTo>
                <a:lnTo>
                  <a:pt x="1352" y="1022"/>
                </a:lnTo>
                <a:lnTo>
                  <a:pt x="1353" y="1024"/>
                </a:lnTo>
                <a:lnTo>
                  <a:pt x="1353" y="1028"/>
                </a:lnTo>
                <a:lnTo>
                  <a:pt x="1350" y="1038"/>
                </a:lnTo>
                <a:lnTo>
                  <a:pt x="1346" y="1050"/>
                </a:lnTo>
                <a:lnTo>
                  <a:pt x="1344" y="1055"/>
                </a:lnTo>
                <a:lnTo>
                  <a:pt x="1340" y="1057"/>
                </a:lnTo>
                <a:lnTo>
                  <a:pt x="1339" y="1058"/>
                </a:lnTo>
                <a:lnTo>
                  <a:pt x="1337" y="1058"/>
                </a:lnTo>
                <a:lnTo>
                  <a:pt x="1336" y="1058"/>
                </a:lnTo>
                <a:lnTo>
                  <a:pt x="1334" y="1056"/>
                </a:lnTo>
                <a:lnTo>
                  <a:pt x="1325" y="1048"/>
                </a:lnTo>
                <a:lnTo>
                  <a:pt x="1313" y="1039"/>
                </a:lnTo>
                <a:lnTo>
                  <a:pt x="1302" y="1032"/>
                </a:lnTo>
                <a:lnTo>
                  <a:pt x="1295" y="1025"/>
                </a:lnTo>
                <a:lnTo>
                  <a:pt x="1292" y="1018"/>
                </a:lnTo>
                <a:lnTo>
                  <a:pt x="1288" y="1007"/>
                </a:lnTo>
                <a:lnTo>
                  <a:pt x="1286" y="999"/>
                </a:lnTo>
                <a:lnTo>
                  <a:pt x="1282" y="993"/>
                </a:lnTo>
                <a:lnTo>
                  <a:pt x="1278" y="988"/>
                </a:lnTo>
                <a:lnTo>
                  <a:pt x="1271" y="984"/>
                </a:lnTo>
                <a:lnTo>
                  <a:pt x="1265" y="979"/>
                </a:lnTo>
                <a:lnTo>
                  <a:pt x="1260" y="973"/>
                </a:lnTo>
                <a:lnTo>
                  <a:pt x="1254" y="966"/>
                </a:lnTo>
                <a:lnTo>
                  <a:pt x="1248" y="959"/>
                </a:lnTo>
                <a:lnTo>
                  <a:pt x="1243" y="954"/>
                </a:lnTo>
                <a:lnTo>
                  <a:pt x="1238" y="951"/>
                </a:lnTo>
                <a:lnTo>
                  <a:pt x="1235" y="951"/>
                </a:lnTo>
                <a:lnTo>
                  <a:pt x="1232" y="951"/>
                </a:lnTo>
                <a:lnTo>
                  <a:pt x="1229" y="953"/>
                </a:lnTo>
                <a:lnTo>
                  <a:pt x="1226" y="956"/>
                </a:lnTo>
                <a:lnTo>
                  <a:pt x="1217" y="967"/>
                </a:lnTo>
                <a:lnTo>
                  <a:pt x="1210" y="975"/>
                </a:lnTo>
                <a:lnTo>
                  <a:pt x="1206" y="978"/>
                </a:lnTo>
                <a:lnTo>
                  <a:pt x="1204" y="980"/>
                </a:lnTo>
                <a:lnTo>
                  <a:pt x="1203" y="984"/>
                </a:lnTo>
                <a:lnTo>
                  <a:pt x="1203" y="987"/>
                </a:lnTo>
                <a:lnTo>
                  <a:pt x="1202" y="988"/>
                </a:lnTo>
                <a:lnTo>
                  <a:pt x="1202" y="989"/>
                </a:lnTo>
                <a:lnTo>
                  <a:pt x="1200" y="990"/>
                </a:lnTo>
                <a:lnTo>
                  <a:pt x="1198" y="990"/>
                </a:lnTo>
                <a:lnTo>
                  <a:pt x="1194" y="991"/>
                </a:lnTo>
                <a:lnTo>
                  <a:pt x="1189" y="991"/>
                </a:lnTo>
                <a:lnTo>
                  <a:pt x="1184" y="993"/>
                </a:lnTo>
                <a:lnTo>
                  <a:pt x="1181" y="995"/>
                </a:lnTo>
                <a:lnTo>
                  <a:pt x="1181" y="997"/>
                </a:lnTo>
                <a:lnTo>
                  <a:pt x="1181" y="999"/>
                </a:lnTo>
                <a:lnTo>
                  <a:pt x="1182" y="1002"/>
                </a:lnTo>
                <a:lnTo>
                  <a:pt x="1184" y="1007"/>
                </a:lnTo>
                <a:lnTo>
                  <a:pt x="1191" y="1013"/>
                </a:lnTo>
                <a:lnTo>
                  <a:pt x="1197" y="1019"/>
                </a:lnTo>
                <a:lnTo>
                  <a:pt x="1203" y="1023"/>
                </a:lnTo>
                <a:lnTo>
                  <a:pt x="1208" y="1026"/>
                </a:lnTo>
                <a:lnTo>
                  <a:pt x="1213" y="1030"/>
                </a:lnTo>
                <a:lnTo>
                  <a:pt x="1216" y="1032"/>
                </a:lnTo>
                <a:lnTo>
                  <a:pt x="1216" y="1033"/>
                </a:lnTo>
                <a:lnTo>
                  <a:pt x="1216" y="1033"/>
                </a:lnTo>
                <a:lnTo>
                  <a:pt x="1215" y="1034"/>
                </a:lnTo>
                <a:lnTo>
                  <a:pt x="1214" y="1035"/>
                </a:lnTo>
                <a:lnTo>
                  <a:pt x="1204" y="1039"/>
                </a:lnTo>
                <a:lnTo>
                  <a:pt x="1196" y="1043"/>
                </a:lnTo>
                <a:lnTo>
                  <a:pt x="1187" y="1046"/>
                </a:lnTo>
                <a:lnTo>
                  <a:pt x="1181" y="1048"/>
                </a:lnTo>
                <a:lnTo>
                  <a:pt x="1179" y="1048"/>
                </a:lnTo>
                <a:lnTo>
                  <a:pt x="1177" y="1051"/>
                </a:lnTo>
                <a:lnTo>
                  <a:pt x="1174" y="1054"/>
                </a:lnTo>
                <a:lnTo>
                  <a:pt x="1173" y="1057"/>
                </a:lnTo>
                <a:lnTo>
                  <a:pt x="1170" y="1062"/>
                </a:lnTo>
                <a:lnTo>
                  <a:pt x="1169" y="1063"/>
                </a:lnTo>
                <a:close/>
                <a:moveTo>
                  <a:pt x="1498" y="1258"/>
                </a:moveTo>
                <a:lnTo>
                  <a:pt x="1499" y="1262"/>
                </a:lnTo>
                <a:lnTo>
                  <a:pt x="1502" y="1266"/>
                </a:lnTo>
                <a:lnTo>
                  <a:pt x="1505" y="1272"/>
                </a:lnTo>
                <a:lnTo>
                  <a:pt x="1510" y="1277"/>
                </a:lnTo>
                <a:lnTo>
                  <a:pt x="1521" y="1287"/>
                </a:lnTo>
                <a:lnTo>
                  <a:pt x="1533" y="1300"/>
                </a:lnTo>
                <a:lnTo>
                  <a:pt x="1545" y="1311"/>
                </a:lnTo>
                <a:lnTo>
                  <a:pt x="1555" y="1322"/>
                </a:lnTo>
                <a:lnTo>
                  <a:pt x="1564" y="1332"/>
                </a:lnTo>
                <a:lnTo>
                  <a:pt x="1568" y="1340"/>
                </a:lnTo>
                <a:lnTo>
                  <a:pt x="1571" y="1352"/>
                </a:lnTo>
                <a:lnTo>
                  <a:pt x="1574" y="1364"/>
                </a:lnTo>
                <a:lnTo>
                  <a:pt x="1576" y="1368"/>
                </a:lnTo>
                <a:lnTo>
                  <a:pt x="1577" y="1372"/>
                </a:lnTo>
                <a:lnTo>
                  <a:pt x="1579" y="1374"/>
                </a:lnTo>
                <a:lnTo>
                  <a:pt x="1583" y="1375"/>
                </a:lnTo>
                <a:lnTo>
                  <a:pt x="1587" y="1374"/>
                </a:lnTo>
                <a:lnTo>
                  <a:pt x="1591" y="1372"/>
                </a:lnTo>
                <a:lnTo>
                  <a:pt x="1596" y="1368"/>
                </a:lnTo>
                <a:lnTo>
                  <a:pt x="1601" y="1364"/>
                </a:lnTo>
                <a:lnTo>
                  <a:pt x="1611" y="1354"/>
                </a:lnTo>
                <a:lnTo>
                  <a:pt x="1616" y="1346"/>
                </a:lnTo>
                <a:lnTo>
                  <a:pt x="1621" y="1337"/>
                </a:lnTo>
                <a:lnTo>
                  <a:pt x="1628" y="1320"/>
                </a:lnTo>
                <a:lnTo>
                  <a:pt x="1631" y="1310"/>
                </a:lnTo>
                <a:lnTo>
                  <a:pt x="1632" y="1301"/>
                </a:lnTo>
                <a:lnTo>
                  <a:pt x="1632" y="1296"/>
                </a:lnTo>
                <a:lnTo>
                  <a:pt x="1632" y="1292"/>
                </a:lnTo>
                <a:lnTo>
                  <a:pt x="1631" y="1287"/>
                </a:lnTo>
                <a:lnTo>
                  <a:pt x="1629" y="1284"/>
                </a:lnTo>
                <a:lnTo>
                  <a:pt x="1623" y="1278"/>
                </a:lnTo>
                <a:lnTo>
                  <a:pt x="1617" y="1272"/>
                </a:lnTo>
                <a:lnTo>
                  <a:pt x="1611" y="1266"/>
                </a:lnTo>
                <a:lnTo>
                  <a:pt x="1605" y="1261"/>
                </a:lnTo>
                <a:lnTo>
                  <a:pt x="1599" y="1257"/>
                </a:lnTo>
                <a:lnTo>
                  <a:pt x="1595" y="1253"/>
                </a:lnTo>
                <a:lnTo>
                  <a:pt x="1594" y="1251"/>
                </a:lnTo>
                <a:lnTo>
                  <a:pt x="1593" y="1249"/>
                </a:lnTo>
                <a:lnTo>
                  <a:pt x="1594" y="1247"/>
                </a:lnTo>
                <a:lnTo>
                  <a:pt x="1595" y="1244"/>
                </a:lnTo>
                <a:lnTo>
                  <a:pt x="1601" y="1232"/>
                </a:lnTo>
                <a:lnTo>
                  <a:pt x="1607" y="1216"/>
                </a:lnTo>
                <a:lnTo>
                  <a:pt x="1611" y="1201"/>
                </a:lnTo>
                <a:lnTo>
                  <a:pt x="1612" y="1193"/>
                </a:lnTo>
                <a:lnTo>
                  <a:pt x="1612" y="1185"/>
                </a:lnTo>
                <a:lnTo>
                  <a:pt x="1612" y="1173"/>
                </a:lnTo>
                <a:lnTo>
                  <a:pt x="1611" y="1168"/>
                </a:lnTo>
                <a:lnTo>
                  <a:pt x="1609" y="1164"/>
                </a:lnTo>
                <a:lnTo>
                  <a:pt x="1608" y="1163"/>
                </a:lnTo>
                <a:lnTo>
                  <a:pt x="1607" y="1163"/>
                </a:lnTo>
                <a:lnTo>
                  <a:pt x="1605" y="1163"/>
                </a:lnTo>
                <a:lnTo>
                  <a:pt x="1602" y="1164"/>
                </a:lnTo>
                <a:lnTo>
                  <a:pt x="1597" y="1169"/>
                </a:lnTo>
                <a:lnTo>
                  <a:pt x="1594" y="1175"/>
                </a:lnTo>
                <a:lnTo>
                  <a:pt x="1591" y="1184"/>
                </a:lnTo>
                <a:lnTo>
                  <a:pt x="1588" y="1192"/>
                </a:lnTo>
                <a:lnTo>
                  <a:pt x="1586" y="1199"/>
                </a:lnTo>
                <a:lnTo>
                  <a:pt x="1583" y="1205"/>
                </a:lnTo>
                <a:lnTo>
                  <a:pt x="1580" y="1207"/>
                </a:lnTo>
                <a:lnTo>
                  <a:pt x="1578" y="1207"/>
                </a:lnTo>
                <a:lnTo>
                  <a:pt x="1576" y="1206"/>
                </a:lnTo>
                <a:lnTo>
                  <a:pt x="1574" y="1204"/>
                </a:lnTo>
                <a:lnTo>
                  <a:pt x="1566" y="1193"/>
                </a:lnTo>
                <a:lnTo>
                  <a:pt x="1560" y="1184"/>
                </a:lnTo>
                <a:lnTo>
                  <a:pt x="1557" y="1182"/>
                </a:lnTo>
                <a:lnTo>
                  <a:pt x="1555" y="1180"/>
                </a:lnTo>
                <a:lnTo>
                  <a:pt x="1552" y="1182"/>
                </a:lnTo>
                <a:lnTo>
                  <a:pt x="1550" y="1187"/>
                </a:lnTo>
                <a:lnTo>
                  <a:pt x="1547" y="1192"/>
                </a:lnTo>
                <a:lnTo>
                  <a:pt x="1543" y="1196"/>
                </a:lnTo>
                <a:lnTo>
                  <a:pt x="1540" y="1199"/>
                </a:lnTo>
                <a:lnTo>
                  <a:pt x="1535" y="1201"/>
                </a:lnTo>
                <a:lnTo>
                  <a:pt x="1532" y="1205"/>
                </a:lnTo>
                <a:lnTo>
                  <a:pt x="1530" y="1207"/>
                </a:lnTo>
                <a:lnTo>
                  <a:pt x="1529" y="1210"/>
                </a:lnTo>
                <a:lnTo>
                  <a:pt x="1529" y="1213"/>
                </a:lnTo>
                <a:lnTo>
                  <a:pt x="1533" y="1223"/>
                </a:lnTo>
                <a:lnTo>
                  <a:pt x="1542" y="1235"/>
                </a:lnTo>
                <a:lnTo>
                  <a:pt x="1549" y="1245"/>
                </a:lnTo>
                <a:lnTo>
                  <a:pt x="1552" y="1253"/>
                </a:lnTo>
                <a:lnTo>
                  <a:pt x="1550" y="1260"/>
                </a:lnTo>
                <a:lnTo>
                  <a:pt x="1546" y="1267"/>
                </a:lnTo>
                <a:lnTo>
                  <a:pt x="1543" y="1271"/>
                </a:lnTo>
                <a:lnTo>
                  <a:pt x="1540" y="1273"/>
                </a:lnTo>
                <a:lnTo>
                  <a:pt x="1538" y="1274"/>
                </a:lnTo>
                <a:lnTo>
                  <a:pt x="1536" y="1274"/>
                </a:lnTo>
                <a:lnTo>
                  <a:pt x="1535" y="1273"/>
                </a:lnTo>
                <a:lnTo>
                  <a:pt x="1533" y="1272"/>
                </a:lnTo>
                <a:lnTo>
                  <a:pt x="1525" y="1265"/>
                </a:lnTo>
                <a:lnTo>
                  <a:pt x="1513" y="1258"/>
                </a:lnTo>
                <a:lnTo>
                  <a:pt x="1504" y="1253"/>
                </a:lnTo>
                <a:lnTo>
                  <a:pt x="1501" y="1251"/>
                </a:lnTo>
                <a:lnTo>
                  <a:pt x="1498" y="1258"/>
                </a:lnTo>
                <a:close/>
                <a:moveTo>
                  <a:pt x="1130" y="1287"/>
                </a:moveTo>
                <a:lnTo>
                  <a:pt x="1136" y="1281"/>
                </a:lnTo>
                <a:lnTo>
                  <a:pt x="1146" y="1273"/>
                </a:lnTo>
                <a:lnTo>
                  <a:pt x="1158" y="1264"/>
                </a:lnTo>
                <a:lnTo>
                  <a:pt x="1173" y="1255"/>
                </a:lnTo>
                <a:lnTo>
                  <a:pt x="1186" y="1245"/>
                </a:lnTo>
                <a:lnTo>
                  <a:pt x="1198" y="1236"/>
                </a:lnTo>
                <a:lnTo>
                  <a:pt x="1203" y="1232"/>
                </a:lnTo>
                <a:lnTo>
                  <a:pt x="1206" y="1228"/>
                </a:lnTo>
                <a:lnTo>
                  <a:pt x="1210" y="1225"/>
                </a:lnTo>
                <a:lnTo>
                  <a:pt x="1211" y="1221"/>
                </a:lnTo>
                <a:lnTo>
                  <a:pt x="1211" y="1216"/>
                </a:lnTo>
                <a:lnTo>
                  <a:pt x="1211" y="1211"/>
                </a:lnTo>
                <a:lnTo>
                  <a:pt x="1210" y="1206"/>
                </a:lnTo>
                <a:lnTo>
                  <a:pt x="1207" y="1199"/>
                </a:lnTo>
                <a:lnTo>
                  <a:pt x="1203" y="1193"/>
                </a:lnTo>
                <a:lnTo>
                  <a:pt x="1197" y="1187"/>
                </a:lnTo>
                <a:lnTo>
                  <a:pt x="1187" y="1179"/>
                </a:lnTo>
                <a:lnTo>
                  <a:pt x="1176" y="1171"/>
                </a:lnTo>
                <a:lnTo>
                  <a:pt x="1159" y="1158"/>
                </a:lnTo>
                <a:lnTo>
                  <a:pt x="1153" y="1152"/>
                </a:lnTo>
                <a:lnTo>
                  <a:pt x="1151" y="1151"/>
                </a:lnTo>
                <a:lnTo>
                  <a:pt x="1150" y="1152"/>
                </a:lnTo>
                <a:lnTo>
                  <a:pt x="1148" y="1155"/>
                </a:lnTo>
                <a:lnTo>
                  <a:pt x="1142" y="1158"/>
                </a:lnTo>
                <a:lnTo>
                  <a:pt x="1136" y="1163"/>
                </a:lnTo>
                <a:lnTo>
                  <a:pt x="1131" y="1166"/>
                </a:lnTo>
                <a:lnTo>
                  <a:pt x="1126" y="1168"/>
                </a:lnTo>
                <a:lnTo>
                  <a:pt x="1121" y="1169"/>
                </a:lnTo>
                <a:lnTo>
                  <a:pt x="1115" y="1170"/>
                </a:lnTo>
                <a:lnTo>
                  <a:pt x="1113" y="1170"/>
                </a:lnTo>
                <a:lnTo>
                  <a:pt x="1111" y="1163"/>
                </a:lnTo>
                <a:lnTo>
                  <a:pt x="1104" y="1148"/>
                </a:lnTo>
                <a:lnTo>
                  <a:pt x="1099" y="1140"/>
                </a:lnTo>
                <a:lnTo>
                  <a:pt x="1093" y="1133"/>
                </a:lnTo>
                <a:lnTo>
                  <a:pt x="1089" y="1130"/>
                </a:lnTo>
                <a:lnTo>
                  <a:pt x="1086" y="1128"/>
                </a:lnTo>
                <a:lnTo>
                  <a:pt x="1082" y="1127"/>
                </a:lnTo>
                <a:lnTo>
                  <a:pt x="1076" y="1127"/>
                </a:lnTo>
                <a:lnTo>
                  <a:pt x="1063" y="1129"/>
                </a:lnTo>
                <a:lnTo>
                  <a:pt x="1054" y="1131"/>
                </a:lnTo>
                <a:lnTo>
                  <a:pt x="1049" y="1133"/>
                </a:lnTo>
                <a:lnTo>
                  <a:pt x="1045" y="1134"/>
                </a:lnTo>
                <a:lnTo>
                  <a:pt x="1036" y="1134"/>
                </a:lnTo>
                <a:lnTo>
                  <a:pt x="1022" y="1134"/>
                </a:lnTo>
                <a:lnTo>
                  <a:pt x="1016" y="1135"/>
                </a:lnTo>
                <a:lnTo>
                  <a:pt x="1010" y="1138"/>
                </a:lnTo>
                <a:lnTo>
                  <a:pt x="1007" y="1139"/>
                </a:lnTo>
                <a:lnTo>
                  <a:pt x="1006" y="1141"/>
                </a:lnTo>
                <a:lnTo>
                  <a:pt x="1005" y="1144"/>
                </a:lnTo>
                <a:lnTo>
                  <a:pt x="1005" y="1147"/>
                </a:lnTo>
                <a:lnTo>
                  <a:pt x="1005" y="1149"/>
                </a:lnTo>
                <a:lnTo>
                  <a:pt x="1006" y="1152"/>
                </a:lnTo>
                <a:lnTo>
                  <a:pt x="1008" y="1154"/>
                </a:lnTo>
                <a:lnTo>
                  <a:pt x="1010" y="1155"/>
                </a:lnTo>
                <a:lnTo>
                  <a:pt x="1015" y="1158"/>
                </a:lnTo>
                <a:lnTo>
                  <a:pt x="1020" y="1161"/>
                </a:lnTo>
                <a:lnTo>
                  <a:pt x="1025" y="1164"/>
                </a:lnTo>
                <a:lnTo>
                  <a:pt x="1028" y="1167"/>
                </a:lnTo>
                <a:lnTo>
                  <a:pt x="1028" y="1169"/>
                </a:lnTo>
                <a:lnTo>
                  <a:pt x="1028" y="1172"/>
                </a:lnTo>
                <a:lnTo>
                  <a:pt x="1028" y="1175"/>
                </a:lnTo>
                <a:lnTo>
                  <a:pt x="1026" y="1179"/>
                </a:lnTo>
                <a:lnTo>
                  <a:pt x="1019" y="1193"/>
                </a:lnTo>
                <a:lnTo>
                  <a:pt x="1011" y="1204"/>
                </a:lnTo>
                <a:lnTo>
                  <a:pt x="1008" y="1207"/>
                </a:lnTo>
                <a:lnTo>
                  <a:pt x="1006" y="1211"/>
                </a:lnTo>
                <a:lnTo>
                  <a:pt x="1005" y="1214"/>
                </a:lnTo>
                <a:lnTo>
                  <a:pt x="1005" y="1217"/>
                </a:lnTo>
                <a:lnTo>
                  <a:pt x="1006" y="1226"/>
                </a:lnTo>
                <a:lnTo>
                  <a:pt x="1008" y="1236"/>
                </a:lnTo>
                <a:lnTo>
                  <a:pt x="1008" y="1241"/>
                </a:lnTo>
                <a:lnTo>
                  <a:pt x="1008" y="1247"/>
                </a:lnTo>
                <a:lnTo>
                  <a:pt x="1007" y="1252"/>
                </a:lnTo>
                <a:lnTo>
                  <a:pt x="1004" y="1256"/>
                </a:lnTo>
                <a:lnTo>
                  <a:pt x="996" y="1266"/>
                </a:lnTo>
                <a:lnTo>
                  <a:pt x="987" y="1280"/>
                </a:lnTo>
                <a:lnTo>
                  <a:pt x="984" y="1286"/>
                </a:lnTo>
                <a:lnTo>
                  <a:pt x="981" y="1293"/>
                </a:lnTo>
                <a:lnTo>
                  <a:pt x="980" y="1298"/>
                </a:lnTo>
                <a:lnTo>
                  <a:pt x="980" y="1302"/>
                </a:lnTo>
                <a:lnTo>
                  <a:pt x="982" y="1310"/>
                </a:lnTo>
                <a:lnTo>
                  <a:pt x="983" y="1319"/>
                </a:lnTo>
                <a:lnTo>
                  <a:pt x="984" y="1323"/>
                </a:lnTo>
                <a:lnTo>
                  <a:pt x="987" y="1327"/>
                </a:lnTo>
                <a:lnTo>
                  <a:pt x="993" y="1332"/>
                </a:lnTo>
                <a:lnTo>
                  <a:pt x="999" y="1339"/>
                </a:lnTo>
                <a:lnTo>
                  <a:pt x="1014" y="1348"/>
                </a:lnTo>
                <a:lnTo>
                  <a:pt x="1025" y="1357"/>
                </a:lnTo>
                <a:lnTo>
                  <a:pt x="1030" y="1361"/>
                </a:lnTo>
                <a:lnTo>
                  <a:pt x="1033" y="1364"/>
                </a:lnTo>
                <a:lnTo>
                  <a:pt x="1036" y="1367"/>
                </a:lnTo>
                <a:lnTo>
                  <a:pt x="1036" y="1371"/>
                </a:lnTo>
                <a:lnTo>
                  <a:pt x="1037" y="1380"/>
                </a:lnTo>
                <a:lnTo>
                  <a:pt x="1039" y="1387"/>
                </a:lnTo>
                <a:lnTo>
                  <a:pt x="1041" y="1390"/>
                </a:lnTo>
                <a:lnTo>
                  <a:pt x="1043" y="1393"/>
                </a:lnTo>
                <a:lnTo>
                  <a:pt x="1045" y="1394"/>
                </a:lnTo>
                <a:lnTo>
                  <a:pt x="1047" y="1394"/>
                </a:lnTo>
                <a:lnTo>
                  <a:pt x="1050" y="1393"/>
                </a:lnTo>
                <a:lnTo>
                  <a:pt x="1054" y="1389"/>
                </a:lnTo>
                <a:lnTo>
                  <a:pt x="1059" y="1383"/>
                </a:lnTo>
                <a:lnTo>
                  <a:pt x="1064" y="1376"/>
                </a:lnTo>
                <a:lnTo>
                  <a:pt x="1072" y="1364"/>
                </a:lnTo>
                <a:lnTo>
                  <a:pt x="1075" y="1358"/>
                </a:lnTo>
                <a:lnTo>
                  <a:pt x="1079" y="1359"/>
                </a:lnTo>
                <a:lnTo>
                  <a:pt x="1086" y="1360"/>
                </a:lnTo>
                <a:lnTo>
                  <a:pt x="1089" y="1359"/>
                </a:lnTo>
                <a:lnTo>
                  <a:pt x="1093" y="1359"/>
                </a:lnTo>
                <a:lnTo>
                  <a:pt x="1095" y="1357"/>
                </a:lnTo>
                <a:lnTo>
                  <a:pt x="1096" y="1353"/>
                </a:lnTo>
                <a:lnTo>
                  <a:pt x="1097" y="1344"/>
                </a:lnTo>
                <a:lnTo>
                  <a:pt x="1099" y="1331"/>
                </a:lnTo>
                <a:lnTo>
                  <a:pt x="1103" y="1319"/>
                </a:lnTo>
                <a:lnTo>
                  <a:pt x="1106" y="1309"/>
                </a:lnTo>
                <a:lnTo>
                  <a:pt x="1119" y="1296"/>
                </a:lnTo>
                <a:lnTo>
                  <a:pt x="1130" y="1287"/>
                </a:lnTo>
                <a:close/>
                <a:moveTo>
                  <a:pt x="1408" y="1198"/>
                </a:moveTo>
                <a:lnTo>
                  <a:pt x="1409" y="1203"/>
                </a:lnTo>
                <a:lnTo>
                  <a:pt x="1413" y="1210"/>
                </a:lnTo>
                <a:lnTo>
                  <a:pt x="1420" y="1217"/>
                </a:lnTo>
                <a:lnTo>
                  <a:pt x="1427" y="1226"/>
                </a:lnTo>
                <a:lnTo>
                  <a:pt x="1436" y="1233"/>
                </a:lnTo>
                <a:lnTo>
                  <a:pt x="1443" y="1237"/>
                </a:lnTo>
                <a:lnTo>
                  <a:pt x="1446" y="1238"/>
                </a:lnTo>
                <a:lnTo>
                  <a:pt x="1449" y="1238"/>
                </a:lnTo>
                <a:lnTo>
                  <a:pt x="1452" y="1238"/>
                </a:lnTo>
                <a:lnTo>
                  <a:pt x="1454" y="1236"/>
                </a:lnTo>
                <a:lnTo>
                  <a:pt x="1458" y="1228"/>
                </a:lnTo>
                <a:lnTo>
                  <a:pt x="1462" y="1222"/>
                </a:lnTo>
                <a:lnTo>
                  <a:pt x="1464" y="1219"/>
                </a:lnTo>
                <a:lnTo>
                  <a:pt x="1464" y="1215"/>
                </a:lnTo>
                <a:lnTo>
                  <a:pt x="1462" y="1211"/>
                </a:lnTo>
                <a:lnTo>
                  <a:pt x="1460" y="1204"/>
                </a:lnTo>
                <a:lnTo>
                  <a:pt x="1456" y="1197"/>
                </a:lnTo>
                <a:lnTo>
                  <a:pt x="1453" y="1193"/>
                </a:lnTo>
                <a:lnTo>
                  <a:pt x="1448" y="1190"/>
                </a:lnTo>
                <a:lnTo>
                  <a:pt x="1445" y="1188"/>
                </a:lnTo>
                <a:lnTo>
                  <a:pt x="1441" y="1188"/>
                </a:lnTo>
                <a:lnTo>
                  <a:pt x="1438" y="1188"/>
                </a:lnTo>
                <a:lnTo>
                  <a:pt x="1434" y="1189"/>
                </a:lnTo>
                <a:lnTo>
                  <a:pt x="1428" y="1191"/>
                </a:lnTo>
                <a:lnTo>
                  <a:pt x="1413" y="1196"/>
                </a:lnTo>
                <a:lnTo>
                  <a:pt x="1408" y="1198"/>
                </a:lnTo>
                <a:close/>
                <a:moveTo>
                  <a:pt x="1507" y="1516"/>
                </a:moveTo>
                <a:lnTo>
                  <a:pt x="1498" y="1505"/>
                </a:lnTo>
                <a:lnTo>
                  <a:pt x="1487" y="1494"/>
                </a:lnTo>
                <a:lnTo>
                  <a:pt x="1483" y="1489"/>
                </a:lnTo>
                <a:lnTo>
                  <a:pt x="1481" y="1483"/>
                </a:lnTo>
                <a:lnTo>
                  <a:pt x="1480" y="1481"/>
                </a:lnTo>
                <a:lnTo>
                  <a:pt x="1480" y="1479"/>
                </a:lnTo>
                <a:lnTo>
                  <a:pt x="1481" y="1477"/>
                </a:lnTo>
                <a:lnTo>
                  <a:pt x="1482" y="1476"/>
                </a:lnTo>
                <a:lnTo>
                  <a:pt x="1487" y="1474"/>
                </a:lnTo>
                <a:lnTo>
                  <a:pt x="1494" y="1472"/>
                </a:lnTo>
                <a:lnTo>
                  <a:pt x="1503" y="1472"/>
                </a:lnTo>
                <a:lnTo>
                  <a:pt x="1511" y="1471"/>
                </a:lnTo>
                <a:lnTo>
                  <a:pt x="1519" y="1470"/>
                </a:lnTo>
                <a:lnTo>
                  <a:pt x="1526" y="1468"/>
                </a:lnTo>
                <a:lnTo>
                  <a:pt x="1528" y="1467"/>
                </a:lnTo>
                <a:lnTo>
                  <a:pt x="1529" y="1465"/>
                </a:lnTo>
                <a:lnTo>
                  <a:pt x="1530" y="1463"/>
                </a:lnTo>
                <a:lnTo>
                  <a:pt x="1530" y="1461"/>
                </a:lnTo>
                <a:lnTo>
                  <a:pt x="1526" y="1455"/>
                </a:lnTo>
                <a:lnTo>
                  <a:pt x="1518" y="1445"/>
                </a:lnTo>
                <a:lnTo>
                  <a:pt x="1507" y="1432"/>
                </a:lnTo>
                <a:lnTo>
                  <a:pt x="1493" y="1418"/>
                </a:lnTo>
                <a:lnTo>
                  <a:pt x="1481" y="1404"/>
                </a:lnTo>
                <a:lnTo>
                  <a:pt x="1469" y="1391"/>
                </a:lnTo>
                <a:lnTo>
                  <a:pt x="1461" y="1381"/>
                </a:lnTo>
                <a:lnTo>
                  <a:pt x="1458" y="1373"/>
                </a:lnTo>
                <a:lnTo>
                  <a:pt x="1454" y="1355"/>
                </a:lnTo>
                <a:lnTo>
                  <a:pt x="1447" y="1330"/>
                </a:lnTo>
                <a:lnTo>
                  <a:pt x="1441" y="1306"/>
                </a:lnTo>
                <a:lnTo>
                  <a:pt x="1437" y="1294"/>
                </a:lnTo>
                <a:lnTo>
                  <a:pt x="1435" y="1284"/>
                </a:lnTo>
                <a:lnTo>
                  <a:pt x="1434" y="1271"/>
                </a:lnTo>
                <a:lnTo>
                  <a:pt x="1433" y="1258"/>
                </a:lnTo>
                <a:lnTo>
                  <a:pt x="1433" y="1252"/>
                </a:lnTo>
                <a:lnTo>
                  <a:pt x="1425" y="1249"/>
                </a:lnTo>
                <a:lnTo>
                  <a:pt x="1408" y="1241"/>
                </a:lnTo>
                <a:lnTo>
                  <a:pt x="1399" y="1238"/>
                </a:lnTo>
                <a:lnTo>
                  <a:pt x="1391" y="1237"/>
                </a:lnTo>
                <a:lnTo>
                  <a:pt x="1388" y="1237"/>
                </a:lnTo>
                <a:lnTo>
                  <a:pt x="1384" y="1238"/>
                </a:lnTo>
                <a:lnTo>
                  <a:pt x="1383" y="1239"/>
                </a:lnTo>
                <a:lnTo>
                  <a:pt x="1382" y="1242"/>
                </a:lnTo>
                <a:lnTo>
                  <a:pt x="1381" y="1255"/>
                </a:lnTo>
                <a:lnTo>
                  <a:pt x="1380" y="1267"/>
                </a:lnTo>
                <a:lnTo>
                  <a:pt x="1380" y="1274"/>
                </a:lnTo>
                <a:lnTo>
                  <a:pt x="1380" y="1279"/>
                </a:lnTo>
                <a:lnTo>
                  <a:pt x="1382" y="1285"/>
                </a:lnTo>
                <a:lnTo>
                  <a:pt x="1386" y="1291"/>
                </a:lnTo>
                <a:lnTo>
                  <a:pt x="1394" y="1301"/>
                </a:lnTo>
                <a:lnTo>
                  <a:pt x="1401" y="1313"/>
                </a:lnTo>
                <a:lnTo>
                  <a:pt x="1403" y="1319"/>
                </a:lnTo>
                <a:lnTo>
                  <a:pt x="1404" y="1323"/>
                </a:lnTo>
                <a:lnTo>
                  <a:pt x="1404" y="1327"/>
                </a:lnTo>
                <a:lnTo>
                  <a:pt x="1403" y="1330"/>
                </a:lnTo>
                <a:lnTo>
                  <a:pt x="1394" y="1337"/>
                </a:lnTo>
                <a:lnTo>
                  <a:pt x="1380" y="1343"/>
                </a:lnTo>
                <a:lnTo>
                  <a:pt x="1374" y="1345"/>
                </a:lnTo>
                <a:lnTo>
                  <a:pt x="1368" y="1346"/>
                </a:lnTo>
                <a:lnTo>
                  <a:pt x="1366" y="1345"/>
                </a:lnTo>
                <a:lnTo>
                  <a:pt x="1364" y="1344"/>
                </a:lnTo>
                <a:lnTo>
                  <a:pt x="1361" y="1342"/>
                </a:lnTo>
                <a:lnTo>
                  <a:pt x="1361" y="1340"/>
                </a:lnTo>
                <a:lnTo>
                  <a:pt x="1360" y="1322"/>
                </a:lnTo>
                <a:lnTo>
                  <a:pt x="1361" y="1299"/>
                </a:lnTo>
                <a:lnTo>
                  <a:pt x="1361" y="1288"/>
                </a:lnTo>
                <a:lnTo>
                  <a:pt x="1359" y="1280"/>
                </a:lnTo>
                <a:lnTo>
                  <a:pt x="1358" y="1277"/>
                </a:lnTo>
                <a:lnTo>
                  <a:pt x="1357" y="1274"/>
                </a:lnTo>
                <a:lnTo>
                  <a:pt x="1354" y="1273"/>
                </a:lnTo>
                <a:lnTo>
                  <a:pt x="1352" y="1272"/>
                </a:lnTo>
                <a:lnTo>
                  <a:pt x="1349" y="1273"/>
                </a:lnTo>
                <a:lnTo>
                  <a:pt x="1346" y="1274"/>
                </a:lnTo>
                <a:lnTo>
                  <a:pt x="1343" y="1277"/>
                </a:lnTo>
                <a:lnTo>
                  <a:pt x="1338" y="1280"/>
                </a:lnTo>
                <a:lnTo>
                  <a:pt x="1332" y="1287"/>
                </a:lnTo>
                <a:lnTo>
                  <a:pt x="1326" y="1296"/>
                </a:lnTo>
                <a:lnTo>
                  <a:pt x="1320" y="1304"/>
                </a:lnTo>
                <a:lnTo>
                  <a:pt x="1313" y="1309"/>
                </a:lnTo>
                <a:lnTo>
                  <a:pt x="1310" y="1310"/>
                </a:lnTo>
                <a:lnTo>
                  <a:pt x="1308" y="1311"/>
                </a:lnTo>
                <a:lnTo>
                  <a:pt x="1305" y="1310"/>
                </a:lnTo>
                <a:lnTo>
                  <a:pt x="1303" y="1308"/>
                </a:lnTo>
                <a:lnTo>
                  <a:pt x="1299" y="1302"/>
                </a:lnTo>
                <a:lnTo>
                  <a:pt x="1296" y="1294"/>
                </a:lnTo>
                <a:lnTo>
                  <a:pt x="1294" y="1285"/>
                </a:lnTo>
                <a:lnTo>
                  <a:pt x="1293" y="1277"/>
                </a:lnTo>
                <a:lnTo>
                  <a:pt x="1293" y="1269"/>
                </a:lnTo>
                <a:lnTo>
                  <a:pt x="1292" y="1261"/>
                </a:lnTo>
                <a:lnTo>
                  <a:pt x="1290" y="1256"/>
                </a:lnTo>
                <a:lnTo>
                  <a:pt x="1288" y="1252"/>
                </a:lnTo>
                <a:lnTo>
                  <a:pt x="1286" y="1252"/>
                </a:lnTo>
                <a:lnTo>
                  <a:pt x="1284" y="1252"/>
                </a:lnTo>
                <a:lnTo>
                  <a:pt x="1281" y="1254"/>
                </a:lnTo>
                <a:lnTo>
                  <a:pt x="1278" y="1256"/>
                </a:lnTo>
                <a:lnTo>
                  <a:pt x="1270" y="1262"/>
                </a:lnTo>
                <a:lnTo>
                  <a:pt x="1262" y="1269"/>
                </a:lnTo>
                <a:lnTo>
                  <a:pt x="1255" y="1276"/>
                </a:lnTo>
                <a:lnTo>
                  <a:pt x="1247" y="1280"/>
                </a:lnTo>
                <a:lnTo>
                  <a:pt x="1245" y="1281"/>
                </a:lnTo>
                <a:lnTo>
                  <a:pt x="1242" y="1282"/>
                </a:lnTo>
                <a:lnTo>
                  <a:pt x="1240" y="1281"/>
                </a:lnTo>
                <a:lnTo>
                  <a:pt x="1239" y="1279"/>
                </a:lnTo>
                <a:lnTo>
                  <a:pt x="1238" y="1273"/>
                </a:lnTo>
                <a:lnTo>
                  <a:pt x="1237" y="1264"/>
                </a:lnTo>
                <a:lnTo>
                  <a:pt x="1238" y="1257"/>
                </a:lnTo>
                <a:lnTo>
                  <a:pt x="1238" y="1249"/>
                </a:lnTo>
                <a:lnTo>
                  <a:pt x="1238" y="1241"/>
                </a:lnTo>
                <a:lnTo>
                  <a:pt x="1238" y="1236"/>
                </a:lnTo>
                <a:lnTo>
                  <a:pt x="1237" y="1235"/>
                </a:lnTo>
                <a:lnTo>
                  <a:pt x="1236" y="1234"/>
                </a:lnTo>
                <a:lnTo>
                  <a:pt x="1235" y="1233"/>
                </a:lnTo>
                <a:lnTo>
                  <a:pt x="1233" y="1234"/>
                </a:lnTo>
                <a:lnTo>
                  <a:pt x="1217" y="1240"/>
                </a:lnTo>
                <a:lnTo>
                  <a:pt x="1191" y="1252"/>
                </a:lnTo>
                <a:lnTo>
                  <a:pt x="1178" y="1259"/>
                </a:lnTo>
                <a:lnTo>
                  <a:pt x="1168" y="1265"/>
                </a:lnTo>
                <a:lnTo>
                  <a:pt x="1163" y="1270"/>
                </a:lnTo>
                <a:lnTo>
                  <a:pt x="1160" y="1273"/>
                </a:lnTo>
                <a:lnTo>
                  <a:pt x="1158" y="1276"/>
                </a:lnTo>
                <a:lnTo>
                  <a:pt x="1158" y="1279"/>
                </a:lnTo>
                <a:lnTo>
                  <a:pt x="1159" y="1299"/>
                </a:lnTo>
                <a:lnTo>
                  <a:pt x="1158" y="1307"/>
                </a:lnTo>
                <a:lnTo>
                  <a:pt x="1152" y="1309"/>
                </a:lnTo>
                <a:lnTo>
                  <a:pt x="1138" y="1314"/>
                </a:lnTo>
                <a:lnTo>
                  <a:pt x="1132" y="1318"/>
                </a:lnTo>
                <a:lnTo>
                  <a:pt x="1127" y="1322"/>
                </a:lnTo>
                <a:lnTo>
                  <a:pt x="1125" y="1324"/>
                </a:lnTo>
                <a:lnTo>
                  <a:pt x="1124" y="1326"/>
                </a:lnTo>
                <a:lnTo>
                  <a:pt x="1124" y="1328"/>
                </a:lnTo>
                <a:lnTo>
                  <a:pt x="1124" y="1331"/>
                </a:lnTo>
                <a:lnTo>
                  <a:pt x="1128" y="1337"/>
                </a:lnTo>
                <a:lnTo>
                  <a:pt x="1134" y="1344"/>
                </a:lnTo>
                <a:lnTo>
                  <a:pt x="1141" y="1350"/>
                </a:lnTo>
                <a:lnTo>
                  <a:pt x="1149" y="1357"/>
                </a:lnTo>
                <a:lnTo>
                  <a:pt x="1157" y="1362"/>
                </a:lnTo>
                <a:lnTo>
                  <a:pt x="1164" y="1366"/>
                </a:lnTo>
                <a:lnTo>
                  <a:pt x="1172" y="1369"/>
                </a:lnTo>
                <a:lnTo>
                  <a:pt x="1176" y="1369"/>
                </a:lnTo>
                <a:lnTo>
                  <a:pt x="1180" y="1367"/>
                </a:lnTo>
                <a:lnTo>
                  <a:pt x="1185" y="1363"/>
                </a:lnTo>
                <a:lnTo>
                  <a:pt x="1191" y="1358"/>
                </a:lnTo>
                <a:lnTo>
                  <a:pt x="1196" y="1352"/>
                </a:lnTo>
                <a:lnTo>
                  <a:pt x="1200" y="1347"/>
                </a:lnTo>
                <a:lnTo>
                  <a:pt x="1204" y="1344"/>
                </a:lnTo>
                <a:lnTo>
                  <a:pt x="1206" y="1344"/>
                </a:lnTo>
                <a:lnTo>
                  <a:pt x="1207" y="1344"/>
                </a:lnTo>
                <a:lnTo>
                  <a:pt x="1208" y="1345"/>
                </a:lnTo>
                <a:lnTo>
                  <a:pt x="1210" y="1346"/>
                </a:lnTo>
                <a:lnTo>
                  <a:pt x="1210" y="1352"/>
                </a:lnTo>
                <a:lnTo>
                  <a:pt x="1206" y="1358"/>
                </a:lnTo>
                <a:lnTo>
                  <a:pt x="1203" y="1364"/>
                </a:lnTo>
                <a:lnTo>
                  <a:pt x="1199" y="1369"/>
                </a:lnTo>
                <a:lnTo>
                  <a:pt x="1190" y="1379"/>
                </a:lnTo>
                <a:lnTo>
                  <a:pt x="1185" y="1383"/>
                </a:lnTo>
                <a:lnTo>
                  <a:pt x="1179" y="1379"/>
                </a:lnTo>
                <a:lnTo>
                  <a:pt x="1167" y="1373"/>
                </a:lnTo>
                <a:lnTo>
                  <a:pt x="1162" y="1372"/>
                </a:lnTo>
                <a:lnTo>
                  <a:pt x="1159" y="1372"/>
                </a:lnTo>
                <a:lnTo>
                  <a:pt x="1156" y="1372"/>
                </a:lnTo>
                <a:lnTo>
                  <a:pt x="1153" y="1373"/>
                </a:lnTo>
                <a:lnTo>
                  <a:pt x="1151" y="1374"/>
                </a:lnTo>
                <a:lnTo>
                  <a:pt x="1149" y="1376"/>
                </a:lnTo>
                <a:lnTo>
                  <a:pt x="1148" y="1380"/>
                </a:lnTo>
                <a:lnTo>
                  <a:pt x="1148" y="1385"/>
                </a:lnTo>
                <a:lnTo>
                  <a:pt x="1149" y="1394"/>
                </a:lnTo>
                <a:lnTo>
                  <a:pt x="1152" y="1403"/>
                </a:lnTo>
                <a:lnTo>
                  <a:pt x="1156" y="1411"/>
                </a:lnTo>
                <a:lnTo>
                  <a:pt x="1161" y="1417"/>
                </a:lnTo>
                <a:lnTo>
                  <a:pt x="1167" y="1423"/>
                </a:lnTo>
                <a:lnTo>
                  <a:pt x="1173" y="1427"/>
                </a:lnTo>
                <a:lnTo>
                  <a:pt x="1178" y="1429"/>
                </a:lnTo>
                <a:lnTo>
                  <a:pt x="1182" y="1429"/>
                </a:lnTo>
                <a:lnTo>
                  <a:pt x="1196" y="1425"/>
                </a:lnTo>
                <a:lnTo>
                  <a:pt x="1218" y="1418"/>
                </a:lnTo>
                <a:lnTo>
                  <a:pt x="1229" y="1416"/>
                </a:lnTo>
                <a:lnTo>
                  <a:pt x="1243" y="1414"/>
                </a:lnTo>
                <a:lnTo>
                  <a:pt x="1255" y="1413"/>
                </a:lnTo>
                <a:lnTo>
                  <a:pt x="1267" y="1414"/>
                </a:lnTo>
                <a:lnTo>
                  <a:pt x="1277" y="1416"/>
                </a:lnTo>
                <a:lnTo>
                  <a:pt x="1286" y="1418"/>
                </a:lnTo>
                <a:lnTo>
                  <a:pt x="1292" y="1420"/>
                </a:lnTo>
                <a:lnTo>
                  <a:pt x="1298" y="1424"/>
                </a:lnTo>
                <a:lnTo>
                  <a:pt x="1301" y="1426"/>
                </a:lnTo>
                <a:lnTo>
                  <a:pt x="1302" y="1429"/>
                </a:lnTo>
                <a:lnTo>
                  <a:pt x="1301" y="1432"/>
                </a:lnTo>
                <a:lnTo>
                  <a:pt x="1298" y="1436"/>
                </a:lnTo>
                <a:lnTo>
                  <a:pt x="1293" y="1438"/>
                </a:lnTo>
                <a:lnTo>
                  <a:pt x="1287" y="1439"/>
                </a:lnTo>
                <a:lnTo>
                  <a:pt x="1282" y="1439"/>
                </a:lnTo>
                <a:lnTo>
                  <a:pt x="1274" y="1438"/>
                </a:lnTo>
                <a:lnTo>
                  <a:pt x="1267" y="1437"/>
                </a:lnTo>
                <a:lnTo>
                  <a:pt x="1259" y="1436"/>
                </a:lnTo>
                <a:lnTo>
                  <a:pt x="1249" y="1436"/>
                </a:lnTo>
                <a:lnTo>
                  <a:pt x="1239" y="1438"/>
                </a:lnTo>
                <a:lnTo>
                  <a:pt x="1227" y="1439"/>
                </a:lnTo>
                <a:lnTo>
                  <a:pt x="1215" y="1440"/>
                </a:lnTo>
                <a:lnTo>
                  <a:pt x="1202" y="1441"/>
                </a:lnTo>
                <a:lnTo>
                  <a:pt x="1190" y="1441"/>
                </a:lnTo>
                <a:lnTo>
                  <a:pt x="1179" y="1441"/>
                </a:lnTo>
                <a:lnTo>
                  <a:pt x="1171" y="1443"/>
                </a:lnTo>
                <a:lnTo>
                  <a:pt x="1168" y="1445"/>
                </a:lnTo>
                <a:lnTo>
                  <a:pt x="1165" y="1447"/>
                </a:lnTo>
                <a:lnTo>
                  <a:pt x="1164" y="1449"/>
                </a:lnTo>
                <a:lnTo>
                  <a:pt x="1165" y="1451"/>
                </a:lnTo>
                <a:lnTo>
                  <a:pt x="1169" y="1463"/>
                </a:lnTo>
                <a:lnTo>
                  <a:pt x="1175" y="1475"/>
                </a:lnTo>
                <a:lnTo>
                  <a:pt x="1179" y="1480"/>
                </a:lnTo>
                <a:lnTo>
                  <a:pt x="1183" y="1485"/>
                </a:lnTo>
                <a:lnTo>
                  <a:pt x="1187" y="1489"/>
                </a:lnTo>
                <a:lnTo>
                  <a:pt x="1193" y="1492"/>
                </a:lnTo>
                <a:lnTo>
                  <a:pt x="1200" y="1494"/>
                </a:lnTo>
                <a:lnTo>
                  <a:pt x="1208" y="1495"/>
                </a:lnTo>
                <a:lnTo>
                  <a:pt x="1219" y="1494"/>
                </a:lnTo>
                <a:lnTo>
                  <a:pt x="1230" y="1494"/>
                </a:lnTo>
                <a:lnTo>
                  <a:pt x="1241" y="1494"/>
                </a:lnTo>
                <a:lnTo>
                  <a:pt x="1249" y="1495"/>
                </a:lnTo>
                <a:lnTo>
                  <a:pt x="1252" y="1496"/>
                </a:lnTo>
                <a:lnTo>
                  <a:pt x="1256" y="1497"/>
                </a:lnTo>
                <a:lnTo>
                  <a:pt x="1258" y="1499"/>
                </a:lnTo>
                <a:lnTo>
                  <a:pt x="1259" y="1501"/>
                </a:lnTo>
                <a:lnTo>
                  <a:pt x="1260" y="1515"/>
                </a:lnTo>
                <a:lnTo>
                  <a:pt x="1262" y="1528"/>
                </a:lnTo>
                <a:lnTo>
                  <a:pt x="1264" y="1539"/>
                </a:lnTo>
                <a:lnTo>
                  <a:pt x="1265" y="1543"/>
                </a:lnTo>
                <a:lnTo>
                  <a:pt x="1272" y="1544"/>
                </a:lnTo>
                <a:lnTo>
                  <a:pt x="1291" y="1544"/>
                </a:lnTo>
                <a:lnTo>
                  <a:pt x="1302" y="1544"/>
                </a:lnTo>
                <a:lnTo>
                  <a:pt x="1311" y="1543"/>
                </a:lnTo>
                <a:lnTo>
                  <a:pt x="1320" y="1542"/>
                </a:lnTo>
                <a:lnTo>
                  <a:pt x="1326" y="1540"/>
                </a:lnTo>
                <a:lnTo>
                  <a:pt x="1338" y="1536"/>
                </a:lnTo>
                <a:lnTo>
                  <a:pt x="1354" y="1531"/>
                </a:lnTo>
                <a:lnTo>
                  <a:pt x="1362" y="1528"/>
                </a:lnTo>
                <a:lnTo>
                  <a:pt x="1370" y="1525"/>
                </a:lnTo>
                <a:lnTo>
                  <a:pt x="1378" y="1521"/>
                </a:lnTo>
                <a:lnTo>
                  <a:pt x="1384" y="1516"/>
                </a:lnTo>
                <a:lnTo>
                  <a:pt x="1395" y="1504"/>
                </a:lnTo>
                <a:lnTo>
                  <a:pt x="1403" y="1496"/>
                </a:lnTo>
                <a:lnTo>
                  <a:pt x="1409" y="1494"/>
                </a:lnTo>
                <a:lnTo>
                  <a:pt x="1413" y="1494"/>
                </a:lnTo>
                <a:lnTo>
                  <a:pt x="1419" y="1496"/>
                </a:lnTo>
                <a:lnTo>
                  <a:pt x="1426" y="1500"/>
                </a:lnTo>
                <a:lnTo>
                  <a:pt x="1435" y="1506"/>
                </a:lnTo>
                <a:lnTo>
                  <a:pt x="1444" y="1512"/>
                </a:lnTo>
                <a:lnTo>
                  <a:pt x="1454" y="1516"/>
                </a:lnTo>
                <a:lnTo>
                  <a:pt x="1463" y="1519"/>
                </a:lnTo>
                <a:lnTo>
                  <a:pt x="1478" y="1523"/>
                </a:lnTo>
                <a:lnTo>
                  <a:pt x="1487" y="1525"/>
                </a:lnTo>
                <a:lnTo>
                  <a:pt x="1492" y="1524"/>
                </a:lnTo>
                <a:lnTo>
                  <a:pt x="1499" y="1521"/>
                </a:lnTo>
                <a:lnTo>
                  <a:pt x="1504" y="1518"/>
                </a:lnTo>
                <a:lnTo>
                  <a:pt x="1507" y="1516"/>
                </a:lnTo>
                <a:close/>
                <a:moveTo>
                  <a:pt x="2165" y="3195"/>
                </a:moveTo>
                <a:lnTo>
                  <a:pt x="2154" y="3200"/>
                </a:lnTo>
                <a:lnTo>
                  <a:pt x="2136" y="3205"/>
                </a:lnTo>
                <a:lnTo>
                  <a:pt x="2127" y="3208"/>
                </a:lnTo>
                <a:lnTo>
                  <a:pt x="2122" y="3211"/>
                </a:lnTo>
                <a:lnTo>
                  <a:pt x="2120" y="3213"/>
                </a:lnTo>
                <a:lnTo>
                  <a:pt x="2120" y="3216"/>
                </a:lnTo>
                <a:lnTo>
                  <a:pt x="2120" y="3218"/>
                </a:lnTo>
                <a:lnTo>
                  <a:pt x="2122" y="3220"/>
                </a:lnTo>
                <a:lnTo>
                  <a:pt x="2126" y="3226"/>
                </a:lnTo>
                <a:lnTo>
                  <a:pt x="2132" y="3229"/>
                </a:lnTo>
                <a:lnTo>
                  <a:pt x="2137" y="3230"/>
                </a:lnTo>
                <a:lnTo>
                  <a:pt x="2142" y="3231"/>
                </a:lnTo>
                <a:lnTo>
                  <a:pt x="2152" y="3231"/>
                </a:lnTo>
                <a:lnTo>
                  <a:pt x="2162" y="3233"/>
                </a:lnTo>
                <a:lnTo>
                  <a:pt x="2172" y="3237"/>
                </a:lnTo>
                <a:lnTo>
                  <a:pt x="2184" y="3240"/>
                </a:lnTo>
                <a:lnTo>
                  <a:pt x="2189" y="3241"/>
                </a:lnTo>
                <a:lnTo>
                  <a:pt x="2193" y="3242"/>
                </a:lnTo>
                <a:lnTo>
                  <a:pt x="2196" y="3242"/>
                </a:lnTo>
                <a:lnTo>
                  <a:pt x="2199" y="3240"/>
                </a:lnTo>
                <a:lnTo>
                  <a:pt x="2200" y="3236"/>
                </a:lnTo>
                <a:lnTo>
                  <a:pt x="2202" y="3231"/>
                </a:lnTo>
                <a:lnTo>
                  <a:pt x="2203" y="3229"/>
                </a:lnTo>
                <a:lnTo>
                  <a:pt x="2205" y="3228"/>
                </a:lnTo>
                <a:lnTo>
                  <a:pt x="2207" y="3227"/>
                </a:lnTo>
                <a:lnTo>
                  <a:pt x="2210" y="3227"/>
                </a:lnTo>
                <a:lnTo>
                  <a:pt x="2222" y="3227"/>
                </a:lnTo>
                <a:lnTo>
                  <a:pt x="2238" y="3225"/>
                </a:lnTo>
                <a:lnTo>
                  <a:pt x="2247" y="3224"/>
                </a:lnTo>
                <a:lnTo>
                  <a:pt x="2253" y="3222"/>
                </a:lnTo>
                <a:lnTo>
                  <a:pt x="2257" y="3219"/>
                </a:lnTo>
                <a:lnTo>
                  <a:pt x="2257" y="3218"/>
                </a:lnTo>
                <a:lnTo>
                  <a:pt x="2251" y="3212"/>
                </a:lnTo>
                <a:lnTo>
                  <a:pt x="2237" y="3202"/>
                </a:lnTo>
                <a:lnTo>
                  <a:pt x="2229" y="3196"/>
                </a:lnTo>
                <a:lnTo>
                  <a:pt x="2222" y="3192"/>
                </a:lnTo>
                <a:lnTo>
                  <a:pt x="2213" y="3189"/>
                </a:lnTo>
                <a:lnTo>
                  <a:pt x="2207" y="3188"/>
                </a:lnTo>
                <a:lnTo>
                  <a:pt x="2198" y="3188"/>
                </a:lnTo>
                <a:lnTo>
                  <a:pt x="2190" y="3188"/>
                </a:lnTo>
                <a:lnTo>
                  <a:pt x="2188" y="3189"/>
                </a:lnTo>
                <a:lnTo>
                  <a:pt x="2185" y="3190"/>
                </a:lnTo>
                <a:lnTo>
                  <a:pt x="2183" y="3191"/>
                </a:lnTo>
                <a:lnTo>
                  <a:pt x="2181" y="3194"/>
                </a:lnTo>
                <a:lnTo>
                  <a:pt x="2179" y="3196"/>
                </a:lnTo>
                <a:lnTo>
                  <a:pt x="2176" y="3197"/>
                </a:lnTo>
                <a:lnTo>
                  <a:pt x="2173" y="3197"/>
                </a:lnTo>
                <a:lnTo>
                  <a:pt x="2170" y="3197"/>
                </a:lnTo>
                <a:lnTo>
                  <a:pt x="2167" y="3196"/>
                </a:lnTo>
                <a:lnTo>
                  <a:pt x="2165" y="3195"/>
                </a:lnTo>
                <a:close/>
                <a:moveTo>
                  <a:pt x="1907" y="3132"/>
                </a:moveTo>
                <a:lnTo>
                  <a:pt x="1918" y="3124"/>
                </a:lnTo>
                <a:lnTo>
                  <a:pt x="1936" y="3112"/>
                </a:lnTo>
                <a:lnTo>
                  <a:pt x="1946" y="3106"/>
                </a:lnTo>
                <a:lnTo>
                  <a:pt x="1956" y="3103"/>
                </a:lnTo>
                <a:lnTo>
                  <a:pt x="1960" y="3102"/>
                </a:lnTo>
                <a:lnTo>
                  <a:pt x="1964" y="3102"/>
                </a:lnTo>
                <a:lnTo>
                  <a:pt x="1967" y="3103"/>
                </a:lnTo>
                <a:lnTo>
                  <a:pt x="1970" y="3105"/>
                </a:lnTo>
                <a:lnTo>
                  <a:pt x="1975" y="3109"/>
                </a:lnTo>
                <a:lnTo>
                  <a:pt x="1983" y="3113"/>
                </a:lnTo>
                <a:lnTo>
                  <a:pt x="1991" y="3115"/>
                </a:lnTo>
                <a:lnTo>
                  <a:pt x="2000" y="3115"/>
                </a:lnTo>
                <a:lnTo>
                  <a:pt x="2015" y="3116"/>
                </a:lnTo>
                <a:lnTo>
                  <a:pt x="2027" y="3118"/>
                </a:lnTo>
                <a:lnTo>
                  <a:pt x="2040" y="3123"/>
                </a:lnTo>
                <a:lnTo>
                  <a:pt x="2062" y="3132"/>
                </a:lnTo>
                <a:lnTo>
                  <a:pt x="2073" y="3138"/>
                </a:lnTo>
                <a:lnTo>
                  <a:pt x="2083" y="3144"/>
                </a:lnTo>
                <a:lnTo>
                  <a:pt x="2092" y="3149"/>
                </a:lnTo>
                <a:lnTo>
                  <a:pt x="2096" y="3154"/>
                </a:lnTo>
                <a:lnTo>
                  <a:pt x="2103" y="3164"/>
                </a:lnTo>
                <a:lnTo>
                  <a:pt x="2112" y="3172"/>
                </a:lnTo>
                <a:lnTo>
                  <a:pt x="2114" y="3175"/>
                </a:lnTo>
                <a:lnTo>
                  <a:pt x="2115" y="3179"/>
                </a:lnTo>
                <a:lnTo>
                  <a:pt x="2114" y="3181"/>
                </a:lnTo>
                <a:lnTo>
                  <a:pt x="2114" y="3182"/>
                </a:lnTo>
                <a:lnTo>
                  <a:pt x="2112" y="3184"/>
                </a:lnTo>
                <a:lnTo>
                  <a:pt x="2110" y="3185"/>
                </a:lnTo>
                <a:lnTo>
                  <a:pt x="2103" y="3187"/>
                </a:lnTo>
                <a:lnTo>
                  <a:pt x="2095" y="3189"/>
                </a:lnTo>
                <a:lnTo>
                  <a:pt x="2086" y="3190"/>
                </a:lnTo>
                <a:lnTo>
                  <a:pt x="2076" y="3190"/>
                </a:lnTo>
                <a:lnTo>
                  <a:pt x="2067" y="3189"/>
                </a:lnTo>
                <a:lnTo>
                  <a:pt x="2057" y="3188"/>
                </a:lnTo>
                <a:lnTo>
                  <a:pt x="2049" y="3184"/>
                </a:lnTo>
                <a:lnTo>
                  <a:pt x="2042" y="3180"/>
                </a:lnTo>
                <a:lnTo>
                  <a:pt x="2030" y="3168"/>
                </a:lnTo>
                <a:lnTo>
                  <a:pt x="2016" y="3158"/>
                </a:lnTo>
                <a:lnTo>
                  <a:pt x="2009" y="3153"/>
                </a:lnTo>
                <a:lnTo>
                  <a:pt x="2003" y="3150"/>
                </a:lnTo>
                <a:lnTo>
                  <a:pt x="1996" y="3148"/>
                </a:lnTo>
                <a:lnTo>
                  <a:pt x="1990" y="3147"/>
                </a:lnTo>
                <a:lnTo>
                  <a:pt x="1976" y="3145"/>
                </a:lnTo>
                <a:lnTo>
                  <a:pt x="1960" y="3142"/>
                </a:lnTo>
                <a:lnTo>
                  <a:pt x="1952" y="3141"/>
                </a:lnTo>
                <a:lnTo>
                  <a:pt x="1945" y="3141"/>
                </a:lnTo>
                <a:lnTo>
                  <a:pt x="1941" y="3141"/>
                </a:lnTo>
                <a:lnTo>
                  <a:pt x="1938" y="3142"/>
                </a:lnTo>
                <a:lnTo>
                  <a:pt x="1937" y="3143"/>
                </a:lnTo>
                <a:lnTo>
                  <a:pt x="1937" y="3145"/>
                </a:lnTo>
                <a:lnTo>
                  <a:pt x="1938" y="3147"/>
                </a:lnTo>
                <a:lnTo>
                  <a:pt x="1939" y="3148"/>
                </a:lnTo>
                <a:lnTo>
                  <a:pt x="1939" y="3150"/>
                </a:lnTo>
                <a:lnTo>
                  <a:pt x="1938" y="3151"/>
                </a:lnTo>
                <a:lnTo>
                  <a:pt x="1936" y="3151"/>
                </a:lnTo>
                <a:lnTo>
                  <a:pt x="1931" y="3151"/>
                </a:lnTo>
                <a:lnTo>
                  <a:pt x="1921" y="3149"/>
                </a:lnTo>
                <a:lnTo>
                  <a:pt x="1914" y="3146"/>
                </a:lnTo>
                <a:lnTo>
                  <a:pt x="1907" y="3144"/>
                </a:lnTo>
                <a:lnTo>
                  <a:pt x="1904" y="3142"/>
                </a:lnTo>
                <a:lnTo>
                  <a:pt x="1905" y="3137"/>
                </a:lnTo>
                <a:lnTo>
                  <a:pt x="1907" y="3132"/>
                </a:lnTo>
                <a:close/>
                <a:moveTo>
                  <a:pt x="3808" y="2685"/>
                </a:moveTo>
                <a:lnTo>
                  <a:pt x="3796" y="2692"/>
                </a:lnTo>
                <a:lnTo>
                  <a:pt x="3783" y="2704"/>
                </a:lnTo>
                <a:lnTo>
                  <a:pt x="3783" y="2707"/>
                </a:lnTo>
                <a:lnTo>
                  <a:pt x="3785" y="2712"/>
                </a:lnTo>
                <a:lnTo>
                  <a:pt x="3786" y="2714"/>
                </a:lnTo>
                <a:lnTo>
                  <a:pt x="3787" y="2716"/>
                </a:lnTo>
                <a:lnTo>
                  <a:pt x="3789" y="2716"/>
                </a:lnTo>
                <a:lnTo>
                  <a:pt x="3790" y="2716"/>
                </a:lnTo>
                <a:lnTo>
                  <a:pt x="3797" y="2706"/>
                </a:lnTo>
                <a:lnTo>
                  <a:pt x="3805" y="2699"/>
                </a:lnTo>
                <a:lnTo>
                  <a:pt x="3808" y="2698"/>
                </a:lnTo>
                <a:lnTo>
                  <a:pt x="3811" y="2697"/>
                </a:lnTo>
                <a:lnTo>
                  <a:pt x="3815" y="2697"/>
                </a:lnTo>
                <a:lnTo>
                  <a:pt x="3823" y="2698"/>
                </a:lnTo>
                <a:lnTo>
                  <a:pt x="3826" y="2699"/>
                </a:lnTo>
                <a:lnTo>
                  <a:pt x="3829" y="2698"/>
                </a:lnTo>
                <a:lnTo>
                  <a:pt x="3831" y="2697"/>
                </a:lnTo>
                <a:lnTo>
                  <a:pt x="3833" y="2696"/>
                </a:lnTo>
                <a:lnTo>
                  <a:pt x="3836" y="2691"/>
                </a:lnTo>
                <a:lnTo>
                  <a:pt x="3840" y="2687"/>
                </a:lnTo>
                <a:lnTo>
                  <a:pt x="3847" y="2685"/>
                </a:lnTo>
                <a:lnTo>
                  <a:pt x="3853" y="2683"/>
                </a:lnTo>
                <a:lnTo>
                  <a:pt x="3856" y="2682"/>
                </a:lnTo>
                <a:lnTo>
                  <a:pt x="3857" y="2680"/>
                </a:lnTo>
                <a:lnTo>
                  <a:pt x="3856" y="2677"/>
                </a:lnTo>
                <a:lnTo>
                  <a:pt x="3853" y="2672"/>
                </a:lnTo>
                <a:lnTo>
                  <a:pt x="3849" y="2667"/>
                </a:lnTo>
                <a:lnTo>
                  <a:pt x="3845" y="2664"/>
                </a:lnTo>
                <a:lnTo>
                  <a:pt x="3840" y="2662"/>
                </a:lnTo>
                <a:lnTo>
                  <a:pt x="3837" y="2661"/>
                </a:lnTo>
                <a:lnTo>
                  <a:pt x="3834" y="2660"/>
                </a:lnTo>
                <a:lnTo>
                  <a:pt x="3832" y="2661"/>
                </a:lnTo>
                <a:lnTo>
                  <a:pt x="3830" y="2662"/>
                </a:lnTo>
                <a:lnTo>
                  <a:pt x="3828" y="2664"/>
                </a:lnTo>
                <a:lnTo>
                  <a:pt x="3818" y="2678"/>
                </a:lnTo>
                <a:lnTo>
                  <a:pt x="3813" y="2685"/>
                </a:lnTo>
                <a:lnTo>
                  <a:pt x="3808" y="2685"/>
                </a:lnTo>
                <a:close/>
                <a:moveTo>
                  <a:pt x="3951" y="2588"/>
                </a:moveTo>
                <a:lnTo>
                  <a:pt x="3947" y="2597"/>
                </a:lnTo>
                <a:lnTo>
                  <a:pt x="3944" y="2604"/>
                </a:lnTo>
                <a:lnTo>
                  <a:pt x="3944" y="2608"/>
                </a:lnTo>
                <a:lnTo>
                  <a:pt x="3944" y="2612"/>
                </a:lnTo>
                <a:lnTo>
                  <a:pt x="3946" y="2615"/>
                </a:lnTo>
                <a:lnTo>
                  <a:pt x="3948" y="2619"/>
                </a:lnTo>
                <a:lnTo>
                  <a:pt x="3951" y="2626"/>
                </a:lnTo>
                <a:lnTo>
                  <a:pt x="3954" y="2634"/>
                </a:lnTo>
                <a:lnTo>
                  <a:pt x="3954" y="2637"/>
                </a:lnTo>
                <a:lnTo>
                  <a:pt x="3953" y="2640"/>
                </a:lnTo>
                <a:lnTo>
                  <a:pt x="3951" y="2642"/>
                </a:lnTo>
                <a:lnTo>
                  <a:pt x="3948" y="2643"/>
                </a:lnTo>
                <a:lnTo>
                  <a:pt x="3942" y="2646"/>
                </a:lnTo>
                <a:lnTo>
                  <a:pt x="3934" y="2647"/>
                </a:lnTo>
                <a:lnTo>
                  <a:pt x="3931" y="2648"/>
                </a:lnTo>
                <a:lnTo>
                  <a:pt x="3928" y="2650"/>
                </a:lnTo>
                <a:lnTo>
                  <a:pt x="3927" y="2653"/>
                </a:lnTo>
                <a:lnTo>
                  <a:pt x="3928" y="2656"/>
                </a:lnTo>
                <a:lnTo>
                  <a:pt x="3934" y="2662"/>
                </a:lnTo>
                <a:lnTo>
                  <a:pt x="3939" y="2668"/>
                </a:lnTo>
                <a:lnTo>
                  <a:pt x="3941" y="2671"/>
                </a:lnTo>
                <a:lnTo>
                  <a:pt x="3943" y="2675"/>
                </a:lnTo>
                <a:lnTo>
                  <a:pt x="3943" y="2679"/>
                </a:lnTo>
                <a:lnTo>
                  <a:pt x="3942" y="2682"/>
                </a:lnTo>
                <a:lnTo>
                  <a:pt x="3941" y="2686"/>
                </a:lnTo>
                <a:lnTo>
                  <a:pt x="3941" y="2690"/>
                </a:lnTo>
                <a:lnTo>
                  <a:pt x="3942" y="2694"/>
                </a:lnTo>
                <a:lnTo>
                  <a:pt x="3943" y="2699"/>
                </a:lnTo>
                <a:lnTo>
                  <a:pt x="3945" y="2706"/>
                </a:lnTo>
                <a:lnTo>
                  <a:pt x="3947" y="2708"/>
                </a:lnTo>
                <a:lnTo>
                  <a:pt x="3951" y="2710"/>
                </a:lnTo>
                <a:lnTo>
                  <a:pt x="3961" y="2713"/>
                </a:lnTo>
                <a:lnTo>
                  <a:pt x="3966" y="2713"/>
                </a:lnTo>
                <a:lnTo>
                  <a:pt x="3971" y="2712"/>
                </a:lnTo>
                <a:lnTo>
                  <a:pt x="3972" y="2711"/>
                </a:lnTo>
                <a:lnTo>
                  <a:pt x="3973" y="2709"/>
                </a:lnTo>
                <a:lnTo>
                  <a:pt x="3975" y="2706"/>
                </a:lnTo>
                <a:lnTo>
                  <a:pt x="3975" y="2703"/>
                </a:lnTo>
                <a:lnTo>
                  <a:pt x="3973" y="2687"/>
                </a:lnTo>
                <a:lnTo>
                  <a:pt x="3975" y="2672"/>
                </a:lnTo>
                <a:lnTo>
                  <a:pt x="3976" y="2661"/>
                </a:lnTo>
                <a:lnTo>
                  <a:pt x="3975" y="2654"/>
                </a:lnTo>
                <a:lnTo>
                  <a:pt x="3971" y="2650"/>
                </a:lnTo>
                <a:lnTo>
                  <a:pt x="3968" y="2646"/>
                </a:lnTo>
                <a:lnTo>
                  <a:pt x="3967" y="2644"/>
                </a:lnTo>
                <a:lnTo>
                  <a:pt x="3966" y="2640"/>
                </a:lnTo>
                <a:lnTo>
                  <a:pt x="3966" y="2635"/>
                </a:lnTo>
                <a:lnTo>
                  <a:pt x="3968" y="2628"/>
                </a:lnTo>
                <a:lnTo>
                  <a:pt x="3971" y="2616"/>
                </a:lnTo>
                <a:lnTo>
                  <a:pt x="3972" y="2605"/>
                </a:lnTo>
                <a:lnTo>
                  <a:pt x="3971" y="2601"/>
                </a:lnTo>
                <a:lnTo>
                  <a:pt x="3970" y="2598"/>
                </a:lnTo>
                <a:lnTo>
                  <a:pt x="3969" y="2595"/>
                </a:lnTo>
                <a:lnTo>
                  <a:pt x="3968" y="2593"/>
                </a:lnTo>
                <a:lnTo>
                  <a:pt x="3963" y="2590"/>
                </a:lnTo>
                <a:lnTo>
                  <a:pt x="3959" y="2589"/>
                </a:lnTo>
                <a:lnTo>
                  <a:pt x="3954" y="2589"/>
                </a:lnTo>
                <a:lnTo>
                  <a:pt x="3951" y="2588"/>
                </a:lnTo>
                <a:close/>
                <a:moveTo>
                  <a:pt x="5530" y="3421"/>
                </a:moveTo>
                <a:lnTo>
                  <a:pt x="5526" y="3429"/>
                </a:lnTo>
                <a:lnTo>
                  <a:pt x="5520" y="3442"/>
                </a:lnTo>
                <a:lnTo>
                  <a:pt x="5517" y="3448"/>
                </a:lnTo>
                <a:lnTo>
                  <a:pt x="5515" y="3454"/>
                </a:lnTo>
                <a:lnTo>
                  <a:pt x="5514" y="3460"/>
                </a:lnTo>
                <a:lnTo>
                  <a:pt x="5515" y="3465"/>
                </a:lnTo>
                <a:lnTo>
                  <a:pt x="5518" y="3474"/>
                </a:lnTo>
                <a:lnTo>
                  <a:pt x="5523" y="3487"/>
                </a:lnTo>
                <a:lnTo>
                  <a:pt x="5526" y="3493"/>
                </a:lnTo>
                <a:lnTo>
                  <a:pt x="5529" y="3498"/>
                </a:lnTo>
                <a:lnTo>
                  <a:pt x="5533" y="3503"/>
                </a:lnTo>
                <a:lnTo>
                  <a:pt x="5537" y="3507"/>
                </a:lnTo>
                <a:lnTo>
                  <a:pt x="5541" y="3509"/>
                </a:lnTo>
                <a:lnTo>
                  <a:pt x="5545" y="3509"/>
                </a:lnTo>
                <a:lnTo>
                  <a:pt x="5549" y="3507"/>
                </a:lnTo>
                <a:lnTo>
                  <a:pt x="5553" y="3504"/>
                </a:lnTo>
                <a:lnTo>
                  <a:pt x="5561" y="3498"/>
                </a:lnTo>
                <a:lnTo>
                  <a:pt x="5563" y="3494"/>
                </a:lnTo>
                <a:lnTo>
                  <a:pt x="5565" y="3490"/>
                </a:lnTo>
                <a:lnTo>
                  <a:pt x="5569" y="3485"/>
                </a:lnTo>
                <a:lnTo>
                  <a:pt x="5571" y="3481"/>
                </a:lnTo>
                <a:lnTo>
                  <a:pt x="5572" y="3478"/>
                </a:lnTo>
                <a:lnTo>
                  <a:pt x="5572" y="3475"/>
                </a:lnTo>
                <a:lnTo>
                  <a:pt x="5572" y="3472"/>
                </a:lnTo>
                <a:lnTo>
                  <a:pt x="5563" y="3458"/>
                </a:lnTo>
                <a:lnTo>
                  <a:pt x="5555" y="3445"/>
                </a:lnTo>
                <a:lnTo>
                  <a:pt x="5544" y="3431"/>
                </a:lnTo>
                <a:lnTo>
                  <a:pt x="5537" y="3424"/>
                </a:lnTo>
                <a:lnTo>
                  <a:pt x="5534" y="3422"/>
                </a:lnTo>
                <a:lnTo>
                  <a:pt x="5530" y="3421"/>
                </a:lnTo>
                <a:close/>
                <a:moveTo>
                  <a:pt x="6631" y="2898"/>
                </a:moveTo>
                <a:lnTo>
                  <a:pt x="6633" y="2902"/>
                </a:lnTo>
                <a:lnTo>
                  <a:pt x="6635" y="2904"/>
                </a:lnTo>
                <a:lnTo>
                  <a:pt x="6637" y="2906"/>
                </a:lnTo>
                <a:lnTo>
                  <a:pt x="6639" y="2906"/>
                </a:lnTo>
                <a:lnTo>
                  <a:pt x="6643" y="2905"/>
                </a:lnTo>
                <a:lnTo>
                  <a:pt x="6648" y="2902"/>
                </a:lnTo>
                <a:lnTo>
                  <a:pt x="6659" y="2890"/>
                </a:lnTo>
                <a:lnTo>
                  <a:pt x="6669" y="2880"/>
                </a:lnTo>
                <a:lnTo>
                  <a:pt x="6677" y="2876"/>
                </a:lnTo>
                <a:lnTo>
                  <a:pt x="6685" y="2872"/>
                </a:lnTo>
                <a:lnTo>
                  <a:pt x="6696" y="2868"/>
                </a:lnTo>
                <a:lnTo>
                  <a:pt x="6706" y="2866"/>
                </a:lnTo>
                <a:lnTo>
                  <a:pt x="6725" y="2862"/>
                </a:lnTo>
                <a:lnTo>
                  <a:pt x="6735" y="2860"/>
                </a:lnTo>
                <a:lnTo>
                  <a:pt x="6742" y="2859"/>
                </a:lnTo>
                <a:lnTo>
                  <a:pt x="6752" y="2854"/>
                </a:lnTo>
                <a:lnTo>
                  <a:pt x="6765" y="2846"/>
                </a:lnTo>
                <a:lnTo>
                  <a:pt x="6776" y="2837"/>
                </a:lnTo>
                <a:lnTo>
                  <a:pt x="6778" y="2834"/>
                </a:lnTo>
                <a:lnTo>
                  <a:pt x="6780" y="2830"/>
                </a:lnTo>
                <a:lnTo>
                  <a:pt x="6781" y="2824"/>
                </a:lnTo>
                <a:lnTo>
                  <a:pt x="6782" y="2819"/>
                </a:lnTo>
                <a:lnTo>
                  <a:pt x="6784" y="2807"/>
                </a:lnTo>
                <a:lnTo>
                  <a:pt x="6785" y="2793"/>
                </a:lnTo>
                <a:lnTo>
                  <a:pt x="6785" y="2781"/>
                </a:lnTo>
                <a:lnTo>
                  <a:pt x="6787" y="2772"/>
                </a:lnTo>
                <a:lnTo>
                  <a:pt x="6788" y="2769"/>
                </a:lnTo>
                <a:lnTo>
                  <a:pt x="6789" y="2767"/>
                </a:lnTo>
                <a:lnTo>
                  <a:pt x="6791" y="2766"/>
                </a:lnTo>
                <a:lnTo>
                  <a:pt x="6794" y="2767"/>
                </a:lnTo>
                <a:lnTo>
                  <a:pt x="6799" y="2771"/>
                </a:lnTo>
                <a:lnTo>
                  <a:pt x="6803" y="2773"/>
                </a:lnTo>
                <a:lnTo>
                  <a:pt x="6809" y="2775"/>
                </a:lnTo>
                <a:lnTo>
                  <a:pt x="6813" y="2777"/>
                </a:lnTo>
                <a:lnTo>
                  <a:pt x="6818" y="2777"/>
                </a:lnTo>
                <a:lnTo>
                  <a:pt x="6823" y="2776"/>
                </a:lnTo>
                <a:lnTo>
                  <a:pt x="6830" y="2775"/>
                </a:lnTo>
                <a:lnTo>
                  <a:pt x="6837" y="2772"/>
                </a:lnTo>
                <a:lnTo>
                  <a:pt x="6844" y="2768"/>
                </a:lnTo>
                <a:lnTo>
                  <a:pt x="6851" y="2763"/>
                </a:lnTo>
                <a:lnTo>
                  <a:pt x="6856" y="2755"/>
                </a:lnTo>
                <a:lnTo>
                  <a:pt x="6860" y="2748"/>
                </a:lnTo>
                <a:lnTo>
                  <a:pt x="6868" y="2734"/>
                </a:lnTo>
                <a:lnTo>
                  <a:pt x="6876" y="2723"/>
                </a:lnTo>
                <a:lnTo>
                  <a:pt x="6889" y="2712"/>
                </a:lnTo>
                <a:lnTo>
                  <a:pt x="6907" y="2700"/>
                </a:lnTo>
                <a:lnTo>
                  <a:pt x="6911" y="2696"/>
                </a:lnTo>
                <a:lnTo>
                  <a:pt x="6915" y="2692"/>
                </a:lnTo>
                <a:lnTo>
                  <a:pt x="6918" y="2688"/>
                </a:lnTo>
                <a:lnTo>
                  <a:pt x="6919" y="2685"/>
                </a:lnTo>
                <a:lnTo>
                  <a:pt x="6920" y="2681"/>
                </a:lnTo>
                <a:lnTo>
                  <a:pt x="6920" y="2678"/>
                </a:lnTo>
                <a:lnTo>
                  <a:pt x="6918" y="2675"/>
                </a:lnTo>
                <a:lnTo>
                  <a:pt x="6915" y="2670"/>
                </a:lnTo>
                <a:lnTo>
                  <a:pt x="6900" y="2658"/>
                </a:lnTo>
                <a:lnTo>
                  <a:pt x="6889" y="2645"/>
                </a:lnTo>
                <a:lnTo>
                  <a:pt x="6886" y="2640"/>
                </a:lnTo>
                <a:lnTo>
                  <a:pt x="6885" y="2636"/>
                </a:lnTo>
                <a:lnTo>
                  <a:pt x="6885" y="2634"/>
                </a:lnTo>
                <a:lnTo>
                  <a:pt x="6885" y="2632"/>
                </a:lnTo>
                <a:lnTo>
                  <a:pt x="6886" y="2630"/>
                </a:lnTo>
                <a:lnTo>
                  <a:pt x="6888" y="2627"/>
                </a:lnTo>
                <a:lnTo>
                  <a:pt x="6901" y="2618"/>
                </a:lnTo>
                <a:lnTo>
                  <a:pt x="6920" y="2604"/>
                </a:lnTo>
                <a:lnTo>
                  <a:pt x="6939" y="2593"/>
                </a:lnTo>
                <a:lnTo>
                  <a:pt x="6950" y="2584"/>
                </a:lnTo>
                <a:lnTo>
                  <a:pt x="6973" y="2566"/>
                </a:lnTo>
                <a:lnTo>
                  <a:pt x="7013" y="2532"/>
                </a:lnTo>
                <a:lnTo>
                  <a:pt x="7048" y="2502"/>
                </a:lnTo>
                <a:lnTo>
                  <a:pt x="7055" y="2493"/>
                </a:lnTo>
                <a:lnTo>
                  <a:pt x="7032" y="2509"/>
                </a:lnTo>
                <a:lnTo>
                  <a:pt x="6998" y="2530"/>
                </a:lnTo>
                <a:lnTo>
                  <a:pt x="6983" y="2540"/>
                </a:lnTo>
                <a:lnTo>
                  <a:pt x="6968" y="2548"/>
                </a:lnTo>
                <a:lnTo>
                  <a:pt x="6962" y="2550"/>
                </a:lnTo>
                <a:lnTo>
                  <a:pt x="6957" y="2552"/>
                </a:lnTo>
                <a:lnTo>
                  <a:pt x="6954" y="2552"/>
                </a:lnTo>
                <a:lnTo>
                  <a:pt x="6952" y="2551"/>
                </a:lnTo>
                <a:lnTo>
                  <a:pt x="6951" y="2549"/>
                </a:lnTo>
                <a:lnTo>
                  <a:pt x="6950" y="2548"/>
                </a:lnTo>
                <a:lnTo>
                  <a:pt x="6948" y="2547"/>
                </a:lnTo>
                <a:lnTo>
                  <a:pt x="6945" y="2546"/>
                </a:lnTo>
                <a:lnTo>
                  <a:pt x="6939" y="2545"/>
                </a:lnTo>
                <a:lnTo>
                  <a:pt x="6931" y="2545"/>
                </a:lnTo>
                <a:lnTo>
                  <a:pt x="6925" y="2545"/>
                </a:lnTo>
                <a:lnTo>
                  <a:pt x="6918" y="2543"/>
                </a:lnTo>
                <a:lnTo>
                  <a:pt x="6915" y="2543"/>
                </a:lnTo>
                <a:lnTo>
                  <a:pt x="6912" y="2540"/>
                </a:lnTo>
                <a:lnTo>
                  <a:pt x="6910" y="2539"/>
                </a:lnTo>
                <a:lnTo>
                  <a:pt x="6908" y="2537"/>
                </a:lnTo>
                <a:lnTo>
                  <a:pt x="6902" y="2527"/>
                </a:lnTo>
                <a:lnTo>
                  <a:pt x="6895" y="2514"/>
                </a:lnTo>
                <a:lnTo>
                  <a:pt x="6891" y="2509"/>
                </a:lnTo>
                <a:lnTo>
                  <a:pt x="6889" y="2505"/>
                </a:lnTo>
                <a:lnTo>
                  <a:pt x="6888" y="2503"/>
                </a:lnTo>
                <a:lnTo>
                  <a:pt x="6889" y="2502"/>
                </a:lnTo>
                <a:lnTo>
                  <a:pt x="6890" y="2500"/>
                </a:lnTo>
                <a:lnTo>
                  <a:pt x="6891" y="2496"/>
                </a:lnTo>
                <a:lnTo>
                  <a:pt x="6891" y="2492"/>
                </a:lnTo>
                <a:lnTo>
                  <a:pt x="6891" y="2487"/>
                </a:lnTo>
                <a:lnTo>
                  <a:pt x="6891" y="2483"/>
                </a:lnTo>
                <a:lnTo>
                  <a:pt x="6893" y="2479"/>
                </a:lnTo>
                <a:lnTo>
                  <a:pt x="6893" y="2477"/>
                </a:lnTo>
                <a:lnTo>
                  <a:pt x="6894" y="2476"/>
                </a:lnTo>
                <a:lnTo>
                  <a:pt x="6895" y="2476"/>
                </a:lnTo>
                <a:lnTo>
                  <a:pt x="6896" y="2476"/>
                </a:lnTo>
                <a:lnTo>
                  <a:pt x="6898" y="2477"/>
                </a:lnTo>
                <a:lnTo>
                  <a:pt x="6902" y="2477"/>
                </a:lnTo>
                <a:lnTo>
                  <a:pt x="6906" y="2477"/>
                </a:lnTo>
                <a:lnTo>
                  <a:pt x="6910" y="2476"/>
                </a:lnTo>
                <a:lnTo>
                  <a:pt x="6915" y="2473"/>
                </a:lnTo>
                <a:lnTo>
                  <a:pt x="6917" y="2471"/>
                </a:lnTo>
                <a:lnTo>
                  <a:pt x="6918" y="2469"/>
                </a:lnTo>
                <a:lnTo>
                  <a:pt x="6918" y="2467"/>
                </a:lnTo>
                <a:lnTo>
                  <a:pt x="6917" y="2464"/>
                </a:lnTo>
                <a:lnTo>
                  <a:pt x="6916" y="2461"/>
                </a:lnTo>
                <a:lnTo>
                  <a:pt x="6911" y="2456"/>
                </a:lnTo>
                <a:lnTo>
                  <a:pt x="6906" y="2451"/>
                </a:lnTo>
                <a:lnTo>
                  <a:pt x="6901" y="2447"/>
                </a:lnTo>
                <a:lnTo>
                  <a:pt x="6896" y="2443"/>
                </a:lnTo>
                <a:lnTo>
                  <a:pt x="6894" y="2441"/>
                </a:lnTo>
                <a:lnTo>
                  <a:pt x="6891" y="2439"/>
                </a:lnTo>
                <a:lnTo>
                  <a:pt x="6890" y="2437"/>
                </a:lnTo>
                <a:lnTo>
                  <a:pt x="6890" y="2435"/>
                </a:lnTo>
                <a:lnTo>
                  <a:pt x="6890" y="2432"/>
                </a:lnTo>
                <a:lnTo>
                  <a:pt x="6891" y="2429"/>
                </a:lnTo>
                <a:lnTo>
                  <a:pt x="6894" y="2426"/>
                </a:lnTo>
                <a:lnTo>
                  <a:pt x="6897" y="2422"/>
                </a:lnTo>
                <a:lnTo>
                  <a:pt x="6913" y="2411"/>
                </a:lnTo>
                <a:lnTo>
                  <a:pt x="6928" y="2402"/>
                </a:lnTo>
                <a:lnTo>
                  <a:pt x="6934" y="2398"/>
                </a:lnTo>
                <a:lnTo>
                  <a:pt x="6938" y="2393"/>
                </a:lnTo>
                <a:lnTo>
                  <a:pt x="6938" y="2390"/>
                </a:lnTo>
                <a:lnTo>
                  <a:pt x="6938" y="2386"/>
                </a:lnTo>
                <a:lnTo>
                  <a:pt x="6937" y="2382"/>
                </a:lnTo>
                <a:lnTo>
                  <a:pt x="6935" y="2378"/>
                </a:lnTo>
                <a:lnTo>
                  <a:pt x="6930" y="2363"/>
                </a:lnTo>
                <a:lnTo>
                  <a:pt x="6925" y="2338"/>
                </a:lnTo>
                <a:lnTo>
                  <a:pt x="6920" y="2309"/>
                </a:lnTo>
                <a:lnTo>
                  <a:pt x="6915" y="2276"/>
                </a:lnTo>
                <a:lnTo>
                  <a:pt x="6909" y="2247"/>
                </a:lnTo>
                <a:lnTo>
                  <a:pt x="6904" y="2224"/>
                </a:lnTo>
                <a:lnTo>
                  <a:pt x="6902" y="2216"/>
                </a:lnTo>
                <a:lnTo>
                  <a:pt x="6899" y="2210"/>
                </a:lnTo>
                <a:lnTo>
                  <a:pt x="6898" y="2209"/>
                </a:lnTo>
                <a:lnTo>
                  <a:pt x="6897" y="2209"/>
                </a:lnTo>
                <a:lnTo>
                  <a:pt x="6896" y="2210"/>
                </a:lnTo>
                <a:lnTo>
                  <a:pt x="6896" y="2213"/>
                </a:lnTo>
                <a:lnTo>
                  <a:pt x="6887" y="2232"/>
                </a:lnTo>
                <a:lnTo>
                  <a:pt x="6880" y="2252"/>
                </a:lnTo>
                <a:lnTo>
                  <a:pt x="6875" y="2269"/>
                </a:lnTo>
                <a:lnTo>
                  <a:pt x="6873" y="2277"/>
                </a:lnTo>
                <a:lnTo>
                  <a:pt x="6872" y="2282"/>
                </a:lnTo>
                <a:lnTo>
                  <a:pt x="6871" y="2287"/>
                </a:lnTo>
                <a:lnTo>
                  <a:pt x="6869" y="2290"/>
                </a:lnTo>
                <a:lnTo>
                  <a:pt x="6871" y="2293"/>
                </a:lnTo>
                <a:lnTo>
                  <a:pt x="6872" y="2297"/>
                </a:lnTo>
                <a:lnTo>
                  <a:pt x="6874" y="2303"/>
                </a:lnTo>
                <a:lnTo>
                  <a:pt x="6876" y="2308"/>
                </a:lnTo>
                <a:lnTo>
                  <a:pt x="6878" y="2315"/>
                </a:lnTo>
                <a:lnTo>
                  <a:pt x="6879" y="2321"/>
                </a:lnTo>
                <a:lnTo>
                  <a:pt x="6880" y="2329"/>
                </a:lnTo>
                <a:lnTo>
                  <a:pt x="6880" y="2342"/>
                </a:lnTo>
                <a:lnTo>
                  <a:pt x="6880" y="2352"/>
                </a:lnTo>
                <a:lnTo>
                  <a:pt x="6880" y="2364"/>
                </a:lnTo>
                <a:lnTo>
                  <a:pt x="6880" y="2386"/>
                </a:lnTo>
                <a:lnTo>
                  <a:pt x="6881" y="2407"/>
                </a:lnTo>
                <a:lnTo>
                  <a:pt x="6882" y="2419"/>
                </a:lnTo>
                <a:lnTo>
                  <a:pt x="6882" y="2422"/>
                </a:lnTo>
                <a:lnTo>
                  <a:pt x="6881" y="2426"/>
                </a:lnTo>
                <a:lnTo>
                  <a:pt x="6879" y="2430"/>
                </a:lnTo>
                <a:lnTo>
                  <a:pt x="6877" y="2436"/>
                </a:lnTo>
                <a:lnTo>
                  <a:pt x="6872" y="2446"/>
                </a:lnTo>
                <a:lnTo>
                  <a:pt x="6868" y="2455"/>
                </a:lnTo>
                <a:lnTo>
                  <a:pt x="6864" y="2469"/>
                </a:lnTo>
                <a:lnTo>
                  <a:pt x="6861" y="2484"/>
                </a:lnTo>
                <a:lnTo>
                  <a:pt x="6864" y="2490"/>
                </a:lnTo>
                <a:lnTo>
                  <a:pt x="6869" y="2495"/>
                </a:lnTo>
                <a:lnTo>
                  <a:pt x="6871" y="2499"/>
                </a:lnTo>
                <a:lnTo>
                  <a:pt x="6872" y="2501"/>
                </a:lnTo>
                <a:lnTo>
                  <a:pt x="6871" y="2503"/>
                </a:lnTo>
                <a:lnTo>
                  <a:pt x="6867" y="2505"/>
                </a:lnTo>
                <a:lnTo>
                  <a:pt x="6858" y="2506"/>
                </a:lnTo>
                <a:lnTo>
                  <a:pt x="6848" y="2506"/>
                </a:lnTo>
                <a:lnTo>
                  <a:pt x="6845" y="2507"/>
                </a:lnTo>
                <a:lnTo>
                  <a:pt x="6843" y="2510"/>
                </a:lnTo>
                <a:lnTo>
                  <a:pt x="6842" y="2513"/>
                </a:lnTo>
                <a:lnTo>
                  <a:pt x="6844" y="2518"/>
                </a:lnTo>
                <a:lnTo>
                  <a:pt x="6845" y="2522"/>
                </a:lnTo>
                <a:lnTo>
                  <a:pt x="6847" y="2524"/>
                </a:lnTo>
                <a:lnTo>
                  <a:pt x="6851" y="2526"/>
                </a:lnTo>
                <a:lnTo>
                  <a:pt x="6853" y="2527"/>
                </a:lnTo>
                <a:lnTo>
                  <a:pt x="6859" y="2529"/>
                </a:lnTo>
                <a:lnTo>
                  <a:pt x="6865" y="2530"/>
                </a:lnTo>
                <a:lnTo>
                  <a:pt x="6867" y="2531"/>
                </a:lnTo>
                <a:lnTo>
                  <a:pt x="6869" y="2532"/>
                </a:lnTo>
                <a:lnTo>
                  <a:pt x="6872" y="2534"/>
                </a:lnTo>
                <a:lnTo>
                  <a:pt x="6873" y="2536"/>
                </a:lnTo>
                <a:lnTo>
                  <a:pt x="6874" y="2538"/>
                </a:lnTo>
                <a:lnTo>
                  <a:pt x="6874" y="2543"/>
                </a:lnTo>
                <a:lnTo>
                  <a:pt x="6873" y="2547"/>
                </a:lnTo>
                <a:lnTo>
                  <a:pt x="6871" y="2553"/>
                </a:lnTo>
                <a:lnTo>
                  <a:pt x="6865" y="2564"/>
                </a:lnTo>
                <a:lnTo>
                  <a:pt x="6860" y="2573"/>
                </a:lnTo>
                <a:lnTo>
                  <a:pt x="6855" y="2580"/>
                </a:lnTo>
                <a:lnTo>
                  <a:pt x="6848" y="2587"/>
                </a:lnTo>
                <a:lnTo>
                  <a:pt x="6843" y="2591"/>
                </a:lnTo>
                <a:lnTo>
                  <a:pt x="6838" y="2594"/>
                </a:lnTo>
                <a:lnTo>
                  <a:pt x="6833" y="2596"/>
                </a:lnTo>
                <a:lnTo>
                  <a:pt x="6828" y="2597"/>
                </a:lnTo>
                <a:lnTo>
                  <a:pt x="6822" y="2596"/>
                </a:lnTo>
                <a:lnTo>
                  <a:pt x="6817" y="2595"/>
                </a:lnTo>
                <a:lnTo>
                  <a:pt x="6812" y="2592"/>
                </a:lnTo>
                <a:lnTo>
                  <a:pt x="6807" y="2591"/>
                </a:lnTo>
                <a:lnTo>
                  <a:pt x="6804" y="2590"/>
                </a:lnTo>
                <a:lnTo>
                  <a:pt x="6802" y="2590"/>
                </a:lnTo>
                <a:lnTo>
                  <a:pt x="6800" y="2590"/>
                </a:lnTo>
                <a:lnTo>
                  <a:pt x="6799" y="2591"/>
                </a:lnTo>
                <a:lnTo>
                  <a:pt x="6798" y="2593"/>
                </a:lnTo>
                <a:lnTo>
                  <a:pt x="6798" y="2595"/>
                </a:lnTo>
                <a:lnTo>
                  <a:pt x="6799" y="2599"/>
                </a:lnTo>
                <a:lnTo>
                  <a:pt x="6799" y="2604"/>
                </a:lnTo>
                <a:lnTo>
                  <a:pt x="6801" y="2609"/>
                </a:lnTo>
                <a:lnTo>
                  <a:pt x="6803" y="2613"/>
                </a:lnTo>
                <a:lnTo>
                  <a:pt x="6806" y="2616"/>
                </a:lnTo>
                <a:lnTo>
                  <a:pt x="6808" y="2619"/>
                </a:lnTo>
                <a:lnTo>
                  <a:pt x="6813" y="2623"/>
                </a:lnTo>
                <a:lnTo>
                  <a:pt x="6818" y="2625"/>
                </a:lnTo>
                <a:lnTo>
                  <a:pt x="6823" y="2627"/>
                </a:lnTo>
                <a:lnTo>
                  <a:pt x="6828" y="2630"/>
                </a:lnTo>
                <a:lnTo>
                  <a:pt x="6830" y="2632"/>
                </a:lnTo>
                <a:lnTo>
                  <a:pt x="6831" y="2634"/>
                </a:lnTo>
                <a:lnTo>
                  <a:pt x="6832" y="2636"/>
                </a:lnTo>
                <a:lnTo>
                  <a:pt x="6833" y="2639"/>
                </a:lnTo>
                <a:lnTo>
                  <a:pt x="6834" y="2652"/>
                </a:lnTo>
                <a:lnTo>
                  <a:pt x="6836" y="2664"/>
                </a:lnTo>
                <a:lnTo>
                  <a:pt x="6837" y="2670"/>
                </a:lnTo>
                <a:lnTo>
                  <a:pt x="6837" y="2677"/>
                </a:lnTo>
                <a:lnTo>
                  <a:pt x="6836" y="2683"/>
                </a:lnTo>
                <a:lnTo>
                  <a:pt x="6835" y="2689"/>
                </a:lnTo>
                <a:lnTo>
                  <a:pt x="6832" y="2694"/>
                </a:lnTo>
                <a:lnTo>
                  <a:pt x="6828" y="2699"/>
                </a:lnTo>
                <a:lnTo>
                  <a:pt x="6823" y="2702"/>
                </a:lnTo>
                <a:lnTo>
                  <a:pt x="6818" y="2705"/>
                </a:lnTo>
                <a:lnTo>
                  <a:pt x="6813" y="2708"/>
                </a:lnTo>
                <a:lnTo>
                  <a:pt x="6808" y="2711"/>
                </a:lnTo>
                <a:lnTo>
                  <a:pt x="6803" y="2715"/>
                </a:lnTo>
                <a:lnTo>
                  <a:pt x="6800" y="2721"/>
                </a:lnTo>
                <a:lnTo>
                  <a:pt x="6798" y="2726"/>
                </a:lnTo>
                <a:lnTo>
                  <a:pt x="6794" y="2729"/>
                </a:lnTo>
                <a:lnTo>
                  <a:pt x="6789" y="2731"/>
                </a:lnTo>
                <a:lnTo>
                  <a:pt x="6782" y="2733"/>
                </a:lnTo>
                <a:lnTo>
                  <a:pt x="6776" y="2735"/>
                </a:lnTo>
                <a:lnTo>
                  <a:pt x="6770" y="2739"/>
                </a:lnTo>
                <a:lnTo>
                  <a:pt x="6765" y="2742"/>
                </a:lnTo>
                <a:lnTo>
                  <a:pt x="6758" y="2747"/>
                </a:lnTo>
                <a:lnTo>
                  <a:pt x="6751" y="2758"/>
                </a:lnTo>
                <a:lnTo>
                  <a:pt x="6745" y="2769"/>
                </a:lnTo>
                <a:lnTo>
                  <a:pt x="6743" y="2773"/>
                </a:lnTo>
                <a:lnTo>
                  <a:pt x="6740" y="2777"/>
                </a:lnTo>
                <a:lnTo>
                  <a:pt x="6736" y="2781"/>
                </a:lnTo>
                <a:lnTo>
                  <a:pt x="6732" y="2785"/>
                </a:lnTo>
                <a:lnTo>
                  <a:pt x="6724" y="2791"/>
                </a:lnTo>
                <a:lnTo>
                  <a:pt x="6715" y="2794"/>
                </a:lnTo>
                <a:lnTo>
                  <a:pt x="6713" y="2794"/>
                </a:lnTo>
                <a:lnTo>
                  <a:pt x="6710" y="2793"/>
                </a:lnTo>
                <a:lnTo>
                  <a:pt x="6708" y="2791"/>
                </a:lnTo>
                <a:lnTo>
                  <a:pt x="6707" y="2788"/>
                </a:lnTo>
                <a:lnTo>
                  <a:pt x="6707" y="2777"/>
                </a:lnTo>
                <a:lnTo>
                  <a:pt x="6707" y="2768"/>
                </a:lnTo>
                <a:lnTo>
                  <a:pt x="6707" y="2766"/>
                </a:lnTo>
                <a:lnTo>
                  <a:pt x="6706" y="2765"/>
                </a:lnTo>
                <a:lnTo>
                  <a:pt x="6705" y="2764"/>
                </a:lnTo>
                <a:lnTo>
                  <a:pt x="6704" y="2764"/>
                </a:lnTo>
                <a:lnTo>
                  <a:pt x="6698" y="2767"/>
                </a:lnTo>
                <a:lnTo>
                  <a:pt x="6690" y="2773"/>
                </a:lnTo>
                <a:lnTo>
                  <a:pt x="6681" y="2783"/>
                </a:lnTo>
                <a:lnTo>
                  <a:pt x="6675" y="2790"/>
                </a:lnTo>
                <a:lnTo>
                  <a:pt x="6670" y="2797"/>
                </a:lnTo>
                <a:lnTo>
                  <a:pt x="6667" y="2805"/>
                </a:lnTo>
                <a:lnTo>
                  <a:pt x="6663" y="2815"/>
                </a:lnTo>
                <a:lnTo>
                  <a:pt x="6659" y="2824"/>
                </a:lnTo>
                <a:lnTo>
                  <a:pt x="6657" y="2828"/>
                </a:lnTo>
                <a:lnTo>
                  <a:pt x="6653" y="2829"/>
                </a:lnTo>
                <a:lnTo>
                  <a:pt x="6648" y="2830"/>
                </a:lnTo>
                <a:lnTo>
                  <a:pt x="6644" y="2831"/>
                </a:lnTo>
                <a:lnTo>
                  <a:pt x="6639" y="2831"/>
                </a:lnTo>
                <a:lnTo>
                  <a:pt x="6635" y="2832"/>
                </a:lnTo>
                <a:lnTo>
                  <a:pt x="6631" y="2834"/>
                </a:lnTo>
                <a:lnTo>
                  <a:pt x="6626" y="2837"/>
                </a:lnTo>
                <a:lnTo>
                  <a:pt x="6623" y="2841"/>
                </a:lnTo>
                <a:lnTo>
                  <a:pt x="6620" y="2846"/>
                </a:lnTo>
                <a:lnTo>
                  <a:pt x="6617" y="2853"/>
                </a:lnTo>
                <a:lnTo>
                  <a:pt x="6615" y="2860"/>
                </a:lnTo>
                <a:lnTo>
                  <a:pt x="6613" y="2866"/>
                </a:lnTo>
                <a:lnTo>
                  <a:pt x="6613" y="2874"/>
                </a:lnTo>
                <a:lnTo>
                  <a:pt x="6613" y="2879"/>
                </a:lnTo>
                <a:lnTo>
                  <a:pt x="6614" y="2884"/>
                </a:lnTo>
                <a:lnTo>
                  <a:pt x="6617" y="2891"/>
                </a:lnTo>
                <a:lnTo>
                  <a:pt x="6618" y="2899"/>
                </a:lnTo>
                <a:lnTo>
                  <a:pt x="6618" y="2902"/>
                </a:lnTo>
                <a:lnTo>
                  <a:pt x="6618" y="2905"/>
                </a:lnTo>
                <a:lnTo>
                  <a:pt x="6617" y="2907"/>
                </a:lnTo>
                <a:lnTo>
                  <a:pt x="6615" y="2909"/>
                </a:lnTo>
                <a:lnTo>
                  <a:pt x="6614" y="2911"/>
                </a:lnTo>
                <a:lnTo>
                  <a:pt x="6614" y="2912"/>
                </a:lnTo>
                <a:lnTo>
                  <a:pt x="6615" y="2912"/>
                </a:lnTo>
                <a:lnTo>
                  <a:pt x="6617" y="2913"/>
                </a:lnTo>
                <a:lnTo>
                  <a:pt x="6621" y="2913"/>
                </a:lnTo>
                <a:lnTo>
                  <a:pt x="6624" y="2915"/>
                </a:lnTo>
                <a:lnTo>
                  <a:pt x="6625" y="2915"/>
                </a:lnTo>
                <a:lnTo>
                  <a:pt x="6627" y="2912"/>
                </a:lnTo>
                <a:lnTo>
                  <a:pt x="6628" y="2908"/>
                </a:lnTo>
                <a:lnTo>
                  <a:pt x="6627" y="2906"/>
                </a:lnTo>
                <a:lnTo>
                  <a:pt x="6627" y="2903"/>
                </a:lnTo>
                <a:lnTo>
                  <a:pt x="6628" y="2901"/>
                </a:lnTo>
                <a:lnTo>
                  <a:pt x="6630" y="2899"/>
                </a:lnTo>
                <a:lnTo>
                  <a:pt x="6631" y="2898"/>
                </a:lnTo>
                <a:close/>
                <a:moveTo>
                  <a:pt x="6397" y="3098"/>
                </a:moveTo>
                <a:lnTo>
                  <a:pt x="6398" y="3104"/>
                </a:lnTo>
                <a:lnTo>
                  <a:pt x="6401" y="3112"/>
                </a:lnTo>
                <a:lnTo>
                  <a:pt x="6404" y="3119"/>
                </a:lnTo>
                <a:lnTo>
                  <a:pt x="6407" y="3126"/>
                </a:lnTo>
                <a:lnTo>
                  <a:pt x="6412" y="3132"/>
                </a:lnTo>
                <a:lnTo>
                  <a:pt x="6416" y="3137"/>
                </a:lnTo>
                <a:lnTo>
                  <a:pt x="6418" y="3138"/>
                </a:lnTo>
                <a:lnTo>
                  <a:pt x="6419" y="3138"/>
                </a:lnTo>
                <a:lnTo>
                  <a:pt x="6421" y="3138"/>
                </a:lnTo>
                <a:lnTo>
                  <a:pt x="6422" y="3137"/>
                </a:lnTo>
                <a:lnTo>
                  <a:pt x="6427" y="3126"/>
                </a:lnTo>
                <a:lnTo>
                  <a:pt x="6433" y="3112"/>
                </a:lnTo>
                <a:lnTo>
                  <a:pt x="6439" y="3096"/>
                </a:lnTo>
                <a:lnTo>
                  <a:pt x="6446" y="3083"/>
                </a:lnTo>
                <a:lnTo>
                  <a:pt x="6452" y="3076"/>
                </a:lnTo>
                <a:lnTo>
                  <a:pt x="6456" y="3071"/>
                </a:lnTo>
                <a:lnTo>
                  <a:pt x="6457" y="3067"/>
                </a:lnTo>
                <a:lnTo>
                  <a:pt x="6457" y="3065"/>
                </a:lnTo>
                <a:lnTo>
                  <a:pt x="6456" y="3064"/>
                </a:lnTo>
                <a:lnTo>
                  <a:pt x="6455" y="3062"/>
                </a:lnTo>
                <a:lnTo>
                  <a:pt x="6449" y="3057"/>
                </a:lnTo>
                <a:lnTo>
                  <a:pt x="6442" y="3053"/>
                </a:lnTo>
                <a:lnTo>
                  <a:pt x="6439" y="3052"/>
                </a:lnTo>
                <a:lnTo>
                  <a:pt x="6435" y="3052"/>
                </a:lnTo>
                <a:lnTo>
                  <a:pt x="6430" y="3053"/>
                </a:lnTo>
                <a:lnTo>
                  <a:pt x="6427" y="3055"/>
                </a:lnTo>
                <a:lnTo>
                  <a:pt x="6416" y="3070"/>
                </a:lnTo>
                <a:lnTo>
                  <a:pt x="6408" y="3080"/>
                </a:lnTo>
                <a:lnTo>
                  <a:pt x="6400" y="3091"/>
                </a:lnTo>
                <a:lnTo>
                  <a:pt x="6397" y="3098"/>
                </a:lnTo>
                <a:close/>
                <a:moveTo>
                  <a:pt x="6463" y="3448"/>
                </a:moveTo>
                <a:lnTo>
                  <a:pt x="6466" y="3454"/>
                </a:lnTo>
                <a:lnTo>
                  <a:pt x="6472" y="3460"/>
                </a:lnTo>
                <a:lnTo>
                  <a:pt x="6479" y="3469"/>
                </a:lnTo>
                <a:lnTo>
                  <a:pt x="6486" y="3478"/>
                </a:lnTo>
                <a:lnTo>
                  <a:pt x="6503" y="3496"/>
                </a:lnTo>
                <a:lnTo>
                  <a:pt x="6515" y="3509"/>
                </a:lnTo>
                <a:lnTo>
                  <a:pt x="6518" y="3510"/>
                </a:lnTo>
                <a:lnTo>
                  <a:pt x="6522" y="3510"/>
                </a:lnTo>
                <a:lnTo>
                  <a:pt x="6525" y="3509"/>
                </a:lnTo>
                <a:lnTo>
                  <a:pt x="6529" y="3507"/>
                </a:lnTo>
                <a:lnTo>
                  <a:pt x="6536" y="3499"/>
                </a:lnTo>
                <a:lnTo>
                  <a:pt x="6544" y="3489"/>
                </a:lnTo>
                <a:lnTo>
                  <a:pt x="6550" y="3477"/>
                </a:lnTo>
                <a:lnTo>
                  <a:pt x="6554" y="3466"/>
                </a:lnTo>
                <a:lnTo>
                  <a:pt x="6555" y="3460"/>
                </a:lnTo>
                <a:lnTo>
                  <a:pt x="6556" y="3456"/>
                </a:lnTo>
                <a:lnTo>
                  <a:pt x="6556" y="3451"/>
                </a:lnTo>
                <a:lnTo>
                  <a:pt x="6555" y="3448"/>
                </a:lnTo>
                <a:lnTo>
                  <a:pt x="6552" y="3442"/>
                </a:lnTo>
                <a:lnTo>
                  <a:pt x="6550" y="3434"/>
                </a:lnTo>
                <a:lnTo>
                  <a:pt x="6549" y="3427"/>
                </a:lnTo>
                <a:lnTo>
                  <a:pt x="6548" y="3420"/>
                </a:lnTo>
                <a:lnTo>
                  <a:pt x="6547" y="3414"/>
                </a:lnTo>
                <a:lnTo>
                  <a:pt x="6545" y="3411"/>
                </a:lnTo>
                <a:lnTo>
                  <a:pt x="6543" y="3410"/>
                </a:lnTo>
                <a:lnTo>
                  <a:pt x="6542" y="3410"/>
                </a:lnTo>
                <a:lnTo>
                  <a:pt x="6538" y="3411"/>
                </a:lnTo>
                <a:lnTo>
                  <a:pt x="6536" y="3413"/>
                </a:lnTo>
                <a:lnTo>
                  <a:pt x="6525" y="3422"/>
                </a:lnTo>
                <a:lnTo>
                  <a:pt x="6515" y="3431"/>
                </a:lnTo>
                <a:lnTo>
                  <a:pt x="6511" y="3435"/>
                </a:lnTo>
                <a:lnTo>
                  <a:pt x="6509" y="3439"/>
                </a:lnTo>
                <a:lnTo>
                  <a:pt x="6508" y="3444"/>
                </a:lnTo>
                <a:lnTo>
                  <a:pt x="6508" y="3448"/>
                </a:lnTo>
                <a:lnTo>
                  <a:pt x="6508" y="3450"/>
                </a:lnTo>
                <a:lnTo>
                  <a:pt x="6507" y="3451"/>
                </a:lnTo>
                <a:lnTo>
                  <a:pt x="6506" y="3452"/>
                </a:lnTo>
                <a:lnTo>
                  <a:pt x="6505" y="3453"/>
                </a:lnTo>
                <a:lnTo>
                  <a:pt x="6502" y="3454"/>
                </a:lnTo>
                <a:lnTo>
                  <a:pt x="6498" y="3454"/>
                </a:lnTo>
                <a:lnTo>
                  <a:pt x="6487" y="3451"/>
                </a:lnTo>
                <a:lnTo>
                  <a:pt x="6480" y="3447"/>
                </a:lnTo>
                <a:lnTo>
                  <a:pt x="6475" y="3443"/>
                </a:lnTo>
                <a:lnTo>
                  <a:pt x="6471" y="3439"/>
                </a:lnTo>
                <a:lnTo>
                  <a:pt x="6469" y="3437"/>
                </a:lnTo>
                <a:lnTo>
                  <a:pt x="6467" y="3438"/>
                </a:lnTo>
                <a:lnTo>
                  <a:pt x="6464" y="3440"/>
                </a:lnTo>
                <a:lnTo>
                  <a:pt x="6463" y="3443"/>
                </a:lnTo>
                <a:lnTo>
                  <a:pt x="6463" y="3446"/>
                </a:lnTo>
                <a:lnTo>
                  <a:pt x="6463" y="3448"/>
                </a:lnTo>
                <a:close/>
                <a:moveTo>
                  <a:pt x="6389" y="3251"/>
                </a:moveTo>
                <a:lnTo>
                  <a:pt x="6387" y="3255"/>
                </a:lnTo>
                <a:lnTo>
                  <a:pt x="6387" y="3259"/>
                </a:lnTo>
                <a:lnTo>
                  <a:pt x="6387" y="3266"/>
                </a:lnTo>
                <a:lnTo>
                  <a:pt x="6390" y="3272"/>
                </a:lnTo>
                <a:lnTo>
                  <a:pt x="6393" y="3286"/>
                </a:lnTo>
                <a:lnTo>
                  <a:pt x="6398" y="3301"/>
                </a:lnTo>
                <a:lnTo>
                  <a:pt x="6408" y="3327"/>
                </a:lnTo>
                <a:lnTo>
                  <a:pt x="6415" y="3341"/>
                </a:lnTo>
                <a:lnTo>
                  <a:pt x="6416" y="3342"/>
                </a:lnTo>
                <a:lnTo>
                  <a:pt x="6420" y="3342"/>
                </a:lnTo>
                <a:lnTo>
                  <a:pt x="6424" y="3340"/>
                </a:lnTo>
                <a:lnTo>
                  <a:pt x="6429" y="3338"/>
                </a:lnTo>
                <a:lnTo>
                  <a:pt x="6435" y="3335"/>
                </a:lnTo>
                <a:lnTo>
                  <a:pt x="6440" y="3332"/>
                </a:lnTo>
                <a:lnTo>
                  <a:pt x="6443" y="3327"/>
                </a:lnTo>
                <a:lnTo>
                  <a:pt x="6446" y="3324"/>
                </a:lnTo>
                <a:lnTo>
                  <a:pt x="6447" y="3315"/>
                </a:lnTo>
                <a:lnTo>
                  <a:pt x="6446" y="3304"/>
                </a:lnTo>
                <a:lnTo>
                  <a:pt x="6446" y="3298"/>
                </a:lnTo>
                <a:lnTo>
                  <a:pt x="6447" y="3292"/>
                </a:lnTo>
                <a:lnTo>
                  <a:pt x="6448" y="3285"/>
                </a:lnTo>
                <a:lnTo>
                  <a:pt x="6452" y="3280"/>
                </a:lnTo>
                <a:lnTo>
                  <a:pt x="6456" y="3273"/>
                </a:lnTo>
                <a:lnTo>
                  <a:pt x="6457" y="3263"/>
                </a:lnTo>
                <a:lnTo>
                  <a:pt x="6458" y="3254"/>
                </a:lnTo>
                <a:lnTo>
                  <a:pt x="6457" y="3246"/>
                </a:lnTo>
                <a:lnTo>
                  <a:pt x="6455" y="3236"/>
                </a:lnTo>
                <a:lnTo>
                  <a:pt x="6452" y="3230"/>
                </a:lnTo>
                <a:lnTo>
                  <a:pt x="6451" y="3227"/>
                </a:lnTo>
                <a:lnTo>
                  <a:pt x="6450" y="3225"/>
                </a:lnTo>
                <a:lnTo>
                  <a:pt x="6448" y="3224"/>
                </a:lnTo>
                <a:lnTo>
                  <a:pt x="6447" y="3224"/>
                </a:lnTo>
                <a:lnTo>
                  <a:pt x="6439" y="3223"/>
                </a:lnTo>
                <a:lnTo>
                  <a:pt x="6429" y="3222"/>
                </a:lnTo>
                <a:lnTo>
                  <a:pt x="6425" y="3222"/>
                </a:lnTo>
                <a:lnTo>
                  <a:pt x="6421" y="3223"/>
                </a:lnTo>
                <a:lnTo>
                  <a:pt x="6419" y="3225"/>
                </a:lnTo>
                <a:lnTo>
                  <a:pt x="6417" y="3227"/>
                </a:lnTo>
                <a:lnTo>
                  <a:pt x="6416" y="3229"/>
                </a:lnTo>
                <a:lnTo>
                  <a:pt x="6415" y="3232"/>
                </a:lnTo>
                <a:lnTo>
                  <a:pt x="6414" y="3237"/>
                </a:lnTo>
                <a:lnTo>
                  <a:pt x="6413" y="3240"/>
                </a:lnTo>
                <a:lnTo>
                  <a:pt x="6412" y="3241"/>
                </a:lnTo>
                <a:lnTo>
                  <a:pt x="6411" y="3242"/>
                </a:lnTo>
                <a:lnTo>
                  <a:pt x="6408" y="3241"/>
                </a:lnTo>
                <a:lnTo>
                  <a:pt x="6406" y="3241"/>
                </a:lnTo>
                <a:lnTo>
                  <a:pt x="6401" y="3245"/>
                </a:lnTo>
                <a:lnTo>
                  <a:pt x="6397" y="3247"/>
                </a:lnTo>
                <a:lnTo>
                  <a:pt x="6392" y="3250"/>
                </a:lnTo>
                <a:lnTo>
                  <a:pt x="6389" y="3251"/>
                </a:lnTo>
                <a:close/>
                <a:moveTo>
                  <a:pt x="6332" y="3679"/>
                </a:moveTo>
                <a:lnTo>
                  <a:pt x="6336" y="3671"/>
                </a:lnTo>
                <a:lnTo>
                  <a:pt x="6340" y="3661"/>
                </a:lnTo>
                <a:lnTo>
                  <a:pt x="6343" y="3648"/>
                </a:lnTo>
                <a:lnTo>
                  <a:pt x="6348" y="3636"/>
                </a:lnTo>
                <a:lnTo>
                  <a:pt x="6351" y="3625"/>
                </a:lnTo>
                <a:lnTo>
                  <a:pt x="6355" y="3615"/>
                </a:lnTo>
                <a:lnTo>
                  <a:pt x="6357" y="3612"/>
                </a:lnTo>
                <a:lnTo>
                  <a:pt x="6359" y="3609"/>
                </a:lnTo>
                <a:lnTo>
                  <a:pt x="6361" y="3608"/>
                </a:lnTo>
                <a:lnTo>
                  <a:pt x="6363" y="3608"/>
                </a:lnTo>
                <a:lnTo>
                  <a:pt x="6369" y="3608"/>
                </a:lnTo>
                <a:lnTo>
                  <a:pt x="6371" y="3607"/>
                </a:lnTo>
                <a:lnTo>
                  <a:pt x="6373" y="3605"/>
                </a:lnTo>
                <a:lnTo>
                  <a:pt x="6374" y="3602"/>
                </a:lnTo>
                <a:lnTo>
                  <a:pt x="6373" y="3598"/>
                </a:lnTo>
                <a:lnTo>
                  <a:pt x="6371" y="3591"/>
                </a:lnTo>
                <a:lnTo>
                  <a:pt x="6368" y="3585"/>
                </a:lnTo>
                <a:lnTo>
                  <a:pt x="6363" y="3578"/>
                </a:lnTo>
                <a:lnTo>
                  <a:pt x="6358" y="3570"/>
                </a:lnTo>
                <a:lnTo>
                  <a:pt x="6355" y="3562"/>
                </a:lnTo>
                <a:lnTo>
                  <a:pt x="6354" y="3554"/>
                </a:lnTo>
                <a:lnTo>
                  <a:pt x="6353" y="3546"/>
                </a:lnTo>
                <a:lnTo>
                  <a:pt x="6354" y="3541"/>
                </a:lnTo>
                <a:lnTo>
                  <a:pt x="6357" y="3537"/>
                </a:lnTo>
                <a:lnTo>
                  <a:pt x="6358" y="3535"/>
                </a:lnTo>
                <a:lnTo>
                  <a:pt x="6361" y="3535"/>
                </a:lnTo>
                <a:lnTo>
                  <a:pt x="6363" y="3535"/>
                </a:lnTo>
                <a:lnTo>
                  <a:pt x="6367" y="3535"/>
                </a:lnTo>
                <a:lnTo>
                  <a:pt x="6371" y="3536"/>
                </a:lnTo>
                <a:lnTo>
                  <a:pt x="6374" y="3536"/>
                </a:lnTo>
                <a:lnTo>
                  <a:pt x="6377" y="3535"/>
                </a:lnTo>
                <a:lnTo>
                  <a:pt x="6380" y="3534"/>
                </a:lnTo>
                <a:lnTo>
                  <a:pt x="6386" y="3529"/>
                </a:lnTo>
                <a:lnTo>
                  <a:pt x="6392" y="3523"/>
                </a:lnTo>
                <a:lnTo>
                  <a:pt x="6395" y="3517"/>
                </a:lnTo>
                <a:lnTo>
                  <a:pt x="6396" y="3512"/>
                </a:lnTo>
                <a:lnTo>
                  <a:pt x="6396" y="3510"/>
                </a:lnTo>
                <a:lnTo>
                  <a:pt x="6395" y="3508"/>
                </a:lnTo>
                <a:lnTo>
                  <a:pt x="6394" y="3507"/>
                </a:lnTo>
                <a:lnTo>
                  <a:pt x="6392" y="3507"/>
                </a:lnTo>
                <a:lnTo>
                  <a:pt x="6385" y="3505"/>
                </a:lnTo>
                <a:lnTo>
                  <a:pt x="6377" y="3502"/>
                </a:lnTo>
                <a:lnTo>
                  <a:pt x="6369" y="3498"/>
                </a:lnTo>
                <a:lnTo>
                  <a:pt x="6358" y="3494"/>
                </a:lnTo>
                <a:lnTo>
                  <a:pt x="6349" y="3490"/>
                </a:lnTo>
                <a:lnTo>
                  <a:pt x="6340" y="3487"/>
                </a:lnTo>
                <a:lnTo>
                  <a:pt x="6337" y="3486"/>
                </a:lnTo>
                <a:lnTo>
                  <a:pt x="6334" y="3486"/>
                </a:lnTo>
                <a:lnTo>
                  <a:pt x="6332" y="3486"/>
                </a:lnTo>
                <a:lnTo>
                  <a:pt x="6330" y="3487"/>
                </a:lnTo>
                <a:lnTo>
                  <a:pt x="6319" y="3500"/>
                </a:lnTo>
                <a:lnTo>
                  <a:pt x="6301" y="3522"/>
                </a:lnTo>
                <a:lnTo>
                  <a:pt x="6282" y="3546"/>
                </a:lnTo>
                <a:lnTo>
                  <a:pt x="6269" y="3563"/>
                </a:lnTo>
                <a:lnTo>
                  <a:pt x="6268" y="3565"/>
                </a:lnTo>
                <a:lnTo>
                  <a:pt x="6268" y="3568"/>
                </a:lnTo>
                <a:lnTo>
                  <a:pt x="6268" y="3573"/>
                </a:lnTo>
                <a:lnTo>
                  <a:pt x="6268" y="3576"/>
                </a:lnTo>
                <a:lnTo>
                  <a:pt x="6270" y="3583"/>
                </a:lnTo>
                <a:lnTo>
                  <a:pt x="6271" y="3589"/>
                </a:lnTo>
                <a:lnTo>
                  <a:pt x="6272" y="3593"/>
                </a:lnTo>
                <a:lnTo>
                  <a:pt x="6271" y="3596"/>
                </a:lnTo>
                <a:lnTo>
                  <a:pt x="6271" y="3599"/>
                </a:lnTo>
                <a:lnTo>
                  <a:pt x="6269" y="3601"/>
                </a:lnTo>
                <a:lnTo>
                  <a:pt x="6267" y="3603"/>
                </a:lnTo>
                <a:lnTo>
                  <a:pt x="6263" y="3605"/>
                </a:lnTo>
                <a:lnTo>
                  <a:pt x="6258" y="3606"/>
                </a:lnTo>
                <a:lnTo>
                  <a:pt x="6251" y="3606"/>
                </a:lnTo>
                <a:lnTo>
                  <a:pt x="6237" y="3606"/>
                </a:lnTo>
                <a:lnTo>
                  <a:pt x="6224" y="3608"/>
                </a:lnTo>
                <a:lnTo>
                  <a:pt x="6213" y="3610"/>
                </a:lnTo>
                <a:lnTo>
                  <a:pt x="6202" y="3612"/>
                </a:lnTo>
                <a:lnTo>
                  <a:pt x="6194" y="3613"/>
                </a:lnTo>
                <a:lnTo>
                  <a:pt x="6187" y="3613"/>
                </a:lnTo>
                <a:lnTo>
                  <a:pt x="6185" y="3613"/>
                </a:lnTo>
                <a:lnTo>
                  <a:pt x="6183" y="3612"/>
                </a:lnTo>
                <a:lnTo>
                  <a:pt x="6182" y="3611"/>
                </a:lnTo>
                <a:lnTo>
                  <a:pt x="6181" y="3610"/>
                </a:lnTo>
                <a:lnTo>
                  <a:pt x="6179" y="3605"/>
                </a:lnTo>
                <a:lnTo>
                  <a:pt x="6175" y="3597"/>
                </a:lnTo>
                <a:lnTo>
                  <a:pt x="6169" y="3588"/>
                </a:lnTo>
                <a:lnTo>
                  <a:pt x="6162" y="3580"/>
                </a:lnTo>
                <a:lnTo>
                  <a:pt x="6158" y="3577"/>
                </a:lnTo>
                <a:lnTo>
                  <a:pt x="6155" y="3575"/>
                </a:lnTo>
                <a:lnTo>
                  <a:pt x="6152" y="3574"/>
                </a:lnTo>
                <a:lnTo>
                  <a:pt x="6150" y="3574"/>
                </a:lnTo>
                <a:lnTo>
                  <a:pt x="6147" y="3575"/>
                </a:lnTo>
                <a:lnTo>
                  <a:pt x="6145" y="3577"/>
                </a:lnTo>
                <a:lnTo>
                  <a:pt x="6143" y="3581"/>
                </a:lnTo>
                <a:lnTo>
                  <a:pt x="6143" y="3587"/>
                </a:lnTo>
                <a:lnTo>
                  <a:pt x="6144" y="3601"/>
                </a:lnTo>
                <a:lnTo>
                  <a:pt x="6148" y="3612"/>
                </a:lnTo>
                <a:lnTo>
                  <a:pt x="6152" y="3623"/>
                </a:lnTo>
                <a:lnTo>
                  <a:pt x="6157" y="3631"/>
                </a:lnTo>
                <a:lnTo>
                  <a:pt x="6166" y="3644"/>
                </a:lnTo>
                <a:lnTo>
                  <a:pt x="6174" y="3654"/>
                </a:lnTo>
                <a:lnTo>
                  <a:pt x="6183" y="3666"/>
                </a:lnTo>
                <a:lnTo>
                  <a:pt x="6197" y="3681"/>
                </a:lnTo>
                <a:lnTo>
                  <a:pt x="6210" y="3695"/>
                </a:lnTo>
                <a:lnTo>
                  <a:pt x="6222" y="3705"/>
                </a:lnTo>
                <a:lnTo>
                  <a:pt x="6227" y="3706"/>
                </a:lnTo>
                <a:lnTo>
                  <a:pt x="6232" y="3706"/>
                </a:lnTo>
                <a:lnTo>
                  <a:pt x="6239" y="3705"/>
                </a:lnTo>
                <a:lnTo>
                  <a:pt x="6245" y="3703"/>
                </a:lnTo>
                <a:lnTo>
                  <a:pt x="6252" y="3702"/>
                </a:lnTo>
                <a:lnTo>
                  <a:pt x="6261" y="3703"/>
                </a:lnTo>
                <a:lnTo>
                  <a:pt x="6265" y="3705"/>
                </a:lnTo>
                <a:lnTo>
                  <a:pt x="6269" y="3707"/>
                </a:lnTo>
                <a:lnTo>
                  <a:pt x="6273" y="3709"/>
                </a:lnTo>
                <a:lnTo>
                  <a:pt x="6277" y="3713"/>
                </a:lnTo>
                <a:lnTo>
                  <a:pt x="6283" y="3716"/>
                </a:lnTo>
                <a:lnTo>
                  <a:pt x="6287" y="3718"/>
                </a:lnTo>
                <a:lnTo>
                  <a:pt x="6291" y="3720"/>
                </a:lnTo>
                <a:lnTo>
                  <a:pt x="6296" y="3721"/>
                </a:lnTo>
                <a:lnTo>
                  <a:pt x="6304" y="3721"/>
                </a:lnTo>
                <a:lnTo>
                  <a:pt x="6312" y="3720"/>
                </a:lnTo>
                <a:lnTo>
                  <a:pt x="6323" y="3715"/>
                </a:lnTo>
                <a:lnTo>
                  <a:pt x="6327" y="3712"/>
                </a:lnTo>
                <a:lnTo>
                  <a:pt x="6328" y="3707"/>
                </a:lnTo>
                <a:lnTo>
                  <a:pt x="6329" y="3696"/>
                </a:lnTo>
                <a:lnTo>
                  <a:pt x="6331" y="3685"/>
                </a:lnTo>
                <a:lnTo>
                  <a:pt x="6332" y="3679"/>
                </a:lnTo>
                <a:close/>
                <a:moveTo>
                  <a:pt x="6464" y="3710"/>
                </a:moveTo>
                <a:lnTo>
                  <a:pt x="6453" y="3697"/>
                </a:lnTo>
                <a:lnTo>
                  <a:pt x="6439" y="3683"/>
                </a:lnTo>
                <a:lnTo>
                  <a:pt x="6433" y="3675"/>
                </a:lnTo>
                <a:lnTo>
                  <a:pt x="6427" y="3669"/>
                </a:lnTo>
                <a:lnTo>
                  <a:pt x="6425" y="3666"/>
                </a:lnTo>
                <a:lnTo>
                  <a:pt x="6424" y="3663"/>
                </a:lnTo>
                <a:lnTo>
                  <a:pt x="6424" y="3661"/>
                </a:lnTo>
                <a:lnTo>
                  <a:pt x="6425" y="3658"/>
                </a:lnTo>
                <a:lnTo>
                  <a:pt x="6434" y="3649"/>
                </a:lnTo>
                <a:lnTo>
                  <a:pt x="6446" y="3639"/>
                </a:lnTo>
                <a:lnTo>
                  <a:pt x="6452" y="3634"/>
                </a:lnTo>
                <a:lnTo>
                  <a:pt x="6460" y="3630"/>
                </a:lnTo>
                <a:lnTo>
                  <a:pt x="6466" y="3627"/>
                </a:lnTo>
                <a:lnTo>
                  <a:pt x="6472" y="3626"/>
                </a:lnTo>
                <a:lnTo>
                  <a:pt x="6480" y="3625"/>
                </a:lnTo>
                <a:lnTo>
                  <a:pt x="6488" y="3622"/>
                </a:lnTo>
                <a:lnTo>
                  <a:pt x="6496" y="3617"/>
                </a:lnTo>
                <a:lnTo>
                  <a:pt x="6506" y="3610"/>
                </a:lnTo>
                <a:lnTo>
                  <a:pt x="6513" y="3604"/>
                </a:lnTo>
                <a:lnTo>
                  <a:pt x="6520" y="3599"/>
                </a:lnTo>
                <a:lnTo>
                  <a:pt x="6522" y="3597"/>
                </a:lnTo>
                <a:lnTo>
                  <a:pt x="6523" y="3595"/>
                </a:lnTo>
                <a:lnTo>
                  <a:pt x="6524" y="3592"/>
                </a:lnTo>
                <a:lnTo>
                  <a:pt x="6523" y="3591"/>
                </a:lnTo>
                <a:lnTo>
                  <a:pt x="6521" y="3590"/>
                </a:lnTo>
                <a:lnTo>
                  <a:pt x="6516" y="3591"/>
                </a:lnTo>
                <a:lnTo>
                  <a:pt x="6512" y="3592"/>
                </a:lnTo>
                <a:lnTo>
                  <a:pt x="6507" y="3595"/>
                </a:lnTo>
                <a:lnTo>
                  <a:pt x="6495" y="3600"/>
                </a:lnTo>
                <a:lnTo>
                  <a:pt x="6485" y="3605"/>
                </a:lnTo>
                <a:lnTo>
                  <a:pt x="6479" y="3607"/>
                </a:lnTo>
                <a:lnTo>
                  <a:pt x="6471" y="3608"/>
                </a:lnTo>
                <a:lnTo>
                  <a:pt x="6463" y="3608"/>
                </a:lnTo>
                <a:lnTo>
                  <a:pt x="6453" y="3608"/>
                </a:lnTo>
                <a:lnTo>
                  <a:pt x="6439" y="3607"/>
                </a:lnTo>
                <a:lnTo>
                  <a:pt x="6433" y="3606"/>
                </a:lnTo>
                <a:lnTo>
                  <a:pt x="6428" y="3607"/>
                </a:lnTo>
                <a:lnTo>
                  <a:pt x="6417" y="3610"/>
                </a:lnTo>
                <a:lnTo>
                  <a:pt x="6411" y="3614"/>
                </a:lnTo>
                <a:lnTo>
                  <a:pt x="6402" y="3621"/>
                </a:lnTo>
                <a:lnTo>
                  <a:pt x="6395" y="3629"/>
                </a:lnTo>
                <a:lnTo>
                  <a:pt x="6386" y="3640"/>
                </a:lnTo>
                <a:lnTo>
                  <a:pt x="6380" y="3651"/>
                </a:lnTo>
                <a:lnTo>
                  <a:pt x="6376" y="3663"/>
                </a:lnTo>
                <a:lnTo>
                  <a:pt x="6373" y="3672"/>
                </a:lnTo>
                <a:lnTo>
                  <a:pt x="6372" y="3681"/>
                </a:lnTo>
                <a:lnTo>
                  <a:pt x="6373" y="3691"/>
                </a:lnTo>
                <a:lnTo>
                  <a:pt x="6375" y="3699"/>
                </a:lnTo>
                <a:lnTo>
                  <a:pt x="6379" y="3708"/>
                </a:lnTo>
                <a:lnTo>
                  <a:pt x="6383" y="3716"/>
                </a:lnTo>
                <a:lnTo>
                  <a:pt x="6389" y="3722"/>
                </a:lnTo>
                <a:lnTo>
                  <a:pt x="6393" y="3729"/>
                </a:lnTo>
                <a:lnTo>
                  <a:pt x="6398" y="3733"/>
                </a:lnTo>
                <a:lnTo>
                  <a:pt x="6402" y="3736"/>
                </a:lnTo>
                <a:lnTo>
                  <a:pt x="6408" y="3741"/>
                </a:lnTo>
                <a:lnTo>
                  <a:pt x="6412" y="3744"/>
                </a:lnTo>
                <a:lnTo>
                  <a:pt x="6414" y="3745"/>
                </a:lnTo>
                <a:lnTo>
                  <a:pt x="6416" y="3745"/>
                </a:lnTo>
                <a:lnTo>
                  <a:pt x="6419" y="3744"/>
                </a:lnTo>
                <a:lnTo>
                  <a:pt x="6423" y="3742"/>
                </a:lnTo>
                <a:lnTo>
                  <a:pt x="6431" y="3736"/>
                </a:lnTo>
                <a:lnTo>
                  <a:pt x="6439" y="3728"/>
                </a:lnTo>
                <a:lnTo>
                  <a:pt x="6446" y="3720"/>
                </a:lnTo>
                <a:lnTo>
                  <a:pt x="6455" y="3714"/>
                </a:lnTo>
                <a:lnTo>
                  <a:pt x="6462" y="3711"/>
                </a:lnTo>
                <a:lnTo>
                  <a:pt x="6464" y="3710"/>
                </a:lnTo>
                <a:close/>
                <a:moveTo>
                  <a:pt x="6807" y="3774"/>
                </a:moveTo>
                <a:lnTo>
                  <a:pt x="6812" y="3785"/>
                </a:lnTo>
                <a:lnTo>
                  <a:pt x="6817" y="3795"/>
                </a:lnTo>
                <a:lnTo>
                  <a:pt x="6822" y="3802"/>
                </a:lnTo>
                <a:lnTo>
                  <a:pt x="6828" y="3807"/>
                </a:lnTo>
                <a:lnTo>
                  <a:pt x="6837" y="3815"/>
                </a:lnTo>
                <a:lnTo>
                  <a:pt x="6845" y="3820"/>
                </a:lnTo>
                <a:lnTo>
                  <a:pt x="6855" y="3828"/>
                </a:lnTo>
                <a:lnTo>
                  <a:pt x="6868" y="3837"/>
                </a:lnTo>
                <a:lnTo>
                  <a:pt x="6876" y="3840"/>
                </a:lnTo>
                <a:lnTo>
                  <a:pt x="6884" y="3841"/>
                </a:lnTo>
                <a:lnTo>
                  <a:pt x="6888" y="3841"/>
                </a:lnTo>
                <a:lnTo>
                  <a:pt x="6891" y="3841"/>
                </a:lnTo>
                <a:lnTo>
                  <a:pt x="6896" y="3839"/>
                </a:lnTo>
                <a:lnTo>
                  <a:pt x="6899" y="3837"/>
                </a:lnTo>
                <a:lnTo>
                  <a:pt x="6907" y="3831"/>
                </a:lnTo>
                <a:lnTo>
                  <a:pt x="6917" y="3826"/>
                </a:lnTo>
                <a:lnTo>
                  <a:pt x="6926" y="3822"/>
                </a:lnTo>
                <a:lnTo>
                  <a:pt x="6935" y="3819"/>
                </a:lnTo>
                <a:lnTo>
                  <a:pt x="6945" y="3817"/>
                </a:lnTo>
                <a:lnTo>
                  <a:pt x="6953" y="3816"/>
                </a:lnTo>
                <a:lnTo>
                  <a:pt x="6956" y="3817"/>
                </a:lnTo>
                <a:lnTo>
                  <a:pt x="6960" y="3817"/>
                </a:lnTo>
                <a:lnTo>
                  <a:pt x="6962" y="3819"/>
                </a:lnTo>
                <a:lnTo>
                  <a:pt x="6964" y="3820"/>
                </a:lnTo>
                <a:lnTo>
                  <a:pt x="6969" y="3825"/>
                </a:lnTo>
                <a:lnTo>
                  <a:pt x="6976" y="3830"/>
                </a:lnTo>
                <a:lnTo>
                  <a:pt x="6986" y="3837"/>
                </a:lnTo>
                <a:lnTo>
                  <a:pt x="6996" y="3843"/>
                </a:lnTo>
                <a:lnTo>
                  <a:pt x="7018" y="3855"/>
                </a:lnTo>
                <a:lnTo>
                  <a:pt x="7035" y="3864"/>
                </a:lnTo>
                <a:lnTo>
                  <a:pt x="7040" y="3866"/>
                </a:lnTo>
                <a:lnTo>
                  <a:pt x="7048" y="3867"/>
                </a:lnTo>
                <a:lnTo>
                  <a:pt x="7054" y="3868"/>
                </a:lnTo>
                <a:lnTo>
                  <a:pt x="7060" y="3868"/>
                </a:lnTo>
                <a:lnTo>
                  <a:pt x="7065" y="3867"/>
                </a:lnTo>
                <a:lnTo>
                  <a:pt x="7071" y="3866"/>
                </a:lnTo>
                <a:lnTo>
                  <a:pt x="7075" y="3864"/>
                </a:lnTo>
                <a:lnTo>
                  <a:pt x="7077" y="3861"/>
                </a:lnTo>
                <a:lnTo>
                  <a:pt x="7081" y="3850"/>
                </a:lnTo>
                <a:lnTo>
                  <a:pt x="7086" y="3837"/>
                </a:lnTo>
                <a:lnTo>
                  <a:pt x="7087" y="3830"/>
                </a:lnTo>
                <a:lnTo>
                  <a:pt x="7088" y="3826"/>
                </a:lnTo>
                <a:lnTo>
                  <a:pt x="7088" y="3824"/>
                </a:lnTo>
                <a:lnTo>
                  <a:pt x="7087" y="3823"/>
                </a:lnTo>
                <a:lnTo>
                  <a:pt x="7086" y="3823"/>
                </a:lnTo>
                <a:lnTo>
                  <a:pt x="7085" y="3823"/>
                </a:lnTo>
                <a:lnTo>
                  <a:pt x="7077" y="3827"/>
                </a:lnTo>
                <a:lnTo>
                  <a:pt x="7067" y="3830"/>
                </a:lnTo>
                <a:lnTo>
                  <a:pt x="7063" y="3831"/>
                </a:lnTo>
                <a:lnTo>
                  <a:pt x="7058" y="3831"/>
                </a:lnTo>
                <a:lnTo>
                  <a:pt x="7054" y="3830"/>
                </a:lnTo>
                <a:lnTo>
                  <a:pt x="7050" y="3827"/>
                </a:lnTo>
                <a:lnTo>
                  <a:pt x="7041" y="3822"/>
                </a:lnTo>
                <a:lnTo>
                  <a:pt x="7031" y="3816"/>
                </a:lnTo>
                <a:lnTo>
                  <a:pt x="7017" y="3807"/>
                </a:lnTo>
                <a:lnTo>
                  <a:pt x="6998" y="3794"/>
                </a:lnTo>
                <a:lnTo>
                  <a:pt x="6990" y="3785"/>
                </a:lnTo>
                <a:lnTo>
                  <a:pt x="6984" y="3779"/>
                </a:lnTo>
                <a:lnTo>
                  <a:pt x="6979" y="3773"/>
                </a:lnTo>
                <a:lnTo>
                  <a:pt x="6977" y="3766"/>
                </a:lnTo>
                <a:lnTo>
                  <a:pt x="6975" y="3761"/>
                </a:lnTo>
                <a:lnTo>
                  <a:pt x="6973" y="3756"/>
                </a:lnTo>
                <a:lnTo>
                  <a:pt x="6971" y="3751"/>
                </a:lnTo>
                <a:lnTo>
                  <a:pt x="6967" y="3745"/>
                </a:lnTo>
                <a:lnTo>
                  <a:pt x="6955" y="3732"/>
                </a:lnTo>
                <a:lnTo>
                  <a:pt x="6940" y="3718"/>
                </a:lnTo>
                <a:lnTo>
                  <a:pt x="6931" y="3711"/>
                </a:lnTo>
                <a:lnTo>
                  <a:pt x="6923" y="3706"/>
                </a:lnTo>
                <a:lnTo>
                  <a:pt x="6915" y="3701"/>
                </a:lnTo>
                <a:lnTo>
                  <a:pt x="6905" y="3699"/>
                </a:lnTo>
                <a:lnTo>
                  <a:pt x="6887" y="3697"/>
                </a:lnTo>
                <a:lnTo>
                  <a:pt x="6869" y="3695"/>
                </a:lnTo>
                <a:lnTo>
                  <a:pt x="6861" y="3694"/>
                </a:lnTo>
                <a:lnTo>
                  <a:pt x="6853" y="3692"/>
                </a:lnTo>
                <a:lnTo>
                  <a:pt x="6844" y="3689"/>
                </a:lnTo>
                <a:lnTo>
                  <a:pt x="6836" y="3685"/>
                </a:lnTo>
                <a:lnTo>
                  <a:pt x="6818" y="3676"/>
                </a:lnTo>
                <a:lnTo>
                  <a:pt x="6800" y="3669"/>
                </a:lnTo>
                <a:lnTo>
                  <a:pt x="6792" y="3666"/>
                </a:lnTo>
                <a:lnTo>
                  <a:pt x="6785" y="3664"/>
                </a:lnTo>
                <a:lnTo>
                  <a:pt x="6778" y="3663"/>
                </a:lnTo>
                <a:lnTo>
                  <a:pt x="6773" y="3663"/>
                </a:lnTo>
                <a:lnTo>
                  <a:pt x="6769" y="3662"/>
                </a:lnTo>
                <a:lnTo>
                  <a:pt x="6764" y="3658"/>
                </a:lnTo>
                <a:lnTo>
                  <a:pt x="6759" y="3655"/>
                </a:lnTo>
                <a:lnTo>
                  <a:pt x="6755" y="3651"/>
                </a:lnTo>
                <a:lnTo>
                  <a:pt x="6751" y="3648"/>
                </a:lnTo>
                <a:lnTo>
                  <a:pt x="6747" y="3645"/>
                </a:lnTo>
                <a:lnTo>
                  <a:pt x="6746" y="3645"/>
                </a:lnTo>
                <a:lnTo>
                  <a:pt x="6745" y="3645"/>
                </a:lnTo>
                <a:lnTo>
                  <a:pt x="6744" y="3646"/>
                </a:lnTo>
                <a:lnTo>
                  <a:pt x="6744" y="3647"/>
                </a:lnTo>
                <a:lnTo>
                  <a:pt x="6743" y="3651"/>
                </a:lnTo>
                <a:lnTo>
                  <a:pt x="6744" y="3655"/>
                </a:lnTo>
                <a:lnTo>
                  <a:pt x="6745" y="3659"/>
                </a:lnTo>
                <a:lnTo>
                  <a:pt x="6747" y="3664"/>
                </a:lnTo>
                <a:lnTo>
                  <a:pt x="6749" y="3673"/>
                </a:lnTo>
                <a:lnTo>
                  <a:pt x="6750" y="3679"/>
                </a:lnTo>
                <a:lnTo>
                  <a:pt x="6749" y="3681"/>
                </a:lnTo>
                <a:lnTo>
                  <a:pt x="6748" y="3681"/>
                </a:lnTo>
                <a:lnTo>
                  <a:pt x="6747" y="3683"/>
                </a:lnTo>
                <a:lnTo>
                  <a:pt x="6746" y="3683"/>
                </a:lnTo>
                <a:lnTo>
                  <a:pt x="6742" y="3681"/>
                </a:lnTo>
                <a:lnTo>
                  <a:pt x="6737" y="3678"/>
                </a:lnTo>
                <a:lnTo>
                  <a:pt x="6729" y="3673"/>
                </a:lnTo>
                <a:lnTo>
                  <a:pt x="6722" y="3667"/>
                </a:lnTo>
                <a:lnTo>
                  <a:pt x="6714" y="3658"/>
                </a:lnTo>
                <a:lnTo>
                  <a:pt x="6705" y="3648"/>
                </a:lnTo>
                <a:lnTo>
                  <a:pt x="6701" y="3644"/>
                </a:lnTo>
                <a:lnTo>
                  <a:pt x="6696" y="3642"/>
                </a:lnTo>
                <a:lnTo>
                  <a:pt x="6692" y="3641"/>
                </a:lnTo>
                <a:lnTo>
                  <a:pt x="6690" y="3641"/>
                </a:lnTo>
                <a:lnTo>
                  <a:pt x="6688" y="3642"/>
                </a:lnTo>
                <a:lnTo>
                  <a:pt x="6686" y="3643"/>
                </a:lnTo>
                <a:lnTo>
                  <a:pt x="6684" y="3645"/>
                </a:lnTo>
                <a:lnTo>
                  <a:pt x="6681" y="3645"/>
                </a:lnTo>
                <a:lnTo>
                  <a:pt x="6679" y="3646"/>
                </a:lnTo>
                <a:lnTo>
                  <a:pt x="6677" y="3646"/>
                </a:lnTo>
                <a:lnTo>
                  <a:pt x="6671" y="3645"/>
                </a:lnTo>
                <a:lnTo>
                  <a:pt x="6667" y="3644"/>
                </a:lnTo>
                <a:lnTo>
                  <a:pt x="6663" y="3643"/>
                </a:lnTo>
                <a:lnTo>
                  <a:pt x="6661" y="3645"/>
                </a:lnTo>
                <a:lnTo>
                  <a:pt x="6660" y="3649"/>
                </a:lnTo>
                <a:lnTo>
                  <a:pt x="6661" y="3657"/>
                </a:lnTo>
                <a:lnTo>
                  <a:pt x="6664" y="3667"/>
                </a:lnTo>
                <a:lnTo>
                  <a:pt x="6667" y="3676"/>
                </a:lnTo>
                <a:lnTo>
                  <a:pt x="6670" y="3686"/>
                </a:lnTo>
                <a:lnTo>
                  <a:pt x="6674" y="3693"/>
                </a:lnTo>
                <a:lnTo>
                  <a:pt x="6681" y="3707"/>
                </a:lnTo>
                <a:lnTo>
                  <a:pt x="6688" y="3717"/>
                </a:lnTo>
                <a:lnTo>
                  <a:pt x="6692" y="3720"/>
                </a:lnTo>
                <a:lnTo>
                  <a:pt x="6700" y="3722"/>
                </a:lnTo>
                <a:lnTo>
                  <a:pt x="6708" y="3723"/>
                </a:lnTo>
                <a:lnTo>
                  <a:pt x="6718" y="3724"/>
                </a:lnTo>
                <a:lnTo>
                  <a:pt x="6727" y="3725"/>
                </a:lnTo>
                <a:lnTo>
                  <a:pt x="6736" y="3727"/>
                </a:lnTo>
                <a:lnTo>
                  <a:pt x="6744" y="3729"/>
                </a:lnTo>
                <a:lnTo>
                  <a:pt x="6750" y="3731"/>
                </a:lnTo>
                <a:lnTo>
                  <a:pt x="6760" y="3740"/>
                </a:lnTo>
                <a:lnTo>
                  <a:pt x="6774" y="3753"/>
                </a:lnTo>
                <a:lnTo>
                  <a:pt x="6785" y="3762"/>
                </a:lnTo>
                <a:lnTo>
                  <a:pt x="6790" y="3767"/>
                </a:lnTo>
                <a:lnTo>
                  <a:pt x="6807" y="3774"/>
                </a:lnTo>
                <a:close/>
                <a:moveTo>
                  <a:pt x="2785" y="1985"/>
                </a:moveTo>
                <a:lnTo>
                  <a:pt x="2790" y="1966"/>
                </a:lnTo>
                <a:lnTo>
                  <a:pt x="2799" y="1923"/>
                </a:lnTo>
                <a:lnTo>
                  <a:pt x="2805" y="1899"/>
                </a:lnTo>
                <a:lnTo>
                  <a:pt x="2812" y="1876"/>
                </a:lnTo>
                <a:lnTo>
                  <a:pt x="2815" y="1866"/>
                </a:lnTo>
                <a:lnTo>
                  <a:pt x="2818" y="1857"/>
                </a:lnTo>
                <a:lnTo>
                  <a:pt x="2821" y="1850"/>
                </a:lnTo>
                <a:lnTo>
                  <a:pt x="2824" y="1846"/>
                </a:lnTo>
                <a:lnTo>
                  <a:pt x="2839" y="1829"/>
                </a:lnTo>
                <a:lnTo>
                  <a:pt x="2853" y="1812"/>
                </a:lnTo>
                <a:lnTo>
                  <a:pt x="2860" y="1804"/>
                </a:lnTo>
                <a:lnTo>
                  <a:pt x="2865" y="1796"/>
                </a:lnTo>
                <a:lnTo>
                  <a:pt x="2866" y="1791"/>
                </a:lnTo>
                <a:lnTo>
                  <a:pt x="2867" y="1788"/>
                </a:lnTo>
                <a:lnTo>
                  <a:pt x="2868" y="1784"/>
                </a:lnTo>
                <a:lnTo>
                  <a:pt x="2867" y="1780"/>
                </a:lnTo>
                <a:lnTo>
                  <a:pt x="2867" y="1771"/>
                </a:lnTo>
                <a:lnTo>
                  <a:pt x="2867" y="1761"/>
                </a:lnTo>
                <a:lnTo>
                  <a:pt x="2869" y="1750"/>
                </a:lnTo>
                <a:lnTo>
                  <a:pt x="2872" y="1740"/>
                </a:lnTo>
                <a:lnTo>
                  <a:pt x="2876" y="1731"/>
                </a:lnTo>
                <a:lnTo>
                  <a:pt x="2881" y="1722"/>
                </a:lnTo>
                <a:lnTo>
                  <a:pt x="2883" y="1719"/>
                </a:lnTo>
                <a:lnTo>
                  <a:pt x="2885" y="1717"/>
                </a:lnTo>
                <a:lnTo>
                  <a:pt x="2888" y="1715"/>
                </a:lnTo>
                <a:lnTo>
                  <a:pt x="2890" y="1714"/>
                </a:lnTo>
                <a:lnTo>
                  <a:pt x="2895" y="1711"/>
                </a:lnTo>
                <a:lnTo>
                  <a:pt x="2903" y="1704"/>
                </a:lnTo>
                <a:lnTo>
                  <a:pt x="2911" y="1696"/>
                </a:lnTo>
                <a:lnTo>
                  <a:pt x="2919" y="1687"/>
                </a:lnTo>
                <a:lnTo>
                  <a:pt x="2929" y="1679"/>
                </a:lnTo>
                <a:lnTo>
                  <a:pt x="2937" y="1673"/>
                </a:lnTo>
                <a:lnTo>
                  <a:pt x="2940" y="1672"/>
                </a:lnTo>
                <a:lnTo>
                  <a:pt x="2944" y="1672"/>
                </a:lnTo>
                <a:lnTo>
                  <a:pt x="2947" y="1673"/>
                </a:lnTo>
                <a:lnTo>
                  <a:pt x="2950" y="1675"/>
                </a:lnTo>
                <a:lnTo>
                  <a:pt x="2954" y="1680"/>
                </a:lnTo>
                <a:lnTo>
                  <a:pt x="2956" y="1681"/>
                </a:lnTo>
                <a:lnTo>
                  <a:pt x="2959" y="1681"/>
                </a:lnTo>
                <a:lnTo>
                  <a:pt x="2961" y="1678"/>
                </a:lnTo>
                <a:lnTo>
                  <a:pt x="2962" y="1674"/>
                </a:lnTo>
                <a:lnTo>
                  <a:pt x="2966" y="1669"/>
                </a:lnTo>
                <a:lnTo>
                  <a:pt x="2969" y="1665"/>
                </a:lnTo>
                <a:lnTo>
                  <a:pt x="2972" y="1660"/>
                </a:lnTo>
                <a:lnTo>
                  <a:pt x="2979" y="1655"/>
                </a:lnTo>
                <a:lnTo>
                  <a:pt x="2990" y="1645"/>
                </a:lnTo>
                <a:lnTo>
                  <a:pt x="3003" y="1631"/>
                </a:lnTo>
                <a:lnTo>
                  <a:pt x="3017" y="1615"/>
                </a:lnTo>
                <a:lnTo>
                  <a:pt x="3029" y="1600"/>
                </a:lnTo>
                <a:lnTo>
                  <a:pt x="3039" y="1585"/>
                </a:lnTo>
                <a:lnTo>
                  <a:pt x="3042" y="1579"/>
                </a:lnTo>
                <a:lnTo>
                  <a:pt x="3044" y="1572"/>
                </a:lnTo>
                <a:lnTo>
                  <a:pt x="3045" y="1568"/>
                </a:lnTo>
                <a:lnTo>
                  <a:pt x="3044" y="1564"/>
                </a:lnTo>
                <a:lnTo>
                  <a:pt x="3041" y="1558"/>
                </a:lnTo>
                <a:lnTo>
                  <a:pt x="3038" y="1551"/>
                </a:lnTo>
                <a:lnTo>
                  <a:pt x="3037" y="1546"/>
                </a:lnTo>
                <a:lnTo>
                  <a:pt x="3035" y="1541"/>
                </a:lnTo>
                <a:lnTo>
                  <a:pt x="3034" y="1533"/>
                </a:lnTo>
                <a:lnTo>
                  <a:pt x="3034" y="1529"/>
                </a:lnTo>
                <a:lnTo>
                  <a:pt x="3038" y="1535"/>
                </a:lnTo>
                <a:lnTo>
                  <a:pt x="3047" y="1547"/>
                </a:lnTo>
                <a:lnTo>
                  <a:pt x="3054" y="1553"/>
                </a:lnTo>
                <a:lnTo>
                  <a:pt x="3061" y="1558"/>
                </a:lnTo>
                <a:lnTo>
                  <a:pt x="3065" y="1560"/>
                </a:lnTo>
                <a:lnTo>
                  <a:pt x="3068" y="1561"/>
                </a:lnTo>
                <a:lnTo>
                  <a:pt x="3072" y="1561"/>
                </a:lnTo>
                <a:lnTo>
                  <a:pt x="3077" y="1560"/>
                </a:lnTo>
                <a:lnTo>
                  <a:pt x="3091" y="1553"/>
                </a:lnTo>
                <a:lnTo>
                  <a:pt x="3114" y="1540"/>
                </a:lnTo>
                <a:lnTo>
                  <a:pt x="3143" y="1521"/>
                </a:lnTo>
                <a:lnTo>
                  <a:pt x="3174" y="1500"/>
                </a:lnTo>
                <a:lnTo>
                  <a:pt x="3203" y="1480"/>
                </a:lnTo>
                <a:lnTo>
                  <a:pt x="3230" y="1462"/>
                </a:lnTo>
                <a:lnTo>
                  <a:pt x="3247" y="1450"/>
                </a:lnTo>
                <a:lnTo>
                  <a:pt x="3254" y="1446"/>
                </a:lnTo>
                <a:lnTo>
                  <a:pt x="3245" y="1440"/>
                </a:lnTo>
                <a:lnTo>
                  <a:pt x="3225" y="1432"/>
                </a:lnTo>
                <a:lnTo>
                  <a:pt x="3214" y="1428"/>
                </a:lnTo>
                <a:lnTo>
                  <a:pt x="3201" y="1425"/>
                </a:lnTo>
                <a:lnTo>
                  <a:pt x="3196" y="1425"/>
                </a:lnTo>
                <a:lnTo>
                  <a:pt x="3190" y="1425"/>
                </a:lnTo>
                <a:lnTo>
                  <a:pt x="3185" y="1425"/>
                </a:lnTo>
                <a:lnTo>
                  <a:pt x="3179" y="1427"/>
                </a:lnTo>
                <a:lnTo>
                  <a:pt x="3175" y="1428"/>
                </a:lnTo>
                <a:lnTo>
                  <a:pt x="3171" y="1429"/>
                </a:lnTo>
                <a:lnTo>
                  <a:pt x="3168" y="1429"/>
                </a:lnTo>
                <a:lnTo>
                  <a:pt x="3165" y="1429"/>
                </a:lnTo>
                <a:lnTo>
                  <a:pt x="3161" y="1428"/>
                </a:lnTo>
                <a:lnTo>
                  <a:pt x="3159" y="1426"/>
                </a:lnTo>
                <a:lnTo>
                  <a:pt x="3157" y="1425"/>
                </a:lnTo>
                <a:lnTo>
                  <a:pt x="3155" y="1423"/>
                </a:lnTo>
                <a:lnTo>
                  <a:pt x="3153" y="1417"/>
                </a:lnTo>
                <a:lnTo>
                  <a:pt x="3153" y="1412"/>
                </a:lnTo>
                <a:lnTo>
                  <a:pt x="3154" y="1408"/>
                </a:lnTo>
                <a:lnTo>
                  <a:pt x="3157" y="1404"/>
                </a:lnTo>
                <a:lnTo>
                  <a:pt x="3168" y="1397"/>
                </a:lnTo>
                <a:lnTo>
                  <a:pt x="3181" y="1392"/>
                </a:lnTo>
                <a:lnTo>
                  <a:pt x="3187" y="1389"/>
                </a:lnTo>
                <a:lnTo>
                  <a:pt x="3191" y="1386"/>
                </a:lnTo>
                <a:lnTo>
                  <a:pt x="3192" y="1384"/>
                </a:lnTo>
                <a:lnTo>
                  <a:pt x="3192" y="1383"/>
                </a:lnTo>
                <a:lnTo>
                  <a:pt x="3192" y="1381"/>
                </a:lnTo>
                <a:lnTo>
                  <a:pt x="3190" y="1380"/>
                </a:lnTo>
                <a:lnTo>
                  <a:pt x="3187" y="1375"/>
                </a:lnTo>
                <a:lnTo>
                  <a:pt x="3183" y="1371"/>
                </a:lnTo>
                <a:lnTo>
                  <a:pt x="3182" y="1366"/>
                </a:lnTo>
                <a:lnTo>
                  <a:pt x="3181" y="1361"/>
                </a:lnTo>
                <a:lnTo>
                  <a:pt x="3182" y="1357"/>
                </a:lnTo>
                <a:lnTo>
                  <a:pt x="3185" y="1353"/>
                </a:lnTo>
                <a:lnTo>
                  <a:pt x="3186" y="1352"/>
                </a:lnTo>
                <a:lnTo>
                  <a:pt x="3188" y="1351"/>
                </a:lnTo>
                <a:lnTo>
                  <a:pt x="3190" y="1352"/>
                </a:lnTo>
                <a:lnTo>
                  <a:pt x="3192" y="1352"/>
                </a:lnTo>
                <a:lnTo>
                  <a:pt x="3197" y="1357"/>
                </a:lnTo>
                <a:lnTo>
                  <a:pt x="3202" y="1363"/>
                </a:lnTo>
                <a:lnTo>
                  <a:pt x="3208" y="1371"/>
                </a:lnTo>
                <a:lnTo>
                  <a:pt x="3212" y="1380"/>
                </a:lnTo>
                <a:lnTo>
                  <a:pt x="3218" y="1395"/>
                </a:lnTo>
                <a:lnTo>
                  <a:pt x="3221" y="1402"/>
                </a:lnTo>
                <a:lnTo>
                  <a:pt x="3223" y="1407"/>
                </a:lnTo>
                <a:lnTo>
                  <a:pt x="3230" y="1416"/>
                </a:lnTo>
                <a:lnTo>
                  <a:pt x="3234" y="1421"/>
                </a:lnTo>
                <a:lnTo>
                  <a:pt x="3239" y="1425"/>
                </a:lnTo>
                <a:lnTo>
                  <a:pt x="3241" y="1426"/>
                </a:lnTo>
                <a:lnTo>
                  <a:pt x="3244" y="1426"/>
                </a:lnTo>
                <a:lnTo>
                  <a:pt x="3246" y="1426"/>
                </a:lnTo>
                <a:lnTo>
                  <a:pt x="3249" y="1425"/>
                </a:lnTo>
                <a:lnTo>
                  <a:pt x="3256" y="1420"/>
                </a:lnTo>
                <a:lnTo>
                  <a:pt x="3262" y="1414"/>
                </a:lnTo>
                <a:lnTo>
                  <a:pt x="3269" y="1408"/>
                </a:lnTo>
                <a:lnTo>
                  <a:pt x="3277" y="1399"/>
                </a:lnTo>
                <a:lnTo>
                  <a:pt x="3282" y="1391"/>
                </a:lnTo>
                <a:lnTo>
                  <a:pt x="3285" y="1383"/>
                </a:lnTo>
                <a:lnTo>
                  <a:pt x="3286" y="1379"/>
                </a:lnTo>
                <a:lnTo>
                  <a:pt x="3286" y="1374"/>
                </a:lnTo>
                <a:lnTo>
                  <a:pt x="3286" y="1370"/>
                </a:lnTo>
                <a:lnTo>
                  <a:pt x="3284" y="1367"/>
                </a:lnTo>
                <a:lnTo>
                  <a:pt x="3275" y="1350"/>
                </a:lnTo>
                <a:lnTo>
                  <a:pt x="3261" y="1329"/>
                </a:lnTo>
                <a:lnTo>
                  <a:pt x="3246" y="1309"/>
                </a:lnTo>
                <a:lnTo>
                  <a:pt x="3235" y="1295"/>
                </a:lnTo>
                <a:lnTo>
                  <a:pt x="3222" y="1282"/>
                </a:lnTo>
                <a:lnTo>
                  <a:pt x="3204" y="1266"/>
                </a:lnTo>
                <a:lnTo>
                  <a:pt x="3190" y="1253"/>
                </a:lnTo>
                <a:lnTo>
                  <a:pt x="3183" y="1248"/>
                </a:lnTo>
                <a:lnTo>
                  <a:pt x="3191" y="1247"/>
                </a:lnTo>
                <a:lnTo>
                  <a:pt x="3207" y="1243"/>
                </a:lnTo>
                <a:lnTo>
                  <a:pt x="3215" y="1242"/>
                </a:lnTo>
                <a:lnTo>
                  <a:pt x="3223" y="1242"/>
                </a:lnTo>
                <a:lnTo>
                  <a:pt x="3226" y="1242"/>
                </a:lnTo>
                <a:lnTo>
                  <a:pt x="3230" y="1243"/>
                </a:lnTo>
                <a:lnTo>
                  <a:pt x="3232" y="1244"/>
                </a:lnTo>
                <a:lnTo>
                  <a:pt x="3233" y="1245"/>
                </a:lnTo>
                <a:lnTo>
                  <a:pt x="3234" y="1248"/>
                </a:lnTo>
                <a:lnTo>
                  <a:pt x="3236" y="1248"/>
                </a:lnTo>
                <a:lnTo>
                  <a:pt x="3237" y="1248"/>
                </a:lnTo>
                <a:lnTo>
                  <a:pt x="3238" y="1248"/>
                </a:lnTo>
                <a:lnTo>
                  <a:pt x="3240" y="1244"/>
                </a:lnTo>
                <a:lnTo>
                  <a:pt x="3241" y="1240"/>
                </a:lnTo>
                <a:lnTo>
                  <a:pt x="3244" y="1232"/>
                </a:lnTo>
                <a:lnTo>
                  <a:pt x="3245" y="1228"/>
                </a:lnTo>
                <a:lnTo>
                  <a:pt x="3246" y="1221"/>
                </a:lnTo>
                <a:lnTo>
                  <a:pt x="3247" y="1211"/>
                </a:lnTo>
                <a:lnTo>
                  <a:pt x="3249" y="1206"/>
                </a:lnTo>
                <a:lnTo>
                  <a:pt x="3252" y="1203"/>
                </a:lnTo>
                <a:lnTo>
                  <a:pt x="3253" y="1201"/>
                </a:lnTo>
                <a:lnTo>
                  <a:pt x="3255" y="1201"/>
                </a:lnTo>
                <a:lnTo>
                  <a:pt x="3256" y="1203"/>
                </a:lnTo>
                <a:lnTo>
                  <a:pt x="3258" y="1205"/>
                </a:lnTo>
                <a:lnTo>
                  <a:pt x="3260" y="1207"/>
                </a:lnTo>
                <a:lnTo>
                  <a:pt x="3262" y="1209"/>
                </a:lnTo>
                <a:lnTo>
                  <a:pt x="3265" y="1210"/>
                </a:lnTo>
                <a:lnTo>
                  <a:pt x="3268" y="1211"/>
                </a:lnTo>
                <a:lnTo>
                  <a:pt x="3276" y="1212"/>
                </a:lnTo>
                <a:lnTo>
                  <a:pt x="3283" y="1211"/>
                </a:lnTo>
                <a:lnTo>
                  <a:pt x="3296" y="1209"/>
                </a:lnTo>
                <a:lnTo>
                  <a:pt x="3301" y="1207"/>
                </a:lnTo>
                <a:lnTo>
                  <a:pt x="3300" y="1201"/>
                </a:lnTo>
                <a:lnTo>
                  <a:pt x="3298" y="1191"/>
                </a:lnTo>
                <a:lnTo>
                  <a:pt x="3295" y="1180"/>
                </a:lnTo>
                <a:lnTo>
                  <a:pt x="3292" y="1174"/>
                </a:lnTo>
                <a:lnTo>
                  <a:pt x="3284" y="1170"/>
                </a:lnTo>
                <a:lnTo>
                  <a:pt x="3270" y="1161"/>
                </a:lnTo>
                <a:lnTo>
                  <a:pt x="3265" y="1155"/>
                </a:lnTo>
                <a:lnTo>
                  <a:pt x="3261" y="1150"/>
                </a:lnTo>
                <a:lnTo>
                  <a:pt x="3260" y="1147"/>
                </a:lnTo>
                <a:lnTo>
                  <a:pt x="3260" y="1145"/>
                </a:lnTo>
                <a:lnTo>
                  <a:pt x="3261" y="1143"/>
                </a:lnTo>
                <a:lnTo>
                  <a:pt x="3263" y="1141"/>
                </a:lnTo>
                <a:lnTo>
                  <a:pt x="3277" y="1133"/>
                </a:lnTo>
                <a:lnTo>
                  <a:pt x="3295" y="1126"/>
                </a:lnTo>
                <a:lnTo>
                  <a:pt x="3311" y="1120"/>
                </a:lnTo>
                <a:lnTo>
                  <a:pt x="3320" y="1119"/>
                </a:lnTo>
                <a:lnTo>
                  <a:pt x="3321" y="1118"/>
                </a:lnTo>
                <a:lnTo>
                  <a:pt x="3320" y="1114"/>
                </a:lnTo>
                <a:lnTo>
                  <a:pt x="3318" y="1110"/>
                </a:lnTo>
                <a:lnTo>
                  <a:pt x="3314" y="1104"/>
                </a:lnTo>
                <a:lnTo>
                  <a:pt x="3306" y="1091"/>
                </a:lnTo>
                <a:lnTo>
                  <a:pt x="3296" y="1080"/>
                </a:lnTo>
                <a:lnTo>
                  <a:pt x="3290" y="1075"/>
                </a:lnTo>
                <a:lnTo>
                  <a:pt x="3284" y="1066"/>
                </a:lnTo>
                <a:lnTo>
                  <a:pt x="3279" y="1058"/>
                </a:lnTo>
                <a:lnTo>
                  <a:pt x="3274" y="1048"/>
                </a:lnTo>
                <a:lnTo>
                  <a:pt x="3270" y="1040"/>
                </a:lnTo>
                <a:lnTo>
                  <a:pt x="3268" y="1034"/>
                </a:lnTo>
                <a:lnTo>
                  <a:pt x="3267" y="1032"/>
                </a:lnTo>
                <a:lnTo>
                  <a:pt x="3267" y="1031"/>
                </a:lnTo>
                <a:lnTo>
                  <a:pt x="3268" y="1030"/>
                </a:lnTo>
                <a:lnTo>
                  <a:pt x="3269" y="1031"/>
                </a:lnTo>
                <a:lnTo>
                  <a:pt x="3281" y="1038"/>
                </a:lnTo>
                <a:lnTo>
                  <a:pt x="3299" y="1048"/>
                </a:lnTo>
                <a:lnTo>
                  <a:pt x="3307" y="1053"/>
                </a:lnTo>
                <a:lnTo>
                  <a:pt x="3315" y="1056"/>
                </a:lnTo>
                <a:lnTo>
                  <a:pt x="3318" y="1056"/>
                </a:lnTo>
                <a:lnTo>
                  <a:pt x="3321" y="1056"/>
                </a:lnTo>
                <a:lnTo>
                  <a:pt x="3322" y="1055"/>
                </a:lnTo>
                <a:lnTo>
                  <a:pt x="3323" y="1054"/>
                </a:lnTo>
                <a:lnTo>
                  <a:pt x="3321" y="1046"/>
                </a:lnTo>
                <a:lnTo>
                  <a:pt x="3317" y="1035"/>
                </a:lnTo>
                <a:lnTo>
                  <a:pt x="3310" y="1022"/>
                </a:lnTo>
                <a:lnTo>
                  <a:pt x="3303" y="1008"/>
                </a:lnTo>
                <a:lnTo>
                  <a:pt x="3295" y="994"/>
                </a:lnTo>
                <a:lnTo>
                  <a:pt x="3288" y="982"/>
                </a:lnTo>
                <a:lnTo>
                  <a:pt x="3282" y="974"/>
                </a:lnTo>
                <a:lnTo>
                  <a:pt x="3279" y="970"/>
                </a:lnTo>
                <a:lnTo>
                  <a:pt x="3271" y="968"/>
                </a:lnTo>
                <a:lnTo>
                  <a:pt x="3262" y="964"/>
                </a:lnTo>
                <a:lnTo>
                  <a:pt x="3258" y="959"/>
                </a:lnTo>
                <a:lnTo>
                  <a:pt x="3256" y="955"/>
                </a:lnTo>
                <a:lnTo>
                  <a:pt x="3256" y="952"/>
                </a:lnTo>
                <a:lnTo>
                  <a:pt x="3256" y="949"/>
                </a:lnTo>
                <a:lnTo>
                  <a:pt x="3257" y="946"/>
                </a:lnTo>
                <a:lnTo>
                  <a:pt x="3258" y="942"/>
                </a:lnTo>
                <a:lnTo>
                  <a:pt x="3263" y="933"/>
                </a:lnTo>
                <a:lnTo>
                  <a:pt x="3269" y="925"/>
                </a:lnTo>
                <a:lnTo>
                  <a:pt x="3276" y="918"/>
                </a:lnTo>
                <a:lnTo>
                  <a:pt x="3282" y="910"/>
                </a:lnTo>
                <a:lnTo>
                  <a:pt x="3289" y="905"/>
                </a:lnTo>
                <a:lnTo>
                  <a:pt x="3296" y="902"/>
                </a:lnTo>
                <a:lnTo>
                  <a:pt x="3299" y="902"/>
                </a:lnTo>
                <a:lnTo>
                  <a:pt x="3302" y="902"/>
                </a:lnTo>
                <a:lnTo>
                  <a:pt x="3304" y="903"/>
                </a:lnTo>
                <a:lnTo>
                  <a:pt x="3306" y="905"/>
                </a:lnTo>
                <a:lnTo>
                  <a:pt x="3317" y="915"/>
                </a:lnTo>
                <a:lnTo>
                  <a:pt x="3328" y="927"/>
                </a:lnTo>
                <a:lnTo>
                  <a:pt x="3332" y="932"/>
                </a:lnTo>
                <a:lnTo>
                  <a:pt x="3336" y="935"/>
                </a:lnTo>
                <a:lnTo>
                  <a:pt x="3339" y="936"/>
                </a:lnTo>
                <a:lnTo>
                  <a:pt x="3340" y="937"/>
                </a:lnTo>
                <a:lnTo>
                  <a:pt x="3341" y="937"/>
                </a:lnTo>
                <a:lnTo>
                  <a:pt x="3342" y="936"/>
                </a:lnTo>
                <a:lnTo>
                  <a:pt x="3343" y="922"/>
                </a:lnTo>
                <a:lnTo>
                  <a:pt x="3343" y="896"/>
                </a:lnTo>
                <a:lnTo>
                  <a:pt x="3344" y="870"/>
                </a:lnTo>
                <a:lnTo>
                  <a:pt x="3344" y="860"/>
                </a:lnTo>
                <a:lnTo>
                  <a:pt x="3335" y="861"/>
                </a:lnTo>
                <a:lnTo>
                  <a:pt x="3325" y="864"/>
                </a:lnTo>
                <a:lnTo>
                  <a:pt x="3318" y="865"/>
                </a:lnTo>
                <a:lnTo>
                  <a:pt x="3306" y="864"/>
                </a:lnTo>
                <a:lnTo>
                  <a:pt x="3301" y="863"/>
                </a:lnTo>
                <a:lnTo>
                  <a:pt x="3297" y="861"/>
                </a:lnTo>
                <a:lnTo>
                  <a:pt x="3296" y="860"/>
                </a:lnTo>
                <a:lnTo>
                  <a:pt x="3295" y="859"/>
                </a:lnTo>
                <a:lnTo>
                  <a:pt x="3295" y="857"/>
                </a:lnTo>
                <a:lnTo>
                  <a:pt x="3295" y="856"/>
                </a:lnTo>
                <a:lnTo>
                  <a:pt x="3301" y="845"/>
                </a:lnTo>
                <a:lnTo>
                  <a:pt x="3308" y="834"/>
                </a:lnTo>
                <a:lnTo>
                  <a:pt x="3314" y="823"/>
                </a:lnTo>
                <a:lnTo>
                  <a:pt x="3317" y="818"/>
                </a:lnTo>
                <a:lnTo>
                  <a:pt x="3312" y="818"/>
                </a:lnTo>
                <a:lnTo>
                  <a:pt x="3304" y="820"/>
                </a:lnTo>
                <a:lnTo>
                  <a:pt x="3295" y="824"/>
                </a:lnTo>
                <a:lnTo>
                  <a:pt x="3287" y="827"/>
                </a:lnTo>
                <a:lnTo>
                  <a:pt x="3281" y="830"/>
                </a:lnTo>
                <a:lnTo>
                  <a:pt x="3274" y="830"/>
                </a:lnTo>
                <a:lnTo>
                  <a:pt x="3270" y="828"/>
                </a:lnTo>
                <a:lnTo>
                  <a:pt x="3268" y="825"/>
                </a:lnTo>
                <a:lnTo>
                  <a:pt x="3266" y="822"/>
                </a:lnTo>
                <a:lnTo>
                  <a:pt x="3266" y="817"/>
                </a:lnTo>
                <a:lnTo>
                  <a:pt x="3267" y="806"/>
                </a:lnTo>
                <a:lnTo>
                  <a:pt x="3267" y="797"/>
                </a:lnTo>
                <a:lnTo>
                  <a:pt x="3268" y="793"/>
                </a:lnTo>
                <a:lnTo>
                  <a:pt x="3270" y="790"/>
                </a:lnTo>
                <a:lnTo>
                  <a:pt x="3273" y="787"/>
                </a:lnTo>
                <a:lnTo>
                  <a:pt x="3276" y="783"/>
                </a:lnTo>
                <a:lnTo>
                  <a:pt x="3283" y="779"/>
                </a:lnTo>
                <a:lnTo>
                  <a:pt x="3290" y="775"/>
                </a:lnTo>
                <a:lnTo>
                  <a:pt x="3292" y="772"/>
                </a:lnTo>
                <a:lnTo>
                  <a:pt x="3293" y="768"/>
                </a:lnTo>
                <a:lnTo>
                  <a:pt x="3293" y="761"/>
                </a:lnTo>
                <a:lnTo>
                  <a:pt x="3290" y="754"/>
                </a:lnTo>
                <a:lnTo>
                  <a:pt x="3284" y="737"/>
                </a:lnTo>
                <a:lnTo>
                  <a:pt x="3280" y="726"/>
                </a:lnTo>
                <a:lnTo>
                  <a:pt x="3279" y="721"/>
                </a:lnTo>
                <a:lnTo>
                  <a:pt x="3278" y="715"/>
                </a:lnTo>
                <a:lnTo>
                  <a:pt x="3279" y="712"/>
                </a:lnTo>
                <a:lnTo>
                  <a:pt x="3281" y="708"/>
                </a:lnTo>
                <a:lnTo>
                  <a:pt x="3291" y="700"/>
                </a:lnTo>
                <a:lnTo>
                  <a:pt x="3306" y="688"/>
                </a:lnTo>
                <a:lnTo>
                  <a:pt x="3314" y="683"/>
                </a:lnTo>
                <a:lnTo>
                  <a:pt x="3321" y="678"/>
                </a:lnTo>
                <a:lnTo>
                  <a:pt x="3325" y="673"/>
                </a:lnTo>
                <a:lnTo>
                  <a:pt x="3327" y="670"/>
                </a:lnTo>
                <a:lnTo>
                  <a:pt x="3325" y="659"/>
                </a:lnTo>
                <a:lnTo>
                  <a:pt x="3323" y="640"/>
                </a:lnTo>
                <a:lnTo>
                  <a:pt x="3320" y="621"/>
                </a:lnTo>
                <a:lnTo>
                  <a:pt x="3319" y="614"/>
                </a:lnTo>
                <a:lnTo>
                  <a:pt x="3324" y="607"/>
                </a:lnTo>
                <a:lnTo>
                  <a:pt x="3336" y="595"/>
                </a:lnTo>
                <a:lnTo>
                  <a:pt x="3348" y="581"/>
                </a:lnTo>
                <a:lnTo>
                  <a:pt x="3354" y="572"/>
                </a:lnTo>
                <a:lnTo>
                  <a:pt x="3353" y="571"/>
                </a:lnTo>
                <a:lnTo>
                  <a:pt x="3351" y="569"/>
                </a:lnTo>
                <a:lnTo>
                  <a:pt x="3348" y="568"/>
                </a:lnTo>
                <a:lnTo>
                  <a:pt x="3344" y="567"/>
                </a:lnTo>
                <a:lnTo>
                  <a:pt x="3337" y="564"/>
                </a:lnTo>
                <a:lnTo>
                  <a:pt x="3334" y="564"/>
                </a:lnTo>
                <a:lnTo>
                  <a:pt x="3334" y="568"/>
                </a:lnTo>
                <a:lnTo>
                  <a:pt x="3334" y="574"/>
                </a:lnTo>
                <a:lnTo>
                  <a:pt x="3333" y="578"/>
                </a:lnTo>
                <a:lnTo>
                  <a:pt x="3331" y="581"/>
                </a:lnTo>
                <a:lnTo>
                  <a:pt x="3327" y="583"/>
                </a:lnTo>
                <a:lnTo>
                  <a:pt x="3321" y="583"/>
                </a:lnTo>
                <a:lnTo>
                  <a:pt x="3309" y="583"/>
                </a:lnTo>
                <a:lnTo>
                  <a:pt x="3303" y="583"/>
                </a:lnTo>
                <a:lnTo>
                  <a:pt x="3302" y="582"/>
                </a:lnTo>
                <a:lnTo>
                  <a:pt x="3302" y="579"/>
                </a:lnTo>
                <a:lnTo>
                  <a:pt x="3302" y="575"/>
                </a:lnTo>
                <a:lnTo>
                  <a:pt x="3304" y="569"/>
                </a:lnTo>
                <a:lnTo>
                  <a:pt x="3307" y="556"/>
                </a:lnTo>
                <a:lnTo>
                  <a:pt x="3311" y="547"/>
                </a:lnTo>
                <a:lnTo>
                  <a:pt x="3315" y="539"/>
                </a:lnTo>
                <a:lnTo>
                  <a:pt x="3323" y="530"/>
                </a:lnTo>
                <a:lnTo>
                  <a:pt x="3325" y="529"/>
                </a:lnTo>
                <a:lnTo>
                  <a:pt x="3328" y="528"/>
                </a:lnTo>
                <a:lnTo>
                  <a:pt x="3330" y="529"/>
                </a:lnTo>
                <a:lnTo>
                  <a:pt x="3332" y="530"/>
                </a:lnTo>
                <a:lnTo>
                  <a:pt x="3339" y="535"/>
                </a:lnTo>
                <a:lnTo>
                  <a:pt x="3345" y="542"/>
                </a:lnTo>
                <a:lnTo>
                  <a:pt x="3348" y="546"/>
                </a:lnTo>
                <a:lnTo>
                  <a:pt x="3351" y="548"/>
                </a:lnTo>
                <a:lnTo>
                  <a:pt x="3354" y="550"/>
                </a:lnTo>
                <a:lnTo>
                  <a:pt x="3357" y="551"/>
                </a:lnTo>
                <a:lnTo>
                  <a:pt x="3362" y="551"/>
                </a:lnTo>
                <a:lnTo>
                  <a:pt x="3365" y="550"/>
                </a:lnTo>
                <a:lnTo>
                  <a:pt x="3369" y="547"/>
                </a:lnTo>
                <a:lnTo>
                  <a:pt x="3372" y="542"/>
                </a:lnTo>
                <a:lnTo>
                  <a:pt x="3385" y="525"/>
                </a:lnTo>
                <a:lnTo>
                  <a:pt x="3393" y="514"/>
                </a:lnTo>
                <a:lnTo>
                  <a:pt x="3395" y="511"/>
                </a:lnTo>
                <a:lnTo>
                  <a:pt x="3396" y="508"/>
                </a:lnTo>
                <a:lnTo>
                  <a:pt x="3395" y="505"/>
                </a:lnTo>
                <a:lnTo>
                  <a:pt x="3393" y="502"/>
                </a:lnTo>
                <a:lnTo>
                  <a:pt x="3388" y="494"/>
                </a:lnTo>
                <a:lnTo>
                  <a:pt x="3383" y="489"/>
                </a:lnTo>
                <a:lnTo>
                  <a:pt x="3378" y="487"/>
                </a:lnTo>
                <a:lnTo>
                  <a:pt x="3373" y="486"/>
                </a:lnTo>
                <a:lnTo>
                  <a:pt x="3366" y="486"/>
                </a:lnTo>
                <a:lnTo>
                  <a:pt x="3355" y="487"/>
                </a:lnTo>
                <a:lnTo>
                  <a:pt x="3346" y="488"/>
                </a:lnTo>
                <a:lnTo>
                  <a:pt x="3337" y="487"/>
                </a:lnTo>
                <a:lnTo>
                  <a:pt x="3331" y="485"/>
                </a:lnTo>
                <a:lnTo>
                  <a:pt x="3326" y="482"/>
                </a:lnTo>
                <a:lnTo>
                  <a:pt x="3322" y="481"/>
                </a:lnTo>
                <a:lnTo>
                  <a:pt x="3318" y="480"/>
                </a:lnTo>
                <a:lnTo>
                  <a:pt x="3315" y="481"/>
                </a:lnTo>
                <a:lnTo>
                  <a:pt x="3312" y="482"/>
                </a:lnTo>
                <a:lnTo>
                  <a:pt x="3310" y="484"/>
                </a:lnTo>
                <a:lnTo>
                  <a:pt x="3307" y="487"/>
                </a:lnTo>
                <a:lnTo>
                  <a:pt x="3302" y="493"/>
                </a:lnTo>
                <a:lnTo>
                  <a:pt x="3297" y="497"/>
                </a:lnTo>
                <a:lnTo>
                  <a:pt x="3291" y="499"/>
                </a:lnTo>
                <a:lnTo>
                  <a:pt x="3288" y="502"/>
                </a:lnTo>
                <a:lnTo>
                  <a:pt x="3285" y="501"/>
                </a:lnTo>
                <a:lnTo>
                  <a:pt x="3283" y="499"/>
                </a:lnTo>
                <a:lnTo>
                  <a:pt x="3283" y="497"/>
                </a:lnTo>
                <a:lnTo>
                  <a:pt x="3284" y="494"/>
                </a:lnTo>
                <a:lnTo>
                  <a:pt x="3289" y="486"/>
                </a:lnTo>
                <a:lnTo>
                  <a:pt x="3297" y="477"/>
                </a:lnTo>
                <a:lnTo>
                  <a:pt x="3301" y="474"/>
                </a:lnTo>
                <a:lnTo>
                  <a:pt x="3305" y="471"/>
                </a:lnTo>
                <a:lnTo>
                  <a:pt x="3308" y="470"/>
                </a:lnTo>
                <a:lnTo>
                  <a:pt x="3311" y="470"/>
                </a:lnTo>
                <a:lnTo>
                  <a:pt x="3320" y="473"/>
                </a:lnTo>
                <a:lnTo>
                  <a:pt x="3330" y="477"/>
                </a:lnTo>
                <a:lnTo>
                  <a:pt x="3335" y="479"/>
                </a:lnTo>
                <a:lnTo>
                  <a:pt x="3342" y="479"/>
                </a:lnTo>
                <a:lnTo>
                  <a:pt x="3345" y="477"/>
                </a:lnTo>
                <a:lnTo>
                  <a:pt x="3348" y="475"/>
                </a:lnTo>
                <a:lnTo>
                  <a:pt x="3351" y="473"/>
                </a:lnTo>
                <a:lnTo>
                  <a:pt x="3354" y="471"/>
                </a:lnTo>
                <a:lnTo>
                  <a:pt x="3357" y="468"/>
                </a:lnTo>
                <a:lnTo>
                  <a:pt x="3361" y="466"/>
                </a:lnTo>
                <a:lnTo>
                  <a:pt x="3364" y="464"/>
                </a:lnTo>
                <a:lnTo>
                  <a:pt x="3367" y="463"/>
                </a:lnTo>
                <a:lnTo>
                  <a:pt x="3374" y="461"/>
                </a:lnTo>
                <a:lnTo>
                  <a:pt x="3380" y="461"/>
                </a:lnTo>
                <a:lnTo>
                  <a:pt x="3392" y="463"/>
                </a:lnTo>
                <a:lnTo>
                  <a:pt x="3396" y="465"/>
                </a:lnTo>
                <a:lnTo>
                  <a:pt x="3397" y="465"/>
                </a:lnTo>
                <a:lnTo>
                  <a:pt x="3402" y="462"/>
                </a:lnTo>
                <a:lnTo>
                  <a:pt x="3407" y="460"/>
                </a:lnTo>
                <a:lnTo>
                  <a:pt x="3412" y="454"/>
                </a:lnTo>
                <a:lnTo>
                  <a:pt x="3417" y="447"/>
                </a:lnTo>
                <a:lnTo>
                  <a:pt x="3423" y="437"/>
                </a:lnTo>
                <a:lnTo>
                  <a:pt x="3432" y="425"/>
                </a:lnTo>
                <a:lnTo>
                  <a:pt x="3441" y="414"/>
                </a:lnTo>
                <a:lnTo>
                  <a:pt x="3452" y="402"/>
                </a:lnTo>
                <a:lnTo>
                  <a:pt x="3462" y="392"/>
                </a:lnTo>
                <a:lnTo>
                  <a:pt x="3472" y="382"/>
                </a:lnTo>
                <a:lnTo>
                  <a:pt x="3479" y="373"/>
                </a:lnTo>
                <a:lnTo>
                  <a:pt x="3481" y="368"/>
                </a:lnTo>
                <a:lnTo>
                  <a:pt x="3482" y="365"/>
                </a:lnTo>
                <a:lnTo>
                  <a:pt x="3483" y="362"/>
                </a:lnTo>
                <a:lnTo>
                  <a:pt x="3482" y="359"/>
                </a:lnTo>
                <a:lnTo>
                  <a:pt x="3477" y="351"/>
                </a:lnTo>
                <a:lnTo>
                  <a:pt x="3470" y="338"/>
                </a:lnTo>
                <a:lnTo>
                  <a:pt x="3459" y="323"/>
                </a:lnTo>
                <a:lnTo>
                  <a:pt x="3446" y="309"/>
                </a:lnTo>
                <a:lnTo>
                  <a:pt x="3439" y="301"/>
                </a:lnTo>
                <a:lnTo>
                  <a:pt x="3432" y="296"/>
                </a:lnTo>
                <a:lnTo>
                  <a:pt x="3424" y="290"/>
                </a:lnTo>
                <a:lnTo>
                  <a:pt x="3417" y="287"/>
                </a:lnTo>
                <a:lnTo>
                  <a:pt x="3410" y="284"/>
                </a:lnTo>
                <a:lnTo>
                  <a:pt x="3402" y="283"/>
                </a:lnTo>
                <a:lnTo>
                  <a:pt x="3399" y="284"/>
                </a:lnTo>
                <a:lnTo>
                  <a:pt x="3395" y="284"/>
                </a:lnTo>
                <a:lnTo>
                  <a:pt x="3392" y="286"/>
                </a:lnTo>
                <a:lnTo>
                  <a:pt x="3389" y="287"/>
                </a:lnTo>
                <a:lnTo>
                  <a:pt x="3383" y="292"/>
                </a:lnTo>
                <a:lnTo>
                  <a:pt x="3377" y="297"/>
                </a:lnTo>
                <a:lnTo>
                  <a:pt x="3373" y="302"/>
                </a:lnTo>
                <a:lnTo>
                  <a:pt x="3370" y="309"/>
                </a:lnTo>
                <a:lnTo>
                  <a:pt x="3365" y="320"/>
                </a:lnTo>
                <a:lnTo>
                  <a:pt x="3362" y="331"/>
                </a:lnTo>
                <a:lnTo>
                  <a:pt x="3359" y="339"/>
                </a:lnTo>
                <a:lnTo>
                  <a:pt x="3357" y="344"/>
                </a:lnTo>
                <a:lnTo>
                  <a:pt x="3355" y="345"/>
                </a:lnTo>
                <a:lnTo>
                  <a:pt x="3354" y="345"/>
                </a:lnTo>
                <a:lnTo>
                  <a:pt x="3351" y="344"/>
                </a:lnTo>
                <a:lnTo>
                  <a:pt x="3349" y="341"/>
                </a:lnTo>
                <a:lnTo>
                  <a:pt x="3339" y="331"/>
                </a:lnTo>
                <a:lnTo>
                  <a:pt x="3331" y="327"/>
                </a:lnTo>
                <a:lnTo>
                  <a:pt x="3330" y="326"/>
                </a:lnTo>
                <a:lnTo>
                  <a:pt x="3328" y="327"/>
                </a:lnTo>
                <a:lnTo>
                  <a:pt x="3328" y="328"/>
                </a:lnTo>
                <a:lnTo>
                  <a:pt x="3327" y="330"/>
                </a:lnTo>
                <a:lnTo>
                  <a:pt x="3328" y="333"/>
                </a:lnTo>
                <a:lnTo>
                  <a:pt x="3332" y="336"/>
                </a:lnTo>
                <a:lnTo>
                  <a:pt x="3337" y="339"/>
                </a:lnTo>
                <a:lnTo>
                  <a:pt x="3344" y="342"/>
                </a:lnTo>
                <a:lnTo>
                  <a:pt x="3349" y="345"/>
                </a:lnTo>
                <a:lnTo>
                  <a:pt x="3351" y="349"/>
                </a:lnTo>
                <a:lnTo>
                  <a:pt x="3352" y="351"/>
                </a:lnTo>
                <a:lnTo>
                  <a:pt x="3352" y="352"/>
                </a:lnTo>
                <a:lnTo>
                  <a:pt x="3350" y="354"/>
                </a:lnTo>
                <a:lnTo>
                  <a:pt x="3348" y="355"/>
                </a:lnTo>
                <a:lnTo>
                  <a:pt x="3337" y="360"/>
                </a:lnTo>
                <a:lnTo>
                  <a:pt x="3331" y="363"/>
                </a:lnTo>
                <a:lnTo>
                  <a:pt x="3328" y="363"/>
                </a:lnTo>
                <a:lnTo>
                  <a:pt x="3325" y="363"/>
                </a:lnTo>
                <a:lnTo>
                  <a:pt x="3321" y="361"/>
                </a:lnTo>
                <a:lnTo>
                  <a:pt x="3315" y="358"/>
                </a:lnTo>
                <a:lnTo>
                  <a:pt x="3313" y="356"/>
                </a:lnTo>
                <a:lnTo>
                  <a:pt x="3311" y="353"/>
                </a:lnTo>
                <a:lnTo>
                  <a:pt x="3309" y="350"/>
                </a:lnTo>
                <a:lnTo>
                  <a:pt x="3308" y="345"/>
                </a:lnTo>
                <a:lnTo>
                  <a:pt x="3306" y="338"/>
                </a:lnTo>
                <a:lnTo>
                  <a:pt x="3305" y="332"/>
                </a:lnTo>
                <a:lnTo>
                  <a:pt x="3303" y="327"/>
                </a:lnTo>
                <a:lnTo>
                  <a:pt x="3302" y="326"/>
                </a:lnTo>
                <a:lnTo>
                  <a:pt x="3299" y="329"/>
                </a:lnTo>
                <a:lnTo>
                  <a:pt x="3295" y="338"/>
                </a:lnTo>
                <a:lnTo>
                  <a:pt x="3288" y="350"/>
                </a:lnTo>
                <a:lnTo>
                  <a:pt x="3283" y="359"/>
                </a:lnTo>
                <a:lnTo>
                  <a:pt x="3277" y="366"/>
                </a:lnTo>
                <a:lnTo>
                  <a:pt x="3270" y="373"/>
                </a:lnTo>
                <a:lnTo>
                  <a:pt x="3265" y="379"/>
                </a:lnTo>
                <a:lnTo>
                  <a:pt x="3260" y="384"/>
                </a:lnTo>
                <a:lnTo>
                  <a:pt x="3256" y="390"/>
                </a:lnTo>
                <a:lnTo>
                  <a:pt x="3254" y="398"/>
                </a:lnTo>
                <a:lnTo>
                  <a:pt x="3249" y="416"/>
                </a:lnTo>
                <a:lnTo>
                  <a:pt x="3245" y="435"/>
                </a:lnTo>
                <a:lnTo>
                  <a:pt x="3243" y="444"/>
                </a:lnTo>
                <a:lnTo>
                  <a:pt x="3241" y="452"/>
                </a:lnTo>
                <a:lnTo>
                  <a:pt x="3238" y="459"/>
                </a:lnTo>
                <a:lnTo>
                  <a:pt x="3235" y="465"/>
                </a:lnTo>
                <a:lnTo>
                  <a:pt x="3230" y="469"/>
                </a:lnTo>
                <a:lnTo>
                  <a:pt x="3223" y="472"/>
                </a:lnTo>
                <a:lnTo>
                  <a:pt x="3216" y="475"/>
                </a:lnTo>
                <a:lnTo>
                  <a:pt x="3210" y="476"/>
                </a:lnTo>
                <a:lnTo>
                  <a:pt x="3207" y="476"/>
                </a:lnTo>
                <a:lnTo>
                  <a:pt x="3203" y="476"/>
                </a:lnTo>
                <a:lnTo>
                  <a:pt x="3201" y="475"/>
                </a:lnTo>
                <a:lnTo>
                  <a:pt x="3200" y="474"/>
                </a:lnTo>
                <a:lnTo>
                  <a:pt x="3199" y="472"/>
                </a:lnTo>
                <a:lnTo>
                  <a:pt x="3200" y="469"/>
                </a:lnTo>
                <a:lnTo>
                  <a:pt x="3201" y="466"/>
                </a:lnTo>
                <a:lnTo>
                  <a:pt x="3204" y="463"/>
                </a:lnTo>
                <a:lnTo>
                  <a:pt x="3215" y="447"/>
                </a:lnTo>
                <a:lnTo>
                  <a:pt x="3223" y="436"/>
                </a:lnTo>
                <a:lnTo>
                  <a:pt x="3230" y="423"/>
                </a:lnTo>
                <a:lnTo>
                  <a:pt x="3235" y="409"/>
                </a:lnTo>
                <a:lnTo>
                  <a:pt x="3241" y="393"/>
                </a:lnTo>
                <a:lnTo>
                  <a:pt x="3248" y="375"/>
                </a:lnTo>
                <a:lnTo>
                  <a:pt x="3253" y="365"/>
                </a:lnTo>
                <a:lnTo>
                  <a:pt x="3255" y="357"/>
                </a:lnTo>
                <a:lnTo>
                  <a:pt x="3257" y="349"/>
                </a:lnTo>
                <a:lnTo>
                  <a:pt x="3258" y="340"/>
                </a:lnTo>
                <a:lnTo>
                  <a:pt x="3257" y="318"/>
                </a:lnTo>
                <a:lnTo>
                  <a:pt x="3257" y="289"/>
                </a:lnTo>
                <a:lnTo>
                  <a:pt x="3256" y="276"/>
                </a:lnTo>
                <a:lnTo>
                  <a:pt x="3253" y="266"/>
                </a:lnTo>
                <a:lnTo>
                  <a:pt x="3252" y="264"/>
                </a:lnTo>
                <a:lnTo>
                  <a:pt x="3248" y="262"/>
                </a:lnTo>
                <a:lnTo>
                  <a:pt x="3246" y="262"/>
                </a:lnTo>
                <a:lnTo>
                  <a:pt x="3243" y="264"/>
                </a:lnTo>
                <a:lnTo>
                  <a:pt x="3229" y="274"/>
                </a:lnTo>
                <a:lnTo>
                  <a:pt x="3215" y="284"/>
                </a:lnTo>
                <a:lnTo>
                  <a:pt x="3209" y="289"/>
                </a:lnTo>
                <a:lnTo>
                  <a:pt x="3203" y="293"/>
                </a:lnTo>
                <a:lnTo>
                  <a:pt x="3200" y="298"/>
                </a:lnTo>
                <a:lnTo>
                  <a:pt x="3199" y="305"/>
                </a:lnTo>
                <a:lnTo>
                  <a:pt x="3197" y="311"/>
                </a:lnTo>
                <a:lnTo>
                  <a:pt x="3195" y="318"/>
                </a:lnTo>
                <a:lnTo>
                  <a:pt x="3191" y="327"/>
                </a:lnTo>
                <a:lnTo>
                  <a:pt x="3186" y="334"/>
                </a:lnTo>
                <a:lnTo>
                  <a:pt x="3180" y="341"/>
                </a:lnTo>
                <a:lnTo>
                  <a:pt x="3174" y="348"/>
                </a:lnTo>
                <a:lnTo>
                  <a:pt x="3169" y="352"/>
                </a:lnTo>
                <a:lnTo>
                  <a:pt x="3164" y="355"/>
                </a:lnTo>
                <a:lnTo>
                  <a:pt x="3152" y="359"/>
                </a:lnTo>
                <a:lnTo>
                  <a:pt x="3138" y="364"/>
                </a:lnTo>
                <a:lnTo>
                  <a:pt x="3127" y="368"/>
                </a:lnTo>
                <a:lnTo>
                  <a:pt x="3122" y="371"/>
                </a:lnTo>
                <a:lnTo>
                  <a:pt x="3128" y="365"/>
                </a:lnTo>
                <a:lnTo>
                  <a:pt x="3142" y="355"/>
                </a:lnTo>
                <a:lnTo>
                  <a:pt x="3156" y="343"/>
                </a:lnTo>
                <a:lnTo>
                  <a:pt x="3165" y="334"/>
                </a:lnTo>
                <a:lnTo>
                  <a:pt x="3169" y="329"/>
                </a:lnTo>
                <a:lnTo>
                  <a:pt x="3174" y="322"/>
                </a:lnTo>
                <a:lnTo>
                  <a:pt x="3176" y="318"/>
                </a:lnTo>
                <a:lnTo>
                  <a:pt x="3178" y="314"/>
                </a:lnTo>
                <a:lnTo>
                  <a:pt x="3179" y="310"/>
                </a:lnTo>
                <a:lnTo>
                  <a:pt x="3178" y="306"/>
                </a:lnTo>
                <a:lnTo>
                  <a:pt x="3177" y="301"/>
                </a:lnTo>
                <a:lnTo>
                  <a:pt x="3175" y="296"/>
                </a:lnTo>
                <a:lnTo>
                  <a:pt x="3172" y="293"/>
                </a:lnTo>
                <a:lnTo>
                  <a:pt x="3169" y="289"/>
                </a:lnTo>
                <a:lnTo>
                  <a:pt x="3166" y="287"/>
                </a:lnTo>
                <a:lnTo>
                  <a:pt x="3163" y="285"/>
                </a:lnTo>
                <a:lnTo>
                  <a:pt x="3158" y="284"/>
                </a:lnTo>
                <a:lnTo>
                  <a:pt x="3155" y="284"/>
                </a:lnTo>
                <a:lnTo>
                  <a:pt x="3144" y="285"/>
                </a:lnTo>
                <a:lnTo>
                  <a:pt x="3127" y="284"/>
                </a:lnTo>
                <a:lnTo>
                  <a:pt x="3117" y="284"/>
                </a:lnTo>
                <a:lnTo>
                  <a:pt x="3107" y="286"/>
                </a:lnTo>
                <a:lnTo>
                  <a:pt x="3102" y="287"/>
                </a:lnTo>
                <a:lnTo>
                  <a:pt x="3097" y="289"/>
                </a:lnTo>
                <a:lnTo>
                  <a:pt x="3091" y="292"/>
                </a:lnTo>
                <a:lnTo>
                  <a:pt x="3086" y="295"/>
                </a:lnTo>
                <a:lnTo>
                  <a:pt x="3069" y="307"/>
                </a:lnTo>
                <a:lnTo>
                  <a:pt x="3057" y="313"/>
                </a:lnTo>
                <a:lnTo>
                  <a:pt x="3045" y="318"/>
                </a:lnTo>
                <a:lnTo>
                  <a:pt x="3030" y="327"/>
                </a:lnTo>
                <a:lnTo>
                  <a:pt x="3021" y="331"/>
                </a:lnTo>
                <a:lnTo>
                  <a:pt x="3013" y="335"/>
                </a:lnTo>
                <a:lnTo>
                  <a:pt x="3005" y="337"/>
                </a:lnTo>
                <a:lnTo>
                  <a:pt x="2999" y="338"/>
                </a:lnTo>
                <a:lnTo>
                  <a:pt x="2996" y="338"/>
                </a:lnTo>
                <a:lnTo>
                  <a:pt x="2994" y="338"/>
                </a:lnTo>
                <a:lnTo>
                  <a:pt x="2993" y="337"/>
                </a:lnTo>
                <a:lnTo>
                  <a:pt x="2992" y="336"/>
                </a:lnTo>
                <a:lnTo>
                  <a:pt x="2991" y="335"/>
                </a:lnTo>
                <a:lnTo>
                  <a:pt x="2991" y="333"/>
                </a:lnTo>
                <a:lnTo>
                  <a:pt x="2992" y="330"/>
                </a:lnTo>
                <a:lnTo>
                  <a:pt x="2994" y="328"/>
                </a:lnTo>
                <a:lnTo>
                  <a:pt x="2998" y="320"/>
                </a:lnTo>
                <a:lnTo>
                  <a:pt x="3004" y="314"/>
                </a:lnTo>
                <a:lnTo>
                  <a:pt x="3011" y="309"/>
                </a:lnTo>
                <a:lnTo>
                  <a:pt x="3017" y="302"/>
                </a:lnTo>
                <a:lnTo>
                  <a:pt x="3029" y="293"/>
                </a:lnTo>
                <a:lnTo>
                  <a:pt x="3042" y="285"/>
                </a:lnTo>
                <a:lnTo>
                  <a:pt x="3057" y="277"/>
                </a:lnTo>
                <a:lnTo>
                  <a:pt x="3076" y="270"/>
                </a:lnTo>
                <a:lnTo>
                  <a:pt x="3086" y="267"/>
                </a:lnTo>
                <a:lnTo>
                  <a:pt x="3097" y="264"/>
                </a:lnTo>
                <a:lnTo>
                  <a:pt x="3106" y="263"/>
                </a:lnTo>
                <a:lnTo>
                  <a:pt x="3113" y="264"/>
                </a:lnTo>
                <a:lnTo>
                  <a:pt x="3129" y="267"/>
                </a:lnTo>
                <a:lnTo>
                  <a:pt x="3144" y="270"/>
                </a:lnTo>
                <a:lnTo>
                  <a:pt x="3151" y="271"/>
                </a:lnTo>
                <a:lnTo>
                  <a:pt x="3157" y="271"/>
                </a:lnTo>
                <a:lnTo>
                  <a:pt x="3163" y="270"/>
                </a:lnTo>
                <a:lnTo>
                  <a:pt x="3166" y="268"/>
                </a:lnTo>
                <a:lnTo>
                  <a:pt x="3175" y="263"/>
                </a:lnTo>
                <a:lnTo>
                  <a:pt x="3189" y="256"/>
                </a:lnTo>
                <a:lnTo>
                  <a:pt x="3205" y="248"/>
                </a:lnTo>
                <a:lnTo>
                  <a:pt x="3223" y="238"/>
                </a:lnTo>
                <a:lnTo>
                  <a:pt x="3239" y="228"/>
                </a:lnTo>
                <a:lnTo>
                  <a:pt x="3251" y="221"/>
                </a:lnTo>
                <a:lnTo>
                  <a:pt x="3254" y="219"/>
                </a:lnTo>
                <a:lnTo>
                  <a:pt x="3257" y="217"/>
                </a:lnTo>
                <a:lnTo>
                  <a:pt x="3258" y="214"/>
                </a:lnTo>
                <a:lnTo>
                  <a:pt x="3258" y="212"/>
                </a:lnTo>
                <a:lnTo>
                  <a:pt x="3260" y="207"/>
                </a:lnTo>
                <a:lnTo>
                  <a:pt x="3262" y="202"/>
                </a:lnTo>
                <a:lnTo>
                  <a:pt x="3263" y="198"/>
                </a:lnTo>
                <a:lnTo>
                  <a:pt x="3263" y="192"/>
                </a:lnTo>
                <a:lnTo>
                  <a:pt x="3261" y="187"/>
                </a:lnTo>
                <a:lnTo>
                  <a:pt x="3258" y="180"/>
                </a:lnTo>
                <a:lnTo>
                  <a:pt x="3251" y="172"/>
                </a:lnTo>
                <a:lnTo>
                  <a:pt x="3242" y="164"/>
                </a:lnTo>
                <a:lnTo>
                  <a:pt x="3233" y="157"/>
                </a:lnTo>
                <a:lnTo>
                  <a:pt x="3223" y="151"/>
                </a:lnTo>
                <a:lnTo>
                  <a:pt x="3213" y="145"/>
                </a:lnTo>
                <a:lnTo>
                  <a:pt x="3204" y="142"/>
                </a:lnTo>
                <a:lnTo>
                  <a:pt x="3198" y="140"/>
                </a:lnTo>
                <a:lnTo>
                  <a:pt x="3195" y="140"/>
                </a:lnTo>
                <a:lnTo>
                  <a:pt x="3190" y="145"/>
                </a:lnTo>
                <a:lnTo>
                  <a:pt x="3182" y="153"/>
                </a:lnTo>
                <a:lnTo>
                  <a:pt x="3179" y="156"/>
                </a:lnTo>
                <a:lnTo>
                  <a:pt x="3176" y="157"/>
                </a:lnTo>
                <a:lnTo>
                  <a:pt x="3175" y="158"/>
                </a:lnTo>
                <a:lnTo>
                  <a:pt x="3174" y="157"/>
                </a:lnTo>
                <a:lnTo>
                  <a:pt x="3173" y="157"/>
                </a:lnTo>
                <a:lnTo>
                  <a:pt x="3172" y="155"/>
                </a:lnTo>
                <a:lnTo>
                  <a:pt x="3172" y="152"/>
                </a:lnTo>
                <a:lnTo>
                  <a:pt x="3173" y="148"/>
                </a:lnTo>
                <a:lnTo>
                  <a:pt x="3174" y="145"/>
                </a:lnTo>
                <a:lnTo>
                  <a:pt x="3176" y="143"/>
                </a:lnTo>
                <a:lnTo>
                  <a:pt x="3178" y="139"/>
                </a:lnTo>
                <a:lnTo>
                  <a:pt x="3180" y="135"/>
                </a:lnTo>
                <a:lnTo>
                  <a:pt x="3181" y="130"/>
                </a:lnTo>
                <a:lnTo>
                  <a:pt x="3181" y="123"/>
                </a:lnTo>
                <a:lnTo>
                  <a:pt x="3181" y="108"/>
                </a:lnTo>
                <a:lnTo>
                  <a:pt x="3180" y="95"/>
                </a:lnTo>
                <a:lnTo>
                  <a:pt x="3178" y="90"/>
                </a:lnTo>
                <a:lnTo>
                  <a:pt x="3176" y="88"/>
                </a:lnTo>
                <a:lnTo>
                  <a:pt x="3174" y="87"/>
                </a:lnTo>
                <a:lnTo>
                  <a:pt x="3172" y="87"/>
                </a:lnTo>
                <a:lnTo>
                  <a:pt x="3169" y="88"/>
                </a:lnTo>
                <a:lnTo>
                  <a:pt x="3166" y="89"/>
                </a:lnTo>
                <a:lnTo>
                  <a:pt x="3154" y="98"/>
                </a:lnTo>
                <a:lnTo>
                  <a:pt x="3143" y="109"/>
                </a:lnTo>
                <a:lnTo>
                  <a:pt x="3136" y="113"/>
                </a:lnTo>
                <a:lnTo>
                  <a:pt x="3130" y="116"/>
                </a:lnTo>
                <a:lnTo>
                  <a:pt x="3127" y="117"/>
                </a:lnTo>
                <a:lnTo>
                  <a:pt x="3124" y="117"/>
                </a:lnTo>
                <a:lnTo>
                  <a:pt x="3120" y="117"/>
                </a:lnTo>
                <a:lnTo>
                  <a:pt x="3115" y="116"/>
                </a:lnTo>
                <a:lnTo>
                  <a:pt x="3099" y="111"/>
                </a:lnTo>
                <a:lnTo>
                  <a:pt x="3082" y="107"/>
                </a:lnTo>
                <a:lnTo>
                  <a:pt x="3073" y="104"/>
                </a:lnTo>
                <a:lnTo>
                  <a:pt x="3065" y="104"/>
                </a:lnTo>
                <a:lnTo>
                  <a:pt x="3058" y="104"/>
                </a:lnTo>
                <a:lnTo>
                  <a:pt x="3052" y="106"/>
                </a:lnTo>
                <a:lnTo>
                  <a:pt x="3040" y="111"/>
                </a:lnTo>
                <a:lnTo>
                  <a:pt x="3026" y="118"/>
                </a:lnTo>
                <a:lnTo>
                  <a:pt x="3020" y="121"/>
                </a:lnTo>
                <a:lnTo>
                  <a:pt x="3013" y="125"/>
                </a:lnTo>
                <a:lnTo>
                  <a:pt x="3005" y="128"/>
                </a:lnTo>
                <a:lnTo>
                  <a:pt x="2999" y="130"/>
                </a:lnTo>
                <a:lnTo>
                  <a:pt x="2981" y="134"/>
                </a:lnTo>
                <a:lnTo>
                  <a:pt x="2961" y="140"/>
                </a:lnTo>
                <a:lnTo>
                  <a:pt x="2953" y="142"/>
                </a:lnTo>
                <a:lnTo>
                  <a:pt x="2946" y="143"/>
                </a:lnTo>
                <a:lnTo>
                  <a:pt x="2944" y="143"/>
                </a:lnTo>
                <a:lnTo>
                  <a:pt x="2942" y="142"/>
                </a:lnTo>
                <a:lnTo>
                  <a:pt x="2941" y="141"/>
                </a:lnTo>
                <a:lnTo>
                  <a:pt x="2942" y="139"/>
                </a:lnTo>
                <a:lnTo>
                  <a:pt x="2946" y="135"/>
                </a:lnTo>
                <a:lnTo>
                  <a:pt x="2951" y="132"/>
                </a:lnTo>
                <a:lnTo>
                  <a:pt x="2957" y="129"/>
                </a:lnTo>
                <a:lnTo>
                  <a:pt x="2964" y="126"/>
                </a:lnTo>
                <a:lnTo>
                  <a:pt x="2973" y="123"/>
                </a:lnTo>
                <a:lnTo>
                  <a:pt x="2981" y="120"/>
                </a:lnTo>
                <a:lnTo>
                  <a:pt x="2991" y="116"/>
                </a:lnTo>
                <a:lnTo>
                  <a:pt x="3000" y="111"/>
                </a:lnTo>
                <a:lnTo>
                  <a:pt x="3019" y="99"/>
                </a:lnTo>
                <a:lnTo>
                  <a:pt x="3037" y="90"/>
                </a:lnTo>
                <a:lnTo>
                  <a:pt x="3045" y="86"/>
                </a:lnTo>
                <a:lnTo>
                  <a:pt x="3051" y="84"/>
                </a:lnTo>
                <a:lnTo>
                  <a:pt x="3058" y="82"/>
                </a:lnTo>
                <a:lnTo>
                  <a:pt x="3063" y="84"/>
                </a:lnTo>
                <a:lnTo>
                  <a:pt x="3068" y="85"/>
                </a:lnTo>
                <a:lnTo>
                  <a:pt x="3079" y="86"/>
                </a:lnTo>
                <a:lnTo>
                  <a:pt x="3091" y="87"/>
                </a:lnTo>
                <a:lnTo>
                  <a:pt x="3105" y="87"/>
                </a:lnTo>
                <a:lnTo>
                  <a:pt x="3119" y="87"/>
                </a:lnTo>
                <a:lnTo>
                  <a:pt x="3130" y="87"/>
                </a:lnTo>
                <a:lnTo>
                  <a:pt x="3137" y="86"/>
                </a:lnTo>
                <a:lnTo>
                  <a:pt x="3142" y="85"/>
                </a:lnTo>
                <a:lnTo>
                  <a:pt x="3156" y="70"/>
                </a:lnTo>
                <a:lnTo>
                  <a:pt x="3168" y="56"/>
                </a:lnTo>
                <a:lnTo>
                  <a:pt x="3166" y="53"/>
                </a:lnTo>
                <a:lnTo>
                  <a:pt x="3159" y="49"/>
                </a:lnTo>
                <a:lnTo>
                  <a:pt x="3151" y="44"/>
                </a:lnTo>
                <a:lnTo>
                  <a:pt x="3141" y="37"/>
                </a:lnTo>
                <a:lnTo>
                  <a:pt x="3129" y="32"/>
                </a:lnTo>
                <a:lnTo>
                  <a:pt x="3116" y="27"/>
                </a:lnTo>
                <a:lnTo>
                  <a:pt x="3106" y="24"/>
                </a:lnTo>
                <a:lnTo>
                  <a:pt x="3098" y="22"/>
                </a:lnTo>
                <a:lnTo>
                  <a:pt x="3080" y="20"/>
                </a:lnTo>
                <a:lnTo>
                  <a:pt x="3060" y="17"/>
                </a:lnTo>
                <a:lnTo>
                  <a:pt x="3049" y="15"/>
                </a:lnTo>
                <a:lnTo>
                  <a:pt x="3040" y="13"/>
                </a:lnTo>
                <a:lnTo>
                  <a:pt x="3032" y="10"/>
                </a:lnTo>
                <a:lnTo>
                  <a:pt x="3024" y="7"/>
                </a:lnTo>
                <a:lnTo>
                  <a:pt x="3017" y="4"/>
                </a:lnTo>
                <a:lnTo>
                  <a:pt x="3007" y="2"/>
                </a:lnTo>
                <a:lnTo>
                  <a:pt x="2996" y="0"/>
                </a:lnTo>
                <a:lnTo>
                  <a:pt x="2983" y="0"/>
                </a:lnTo>
                <a:lnTo>
                  <a:pt x="2970" y="0"/>
                </a:lnTo>
                <a:lnTo>
                  <a:pt x="2957" y="1"/>
                </a:lnTo>
                <a:lnTo>
                  <a:pt x="2946" y="3"/>
                </a:lnTo>
                <a:lnTo>
                  <a:pt x="2935" y="6"/>
                </a:lnTo>
                <a:lnTo>
                  <a:pt x="2931" y="8"/>
                </a:lnTo>
                <a:lnTo>
                  <a:pt x="2928" y="11"/>
                </a:lnTo>
                <a:lnTo>
                  <a:pt x="2927" y="13"/>
                </a:lnTo>
                <a:lnTo>
                  <a:pt x="2926" y="16"/>
                </a:lnTo>
                <a:lnTo>
                  <a:pt x="2925" y="24"/>
                </a:lnTo>
                <a:lnTo>
                  <a:pt x="2927" y="30"/>
                </a:lnTo>
                <a:lnTo>
                  <a:pt x="2929" y="37"/>
                </a:lnTo>
                <a:lnTo>
                  <a:pt x="2931" y="43"/>
                </a:lnTo>
                <a:lnTo>
                  <a:pt x="2932" y="45"/>
                </a:lnTo>
                <a:lnTo>
                  <a:pt x="2932" y="47"/>
                </a:lnTo>
                <a:lnTo>
                  <a:pt x="2931" y="48"/>
                </a:lnTo>
                <a:lnTo>
                  <a:pt x="2930" y="48"/>
                </a:lnTo>
                <a:lnTo>
                  <a:pt x="2927" y="48"/>
                </a:lnTo>
                <a:lnTo>
                  <a:pt x="2922" y="47"/>
                </a:lnTo>
                <a:lnTo>
                  <a:pt x="2917" y="45"/>
                </a:lnTo>
                <a:lnTo>
                  <a:pt x="2912" y="43"/>
                </a:lnTo>
                <a:lnTo>
                  <a:pt x="2904" y="37"/>
                </a:lnTo>
                <a:lnTo>
                  <a:pt x="2901" y="36"/>
                </a:lnTo>
                <a:lnTo>
                  <a:pt x="2902" y="39"/>
                </a:lnTo>
                <a:lnTo>
                  <a:pt x="2903" y="48"/>
                </a:lnTo>
                <a:lnTo>
                  <a:pt x="2903" y="51"/>
                </a:lnTo>
                <a:lnTo>
                  <a:pt x="2902" y="53"/>
                </a:lnTo>
                <a:lnTo>
                  <a:pt x="2901" y="54"/>
                </a:lnTo>
                <a:lnTo>
                  <a:pt x="2898" y="54"/>
                </a:lnTo>
                <a:lnTo>
                  <a:pt x="2896" y="53"/>
                </a:lnTo>
                <a:lnTo>
                  <a:pt x="2894" y="52"/>
                </a:lnTo>
                <a:lnTo>
                  <a:pt x="2886" y="47"/>
                </a:lnTo>
                <a:lnTo>
                  <a:pt x="2881" y="45"/>
                </a:lnTo>
                <a:lnTo>
                  <a:pt x="2880" y="45"/>
                </a:lnTo>
                <a:lnTo>
                  <a:pt x="2879" y="46"/>
                </a:lnTo>
                <a:lnTo>
                  <a:pt x="2878" y="47"/>
                </a:lnTo>
                <a:lnTo>
                  <a:pt x="2876" y="49"/>
                </a:lnTo>
                <a:lnTo>
                  <a:pt x="2875" y="56"/>
                </a:lnTo>
                <a:lnTo>
                  <a:pt x="2874" y="65"/>
                </a:lnTo>
                <a:lnTo>
                  <a:pt x="2874" y="69"/>
                </a:lnTo>
                <a:lnTo>
                  <a:pt x="2875" y="72"/>
                </a:lnTo>
                <a:lnTo>
                  <a:pt x="2878" y="75"/>
                </a:lnTo>
                <a:lnTo>
                  <a:pt x="2881" y="78"/>
                </a:lnTo>
                <a:lnTo>
                  <a:pt x="2890" y="82"/>
                </a:lnTo>
                <a:lnTo>
                  <a:pt x="2901" y="87"/>
                </a:lnTo>
                <a:lnTo>
                  <a:pt x="2904" y="90"/>
                </a:lnTo>
                <a:lnTo>
                  <a:pt x="2905" y="92"/>
                </a:lnTo>
                <a:lnTo>
                  <a:pt x="2905" y="93"/>
                </a:lnTo>
                <a:lnTo>
                  <a:pt x="2904" y="95"/>
                </a:lnTo>
                <a:lnTo>
                  <a:pt x="2902" y="96"/>
                </a:lnTo>
                <a:lnTo>
                  <a:pt x="2900" y="97"/>
                </a:lnTo>
                <a:lnTo>
                  <a:pt x="2893" y="99"/>
                </a:lnTo>
                <a:lnTo>
                  <a:pt x="2886" y="100"/>
                </a:lnTo>
                <a:lnTo>
                  <a:pt x="2879" y="100"/>
                </a:lnTo>
                <a:lnTo>
                  <a:pt x="2872" y="99"/>
                </a:lnTo>
                <a:lnTo>
                  <a:pt x="2867" y="99"/>
                </a:lnTo>
                <a:lnTo>
                  <a:pt x="2863" y="100"/>
                </a:lnTo>
                <a:lnTo>
                  <a:pt x="2863" y="101"/>
                </a:lnTo>
                <a:lnTo>
                  <a:pt x="2863" y="102"/>
                </a:lnTo>
                <a:lnTo>
                  <a:pt x="2863" y="103"/>
                </a:lnTo>
                <a:lnTo>
                  <a:pt x="2865" y="106"/>
                </a:lnTo>
                <a:lnTo>
                  <a:pt x="2872" y="114"/>
                </a:lnTo>
                <a:lnTo>
                  <a:pt x="2878" y="119"/>
                </a:lnTo>
                <a:lnTo>
                  <a:pt x="2879" y="121"/>
                </a:lnTo>
                <a:lnTo>
                  <a:pt x="2880" y="123"/>
                </a:lnTo>
                <a:lnTo>
                  <a:pt x="2879" y="124"/>
                </a:lnTo>
                <a:lnTo>
                  <a:pt x="2876" y="125"/>
                </a:lnTo>
                <a:lnTo>
                  <a:pt x="2871" y="126"/>
                </a:lnTo>
                <a:lnTo>
                  <a:pt x="2867" y="128"/>
                </a:lnTo>
                <a:lnTo>
                  <a:pt x="2866" y="129"/>
                </a:lnTo>
                <a:lnTo>
                  <a:pt x="2865" y="130"/>
                </a:lnTo>
                <a:lnTo>
                  <a:pt x="2865" y="132"/>
                </a:lnTo>
                <a:lnTo>
                  <a:pt x="2866" y="134"/>
                </a:lnTo>
                <a:lnTo>
                  <a:pt x="2871" y="140"/>
                </a:lnTo>
                <a:lnTo>
                  <a:pt x="2879" y="148"/>
                </a:lnTo>
                <a:lnTo>
                  <a:pt x="2882" y="152"/>
                </a:lnTo>
                <a:lnTo>
                  <a:pt x="2883" y="155"/>
                </a:lnTo>
                <a:lnTo>
                  <a:pt x="2882" y="156"/>
                </a:lnTo>
                <a:lnTo>
                  <a:pt x="2881" y="156"/>
                </a:lnTo>
                <a:lnTo>
                  <a:pt x="2879" y="156"/>
                </a:lnTo>
                <a:lnTo>
                  <a:pt x="2875" y="156"/>
                </a:lnTo>
                <a:lnTo>
                  <a:pt x="2868" y="154"/>
                </a:lnTo>
                <a:lnTo>
                  <a:pt x="2860" y="150"/>
                </a:lnTo>
                <a:lnTo>
                  <a:pt x="2851" y="144"/>
                </a:lnTo>
                <a:lnTo>
                  <a:pt x="2842" y="137"/>
                </a:lnTo>
                <a:lnTo>
                  <a:pt x="2832" y="130"/>
                </a:lnTo>
                <a:lnTo>
                  <a:pt x="2824" y="121"/>
                </a:lnTo>
                <a:lnTo>
                  <a:pt x="2817" y="114"/>
                </a:lnTo>
                <a:lnTo>
                  <a:pt x="2810" y="107"/>
                </a:lnTo>
                <a:lnTo>
                  <a:pt x="2800" y="93"/>
                </a:lnTo>
                <a:lnTo>
                  <a:pt x="2791" y="82"/>
                </a:lnTo>
                <a:lnTo>
                  <a:pt x="2787" y="78"/>
                </a:lnTo>
                <a:lnTo>
                  <a:pt x="2784" y="77"/>
                </a:lnTo>
                <a:lnTo>
                  <a:pt x="2783" y="76"/>
                </a:lnTo>
                <a:lnTo>
                  <a:pt x="2781" y="77"/>
                </a:lnTo>
                <a:lnTo>
                  <a:pt x="2780" y="78"/>
                </a:lnTo>
                <a:lnTo>
                  <a:pt x="2779" y="80"/>
                </a:lnTo>
                <a:lnTo>
                  <a:pt x="2779" y="85"/>
                </a:lnTo>
                <a:lnTo>
                  <a:pt x="2780" y="89"/>
                </a:lnTo>
                <a:lnTo>
                  <a:pt x="2783" y="93"/>
                </a:lnTo>
                <a:lnTo>
                  <a:pt x="2786" y="96"/>
                </a:lnTo>
                <a:lnTo>
                  <a:pt x="2788" y="100"/>
                </a:lnTo>
                <a:lnTo>
                  <a:pt x="2791" y="102"/>
                </a:lnTo>
                <a:lnTo>
                  <a:pt x="2791" y="104"/>
                </a:lnTo>
                <a:lnTo>
                  <a:pt x="2790" y="106"/>
                </a:lnTo>
                <a:lnTo>
                  <a:pt x="2788" y="106"/>
                </a:lnTo>
                <a:lnTo>
                  <a:pt x="2786" y="107"/>
                </a:lnTo>
                <a:lnTo>
                  <a:pt x="2776" y="107"/>
                </a:lnTo>
                <a:lnTo>
                  <a:pt x="2764" y="104"/>
                </a:lnTo>
                <a:lnTo>
                  <a:pt x="2759" y="104"/>
                </a:lnTo>
                <a:lnTo>
                  <a:pt x="2755" y="104"/>
                </a:lnTo>
                <a:lnTo>
                  <a:pt x="2754" y="104"/>
                </a:lnTo>
                <a:lnTo>
                  <a:pt x="2753" y="106"/>
                </a:lnTo>
                <a:lnTo>
                  <a:pt x="2752" y="107"/>
                </a:lnTo>
                <a:lnTo>
                  <a:pt x="2752" y="108"/>
                </a:lnTo>
                <a:lnTo>
                  <a:pt x="2751" y="117"/>
                </a:lnTo>
                <a:lnTo>
                  <a:pt x="2749" y="128"/>
                </a:lnTo>
                <a:lnTo>
                  <a:pt x="2750" y="133"/>
                </a:lnTo>
                <a:lnTo>
                  <a:pt x="2751" y="138"/>
                </a:lnTo>
                <a:lnTo>
                  <a:pt x="2752" y="139"/>
                </a:lnTo>
                <a:lnTo>
                  <a:pt x="2754" y="140"/>
                </a:lnTo>
                <a:lnTo>
                  <a:pt x="2757" y="141"/>
                </a:lnTo>
                <a:lnTo>
                  <a:pt x="2760" y="141"/>
                </a:lnTo>
                <a:lnTo>
                  <a:pt x="2775" y="142"/>
                </a:lnTo>
                <a:lnTo>
                  <a:pt x="2792" y="144"/>
                </a:lnTo>
                <a:lnTo>
                  <a:pt x="2799" y="146"/>
                </a:lnTo>
                <a:lnTo>
                  <a:pt x="2807" y="151"/>
                </a:lnTo>
                <a:lnTo>
                  <a:pt x="2816" y="156"/>
                </a:lnTo>
                <a:lnTo>
                  <a:pt x="2822" y="163"/>
                </a:lnTo>
                <a:lnTo>
                  <a:pt x="2829" y="172"/>
                </a:lnTo>
                <a:lnTo>
                  <a:pt x="2835" y="180"/>
                </a:lnTo>
                <a:lnTo>
                  <a:pt x="2839" y="187"/>
                </a:lnTo>
                <a:lnTo>
                  <a:pt x="2843" y="195"/>
                </a:lnTo>
                <a:lnTo>
                  <a:pt x="2847" y="206"/>
                </a:lnTo>
                <a:lnTo>
                  <a:pt x="2849" y="210"/>
                </a:lnTo>
                <a:lnTo>
                  <a:pt x="2849" y="213"/>
                </a:lnTo>
                <a:lnTo>
                  <a:pt x="2847" y="219"/>
                </a:lnTo>
                <a:lnTo>
                  <a:pt x="2846" y="221"/>
                </a:lnTo>
                <a:lnTo>
                  <a:pt x="2843" y="220"/>
                </a:lnTo>
                <a:lnTo>
                  <a:pt x="2840" y="217"/>
                </a:lnTo>
                <a:lnTo>
                  <a:pt x="2835" y="210"/>
                </a:lnTo>
                <a:lnTo>
                  <a:pt x="2825" y="194"/>
                </a:lnTo>
                <a:lnTo>
                  <a:pt x="2818" y="181"/>
                </a:lnTo>
                <a:lnTo>
                  <a:pt x="2813" y="176"/>
                </a:lnTo>
                <a:lnTo>
                  <a:pt x="2807" y="170"/>
                </a:lnTo>
                <a:lnTo>
                  <a:pt x="2801" y="166"/>
                </a:lnTo>
                <a:lnTo>
                  <a:pt x="2793" y="163"/>
                </a:lnTo>
                <a:lnTo>
                  <a:pt x="2781" y="159"/>
                </a:lnTo>
                <a:lnTo>
                  <a:pt x="2766" y="156"/>
                </a:lnTo>
                <a:lnTo>
                  <a:pt x="2751" y="152"/>
                </a:lnTo>
                <a:lnTo>
                  <a:pt x="2735" y="148"/>
                </a:lnTo>
                <a:lnTo>
                  <a:pt x="2729" y="148"/>
                </a:lnTo>
                <a:lnTo>
                  <a:pt x="2722" y="148"/>
                </a:lnTo>
                <a:lnTo>
                  <a:pt x="2717" y="148"/>
                </a:lnTo>
                <a:lnTo>
                  <a:pt x="2713" y="150"/>
                </a:lnTo>
                <a:lnTo>
                  <a:pt x="2711" y="152"/>
                </a:lnTo>
                <a:lnTo>
                  <a:pt x="2711" y="155"/>
                </a:lnTo>
                <a:lnTo>
                  <a:pt x="2713" y="159"/>
                </a:lnTo>
                <a:lnTo>
                  <a:pt x="2717" y="164"/>
                </a:lnTo>
                <a:lnTo>
                  <a:pt x="2735" y="184"/>
                </a:lnTo>
                <a:lnTo>
                  <a:pt x="2750" y="199"/>
                </a:lnTo>
                <a:lnTo>
                  <a:pt x="2755" y="204"/>
                </a:lnTo>
                <a:lnTo>
                  <a:pt x="2759" y="210"/>
                </a:lnTo>
                <a:lnTo>
                  <a:pt x="2762" y="216"/>
                </a:lnTo>
                <a:lnTo>
                  <a:pt x="2765" y="221"/>
                </a:lnTo>
                <a:lnTo>
                  <a:pt x="2766" y="223"/>
                </a:lnTo>
                <a:lnTo>
                  <a:pt x="2770" y="226"/>
                </a:lnTo>
                <a:lnTo>
                  <a:pt x="2773" y="229"/>
                </a:lnTo>
                <a:lnTo>
                  <a:pt x="2777" y="232"/>
                </a:lnTo>
                <a:lnTo>
                  <a:pt x="2786" y="239"/>
                </a:lnTo>
                <a:lnTo>
                  <a:pt x="2796" y="244"/>
                </a:lnTo>
                <a:lnTo>
                  <a:pt x="2803" y="249"/>
                </a:lnTo>
                <a:lnTo>
                  <a:pt x="2807" y="253"/>
                </a:lnTo>
                <a:lnTo>
                  <a:pt x="2806" y="254"/>
                </a:lnTo>
                <a:lnTo>
                  <a:pt x="2805" y="255"/>
                </a:lnTo>
                <a:lnTo>
                  <a:pt x="2801" y="256"/>
                </a:lnTo>
                <a:lnTo>
                  <a:pt x="2796" y="256"/>
                </a:lnTo>
                <a:lnTo>
                  <a:pt x="2790" y="255"/>
                </a:lnTo>
                <a:lnTo>
                  <a:pt x="2783" y="254"/>
                </a:lnTo>
                <a:lnTo>
                  <a:pt x="2778" y="253"/>
                </a:lnTo>
                <a:lnTo>
                  <a:pt x="2774" y="251"/>
                </a:lnTo>
                <a:lnTo>
                  <a:pt x="2765" y="246"/>
                </a:lnTo>
                <a:lnTo>
                  <a:pt x="2759" y="242"/>
                </a:lnTo>
                <a:lnTo>
                  <a:pt x="2755" y="238"/>
                </a:lnTo>
                <a:lnTo>
                  <a:pt x="2752" y="236"/>
                </a:lnTo>
                <a:lnTo>
                  <a:pt x="2750" y="236"/>
                </a:lnTo>
                <a:lnTo>
                  <a:pt x="2749" y="238"/>
                </a:lnTo>
                <a:lnTo>
                  <a:pt x="2749" y="240"/>
                </a:lnTo>
                <a:lnTo>
                  <a:pt x="2748" y="243"/>
                </a:lnTo>
                <a:lnTo>
                  <a:pt x="2744" y="257"/>
                </a:lnTo>
                <a:lnTo>
                  <a:pt x="2741" y="269"/>
                </a:lnTo>
                <a:lnTo>
                  <a:pt x="2739" y="279"/>
                </a:lnTo>
                <a:lnTo>
                  <a:pt x="2739" y="288"/>
                </a:lnTo>
                <a:lnTo>
                  <a:pt x="2741" y="292"/>
                </a:lnTo>
                <a:lnTo>
                  <a:pt x="2746" y="295"/>
                </a:lnTo>
                <a:lnTo>
                  <a:pt x="2751" y="297"/>
                </a:lnTo>
                <a:lnTo>
                  <a:pt x="2756" y="299"/>
                </a:lnTo>
                <a:lnTo>
                  <a:pt x="2760" y="301"/>
                </a:lnTo>
                <a:lnTo>
                  <a:pt x="2762" y="304"/>
                </a:lnTo>
                <a:lnTo>
                  <a:pt x="2762" y="305"/>
                </a:lnTo>
                <a:lnTo>
                  <a:pt x="2757" y="307"/>
                </a:lnTo>
                <a:lnTo>
                  <a:pt x="2751" y="309"/>
                </a:lnTo>
                <a:lnTo>
                  <a:pt x="2747" y="312"/>
                </a:lnTo>
                <a:lnTo>
                  <a:pt x="2744" y="316"/>
                </a:lnTo>
                <a:lnTo>
                  <a:pt x="2743" y="319"/>
                </a:lnTo>
                <a:lnTo>
                  <a:pt x="2742" y="321"/>
                </a:lnTo>
                <a:lnTo>
                  <a:pt x="2741" y="323"/>
                </a:lnTo>
                <a:lnTo>
                  <a:pt x="2739" y="322"/>
                </a:lnTo>
                <a:lnTo>
                  <a:pt x="2736" y="320"/>
                </a:lnTo>
                <a:lnTo>
                  <a:pt x="2729" y="310"/>
                </a:lnTo>
                <a:lnTo>
                  <a:pt x="2721" y="299"/>
                </a:lnTo>
                <a:lnTo>
                  <a:pt x="2714" y="288"/>
                </a:lnTo>
                <a:lnTo>
                  <a:pt x="2708" y="278"/>
                </a:lnTo>
                <a:lnTo>
                  <a:pt x="2696" y="268"/>
                </a:lnTo>
                <a:lnTo>
                  <a:pt x="2679" y="256"/>
                </a:lnTo>
                <a:lnTo>
                  <a:pt x="2673" y="250"/>
                </a:lnTo>
                <a:lnTo>
                  <a:pt x="2669" y="244"/>
                </a:lnTo>
                <a:lnTo>
                  <a:pt x="2668" y="241"/>
                </a:lnTo>
                <a:lnTo>
                  <a:pt x="2668" y="239"/>
                </a:lnTo>
                <a:lnTo>
                  <a:pt x="2670" y="235"/>
                </a:lnTo>
                <a:lnTo>
                  <a:pt x="2673" y="232"/>
                </a:lnTo>
                <a:lnTo>
                  <a:pt x="2691" y="221"/>
                </a:lnTo>
                <a:lnTo>
                  <a:pt x="2694" y="220"/>
                </a:lnTo>
                <a:lnTo>
                  <a:pt x="2693" y="220"/>
                </a:lnTo>
                <a:lnTo>
                  <a:pt x="2690" y="220"/>
                </a:lnTo>
                <a:lnTo>
                  <a:pt x="2685" y="218"/>
                </a:lnTo>
                <a:lnTo>
                  <a:pt x="2677" y="211"/>
                </a:lnTo>
                <a:lnTo>
                  <a:pt x="2674" y="207"/>
                </a:lnTo>
                <a:lnTo>
                  <a:pt x="2672" y="202"/>
                </a:lnTo>
                <a:lnTo>
                  <a:pt x="2670" y="197"/>
                </a:lnTo>
                <a:lnTo>
                  <a:pt x="2669" y="192"/>
                </a:lnTo>
                <a:lnTo>
                  <a:pt x="2667" y="189"/>
                </a:lnTo>
                <a:lnTo>
                  <a:pt x="2666" y="188"/>
                </a:lnTo>
                <a:lnTo>
                  <a:pt x="2663" y="188"/>
                </a:lnTo>
                <a:lnTo>
                  <a:pt x="2660" y="191"/>
                </a:lnTo>
                <a:lnTo>
                  <a:pt x="2653" y="200"/>
                </a:lnTo>
                <a:lnTo>
                  <a:pt x="2651" y="205"/>
                </a:lnTo>
                <a:lnTo>
                  <a:pt x="2651" y="207"/>
                </a:lnTo>
                <a:lnTo>
                  <a:pt x="2651" y="207"/>
                </a:lnTo>
                <a:lnTo>
                  <a:pt x="2650" y="207"/>
                </a:lnTo>
                <a:lnTo>
                  <a:pt x="2649" y="206"/>
                </a:lnTo>
                <a:lnTo>
                  <a:pt x="2646" y="201"/>
                </a:lnTo>
                <a:lnTo>
                  <a:pt x="2644" y="197"/>
                </a:lnTo>
                <a:lnTo>
                  <a:pt x="2643" y="195"/>
                </a:lnTo>
                <a:lnTo>
                  <a:pt x="2642" y="194"/>
                </a:lnTo>
                <a:lnTo>
                  <a:pt x="2641" y="192"/>
                </a:lnTo>
                <a:lnTo>
                  <a:pt x="2639" y="194"/>
                </a:lnTo>
                <a:lnTo>
                  <a:pt x="2633" y="196"/>
                </a:lnTo>
                <a:lnTo>
                  <a:pt x="2625" y="199"/>
                </a:lnTo>
                <a:lnTo>
                  <a:pt x="2620" y="201"/>
                </a:lnTo>
                <a:lnTo>
                  <a:pt x="2617" y="203"/>
                </a:lnTo>
                <a:lnTo>
                  <a:pt x="2613" y="206"/>
                </a:lnTo>
                <a:lnTo>
                  <a:pt x="2612" y="209"/>
                </a:lnTo>
                <a:lnTo>
                  <a:pt x="2612" y="214"/>
                </a:lnTo>
                <a:lnTo>
                  <a:pt x="2613" y="221"/>
                </a:lnTo>
                <a:lnTo>
                  <a:pt x="2613" y="226"/>
                </a:lnTo>
                <a:lnTo>
                  <a:pt x="2616" y="233"/>
                </a:lnTo>
                <a:lnTo>
                  <a:pt x="2617" y="240"/>
                </a:lnTo>
                <a:lnTo>
                  <a:pt x="2617" y="247"/>
                </a:lnTo>
                <a:lnTo>
                  <a:pt x="2617" y="250"/>
                </a:lnTo>
                <a:lnTo>
                  <a:pt x="2618" y="254"/>
                </a:lnTo>
                <a:lnTo>
                  <a:pt x="2620" y="260"/>
                </a:lnTo>
                <a:lnTo>
                  <a:pt x="2624" y="266"/>
                </a:lnTo>
                <a:lnTo>
                  <a:pt x="2632" y="279"/>
                </a:lnTo>
                <a:lnTo>
                  <a:pt x="2640" y="289"/>
                </a:lnTo>
                <a:lnTo>
                  <a:pt x="2642" y="292"/>
                </a:lnTo>
                <a:lnTo>
                  <a:pt x="2643" y="295"/>
                </a:lnTo>
                <a:lnTo>
                  <a:pt x="2644" y="297"/>
                </a:lnTo>
                <a:lnTo>
                  <a:pt x="2643" y="299"/>
                </a:lnTo>
                <a:lnTo>
                  <a:pt x="2642" y="304"/>
                </a:lnTo>
                <a:lnTo>
                  <a:pt x="2640" y="311"/>
                </a:lnTo>
                <a:lnTo>
                  <a:pt x="2639" y="314"/>
                </a:lnTo>
                <a:lnTo>
                  <a:pt x="2638" y="316"/>
                </a:lnTo>
                <a:lnTo>
                  <a:pt x="2635" y="316"/>
                </a:lnTo>
                <a:lnTo>
                  <a:pt x="2632" y="313"/>
                </a:lnTo>
                <a:lnTo>
                  <a:pt x="2623" y="304"/>
                </a:lnTo>
                <a:lnTo>
                  <a:pt x="2612" y="294"/>
                </a:lnTo>
                <a:lnTo>
                  <a:pt x="2607" y="289"/>
                </a:lnTo>
                <a:lnTo>
                  <a:pt x="2604" y="284"/>
                </a:lnTo>
                <a:lnTo>
                  <a:pt x="2603" y="282"/>
                </a:lnTo>
                <a:lnTo>
                  <a:pt x="2602" y="279"/>
                </a:lnTo>
                <a:lnTo>
                  <a:pt x="2602" y="277"/>
                </a:lnTo>
                <a:lnTo>
                  <a:pt x="2602" y="275"/>
                </a:lnTo>
                <a:lnTo>
                  <a:pt x="2604" y="271"/>
                </a:lnTo>
                <a:lnTo>
                  <a:pt x="2605" y="267"/>
                </a:lnTo>
                <a:lnTo>
                  <a:pt x="2605" y="263"/>
                </a:lnTo>
                <a:lnTo>
                  <a:pt x="2604" y="258"/>
                </a:lnTo>
                <a:lnTo>
                  <a:pt x="2603" y="253"/>
                </a:lnTo>
                <a:lnTo>
                  <a:pt x="2601" y="249"/>
                </a:lnTo>
                <a:lnTo>
                  <a:pt x="2599" y="245"/>
                </a:lnTo>
                <a:lnTo>
                  <a:pt x="2596" y="240"/>
                </a:lnTo>
                <a:lnTo>
                  <a:pt x="2591" y="235"/>
                </a:lnTo>
                <a:lnTo>
                  <a:pt x="2588" y="234"/>
                </a:lnTo>
                <a:lnTo>
                  <a:pt x="2584" y="233"/>
                </a:lnTo>
                <a:lnTo>
                  <a:pt x="2581" y="233"/>
                </a:lnTo>
                <a:lnTo>
                  <a:pt x="2576" y="235"/>
                </a:lnTo>
                <a:lnTo>
                  <a:pt x="2574" y="238"/>
                </a:lnTo>
                <a:lnTo>
                  <a:pt x="2575" y="242"/>
                </a:lnTo>
                <a:lnTo>
                  <a:pt x="2576" y="250"/>
                </a:lnTo>
                <a:lnTo>
                  <a:pt x="2577" y="254"/>
                </a:lnTo>
                <a:lnTo>
                  <a:pt x="2576" y="256"/>
                </a:lnTo>
                <a:lnTo>
                  <a:pt x="2575" y="257"/>
                </a:lnTo>
                <a:lnTo>
                  <a:pt x="2574" y="257"/>
                </a:lnTo>
                <a:lnTo>
                  <a:pt x="2573" y="257"/>
                </a:lnTo>
                <a:lnTo>
                  <a:pt x="2571" y="256"/>
                </a:lnTo>
                <a:lnTo>
                  <a:pt x="2559" y="245"/>
                </a:lnTo>
                <a:lnTo>
                  <a:pt x="2551" y="234"/>
                </a:lnTo>
                <a:lnTo>
                  <a:pt x="2549" y="228"/>
                </a:lnTo>
                <a:lnTo>
                  <a:pt x="2546" y="223"/>
                </a:lnTo>
                <a:lnTo>
                  <a:pt x="2545" y="221"/>
                </a:lnTo>
                <a:lnTo>
                  <a:pt x="2542" y="222"/>
                </a:lnTo>
                <a:lnTo>
                  <a:pt x="2537" y="224"/>
                </a:lnTo>
                <a:lnTo>
                  <a:pt x="2530" y="228"/>
                </a:lnTo>
                <a:lnTo>
                  <a:pt x="2515" y="240"/>
                </a:lnTo>
                <a:lnTo>
                  <a:pt x="2506" y="248"/>
                </a:lnTo>
                <a:lnTo>
                  <a:pt x="2498" y="254"/>
                </a:lnTo>
                <a:lnTo>
                  <a:pt x="2491" y="258"/>
                </a:lnTo>
                <a:lnTo>
                  <a:pt x="2477" y="263"/>
                </a:lnTo>
                <a:lnTo>
                  <a:pt x="2458" y="269"/>
                </a:lnTo>
                <a:lnTo>
                  <a:pt x="2450" y="272"/>
                </a:lnTo>
                <a:lnTo>
                  <a:pt x="2442" y="275"/>
                </a:lnTo>
                <a:lnTo>
                  <a:pt x="2436" y="278"/>
                </a:lnTo>
                <a:lnTo>
                  <a:pt x="2433" y="282"/>
                </a:lnTo>
                <a:lnTo>
                  <a:pt x="2435" y="288"/>
                </a:lnTo>
                <a:lnTo>
                  <a:pt x="2442" y="299"/>
                </a:lnTo>
                <a:lnTo>
                  <a:pt x="2451" y="314"/>
                </a:lnTo>
                <a:lnTo>
                  <a:pt x="2462" y="331"/>
                </a:lnTo>
                <a:lnTo>
                  <a:pt x="2471" y="346"/>
                </a:lnTo>
                <a:lnTo>
                  <a:pt x="2479" y="359"/>
                </a:lnTo>
                <a:lnTo>
                  <a:pt x="2485" y="367"/>
                </a:lnTo>
                <a:lnTo>
                  <a:pt x="2484" y="370"/>
                </a:lnTo>
                <a:lnTo>
                  <a:pt x="2472" y="355"/>
                </a:lnTo>
                <a:lnTo>
                  <a:pt x="2453" y="331"/>
                </a:lnTo>
                <a:lnTo>
                  <a:pt x="2443" y="318"/>
                </a:lnTo>
                <a:lnTo>
                  <a:pt x="2433" y="309"/>
                </a:lnTo>
                <a:lnTo>
                  <a:pt x="2428" y="305"/>
                </a:lnTo>
                <a:lnTo>
                  <a:pt x="2424" y="302"/>
                </a:lnTo>
                <a:lnTo>
                  <a:pt x="2420" y="300"/>
                </a:lnTo>
                <a:lnTo>
                  <a:pt x="2417" y="300"/>
                </a:lnTo>
                <a:lnTo>
                  <a:pt x="2405" y="302"/>
                </a:lnTo>
                <a:lnTo>
                  <a:pt x="2398" y="305"/>
                </a:lnTo>
                <a:lnTo>
                  <a:pt x="2396" y="307"/>
                </a:lnTo>
                <a:lnTo>
                  <a:pt x="2395" y="308"/>
                </a:lnTo>
                <a:lnTo>
                  <a:pt x="2393" y="310"/>
                </a:lnTo>
                <a:lnTo>
                  <a:pt x="2393" y="313"/>
                </a:lnTo>
                <a:lnTo>
                  <a:pt x="2393" y="315"/>
                </a:lnTo>
                <a:lnTo>
                  <a:pt x="2392" y="316"/>
                </a:lnTo>
                <a:lnTo>
                  <a:pt x="2391" y="316"/>
                </a:lnTo>
                <a:lnTo>
                  <a:pt x="2390" y="317"/>
                </a:lnTo>
                <a:lnTo>
                  <a:pt x="2386" y="317"/>
                </a:lnTo>
                <a:lnTo>
                  <a:pt x="2382" y="317"/>
                </a:lnTo>
                <a:lnTo>
                  <a:pt x="2379" y="318"/>
                </a:lnTo>
                <a:lnTo>
                  <a:pt x="2376" y="319"/>
                </a:lnTo>
                <a:lnTo>
                  <a:pt x="2375" y="321"/>
                </a:lnTo>
                <a:lnTo>
                  <a:pt x="2375" y="322"/>
                </a:lnTo>
                <a:lnTo>
                  <a:pt x="2375" y="324"/>
                </a:lnTo>
                <a:lnTo>
                  <a:pt x="2376" y="328"/>
                </a:lnTo>
                <a:lnTo>
                  <a:pt x="2378" y="334"/>
                </a:lnTo>
                <a:lnTo>
                  <a:pt x="2381" y="338"/>
                </a:lnTo>
                <a:lnTo>
                  <a:pt x="2385" y="342"/>
                </a:lnTo>
                <a:lnTo>
                  <a:pt x="2388" y="346"/>
                </a:lnTo>
                <a:lnTo>
                  <a:pt x="2396" y="352"/>
                </a:lnTo>
                <a:lnTo>
                  <a:pt x="2401" y="357"/>
                </a:lnTo>
                <a:lnTo>
                  <a:pt x="2402" y="360"/>
                </a:lnTo>
                <a:lnTo>
                  <a:pt x="2402" y="363"/>
                </a:lnTo>
                <a:lnTo>
                  <a:pt x="2402" y="366"/>
                </a:lnTo>
                <a:lnTo>
                  <a:pt x="2400" y="371"/>
                </a:lnTo>
                <a:lnTo>
                  <a:pt x="2397" y="376"/>
                </a:lnTo>
                <a:lnTo>
                  <a:pt x="2395" y="380"/>
                </a:lnTo>
                <a:lnTo>
                  <a:pt x="2397" y="386"/>
                </a:lnTo>
                <a:lnTo>
                  <a:pt x="2403" y="399"/>
                </a:lnTo>
                <a:lnTo>
                  <a:pt x="2406" y="405"/>
                </a:lnTo>
                <a:lnTo>
                  <a:pt x="2407" y="411"/>
                </a:lnTo>
                <a:lnTo>
                  <a:pt x="2407" y="414"/>
                </a:lnTo>
                <a:lnTo>
                  <a:pt x="2406" y="416"/>
                </a:lnTo>
                <a:lnTo>
                  <a:pt x="2404" y="417"/>
                </a:lnTo>
                <a:lnTo>
                  <a:pt x="2402" y="418"/>
                </a:lnTo>
                <a:lnTo>
                  <a:pt x="2396" y="417"/>
                </a:lnTo>
                <a:lnTo>
                  <a:pt x="2389" y="415"/>
                </a:lnTo>
                <a:lnTo>
                  <a:pt x="2383" y="412"/>
                </a:lnTo>
                <a:lnTo>
                  <a:pt x="2376" y="408"/>
                </a:lnTo>
                <a:lnTo>
                  <a:pt x="2370" y="406"/>
                </a:lnTo>
                <a:lnTo>
                  <a:pt x="2365" y="404"/>
                </a:lnTo>
                <a:lnTo>
                  <a:pt x="2364" y="403"/>
                </a:lnTo>
                <a:lnTo>
                  <a:pt x="2362" y="404"/>
                </a:lnTo>
                <a:lnTo>
                  <a:pt x="2361" y="404"/>
                </a:lnTo>
                <a:lnTo>
                  <a:pt x="2361" y="406"/>
                </a:lnTo>
                <a:lnTo>
                  <a:pt x="2360" y="409"/>
                </a:lnTo>
                <a:lnTo>
                  <a:pt x="2358" y="411"/>
                </a:lnTo>
                <a:lnTo>
                  <a:pt x="2356" y="415"/>
                </a:lnTo>
                <a:lnTo>
                  <a:pt x="2352" y="417"/>
                </a:lnTo>
                <a:lnTo>
                  <a:pt x="2347" y="420"/>
                </a:lnTo>
                <a:lnTo>
                  <a:pt x="2342" y="424"/>
                </a:lnTo>
                <a:lnTo>
                  <a:pt x="2336" y="430"/>
                </a:lnTo>
                <a:lnTo>
                  <a:pt x="2330" y="439"/>
                </a:lnTo>
                <a:lnTo>
                  <a:pt x="2314" y="459"/>
                </a:lnTo>
                <a:lnTo>
                  <a:pt x="2299" y="479"/>
                </a:lnTo>
                <a:lnTo>
                  <a:pt x="2287" y="493"/>
                </a:lnTo>
                <a:lnTo>
                  <a:pt x="2279" y="502"/>
                </a:lnTo>
                <a:lnTo>
                  <a:pt x="2277" y="502"/>
                </a:lnTo>
                <a:lnTo>
                  <a:pt x="2277" y="499"/>
                </a:lnTo>
                <a:lnTo>
                  <a:pt x="2276" y="496"/>
                </a:lnTo>
                <a:lnTo>
                  <a:pt x="2275" y="494"/>
                </a:lnTo>
                <a:lnTo>
                  <a:pt x="2275" y="492"/>
                </a:lnTo>
                <a:lnTo>
                  <a:pt x="2274" y="492"/>
                </a:lnTo>
                <a:lnTo>
                  <a:pt x="2273" y="491"/>
                </a:lnTo>
                <a:lnTo>
                  <a:pt x="2272" y="492"/>
                </a:lnTo>
                <a:lnTo>
                  <a:pt x="2269" y="494"/>
                </a:lnTo>
                <a:lnTo>
                  <a:pt x="2264" y="502"/>
                </a:lnTo>
                <a:lnTo>
                  <a:pt x="2258" y="510"/>
                </a:lnTo>
                <a:lnTo>
                  <a:pt x="2255" y="517"/>
                </a:lnTo>
                <a:lnTo>
                  <a:pt x="2252" y="523"/>
                </a:lnTo>
                <a:lnTo>
                  <a:pt x="2251" y="528"/>
                </a:lnTo>
                <a:lnTo>
                  <a:pt x="2251" y="536"/>
                </a:lnTo>
                <a:lnTo>
                  <a:pt x="2252" y="543"/>
                </a:lnTo>
                <a:lnTo>
                  <a:pt x="2252" y="550"/>
                </a:lnTo>
                <a:lnTo>
                  <a:pt x="2253" y="553"/>
                </a:lnTo>
                <a:lnTo>
                  <a:pt x="2256" y="558"/>
                </a:lnTo>
                <a:lnTo>
                  <a:pt x="2266" y="568"/>
                </a:lnTo>
                <a:lnTo>
                  <a:pt x="2269" y="570"/>
                </a:lnTo>
                <a:lnTo>
                  <a:pt x="2272" y="571"/>
                </a:lnTo>
                <a:lnTo>
                  <a:pt x="2276" y="572"/>
                </a:lnTo>
                <a:lnTo>
                  <a:pt x="2279" y="572"/>
                </a:lnTo>
                <a:lnTo>
                  <a:pt x="2287" y="571"/>
                </a:lnTo>
                <a:lnTo>
                  <a:pt x="2295" y="569"/>
                </a:lnTo>
                <a:lnTo>
                  <a:pt x="2302" y="565"/>
                </a:lnTo>
                <a:lnTo>
                  <a:pt x="2311" y="563"/>
                </a:lnTo>
                <a:lnTo>
                  <a:pt x="2315" y="562"/>
                </a:lnTo>
                <a:lnTo>
                  <a:pt x="2319" y="562"/>
                </a:lnTo>
                <a:lnTo>
                  <a:pt x="2323" y="562"/>
                </a:lnTo>
                <a:lnTo>
                  <a:pt x="2329" y="563"/>
                </a:lnTo>
                <a:lnTo>
                  <a:pt x="2342" y="565"/>
                </a:lnTo>
                <a:lnTo>
                  <a:pt x="2347" y="567"/>
                </a:lnTo>
                <a:lnTo>
                  <a:pt x="2347" y="569"/>
                </a:lnTo>
                <a:lnTo>
                  <a:pt x="2342" y="575"/>
                </a:lnTo>
                <a:lnTo>
                  <a:pt x="2338" y="579"/>
                </a:lnTo>
                <a:lnTo>
                  <a:pt x="2334" y="582"/>
                </a:lnTo>
                <a:lnTo>
                  <a:pt x="2329" y="583"/>
                </a:lnTo>
                <a:lnTo>
                  <a:pt x="2323" y="584"/>
                </a:lnTo>
                <a:lnTo>
                  <a:pt x="2320" y="585"/>
                </a:lnTo>
                <a:lnTo>
                  <a:pt x="2317" y="589"/>
                </a:lnTo>
                <a:lnTo>
                  <a:pt x="2317" y="590"/>
                </a:lnTo>
                <a:lnTo>
                  <a:pt x="2317" y="592"/>
                </a:lnTo>
                <a:lnTo>
                  <a:pt x="2318" y="594"/>
                </a:lnTo>
                <a:lnTo>
                  <a:pt x="2319" y="597"/>
                </a:lnTo>
                <a:lnTo>
                  <a:pt x="2326" y="608"/>
                </a:lnTo>
                <a:lnTo>
                  <a:pt x="2335" y="618"/>
                </a:lnTo>
                <a:lnTo>
                  <a:pt x="2337" y="621"/>
                </a:lnTo>
                <a:lnTo>
                  <a:pt x="2338" y="625"/>
                </a:lnTo>
                <a:lnTo>
                  <a:pt x="2337" y="629"/>
                </a:lnTo>
                <a:lnTo>
                  <a:pt x="2335" y="633"/>
                </a:lnTo>
                <a:lnTo>
                  <a:pt x="2326" y="641"/>
                </a:lnTo>
                <a:lnTo>
                  <a:pt x="2319" y="648"/>
                </a:lnTo>
                <a:lnTo>
                  <a:pt x="2312" y="657"/>
                </a:lnTo>
                <a:lnTo>
                  <a:pt x="2304" y="666"/>
                </a:lnTo>
                <a:lnTo>
                  <a:pt x="2300" y="670"/>
                </a:lnTo>
                <a:lnTo>
                  <a:pt x="2294" y="673"/>
                </a:lnTo>
                <a:lnTo>
                  <a:pt x="2288" y="678"/>
                </a:lnTo>
                <a:lnTo>
                  <a:pt x="2279" y="680"/>
                </a:lnTo>
                <a:lnTo>
                  <a:pt x="2271" y="682"/>
                </a:lnTo>
                <a:lnTo>
                  <a:pt x="2262" y="683"/>
                </a:lnTo>
                <a:lnTo>
                  <a:pt x="2253" y="684"/>
                </a:lnTo>
                <a:lnTo>
                  <a:pt x="2245" y="684"/>
                </a:lnTo>
                <a:lnTo>
                  <a:pt x="2238" y="685"/>
                </a:lnTo>
                <a:lnTo>
                  <a:pt x="2234" y="686"/>
                </a:lnTo>
                <a:lnTo>
                  <a:pt x="2232" y="689"/>
                </a:lnTo>
                <a:lnTo>
                  <a:pt x="2230" y="692"/>
                </a:lnTo>
                <a:lnTo>
                  <a:pt x="2229" y="696"/>
                </a:lnTo>
                <a:lnTo>
                  <a:pt x="2228" y="701"/>
                </a:lnTo>
                <a:lnTo>
                  <a:pt x="2226" y="705"/>
                </a:lnTo>
                <a:lnTo>
                  <a:pt x="2222" y="708"/>
                </a:lnTo>
                <a:lnTo>
                  <a:pt x="2204" y="716"/>
                </a:lnTo>
                <a:lnTo>
                  <a:pt x="2179" y="730"/>
                </a:lnTo>
                <a:lnTo>
                  <a:pt x="2173" y="734"/>
                </a:lnTo>
                <a:lnTo>
                  <a:pt x="2167" y="738"/>
                </a:lnTo>
                <a:lnTo>
                  <a:pt x="2162" y="743"/>
                </a:lnTo>
                <a:lnTo>
                  <a:pt x="2158" y="748"/>
                </a:lnTo>
                <a:lnTo>
                  <a:pt x="2155" y="752"/>
                </a:lnTo>
                <a:lnTo>
                  <a:pt x="2152" y="757"/>
                </a:lnTo>
                <a:lnTo>
                  <a:pt x="2151" y="762"/>
                </a:lnTo>
                <a:lnTo>
                  <a:pt x="2152" y="768"/>
                </a:lnTo>
                <a:lnTo>
                  <a:pt x="2155" y="772"/>
                </a:lnTo>
                <a:lnTo>
                  <a:pt x="2157" y="776"/>
                </a:lnTo>
                <a:lnTo>
                  <a:pt x="2159" y="780"/>
                </a:lnTo>
                <a:lnTo>
                  <a:pt x="2162" y="783"/>
                </a:lnTo>
                <a:lnTo>
                  <a:pt x="2169" y="790"/>
                </a:lnTo>
                <a:lnTo>
                  <a:pt x="2176" y="796"/>
                </a:lnTo>
                <a:lnTo>
                  <a:pt x="2183" y="801"/>
                </a:lnTo>
                <a:lnTo>
                  <a:pt x="2190" y="809"/>
                </a:lnTo>
                <a:lnTo>
                  <a:pt x="2193" y="812"/>
                </a:lnTo>
                <a:lnTo>
                  <a:pt x="2195" y="816"/>
                </a:lnTo>
                <a:lnTo>
                  <a:pt x="2198" y="820"/>
                </a:lnTo>
                <a:lnTo>
                  <a:pt x="2200" y="825"/>
                </a:lnTo>
                <a:lnTo>
                  <a:pt x="2206" y="842"/>
                </a:lnTo>
                <a:lnTo>
                  <a:pt x="2208" y="850"/>
                </a:lnTo>
                <a:lnTo>
                  <a:pt x="2207" y="854"/>
                </a:lnTo>
                <a:lnTo>
                  <a:pt x="2206" y="856"/>
                </a:lnTo>
                <a:lnTo>
                  <a:pt x="2203" y="858"/>
                </a:lnTo>
                <a:lnTo>
                  <a:pt x="2199" y="860"/>
                </a:lnTo>
                <a:lnTo>
                  <a:pt x="2195" y="862"/>
                </a:lnTo>
                <a:lnTo>
                  <a:pt x="2194" y="864"/>
                </a:lnTo>
                <a:lnTo>
                  <a:pt x="2195" y="867"/>
                </a:lnTo>
                <a:lnTo>
                  <a:pt x="2198" y="869"/>
                </a:lnTo>
                <a:lnTo>
                  <a:pt x="2201" y="870"/>
                </a:lnTo>
                <a:lnTo>
                  <a:pt x="2206" y="871"/>
                </a:lnTo>
                <a:lnTo>
                  <a:pt x="2210" y="871"/>
                </a:lnTo>
                <a:lnTo>
                  <a:pt x="2215" y="869"/>
                </a:lnTo>
                <a:lnTo>
                  <a:pt x="2228" y="862"/>
                </a:lnTo>
                <a:lnTo>
                  <a:pt x="2242" y="853"/>
                </a:lnTo>
                <a:lnTo>
                  <a:pt x="2249" y="848"/>
                </a:lnTo>
                <a:lnTo>
                  <a:pt x="2255" y="845"/>
                </a:lnTo>
                <a:lnTo>
                  <a:pt x="2259" y="844"/>
                </a:lnTo>
                <a:lnTo>
                  <a:pt x="2262" y="844"/>
                </a:lnTo>
                <a:lnTo>
                  <a:pt x="2270" y="846"/>
                </a:lnTo>
                <a:lnTo>
                  <a:pt x="2279" y="849"/>
                </a:lnTo>
                <a:lnTo>
                  <a:pt x="2282" y="850"/>
                </a:lnTo>
                <a:lnTo>
                  <a:pt x="2284" y="853"/>
                </a:lnTo>
                <a:lnTo>
                  <a:pt x="2286" y="855"/>
                </a:lnTo>
                <a:lnTo>
                  <a:pt x="2284" y="856"/>
                </a:lnTo>
                <a:lnTo>
                  <a:pt x="2283" y="858"/>
                </a:lnTo>
                <a:lnTo>
                  <a:pt x="2281" y="860"/>
                </a:lnTo>
                <a:lnTo>
                  <a:pt x="2278" y="861"/>
                </a:lnTo>
                <a:lnTo>
                  <a:pt x="2275" y="862"/>
                </a:lnTo>
                <a:lnTo>
                  <a:pt x="2272" y="863"/>
                </a:lnTo>
                <a:lnTo>
                  <a:pt x="2269" y="862"/>
                </a:lnTo>
                <a:lnTo>
                  <a:pt x="2262" y="861"/>
                </a:lnTo>
                <a:lnTo>
                  <a:pt x="2256" y="860"/>
                </a:lnTo>
                <a:lnTo>
                  <a:pt x="2250" y="859"/>
                </a:lnTo>
                <a:lnTo>
                  <a:pt x="2245" y="860"/>
                </a:lnTo>
                <a:lnTo>
                  <a:pt x="2242" y="861"/>
                </a:lnTo>
                <a:lnTo>
                  <a:pt x="2239" y="863"/>
                </a:lnTo>
                <a:lnTo>
                  <a:pt x="2237" y="866"/>
                </a:lnTo>
                <a:lnTo>
                  <a:pt x="2235" y="869"/>
                </a:lnTo>
                <a:lnTo>
                  <a:pt x="2231" y="877"/>
                </a:lnTo>
                <a:lnTo>
                  <a:pt x="2228" y="881"/>
                </a:lnTo>
                <a:lnTo>
                  <a:pt x="2224" y="883"/>
                </a:lnTo>
                <a:lnTo>
                  <a:pt x="2222" y="883"/>
                </a:lnTo>
                <a:lnTo>
                  <a:pt x="2218" y="883"/>
                </a:lnTo>
                <a:lnTo>
                  <a:pt x="2216" y="883"/>
                </a:lnTo>
                <a:lnTo>
                  <a:pt x="2214" y="884"/>
                </a:lnTo>
                <a:lnTo>
                  <a:pt x="2212" y="887"/>
                </a:lnTo>
                <a:lnTo>
                  <a:pt x="2211" y="889"/>
                </a:lnTo>
                <a:lnTo>
                  <a:pt x="2210" y="890"/>
                </a:lnTo>
                <a:lnTo>
                  <a:pt x="2208" y="891"/>
                </a:lnTo>
                <a:lnTo>
                  <a:pt x="2206" y="891"/>
                </a:lnTo>
                <a:lnTo>
                  <a:pt x="2201" y="891"/>
                </a:lnTo>
                <a:lnTo>
                  <a:pt x="2194" y="891"/>
                </a:lnTo>
                <a:lnTo>
                  <a:pt x="2189" y="891"/>
                </a:lnTo>
                <a:lnTo>
                  <a:pt x="2185" y="891"/>
                </a:lnTo>
                <a:lnTo>
                  <a:pt x="2183" y="892"/>
                </a:lnTo>
                <a:lnTo>
                  <a:pt x="2182" y="894"/>
                </a:lnTo>
                <a:lnTo>
                  <a:pt x="2181" y="897"/>
                </a:lnTo>
                <a:lnTo>
                  <a:pt x="2181" y="900"/>
                </a:lnTo>
                <a:lnTo>
                  <a:pt x="2181" y="905"/>
                </a:lnTo>
                <a:lnTo>
                  <a:pt x="2183" y="910"/>
                </a:lnTo>
                <a:lnTo>
                  <a:pt x="2186" y="913"/>
                </a:lnTo>
                <a:lnTo>
                  <a:pt x="2189" y="918"/>
                </a:lnTo>
                <a:lnTo>
                  <a:pt x="2193" y="922"/>
                </a:lnTo>
                <a:lnTo>
                  <a:pt x="2199" y="927"/>
                </a:lnTo>
                <a:lnTo>
                  <a:pt x="2203" y="932"/>
                </a:lnTo>
                <a:lnTo>
                  <a:pt x="2207" y="941"/>
                </a:lnTo>
                <a:lnTo>
                  <a:pt x="2210" y="948"/>
                </a:lnTo>
                <a:lnTo>
                  <a:pt x="2212" y="954"/>
                </a:lnTo>
                <a:lnTo>
                  <a:pt x="2212" y="958"/>
                </a:lnTo>
                <a:lnTo>
                  <a:pt x="2212" y="962"/>
                </a:lnTo>
                <a:lnTo>
                  <a:pt x="2213" y="965"/>
                </a:lnTo>
                <a:lnTo>
                  <a:pt x="2214" y="968"/>
                </a:lnTo>
                <a:lnTo>
                  <a:pt x="2216" y="972"/>
                </a:lnTo>
                <a:lnTo>
                  <a:pt x="2221" y="977"/>
                </a:lnTo>
                <a:lnTo>
                  <a:pt x="2226" y="984"/>
                </a:lnTo>
                <a:lnTo>
                  <a:pt x="2233" y="990"/>
                </a:lnTo>
                <a:lnTo>
                  <a:pt x="2240" y="995"/>
                </a:lnTo>
                <a:lnTo>
                  <a:pt x="2249" y="999"/>
                </a:lnTo>
                <a:lnTo>
                  <a:pt x="2258" y="1002"/>
                </a:lnTo>
                <a:lnTo>
                  <a:pt x="2270" y="1006"/>
                </a:lnTo>
                <a:lnTo>
                  <a:pt x="2282" y="1007"/>
                </a:lnTo>
                <a:lnTo>
                  <a:pt x="2296" y="1007"/>
                </a:lnTo>
                <a:lnTo>
                  <a:pt x="2303" y="1007"/>
                </a:lnTo>
                <a:lnTo>
                  <a:pt x="2311" y="1006"/>
                </a:lnTo>
                <a:lnTo>
                  <a:pt x="2317" y="1003"/>
                </a:lnTo>
                <a:lnTo>
                  <a:pt x="2323" y="1001"/>
                </a:lnTo>
                <a:lnTo>
                  <a:pt x="2336" y="996"/>
                </a:lnTo>
                <a:lnTo>
                  <a:pt x="2346" y="991"/>
                </a:lnTo>
                <a:lnTo>
                  <a:pt x="2356" y="986"/>
                </a:lnTo>
                <a:lnTo>
                  <a:pt x="2363" y="981"/>
                </a:lnTo>
                <a:lnTo>
                  <a:pt x="2367" y="980"/>
                </a:lnTo>
                <a:lnTo>
                  <a:pt x="2370" y="980"/>
                </a:lnTo>
                <a:lnTo>
                  <a:pt x="2374" y="980"/>
                </a:lnTo>
                <a:lnTo>
                  <a:pt x="2377" y="981"/>
                </a:lnTo>
                <a:lnTo>
                  <a:pt x="2390" y="988"/>
                </a:lnTo>
                <a:lnTo>
                  <a:pt x="2409" y="997"/>
                </a:lnTo>
                <a:lnTo>
                  <a:pt x="2419" y="1002"/>
                </a:lnTo>
                <a:lnTo>
                  <a:pt x="2428" y="1008"/>
                </a:lnTo>
                <a:lnTo>
                  <a:pt x="2437" y="1015"/>
                </a:lnTo>
                <a:lnTo>
                  <a:pt x="2446" y="1023"/>
                </a:lnTo>
                <a:lnTo>
                  <a:pt x="2454" y="1032"/>
                </a:lnTo>
                <a:lnTo>
                  <a:pt x="2462" y="1037"/>
                </a:lnTo>
                <a:lnTo>
                  <a:pt x="2468" y="1042"/>
                </a:lnTo>
                <a:lnTo>
                  <a:pt x="2475" y="1046"/>
                </a:lnTo>
                <a:lnTo>
                  <a:pt x="2480" y="1051"/>
                </a:lnTo>
                <a:lnTo>
                  <a:pt x="2484" y="1056"/>
                </a:lnTo>
                <a:lnTo>
                  <a:pt x="2486" y="1059"/>
                </a:lnTo>
                <a:lnTo>
                  <a:pt x="2487" y="1062"/>
                </a:lnTo>
                <a:lnTo>
                  <a:pt x="2487" y="1066"/>
                </a:lnTo>
                <a:lnTo>
                  <a:pt x="2487" y="1070"/>
                </a:lnTo>
                <a:lnTo>
                  <a:pt x="2487" y="1089"/>
                </a:lnTo>
                <a:lnTo>
                  <a:pt x="2489" y="1106"/>
                </a:lnTo>
                <a:lnTo>
                  <a:pt x="2491" y="1120"/>
                </a:lnTo>
                <a:lnTo>
                  <a:pt x="2494" y="1129"/>
                </a:lnTo>
                <a:lnTo>
                  <a:pt x="2498" y="1138"/>
                </a:lnTo>
                <a:lnTo>
                  <a:pt x="2503" y="1148"/>
                </a:lnTo>
                <a:lnTo>
                  <a:pt x="2509" y="1157"/>
                </a:lnTo>
                <a:lnTo>
                  <a:pt x="2511" y="1165"/>
                </a:lnTo>
                <a:lnTo>
                  <a:pt x="2515" y="1173"/>
                </a:lnTo>
                <a:lnTo>
                  <a:pt x="2521" y="1185"/>
                </a:lnTo>
                <a:lnTo>
                  <a:pt x="2524" y="1191"/>
                </a:lnTo>
                <a:lnTo>
                  <a:pt x="2525" y="1198"/>
                </a:lnTo>
                <a:lnTo>
                  <a:pt x="2525" y="1201"/>
                </a:lnTo>
                <a:lnTo>
                  <a:pt x="2525" y="1205"/>
                </a:lnTo>
                <a:lnTo>
                  <a:pt x="2524" y="1208"/>
                </a:lnTo>
                <a:lnTo>
                  <a:pt x="2522" y="1211"/>
                </a:lnTo>
                <a:lnTo>
                  <a:pt x="2519" y="1216"/>
                </a:lnTo>
                <a:lnTo>
                  <a:pt x="2519" y="1218"/>
                </a:lnTo>
                <a:lnTo>
                  <a:pt x="2520" y="1219"/>
                </a:lnTo>
                <a:lnTo>
                  <a:pt x="2523" y="1220"/>
                </a:lnTo>
                <a:lnTo>
                  <a:pt x="2529" y="1221"/>
                </a:lnTo>
                <a:lnTo>
                  <a:pt x="2534" y="1225"/>
                </a:lnTo>
                <a:lnTo>
                  <a:pt x="2537" y="1227"/>
                </a:lnTo>
                <a:lnTo>
                  <a:pt x="2539" y="1230"/>
                </a:lnTo>
                <a:lnTo>
                  <a:pt x="2542" y="1233"/>
                </a:lnTo>
                <a:lnTo>
                  <a:pt x="2545" y="1237"/>
                </a:lnTo>
                <a:lnTo>
                  <a:pt x="2551" y="1245"/>
                </a:lnTo>
                <a:lnTo>
                  <a:pt x="2555" y="1252"/>
                </a:lnTo>
                <a:lnTo>
                  <a:pt x="2559" y="1255"/>
                </a:lnTo>
                <a:lnTo>
                  <a:pt x="2562" y="1257"/>
                </a:lnTo>
                <a:lnTo>
                  <a:pt x="2563" y="1258"/>
                </a:lnTo>
                <a:lnTo>
                  <a:pt x="2564" y="1259"/>
                </a:lnTo>
                <a:lnTo>
                  <a:pt x="2563" y="1262"/>
                </a:lnTo>
                <a:lnTo>
                  <a:pt x="2561" y="1266"/>
                </a:lnTo>
                <a:lnTo>
                  <a:pt x="2555" y="1274"/>
                </a:lnTo>
                <a:lnTo>
                  <a:pt x="2550" y="1278"/>
                </a:lnTo>
                <a:lnTo>
                  <a:pt x="2547" y="1280"/>
                </a:lnTo>
                <a:lnTo>
                  <a:pt x="2547" y="1282"/>
                </a:lnTo>
                <a:lnTo>
                  <a:pt x="2549" y="1286"/>
                </a:lnTo>
                <a:lnTo>
                  <a:pt x="2551" y="1291"/>
                </a:lnTo>
                <a:lnTo>
                  <a:pt x="2554" y="1297"/>
                </a:lnTo>
                <a:lnTo>
                  <a:pt x="2555" y="1300"/>
                </a:lnTo>
                <a:lnTo>
                  <a:pt x="2554" y="1303"/>
                </a:lnTo>
                <a:lnTo>
                  <a:pt x="2551" y="1305"/>
                </a:lnTo>
                <a:lnTo>
                  <a:pt x="2544" y="1309"/>
                </a:lnTo>
                <a:lnTo>
                  <a:pt x="2539" y="1316"/>
                </a:lnTo>
                <a:lnTo>
                  <a:pt x="2535" y="1323"/>
                </a:lnTo>
                <a:lnTo>
                  <a:pt x="2532" y="1328"/>
                </a:lnTo>
                <a:lnTo>
                  <a:pt x="2532" y="1332"/>
                </a:lnTo>
                <a:lnTo>
                  <a:pt x="2532" y="1337"/>
                </a:lnTo>
                <a:lnTo>
                  <a:pt x="2533" y="1341"/>
                </a:lnTo>
                <a:lnTo>
                  <a:pt x="2535" y="1346"/>
                </a:lnTo>
                <a:lnTo>
                  <a:pt x="2536" y="1349"/>
                </a:lnTo>
                <a:lnTo>
                  <a:pt x="2538" y="1351"/>
                </a:lnTo>
                <a:lnTo>
                  <a:pt x="2539" y="1351"/>
                </a:lnTo>
                <a:lnTo>
                  <a:pt x="2542" y="1352"/>
                </a:lnTo>
                <a:lnTo>
                  <a:pt x="2546" y="1351"/>
                </a:lnTo>
                <a:lnTo>
                  <a:pt x="2553" y="1348"/>
                </a:lnTo>
                <a:lnTo>
                  <a:pt x="2565" y="1340"/>
                </a:lnTo>
                <a:lnTo>
                  <a:pt x="2578" y="1335"/>
                </a:lnTo>
                <a:lnTo>
                  <a:pt x="2590" y="1329"/>
                </a:lnTo>
                <a:lnTo>
                  <a:pt x="2603" y="1325"/>
                </a:lnTo>
                <a:lnTo>
                  <a:pt x="2605" y="1325"/>
                </a:lnTo>
                <a:lnTo>
                  <a:pt x="2608" y="1325"/>
                </a:lnTo>
                <a:lnTo>
                  <a:pt x="2610" y="1326"/>
                </a:lnTo>
                <a:lnTo>
                  <a:pt x="2612" y="1327"/>
                </a:lnTo>
                <a:lnTo>
                  <a:pt x="2613" y="1330"/>
                </a:lnTo>
                <a:lnTo>
                  <a:pt x="2616" y="1333"/>
                </a:lnTo>
                <a:lnTo>
                  <a:pt x="2617" y="1338"/>
                </a:lnTo>
                <a:lnTo>
                  <a:pt x="2617" y="1342"/>
                </a:lnTo>
                <a:lnTo>
                  <a:pt x="2618" y="1353"/>
                </a:lnTo>
                <a:lnTo>
                  <a:pt x="2620" y="1363"/>
                </a:lnTo>
                <a:lnTo>
                  <a:pt x="2623" y="1371"/>
                </a:lnTo>
                <a:lnTo>
                  <a:pt x="2626" y="1379"/>
                </a:lnTo>
                <a:lnTo>
                  <a:pt x="2628" y="1386"/>
                </a:lnTo>
                <a:lnTo>
                  <a:pt x="2631" y="1392"/>
                </a:lnTo>
                <a:lnTo>
                  <a:pt x="2632" y="1397"/>
                </a:lnTo>
                <a:lnTo>
                  <a:pt x="2633" y="1404"/>
                </a:lnTo>
                <a:lnTo>
                  <a:pt x="2632" y="1410"/>
                </a:lnTo>
                <a:lnTo>
                  <a:pt x="2631" y="1414"/>
                </a:lnTo>
                <a:lnTo>
                  <a:pt x="2629" y="1417"/>
                </a:lnTo>
                <a:lnTo>
                  <a:pt x="2625" y="1418"/>
                </a:lnTo>
                <a:lnTo>
                  <a:pt x="2620" y="1417"/>
                </a:lnTo>
                <a:lnTo>
                  <a:pt x="2615" y="1415"/>
                </a:lnTo>
                <a:lnTo>
                  <a:pt x="2607" y="1410"/>
                </a:lnTo>
                <a:lnTo>
                  <a:pt x="2599" y="1402"/>
                </a:lnTo>
                <a:lnTo>
                  <a:pt x="2594" y="1397"/>
                </a:lnTo>
                <a:lnTo>
                  <a:pt x="2589" y="1394"/>
                </a:lnTo>
                <a:lnTo>
                  <a:pt x="2585" y="1392"/>
                </a:lnTo>
                <a:lnTo>
                  <a:pt x="2581" y="1391"/>
                </a:lnTo>
                <a:lnTo>
                  <a:pt x="2578" y="1390"/>
                </a:lnTo>
                <a:lnTo>
                  <a:pt x="2575" y="1390"/>
                </a:lnTo>
                <a:lnTo>
                  <a:pt x="2571" y="1390"/>
                </a:lnTo>
                <a:lnTo>
                  <a:pt x="2567" y="1391"/>
                </a:lnTo>
                <a:lnTo>
                  <a:pt x="2562" y="1394"/>
                </a:lnTo>
                <a:lnTo>
                  <a:pt x="2558" y="1397"/>
                </a:lnTo>
                <a:lnTo>
                  <a:pt x="2554" y="1402"/>
                </a:lnTo>
                <a:lnTo>
                  <a:pt x="2551" y="1406"/>
                </a:lnTo>
                <a:lnTo>
                  <a:pt x="2551" y="1408"/>
                </a:lnTo>
                <a:lnTo>
                  <a:pt x="2551" y="1410"/>
                </a:lnTo>
                <a:lnTo>
                  <a:pt x="2552" y="1411"/>
                </a:lnTo>
                <a:lnTo>
                  <a:pt x="2554" y="1412"/>
                </a:lnTo>
                <a:lnTo>
                  <a:pt x="2560" y="1415"/>
                </a:lnTo>
                <a:lnTo>
                  <a:pt x="2566" y="1417"/>
                </a:lnTo>
                <a:lnTo>
                  <a:pt x="2574" y="1420"/>
                </a:lnTo>
                <a:lnTo>
                  <a:pt x="2581" y="1424"/>
                </a:lnTo>
                <a:lnTo>
                  <a:pt x="2583" y="1425"/>
                </a:lnTo>
                <a:lnTo>
                  <a:pt x="2585" y="1427"/>
                </a:lnTo>
                <a:lnTo>
                  <a:pt x="2587" y="1429"/>
                </a:lnTo>
                <a:lnTo>
                  <a:pt x="2588" y="1431"/>
                </a:lnTo>
                <a:lnTo>
                  <a:pt x="2588" y="1433"/>
                </a:lnTo>
                <a:lnTo>
                  <a:pt x="2587" y="1434"/>
                </a:lnTo>
                <a:lnTo>
                  <a:pt x="2585" y="1435"/>
                </a:lnTo>
                <a:lnTo>
                  <a:pt x="2582" y="1436"/>
                </a:lnTo>
                <a:lnTo>
                  <a:pt x="2576" y="1437"/>
                </a:lnTo>
                <a:lnTo>
                  <a:pt x="2567" y="1437"/>
                </a:lnTo>
                <a:lnTo>
                  <a:pt x="2560" y="1437"/>
                </a:lnTo>
                <a:lnTo>
                  <a:pt x="2553" y="1438"/>
                </a:lnTo>
                <a:lnTo>
                  <a:pt x="2551" y="1439"/>
                </a:lnTo>
                <a:lnTo>
                  <a:pt x="2549" y="1440"/>
                </a:lnTo>
                <a:lnTo>
                  <a:pt x="2547" y="1442"/>
                </a:lnTo>
                <a:lnTo>
                  <a:pt x="2547" y="1446"/>
                </a:lnTo>
                <a:lnTo>
                  <a:pt x="2550" y="1452"/>
                </a:lnTo>
                <a:lnTo>
                  <a:pt x="2554" y="1461"/>
                </a:lnTo>
                <a:lnTo>
                  <a:pt x="2560" y="1472"/>
                </a:lnTo>
                <a:lnTo>
                  <a:pt x="2567" y="1482"/>
                </a:lnTo>
                <a:lnTo>
                  <a:pt x="2580" y="1501"/>
                </a:lnTo>
                <a:lnTo>
                  <a:pt x="2586" y="1508"/>
                </a:lnTo>
                <a:lnTo>
                  <a:pt x="2615" y="1465"/>
                </a:lnTo>
                <a:lnTo>
                  <a:pt x="2611" y="1459"/>
                </a:lnTo>
                <a:lnTo>
                  <a:pt x="2606" y="1447"/>
                </a:lnTo>
                <a:lnTo>
                  <a:pt x="2605" y="1441"/>
                </a:lnTo>
                <a:lnTo>
                  <a:pt x="2605" y="1436"/>
                </a:lnTo>
                <a:lnTo>
                  <a:pt x="2606" y="1435"/>
                </a:lnTo>
                <a:lnTo>
                  <a:pt x="2608" y="1434"/>
                </a:lnTo>
                <a:lnTo>
                  <a:pt x="2611" y="1434"/>
                </a:lnTo>
                <a:lnTo>
                  <a:pt x="2615" y="1435"/>
                </a:lnTo>
                <a:lnTo>
                  <a:pt x="2628" y="1439"/>
                </a:lnTo>
                <a:lnTo>
                  <a:pt x="2637" y="1443"/>
                </a:lnTo>
                <a:lnTo>
                  <a:pt x="2639" y="1446"/>
                </a:lnTo>
                <a:lnTo>
                  <a:pt x="2641" y="1448"/>
                </a:lnTo>
                <a:lnTo>
                  <a:pt x="2642" y="1452"/>
                </a:lnTo>
                <a:lnTo>
                  <a:pt x="2642" y="1457"/>
                </a:lnTo>
                <a:lnTo>
                  <a:pt x="2641" y="1463"/>
                </a:lnTo>
                <a:lnTo>
                  <a:pt x="2640" y="1469"/>
                </a:lnTo>
                <a:lnTo>
                  <a:pt x="2637" y="1473"/>
                </a:lnTo>
                <a:lnTo>
                  <a:pt x="2634" y="1478"/>
                </a:lnTo>
                <a:lnTo>
                  <a:pt x="2631" y="1482"/>
                </a:lnTo>
                <a:lnTo>
                  <a:pt x="2629" y="1489"/>
                </a:lnTo>
                <a:lnTo>
                  <a:pt x="2628" y="1495"/>
                </a:lnTo>
                <a:lnTo>
                  <a:pt x="2627" y="1502"/>
                </a:lnTo>
                <a:lnTo>
                  <a:pt x="2626" y="1511"/>
                </a:lnTo>
                <a:lnTo>
                  <a:pt x="2625" y="1518"/>
                </a:lnTo>
                <a:lnTo>
                  <a:pt x="2622" y="1525"/>
                </a:lnTo>
                <a:lnTo>
                  <a:pt x="2618" y="1531"/>
                </a:lnTo>
                <a:lnTo>
                  <a:pt x="2613" y="1537"/>
                </a:lnTo>
                <a:lnTo>
                  <a:pt x="2608" y="1542"/>
                </a:lnTo>
                <a:lnTo>
                  <a:pt x="2602" y="1547"/>
                </a:lnTo>
                <a:lnTo>
                  <a:pt x="2597" y="1551"/>
                </a:lnTo>
                <a:lnTo>
                  <a:pt x="2590" y="1558"/>
                </a:lnTo>
                <a:lnTo>
                  <a:pt x="2586" y="1564"/>
                </a:lnTo>
                <a:lnTo>
                  <a:pt x="2582" y="1571"/>
                </a:lnTo>
                <a:lnTo>
                  <a:pt x="2578" y="1579"/>
                </a:lnTo>
                <a:lnTo>
                  <a:pt x="2574" y="1593"/>
                </a:lnTo>
                <a:lnTo>
                  <a:pt x="2569" y="1605"/>
                </a:lnTo>
                <a:lnTo>
                  <a:pt x="2569" y="1611"/>
                </a:lnTo>
                <a:lnTo>
                  <a:pt x="2572" y="1621"/>
                </a:lnTo>
                <a:lnTo>
                  <a:pt x="2575" y="1631"/>
                </a:lnTo>
                <a:lnTo>
                  <a:pt x="2578" y="1643"/>
                </a:lnTo>
                <a:lnTo>
                  <a:pt x="2586" y="1665"/>
                </a:lnTo>
                <a:lnTo>
                  <a:pt x="2590" y="1679"/>
                </a:lnTo>
                <a:lnTo>
                  <a:pt x="2591" y="1684"/>
                </a:lnTo>
                <a:lnTo>
                  <a:pt x="2595" y="1692"/>
                </a:lnTo>
                <a:lnTo>
                  <a:pt x="2600" y="1699"/>
                </a:lnTo>
                <a:lnTo>
                  <a:pt x="2605" y="1706"/>
                </a:lnTo>
                <a:lnTo>
                  <a:pt x="2618" y="1722"/>
                </a:lnTo>
                <a:lnTo>
                  <a:pt x="2627" y="1733"/>
                </a:lnTo>
                <a:lnTo>
                  <a:pt x="2640" y="1740"/>
                </a:lnTo>
                <a:lnTo>
                  <a:pt x="2657" y="1748"/>
                </a:lnTo>
                <a:lnTo>
                  <a:pt x="2661" y="1749"/>
                </a:lnTo>
                <a:lnTo>
                  <a:pt x="2664" y="1752"/>
                </a:lnTo>
                <a:lnTo>
                  <a:pt x="2666" y="1754"/>
                </a:lnTo>
                <a:lnTo>
                  <a:pt x="2667" y="1756"/>
                </a:lnTo>
                <a:lnTo>
                  <a:pt x="2666" y="1758"/>
                </a:lnTo>
                <a:lnTo>
                  <a:pt x="2664" y="1760"/>
                </a:lnTo>
                <a:lnTo>
                  <a:pt x="2660" y="1762"/>
                </a:lnTo>
                <a:lnTo>
                  <a:pt x="2654" y="1763"/>
                </a:lnTo>
                <a:lnTo>
                  <a:pt x="2642" y="1767"/>
                </a:lnTo>
                <a:lnTo>
                  <a:pt x="2632" y="1770"/>
                </a:lnTo>
                <a:lnTo>
                  <a:pt x="2625" y="1775"/>
                </a:lnTo>
                <a:lnTo>
                  <a:pt x="2621" y="1778"/>
                </a:lnTo>
                <a:lnTo>
                  <a:pt x="2619" y="1782"/>
                </a:lnTo>
                <a:lnTo>
                  <a:pt x="2619" y="1786"/>
                </a:lnTo>
                <a:lnTo>
                  <a:pt x="2620" y="1792"/>
                </a:lnTo>
                <a:lnTo>
                  <a:pt x="2623" y="1799"/>
                </a:lnTo>
                <a:lnTo>
                  <a:pt x="2642" y="1822"/>
                </a:lnTo>
                <a:lnTo>
                  <a:pt x="2671" y="1857"/>
                </a:lnTo>
                <a:lnTo>
                  <a:pt x="2686" y="1876"/>
                </a:lnTo>
                <a:lnTo>
                  <a:pt x="2698" y="1893"/>
                </a:lnTo>
                <a:lnTo>
                  <a:pt x="2703" y="1901"/>
                </a:lnTo>
                <a:lnTo>
                  <a:pt x="2707" y="1908"/>
                </a:lnTo>
                <a:lnTo>
                  <a:pt x="2708" y="1914"/>
                </a:lnTo>
                <a:lnTo>
                  <a:pt x="2708" y="1918"/>
                </a:lnTo>
                <a:lnTo>
                  <a:pt x="2706" y="1924"/>
                </a:lnTo>
                <a:lnTo>
                  <a:pt x="2704" y="1929"/>
                </a:lnTo>
                <a:lnTo>
                  <a:pt x="2699" y="1931"/>
                </a:lnTo>
                <a:lnTo>
                  <a:pt x="2696" y="1932"/>
                </a:lnTo>
                <a:lnTo>
                  <a:pt x="2694" y="1933"/>
                </a:lnTo>
                <a:lnTo>
                  <a:pt x="2692" y="1934"/>
                </a:lnTo>
                <a:lnTo>
                  <a:pt x="2691" y="1936"/>
                </a:lnTo>
                <a:lnTo>
                  <a:pt x="2692" y="1940"/>
                </a:lnTo>
                <a:lnTo>
                  <a:pt x="2693" y="1942"/>
                </a:lnTo>
                <a:lnTo>
                  <a:pt x="2695" y="1944"/>
                </a:lnTo>
                <a:lnTo>
                  <a:pt x="2697" y="1945"/>
                </a:lnTo>
                <a:lnTo>
                  <a:pt x="2700" y="1945"/>
                </a:lnTo>
                <a:lnTo>
                  <a:pt x="2707" y="1944"/>
                </a:lnTo>
                <a:lnTo>
                  <a:pt x="2713" y="1943"/>
                </a:lnTo>
                <a:lnTo>
                  <a:pt x="2720" y="1941"/>
                </a:lnTo>
                <a:lnTo>
                  <a:pt x="2727" y="1940"/>
                </a:lnTo>
                <a:lnTo>
                  <a:pt x="2729" y="1940"/>
                </a:lnTo>
                <a:lnTo>
                  <a:pt x="2732" y="1941"/>
                </a:lnTo>
                <a:lnTo>
                  <a:pt x="2733" y="1942"/>
                </a:lnTo>
                <a:lnTo>
                  <a:pt x="2735" y="1944"/>
                </a:lnTo>
                <a:lnTo>
                  <a:pt x="2737" y="1947"/>
                </a:lnTo>
                <a:lnTo>
                  <a:pt x="2740" y="1948"/>
                </a:lnTo>
                <a:lnTo>
                  <a:pt x="2742" y="1950"/>
                </a:lnTo>
                <a:lnTo>
                  <a:pt x="2746" y="1948"/>
                </a:lnTo>
                <a:lnTo>
                  <a:pt x="2749" y="1948"/>
                </a:lnTo>
                <a:lnTo>
                  <a:pt x="2752" y="1950"/>
                </a:lnTo>
                <a:lnTo>
                  <a:pt x="2754" y="1953"/>
                </a:lnTo>
                <a:lnTo>
                  <a:pt x="2756" y="1957"/>
                </a:lnTo>
                <a:lnTo>
                  <a:pt x="2761" y="1969"/>
                </a:lnTo>
                <a:lnTo>
                  <a:pt x="2768" y="1980"/>
                </a:lnTo>
                <a:lnTo>
                  <a:pt x="2773" y="1987"/>
                </a:lnTo>
                <a:lnTo>
                  <a:pt x="2775" y="1990"/>
                </a:lnTo>
                <a:lnTo>
                  <a:pt x="2780" y="1988"/>
                </a:lnTo>
                <a:lnTo>
                  <a:pt x="2785" y="1985"/>
                </a:lnTo>
                <a:close/>
                <a:moveTo>
                  <a:pt x="4946" y="1406"/>
                </a:moveTo>
                <a:lnTo>
                  <a:pt x="4943" y="1405"/>
                </a:lnTo>
                <a:lnTo>
                  <a:pt x="4941" y="1402"/>
                </a:lnTo>
                <a:lnTo>
                  <a:pt x="4939" y="1399"/>
                </a:lnTo>
                <a:lnTo>
                  <a:pt x="4937" y="1396"/>
                </a:lnTo>
                <a:lnTo>
                  <a:pt x="4935" y="1389"/>
                </a:lnTo>
                <a:lnTo>
                  <a:pt x="4934" y="1381"/>
                </a:lnTo>
                <a:lnTo>
                  <a:pt x="4932" y="1372"/>
                </a:lnTo>
                <a:lnTo>
                  <a:pt x="4930" y="1365"/>
                </a:lnTo>
                <a:lnTo>
                  <a:pt x="4927" y="1358"/>
                </a:lnTo>
                <a:lnTo>
                  <a:pt x="4922" y="1351"/>
                </a:lnTo>
                <a:lnTo>
                  <a:pt x="4907" y="1342"/>
                </a:lnTo>
                <a:lnTo>
                  <a:pt x="4889" y="1331"/>
                </a:lnTo>
                <a:lnTo>
                  <a:pt x="4883" y="1327"/>
                </a:lnTo>
                <a:lnTo>
                  <a:pt x="4878" y="1323"/>
                </a:lnTo>
                <a:lnTo>
                  <a:pt x="4876" y="1321"/>
                </a:lnTo>
                <a:lnTo>
                  <a:pt x="4876" y="1319"/>
                </a:lnTo>
                <a:lnTo>
                  <a:pt x="4876" y="1318"/>
                </a:lnTo>
                <a:lnTo>
                  <a:pt x="4877" y="1316"/>
                </a:lnTo>
                <a:lnTo>
                  <a:pt x="4886" y="1308"/>
                </a:lnTo>
                <a:lnTo>
                  <a:pt x="4899" y="1299"/>
                </a:lnTo>
                <a:lnTo>
                  <a:pt x="4904" y="1294"/>
                </a:lnTo>
                <a:lnTo>
                  <a:pt x="4908" y="1288"/>
                </a:lnTo>
                <a:lnTo>
                  <a:pt x="4912" y="1283"/>
                </a:lnTo>
                <a:lnTo>
                  <a:pt x="4913" y="1278"/>
                </a:lnTo>
                <a:lnTo>
                  <a:pt x="4915" y="1265"/>
                </a:lnTo>
                <a:lnTo>
                  <a:pt x="4917" y="1251"/>
                </a:lnTo>
                <a:lnTo>
                  <a:pt x="4920" y="1243"/>
                </a:lnTo>
                <a:lnTo>
                  <a:pt x="4922" y="1237"/>
                </a:lnTo>
                <a:lnTo>
                  <a:pt x="4924" y="1232"/>
                </a:lnTo>
                <a:lnTo>
                  <a:pt x="4928" y="1229"/>
                </a:lnTo>
                <a:lnTo>
                  <a:pt x="4937" y="1223"/>
                </a:lnTo>
                <a:lnTo>
                  <a:pt x="4946" y="1217"/>
                </a:lnTo>
                <a:lnTo>
                  <a:pt x="4949" y="1214"/>
                </a:lnTo>
                <a:lnTo>
                  <a:pt x="4951" y="1211"/>
                </a:lnTo>
                <a:lnTo>
                  <a:pt x="4951" y="1208"/>
                </a:lnTo>
                <a:lnTo>
                  <a:pt x="4950" y="1204"/>
                </a:lnTo>
                <a:lnTo>
                  <a:pt x="4943" y="1194"/>
                </a:lnTo>
                <a:lnTo>
                  <a:pt x="4936" y="1180"/>
                </a:lnTo>
                <a:lnTo>
                  <a:pt x="4934" y="1174"/>
                </a:lnTo>
                <a:lnTo>
                  <a:pt x="4933" y="1169"/>
                </a:lnTo>
                <a:lnTo>
                  <a:pt x="4933" y="1167"/>
                </a:lnTo>
                <a:lnTo>
                  <a:pt x="4933" y="1166"/>
                </a:lnTo>
                <a:lnTo>
                  <a:pt x="4934" y="1165"/>
                </a:lnTo>
                <a:lnTo>
                  <a:pt x="4935" y="1164"/>
                </a:lnTo>
                <a:lnTo>
                  <a:pt x="4938" y="1163"/>
                </a:lnTo>
                <a:lnTo>
                  <a:pt x="4944" y="1161"/>
                </a:lnTo>
                <a:lnTo>
                  <a:pt x="4950" y="1156"/>
                </a:lnTo>
                <a:lnTo>
                  <a:pt x="4956" y="1152"/>
                </a:lnTo>
                <a:lnTo>
                  <a:pt x="4963" y="1147"/>
                </a:lnTo>
                <a:lnTo>
                  <a:pt x="4968" y="1142"/>
                </a:lnTo>
                <a:lnTo>
                  <a:pt x="4971" y="1136"/>
                </a:lnTo>
                <a:lnTo>
                  <a:pt x="4973" y="1132"/>
                </a:lnTo>
                <a:lnTo>
                  <a:pt x="4974" y="1119"/>
                </a:lnTo>
                <a:lnTo>
                  <a:pt x="4974" y="1099"/>
                </a:lnTo>
                <a:lnTo>
                  <a:pt x="4974" y="1089"/>
                </a:lnTo>
                <a:lnTo>
                  <a:pt x="4975" y="1081"/>
                </a:lnTo>
                <a:lnTo>
                  <a:pt x="4977" y="1074"/>
                </a:lnTo>
                <a:lnTo>
                  <a:pt x="4979" y="1070"/>
                </a:lnTo>
                <a:lnTo>
                  <a:pt x="5003" y="1055"/>
                </a:lnTo>
                <a:lnTo>
                  <a:pt x="5048" y="1024"/>
                </a:lnTo>
                <a:lnTo>
                  <a:pt x="5091" y="994"/>
                </a:lnTo>
                <a:lnTo>
                  <a:pt x="5110" y="980"/>
                </a:lnTo>
                <a:lnTo>
                  <a:pt x="5119" y="978"/>
                </a:lnTo>
                <a:lnTo>
                  <a:pt x="5136" y="972"/>
                </a:lnTo>
                <a:lnTo>
                  <a:pt x="5147" y="968"/>
                </a:lnTo>
                <a:lnTo>
                  <a:pt x="5157" y="963"/>
                </a:lnTo>
                <a:lnTo>
                  <a:pt x="5166" y="957"/>
                </a:lnTo>
                <a:lnTo>
                  <a:pt x="5172" y="952"/>
                </a:lnTo>
                <a:lnTo>
                  <a:pt x="5179" y="946"/>
                </a:lnTo>
                <a:lnTo>
                  <a:pt x="5193" y="937"/>
                </a:lnTo>
                <a:lnTo>
                  <a:pt x="5209" y="928"/>
                </a:lnTo>
                <a:lnTo>
                  <a:pt x="5226" y="920"/>
                </a:lnTo>
                <a:lnTo>
                  <a:pt x="5242" y="912"/>
                </a:lnTo>
                <a:lnTo>
                  <a:pt x="5257" y="908"/>
                </a:lnTo>
                <a:lnTo>
                  <a:pt x="5262" y="906"/>
                </a:lnTo>
                <a:lnTo>
                  <a:pt x="5267" y="906"/>
                </a:lnTo>
                <a:lnTo>
                  <a:pt x="5270" y="907"/>
                </a:lnTo>
                <a:lnTo>
                  <a:pt x="5271" y="909"/>
                </a:lnTo>
                <a:lnTo>
                  <a:pt x="5271" y="921"/>
                </a:lnTo>
                <a:lnTo>
                  <a:pt x="5270" y="933"/>
                </a:lnTo>
                <a:lnTo>
                  <a:pt x="5268" y="946"/>
                </a:lnTo>
                <a:lnTo>
                  <a:pt x="5264" y="956"/>
                </a:lnTo>
                <a:lnTo>
                  <a:pt x="5255" y="966"/>
                </a:lnTo>
                <a:lnTo>
                  <a:pt x="5232" y="985"/>
                </a:lnTo>
                <a:lnTo>
                  <a:pt x="5200" y="1010"/>
                </a:lnTo>
                <a:lnTo>
                  <a:pt x="5165" y="1037"/>
                </a:lnTo>
                <a:lnTo>
                  <a:pt x="5128" y="1065"/>
                </a:lnTo>
                <a:lnTo>
                  <a:pt x="5095" y="1090"/>
                </a:lnTo>
                <a:lnTo>
                  <a:pt x="5069" y="1110"/>
                </a:lnTo>
                <a:lnTo>
                  <a:pt x="5055" y="1123"/>
                </a:lnTo>
                <a:lnTo>
                  <a:pt x="5042" y="1136"/>
                </a:lnTo>
                <a:lnTo>
                  <a:pt x="5031" y="1151"/>
                </a:lnTo>
                <a:lnTo>
                  <a:pt x="5025" y="1160"/>
                </a:lnTo>
                <a:lnTo>
                  <a:pt x="5022" y="1167"/>
                </a:lnTo>
                <a:lnTo>
                  <a:pt x="5019" y="1174"/>
                </a:lnTo>
                <a:lnTo>
                  <a:pt x="5018" y="1183"/>
                </a:lnTo>
                <a:lnTo>
                  <a:pt x="5016" y="1190"/>
                </a:lnTo>
                <a:lnTo>
                  <a:pt x="5012" y="1197"/>
                </a:lnTo>
                <a:lnTo>
                  <a:pt x="5008" y="1206"/>
                </a:lnTo>
                <a:lnTo>
                  <a:pt x="5001" y="1213"/>
                </a:lnTo>
                <a:lnTo>
                  <a:pt x="4995" y="1220"/>
                </a:lnTo>
                <a:lnTo>
                  <a:pt x="4990" y="1228"/>
                </a:lnTo>
                <a:lnTo>
                  <a:pt x="4986" y="1234"/>
                </a:lnTo>
                <a:lnTo>
                  <a:pt x="4984" y="1239"/>
                </a:lnTo>
                <a:lnTo>
                  <a:pt x="4978" y="1253"/>
                </a:lnTo>
                <a:lnTo>
                  <a:pt x="4970" y="1270"/>
                </a:lnTo>
                <a:lnTo>
                  <a:pt x="4967" y="1280"/>
                </a:lnTo>
                <a:lnTo>
                  <a:pt x="4964" y="1292"/>
                </a:lnTo>
                <a:lnTo>
                  <a:pt x="4961" y="1304"/>
                </a:lnTo>
                <a:lnTo>
                  <a:pt x="4960" y="1318"/>
                </a:lnTo>
                <a:lnTo>
                  <a:pt x="4961" y="1325"/>
                </a:lnTo>
                <a:lnTo>
                  <a:pt x="4965" y="1331"/>
                </a:lnTo>
                <a:lnTo>
                  <a:pt x="4968" y="1339"/>
                </a:lnTo>
                <a:lnTo>
                  <a:pt x="4973" y="1345"/>
                </a:lnTo>
                <a:lnTo>
                  <a:pt x="4986" y="1357"/>
                </a:lnTo>
                <a:lnTo>
                  <a:pt x="4999" y="1367"/>
                </a:lnTo>
                <a:lnTo>
                  <a:pt x="5006" y="1372"/>
                </a:lnTo>
                <a:lnTo>
                  <a:pt x="5012" y="1377"/>
                </a:lnTo>
                <a:lnTo>
                  <a:pt x="5016" y="1382"/>
                </a:lnTo>
                <a:lnTo>
                  <a:pt x="5019" y="1387"/>
                </a:lnTo>
                <a:lnTo>
                  <a:pt x="5021" y="1391"/>
                </a:lnTo>
                <a:lnTo>
                  <a:pt x="5021" y="1395"/>
                </a:lnTo>
                <a:lnTo>
                  <a:pt x="5019" y="1399"/>
                </a:lnTo>
                <a:lnTo>
                  <a:pt x="5014" y="1404"/>
                </a:lnTo>
                <a:lnTo>
                  <a:pt x="5008" y="1408"/>
                </a:lnTo>
                <a:lnTo>
                  <a:pt x="5001" y="1411"/>
                </a:lnTo>
                <a:lnTo>
                  <a:pt x="4995" y="1412"/>
                </a:lnTo>
                <a:lnTo>
                  <a:pt x="4990" y="1414"/>
                </a:lnTo>
                <a:lnTo>
                  <a:pt x="4978" y="1414"/>
                </a:lnTo>
                <a:lnTo>
                  <a:pt x="4968" y="1413"/>
                </a:lnTo>
                <a:lnTo>
                  <a:pt x="4952" y="1409"/>
                </a:lnTo>
                <a:lnTo>
                  <a:pt x="4946" y="1406"/>
                </a:lnTo>
                <a:close/>
                <a:moveTo>
                  <a:pt x="4805" y="1486"/>
                </a:moveTo>
                <a:lnTo>
                  <a:pt x="4806" y="1495"/>
                </a:lnTo>
                <a:lnTo>
                  <a:pt x="4809" y="1503"/>
                </a:lnTo>
                <a:lnTo>
                  <a:pt x="4812" y="1509"/>
                </a:lnTo>
                <a:lnTo>
                  <a:pt x="4816" y="1515"/>
                </a:lnTo>
                <a:lnTo>
                  <a:pt x="4820" y="1520"/>
                </a:lnTo>
                <a:lnTo>
                  <a:pt x="4824" y="1523"/>
                </a:lnTo>
                <a:lnTo>
                  <a:pt x="4828" y="1525"/>
                </a:lnTo>
                <a:lnTo>
                  <a:pt x="4832" y="1526"/>
                </a:lnTo>
                <a:lnTo>
                  <a:pt x="4836" y="1526"/>
                </a:lnTo>
                <a:lnTo>
                  <a:pt x="4840" y="1524"/>
                </a:lnTo>
                <a:lnTo>
                  <a:pt x="4846" y="1522"/>
                </a:lnTo>
                <a:lnTo>
                  <a:pt x="4853" y="1518"/>
                </a:lnTo>
                <a:lnTo>
                  <a:pt x="4857" y="1514"/>
                </a:lnTo>
                <a:lnTo>
                  <a:pt x="4861" y="1508"/>
                </a:lnTo>
                <a:lnTo>
                  <a:pt x="4862" y="1506"/>
                </a:lnTo>
                <a:lnTo>
                  <a:pt x="4862" y="1503"/>
                </a:lnTo>
                <a:lnTo>
                  <a:pt x="4862" y="1500"/>
                </a:lnTo>
                <a:lnTo>
                  <a:pt x="4860" y="1497"/>
                </a:lnTo>
                <a:lnTo>
                  <a:pt x="4857" y="1492"/>
                </a:lnTo>
                <a:lnTo>
                  <a:pt x="4853" y="1486"/>
                </a:lnTo>
                <a:lnTo>
                  <a:pt x="4847" y="1481"/>
                </a:lnTo>
                <a:lnTo>
                  <a:pt x="4842" y="1477"/>
                </a:lnTo>
                <a:lnTo>
                  <a:pt x="4838" y="1474"/>
                </a:lnTo>
                <a:lnTo>
                  <a:pt x="4833" y="1473"/>
                </a:lnTo>
                <a:lnTo>
                  <a:pt x="4829" y="1472"/>
                </a:lnTo>
                <a:lnTo>
                  <a:pt x="4826" y="1473"/>
                </a:lnTo>
                <a:lnTo>
                  <a:pt x="4814" y="1481"/>
                </a:lnTo>
                <a:lnTo>
                  <a:pt x="4805" y="1486"/>
                </a:lnTo>
                <a:close/>
                <a:moveTo>
                  <a:pt x="3232" y="1752"/>
                </a:moveTo>
                <a:lnTo>
                  <a:pt x="3237" y="1754"/>
                </a:lnTo>
                <a:lnTo>
                  <a:pt x="3244" y="1755"/>
                </a:lnTo>
                <a:lnTo>
                  <a:pt x="3251" y="1756"/>
                </a:lnTo>
                <a:lnTo>
                  <a:pt x="3257" y="1756"/>
                </a:lnTo>
                <a:lnTo>
                  <a:pt x="3262" y="1757"/>
                </a:lnTo>
                <a:lnTo>
                  <a:pt x="3265" y="1759"/>
                </a:lnTo>
                <a:lnTo>
                  <a:pt x="3266" y="1760"/>
                </a:lnTo>
                <a:lnTo>
                  <a:pt x="3267" y="1761"/>
                </a:lnTo>
                <a:lnTo>
                  <a:pt x="3266" y="1763"/>
                </a:lnTo>
                <a:lnTo>
                  <a:pt x="3265" y="1766"/>
                </a:lnTo>
                <a:lnTo>
                  <a:pt x="3260" y="1776"/>
                </a:lnTo>
                <a:lnTo>
                  <a:pt x="3256" y="1782"/>
                </a:lnTo>
                <a:lnTo>
                  <a:pt x="3255" y="1784"/>
                </a:lnTo>
                <a:lnTo>
                  <a:pt x="3255" y="1786"/>
                </a:lnTo>
                <a:lnTo>
                  <a:pt x="3255" y="1789"/>
                </a:lnTo>
                <a:lnTo>
                  <a:pt x="3257" y="1791"/>
                </a:lnTo>
                <a:lnTo>
                  <a:pt x="3259" y="1794"/>
                </a:lnTo>
                <a:lnTo>
                  <a:pt x="3263" y="1796"/>
                </a:lnTo>
                <a:lnTo>
                  <a:pt x="3268" y="1796"/>
                </a:lnTo>
                <a:lnTo>
                  <a:pt x="3275" y="1796"/>
                </a:lnTo>
                <a:lnTo>
                  <a:pt x="3280" y="1796"/>
                </a:lnTo>
                <a:lnTo>
                  <a:pt x="3285" y="1797"/>
                </a:lnTo>
                <a:lnTo>
                  <a:pt x="3287" y="1797"/>
                </a:lnTo>
                <a:lnTo>
                  <a:pt x="3289" y="1798"/>
                </a:lnTo>
                <a:lnTo>
                  <a:pt x="3290" y="1799"/>
                </a:lnTo>
                <a:lnTo>
                  <a:pt x="3291" y="1801"/>
                </a:lnTo>
                <a:lnTo>
                  <a:pt x="3292" y="1803"/>
                </a:lnTo>
                <a:lnTo>
                  <a:pt x="3296" y="1804"/>
                </a:lnTo>
                <a:lnTo>
                  <a:pt x="3300" y="1805"/>
                </a:lnTo>
                <a:lnTo>
                  <a:pt x="3304" y="1806"/>
                </a:lnTo>
                <a:lnTo>
                  <a:pt x="3317" y="1807"/>
                </a:lnTo>
                <a:lnTo>
                  <a:pt x="3330" y="1807"/>
                </a:lnTo>
                <a:lnTo>
                  <a:pt x="3355" y="1807"/>
                </a:lnTo>
                <a:lnTo>
                  <a:pt x="3367" y="1806"/>
                </a:lnTo>
                <a:lnTo>
                  <a:pt x="3377" y="1800"/>
                </a:lnTo>
                <a:lnTo>
                  <a:pt x="3399" y="1784"/>
                </a:lnTo>
                <a:lnTo>
                  <a:pt x="3412" y="1775"/>
                </a:lnTo>
                <a:lnTo>
                  <a:pt x="3423" y="1766"/>
                </a:lnTo>
                <a:lnTo>
                  <a:pt x="3433" y="1758"/>
                </a:lnTo>
                <a:lnTo>
                  <a:pt x="3439" y="1752"/>
                </a:lnTo>
                <a:lnTo>
                  <a:pt x="3447" y="1741"/>
                </a:lnTo>
                <a:lnTo>
                  <a:pt x="3456" y="1730"/>
                </a:lnTo>
                <a:lnTo>
                  <a:pt x="3458" y="1726"/>
                </a:lnTo>
                <a:lnTo>
                  <a:pt x="3458" y="1723"/>
                </a:lnTo>
                <a:lnTo>
                  <a:pt x="3459" y="1720"/>
                </a:lnTo>
                <a:lnTo>
                  <a:pt x="3459" y="1717"/>
                </a:lnTo>
                <a:lnTo>
                  <a:pt x="3458" y="1713"/>
                </a:lnTo>
                <a:lnTo>
                  <a:pt x="3456" y="1709"/>
                </a:lnTo>
                <a:lnTo>
                  <a:pt x="3454" y="1704"/>
                </a:lnTo>
                <a:lnTo>
                  <a:pt x="3451" y="1700"/>
                </a:lnTo>
                <a:lnTo>
                  <a:pt x="3434" y="1682"/>
                </a:lnTo>
                <a:lnTo>
                  <a:pt x="3419" y="1667"/>
                </a:lnTo>
                <a:lnTo>
                  <a:pt x="3411" y="1660"/>
                </a:lnTo>
                <a:lnTo>
                  <a:pt x="3403" y="1656"/>
                </a:lnTo>
                <a:lnTo>
                  <a:pt x="3400" y="1655"/>
                </a:lnTo>
                <a:lnTo>
                  <a:pt x="3396" y="1655"/>
                </a:lnTo>
                <a:lnTo>
                  <a:pt x="3393" y="1656"/>
                </a:lnTo>
                <a:lnTo>
                  <a:pt x="3390" y="1657"/>
                </a:lnTo>
                <a:lnTo>
                  <a:pt x="3374" y="1666"/>
                </a:lnTo>
                <a:lnTo>
                  <a:pt x="3356" y="1674"/>
                </a:lnTo>
                <a:lnTo>
                  <a:pt x="3347" y="1678"/>
                </a:lnTo>
                <a:lnTo>
                  <a:pt x="3339" y="1681"/>
                </a:lnTo>
                <a:lnTo>
                  <a:pt x="3330" y="1683"/>
                </a:lnTo>
                <a:lnTo>
                  <a:pt x="3322" y="1686"/>
                </a:lnTo>
                <a:lnTo>
                  <a:pt x="3314" y="1684"/>
                </a:lnTo>
                <a:lnTo>
                  <a:pt x="3306" y="1683"/>
                </a:lnTo>
                <a:lnTo>
                  <a:pt x="3298" y="1681"/>
                </a:lnTo>
                <a:lnTo>
                  <a:pt x="3290" y="1678"/>
                </a:lnTo>
                <a:lnTo>
                  <a:pt x="3279" y="1673"/>
                </a:lnTo>
                <a:lnTo>
                  <a:pt x="3274" y="1671"/>
                </a:lnTo>
                <a:lnTo>
                  <a:pt x="3275" y="1665"/>
                </a:lnTo>
                <a:lnTo>
                  <a:pt x="3274" y="1654"/>
                </a:lnTo>
                <a:lnTo>
                  <a:pt x="3273" y="1652"/>
                </a:lnTo>
                <a:lnTo>
                  <a:pt x="3271" y="1650"/>
                </a:lnTo>
                <a:lnTo>
                  <a:pt x="3270" y="1648"/>
                </a:lnTo>
                <a:lnTo>
                  <a:pt x="3268" y="1647"/>
                </a:lnTo>
                <a:lnTo>
                  <a:pt x="3266" y="1647"/>
                </a:lnTo>
                <a:lnTo>
                  <a:pt x="3263" y="1648"/>
                </a:lnTo>
                <a:lnTo>
                  <a:pt x="3260" y="1650"/>
                </a:lnTo>
                <a:lnTo>
                  <a:pt x="3256" y="1653"/>
                </a:lnTo>
                <a:lnTo>
                  <a:pt x="3246" y="1661"/>
                </a:lnTo>
                <a:lnTo>
                  <a:pt x="3239" y="1671"/>
                </a:lnTo>
                <a:lnTo>
                  <a:pt x="3232" y="1680"/>
                </a:lnTo>
                <a:lnTo>
                  <a:pt x="3226" y="1690"/>
                </a:lnTo>
                <a:lnTo>
                  <a:pt x="3222" y="1698"/>
                </a:lnTo>
                <a:lnTo>
                  <a:pt x="3220" y="1705"/>
                </a:lnTo>
                <a:lnTo>
                  <a:pt x="3219" y="1711"/>
                </a:lnTo>
                <a:lnTo>
                  <a:pt x="3219" y="1715"/>
                </a:lnTo>
                <a:lnTo>
                  <a:pt x="3222" y="1717"/>
                </a:lnTo>
                <a:lnTo>
                  <a:pt x="3227" y="1719"/>
                </a:lnTo>
                <a:lnTo>
                  <a:pt x="3234" y="1721"/>
                </a:lnTo>
                <a:lnTo>
                  <a:pt x="3240" y="1722"/>
                </a:lnTo>
                <a:lnTo>
                  <a:pt x="3253" y="1725"/>
                </a:lnTo>
                <a:lnTo>
                  <a:pt x="3258" y="1726"/>
                </a:lnTo>
                <a:lnTo>
                  <a:pt x="3251" y="1728"/>
                </a:lnTo>
                <a:lnTo>
                  <a:pt x="3235" y="1734"/>
                </a:lnTo>
                <a:lnTo>
                  <a:pt x="3226" y="1738"/>
                </a:lnTo>
                <a:lnTo>
                  <a:pt x="3219" y="1741"/>
                </a:lnTo>
                <a:lnTo>
                  <a:pt x="3217" y="1743"/>
                </a:lnTo>
                <a:lnTo>
                  <a:pt x="3215" y="1745"/>
                </a:lnTo>
                <a:lnTo>
                  <a:pt x="3214" y="1746"/>
                </a:lnTo>
                <a:lnTo>
                  <a:pt x="3214" y="1748"/>
                </a:lnTo>
                <a:lnTo>
                  <a:pt x="3216" y="1752"/>
                </a:lnTo>
                <a:lnTo>
                  <a:pt x="3219" y="1753"/>
                </a:lnTo>
                <a:lnTo>
                  <a:pt x="3221" y="1754"/>
                </a:lnTo>
                <a:lnTo>
                  <a:pt x="3224" y="1754"/>
                </a:lnTo>
                <a:lnTo>
                  <a:pt x="3230" y="1753"/>
                </a:lnTo>
                <a:lnTo>
                  <a:pt x="3232" y="1752"/>
                </a:lnTo>
                <a:close/>
                <a:moveTo>
                  <a:pt x="3611" y="2283"/>
                </a:moveTo>
                <a:lnTo>
                  <a:pt x="3600" y="2292"/>
                </a:lnTo>
                <a:lnTo>
                  <a:pt x="3582" y="2306"/>
                </a:lnTo>
                <a:lnTo>
                  <a:pt x="3571" y="2312"/>
                </a:lnTo>
                <a:lnTo>
                  <a:pt x="3562" y="2316"/>
                </a:lnTo>
                <a:lnTo>
                  <a:pt x="3558" y="2317"/>
                </a:lnTo>
                <a:lnTo>
                  <a:pt x="3553" y="2318"/>
                </a:lnTo>
                <a:lnTo>
                  <a:pt x="3551" y="2318"/>
                </a:lnTo>
                <a:lnTo>
                  <a:pt x="3548" y="2316"/>
                </a:lnTo>
                <a:lnTo>
                  <a:pt x="3539" y="2309"/>
                </a:lnTo>
                <a:lnTo>
                  <a:pt x="3527" y="2298"/>
                </a:lnTo>
                <a:lnTo>
                  <a:pt x="3522" y="2294"/>
                </a:lnTo>
                <a:lnTo>
                  <a:pt x="3520" y="2290"/>
                </a:lnTo>
                <a:lnTo>
                  <a:pt x="3519" y="2289"/>
                </a:lnTo>
                <a:lnTo>
                  <a:pt x="3520" y="2287"/>
                </a:lnTo>
                <a:lnTo>
                  <a:pt x="3521" y="2286"/>
                </a:lnTo>
                <a:lnTo>
                  <a:pt x="3523" y="2285"/>
                </a:lnTo>
                <a:lnTo>
                  <a:pt x="3534" y="2282"/>
                </a:lnTo>
                <a:lnTo>
                  <a:pt x="3546" y="2276"/>
                </a:lnTo>
                <a:lnTo>
                  <a:pt x="3550" y="2273"/>
                </a:lnTo>
                <a:lnTo>
                  <a:pt x="3552" y="2269"/>
                </a:lnTo>
                <a:lnTo>
                  <a:pt x="3553" y="2267"/>
                </a:lnTo>
                <a:lnTo>
                  <a:pt x="3553" y="2265"/>
                </a:lnTo>
                <a:lnTo>
                  <a:pt x="3553" y="2262"/>
                </a:lnTo>
                <a:lnTo>
                  <a:pt x="3552" y="2260"/>
                </a:lnTo>
                <a:lnTo>
                  <a:pt x="3546" y="2248"/>
                </a:lnTo>
                <a:lnTo>
                  <a:pt x="3538" y="2237"/>
                </a:lnTo>
                <a:lnTo>
                  <a:pt x="3534" y="2232"/>
                </a:lnTo>
                <a:lnTo>
                  <a:pt x="3531" y="2227"/>
                </a:lnTo>
                <a:lnTo>
                  <a:pt x="3530" y="2223"/>
                </a:lnTo>
                <a:lnTo>
                  <a:pt x="3531" y="2219"/>
                </a:lnTo>
                <a:lnTo>
                  <a:pt x="3534" y="2216"/>
                </a:lnTo>
                <a:lnTo>
                  <a:pt x="3541" y="2211"/>
                </a:lnTo>
                <a:lnTo>
                  <a:pt x="3549" y="2206"/>
                </a:lnTo>
                <a:lnTo>
                  <a:pt x="3558" y="2202"/>
                </a:lnTo>
                <a:lnTo>
                  <a:pt x="3572" y="2195"/>
                </a:lnTo>
                <a:lnTo>
                  <a:pt x="3580" y="2192"/>
                </a:lnTo>
                <a:lnTo>
                  <a:pt x="3585" y="2188"/>
                </a:lnTo>
                <a:lnTo>
                  <a:pt x="3595" y="2182"/>
                </a:lnTo>
                <a:lnTo>
                  <a:pt x="3602" y="2179"/>
                </a:lnTo>
                <a:lnTo>
                  <a:pt x="3607" y="2177"/>
                </a:lnTo>
                <a:lnTo>
                  <a:pt x="3609" y="2177"/>
                </a:lnTo>
                <a:lnTo>
                  <a:pt x="3611" y="2177"/>
                </a:lnTo>
                <a:lnTo>
                  <a:pt x="3612" y="2177"/>
                </a:lnTo>
                <a:lnTo>
                  <a:pt x="3612" y="2178"/>
                </a:lnTo>
                <a:lnTo>
                  <a:pt x="3619" y="2187"/>
                </a:lnTo>
                <a:lnTo>
                  <a:pt x="3627" y="2198"/>
                </a:lnTo>
                <a:lnTo>
                  <a:pt x="3626" y="2208"/>
                </a:lnTo>
                <a:lnTo>
                  <a:pt x="3622" y="2220"/>
                </a:lnTo>
                <a:lnTo>
                  <a:pt x="3619" y="2229"/>
                </a:lnTo>
                <a:lnTo>
                  <a:pt x="3618" y="2233"/>
                </a:lnTo>
                <a:lnTo>
                  <a:pt x="3617" y="2244"/>
                </a:lnTo>
                <a:lnTo>
                  <a:pt x="3616" y="2264"/>
                </a:lnTo>
                <a:lnTo>
                  <a:pt x="3616" y="2271"/>
                </a:lnTo>
                <a:lnTo>
                  <a:pt x="3614" y="2277"/>
                </a:lnTo>
                <a:lnTo>
                  <a:pt x="3612" y="2282"/>
                </a:lnTo>
                <a:lnTo>
                  <a:pt x="3611" y="2283"/>
                </a:lnTo>
                <a:close/>
                <a:moveTo>
                  <a:pt x="3660" y="2258"/>
                </a:moveTo>
                <a:lnTo>
                  <a:pt x="3659" y="2272"/>
                </a:lnTo>
                <a:lnTo>
                  <a:pt x="3657" y="2281"/>
                </a:lnTo>
                <a:lnTo>
                  <a:pt x="3656" y="2284"/>
                </a:lnTo>
                <a:lnTo>
                  <a:pt x="3655" y="2286"/>
                </a:lnTo>
                <a:lnTo>
                  <a:pt x="3654" y="2287"/>
                </a:lnTo>
                <a:lnTo>
                  <a:pt x="3651" y="2289"/>
                </a:lnTo>
                <a:lnTo>
                  <a:pt x="3649" y="2291"/>
                </a:lnTo>
                <a:lnTo>
                  <a:pt x="3648" y="2292"/>
                </a:lnTo>
                <a:lnTo>
                  <a:pt x="3648" y="2294"/>
                </a:lnTo>
                <a:lnTo>
                  <a:pt x="3649" y="2295"/>
                </a:lnTo>
                <a:lnTo>
                  <a:pt x="3651" y="2298"/>
                </a:lnTo>
                <a:lnTo>
                  <a:pt x="3653" y="2304"/>
                </a:lnTo>
                <a:lnTo>
                  <a:pt x="3655" y="2306"/>
                </a:lnTo>
                <a:lnTo>
                  <a:pt x="3658" y="2307"/>
                </a:lnTo>
                <a:lnTo>
                  <a:pt x="3661" y="2309"/>
                </a:lnTo>
                <a:lnTo>
                  <a:pt x="3665" y="2310"/>
                </a:lnTo>
                <a:lnTo>
                  <a:pt x="3668" y="2311"/>
                </a:lnTo>
                <a:lnTo>
                  <a:pt x="3670" y="2313"/>
                </a:lnTo>
                <a:lnTo>
                  <a:pt x="3669" y="2315"/>
                </a:lnTo>
                <a:lnTo>
                  <a:pt x="3665" y="2318"/>
                </a:lnTo>
                <a:lnTo>
                  <a:pt x="3652" y="2329"/>
                </a:lnTo>
                <a:lnTo>
                  <a:pt x="3633" y="2340"/>
                </a:lnTo>
                <a:lnTo>
                  <a:pt x="3626" y="2347"/>
                </a:lnTo>
                <a:lnTo>
                  <a:pt x="3621" y="2352"/>
                </a:lnTo>
                <a:lnTo>
                  <a:pt x="3619" y="2354"/>
                </a:lnTo>
                <a:lnTo>
                  <a:pt x="3619" y="2356"/>
                </a:lnTo>
                <a:lnTo>
                  <a:pt x="3621" y="2358"/>
                </a:lnTo>
                <a:lnTo>
                  <a:pt x="3624" y="2360"/>
                </a:lnTo>
                <a:lnTo>
                  <a:pt x="3632" y="2361"/>
                </a:lnTo>
                <a:lnTo>
                  <a:pt x="3644" y="2361"/>
                </a:lnTo>
                <a:lnTo>
                  <a:pt x="3659" y="2359"/>
                </a:lnTo>
                <a:lnTo>
                  <a:pt x="3674" y="2357"/>
                </a:lnTo>
                <a:lnTo>
                  <a:pt x="3700" y="2352"/>
                </a:lnTo>
                <a:lnTo>
                  <a:pt x="3712" y="2350"/>
                </a:lnTo>
                <a:lnTo>
                  <a:pt x="3721" y="2349"/>
                </a:lnTo>
                <a:lnTo>
                  <a:pt x="3742" y="2348"/>
                </a:lnTo>
                <a:lnTo>
                  <a:pt x="3754" y="2346"/>
                </a:lnTo>
                <a:lnTo>
                  <a:pt x="3765" y="2344"/>
                </a:lnTo>
                <a:lnTo>
                  <a:pt x="3769" y="2342"/>
                </a:lnTo>
                <a:lnTo>
                  <a:pt x="3773" y="2341"/>
                </a:lnTo>
                <a:lnTo>
                  <a:pt x="3776" y="2339"/>
                </a:lnTo>
                <a:lnTo>
                  <a:pt x="3779" y="2337"/>
                </a:lnTo>
                <a:lnTo>
                  <a:pt x="3780" y="2333"/>
                </a:lnTo>
                <a:lnTo>
                  <a:pt x="3781" y="2329"/>
                </a:lnTo>
                <a:lnTo>
                  <a:pt x="3780" y="2324"/>
                </a:lnTo>
                <a:lnTo>
                  <a:pt x="3779" y="2319"/>
                </a:lnTo>
                <a:lnTo>
                  <a:pt x="3776" y="2314"/>
                </a:lnTo>
                <a:lnTo>
                  <a:pt x="3776" y="2310"/>
                </a:lnTo>
                <a:lnTo>
                  <a:pt x="3776" y="2306"/>
                </a:lnTo>
                <a:lnTo>
                  <a:pt x="3780" y="2303"/>
                </a:lnTo>
                <a:lnTo>
                  <a:pt x="3785" y="2295"/>
                </a:lnTo>
                <a:lnTo>
                  <a:pt x="3789" y="2290"/>
                </a:lnTo>
                <a:lnTo>
                  <a:pt x="3791" y="2284"/>
                </a:lnTo>
                <a:lnTo>
                  <a:pt x="3791" y="2276"/>
                </a:lnTo>
                <a:lnTo>
                  <a:pt x="3790" y="2265"/>
                </a:lnTo>
                <a:lnTo>
                  <a:pt x="3785" y="2247"/>
                </a:lnTo>
                <a:lnTo>
                  <a:pt x="3782" y="2238"/>
                </a:lnTo>
                <a:lnTo>
                  <a:pt x="3776" y="2229"/>
                </a:lnTo>
                <a:lnTo>
                  <a:pt x="3774" y="2226"/>
                </a:lnTo>
                <a:lnTo>
                  <a:pt x="3771" y="2222"/>
                </a:lnTo>
                <a:lnTo>
                  <a:pt x="3768" y="2220"/>
                </a:lnTo>
                <a:lnTo>
                  <a:pt x="3765" y="2218"/>
                </a:lnTo>
                <a:lnTo>
                  <a:pt x="3757" y="2210"/>
                </a:lnTo>
                <a:lnTo>
                  <a:pt x="3744" y="2199"/>
                </a:lnTo>
                <a:lnTo>
                  <a:pt x="3730" y="2185"/>
                </a:lnTo>
                <a:lnTo>
                  <a:pt x="3717" y="2170"/>
                </a:lnTo>
                <a:lnTo>
                  <a:pt x="3704" y="2154"/>
                </a:lnTo>
                <a:lnTo>
                  <a:pt x="3694" y="2141"/>
                </a:lnTo>
                <a:lnTo>
                  <a:pt x="3691" y="2136"/>
                </a:lnTo>
                <a:lnTo>
                  <a:pt x="3687" y="2132"/>
                </a:lnTo>
                <a:lnTo>
                  <a:pt x="3686" y="2129"/>
                </a:lnTo>
                <a:lnTo>
                  <a:pt x="3687" y="2127"/>
                </a:lnTo>
                <a:lnTo>
                  <a:pt x="3697" y="2121"/>
                </a:lnTo>
                <a:lnTo>
                  <a:pt x="3713" y="2112"/>
                </a:lnTo>
                <a:lnTo>
                  <a:pt x="3719" y="2106"/>
                </a:lnTo>
                <a:lnTo>
                  <a:pt x="3723" y="2099"/>
                </a:lnTo>
                <a:lnTo>
                  <a:pt x="3724" y="2096"/>
                </a:lnTo>
                <a:lnTo>
                  <a:pt x="3724" y="2094"/>
                </a:lnTo>
                <a:lnTo>
                  <a:pt x="3723" y="2091"/>
                </a:lnTo>
                <a:lnTo>
                  <a:pt x="3720" y="2088"/>
                </a:lnTo>
                <a:lnTo>
                  <a:pt x="3713" y="2084"/>
                </a:lnTo>
                <a:lnTo>
                  <a:pt x="3704" y="2079"/>
                </a:lnTo>
                <a:lnTo>
                  <a:pt x="3696" y="2076"/>
                </a:lnTo>
                <a:lnTo>
                  <a:pt x="3688" y="2074"/>
                </a:lnTo>
                <a:lnTo>
                  <a:pt x="3681" y="2072"/>
                </a:lnTo>
                <a:lnTo>
                  <a:pt x="3676" y="2070"/>
                </a:lnTo>
                <a:lnTo>
                  <a:pt x="3674" y="2069"/>
                </a:lnTo>
                <a:lnTo>
                  <a:pt x="3673" y="2068"/>
                </a:lnTo>
                <a:lnTo>
                  <a:pt x="3673" y="2066"/>
                </a:lnTo>
                <a:lnTo>
                  <a:pt x="3673" y="2065"/>
                </a:lnTo>
                <a:lnTo>
                  <a:pt x="3682" y="2049"/>
                </a:lnTo>
                <a:lnTo>
                  <a:pt x="3690" y="2041"/>
                </a:lnTo>
                <a:lnTo>
                  <a:pt x="3668" y="2030"/>
                </a:lnTo>
                <a:lnTo>
                  <a:pt x="3656" y="2035"/>
                </a:lnTo>
                <a:lnTo>
                  <a:pt x="3639" y="2044"/>
                </a:lnTo>
                <a:lnTo>
                  <a:pt x="3634" y="2048"/>
                </a:lnTo>
                <a:lnTo>
                  <a:pt x="3629" y="2050"/>
                </a:lnTo>
                <a:lnTo>
                  <a:pt x="3622" y="2052"/>
                </a:lnTo>
                <a:lnTo>
                  <a:pt x="3616" y="2051"/>
                </a:lnTo>
                <a:lnTo>
                  <a:pt x="3612" y="2051"/>
                </a:lnTo>
                <a:lnTo>
                  <a:pt x="3608" y="2051"/>
                </a:lnTo>
                <a:lnTo>
                  <a:pt x="3604" y="2052"/>
                </a:lnTo>
                <a:lnTo>
                  <a:pt x="3599" y="2054"/>
                </a:lnTo>
                <a:lnTo>
                  <a:pt x="3592" y="2056"/>
                </a:lnTo>
                <a:lnTo>
                  <a:pt x="3590" y="2059"/>
                </a:lnTo>
                <a:lnTo>
                  <a:pt x="3593" y="2062"/>
                </a:lnTo>
                <a:lnTo>
                  <a:pt x="3603" y="2069"/>
                </a:lnTo>
                <a:lnTo>
                  <a:pt x="3607" y="2073"/>
                </a:lnTo>
                <a:lnTo>
                  <a:pt x="3610" y="2077"/>
                </a:lnTo>
                <a:lnTo>
                  <a:pt x="3612" y="2081"/>
                </a:lnTo>
                <a:lnTo>
                  <a:pt x="3612" y="2083"/>
                </a:lnTo>
                <a:lnTo>
                  <a:pt x="3598" y="2097"/>
                </a:lnTo>
                <a:lnTo>
                  <a:pt x="3588" y="2108"/>
                </a:lnTo>
                <a:lnTo>
                  <a:pt x="3607" y="2117"/>
                </a:lnTo>
                <a:lnTo>
                  <a:pt x="3603" y="2128"/>
                </a:lnTo>
                <a:lnTo>
                  <a:pt x="3608" y="2127"/>
                </a:lnTo>
                <a:lnTo>
                  <a:pt x="3616" y="2123"/>
                </a:lnTo>
                <a:lnTo>
                  <a:pt x="3620" y="2123"/>
                </a:lnTo>
                <a:lnTo>
                  <a:pt x="3625" y="2123"/>
                </a:lnTo>
                <a:lnTo>
                  <a:pt x="3626" y="2125"/>
                </a:lnTo>
                <a:lnTo>
                  <a:pt x="3626" y="2126"/>
                </a:lnTo>
                <a:lnTo>
                  <a:pt x="3626" y="2127"/>
                </a:lnTo>
                <a:lnTo>
                  <a:pt x="3625" y="2129"/>
                </a:lnTo>
                <a:lnTo>
                  <a:pt x="3621" y="2133"/>
                </a:lnTo>
                <a:lnTo>
                  <a:pt x="3619" y="2135"/>
                </a:lnTo>
                <a:lnTo>
                  <a:pt x="3616" y="2136"/>
                </a:lnTo>
                <a:lnTo>
                  <a:pt x="3614" y="2137"/>
                </a:lnTo>
                <a:lnTo>
                  <a:pt x="3612" y="2137"/>
                </a:lnTo>
                <a:lnTo>
                  <a:pt x="3610" y="2138"/>
                </a:lnTo>
                <a:lnTo>
                  <a:pt x="3609" y="2140"/>
                </a:lnTo>
                <a:lnTo>
                  <a:pt x="3609" y="2143"/>
                </a:lnTo>
                <a:lnTo>
                  <a:pt x="3615" y="2153"/>
                </a:lnTo>
                <a:lnTo>
                  <a:pt x="3617" y="2160"/>
                </a:lnTo>
                <a:lnTo>
                  <a:pt x="3617" y="2161"/>
                </a:lnTo>
                <a:lnTo>
                  <a:pt x="3617" y="2161"/>
                </a:lnTo>
                <a:lnTo>
                  <a:pt x="3618" y="2162"/>
                </a:lnTo>
                <a:lnTo>
                  <a:pt x="3620" y="2162"/>
                </a:lnTo>
                <a:lnTo>
                  <a:pt x="3625" y="2163"/>
                </a:lnTo>
                <a:lnTo>
                  <a:pt x="3629" y="2163"/>
                </a:lnTo>
                <a:lnTo>
                  <a:pt x="3634" y="2163"/>
                </a:lnTo>
                <a:lnTo>
                  <a:pt x="3638" y="2164"/>
                </a:lnTo>
                <a:lnTo>
                  <a:pt x="3640" y="2165"/>
                </a:lnTo>
                <a:lnTo>
                  <a:pt x="3641" y="2166"/>
                </a:lnTo>
                <a:lnTo>
                  <a:pt x="3642" y="2167"/>
                </a:lnTo>
                <a:lnTo>
                  <a:pt x="3643" y="2170"/>
                </a:lnTo>
                <a:lnTo>
                  <a:pt x="3643" y="2172"/>
                </a:lnTo>
                <a:lnTo>
                  <a:pt x="3646" y="2173"/>
                </a:lnTo>
                <a:lnTo>
                  <a:pt x="3648" y="2173"/>
                </a:lnTo>
                <a:lnTo>
                  <a:pt x="3651" y="2172"/>
                </a:lnTo>
                <a:lnTo>
                  <a:pt x="3653" y="2172"/>
                </a:lnTo>
                <a:lnTo>
                  <a:pt x="3655" y="2173"/>
                </a:lnTo>
                <a:lnTo>
                  <a:pt x="3656" y="2176"/>
                </a:lnTo>
                <a:lnTo>
                  <a:pt x="3655" y="2180"/>
                </a:lnTo>
                <a:lnTo>
                  <a:pt x="3652" y="2192"/>
                </a:lnTo>
                <a:lnTo>
                  <a:pt x="3650" y="2200"/>
                </a:lnTo>
                <a:lnTo>
                  <a:pt x="3649" y="2203"/>
                </a:lnTo>
                <a:lnTo>
                  <a:pt x="3649" y="2205"/>
                </a:lnTo>
                <a:lnTo>
                  <a:pt x="3650" y="2207"/>
                </a:lnTo>
                <a:lnTo>
                  <a:pt x="3651" y="2209"/>
                </a:lnTo>
                <a:lnTo>
                  <a:pt x="3659" y="2209"/>
                </a:lnTo>
                <a:lnTo>
                  <a:pt x="3672" y="2208"/>
                </a:lnTo>
                <a:lnTo>
                  <a:pt x="3678" y="2208"/>
                </a:lnTo>
                <a:lnTo>
                  <a:pt x="3683" y="2208"/>
                </a:lnTo>
                <a:lnTo>
                  <a:pt x="3685" y="2208"/>
                </a:lnTo>
                <a:lnTo>
                  <a:pt x="3687" y="2209"/>
                </a:lnTo>
                <a:lnTo>
                  <a:pt x="3688" y="2210"/>
                </a:lnTo>
                <a:lnTo>
                  <a:pt x="3690" y="2213"/>
                </a:lnTo>
                <a:lnTo>
                  <a:pt x="3688" y="2216"/>
                </a:lnTo>
                <a:lnTo>
                  <a:pt x="3685" y="2221"/>
                </a:lnTo>
                <a:lnTo>
                  <a:pt x="3682" y="2226"/>
                </a:lnTo>
                <a:lnTo>
                  <a:pt x="3677" y="2232"/>
                </a:lnTo>
                <a:lnTo>
                  <a:pt x="3669" y="2241"/>
                </a:lnTo>
                <a:lnTo>
                  <a:pt x="3664" y="2245"/>
                </a:lnTo>
                <a:lnTo>
                  <a:pt x="3660" y="2258"/>
                </a:lnTo>
                <a:close/>
                <a:moveTo>
                  <a:pt x="7619" y="4639"/>
                </a:moveTo>
                <a:lnTo>
                  <a:pt x="7627" y="4628"/>
                </a:lnTo>
                <a:lnTo>
                  <a:pt x="7643" y="4608"/>
                </a:lnTo>
                <a:lnTo>
                  <a:pt x="7656" y="4589"/>
                </a:lnTo>
                <a:lnTo>
                  <a:pt x="7663" y="4578"/>
                </a:lnTo>
                <a:lnTo>
                  <a:pt x="7672" y="4574"/>
                </a:lnTo>
                <a:lnTo>
                  <a:pt x="7680" y="4569"/>
                </a:lnTo>
                <a:lnTo>
                  <a:pt x="7685" y="4554"/>
                </a:lnTo>
                <a:lnTo>
                  <a:pt x="7690" y="4542"/>
                </a:lnTo>
                <a:lnTo>
                  <a:pt x="7692" y="4541"/>
                </a:lnTo>
                <a:lnTo>
                  <a:pt x="7694" y="4539"/>
                </a:lnTo>
                <a:lnTo>
                  <a:pt x="7695" y="4537"/>
                </a:lnTo>
                <a:lnTo>
                  <a:pt x="7696" y="4536"/>
                </a:lnTo>
                <a:lnTo>
                  <a:pt x="7696" y="4535"/>
                </a:lnTo>
                <a:lnTo>
                  <a:pt x="7695" y="4534"/>
                </a:lnTo>
                <a:lnTo>
                  <a:pt x="7691" y="4531"/>
                </a:lnTo>
                <a:lnTo>
                  <a:pt x="7687" y="4527"/>
                </a:lnTo>
                <a:lnTo>
                  <a:pt x="7684" y="4525"/>
                </a:lnTo>
                <a:lnTo>
                  <a:pt x="7680" y="4523"/>
                </a:lnTo>
                <a:lnTo>
                  <a:pt x="7677" y="4522"/>
                </a:lnTo>
                <a:lnTo>
                  <a:pt x="7674" y="4523"/>
                </a:lnTo>
                <a:lnTo>
                  <a:pt x="7668" y="4526"/>
                </a:lnTo>
                <a:lnTo>
                  <a:pt x="7662" y="4531"/>
                </a:lnTo>
                <a:lnTo>
                  <a:pt x="7658" y="4533"/>
                </a:lnTo>
                <a:lnTo>
                  <a:pt x="7655" y="4534"/>
                </a:lnTo>
                <a:lnTo>
                  <a:pt x="7652" y="4534"/>
                </a:lnTo>
                <a:lnTo>
                  <a:pt x="7650" y="4532"/>
                </a:lnTo>
                <a:lnTo>
                  <a:pt x="7641" y="4520"/>
                </a:lnTo>
                <a:lnTo>
                  <a:pt x="7627" y="4504"/>
                </a:lnTo>
                <a:lnTo>
                  <a:pt x="7622" y="4500"/>
                </a:lnTo>
                <a:lnTo>
                  <a:pt x="7618" y="4499"/>
                </a:lnTo>
                <a:lnTo>
                  <a:pt x="7614" y="4499"/>
                </a:lnTo>
                <a:lnTo>
                  <a:pt x="7611" y="4499"/>
                </a:lnTo>
                <a:lnTo>
                  <a:pt x="7609" y="4500"/>
                </a:lnTo>
                <a:lnTo>
                  <a:pt x="7607" y="4500"/>
                </a:lnTo>
                <a:lnTo>
                  <a:pt x="7606" y="4499"/>
                </a:lnTo>
                <a:lnTo>
                  <a:pt x="7605" y="4497"/>
                </a:lnTo>
                <a:lnTo>
                  <a:pt x="7605" y="4493"/>
                </a:lnTo>
                <a:lnTo>
                  <a:pt x="7606" y="4491"/>
                </a:lnTo>
                <a:lnTo>
                  <a:pt x="7609" y="4488"/>
                </a:lnTo>
                <a:lnTo>
                  <a:pt x="7611" y="4486"/>
                </a:lnTo>
                <a:lnTo>
                  <a:pt x="7612" y="4484"/>
                </a:lnTo>
                <a:lnTo>
                  <a:pt x="7611" y="4481"/>
                </a:lnTo>
                <a:lnTo>
                  <a:pt x="7609" y="4478"/>
                </a:lnTo>
                <a:lnTo>
                  <a:pt x="7603" y="4474"/>
                </a:lnTo>
                <a:lnTo>
                  <a:pt x="7594" y="4468"/>
                </a:lnTo>
                <a:lnTo>
                  <a:pt x="7587" y="4462"/>
                </a:lnTo>
                <a:lnTo>
                  <a:pt x="7580" y="4455"/>
                </a:lnTo>
                <a:lnTo>
                  <a:pt x="7574" y="4447"/>
                </a:lnTo>
                <a:lnTo>
                  <a:pt x="7568" y="4441"/>
                </a:lnTo>
                <a:lnTo>
                  <a:pt x="7563" y="4437"/>
                </a:lnTo>
                <a:lnTo>
                  <a:pt x="7561" y="4435"/>
                </a:lnTo>
                <a:lnTo>
                  <a:pt x="7559" y="4435"/>
                </a:lnTo>
                <a:lnTo>
                  <a:pt x="7558" y="4435"/>
                </a:lnTo>
                <a:lnTo>
                  <a:pt x="7556" y="4437"/>
                </a:lnTo>
                <a:lnTo>
                  <a:pt x="7555" y="4440"/>
                </a:lnTo>
                <a:lnTo>
                  <a:pt x="7554" y="4442"/>
                </a:lnTo>
                <a:lnTo>
                  <a:pt x="7555" y="4444"/>
                </a:lnTo>
                <a:lnTo>
                  <a:pt x="7555" y="4446"/>
                </a:lnTo>
                <a:lnTo>
                  <a:pt x="7558" y="4451"/>
                </a:lnTo>
                <a:lnTo>
                  <a:pt x="7561" y="4459"/>
                </a:lnTo>
                <a:lnTo>
                  <a:pt x="7564" y="4469"/>
                </a:lnTo>
                <a:lnTo>
                  <a:pt x="7567" y="4478"/>
                </a:lnTo>
                <a:lnTo>
                  <a:pt x="7570" y="4484"/>
                </a:lnTo>
                <a:lnTo>
                  <a:pt x="7574" y="4487"/>
                </a:lnTo>
                <a:lnTo>
                  <a:pt x="7578" y="4489"/>
                </a:lnTo>
                <a:lnTo>
                  <a:pt x="7585" y="4492"/>
                </a:lnTo>
                <a:lnTo>
                  <a:pt x="7589" y="4496"/>
                </a:lnTo>
                <a:lnTo>
                  <a:pt x="7592" y="4499"/>
                </a:lnTo>
                <a:lnTo>
                  <a:pt x="7596" y="4503"/>
                </a:lnTo>
                <a:lnTo>
                  <a:pt x="7597" y="4509"/>
                </a:lnTo>
                <a:lnTo>
                  <a:pt x="7599" y="4522"/>
                </a:lnTo>
                <a:lnTo>
                  <a:pt x="7601" y="4533"/>
                </a:lnTo>
                <a:lnTo>
                  <a:pt x="7601" y="4537"/>
                </a:lnTo>
                <a:lnTo>
                  <a:pt x="7600" y="4543"/>
                </a:lnTo>
                <a:lnTo>
                  <a:pt x="7598" y="4547"/>
                </a:lnTo>
                <a:lnTo>
                  <a:pt x="7596" y="4551"/>
                </a:lnTo>
                <a:lnTo>
                  <a:pt x="7589" y="4559"/>
                </a:lnTo>
                <a:lnTo>
                  <a:pt x="7584" y="4568"/>
                </a:lnTo>
                <a:lnTo>
                  <a:pt x="7583" y="4572"/>
                </a:lnTo>
                <a:lnTo>
                  <a:pt x="7582" y="4576"/>
                </a:lnTo>
                <a:lnTo>
                  <a:pt x="7582" y="4579"/>
                </a:lnTo>
                <a:lnTo>
                  <a:pt x="7582" y="4583"/>
                </a:lnTo>
                <a:lnTo>
                  <a:pt x="7585" y="4585"/>
                </a:lnTo>
                <a:lnTo>
                  <a:pt x="7590" y="4587"/>
                </a:lnTo>
                <a:lnTo>
                  <a:pt x="7597" y="4588"/>
                </a:lnTo>
                <a:lnTo>
                  <a:pt x="7604" y="4590"/>
                </a:lnTo>
                <a:lnTo>
                  <a:pt x="7610" y="4591"/>
                </a:lnTo>
                <a:lnTo>
                  <a:pt x="7615" y="4593"/>
                </a:lnTo>
                <a:lnTo>
                  <a:pt x="7617" y="4594"/>
                </a:lnTo>
                <a:lnTo>
                  <a:pt x="7618" y="4595"/>
                </a:lnTo>
                <a:lnTo>
                  <a:pt x="7618" y="4597"/>
                </a:lnTo>
                <a:lnTo>
                  <a:pt x="7617" y="4598"/>
                </a:lnTo>
                <a:lnTo>
                  <a:pt x="7611" y="4605"/>
                </a:lnTo>
                <a:lnTo>
                  <a:pt x="7609" y="4611"/>
                </a:lnTo>
                <a:lnTo>
                  <a:pt x="7608" y="4617"/>
                </a:lnTo>
                <a:lnTo>
                  <a:pt x="7608" y="4624"/>
                </a:lnTo>
                <a:lnTo>
                  <a:pt x="7607" y="4633"/>
                </a:lnTo>
                <a:lnTo>
                  <a:pt x="7606" y="4639"/>
                </a:lnTo>
                <a:lnTo>
                  <a:pt x="7606" y="4642"/>
                </a:lnTo>
                <a:lnTo>
                  <a:pt x="7606" y="4644"/>
                </a:lnTo>
                <a:lnTo>
                  <a:pt x="7607" y="4645"/>
                </a:lnTo>
                <a:lnTo>
                  <a:pt x="7608" y="4645"/>
                </a:lnTo>
                <a:lnTo>
                  <a:pt x="7613" y="4644"/>
                </a:lnTo>
                <a:lnTo>
                  <a:pt x="7617" y="4642"/>
                </a:lnTo>
                <a:lnTo>
                  <a:pt x="7618" y="4640"/>
                </a:lnTo>
                <a:lnTo>
                  <a:pt x="7619" y="4639"/>
                </a:lnTo>
                <a:close/>
                <a:moveTo>
                  <a:pt x="7423" y="4766"/>
                </a:moveTo>
                <a:lnTo>
                  <a:pt x="7428" y="4773"/>
                </a:lnTo>
                <a:lnTo>
                  <a:pt x="7437" y="4785"/>
                </a:lnTo>
                <a:lnTo>
                  <a:pt x="7443" y="4791"/>
                </a:lnTo>
                <a:lnTo>
                  <a:pt x="7447" y="4797"/>
                </a:lnTo>
                <a:lnTo>
                  <a:pt x="7449" y="4800"/>
                </a:lnTo>
                <a:lnTo>
                  <a:pt x="7449" y="4804"/>
                </a:lnTo>
                <a:lnTo>
                  <a:pt x="7447" y="4806"/>
                </a:lnTo>
                <a:lnTo>
                  <a:pt x="7443" y="4809"/>
                </a:lnTo>
                <a:lnTo>
                  <a:pt x="7442" y="4811"/>
                </a:lnTo>
                <a:lnTo>
                  <a:pt x="7440" y="4813"/>
                </a:lnTo>
                <a:lnTo>
                  <a:pt x="7442" y="4815"/>
                </a:lnTo>
                <a:lnTo>
                  <a:pt x="7443" y="4818"/>
                </a:lnTo>
                <a:lnTo>
                  <a:pt x="7444" y="4819"/>
                </a:lnTo>
                <a:lnTo>
                  <a:pt x="7446" y="4819"/>
                </a:lnTo>
                <a:lnTo>
                  <a:pt x="7448" y="4819"/>
                </a:lnTo>
                <a:lnTo>
                  <a:pt x="7451" y="4819"/>
                </a:lnTo>
                <a:lnTo>
                  <a:pt x="7456" y="4817"/>
                </a:lnTo>
                <a:lnTo>
                  <a:pt x="7462" y="4815"/>
                </a:lnTo>
                <a:lnTo>
                  <a:pt x="7474" y="4808"/>
                </a:lnTo>
                <a:lnTo>
                  <a:pt x="7482" y="4800"/>
                </a:lnTo>
                <a:lnTo>
                  <a:pt x="7491" y="4792"/>
                </a:lnTo>
                <a:lnTo>
                  <a:pt x="7504" y="4782"/>
                </a:lnTo>
                <a:lnTo>
                  <a:pt x="7511" y="4775"/>
                </a:lnTo>
                <a:lnTo>
                  <a:pt x="7516" y="4770"/>
                </a:lnTo>
                <a:lnTo>
                  <a:pt x="7519" y="4765"/>
                </a:lnTo>
                <a:lnTo>
                  <a:pt x="7521" y="4762"/>
                </a:lnTo>
                <a:lnTo>
                  <a:pt x="7521" y="4751"/>
                </a:lnTo>
                <a:lnTo>
                  <a:pt x="7523" y="4737"/>
                </a:lnTo>
                <a:lnTo>
                  <a:pt x="7524" y="4729"/>
                </a:lnTo>
                <a:lnTo>
                  <a:pt x="7526" y="4724"/>
                </a:lnTo>
                <a:lnTo>
                  <a:pt x="7527" y="4722"/>
                </a:lnTo>
                <a:lnTo>
                  <a:pt x="7528" y="4721"/>
                </a:lnTo>
                <a:lnTo>
                  <a:pt x="7530" y="4721"/>
                </a:lnTo>
                <a:lnTo>
                  <a:pt x="7532" y="4721"/>
                </a:lnTo>
                <a:lnTo>
                  <a:pt x="7536" y="4722"/>
                </a:lnTo>
                <a:lnTo>
                  <a:pt x="7540" y="4723"/>
                </a:lnTo>
                <a:lnTo>
                  <a:pt x="7545" y="4723"/>
                </a:lnTo>
                <a:lnTo>
                  <a:pt x="7550" y="4722"/>
                </a:lnTo>
                <a:lnTo>
                  <a:pt x="7555" y="4721"/>
                </a:lnTo>
                <a:lnTo>
                  <a:pt x="7559" y="4719"/>
                </a:lnTo>
                <a:lnTo>
                  <a:pt x="7562" y="4718"/>
                </a:lnTo>
                <a:lnTo>
                  <a:pt x="7564" y="4716"/>
                </a:lnTo>
                <a:lnTo>
                  <a:pt x="7569" y="4705"/>
                </a:lnTo>
                <a:lnTo>
                  <a:pt x="7577" y="4688"/>
                </a:lnTo>
                <a:lnTo>
                  <a:pt x="7584" y="4672"/>
                </a:lnTo>
                <a:lnTo>
                  <a:pt x="7588" y="4663"/>
                </a:lnTo>
                <a:lnTo>
                  <a:pt x="7591" y="4657"/>
                </a:lnTo>
                <a:lnTo>
                  <a:pt x="7594" y="4646"/>
                </a:lnTo>
                <a:lnTo>
                  <a:pt x="7598" y="4637"/>
                </a:lnTo>
                <a:lnTo>
                  <a:pt x="7600" y="4631"/>
                </a:lnTo>
                <a:lnTo>
                  <a:pt x="7598" y="4626"/>
                </a:lnTo>
                <a:lnTo>
                  <a:pt x="7593" y="4618"/>
                </a:lnTo>
                <a:lnTo>
                  <a:pt x="7591" y="4614"/>
                </a:lnTo>
                <a:lnTo>
                  <a:pt x="7588" y="4611"/>
                </a:lnTo>
                <a:lnTo>
                  <a:pt x="7585" y="4610"/>
                </a:lnTo>
                <a:lnTo>
                  <a:pt x="7582" y="4611"/>
                </a:lnTo>
                <a:lnTo>
                  <a:pt x="7577" y="4614"/>
                </a:lnTo>
                <a:lnTo>
                  <a:pt x="7572" y="4618"/>
                </a:lnTo>
                <a:lnTo>
                  <a:pt x="7571" y="4620"/>
                </a:lnTo>
                <a:lnTo>
                  <a:pt x="7569" y="4620"/>
                </a:lnTo>
                <a:lnTo>
                  <a:pt x="7567" y="4620"/>
                </a:lnTo>
                <a:lnTo>
                  <a:pt x="7565" y="4618"/>
                </a:lnTo>
                <a:lnTo>
                  <a:pt x="7560" y="4613"/>
                </a:lnTo>
                <a:lnTo>
                  <a:pt x="7554" y="4609"/>
                </a:lnTo>
                <a:lnTo>
                  <a:pt x="7549" y="4609"/>
                </a:lnTo>
                <a:lnTo>
                  <a:pt x="7546" y="4609"/>
                </a:lnTo>
                <a:lnTo>
                  <a:pt x="7544" y="4610"/>
                </a:lnTo>
                <a:lnTo>
                  <a:pt x="7541" y="4613"/>
                </a:lnTo>
                <a:lnTo>
                  <a:pt x="7536" y="4629"/>
                </a:lnTo>
                <a:lnTo>
                  <a:pt x="7532" y="4643"/>
                </a:lnTo>
                <a:lnTo>
                  <a:pt x="7530" y="4652"/>
                </a:lnTo>
                <a:lnTo>
                  <a:pt x="7525" y="4661"/>
                </a:lnTo>
                <a:lnTo>
                  <a:pt x="7522" y="4667"/>
                </a:lnTo>
                <a:lnTo>
                  <a:pt x="7517" y="4674"/>
                </a:lnTo>
                <a:lnTo>
                  <a:pt x="7510" y="4681"/>
                </a:lnTo>
                <a:lnTo>
                  <a:pt x="7499" y="4689"/>
                </a:lnTo>
                <a:lnTo>
                  <a:pt x="7475" y="4708"/>
                </a:lnTo>
                <a:lnTo>
                  <a:pt x="7453" y="4727"/>
                </a:lnTo>
                <a:lnTo>
                  <a:pt x="7436" y="4743"/>
                </a:lnTo>
                <a:lnTo>
                  <a:pt x="7426" y="4751"/>
                </a:lnTo>
                <a:lnTo>
                  <a:pt x="7424" y="4754"/>
                </a:lnTo>
                <a:lnTo>
                  <a:pt x="7423" y="4756"/>
                </a:lnTo>
                <a:lnTo>
                  <a:pt x="7422" y="4759"/>
                </a:lnTo>
                <a:lnTo>
                  <a:pt x="7422" y="4761"/>
                </a:lnTo>
                <a:lnTo>
                  <a:pt x="7423" y="4765"/>
                </a:lnTo>
                <a:lnTo>
                  <a:pt x="7423" y="4766"/>
                </a:lnTo>
                <a:close/>
                <a:moveTo>
                  <a:pt x="6941" y="4620"/>
                </a:moveTo>
                <a:lnTo>
                  <a:pt x="6946" y="4637"/>
                </a:lnTo>
                <a:lnTo>
                  <a:pt x="6955" y="4664"/>
                </a:lnTo>
                <a:lnTo>
                  <a:pt x="6962" y="4678"/>
                </a:lnTo>
                <a:lnTo>
                  <a:pt x="6968" y="4689"/>
                </a:lnTo>
                <a:lnTo>
                  <a:pt x="6971" y="4695"/>
                </a:lnTo>
                <a:lnTo>
                  <a:pt x="6974" y="4699"/>
                </a:lnTo>
                <a:lnTo>
                  <a:pt x="6977" y="4701"/>
                </a:lnTo>
                <a:lnTo>
                  <a:pt x="6981" y="4702"/>
                </a:lnTo>
                <a:lnTo>
                  <a:pt x="6984" y="4703"/>
                </a:lnTo>
                <a:lnTo>
                  <a:pt x="6987" y="4702"/>
                </a:lnTo>
                <a:lnTo>
                  <a:pt x="6990" y="4701"/>
                </a:lnTo>
                <a:lnTo>
                  <a:pt x="6993" y="4699"/>
                </a:lnTo>
                <a:lnTo>
                  <a:pt x="6999" y="4694"/>
                </a:lnTo>
                <a:lnTo>
                  <a:pt x="7007" y="4687"/>
                </a:lnTo>
                <a:lnTo>
                  <a:pt x="7017" y="4676"/>
                </a:lnTo>
                <a:lnTo>
                  <a:pt x="7022" y="4668"/>
                </a:lnTo>
                <a:lnTo>
                  <a:pt x="7026" y="4662"/>
                </a:lnTo>
                <a:lnTo>
                  <a:pt x="7030" y="4651"/>
                </a:lnTo>
                <a:lnTo>
                  <a:pt x="7031" y="4644"/>
                </a:lnTo>
                <a:lnTo>
                  <a:pt x="7033" y="4639"/>
                </a:lnTo>
                <a:lnTo>
                  <a:pt x="7033" y="4634"/>
                </a:lnTo>
                <a:lnTo>
                  <a:pt x="7033" y="4631"/>
                </a:lnTo>
                <a:lnTo>
                  <a:pt x="7026" y="4622"/>
                </a:lnTo>
                <a:lnTo>
                  <a:pt x="7021" y="4616"/>
                </a:lnTo>
                <a:lnTo>
                  <a:pt x="7026" y="4613"/>
                </a:lnTo>
                <a:lnTo>
                  <a:pt x="7033" y="4606"/>
                </a:lnTo>
                <a:lnTo>
                  <a:pt x="7035" y="4602"/>
                </a:lnTo>
                <a:lnTo>
                  <a:pt x="7036" y="4598"/>
                </a:lnTo>
                <a:lnTo>
                  <a:pt x="7035" y="4596"/>
                </a:lnTo>
                <a:lnTo>
                  <a:pt x="7033" y="4595"/>
                </a:lnTo>
                <a:lnTo>
                  <a:pt x="7031" y="4593"/>
                </a:lnTo>
                <a:lnTo>
                  <a:pt x="7027" y="4592"/>
                </a:lnTo>
                <a:lnTo>
                  <a:pt x="7012" y="4588"/>
                </a:lnTo>
                <a:lnTo>
                  <a:pt x="7003" y="4585"/>
                </a:lnTo>
                <a:lnTo>
                  <a:pt x="7000" y="4584"/>
                </a:lnTo>
                <a:lnTo>
                  <a:pt x="6999" y="4584"/>
                </a:lnTo>
                <a:lnTo>
                  <a:pt x="6999" y="4586"/>
                </a:lnTo>
                <a:lnTo>
                  <a:pt x="7000" y="4588"/>
                </a:lnTo>
                <a:lnTo>
                  <a:pt x="7008" y="4598"/>
                </a:lnTo>
                <a:lnTo>
                  <a:pt x="7012" y="4603"/>
                </a:lnTo>
                <a:lnTo>
                  <a:pt x="7012" y="4605"/>
                </a:lnTo>
                <a:lnTo>
                  <a:pt x="7011" y="4609"/>
                </a:lnTo>
                <a:lnTo>
                  <a:pt x="7010" y="4612"/>
                </a:lnTo>
                <a:lnTo>
                  <a:pt x="7008" y="4614"/>
                </a:lnTo>
                <a:lnTo>
                  <a:pt x="7006" y="4616"/>
                </a:lnTo>
                <a:lnTo>
                  <a:pt x="7001" y="4617"/>
                </a:lnTo>
                <a:lnTo>
                  <a:pt x="6993" y="4618"/>
                </a:lnTo>
                <a:lnTo>
                  <a:pt x="6984" y="4618"/>
                </a:lnTo>
                <a:lnTo>
                  <a:pt x="6975" y="4617"/>
                </a:lnTo>
                <a:lnTo>
                  <a:pt x="6969" y="4614"/>
                </a:lnTo>
                <a:lnTo>
                  <a:pt x="6967" y="4613"/>
                </a:lnTo>
                <a:lnTo>
                  <a:pt x="6964" y="4612"/>
                </a:lnTo>
                <a:lnTo>
                  <a:pt x="6961" y="4612"/>
                </a:lnTo>
                <a:lnTo>
                  <a:pt x="6957" y="4613"/>
                </a:lnTo>
                <a:lnTo>
                  <a:pt x="6953" y="4615"/>
                </a:lnTo>
                <a:lnTo>
                  <a:pt x="6951" y="4615"/>
                </a:lnTo>
                <a:lnTo>
                  <a:pt x="6951" y="4612"/>
                </a:lnTo>
                <a:lnTo>
                  <a:pt x="6949" y="4606"/>
                </a:lnTo>
                <a:lnTo>
                  <a:pt x="6948" y="4601"/>
                </a:lnTo>
                <a:lnTo>
                  <a:pt x="6947" y="4598"/>
                </a:lnTo>
                <a:lnTo>
                  <a:pt x="6946" y="4596"/>
                </a:lnTo>
                <a:lnTo>
                  <a:pt x="6945" y="4595"/>
                </a:lnTo>
                <a:lnTo>
                  <a:pt x="6939" y="4595"/>
                </a:lnTo>
                <a:lnTo>
                  <a:pt x="6930" y="4594"/>
                </a:lnTo>
                <a:lnTo>
                  <a:pt x="6926" y="4594"/>
                </a:lnTo>
                <a:lnTo>
                  <a:pt x="6923" y="4595"/>
                </a:lnTo>
                <a:lnTo>
                  <a:pt x="6922" y="4596"/>
                </a:lnTo>
                <a:lnTo>
                  <a:pt x="6921" y="4596"/>
                </a:lnTo>
                <a:lnTo>
                  <a:pt x="6921" y="4597"/>
                </a:lnTo>
                <a:lnTo>
                  <a:pt x="6921" y="4599"/>
                </a:lnTo>
                <a:lnTo>
                  <a:pt x="6923" y="4602"/>
                </a:lnTo>
                <a:lnTo>
                  <a:pt x="6926" y="4606"/>
                </a:lnTo>
                <a:lnTo>
                  <a:pt x="6930" y="4608"/>
                </a:lnTo>
                <a:lnTo>
                  <a:pt x="6934" y="4611"/>
                </a:lnTo>
                <a:lnTo>
                  <a:pt x="6942" y="4614"/>
                </a:lnTo>
                <a:lnTo>
                  <a:pt x="6945" y="4615"/>
                </a:lnTo>
                <a:lnTo>
                  <a:pt x="6941" y="4620"/>
                </a:lnTo>
                <a:close/>
                <a:moveTo>
                  <a:pt x="6286" y="4423"/>
                </a:moveTo>
                <a:lnTo>
                  <a:pt x="6290" y="4417"/>
                </a:lnTo>
                <a:lnTo>
                  <a:pt x="6299" y="4400"/>
                </a:lnTo>
                <a:lnTo>
                  <a:pt x="6304" y="4392"/>
                </a:lnTo>
                <a:lnTo>
                  <a:pt x="6308" y="4382"/>
                </a:lnTo>
                <a:lnTo>
                  <a:pt x="6309" y="4378"/>
                </a:lnTo>
                <a:lnTo>
                  <a:pt x="6309" y="4375"/>
                </a:lnTo>
                <a:lnTo>
                  <a:pt x="6309" y="4372"/>
                </a:lnTo>
                <a:lnTo>
                  <a:pt x="6308" y="4369"/>
                </a:lnTo>
                <a:lnTo>
                  <a:pt x="6304" y="4360"/>
                </a:lnTo>
                <a:lnTo>
                  <a:pt x="6298" y="4353"/>
                </a:lnTo>
                <a:lnTo>
                  <a:pt x="6294" y="4346"/>
                </a:lnTo>
                <a:lnTo>
                  <a:pt x="6290" y="4336"/>
                </a:lnTo>
                <a:lnTo>
                  <a:pt x="6289" y="4326"/>
                </a:lnTo>
                <a:lnTo>
                  <a:pt x="6288" y="4316"/>
                </a:lnTo>
                <a:lnTo>
                  <a:pt x="6287" y="4310"/>
                </a:lnTo>
                <a:lnTo>
                  <a:pt x="6286" y="4304"/>
                </a:lnTo>
                <a:lnTo>
                  <a:pt x="6283" y="4298"/>
                </a:lnTo>
                <a:lnTo>
                  <a:pt x="6279" y="4290"/>
                </a:lnTo>
                <a:lnTo>
                  <a:pt x="6268" y="4273"/>
                </a:lnTo>
                <a:lnTo>
                  <a:pt x="6257" y="4256"/>
                </a:lnTo>
                <a:lnTo>
                  <a:pt x="6246" y="4241"/>
                </a:lnTo>
                <a:lnTo>
                  <a:pt x="6239" y="4229"/>
                </a:lnTo>
                <a:lnTo>
                  <a:pt x="6238" y="4226"/>
                </a:lnTo>
                <a:lnTo>
                  <a:pt x="6238" y="4223"/>
                </a:lnTo>
                <a:lnTo>
                  <a:pt x="6239" y="4219"/>
                </a:lnTo>
                <a:lnTo>
                  <a:pt x="6241" y="4214"/>
                </a:lnTo>
                <a:lnTo>
                  <a:pt x="6245" y="4201"/>
                </a:lnTo>
                <a:lnTo>
                  <a:pt x="6251" y="4189"/>
                </a:lnTo>
                <a:lnTo>
                  <a:pt x="6264" y="4163"/>
                </a:lnTo>
                <a:lnTo>
                  <a:pt x="6272" y="4150"/>
                </a:lnTo>
                <a:lnTo>
                  <a:pt x="6282" y="4137"/>
                </a:lnTo>
                <a:lnTo>
                  <a:pt x="6296" y="4116"/>
                </a:lnTo>
                <a:lnTo>
                  <a:pt x="6305" y="4107"/>
                </a:lnTo>
                <a:lnTo>
                  <a:pt x="6312" y="4098"/>
                </a:lnTo>
                <a:lnTo>
                  <a:pt x="6315" y="4095"/>
                </a:lnTo>
                <a:lnTo>
                  <a:pt x="6317" y="4092"/>
                </a:lnTo>
                <a:lnTo>
                  <a:pt x="6320" y="4091"/>
                </a:lnTo>
                <a:lnTo>
                  <a:pt x="6323" y="4091"/>
                </a:lnTo>
                <a:lnTo>
                  <a:pt x="6328" y="4091"/>
                </a:lnTo>
                <a:lnTo>
                  <a:pt x="6337" y="4090"/>
                </a:lnTo>
                <a:lnTo>
                  <a:pt x="6349" y="4088"/>
                </a:lnTo>
                <a:lnTo>
                  <a:pt x="6362" y="4085"/>
                </a:lnTo>
                <a:lnTo>
                  <a:pt x="6386" y="4079"/>
                </a:lnTo>
                <a:lnTo>
                  <a:pt x="6400" y="4075"/>
                </a:lnTo>
                <a:lnTo>
                  <a:pt x="6408" y="4072"/>
                </a:lnTo>
                <a:lnTo>
                  <a:pt x="6422" y="4066"/>
                </a:lnTo>
                <a:lnTo>
                  <a:pt x="6429" y="4063"/>
                </a:lnTo>
                <a:lnTo>
                  <a:pt x="6435" y="4058"/>
                </a:lnTo>
                <a:lnTo>
                  <a:pt x="6438" y="4056"/>
                </a:lnTo>
                <a:lnTo>
                  <a:pt x="6440" y="4053"/>
                </a:lnTo>
                <a:lnTo>
                  <a:pt x="6441" y="4051"/>
                </a:lnTo>
                <a:lnTo>
                  <a:pt x="6441" y="4048"/>
                </a:lnTo>
                <a:lnTo>
                  <a:pt x="6444" y="4036"/>
                </a:lnTo>
                <a:lnTo>
                  <a:pt x="6449" y="4020"/>
                </a:lnTo>
                <a:lnTo>
                  <a:pt x="6452" y="4013"/>
                </a:lnTo>
                <a:lnTo>
                  <a:pt x="6456" y="4006"/>
                </a:lnTo>
                <a:lnTo>
                  <a:pt x="6458" y="4002"/>
                </a:lnTo>
                <a:lnTo>
                  <a:pt x="6460" y="4001"/>
                </a:lnTo>
                <a:lnTo>
                  <a:pt x="6464" y="4002"/>
                </a:lnTo>
                <a:lnTo>
                  <a:pt x="6468" y="4005"/>
                </a:lnTo>
                <a:lnTo>
                  <a:pt x="6470" y="4006"/>
                </a:lnTo>
                <a:lnTo>
                  <a:pt x="6473" y="4007"/>
                </a:lnTo>
                <a:lnTo>
                  <a:pt x="6475" y="4006"/>
                </a:lnTo>
                <a:lnTo>
                  <a:pt x="6479" y="4005"/>
                </a:lnTo>
                <a:lnTo>
                  <a:pt x="6489" y="3990"/>
                </a:lnTo>
                <a:lnTo>
                  <a:pt x="6504" y="3962"/>
                </a:lnTo>
                <a:lnTo>
                  <a:pt x="6511" y="3949"/>
                </a:lnTo>
                <a:lnTo>
                  <a:pt x="6520" y="3937"/>
                </a:lnTo>
                <a:lnTo>
                  <a:pt x="6523" y="3933"/>
                </a:lnTo>
                <a:lnTo>
                  <a:pt x="6527" y="3931"/>
                </a:lnTo>
                <a:lnTo>
                  <a:pt x="6529" y="3930"/>
                </a:lnTo>
                <a:lnTo>
                  <a:pt x="6532" y="3930"/>
                </a:lnTo>
                <a:lnTo>
                  <a:pt x="6546" y="3939"/>
                </a:lnTo>
                <a:lnTo>
                  <a:pt x="6564" y="3950"/>
                </a:lnTo>
                <a:lnTo>
                  <a:pt x="6579" y="3960"/>
                </a:lnTo>
                <a:lnTo>
                  <a:pt x="6586" y="3963"/>
                </a:lnTo>
                <a:lnTo>
                  <a:pt x="6590" y="3960"/>
                </a:lnTo>
                <a:lnTo>
                  <a:pt x="6600" y="3952"/>
                </a:lnTo>
                <a:lnTo>
                  <a:pt x="6606" y="3947"/>
                </a:lnTo>
                <a:lnTo>
                  <a:pt x="6612" y="3940"/>
                </a:lnTo>
                <a:lnTo>
                  <a:pt x="6616" y="3935"/>
                </a:lnTo>
                <a:lnTo>
                  <a:pt x="6618" y="3930"/>
                </a:lnTo>
                <a:lnTo>
                  <a:pt x="6622" y="3921"/>
                </a:lnTo>
                <a:lnTo>
                  <a:pt x="6625" y="3912"/>
                </a:lnTo>
                <a:lnTo>
                  <a:pt x="6627" y="3908"/>
                </a:lnTo>
                <a:lnTo>
                  <a:pt x="6627" y="3904"/>
                </a:lnTo>
                <a:lnTo>
                  <a:pt x="6627" y="3899"/>
                </a:lnTo>
                <a:lnTo>
                  <a:pt x="6625" y="3895"/>
                </a:lnTo>
                <a:lnTo>
                  <a:pt x="6624" y="3893"/>
                </a:lnTo>
                <a:lnTo>
                  <a:pt x="6624" y="3891"/>
                </a:lnTo>
                <a:lnTo>
                  <a:pt x="6625" y="3888"/>
                </a:lnTo>
                <a:lnTo>
                  <a:pt x="6627" y="3886"/>
                </a:lnTo>
                <a:lnTo>
                  <a:pt x="6633" y="3881"/>
                </a:lnTo>
                <a:lnTo>
                  <a:pt x="6639" y="3876"/>
                </a:lnTo>
                <a:lnTo>
                  <a:pt x="6646" y="3872"/>
                </a:lnTo>
                <a:lnTo>
                  <a:pt x="6654" y="3870"/>
                </a:lnTo>
                <a:lnTo>
                  <a:pt x="6657" y="3869"/>
                </a:lnTo>
                <a:lnTo>
                  <a:pt x="6660" y="3869"/>
                </a:lnTo>
                <a:lnTo>
                  <a:pt x="6662" y="3869"/>
                </a:lnTo>
                <a:lnTo>
                  <a:pt x="6663" y="3870"/>
                </a:lnTo>
                <a:lnTo>
                  <a:pt x="6666" y="3873"/>
                </a:lnTo>
                <a:lnTo>
                  <a:pt x="6671" y="3874"/>
                </a:lnTo>
                <a:lnTo>
                  <a:pt x="6678" y="3876"/>
                </a:lnTo>
                <a:lnTo>
                  <a:pt x="6684" y="3877"/>
                </a:lnTo>
                <a:lnTo>
                  <a:pt x="6698" y="3878"/>
                </a:lnTo>
                <a:lnTo>
                  <a:pt x="6706" y="3882"/>
                </a:lnTo>
                <a:lnTo>
                  <a:pt x="6711" y="3883"/>
                </a:lnTo>
                <a:lnTo>
                  <a:pt x="6718" y="3883"/>
                </a:lnTo>
                <a:lnTo>
                  <a:pt x="6725" y="3883"/>
                </a:lnTo>
                <a:lnTo>
                  <a:pt x="6732" y="3882"/>
                </a:lnTo>
                <a:lnTo>
                  <a:pt x="6741" y="3882"/>
                </a:lnTo>
                <a:lnTo>
                  <a:pt x="6748" y="3882"/>
                </a:lnTo>
                <a:lnTo>
                  <a:pt x="6750" y="3883"/>
                </a:lnTo>
                <a:lnTo>
                  <a:pt x="6753" y="3884"/>
                </a:lnTo>
                <a:lnTo>
                  <a:pt x="6754" y="3886"/>
                </a:lnTo>
                <a:lnTo>
                  <a:pt x="6755" y="3888"/>
                </a:lnTo>
                <a:lnTo>
                  <a:pt x="6757" y="3893"/>
                </a:lnTo>
                <a:lnTo>
                  <a:pt x="6757" y="3900"/>
                </a:lnTo>
                <a:lnTo>
                  <a:pt x="6758" y="3908"/>
                </a:lnTo>
                <a:lnTo>
                  <a:pt x="6758" y="3915"/>
                </a:lnTo>
                <a:lnTo>
                  <a:pt x="6757" y="3922"/>
                </a:lnTo>
                <a:lnTo>
                  <a:pt x="6756" y="3929"/>
                </a:lnTo>
                <a:lnTo>
                  <a:pt x="6754" y="3935"/>
                </a:lnTo>
                <a:lnTo>
                  <a:pt x="6752" y="3938"/>
                </a:lnTo>
                <a:lnTo>
                  <a:pt x="6751" y="3941"/>
                </a:lnTo>
                <a:lnTo>
                  <a:pt x="6750" y="3946"/>
                </a:lnTo>
                <a:lnTo>
                  <a:pt x="6750" y="3951"/>
                </a:lnTo>
                <a:lnTo>
                  <a:pt x="6750" y="3956"/>
                </a:lnTo>
                <a:lnTo>
                  <a:pt x="6751" y="3961"/>
                </a:lnTo>
                <a:lnTo>
                  <a:pt x="6753" y="3966"/>
                </a:lnTo>
                <a:lnTo>
                  <a:pt x="6755" y="3971"/>
                </a:lnTo>
                <a:lnTo>
                  <a:pt x="6757" y="3974"/>
                </a:lnTo>
                <a:lnTo>
                  <a:pt x="6769" y="3983"/>
                </a:lnTo>
                <a:lnTo>
                  <a:pt x="6787" y="3994"/>
                </a:lnTo>
                <a:lnTo>
                  <a:pt x="6796" y="3998"/>
                </a:lnTo>
                <a:lnTo>
                  <a:pt x="6804" y="4002"/>
                </a:lnTo>
                <a:lnTo>
                  <a:pt x="6811" y="4004"/>
                </a:lnTo>
                <a:lnTo>
                  <a:pt x="6815" y="4004"/>
                </a:lnTo>
                <a:lnTo>
                  <a:pt x="6820" y="4002"/>
                </a:lnTo>
                <a:lnTo>
                  <a:pt x="6824" y="4002"/>
                </a:lnTo>
                <a:lnTo>
                  <a:pt x="6826" y="4003"/>
                </a:lnTo>
                <a:lnTo>
                  <a:pt x="6828" y="4004"/>
                </a:lnTo>
                <a:lnTo>
                  <a:pt x="6829" y="4006"/>
                </a:lnTo>
                <a:lnTo>
                  <a:pt x="6830" y="4008"/>
                </a:lnTo>
                <a:lnTo>
                  <a:pt x="6832" y="4014"/>
                </a:lnTo>
                <a:lnTo>
                  <a:pt x="6837" y="4019"/>
                </a:lnTo>
                <a:lnTo>
                  <a:pt x="6842" y="4023"/>
                </a:lnTo>
                <a:lnTo>
                  <a:pt x="6844" y="4024"/>
                </a:lnTo>
                <a:lnTo>
                  <a:pt x="6848" y="4021"/>
                </a:lnTo>
                <a:lnTo>
                  <a:pt x="6859" y="4014"/>
                </a:lnTo>
                <a:lnTo>
                  <a:pt x="6864" y="4008"/>
                </a:lnTo>
                <a:lnTo>
                  <a:pt x="6868" y="4003"/>
                </a:lnTo>
                <a:lnTo>
                  <a:pt x="6871" y="4000"/>
                </a:lnTo>
                <a:lnTo>
                  <a:pt x="6871" y="3997"/>
                </a:lnTo>
                <a:lnTo>
                  <a:pt x="6872" y="3995"/>
                </a:lnTo>
                <a:lnTo>
                  <a:pt x="6871" y="3992"/>
                </a:lnTo>
                <a:lnTo>
                  <a:pt x="6869" y="3983"/>
                </a:lnTo>
                <a:lnTo>
                  <a:pt x="6868" y="3972"/>
                </a:lnTo>
                <a:lnTo>
                  <a:pt x="6869" y="3956"/>
                </a:lnTo>
                <a:lnTo>
                  <a:pt x="6871" y="3940"/>
                </a:lnTo>
                <a:lnTo>
                  <a:pt x="6873" y="3912"/>
                </a:lnTo>
                <a:lnTo>
                  <a:pt x="6874" y="3900"/>
                </a:lnTo>
                <a:lnTo>
                  <a:pt x="6876" y="3892"/>
                </a:lnTo>
                <a:lnTo>
                  <a:pt x="6880" y="3876"/>
                </a:lnTo>
                <a:lnTo>
                  <a:pt x="6882" y="3868"/>
                </a:lnTo>
                <a:lnTo>
                  <a:pt x="6886" y="3863"/>
                </a:lnTo>
                <a:lnTo>
                  <a:pt x="6887" y="3862"/>
                </a:lnTo>
                <a:lnTo>
                  <a:pt x="6889" y="3862"/>
                </a:lnTo>
                <a:lnTo>
                  <a:pt x="6891" y="3862"/>
                </a:lnTo>
                <a:lnTo>
                  <a:pt x="6894" y="3865"/>
                </a:lnTo>
                <a:lnTo>
                  <a:pt x="6897" y="3870"/>
                </a:lnTo>
                <a:lnTo>
                  <a:pt x="6902" y="3874"/>
                </a:lnTo>
                <a:lnTo>
                  <a:pt x="6906" y="3878"/>
                </a:lnTo>
                <a:lnTo>
                  <a:pt x="6910" y="3882"/>
                </a:lnTo>
                <a:lnTo>
                  <a:pt x="6915" y="3885"/>
                </a:lnTo>
                <a:lnTo>
                  <a:pt x="6918" y="3888"/>
                </a:lnTo>
                <a:lnTo>
                  <a:pt x="6920" y="3892"/>
                </a:lnTo>
                <a:lnTo>
                  <a:pt x="6922" y="3896"/>
                </a:lnTo>
                <a:lnTo>
                  <a:pt x="6925" y="3908"/>
                </a:lnTo>
                <a:lnTo>
                  <a:pt x="6928" y="3921"/>
                </a:lnTo>
                <a:lnTo>
                  <a:pt x="6932" y="3935"/>
                </a:lnTo>
                <a:lnTo>
                  <a:pt x="6938" y="3947"/>
                </a:lnTo>
                <a:lnTo>
                  <a:pt x="6942" y="3952"/>
                </a:lnTo>
                <a:lnTo>
                  <a:pt x="6947" y="3957"/>
                </a:lnTo>
                <a:lnTo>
                  <a:pt x="6954" y="3962"/>
                </a:lnTo>
                <a:lnTo>
                  <a:pt x="6963" y="3968"/>
                </a:lnTo>
                <a:lnTo>
                  <a:pt x="6970" y="3974"/>
                </a:lnTo>
                <a:lnTo>
                  <a:pt x="6976" y="3980"/>
                </a:lnTo>
                <a:lnTo>
                  <a:pt x="6978" y="3983"/>
                </a:lnTo>
                <a:lnTo>
                  <a:pt x="6979" y="3986"/>
                </a:lnTo>
                <a:lnTo>
                  <a:pt x="6981" y="3990"/>
                </a:lnTo>
                <a:lnTo>
                  <a:pt x="6981" y="3993"/>
                </a:lnTo>
                <a:lnTo>
                  <a:pt x="6978" y="4007"/>
                </a:lnTo>
                <a:lnTo>
                  <a:pt x="6977" y="4023"/>
                </a:lnTo>
                <a:lnTo>
                  <a:pt x="6977" y="4030"/>
                </a:lnTo>
                <a:lnTo>
                  <a:pt x="6978" y="4039"/>
                </a:lnTo>
                <a:lnTo>
                  <a:pt x="6981" y="4045"/>
                </a:lnTo>
                <a:lnTo>
                  <a:pt x="6983" y="4052"/>
                </a:lnTo>
                <a:lnTo>
                  <a:pt x="6985" y="4058"/>
                </a:lnTo>
                <a:lnTo>
                  <a:pt x="6988" y="4062"/>
                </a:lnTo>
                <a:lnTo>
                  <a:pt x="6991" y="4064"/>
                </a:lnTo>
                <a:lnTo>
                  <a:pt x="6993" y="4067"/>
                </a:lnTo>
                <a:lnTo>
                  <a:pt x="6997" y="4070"/>
                </a:lnTo>
                <a:lnTo>
                  <a:pt x="7000" y="4073"/>
                </a:lnTo>
                <a:lnTo>
                  <a:pt x="7014" y="4086"/>
                </a:lnTo>
                <a:lnTo>
                  <a:pt x="7039" y="4107"/>
                </a:lnTo>
                <a:lnTo>
                  <a:pt x="7064" y="4129"/>
                </a:lnTo>
                <a:lnTo>
                  <a:pt x="7078" y="4142"/>
                </a:lnTo>
                <a:lnTo>
                  <a:pt x="7080" y="4150"/>
                </a:lnTo>
                <a:lnTo>
                  <a:pt x="7082" y="4161"/>
                </a:lnTo>
                <a:lnTo>
                  <a:pt x="7084" y="4168"/>
                </a:lnTo>
                <a:lnTo>
                  <a:pt x="7086" y="4175"/>
                </a:lnTo>
                <a:lnTo>
                  <a:pt x="7089" y="4183"/>
                </a:lnTo>
                <a:lnTo>
                  <a:pt x="7093" y="4193"/>
                </a:lnTo>
                <a:lnTo>
                  <a:pt x="7098" y="4201"/>
                </a:lnTo>
                <a:lnTo>
                  <a:pt x="7103" y="4207"/>
                </a:lnTo>
                <a:lnTo>
                  <a:pt x="7109" y="4213"/>
                </a:lnTo>
                <a:lnTo>
                  <a:pt x="7115" y="4217"/>
                </a:lnTo>
                <a:lnTo>
                  <a:pt x="7119" y="4222"/>
                </a:lnTo>
                <a:lnTo>
                  <a:pt x="7123" y="4226"/>
                </a:lnTo>
                <a:lnTo>
                  <a:pt x="7126" y="4233"/>
                </a:lnTo>
                <a:lnTo>
                  <a:pt x="7128" y="4240"/>
                </a:lnTo>
                <a:lnTo>
                  <a:pt x="7130" y="4260"/>
                </a:lnTo>
                <a:lnTo>
                  <a:pt x="7132" y="4284"/>
                </a:lnTo>
                <a:lnTo>
                  <a:pt x="7133" y="4307"/>
                </a:lnTo>
                <a:lnTo>
                  <a:pt x="7132" y="4323"/>
                </a:lnTo>
                <a:lnTo>
                  <a:pt x="7129" y="4335"/>
                </a:lnTo>
                <a:lnTo>
                  <a:pt x="7125" y="4351"/>
                </a:lnTo>
                <a:lnTo>
                  <a:pt x="7122" y="4360"/>
                </a:lnTo>
                <a:lnTo>
                  <a:pt x="7118" y="4369"/>
                </a:lnTo>
                <a:lnTo>
                  <a:pt x="7114" y="4378"/>
                </a:lnTo>
                <a:lnTo>
                  <a:pt x="7107" y="4388"/>
                </a:lnTo>
                <a:lnTo>
                  <a:pt x="7095" y="4408"/>
                </a:lnTo>
                <a:lnTo>
                  <a:pt x="7083" y="4430"/>
                </a:lnTo>
                <a:lnTo>
                  <a:pt x="7078" y="4440"/>
                </a:lnTo>
                <a:lnTo>
                  <a:pt x="7075" y="4449"/>
                </a:lnTo>
                <a:lnTo>
                  <a:pt x="7072" y="4458"/>
                </a:lnTo>
                <a:lnTo>
                  <a:pt x="7071" y="4463"/>
                </a:lnTo>
                <a:lnTo>
                  <a:pt x="7070" y="4477"/>
                </a:lnTo>
                <a:lnTo>
                  <a:pt x="7067" y="4497"/>
                </a:lnTo>
                <a:lnTo>
                  <a:pt x="7066" y="4507"/>
                </a:lnTo>
                <a:lnTo>
                  <a:pt x="7064" y="4515"/>
                </a:lnTo>
                <a:lnTo>
                  <a:pt x="7062" y="4522"/>
                </a:lnTo>
                <a:lnTo>
                  <a:pt x="7059" y="4525"/>
                </a:lnTo>
                <a:lnTo>
                  <a:pt x="7049" y="4525"/>
                </a:lnTo>
                <a:lnTo>
                  <a:pt x="7032" y="4525"/>
                </a:lnTo>
                <a:lnTo>
                  <a:pt x="7023" y="4525"/>
                </a:lnTo>
                <a:lnTo>
                  <a:pt x="7016" y="4527"/>
                </a:lnTo>
                <a:lnTo>
                  <a:pt x="7012" y="4528"/>
                </a:lnTo>
                <a:lnTo>
                  <a:pt x="7009" y="4530"/>
                </a:lnTo>
                <a:lnTo>
                  <a:pt x="7006" y="4533"/>
                </a:lnTo>
                <a:lnTo>
                  <a:pt x="7004" y="4536"/>
                </a:lnTo>
                <a:lnTo>
                  <a:pt x="6999" y="4543"/>
                </a:lnTo>
                <a:lnTo>
                  <a:pt x="6995" y="4548"/>
                </a:lnTo>
                <a:lnTo>
                  <a:pt x="6991" y="4552"/>
                </a:lnTo>
                <a:lnTo>
                  <a:pt x="6986" y="4556"/>
                </a:lnTo>
                <a:lnTo>
                  <a:pt x="6979" y="4562"/>
                </a:lnTo>
                <a:lnTo>
                  <a:pt x="6976" y="4563"/>
                </a:lnTo>
                <a:lnTo>
                  <a:pt x="6974" y="4558"/>
                </a:lnTo>
                <a:lnTo>
                  <a:pt x="6970" y="4548"/>
                </a:lnTo>
                <a:lnTo>
                  <a:pt x="6966" y="4544"/>
                </a:lnTo>
                <a:lnTo>
                  <a:pt x="6961" y="4541"/>
                </a:lnTo>
                <a:lnTo>
                  <a:pt x="6959" y="4541"/>
                </a:lnTo>
                <a:lnTo>
                  <a:pt x="6955" y="4541"/>
                </a:lnTo>
                <a:lnTo>
                  <a:pt x="6951" y="4542"/>
                </a:lnTo>
                <a:lnTo>
                  <a:pt x="6947" y="4544"/>
                </a:lnTo>
                <a:lnTo>
                  <a:pt x="6941" y="4548"/>
                </a:lnTo>
                <a:lnTo>
                  <a:pt x="6937" y="4552"/>
                </a:lnTo>
                <a:lnTo>
                  <a:pt x="6934" y="4555"/>
                </a:lnTo>
                <a:lnTo>
                  <a:pt x="6932" y="4558"/>
                </a:lnTo>
                <a:lnTo>
                  <a:pt x="6930" y="4561"/>
                </a:lnTo>
                <a:lnTo>
                  <a:pt x="6927" y="4561"/>
                </a:lnTo>
                <a:lnTo>
                  <a:pt x="6922" y="4561"/>
                </a:lnTo>
                <a:lnTo>
                  <a:pt x="6915" y="4558"/>
                </a:lnTo>
                <a:lnTo>
                  <a:pt x="6899" y="4554"/>
                </a:lnTo>
                <a:lnTo>
                  <a:pt x="6886" y="4552"/>
                </a:lnTo>
                <a:lnTo>
                  <a:pt x="6876" y="4549"/>
                </a:lnTo>
                <a:lnTo>
                  <a:pt x="6866" y="4546"/>
                </a:lnTo>
                <a:lnTo>
                  <a:pt x="6864" y="4545"/>
                </a:lnTo>
                <a:lnTo>
                  <a:pt x="6862" y="4542"/>
                </a:lnTo>
                <a:lnTo>
                  <a:pt x="6859" y="4539"/>
                </a:lnTo>
                <a:lnTo>
                  <a:pt x="6857" y="4534"/>
                </a:lnTo>
                <a:lnTo>
                  <a:pt x="6853" y="4524"/>
                </a:lnTo>
                <a:lnTo>
                  <a:pt x="6848" y="4511"/>
                </a:lnTo>
                <a:lnTo>
                  <a:pt x="6844" y="4499"/>
                </a:lnTo>
                <a:lnTo>
                  <a:pt x="6839" y="4487"/>
                </a:lnTo>
                <a:lnTo>
                  <a:pt x="6837" y="4481"/>
                </a:lnTo>
                <a:lnTo>
                  <a:pt x="6834" y="4477"/>
                </a:lnTo>
                <a:lnTo>
                  <a:pt x="6831" y="4471"/>
                </a:lnTo>
                <a:lnTo>
                  <a:pt x="6828" y="4468"/>
                </a:lnTo>
                <a:lnTo>
                  <a:pt x="6814" y="4456"/>
                </a:lnTo>
                <a:lnTo>
                  <a:pt x="6803" y="4443"/>
                </a:lnTo>
                <a:lnTo>
                  <a:pt x="6796" y="4433"/>
                </a:lnTo>
                <a:lnTo>
                  <a:pt x="6794" y="4430"/>
                </a:lnTo>
                <a:lnTo>
                  <a:pt x="6795" y="4423"/>
                </a:lnTo>
                <a:lnTo>
                  <a:pt x="6797" y="4410"/>
                </a:lnTo>
                <a:lnTo>
                  <a:pt x="6798" y="4403"/>
                </a:lnTo>
                <a:lnTo>
                  <a:pt x="6798" y="4398"/>
                </a:lnTo>
                <a:lnTo>
                  <a:pt x="6798" y="4396"/>
                </a:lnTo>
                <a:lnTo>
                  <a:pt x="6797" y="4395"/>
                </a:lnTo>
                <a:lnTo>
                  <a:pt x="6796" y="4395"/>
                </a:lnTo>
                <a:lnTo>
                  <a:pt x="6795" y="4396"/>
                </a:lnTo>
                <a:lnTo>
                  <a:pt x="6787" y="4413"/>
                </a:lnTo>
                <a:lnTo>
                  <a:pt x="6775" y="4440"/>
                </a:lnTo>
                <a:lnTo>
                  <a:pt x="6772" y="4447"/>
                </a:lnTo>
                <a:lnTo>
                  <a:pt x="6769" y="4453"/>
                </a:lnTo>
                <a:lnTo>
                  <a:pt x="6766" y="4458"/>
                </a:lnTo>
                <a:lnTo>
                  <a:pt x="6762" y="4462"/>
                </a:lnTo>
                <a:lnTo>
                  <a:pt x="6758" y="4464"/>
                </a:lnTo>
                <a:lnTo>
                  <a:pt x="6754" y="4465"/>
                </a:lnTo>
                <a:lnTo>
                  <a:pt x="6750" y="4463"/>
                </a:lnTo>
                <a:lnTo>
                  <a:pt x="6747" y="4459"/>
                </a:lnTo>
                <a:lnTo>
                  <a:pt x="6729" y="4434"/>
                </a:lnTo>
                <a:lnTo>
                  <a:pt x="6710" y="4404"/>
                </a:lnTo>
                <a:lnTo>
                  <a:pt x="6701" y="4392"/>
                </a:lnTo>
                <a:lnTo>
                  <a:pt x="6692" y="4381"/>
                </a:lnTo>
                <a:lnTo>
                  <a:pt x="6689" y="4377"/>
                </a:lnTo>
                <a:lnTo>
                  <a:pt x="6686" y="4374"/>
                </a:lnTo>
                <a:lnTo>
                  <a:pt x="6683" y="4372"/>
                </a:lnTo>
                <a:lnTo>
                  <a:pt x="6681" y="4371"/>
                </a:lnTo>
                <a:lnTo>
                  <a:pt x="6662" y="4372"/>
                </a:lnTo>
                <a:lnTo>
                  <a:pt x="6628" y="4375"/>
                </a:lnTo>
                <a:lnTo>
                  <a:pt x="6610" y="4376"/>
                </a:lnTo>
                <a:lnTo>
                  <a:pt x="6592" y="4379"/>
                </a:lnTo>
                <a:lnTo>
                  <a:pt x="6577" y="4381"/>
                </a:lnTo>
                <a:lnTo>
                  <a:pt x="6565" y="4385"/>
                </a:lnTo>
                <a:lnTo>
                  <a:pt x="6547" y="4391"/>
                </a:lnTo>
                <a:lnTo>
                  <a:pt x="6532" y="4395"/>
                </a:lnTo>
                <a:lnTo>
                  <a:pt x="6526" y="4397"/>
                </a:lnTo>
                <a:lnTo>
                  <a:pt x="6521" y="4398"/>
                </a:lnTo>
                <a:lnTo>
                  <a:pt x="6515" y="4398"/>
                </a:lnTo>
                <a:lnTo>
                  <a:pt x="6511" y="4398"/>
                </a:lnTo>
                <a:lnTo>
                  <a:pt x="6508" y="4397"/>
                </a:lnTo>
                <a:lnTo>
                  <a:pt x="6504" y="4399"/>
                </a:lnTo>
                <a:lnTo>
                  <a:pt x="6501" y="4402"/>
                </a:lnTo>
                <a:lnTo>
                  <a:pt x="6496" y="4405"/>
                </a:lnTo>
                <a:lnTo>
                  <a:pt x="6491" y="4415"/>
                </a:lnTo>
                <a:lnTo>
                  <a:pt x="6487" y="4423"/>
                </a:lnTo>
                <a:lnTo>
                  <a:pt x="6486" y="4424"/>
                </a:lnTo>
                <a:lnTo>
                  <a:pt x="6482" y="4426"/>
                </a:lnTo>
                <a:lnTo>
                  <a:pt x="6478" y="4426"/>
                </a:lnTo>
                <a:lnTo>
                  <a:pt x="6471" y="4427"/>
                </a:lnTo>
                <a:lnTo>
                  <a:pt x="6457" y="4427"/>
                </a:lnTo>
                <a:lnTo>
                  <a:pt x="6440" y="4429"/>
                </a:lnTo>
                <a:lnTo>
                  <a:pt x="6423" y="4427"/>
                </a:lnTo>
                <a:lnTo>
                  <a:pt x="6407" y="4429"/>
                </a:lnTo>
                <a:lnTo>
                  <a:pt x="6396" y="4429"/>
                </a:lnTo>
                <a:lnTo>
                  <a:pt x="6390" y="4431"/>
                </a:lnTo>
                <a:lnTo>
                  <a:pt x="6383" y="4438"/>
                </a:lnTo>
                <a:lnTo>
                  <a:pt x="6375" y="4447"/>
                </a:lnTo>
                <a:lnTo>
                  <a:pt x="6370" y="4453"/>
                </a:lnTo>
                <a:lnTo>
                  <a:pt x="6363" y="4457"/>
                </a:lnTo>
                <a:lnTo>
                  <a:pt x="6360" y="4458"/>
                </a:lnTo>
                <a:lnTo>
                  <a:pt x="6357" y="4459"/>
                </a:lnTo>
                <a:lnTo>
                  <a:pt x="6354" y="4459"/>
                </a:lnTo>
                <a:lnTo>
                  <a:pt x="6350" y="4459"/>
                </a:lnTo>
                <a:lnTo>
                  <a:pt x="6334" y="4458"/>
                </a:lnTo>
                <a:lnTo>
                  <a:pt x="6320" y="4458"/>
                </a:lnTo>
                <a:lnTo>
                  <a:pt x="6314" y="4457"/>
                </a:lnTo>
                <a:lnTo>
                  <a:pt x="6308" y="4456"/>
                </a:lnTo>
                <a:lnTo>
                  <a:pt x="6303" y="4454"/>
                </a:lnTo>
                <a:lnTo>
                  <a:pt x="6298" y="4449"/>
                </a:lnTo>
                <a:lnTo>
                  <a:pt x="6291" y="4442"/>
                </a:lnTo>
                <a:lnTo>
                  <a:pt x="6287" y="4434"/>
                </a:lnTo>
                <a:lnTo>
                  <a:pt x="6286" y="4431"/>
                </a:lnTo>
                <a:lnTo>
                  <a:pt x="6285" y="4427"/>
                </a:lnTo>
                <a:lnTo>
                  <a:pt x="6285" y="4425"/>
                </a:lnTo>
                <a:lnTo>
                  <a:pt x="6286" y="4423"/>
                </a:lnTo>
                <a:close/>
                <a:moveTo>
                  <a:pt x="4732" y="4085"/>
                </a:moveTo>
                <a:lnTo>
                  <a:pt x="4733" y="4079"/>
                </a:lnTo>
                <a:lnTo>
                  <a:pt x="4733" y="4070"/>
                </a:lnTo>
                <a:lnTo>
                  <a:pt x="4731" y="4060"/>
                </a:lnTo>
                <a:lnTo>
                  <a:pt x="4731" y="4050"/>
                </a:lnTo>
                <a:lnTo>
                  <a:pt x="4730" y="4040"/>
                </a:lnTo>
                <a:lnTo>
                  <a:pt x="4732" y="4029"/>
                </a:lnTo>
                <a:lnTo>
                  <a:pt x="4734" y="4025"/>
                </a:lnTo>
                <a:lnTo>
                  <a:pt x="4736" y="4020"/>
                </a:lnTo>
                <a:lnTo>
                  <a:pt x="4739" y="4016"/>
                </a:lnTo>
                <a:lnTo>
                  <a:pt x="4744" y="4012"/>
                </a:lnTo>
                <a:lnTo>
                  <a:pt x="4754" y="4002"/>
                </a:lnTo>
                <a:lnTo>
                  <a:pt x="4768" y="3990"/>
                </a:lnTo>
                <a:lnTo>
                  <a:pt x="4781" y="3974"/>
                </a:lnTo>
                <a:lnTo>
                  <a:pt x="4796" y="3957"/>
                </a:lnTo>
                <a:lnTo>
                  <a:pt x="4822" y="3928"/>
                </a:lnTo>
                <a:lnTo>
                  <a:pt x="4835" y="3911"/>
                </a:lnTo>
                <a:lnTo>
                  <a:pt x="4840" y="3903"/>
                </a:lnTo>
                <a:lnTo>
                  <a:pt x="4847" y="3894"/>
                </a:lnTo>
                <a:lnTo>
                  <a:pt x="4850" y="3891"/>
                </a:lnTo>
                <a:lnTo>
                  <a:pt x="4855" y="3890"/>
                </a:lnTo>
                <a:lnTo>
                  <a:pt x="4856" y="3890"/>
                </a:lnTo>
                <a:lnTo>
                  <a:pt x="4858" y="3891"/>
                </a:lnTo>
                <a:lnTo>
                  <a:pt x="4859" y="3892"/>
                </a:lnTo>
                <a:lnTo>
                  <a:pt x="4860" y="3894"/>
                </a:lnTo>
                <a:lnTo>
                  <a:pt x="4862" y="3899"/>
                </a:lnTo>
                <a:lnTo>
                  <a:pt x="4864" y="3907"/>
                </a:lnTo>
                <a:lnTo>
                  <a:pt x="4865" y="3915"/>
                </a:lnTo>
                <a:lnTo>
                  <a:pt x="4866" y="3925"/>
                </a:lnTo>
                <a:lnTo>
                  <a:pt x="4866" y="3946"/>
                </a:lnTo>
                <a:lnTo>
                  <a:pt x="4866" y="3965"/>
                </a:lnTo>
                <a:lnTo>
                  <a:pt x="4866" y="3976"/>
                </a:lnTo>
                <a:lnTo>
                  <a:pt x="4864" y="3987"/>
                </a:lnTo>
                <a:lnTo>
                  <a:pt x="4861" y="3998"/>
                </a:lnTo>
                <a:lnTo>
                  <a:pt x="4858" y="4008"/>
                </a:lnTo>
                <a:lnTo>
                  <a:pt x="4850" y="4028"/>
                </a:lnTo>
                <a:lnTo>
                  <a:pt x="4845" y="4042"/>
                </a:lnTo>
                <a:lnTo>
                  <a:pt x="4839" y="4060"/>
                </a:lnTo>
                <a:lnTo>
                  <a:pt x="4832" y="4089"/>
                </a:lnTo>
                <a:lnTo>
                  <a:pt x="4825" y="4118"/>
                </a:lnTo>
                <a:lnTo>
                  <a:pt x="4821" y="4139"/>
                </a:lnTo>
                <a:lnTo>
                  <a:pt x="4820" y="4148"/>
                </a:lnTo>
                <a:lnTo>
                  <a:pt x="4816" y="4158"/>
                </a:lnTo>
                <a:lnTo>
                  <a:pt x="4812" y="4170"/>
                </a:lnTo>
                <a:lnTo>
                  <a:pt x="4806" y="4181"/>
                </a:lnTo>
                <a:lnTo>
                  <a:pt x="4796" y="4202"/>
                </a:lnTo>
                <a:lnTo>
                  <a:pt x="4790" y="4213"/>
                </a:lnTo>
                <a:lnTo>
                  <a:pt x="4782" y="4220"/>
                </a:lnTo>
                <a:lnTo>
                  <a:pt x="4771" y="4228"/>
                </a:lnTo>
                <a:lnTo>
                  <a:pt x="4765" y="4234"/>
                </a:lnTo>
                <a:lnTo>
                  <a:pt x="4758" y="4237"/>
                </a:lnTo>
                <a:lnTo>
                  <a:pt x="4753" y="4240"/>
                </a:lnTo>
                <a:lnTo>
                  <a:pt x="4750" y="4241"/>
                </a:lnTo>
                <a:lnTo>
                  <a:pt x="4740" y="4240"/>
                </a:lnTo>
                <a:lnTo>
                  <a:pt x="4730" y="4238"/>
                </a:lnTo>
                <a:lnTo>
                  <a:pt x="4725" y="4236"/>
                </a:lnTo>
                <a:lnTo>
                  <a:pt x="4722" y="4234"/>
                </a:lnTo>
                <a:lnTo>
                  <a:pt x="4721" y="4233"/>
                </a:lnTo>
                <a:lnTo>
                  <a:pt x="4721" y="4230"/>
                </a:lnTo>
                <a:lnTo>
                  <a:pt x="4721" y="4229"/>
                </a:lnTo>
                <a:lnTo>
                  <a:pt x="4722" y="4227"/>
                </a:lnTo>
                <a:lnTo>
                  <a:pt x="4728" y="4221"/>
                </a:lnTo>
                <a:lnTo>
                  <a:pt x="4731" y="4216"/>
                </a:lnTo>
                <a:lnTo>
                  <a:pt x="4731" y="4214"/>
                </a:lnTo>
                <a:lnTo>
                  <a:pt x="4731" y="4211"/>
                </a:lnTo>
                <a:lnTo>
                  <a:pt x="4730" y="4208"/>
                </a:lnTo>
                <a:lnTo>
                  <a:pt x="4729" y="4205"/>
                </a:lnTo>
                <a:lnTo>
                  <a:pt x="4726" y="4194"/>
                </a:lnTo>
                <a:lnTo>
                  <a:pt x="4722" y="4178"/>
                </a:lnTo>
                <a:lnTo>
                  <a:pt x="4718" y="4162"/>
                </a:lnTo>
                <a:lnTo>
                  <a:pt x="4714" y="4153"/>
                </a:lnTo>
                <a:lnTo>
                  <a:pt x="4713" y="4149"/>
                </a:lnTo>
                <a:lnTo>
                  <a:pt x="4713" y="4142"/>
                </a:lnTo>
                <a:lnTo>
                  <a:pt x="4714" y="4135"/>
                </a:lnTo>
                <a:lnTo>
                  <a:pt x="4715" y="4127"/>
                </a:lnTo>
                <a:lnTo>
                  <a:pt x="4717" y="4118"/>
                </a:lnTo>
                <a:lnTo>
                  <a:pt x="4719" y="4111"/>
                </a:lnTo>
                <a:lnTo>
                  <a:pt x="4722" y="4105"/>
                </a:lnTo>
                <a:lnTo>
                  <a:pt x="4725" y="4101"/>
                </a:lnTo>
                <a:lnTo>
                  <a:pt x="4730" y="4094"/>
                </a:lnTo>
                <a:lnTo>
                  <a:pt x="4732" y="4089"/>
                </a:lnTo>
                <a:lnTo>
                  <a:pt x="4732" y="4086"/>
                </a:lnTo>
                <a:lnTo>
                  <a:pt x="4732" y="4085"/>
                </a:lnTo>
                <a:close/>
                <a:moveTo>
                  <a:pt x="4149" y="4417"/>
                </a:moveTo>
                <a:lnTo>
                  <a:pt x="4149" y="4405"/>
                </a:lnTo>
                <a:lnTo>
                  <a:pt x="4149" y="4392"/>
                </a:lnTo>
                <a:lnTo>
                  <a:pt x="4149" y="4385"/>
                </a:lnTo>
                <a:lnTo>
                  <a:pt x="4148" y="4376"/>
                </a:lnTo>
                <a:lnTo>
                  <a:pt x="4146" y="4369"/>
                </a:lnTo>
                <a:lnTo>
                  <a:pt x="4143" y="4361"/>
                </a:lnTo>
                <a:lnTo>
                  <a:pt x="4133" y="4343"/>
                </a:lnTo>
                <a:lnTo>
                  <a:pt x="4120" y="4316"/>
                </a:lnTo>
                <a:lnTo>
                  <a:pt x="4108" y="4289"/>
                </a:lnTo>
                <a:lnTo>
                  <a:pt x="4096" y="4267"/>
                </a:lnTo>
                <a:lnTo>
                  <a:pt x="4091" y="4258"/>
                </a:lnTo>
                <a:lnTo>
                  <a:pt x="4087" y="4248"/>
                </a:lnTo>
                <a:lnTo>
                  <a:pt x="4082" y="4238"/>
                </a:lnTo>
                <a:lnTo>
                  <a:pt x="4079" y="4227"/>
                </a:lnTo>
                <a:lnTo>
                  <a:pt x="4076" y="4217"/>
                </a:lnTo>
                <a:lnTo>
                  <a:pt x="4075" y="4206"/>
                </a:lnTo>
                <a:lnTo>
                  <a:pt x="4074" y="4196"/>
                </a:lnTo>
                <a:lnTo>
                  <a:pt x="4073" y="4188"/>
                </a:lnTo>
                <a:lnTo>
                  <a:pt x="4074" y="4172"/>
                </a:lnTo>
                <a:lnTo>
                  <a:pt x="4075" y="4159"/>
                </a:lnTo>
                <a:lnTo>
                  <a:pt x="4076" y="4150"/>
                </a:lnTo>
                <a:lnTo>
                  <a:pt x="4075" y="4141"/>
                </a:lnTo>
                <a:lnTo>
                  <a:pt x="4065" y="4127"/>
                </a:lnTo>
                <a:lnTo>
                  <a:pt x="4057" y="4112"/>
                </a:lnTo>
                <a:lnTo>
                  <a:pt x="4056" y="4104"/>
                </a:lnTo>
                <a:lnTo>
                  <a:pt x="4052" y="4092"/>
                </a:lnTo>
                <a:lnTo>
                  <a:pt x="4048" y="4081"/>
                </a:lnTo>
                <a:lnTo>
                  <a:pt x="4043" y="4071"/>
                </a:lnTo>
                <a:lnTo>
                  <a:pt x="4034" y="4063"/>
                </a:lnTo>
                <a:lnTo>
                  <a:pt x="4023" y="4052"/>
                </a:lnTo>
                <a:lnTo>
                  <a:pt x="4017" y="4046"/>
                </a:lnTo>
                <a:lnTo>
                  <a:pt x="4013" y="4041"/>
                </a:lnTo>
                <a:lnTo>
                  <a:pt x="4011" y="4036"/>
                </a:lnTo>
                <a:lnTo>
                  <a:pt x="4011" y="4030"/>
                </a:lnTo>
                <a:lnTo>
                  <a:pt x="4015" y="4010"/>
                </a:lnTo>
                <a:lnTo>
                  <a:pt x="4021" y="3979"/>
                </a:lnTo>
                <a:lnTo>
                  <a:pt x="4026" y="3948"/>
                </a:lnTo>
                <a:lnTo>
                  <a:pt x="4030" y="3933"/>
                </a:lnTo>
                <a:lnTo>
                  <a:pt x="4038" y="3926"/>
                </a:lnTo>
                <a:lnTo>
                  <a:pt x="4051" y="3914"/>
                </a:lnTo>
                <a:lnTo>
                  <a:pt x="4058" y="3907"/>
                </a:lnTo>
                <a:lnTo>
                  <a:pt x="4064" y="3899"/>
                </a:lnTo>
                <a:lnTo>
                  <a:pt x="4066" y="3896"/>
                </a:lnTo>
                <a:lnTo>
                  <a:pt x="4067" y="3893"/>
                </a:lnTo>
                <a:lnTo>
                  <a:pt x="4067" y="3890"/>
                </a:lnTo>
                <a:lnTo>
                  <a:pt x="4067" y="3887"/>
                </a:lnTo>
                <a:lnTo>
                  <a:pt x="4064" y="3875"/>
                </a:lnTo>
                <a:lnTo>
                  <a:pt x="4058" y="3865"/>
                </a:lnTo>
                <a:lnTo>
                  <a:pt x="4053" y="3856"/>
                </a:lnTo>
                <a:lnTo>
                  <a:pt x="4050" y="3850"/>
                </a:lnTo>
                <a:lnTo>
                  <a:pt x="4048" y="3845"/>
                </a:lnTo>
                <a:lnTo>
                  <a:pt x="4045" y="3839"/>
                </a:lnTo>
                <a:lnTo>
                  <a:pt x="4044" y="3831"/>
                </a:lnTo>
                <a:lnTo>
                  <a:pt x="4044" y="3826"/>
                </a:lnTo>
                <a:lnTo>
                  <a:pt x="4046" y="3822"/>
                </a:lnTo>
                <a:lnTo>
                  <a:pt x="4047" y="3818"/>
                </a:lnTo>
                <a:lnTo>
                  <a:pt x="4048" y="3816"/>
                </a:lnTo>
                <a:lnTo>
                  <a:pt x="4048" y="3813"/>
                </a:lnTo>
                <a:lnTo>
                  <a:pt x="4047" y="3811"/>
                </a:lnTo>
                <a:lnTo>
                  <a:pt x="4046" y="3809"/>
                </a:lnTo>
                <a:lnTo>
                  <a:pt x="4036" y="3794"/>
                </a:lnTo>
                <a:lnTo>
                  <a:pt x="4029" y="3778"/>
                </a:lnTo>
                <a:lnTo>
                  <a:pt x="4027" y="3769"/>
                </a:lnTo>
                <a:lnTo>
                  <a:pt x="4023" y="3754"/>
                </a:lnTo>
                <a:lnTo>
                  <a:pt x="4020" y="3744"/>
                </a:lnTo>
                <a:lnTo>
                  <a:pt x="4015" y="3735"/>
                </a:lnTo>
                <a:lnTo>
                  <a:pt x="4010" y="3727"/>
                </a:lnTo>
                <a:lnTo>
                  <a:pt x="4004" y="3719"/>
                </a:lnTo>
                <a:lnTo>
                  <a:pt x="3986" y="3706"/>
                </a:lnTo>
                <a:lnTo>
                  <a:pt x="3965" y="3693"/>
                </a:lnTo>
                <a:lnTo>
                  <a:pt x="3956" y="3686"/>
                </a:lnTo>
                <a:lnTo>
                  <a:pt x="3949" y="3679"/>
                </a:lnTo>
                <a:lnTo>
                  <a:pt x="3947" y="3675"/>
                </a:lnTo>
                <a:lnTo>
                  <a:pt x="3945" y="3671"/>
                </a:lnTo>
                <a:lnTo>
                  <a:pt x="3945" y="3668"/>
                </a:lnTo>
                <a:lnTo>
                  <a:pt x="3946" y="3664"/>
                </a:lnTo>
                <a:lnTo>
                  <a:pt x="3954" y="3645"/>
                </a:lnTo>
                <a:lnTo>
                  <a:pt x="3959" y="3626"/>
                </a:lnTo>
                <a:lnTo>
                  <a:pt x="3963" y="3609"/>
                </a:lnTo>
                <a:lnTo>
                  <a:pt x="3964" y="3599"/>
                </a:lnTo>
                <a:lnTo>
                  <a:pt x="3966" y="3588"/>
                </a:lnTo>
                <a:lnTo>
                  <a:pt x="3971" y="3575"/>
                </a:lnTo>
                <a:lnTo>
                  <a:pt x="3973" y="3567"/>
                </a:lnTo>
                <a:lnTo>
                  <a:pt x="3973" y="3560"/>
                </a:lnTo>
                <a:lnTo>
                  <a:pt x="3973" y="3557"/>
                </a:lnTo>
                <a:lnTo>
                  <a:pt x="3972" y="3555"/>
                </a:lnTo>
                <a:lnTo>
                  <a:pt x="3971" y="3553"/>
                </a:lnTo>
                <a:lnTo>
                  <a:pt x="3969" y="3551"/>
                </a:lnTo>
                <a:lnTo>
                  <a:pt x="3959" y="3544"/>
                </a:lnTo>
                <a:lnTo>
                  <a:pt x="3949" y="3538"/>
                </a:lnTo>
                <a:lnTo>
                  <a:pt x="3945" y="3536"/>
                </a:lnTo>
                <a:lnTo>
                  <a:pt x="3940" y="3534"/>
                </a:lnTo>
                <a:lnTo>
                  <a:pt x="3936" y="3533"/>
                </a:lnTo>
                <a:lnTo>
                  <a:pt x="3932" y="3533"/>
                </a:lnTo>
                <a:lnTo>
                  <a:pt x="3921" y="3535"/>
                </a:lnTo>
                <a:lnTo>
                  <a:pt x="3912" y="3537"/>
                </a:lnTo>
                <a:lnTo>
                  <a:pt x="3907" y="3537"/>
                </a:lnTo>
                <a:lnTo>
                  <a:pt x="3902" y="3537"/>
                </a:lnTo>
                <a:lnTo>
                  <a:pt x="3899" y="3535"/>
                </a:lnTo>
                <a:lnTo>
                  <a:pt x="3895" y="3533"/>
                </a:lnTo>
                <a:lnTo>
                  <a:pt x="3888" y="3524"/>
                </a:lnTo>
                <a:lnTo>
                  <a:pt x="3876" y="3513"/>
                </a:lnTo>
                <a:lnTo>
                  <a:pt x="3871" y="3507"/>
                </a:lnTo>
                <a:lnTo>
                  <a:pt x="3866" y="3502"/>
                </a:lnTo>
                <a:lnTo>
                  <a:pt x="3860" y="3498"/>
                </a:lnTo>
                <a:lnTo>
                  <a:pt x="3856" y="3496"/>
                </a:lnTo>
                <a:lnTo>
                  <a:pt x="3846" y="3494"/>
                </a:lnTo>
                <a:lnTo>
                  <a:pt x="3832" y="3492"/>
                </a:lnTo>
                <a:lnTo>
                  <a:pt x="3822" y="3491"/>
                </a:lnTo>
                <a:lnTo>
                  <a:pt x="3816" y="3490"/>
                </a:lnTo>
                <a:lnTo>
                  <a:pt x="3812" y="3491"/>
                </a:lnTo>
                <a:lnTo>
                  <a:pt x="3804" y="3494"/>
                </a:lnTo>
                <a:lnTo>
                  <a:pt x="3792" y="3498"/>
                </a:lnTo>
                <a:lnTo>
                  <a:pt x="3782" y="3504"/>
                </a:lnTo>
                <a:lnTo>
                  <a:pt x="3770" y="3513"/>
                </a:lnTo>
                <a:lnTo>
                  <a:pt x="3756" y="3521"/>
                </a:lnTo>
                <a:lnTo>
                  <a:pt x="3747" y="3525"/>
                </a:lnTo>
                <a:lnTo>
                  <a:pt x="3739" y="3527"/>
                </a:lnTo>
                <a:lnTo>
                  <a:pt x="3730" y="3529"/>
                </a:lnTo>
                <a:lnTo>
                  <a:pt x="3723" y="3527"/>
                </a:lnTo>
                <a:lnTo>
                  <a:pt x="3706" y="3524"/>
                </a:lnTo>
                <a:lnTo>
                  <a:pt x="3690" y="3523"/>
                </a:lnTo>
                <a:lnTo>
                  <a:pt x="3681" y="3523"/>
                </a:lnTo>
                <a:lnTo>
                  <a:pt x="3674" y="3523"/>
                </a:lnTo>
                <a:lnTo>
                  <a:pt x="3668" y="3524"/>
                </a:lnTo>
                <a:lnTo>
                  <a:pt x="3662" y="3526"/>
                </a:lnTo>
                <a:lnTo>
                  <a:pt x="3649" y="3531"/>
                </a:lnTo>
                <a:lnTo>
                  <a:pt x="3629" y="3536"/>
                </a:lnTo>
                <a:lnTo>
                  <a:pt x="3607" y="3540"/>
                </a:lnTo>
                <a:lnTo>
                  <a:pt x="3590" y="3543"/>
                </a:lnTo>
                <a:lnTo>
                  <a:pt x="3585" y="3543"/>
                </a:lnTo>
                <a:lnTo>
                  <a:pt x="3578" y="3540"/>
                </a:lnTo>
                <a:lnTo>
                  <a:pt x="3571" y="3537"/>
                </a:lnTo>
                <a:lnTo>
                  <a:pt x="3562" y="3532"/>
                </a:lnTo>
                <a:lnTo>
                  <a:pt x="3542" y="3517"/>
                </a:lnTo>
                <a:lnTo>
                  <a:pt x="3519" y="3501"/>
                </a:lnTo>
                <a:lnTo>
                  <a:pt x="3497" y="3483"/>
                </a:lnTo>
                <a:lnTo>
                  <a:pt x="3477" y="3468"/>
                </a:lnTo>
                <a:lnTo>
                  <a:pt x="3462" y="3454"/>
                </a:lnTo>
                <a:lnTo>
                  <a:pt x="3454" y="3445"/>
                </a:lnTo>
                <a:lnTo>
                  <a:pt x="3445" y="3428"/>
                </a:lnTo>
                <a:lnTo>
                  <a:pt x="3434" y="3406"/>
                </a:lnTo>
                <a:lnTo>
                  <a:pt x="3429" y="3395"/>
                </a:lnTo>
                <a:lnTo>
                  <a:pt x="3423" y="3386"/>
                </a:lnTo>
                <a:lnTo>
                  <a:pt x="3418" y="3379"/>
                </a:lnTo>
                <a:lnTo>
                  <a:pt x="3414" y="3374"/>
                </a:lnTo>
                <a:lnTo>
                  <a:pt x="3403" y="3367"/>
                </a:lnTo>
                <a:lnTo>
                  <a:pt x="3389" y="3359"/>
                </a:lnTo>
                <a:lnTo>
                  <a:pt x="3383" y="3354"/>
                </a:lnTo>
                <a:lnTo>
                  <a:pt x="3377" y="3348"/>
                </a:lnTo>
                <a:lnTo>
                  <a:pt x="3375" y="3345"/>
                </a:lnTo>
                <a:lnTo>
                  <a:pt x="3374" y="3342"/>
                </a:lnTo>
                <a:lnTo>
                  <a:pt x="3373" y="3339"/>
                </a:lnTo>
                <a:lnTo>
                  <a:pt x="3373" y="3335"/>
                </a:lnTo>
                <a:lnTo>
                  <a:pt x="3377" y="3317"/>
                </a:lnTo>
                <a:lnTo>
                  <a:pt x="3384" y="3294"/>
                </a:lnTo>
                <a:lnTo>
                  <a:pt x="3390" y="3274"/>
                </a:lnTo>
                <a:lnTo>
                  <a:pt x="3394" y="3262"/>
                </a:lnTo>
                <a:lnTo>
                  <a:pt x="3397" y="3248"/>
                </a:lnTo>
                <a:lnTo>
                  <a:pt x="3401" y="3220"/>
                </a:lnTo>
                <a:lnTo>
                  <a:pt x="3402" y="3206"/>
                </a:lnTo>
                <a:lnTo>
                  <a:pt x="3403" y="3191"/>
                </a:lnTo>
                <a:lnTo>
                  <a:pt x="3403" y="3180"/>
                </a:lnTo>
                <a:lnTo>
                  <a:pt x="3403" y="3171"/>
                </a:lnTo>
                <a:lnTo>
                  <a:pt x="3399" y="3157"/>
                </a:lnTo>
                <a:lnTo>
                  <a:pt x="3396" y="3139"/>
                </a:lnTo>
                <a:lnTo>
                  <a:pt x="3395" y="3130"/>
                </a:lnTo>
                <a:lnTo>
                  <a:pt x="3394" y="3124"/>
                </a:lnTo>
                <a:lnTo>
                  <a:pt x="3394" y="3119"/>
                </a:lnTo>
                <a:lnTo>
                  <a:pt x="3396" y="3116"/>
                </a:lnTo>
                <a:lnTo>
                  <a:pt x="3406" y="3100"/>
                </a:lnTo>
                <a:lnTo>
                  <a:pt x="3425" y="3067"/>
                </a:lnTo>
                <a:lnTo>
                  <a:pt x="3436" y="3050"/>
                </a:lnTo>
                <a:lnTo>
                  <a:pt x="3446" y="3033"/>
                </a:lnTo>
                <a:lnTo>
                  <a:pt x="3457" y="3019"/>
                </a:lnTo>
                <a:lnTo>
                  <a:pt x="3464" y="3010"/>
                </a:lnTo>
                <a:lnTo>
                  <a:pt x="3482" y="2995"/>
                </a:lnTo>
                <a:lnTo>
                  <a:pt x="3504" y="2978"/>
                </a:lnTo>
                <a:lnTo>
                  <a:pt x="3523" y="2965"/>
                </a:lnTo>
                <a:lnTo>
                  <a:pt x="3530" y="2959"/>
                </a:lnTo>
                <a:lnTo>
                  <a:pt x="3529" y="2957"/>
                </a:lnTo>
                <a:lnTo>
                  <a:pt x="3529" y="2951"/>
                </a:lnTo>
                <a:lnTo>
                  <a:pt x="3530" y="2948"/>
                </a:lnTo>
                <a:lnTo>
                  <a:pt x="3531" y="2943"/>
                </a:lnTo>
                <a:lnTo>
                  <a:pt x="3533" y="2937"/>
                </a:lnTo>
                <a:lnTo>
                  <a:pt x="3537" y="2930"/>
                </a:lnTo>
                <a:lnTo>
                  <a:pt x="3543" y="2916"/>
                </a:lnTo>
                <a:lnTo>
                  <a:pt x="3548" y="2901"/>
                </a:lnTo>
                <a:lnTo>
                  <a:pt x="3550" y="2894"/>
                </a:lnTo>
                <a:lnTo>
                  <a:pt x="3553" y="2887"/>
                </a:lnTo>
                <a:lnTo>
                  <a:pt x="3558" y="2881"/>
                </a:lnTo>
                <a:lnTo>
                  <a:pt x="3562" y="2876"/>
                </a:lnTo>
                <a:lnTo>
                  <a:pt x="3573" y="2865"/>
                </a:lnTo>
                <a:lnTo>
                  <a:pt x="3585" y="2855"/>
                </a:lnTo>
                <a:lnTo>
                  <a:pt x="3597" y="2844"/>
                </a:lnTo>
                <a:lnTo>
                  <a:pt x="3608" y="2833"/>
                </a:lnTo>
                <a:lnTo>
                  <a:pt x="3617" y="2821"/>
                </a:lnTo>
                <a:lnTo>
                  <a:pt x="3625" y="2812"/>
                </a:lnTo>
                <a:lnTo>
                  <a:pt x="3630" y="2803"/>
                </a:lnTo>
                <a:lnTo>
                  <a:pt x="3632" y="2798"/>
                </a:lnTo>
                <a:lnTo>
                  <a:pt x="3633" y="2793"/>
                </a:lnTo>
                <a:lnTo>
                  <a:pt x="3636" y="2788"/>
                </a:lnTo>
                <a:lnTo>
                  <a:pt x="3638" y="2787"/>
                </a:lnTo>
                <a:lnTo>
                  <a:pt x="3640" y="2786"/>
                </a:lnTo>
                <a:lnTo>
                  <a:pt x="3642" y="2787"/>
                </a:lnTo>
                <a:lnTo>
                  <a:pt x="3646" y="2790"/>
                </a:lnTo>
                <a:lnTo>
                  <a:pt x="3648" y="2793"/>
                </a:lnTo>
                <a:lnTo>
                  <a:pt x="3652" y="2795"/>
                </a:lnTo>
                <a:lnTo>
                  <a:pt x="3656" y="2797"/>
                </a:lnTo>
                <a:lnTo>
                  <a:pt x="3660" y="2798"/>
                </a:lnTo>
                <a:lnTo>
                  <a:pt x="3669" y="2799"/>
                </a:lnTo>
                <a:lnTo>
                  <a:pt x="3676" y="2799"/>
                </a:lnTo>
                <a:lnTo>
                  <a:pt x="3688" y="2798"/>
                </a:lnTo>
                <a:lnTo>
                  <a:pt x="3708" y="2797"/>
                </a:lnTo>
                <a:lnTo>
                  <a:pt x="3729" y="2796"/>
                </a:lnTo>
                <a:lnTo>
                  <a:pt x="3744" y="2793"/>
                </a:lnTo>
                <a:lnTo>
                  <a:pt x="3757" y="2787"/>
                </a:lnTo>
                <a:lnTo>
                  <a:pt x="3769" y="2777"/>
                </a:lnTo>
                <a:lnTo>
                  <a:pt x="3776" y="2773"/>
                </a:lnTo>
                <a:lnTo>
                  <a:pt x="3783" y="2770"/>
                </a:lnTo>
                <a:lnTo>
                  <a:pt x="3788" y="2767"/>
                </a:lnTo>
                <a:lnTo>
                  <a:pt x="3792" y="2766"/>
                </a:lnTo>
                <a:lnTo>
                  <a:pt x="3806" y="2764"/>
                </a:lnTo>
                <a:lnTo>
                  <a:pt x="3828" y="2761"/>
                </a:lnTo>
                <a:lnTo>
                  <a:pt x="3853" y="2756"/>
                </a:lnTo>
                <a:lnTo>
                  <a:pt x="3879" y="2753"/>
                </a:lnTo>
                <a:lnTo>
                  <a:pt x="3906" y="2750"/>
                </a:lnTo>
                <a:lnTo>
                  <a:pt x="3935" y="2746"/>
                </a:lnTo>
                <a:lnTo>
                  <a:pt x="3948" y="2745"/>
                </a:lnTo>
                <a:lnTo>
                  <a:pt x="3961" y="2744"/>
                </a:lnTo>
                <a:lnTo>
                  <a:pt x="3971" y="2744"/>
                </a:lnTo>
                <a:lnTo>
                  <a:pt x="3979" y="2746"/>
                </a:lnTo>
                <a:lnTo>
                  <a:pt x="3990" y="2751"/>
                </a:lnTo>
                <a:lnTo>
                  <a:pt x="4001" y="2756"/>
                </a:lnTo>
                <a:lnTo>
                  <a:pt x="4004" y="2758"/>
                </a:lnTo>
                <a:lnTo>
                  <a:pt x="4007" y="2761"/>
                </a:lnTo>
                <a:lnTo>
                  <a:pt x="4008" y="2763"/>
                </a:lnTo>
                <a:lnTo>
                  <a:pt x="4007" y="2765"/>
                </a:lnTo>
                <a:lnTo>
                  <a:pt x="4002" y="2770"/>
                </a:lnTo>
                <a:lnTo>
                  <a:pt x="3997" y="2777"/>
                </a:lnTo>
                <a:lnTo>
                  <a:pt x="3995" y="2783"/>
                </a:lnTo>
                <a:lnTo>
                  <a:pt x="3994" y="2788"/>
                </a:lnTo>
                <a:lnTo>
                  <a:pt x="3995" y="2793"/>
                </a:lnTo>
                <a:lnTo>
                  <a:pt x="3999" y="2800"/>
                </a:lnTo>
                <a:lnTo>
                  <a:pt x="4003" y="2807"/>
                </a:lnTo>
                <a:lnTo>
                  <a:pt x="4006" y="2815"/>
                </a:lnTo>
                <a:lnTo>
                  <a:pt x="4008" y="2822"/>
                </a:lnTo>
                <a:lnTo>
                  <a:pt x="4010" y="2830"/>
                </a:lnTo>
                <a:lnTo>
                  <a:pt x="4014" y="2843"/>
                </a:lnTo>
                <a:lnTo>
                  <a:pt x="4019" y="2854"/>
                </a:lnTo>
                <a:lnTo>
                  <a:pt x="4021" y="2858"/>
                </a:lnTo>
                <a:lnTo>
                  <a:pt x="4023" y="2861"/>
                </a:lnTo>
                <a:lnTo>
                  <a:pt x="4026" y="2864"/>
                </a:lnTo>
                <a:lnTo>
                  <a:pt x="4029" y="2866"/>
                </a:lnTo>
                <a:lnTo>
                  <a:pt x="4032" y="2867"/>
                </a:lnTo>
                <a:lnTo>
                  <a:pt x="4036" y="2869"/>
                </a:lnTo>
                <a:lnTo>
                  <a:pt x="4042" y="2871"/>
                </a:lnTo>
                <a:lnTo>
                  <a:pt x="4048" y="2871"/>
                </a:lnTo>
                <a:lnTo>
                  <a:pt x="4061" y="2869"/>
                </a:lnTo>
                <a:lnTo>
                  <a:pt x="4073" y="2869"/>
                </a:lnTo>
                <a:lnTo>
                  <a:pt x="4079" y="2869"/>
                </a:lnTo>
                <a:lnTo>
                  <a:pt x="4085" y="2872"/>
                </a:lnTo>
                <a:lnTo>
                  <a:pt x="4090" y="2875"/>
                </a:lnTo>
                <a:lnTo>
                  <a:pt x="4095" y="2880"/>
                </a:lnTo>
                <a:lnTo>
                  <a:pt x="4102" y="2886"/>
                </a:lnTo>
                <a:lnTo>
                  <a:pt x="4111" y="2893"/>
                </a:lnTo>
                <a:lnTo>
                  <a:pt x="4121" y="2899"/>
                </a:lnTo>
                <a:lnTo>
                  <a:pt x="4133" y="2904"/>
                </a:lnTo>
                <a:lnTo>
                  <a:pt x="4145" y="2909"/>
                </a:lnTo>
                <a:lnTo>
                  <a:pt x="4158" y="2913"/>
                </a:lnTo>
                <a:lnTo>
                  <a:pt x="4170" y="2917"/>
                </a:lnTo>
                <a:lnTo>
                  <a:pt x="4182" y="2920"/>
                </a:lnTo>
                <a:lnTo>
                  <a:pt x="4188" y="2920"/>
                </a:lnTo>
                <a:lnTo>
                  <a:pt x="4193" y="2919"/>
                </a:lnTo>
                <a:lnTo>
                  <a:pt x="4198" y="2916"/>
                </a:lnTo>
                <a:lnTo>
                  <a:pt x="4203" y="2911"/>
                </a:lnTo>
                <a:lnTo>
                  <a:pt x="4211" y="2901"/>
                </a:lnTo>
                <a:lnTo>
                  <a:pt x="4220" y="2888"/>
                </a:lnTo>
                <a:lnTo>
                  <a:pt x="4228" y="2877"/>
                </a:lnTo>
                <a:lnTo>
                  <a:pt x="4236" y="2867"/>
                </a:lnTo>
                <a:lnTo>
                  <a:pt x="4241" y="2864"/>
                </a:lnTo>
                <a:lnTo>
                  <a:pt x="4245" y="2862"/>
                </a:lnTo>
                <a:lnTo>
                  <a:pt x="4250" y="2862"/>
                </a:lnTo>
                <a:lnTo>
                  <a:pt x="4255" y="2864"/>
                </a:lnTo>
                <a:lnTo>
                  <a:pt x="4275" y="2876"/>
                </a:lnTo>
                <a:lnTo>
                  <a:pt x="4294" y="2887"/>
                </a:lnTo>
                <a:lnTo>
                  <a:pt x="4304" y="2893"/>
                </a:lnTo>
                <a:lnTo>
                  <a:pt x="4313" y="2897"/>
                </a:lnTo>
                <a:lnTo>
                  <a:pt x="4323" y="2901"/>
                </a:lnTo>
                <a:lnTo>
                  <a:pt x="4334" y="2903"/>
                </a:lnTo>
                <a:lnTo>
                  <a:pt x="4346" y="2905"/>
                </a:lnTo>
                <a:lnTo>
                  <a:pt x="4359" y="2906"/>
                </a:lnTo>
                <a:lnTo>
                  <a:pt x="4373" y="2907"/>
                </a:lnTo>
                <a:lnTo>
                  <a:pt x="4385" y="2907"/>
                </a:lnTo>
                <a:lnTo>
                  <a:pt x="4406" y="2907"/>
                </a:lnTo>
                <a:lnTo>
                  <a:pt x="4415" y="2906"/>
                </a:lnTo>
                <a:lnTo>
                  <a:pt x="4417" y="2903"/>
                </a:lnTo>
                <a:lnTo>
                  <a:pt x="4423" y="2898"/>
                </a:lnTo>
                <a:lnTo>
                  <a:pt x="4428" y="2896"/>
                </a:lnTo>
                <a:lnTo>
                  <a:pt x="4434" y="2895"/>
                </a:lnTo>
                <a:lnTo>
                  <a:pt x="4438" y="2896"/>
                </a:lnTo>
                <a:lnTo>
                  <a:pt x="4442" y="2897"/>
                </a:lnTo>
                <a:lnTo>
                  <a:pt x="4446" y="2899"/>
                </a:lnTo>
                <a:lnTo>
                  <a:pt x="4450" y="2901"/>
                </a:lnTo>
                <a:lnTo>
                  <a:pt x="4465" y="2912"/>
                </a:lnTo>
                <a:lnTo>
                  <a:pt x="4474" y="2918"/>
                </a:lnTo>
                <a:lnTo>
                  <a:pt x="4478" y="2919"/>
                </a:lnTo>
                <a:lnTo>
                  <a:pt x="4482" y="2919"/>
                </a:lnTo>
                <a:lnTo>
                  <a:pt x="4486" y="2918"/>
                </a:lnTo>
                <a:lnTo>
                  <a:pt x="4491" y="2916"/>
                </a:lnTo>
                <a:lnTo>
                  <a:pt x="4503" y="2909"/>
                </a:lnTo>
                <a:lnTo>
                  <a:pt x="4513" y="2903"/>
                </a:lnTo>
                <a:lnTo>
                  <a:pt x="4520" y="2898"/>
                </a:lnTo>
                <a:lnTo>
                  <a:pt x="4524" y="2897"/>
                </a:lnTo>
                <a:lnTo>
                  <a:pt x="4524" y="2889"/>
                </a:lnTo>
                <a:lnTo>
                  <a:pt x="4524" y="2875"/>
                </a:lnTo>
                <a:lnTo>
                  <a:pt x="4524" y="2865"/>
                </a:lnTo>
                <a:lnTo>
                  <a:pt x="4525" y="2856"/>
                </a:lnTo>
                <a:lnTo>
                  <a:pt x="4527" y="2846"/>
                </a:lnTo>
                <a:lnTo>
                  <a:pt x="4529" y="2839"/>
                </a:lnTo>
                <a:lnTo>
                  <a:pt x="4535" y="2825"/>
                </a:lnTo>
                <a:lnTo>
                  <a:pt x="4541" y="2813"/>
                </a:lnTo>
                <a:lnTo>
                  <a:pt x="4546" y="2802"/>
                </a:lnTo>
                <a:lnTo>
                  <a:pt x="4549" y="2797"/>
                </a:lnTo>
                <a:lnTo>
                  <a:pt x="4551" y="2790"/>
                </a:lnTo>
                <a:lnTo>
                  <a:pt x="4551" y="2779"/>
                </a:lnTo>
                <a:lnTo>
                  <a:pt x="4551" y="2775"/>
                </a:lnTo>
                <a:lnTo>
                  <a:pt x="4549" y="2771"/>
                </a:lnTo>
                <a:lnTo>
                  <a:pt x="4547" y="2770"/>
                </a:lnTo>
                <a:lnTo>
                  <a:pt x="4544" y="2769"/>
                </a:lnTo>
                <a:lnTo>
                  <a:pt x="4542" y="2769"/>
                </a:lnTo>
                <a:lnTo>
                  <a:pt x="4539" y="2769"/>
                </a:lnTo>
                <a:lnTo>
                  <a:pt x="4527" y="2773"/>
                </a:lnTo>
                <a:lnTo>
                  <a:pt x="4514" y="2780"/>
                </a:lnTo>
                <a:lnTo>
                  <a:pt x="4508" y="2784"/>
                </a:lnTo>
                <a:lnTo>
                  <a:pt x="4503" y="2785"/>
                </a:lnTo>
                <a:lnTo>
                  <a:pt x="4498" y="2786"/>
                </a:lnTo>
                <a:lnTo>
                  <a:pt x="4494" y="2785"/>
                </a:lnTo>
                <a:lnTo>
                  <a:pt x="4486" y="2778"/>
                </a:lnTo>
                <a:lnTo>
                  <a:pt x="4475" y="2773"/>
                </a:lnTo>
                <a:lnTo>
                  <a:pt x="4470" y="2771"/>
                </a:lnTo>
                <a:lnTo>
                  <a:pt x="4465" y="2769"/>
                </a:lnTo>
                <a:lnTo>
                  <a:pt x="4460" y="2769"/>
                </a:lnTo>
                <a:lnTo>
                  <a:pt x="4454" y="2771"/>
                </a:lnTo>
                <a:lnTo>
                  <a:pt x="4444" y="2776"/>
                </a:lnTo>
                <a:lnTo>
                  <a:pt x="4432" y="2780"/>
                </a:lnTo>
                <a:lnTo>
                  <a:pt x="4423" y="2784"/>
                </a:lnTo>
                <a:lnTo>
                  <a:pt x="4416" y="2785"/>
                </a:lnTo>
                <a:lnTo>
                  <a:pt x="4403" y="2787"/>
                </a:lnTo>
                <a:lnTo>
                  <a:pt x="4382" y="2791"/>
                </a:lnTo>
                <a:lnTo>
                  <a:pt x="4363" y="2796"/>
                </a:lnTo>
                <a:lnTo>
                  <a:pt x="4355" y="2799"/>
                </a:lnTo>
                <a:lnTo>
                  <a:pt x="4352" y="2795"/>
                </a:lnTo>
                <a:lnTo>
                  <a:pt x="4344" y="2787"/>
                </a:lnTo>
                <a:lnTo>
                  <a:pt x="4341" y="2781"/>
                </a:lnTo>
                <a:lnTo>
                  <a:pt x="4338" y="2775"/>
                </a:lnTo>
                <a:lnTo>
                  <a:pt x="4336" y="2770"/>
                </a:lnTo>
                <a:lnTo>
                  <a:pt x="4336" y="2765"/>
                </a:lnTo>
                <a:lnTo>
                  <a:pt x="4339" y="2756"/>
                </a:lnTo>
                <a:lnTo>
                  <a:pt x="4343" y="2749"/>
                </a:lnTo>
                <a:lnTo>
                  <a:pt x="4344" y="2746"/>
                </a:lnTo>
                <a:lnTo>
                  <a:pt x="4346" y="2742"/>
                </a:lnTo>
                <a:lnTo>
                  <a:pt x="4346" y="2737"/>
                </a:lnTo>
                <a:lnTo>
                  <a:pt x="4346" y="2733"/>
                </a:lnTo>
                <a:lnTo>
                  <a:pt x="4343" y="2724"/>
                </a:lnTo>
                <a:lnTo>
                  <a:pt x="4339" y="2714"/>
                </a:lnTo>
                <a:lnTo>
                  <a:pt x="4338" y="2709"/>
                </a:lnTo>
                <a:lnTo>
                  <a:pt x="4337" y="2705"/>
                </a:lnTo>
                <a:lnTo>
                  <a:pt x="4337" y="2700"/>
                </a:lnTo>
                <a:lnTo>
                  <a:pt x="4339" y="2696"/>
                </a:lnTo>
                <a:lnTo>
                  <a:pt x="4345" y="2684"/>
                </a:lnTo>
                <a:lnTo>
                  <a:pt x="4352" y="2670"/>
                </a:lnTo>
                <a:lnTo>
                  <a:pt x="4355" y="2664"/>
                </a:lnTo>
                <a:lnTo>
                  <a:pt x="4358" y="2659"/>
                </a:lnTo>
                <a:lnTo>
                  <a:pt x="4360" y="2656"/>
                </a:lnTo>
                <a:lnTo>
                  <a:pt x="4363" y="2654"/>
                </a:lnTo>
                <a:lnTo>
                  <a:pt x="4359" y="2654"/>
                </a:lnTo>
                <a:lnTo>
                  <a:pt x="4344" y="2659"/>
                </a:lnTo>
                <a:lnTo>
                  <a:pt x="4327" y="2665"/>
                </a:lnTo>
                <a:lnTo>
                  <a:pt x="4317" y="2668"/>
                </a:lnTo>
                <a:lnTo>
                  <a:pt x="4312" y="2684"/>
                </a:lnTo>
                <a:lnTo>
                  <a:pt x="4308" y="2698"/>
                </a:lnTo>
                <a:lnTo>
                  <a:pt x="4299" y="2692"/>
                </a:lnTo>
                <a:lnTo>
                  <a:pt x="4286" y="2683"/>
                </a:lnTo>
                <a:lnTo>
                  <a:pt x="4279" y="2678"/>
                </a:lnTo>
                <a:lnTo>
                  <a:pt x="4273" y="2675"/>
                </a:lnTo>
                <a:lnTo>
                  <a:pt x="4270" y="2674"/>
                </a:lnTo>
                <a:lnTo>
                  <a:pt x="4268" y="2674"/>
                </a:lnTo>
                <a:lnTo>
                  <a:pt x="4267" y="2674"/>
                </a:lnTo>
                <a:lnTo>
                  <a:pt x="4266" y="2675"/>
                </a:lnTo>
                <a:lnTo>
                  <a:pt x="4264" y="2678"/>
                </a:lnTo>
                <a:lnTo>
                  <a:pt x="4264" y="2682"/>
                </a:lnTo>
                <a:lnTo>
                  <a:pt x="4263" y="2686"/>
                </a:lnTo>
                <a:lnTo>
                  <a:pt x="4264" y="2691"/>
                </a:lnTo>
                <a:lnTo>
                  <a:pt x="4265" y="2702"/>
                </a:lnTo>
                <a:lnTo>
                  <a:pt x="4269" y="2714"/>
                </a:lnTo>
                <a:lnTo>
                  <a:pt x="4269" y="2718"/>
                </a:lnTo>
                <a:lnTo>
                  <a:pt x="4270" y="2722"/>
                </a:lnTo>
                <a:lnTo>
                  <a:pt x="4269" y="2725"/>
                </a:lnTo>
                <a:lnTo>
                  <a:pt x="4269" y="2728"/>
                </a:lnTo>
                <a:lnTo>
                  <a:pt x="4266" y="2733"/>
                </a:lnTo>
                <a:lnTo>
                  <a:pt x="4263" y="2740"/>
                </a:lnTo>
                <a:lnTo>
                  <a:pt x="4254" y="2747"/>
                </a:lnTo>
                <a:lnTo>
                  <a:pt x="4251" y="2751"/>
                </a:lnTo>
                <a:lnTo>
                  <a:pt x="4246" y="2747"/>
                </a:lnTo>
                <a:lnTo>
                  <a:pt x="4235" y="2740"/>
                </a:lnTo>
                <a:lnTo>
                  <a:pt x="4229" y="2734"/>
                </a:lnTo>
                <a:lnTo>
                  <a:pt x="4224" y="2730"/>
                </a:lnTo>
                <a:lnTo>
                  <a:pt x="4221" y="2726"/>
                </a:lnTo>
                <a:lnTo>
                  <a:pt x="4220" y="2723"/>
                </a:lnTo>
                <a:lnTo>
                  <a:pt x="4216" y="2709"/>
                </a:lnTo>
                <a:lnTo>
                  <a:pt x="4206" y="2686"/>
                </a:lnTo>
                <a:lnTo>
                  <a:pt x="4198" y="2663"/>
                </a:lnTo>
                <a:lnTo>
                  <a:pt x="4193" y="2652"/>
                </a:lnTo>
                <a:lnTo>
                  <a:pt x="4192" y="2645"/>
                </a:lnTo>
                <a:lnTo>
                  <a:pt x="4187" y="2637"/>
                </a:lnTo>
                <a:lnTo>
                  <a:pt x="4182" y="2627"/>
                </a:lnTo>
                <a:lnTo>
                  <a:pt x="4177" y="2621"/>
                </a:lnTo>
                <a:lnTo>
                  <a:pt x="4162" y="2612"/>
                </a:lnTo>
                <a:lnTo>
                  <a:pt x="4136" y="2595"/>
                </a:lnTo>
                <a:lnTo>
                  <a:pt x="4108" y="2577"/>
                </a:lnTo>
                <a:lnTo>
                  <a:pt x="4089" y="2564"/>
                </a:lnTo>
                <a:lnTo>
                  <a:pt x="4077" y="2550"/>
                </a:lnTo>
                <a:lnTo>
                  <a:pt x="4065" y="2531"/>
                </a:lnTo>
                <a:lnTo>
                  <a:pt x="4058" y="2523"/>
                </a:lnTo>
                <a:lnTo>
                  <a:pt x="4053" y="2516"/>
                </a:lnTo>
                <a:lnTo>
                  <a:pt x="4051" y="2513"/>
                </a:lnTo>
                <a:lnTo>
                  <a:pt x="4049" y="2512"/>
                </a:lnTo>
                <a:lnTo>
                  <a:pt x="4047" y="2512"/>
                </a:lnTo>
                <a:lnTo>
                  <a:pt x="4046" y="2512"/>
                </a:lnTo>
                <a:lnTo>
                  <a:pt x="4036" y="2526"/>
                </a:lnTo>
                <a:lnTo>
                  <a:pt x="4031" y="2534"/>
                </a:lnTo>
                <a:lnTo>
                  <a:pt x="4032" y="2537"/>
                </a:lnTo>
                <a:lnTo>
                  <a:pt x="4035" y="2544"/>
                </a:lnTo>
                <a:lnTo>
                  <a:pt x="4041" y="2551"/>
                </a:lnTo>
                <a:lnTo>
                  <a:pt x="4046" y="2557"/>
                </a:lnTo>
                <a:lnTo>
                  <a:pt x="4050" y="2562"/>
                </a:lnTo>
                <a:lnTo>
                  <a:pt x="4055" y="2572"/>
                </a:lnTo>
                <a:lnTo>
                  <a:pt x="4059" y="2578"/>
                </a:lnTo>
                <a:lnTo>
                  <a:pt x="4065" y="2584"/>
                </a:lnTo>
                <a:lnTo>
                  <a:pt x="4072" y="2591"/>
                </a:lnTo>
                <a:lnTo>
                  <a:pt x="4082" y="2598"/>
                </a:lnTo>
                <a:lnTo>
                  <a:pt x="4108" y="2615"/>
                </a:lnTo>
                <a:lnTo>
                  <a:pt x="4136" y="2634"/>
                </a:lnTo>
                <a:lnTo>
                  <a:pt x="4159" y="2650"/>
                </a:lnTo>
                <a:lnTo>
                  <a:pt x="4170" y="2659"/>
                </a:lnTo>
                <a:lnTo>
                  <a:pt x="4171" y="2662"/>
                </a:lnTo>
                <a:lnTo>
                  <a:pt x="4171" y="2666"/>
                </a:lnTo>
                <a:lnTo>
                  <a:pt x="4171" y="2670"/>
                </a:lnTo>
                <a:lnTo>
                  <a:pt x="4170" y="2676"/>
                </a:lnTo>
                <a:lnTo>
                  <a:pt x="4169" y="2684"/>
                </a:lnTo>
                <a:lnTo>
                  <a:pt x="4168" y="2688"/>
                </a:lnTo>
                <a:lnTo>
                  <a:pt x="4163" y="2684"/>
                </a:lnTo>
                <a:lnTo>
                  <a:pt x="4152" y="2677"/>
                </a:lnTo>
                <a:lnTo>
                  <a:pt x="4145" y="2674"/>
                </a:lnTo>
                <a:lnTo>
                  <a:pt x="4139" y="2671"/>
                </a:lnTo>
                <a:lnTo>
                  <a:pt x="4137" y="2670"/>
                </a:lnTo>
                <a:lnTo>
                  <a:pt x="4136" y="2670"/>
                </a:lnTo>
                <a:lnTo>
                  <a:pt x="4135" y="2671"/>
                </a:lnTo>
                <a:lnTo>
                  <a:pt x="4134" y="2672"/>
                </a:lnTo>
                <a:lnTo>
                  <a:pt x="4135" y="2677"/>
                </a:lnTo>
                <a:lnTo>
                  <a:pt x="4137" y="2681"/>
                </a:lnTo>
                <a:lnTo>
                  <a:pt x="4140" y="2685"/>
                </a:lnTo>
                <a:lnTo>
                  <a:pt x="4143" y="2690"/>
                </a:lnTo>
                <a:lnTo>
                  <a:pt x="4145" y="2694"/>
                </a:lnTo>
                <a:lnTo>
                  <a:pt x="4147" y="2699"/>
                </a:lnTo>
                <a:lnTo>
                  <a:pt x="4148" y="2702"/>
                </a:lnTo>
                <a:lnTo>
                  <a:pt x="4147" y="2704"/>
                </a:lnTo>
                <a:lnTo>
                  <a:pt x="4139" y="2712"/>
                </a:lnTo>
                <a:lnTo>
                  <a:pt x="4126" y="2725"/>
                </a:lnTo>
                <a:lnTo>
                  <a:pt x="4119" y="2731"/>
                </a:lnTo>
                <a:lnTo>
                  <a:pt x="4113" y="2735"/>
                </a:lnTo>
                <a:lnTo>
                  <a:pt x="4110" y="2737"/>
                </a:lnTo>
                <a:lnTo>
                  <a:pt x="4108" y="2739"/>
                </a:lnTo>
                <a:lnTo>
                  <a:pt x="4105" y="2739"/>
                </a:lnTo>
                <a:lnTo>
                  <a:pt x="4104" y="2739"/>
                </a:lnTo>
                <a:lnTo>
                  <a:pt x="4102" y="2736"/>
                </a:lnTo>
                <a:lnTo>
                  <a:pt x="4100" y="2736"/>
                </a:lnTo>
                <a:lnTo>
                  <a:pt x="4099" y="2736"/>
                </a:lnTo>
                <a:lnTo>
                  <a:pt x="4097" y="2737"/>
                </a:lnTo>
                <a:lnTo>
                  <a:pt x="4095" y="2741"/>
                </a:lnTo>
                <a:lnTo>
                  <a:pt x="4095" y="2744"/>
                </a:lnTo>
                <a:lnTo>
                  <a:pt x="4095" y="2748"/>
                </a:lnTo>
                <a:lnTo>
                  <a:pt x="4094" y="2753"/>
                </a:lnTo>
                <a:lnTo>
                  <a:pt x="4093" y="2756"/>
                </a:lnTo>
                <a:lnTo>
                  <a:pt x="4092" y="2758"/>
                </a:lnTo>
                <a:lnTo>
                  <a:pt x="4090" y="2761"/>
                </a:lnTo>
                <a:lnTo>
                  <a:pt x="4087" y="2762"/>
                </a:lnTo>
                <a:lnTo>
                  <a:pt x="4082" y="2762"/>
                </a:lnTo>
                <a:lnTo>
                  <a:pt x="4074" y="2758"/>
                </a:lnTo>
                <a:lnTo>
                  <a:pt x="4065" y="2754"/>
                </a:lnTo>
                <a:lnTo>
                  <a:pt x="4054" y="2750"/>
                </a:lnTo>
                <a:lnTo>
                  <a:pt x="4044" y="2745"/>
                </a:lnTo>
                <a:lnTo>
                  <a:pt x="4036" y="2740"/>
                </a:lnTo>
                <a:lnTo>
                  <a:pt x="4033" y="2737"/>
                </a:lnTo>
                <a:lnTo>
                  <a:pt x="4031" y="2736"/>
                </a:lnTo>
                <a:lnTo>
                  <a:pt x="4031" y="2734"/>
                </a:lnTo>
                <a:lnTo>
                  <a:pt x="4031" y="2733"/>
                </a:lnTo>
                <a:lnTo>
                  <a:pt x="4039" y="2730"/>
                </a:lnTo>
                <a:lnTo>
                  <a:pt x="4053" y="2727"/>
                </a:lnTo>
                <a:lnTo>
                  <a:pt x="4067" y="2725"/>
                </a:lnTo>
                <a:lnTo>
                  <a:pt x="4077" y="2724"/>
                </a:lnTo>
                <a:lnTo>
                  <a:pt x="4083" y="2725"/>
                </a:lnTo>
                <a:lnTo>
                  <a:pt x="4091" y="2729"/>
                </a:lnTo>
                <a:lnTo>
                  <a:pt x="4093" y="2731"/>
                </a:lnTo>
                <a:lnTo>
                  <a:pt x="4096" y="2732"/>
                </a:lnTo>
                <a:lnTo>
                  <a:pt x="4097" y="2731"/>
                </a:lnTo>
                <a:lnTo>
                  <a:pt x="4098" y="2729"/>
                </a:lnTo>
                <a:lnTo>
                  <a:pt x="4101" y="2715"/>
                </a:lnTo>
                <a:lnTo>
                  <a:pt x="4105" y="2705"/>
                </a:lnTo>
                <a:lnTo>
                  <a:pt x="4108" y="2701"/>
                </a:lnTo>
                <a:lnTo>
                  <a:pt x="4110" y="2697"/>
                </a:lnTo>
                <a:lnTo>
                  <a:pt x="4111" y="2694"/>
                </a:lnTo>
                <a:lnTo>
                  <a:pt x="4110" y="2691"/>
                </a:lnTo>
                <a:lnTo>
                  <a:pt x="4109" y="2688"/>
                </a:lnTo>
                <a:lnTo>
                  <a:pt x="4105" y="2685"/>
                </a:lnTo>
                <a:lnTo>
                  <a:pt x="4088" y="2672"/>
                </a:lnTo>
                <a:lnTo>
                  <a:pt x="4057" y="2652"/>
                </a:lnTo>
                <a:lnTo>
                  <a:pt x="4041" y="2640"/>
                </a:lnTo>
                <a:lnTo>
                  <a:pt x="4027" y="2630"/>
                </a:lnTo>
                <a:lnTo>
                  <a:pt x="4015" y="2620"/>
                </a:lnTo>
                <a:lnTo>
                  <a:pt x="4010" y="2615"/>
                </a:lnTo>
                <a:lnTo>
                  <a:pt x="4000" y="2600"/>
                </a:lnTo>
                <a:lnTo>
                  <a:pt x="3983" y="2578"/>
                </a:lnTo>
                <a:lnTo>
                  <a:pt x="3967" y="2558"/>
                </a:lnTo>
                <a:lnTo>
                  <a:pt x="3960" y="2550"/>
                </a:lnTo>
                <a:lnTo>
                  <a:pt x="3948" y="2555"/>
                </a:lnTo>
                <a:lnTo>
                  <a:pt x="3935" y="2565"/>
                </a:lnTo>
                <a:lnTo>
                  <a:pt x="3927" y="2572"/>
                </a:lnTo>
                <a:lnTo>
                  <a:pt x="3914" y="2583"/>
                </a:lnTo>
                <a:lnTo>
                  <a:pt x="3906" y="2589"/>
                </a:lnTo>
                <a:lnTo>
                  <a:pt x="3899" y="2593"/>
                </a:lnTo>
                <a:lnTo>
                  <a:pt x="3896" y="2595"/>
                </a:lnTo>
                <a:lnTo>
                  <a:pt x="3893" y="2595"/>
                </a:lnTo>
                <a:lnTo>
                  <a:pt x="3890" y="2595"/>
                </a:lnTo>
                <a:lnTo>
                  <a:pt x="3887" y="2595"/>
                </a:lnTo>
                <a:lnTo>
                  <a:pt x="3874" y="2588"/>
                </a:lnTo>
                <a:lnTo>
                  <a:pt x="3859" y="2580"/>
                </a:lnTo>
                <a:lnTo>
                  <a:pt x="3852" y="2578"/>
                </a:lnTo>
                <a:lnTo>
                  <a:pt x="3846" y="2577"/>
                </a:lnTo>
                <a:lnTo>
                  <a:pt x="3843" y="2577"/>
                </a:lnTo>
                <a:lnTo>
                  <a:pt x="3840" y="2578"/>
                </a:lnTo>
                <a:lnTo>
                  <a:pt x="3837" y="2580"/>
                </a:lnTo>
                <a:lnTo>
                  <a:pt x="3836" y="2582"/>
                </a:lnTo>
                <a:lnTo>
                  <a:pt x="3831" y="2591"/>
                </a:lnTo>
                <a:lnTo>
                  <a:pt x="3829" y="2597"/>
                </a:lnTo>
                <a:lnTo>
                  <a:pt x="3829" y="2600"/>
                </a:lnTo>
                <a:lnTo>
                  <a:pt x="3830" y="2602"/>
                </a:lnTo>
                <a:lnTo>
                  <a:pt x="3831" y="2604"/>
                </a:lnTo>
                <a:lnTo>
                  <a:pt x="3833" y="2606"/>
                </a:lnTo>
                <a:lnTo>
                  <a:pt x="3835" y="2609"/>
                </a:lnTo>
                <a:lnTo>
                  <a:pt x="3837" y="2611"/>
                </a:lnTo>
                <a:lnTo>
                  <a:pt x="3837" y="2614"/>
                </a:lnTo>
                <a:lnTo>
                  <a:pt x="3837" y="2616"/>
                </a:lnTo>
                <a:lnTo>
                  <a:pt x="3836" y="2620"/>
                </a:lnTo>
                <a:lnTo>
                  <a:pt x="3834" y="2623"/>
                </a:lnTo>
                <a:lnTo>
                  <a:pt x="3831" y="2625"/>
                </a:lnTo>
                <a:lnTo>
                  <a:pt x="3825" y="2627"/>
                </a:lnTo>
                <a:lnTo>
                  <a:pt x="3822" y="2630"/>
                </a:lnTo>
                <a:lnTo>
                  <a:pt x="3817" y="2632"/>
                </a:lnTo>
                <a:lnTo>
                  <a:pt x="3814" y="2635"/>
                </a:lnTo>
                <a:lnTo>
                  <a:pt x="3811" y="2639"/>
                </a:lnTo>
                <a:lnTo>
                  <a:pt x="3804" y="2647"/>
                </a:lnTo>
                <a:lnTo>
                  <a:pt x="3794" y="2654"/>
                </a:lnTo>
                <a:lnTo>
                  <a:pt x="3787" y="2659"/>
                </a:lnTo>
                <a:lnTo>
                  <a:pt x="3781" y="2662"/>
                </a:lnTo>
                <a:lnTo>
                  <a:pt x="3775" y="2667"/>
                </a:lnTo>
                <a:lnTo>
                  <a:pt x="3770" y="2675"/>
                </a:lnTo>
                <a:lnTo>
                  <a:pt x="3767" y="2679"/>
                </a:lnTo>
                <a:lnTo>
                  <a:pt x="3765" y="2684"/>
                </a:lnTo>
                <a:lnTo>
                  <a:pt x="3763" y="2690"/>
                </a:lnTo>
                <a:lnTo>
                  <a:pt x="3762" y="2697"/>
                </a:lnTo>
                <a:lnTo>
                  <a:pt x="3762" y="2705"/>
                </a:lnTo>
                <a:lnTo>
                  <a:pt x="3763" y="2708"/>
                </a:lnTo>
                <a:lnTo>
                  <a:pt x="3762" y="2711"/>
                </a:lnTo>
                <a:lnTo>
                  <a:pt x="3759" y="2716"/>
                </a:lnTo>
                <a:lnTo>
                  <a:pt x="3752" y="2727"/>
                </a:lnTo>
                <a:lnTo>
                  <a:pt x="3744" y="2740"/>
                </a:lnTo>
                <a:lnTo>
                  <a:pt x="3740" y="2746"/>
                </a:lnTo>
                <a:lnTo>
                  <a:pt x="3734" y="2751"/>
                </a:lnTo>
                <a:lnTo>
                  <a:pt x="3728" y="2755"/>
                </a:lnTo>
                <a:lnTo>
                  <a:pt x="3722" y="2758"/>
                </a:lnTo>
                <a:lnTo>
                  <a:pt x="3715" y="2761"/>
                </a:lnTo>
                <a:lnTo>
                  <a:pt x="3706" y="2763"/>
                </a:lnTo>
                <a:lnTo>
                  <a:pt x="3698" y="2763"/>
                </a:lnTo>
                <a:lnTo>
                  <a:pt x="3688" y="2764"/>
                </a:lnTo>
                <a:lnTo>
                  <a:pt x="3680" y="2764"/>
                </a:lnTo>
                <a:lnTo>
                  <a:pt x="3673" y="2765"/>
                </a:lnTo>
                <a:lnTo>
                  <a:pt x="3668" y="2766"/>
                </a:lnTo>
                <a:lnTo>
                  <a:pt x="3663" y="2767"/>
                </a:lnTo>
                <a:lnTo>
                  <a:pt x="3657" y="2771"/>
                </a:lnTo>
                <a:lnTo>
                  <a:pt x="3650" y="2776"/>
                </a:lnTo>
                <a:lnTo>
                  <a:pt x="3643" y="2779"/>
                </a:lnTo>
                <a:lnTo>
                  <a:pt x="3639" y="2779"/>
                </a:lnTo>
                <a:lnTo>
                  <a:pt x="3629" y="2770"/>
                </a:lnTo>
                <a:lnTo>
                  <a:pt x="3617" y="2759"/>
                </a:lnTo>
                <a:lnTo>
                  <a:pt x="3613" y="2756"/>
                </a:lnTo>
                <a:lnTo>
                  <a:pt x="3607" y="2753"/>
                </a:lnTo>
                <a:lnTo>
                  <a:pt x="3598" y="2751"/>
                </a:lnTo>
                <a:lnTo>
                  <a:pt x="3593" y="2751"/>
                </a:lnTo>
                <a:lnTo>
                  <a:pt x="3590" y="2752"/>
                </a:lnTo>
                <a:lnTo>
                  <a:pt x="3586" y="2750"/>
                </a:lnTo>
                <a:lnTo>
                  <a:pt x="3582" y="2749"/>
                </a:lnTo>
                <a:lnTo>
                  <a:pt x="3576" y="2746"/>
                </a:lnTo>
                <a:lnTo>
                  <a:pt x="3567" y="2741"/>
                </a:lnTo>
                <a:lnTo>
                  <a:pt x="3563" y="2735"/>
                </a:lnTo>
                <a:lnTo>
                  <a:pt x="3560" y="2726"/>
                </a:lnTo>
                <a:lnTo>
                  <a:pt x="3553" y="2707"/>
                </a:lnTo>
                <a:lnTo>
                  <a:pt x="3550" y="2697"/>
                </a:lnTo>
                <a:lnTo>
                  <a:pt x="3548" y="2686"/>
                </a:lnTo>
                <a:lnTo>
                  <a:pt x="3547" y="2678"/>
                </a:lnTo>
                <a:lnTo>
                  <a:pt x="3548" y="2671"/>
                </a:lnTo>
                <a:lnTo>
                  <a:pt x="3553" y="2659"/>
                </a:lnTo>
                <a:lnTo>
                  <a:pt x="3559" y="2645"/>
                </a:lnTo>
                <a:lnTo>
                  <a:pt x="3563" y="2632"/>
                </a:lnTo>
                <a:lnTo>
                  <a:pt x="3564" y="2621"/>
                </a:lnTo>
                <a:lnTo>
                  <a:pt x="3560" y="2605"/>
                </a:lnTo>
                <a:lnTo>
                  <a:pt x="3556" y="2596"/>
                </a:lnTo>
                <a:lnTo>
                  <a:pt x="3555" y="2593"/>
                </a:lnTo>
                <a:lnTo>
                  <a:pt x="3553" y="2588"/>
                </a:lnTo>
                <a:lnTo>
                  <a:pt x="3553" y="2584"/>
                </a:lnTo>
                <a:lnTo>
                  <a:pt x="3553" y="2580"/>
                </a:lnTo>
                <a:lnTo>
                  <a:pt x="3555" y="2577"/>
                </a:lnTo>
                <a:lnTo>
                  <a:pt x="3558" y="2575"/>
                </a:lnTo>
                <a:lnTo>
                  <a:pt x="3565" y="2570"/>
                </a:lnTo>
                <a:lnTo>
                  <a:pt x="3571" y="2566"/>
                </a:lnTo>
                <a:lnTo>
                  <a:pt x="3574" y="2564"/>
                </a:lnTo>
                <a:lnTo>
                  <a:pt x="3577" y="2561"/>
                </a:lnTo>
                <a:lnTo>
                  <a:pt x="3581" y="2561"/>
                </a:lnTo>
                <a:lnTo>
                  <a:pt x="3584" y="2561"/>
                </a:lnTo>
                <a:lnTo>
                  <a:pt x="3590" y="2564"/>
                </a:lnTo>
                <a:lnTo>
                  <a:pt x="3595" y="2565"/>
                </a:lnTo>
                <a:lnTo>
                  <a:pt x="3602" y="2565"/>
                </a:lnTo>
                <a:lnTo>
                  <a:pt x="3608" y="2565"/>
                </a:lnTo>
                <a:lnTo>
                  <a:pt x="3625" y="2562"/>
                </a:lnTo>
                <a:lnTo>
                  <a:pt x="3639" y="2562"/>
                </a:lnTo>
                <a:lnTo>
                  <a:pt x="3644" y="2565"/>
                </a:lnTo>
                <a:lnTo>
                  <a:pt x="3651" y="2567"/>
                </a:lnTo>
                <a:lnTo>
                  <a:pt x="3659" y="2569"/>
                </a:lnTo>
                <a:lnTo>
                  <a:pt x="3670" y="2569"/>
                </a:lnTo>
                <a:lnTo>
                  <a:pt x="3683" y="2569"/>
                </a:lnTo>
                <a:lnTo>
                  <a:pt x="3701" y="2568"/>
                </a:lnTo>
                <a:lnTo>
                  <a:pt x="3717" y="2568"/>
                </a:lnTo>
                <a:lnTo>
                  <a:pt x="3724" y="2566"/>
                </a:lnTo>
                <a:lnTo>
                  <a:pt x="3727" y="2558"/>
                </a:lnTo>
                <a:lnTo>
                  <a:pt x="3734" y="2543"/>
                </a:lnTo>
                <a:lnTo>
                  <a:pt x="3736" y="2534"/>
                </a:lnTo>
                <a:lnTo>
                  <a:pt x="3738" y="2525"/>
                </a:lnTo>
                <a:lnTo>
                  <a:pt x="3738" y="2516"/>
                </a:lnTo>
                <a:lnTo>
                  <a:pt x="3737" y="2510"/>
                </a:lnTo>
                <a:lnTo>
                  <a:pt x="3732" y="2496"/>
                </a:lnTo>
                <a:lnTo>
                  <a:pt x="3729" y="2485"/>
                </a:lnTo>
                <a:lnTo>
                  <a:pt x="3728" y="2479"/>
                </a:lnTo>
                <a:lnTo>
                  <a:pt x="3726" y="2474"/>
                </a:lnTo>
                <a:lnTo>
                  <a:pt x="3723" y="2470"/>
                </a:lnTo>
                <a:lnTo>
                  <a:pt x="3720" y="2468"/>
                </a:lnTo>
                <a:lnTo>
                  <a:pt x="3706" y="2457"/>
                </a:lnTo>
                <a:lnTo>
                  <a:pt x="3684" y="2436"/>
                </a:lnTo>
                <a:lnTo>
                  <a:pt x="3663" y="2417"/>
                </a:lnTo>
                <a:lnTo>
                  <a:pt x="3654" y="2408"/>
                </a:lnTo>
                <a:lnTo>
                  <a:pt x="3660" y="2404"/>
                </a:lnTo>
                <a:lnTo>
                  <a:pt x="3672" y="2400"/>
                </a:lnTo>
                <a:lnTo>
                  <a:pt x="3682" y="2402"/>
                </a:lnTo>
                <a:lnTo>
                  <a:pt x="3700" y="2408"/>
                </a:lnTo>
                <a:lnTo>
                  <a:pt x="3708" y="2411"/>
                </a:lnTo>
                <a:lnTo>
                  <a:pt x="3716" y="2413"/>
                </a:lnTo>
                <a:lnTo>
                  <a:pt x="3718" y="2413"/>
                </a:lnTo>
                <a:lnTo>
                  <a:pt x="3719" y="2413"/>
                </a:lnTo>
                <a:lnTo>
                  <a:pt x="3720" y="2413"/>
                </a:lnTo>
                <a:lnTo>
                  <a:pt x="3719" y="2412"/>
                </a:lnTo>
                <a:lnTo>
                  <a:pt x="3717" y="2408"/>
                </a:lnTo>
                <a:lnTo>
                  <a:pt x="3716" y="2403"/>
                </a:lnTo>
                <a:lnTo>
                  <a:pt x="3714" y="2399"/>
                </a:lnTo>
                <a:lnTo>
                  <a:pt x="3713" y="2394"/>
                </a:lnTo>
                <a:lnTo>
                  <a:pt x="3713" y="2389"/>
                </a:lnTo>
                <a:lnTo>
                  <a:pt x="3713" y="2385"/>
                </a:lnTo>
                <a:lnTo>
                  <a:pt x="3714" y="2382"/>
                </a:lnTo>
                <a:lnTo>
                  <a:pt x="3715" y="2381"/>
                </a:lnTo>
                <a:lnTo>
                  <a:pt x="3730" y="2379"/>
                </a:lnTo>
                <a:lnTo>
                  <a:pt x="3745" y="2379"/>
                </a:lnTo>
                <a:lnTo>
                  <a:pt x="3752" y="2378"/>
                </a:lnTo>
                <a:lnTo>
                  <a:pt x="3765" y="2374"/>
                </a:lnTo>
                <a:lnTo>
                  <a:pt x="3772" y="2372"/>
                </a:lnTo>
                <a:lnTo>
                  <a:pt x="3778" y="2369"/>
                </a:lnTo>
                <a:lnTo>
                  <a:pt x="3783" y="2366"/>
                </a:lnTo>
                <a:lnTo>
                  <a:pt x="3785" y="2363"/>
                </a:lnTo>
                <a:lnTo>
                  <a:pt x="3790" y="2356"/>
                </a:lnTo>
                <a:lnTo>
                  <a:pt x="3797" y="2345"/>
                </a:lnTo>
                <a:lnTo>
                  <a:pt x="3805" y="2334"/>
                </a:lnTo>
                <a:lnTo>
                  <a:pt x="3811" y="2328"/>
                </a:lnTo>
                <a:lnTo>
                  <a:pt x="3814" y="2324"/>
                </a:lnTo>
                <a:lnTo>
                  <a:pt x="3818" y="2317"/>
                </a:lnTo>
                <a:lnTo>
                  <a:pt x="3822" y="2314"/>
                </a:lnTo>
                <a:lnTo>
                  <a:pt x="3825" y="2310"/>
                </a:lnTo>
                <a:lnTo>
                  <a:pt x="3829" y="2307"/>
                </a:lnTo>
                <a:lnTo>
                  <a:pt x="3834" y="2303"/>
                </a:lnTo>
                <a:lnTo>
                  <a:pt x="3839" y="2297"/>
                </a:lnTo>
                <a:lnTo>
                  <a:pt x="3846" y="2288"/>
                </a:lnTo>
                <a:lnTo>
                  <a:pt x="3852" y="2277"/>
                </a:lnTo>
                <a:lnTo>
                  <a:pt x="3858" y="2265"/>
                </a:lnTo>
                <a:lnTo>
                  <a:pt x="3868" y="2244"/>
                </a:lnTo>
                <a:lnTo>
                  <a:pt x="3872" y="2233"/>
                </a:lnTo>
                <a:lnTo>
                  <a:pt x="3875" y="2227"/>
                </a:lnTo>
                <a:lnTo>
                  <a:pt x="3883" y="2215"/>
                </a:lnTo>
                <a:lnTo>
                  <a:pt x="3888" y="2207"/>
                </a:lnTo>
                <a:lnTo>
                  <a:pt x="3892" y="2201"/>
                </a:lnTo>
                <a:lnTo>
                  <a:pt x="3895" y="2198"/>
                </a:lnTo>
                <a:lnTo>
                  <a:pt x="3897" y="2198"/>
                </a:lnTo>
                <a:lnTo>
                  <a:pt x="3897" y="2205"/>
                </a:lnTo>
                <a:lnTo>
                  <a:pt x="3896" y="2219"/>
                </a:lnTo>
                <a:lnTo>
                  <a:pt x="3895" y="2224"/>
                </a:lnTo>
                <a:lnTo>
                  <a:pt x="3895" y="2229"/>
                </a:lnTo>
                <a:lnTo>
                  <a:pt x="3896" y="2231"/>
                </a:lnTo>
                <a:lnTo>
                  <a:pt x="3896" y="2232"/>
                </a:lnTo>
                <a:lnTo>
                  <a:pt x="3897" y="2232"/>
                </a:lnTo>
                <a:lnTo>
                  <a:pt x="3899" y="2232"/>
                </a:lnTo>
                <a:lnTo>
                  <a:pt x="3905" y="2228"/>
                </a:lnTo>
                <a:lnTo>
                  <a:pt x="3911" y="2223"/>
                </a:lnTo>
                <a:lnTo>
                  <a:pt x="3915" y="2218"/>
                </a:lnTo>
                <a:lnTo>
                  <a:pt x="3919" y="2213"/>
                </a:lnTo>
                <a:lnTo>
                  <a:pt x="3923" y="2205"/>
                </a:lnTo>
                <a:lnTo>
                  <a:pt x="3927" y="2191"/>
                </a:lnTo>
                <a:lnTo>
                  <a:pt x="3929" y="2183"/>
                </a:lnTo>
                <a:lnTo>
                  <a:pt x="3932" y="2175"/>
                </a:lnTo>
                <a:lnTo>
                  <a:pt x="3932" y="2166"/>
                </a:lnTo>
                <a:lnTo>
                  <a:pt x="3931" y="2160"/>
                </a:lnTo>
                <a:lnTo>
                  <a:pt x="3929" y="2153"/>
                </a:lnTo>
                <a:lnTo>
                  <a:pt x="3928" y="2144"/>
                </a:lnTo>
                <a:lnTo>
                  <a:pt x="3929" y="2135"/>
                </a:lnTo>
                <a:lnTo>
                  <a:pt x="3931" y="2127"/>
                </a:lnTo>
                <a:lnTo>
                  <a:pt x="3933" y="2118"/>
                </a:lnTo>
                <a:lnTo>
                  <a:pt x="3935" y="2111"/>
                </a:lnTo>
                <a:lnTo>
                  <a:pt x="3937" y="2106"/>
                </a:lnTo>
                <a:lnTo>
                  <a:pt x="3939" y="2103"/>
                </a:lnTo>
                <a:lnTo>
                  <a:pt x="3948" y="2094"/>
                </a:lnTo>
                <a:lnTo>
                  <a:pt x="3962" y="2083"/>
                </a:lnTo>
                <a:lnTo>
                  <a:pt x="3969" y="2076"/>
                </a:lnTo>
                <a:lnTo>
                  <a:pt x="3976" y="2072"/>
                </a:lnTo>
                <a:lnTo>
                  <a:pt x="3978" y="2071"/>
                </a:lnTo>
                <a:lnTo>
                  <a:pt x="3980" y="2071"/>
                </a:lnTo>
                <a:lnTo>
                  <a:pt x="3982" y="2071"/>
                </a:lnTo>
                <a:lnTo>
                  <a:pt x="3983" y="2073"/>
                </a:lnTo>
                <a:lnTo>
                  <a:pt x="3987" y="2086"/>
                </a:lnTo>
                <a:lnTo>
                  <a:pt x="3995" y="2103"/>
                </a:lnTo>
                <a:lnTo>
                  <a:pt x="4001" y="2111"/>
                </a:lnTo>
                <a:lnTo>
                  <a:pt x="4005" y="2117"/>
                </a:lnTo>
                <a:lnTo>
                  <a:pt x="4008" y="2119"/>
                </a:lnTo>
                <a:lnTo>
                  <a:pt x="4010" y="2120"/>
                </a:lnTo>
                <a:lnTo>
                  <a:pt x="4012" y="2120"/>
                </a:lnTo>
                <a:lnTo>
                  <a:pt x="4014" y="2119"/>
                </a:lnTo>
                <a:lnTo>
                  <a:pt x="4020" y="2114"/>
                </a:lnTo>
                <a:lnTo>
                  <a:pt x="4022" y="2111"/>
                </a:lnTo>
                <a:lnTo>
                  <a:pt x="4022" y="2108"/>
                </a:lnTo>
                <a:lnTo>
                  <a:pt x="4021" y="2105"/>
                </a:lnTo>
                <a:lnTo>
                  <a:pt x="4014" y="2091"/>
                </a:lnTo>
                <a:lnTo>
                  <a:pt x="4007" y="2074"/>
                </a:lnTo>
                <a:lnTo>
                  <a:pt x="4005" y="2062"/>
                </a:lnTo>
                <a:lnTo>
                  <a:pt x="4002" y="2044"/>
                </a:lnTo>
                <a:lnTo>
                  <a:pt x="3999" y="2027"/>
                </a:lnTo>
                <a:lnTo>
                  <a:pt x="3998" y="2019"/>
                </a:lnTo>
                <a:lnTo>
                  <a:pt x="3994" y="2018"/>
                </a:lnTo>
                <a:lnTo>
                  <a:pt x="3991" y="2017"/>
                </a:lnTo>
                <a:lnTo>
                  <a:pt x="3988" y="2017"/>
                </a:lnTo>
                <a:lnTo>
                  <a:pt x="3986" y="2018"/>
                </a:lnTo>
                <a:lnTo>
                  <a:pt x="3983" y="2019"/>
                </a:lnTo>
                <a:lnTo>
                  <a:pt x="3981" y="2021"/>
                </a:lnTo>
                <a:lnTo>
                  <a:pt x="3975" y="2027"/>
                </a:lnTo>
                <a:lnTo>
                  <a:pt x="3966" y="2038"/>
                </a:lnTo>
                <a:lnTo>
                  <a:pt x="3956" y="2048"/>
                </a:lnTo>
                <a:lnTo>
                  <a:pt x="3945" y="2056"/>
                </a:lnTo>
                <a:lnTo>
                  <a:pt x="3940" y="2060"/>
                </a:lnTo>
                <a:lnTo>
                  <a:pt x="3934" y="2062"/>
                </a:lnTo>
                <a:lnTo>
                  <a:pt x="3928" y="2063"/>
                </a:lnTo>
                <a:lnTo>
                  <a:pt x="3923" y="2064"/>
                </a:lnTo>
                <a:lnTo>
                  <a:pt x="3915" y="2064"/>
                </a:lnTo>
                <a:lnTo>
                  <a:pt x="3910" y="2064"/>
                </a:lnTo>
                <a:lnTo>
                  <a:pt x="3905" y="2061"/>
                </a:lnTo>
                <a:lnTo>
                  <a:pt x="3899" y="2053"/>
                </a:lnTo>
                <a:lnTo>
                  <a:pt x="3890" y="2042"/>
                </a:lnTo>
                <a:lnTo>
                  <a:pt x="3880" y="2029"/>
                </a:lnTo>
                <a:lnTo>
                  <a:pt x="3871" y="2016"/>
                </a:lnTo>
                <a:lnTo>
                  <a:pt x="3863" y="2003"/>
                </a:lnTo>
                <a:lnTo>
                  <a:pt x="3860" y="1998"/>
                </a:lnTo>
                <a:lnTo>
                  <a:pt x="3857" y="1993"/>
                </a:lnTo>
                <a:lnTo>
                  <a:pt x="3856" y="1988"/>
                </a:lnTo>
                <a:lnTo>
                  <a:pt x="3856" y="1985"/>
                </a:lnTo>
                <a:lnTo>
                  <a:pt x="3859" y="1979"/>
                </a:lnTo>
                <a:lnTo>
                  <a:pt x="3862" y="1975"/>
                </a:lnTo>
                <a:lnTo>
                  <a:pt x="3865" y="1973"/>
                </a:lnTo>
                <a:lnTo>
                  <a:pt x="3865" y="1972"/>
                </a:lnTo>
                <a:lnTo>
                  <a:pt x="3865" y="1969"/>
                </a:lnTo>
                <a:lnTo>
                  <a:pt x="3863" y="1968"/>
                </a:lnTo>
                <a:lnTo>
                  <a:pt x="3859" y="1963"/>
                </a:lnTo>
                <a:lnTo>
                  <a:pt x="3857" y="1957"/>
                </a:lnTo>
                <a:lnTo>
                  <a:pt x="3855" y="1951"/>
                </a:lnTo>
                <a:lnTo>
                  <a:pt x="3854" y="1945"/>
                </a:lnTo>
                <a:lnTo>
                  <a:pt x="3854" y="1939"/>
                </a:lnTo>
                <a:lnTo>
                  <a:pt x="3854" y="1930"/>
                </a:lnTo>
                <a:lnTo>
                  <a:pt x="3855" y="1921"/>
                </a:lnTo>
                <a:lnTo>
                  <a:pt x="3857" y="1917"/>
                </a:lnTo>
                <a:lnTo>
                  <a:pt x="3860" y="1910"/>
                </a:lnTo>
                <a:lnTo>
                  <a:pt x="3866" y="1896"/>
                </a:lnTo>
                <a:lnTo>
                  <a:pt x="3872" y="1882"/>
                </a:lnTo>
                <a:lnTo>
                  <a:pt x="3877" y="1873"/>
                </a:lnTo>
                <a:lnTo>
                  <a:pt x="3884" y="1862"/>
                </a:lnTo>
                <a:lnTo>
                  <a:pt x="3897" y="1844"/>
                </a:lnTo>
                <a:lnTo>
                  <a:pt x="3911" y="1825"/>
                </a:lnTo>
                <a:lnTo>
                  <a:pt x="3922" y="1812"/>
                </a:lnTo>
                <a:lnTo>
                  <a:pt x="3934" y="1802"/>
                </a:lnTo>
                <a:lnTo>
                  <a:pt x="3948" y="1788"/>
                </a:lnTo>
                <a:lnTo>
                  <a:pt x="3955" y="1782"/>
                </a:lnTo>
                <a:lnTo>
                  <a:pt x="3961" y="1777"/>
                </a:lnTo>
                <a:lnTo>
                  <a:pt x="3966" y="1774"/>
                </a:lnTo>
                <a:lnTo>
                  <a:pt x="3970" y="1772"/>
                </a:lnTo>
                <a:lnTo>
                  <a:pt x="3975" y="1771"/>
                </a:lnTo>
                <a:lnTo>
                  <a:pt x="3979" y="1769"/>
                </a:lnTo>
                <a:lnTo>
                  <a:pt x="3983" y="1763"/>
                </a:lnTo>
                <a:lnTo>
                  <a:pt x="3987" y="1753"/>
                </a:lnTo>
                <a:lnTo>
                  <a:pt x="3990" y="1747"/>
                </a:lnTo>
                <a:lnTo>
                  <a:pt x="3994" y="1744"/>
                </a:lnTo>
                <a:lnTo>
                  <a:pt x="3998" y="1742"/>
                </a:lnTo>
                <a:lnTo>
                  <a:pt x="4002" y="1741"/>
                </a:lnTo>
                <a:lnTo>
                  <a:pt x="4005" y="1740"/>
                </a:lnTo>
                <a:lnTo>
                  <a:pt x="4008" y="1738"/>
                </a:lnTo>
                <a:lnTo>
                  <a:pt x="4009" y="1735"/>
                </a:lnTo>
                <a:lnTo>
                  <a:pt x="4010" y="1730"/>
                </a:lnTo>
                <a:lnTo>
                  <a:pt x="4010" y="1714"/>
                </a:lnTo>
                <a:lnTo>
                  <a:pt x="4011" y="1698"/>
                </a:lnTo>
                <a:lnTo>
                  <a:pt x="4011" y="1691"/>
                </a:lnTo>
                <a:lnTo>
                  <a:pt x="4012" y="1686"/>
                </a:lnTo>
                <a:lnTo>
                  <a:pt x="4013" y="1681"/>
                </a:lnTo>
                <a:lnTo>
                  <a:pt x="4015" y="1679"/>
                </a:lnTo>
                <a:lnTo>
                  <a:pt x="4020" y="1672"/>
                </a:lnTo>
                <a:lnTo>
                  <a:pt x="4025" y="1660"/>
                </a:lnTo>
                <a:lnTo>
                  <a:pt x="4028" y="1654"/>
                </a:lnTo>
                <a:lnTo>
                  <a:pt x="4031" y="1648"/>
                </a:lnTo>
                <a:lnTo>
                  <a:pt x="4035" y="1643"/>
                </a:lnTo>
                <a:lnTo>
                  <a:pt x="4038" y="1638"/>
                </a:lnTo>
                <a:lnTo>
                  <a:pt x="4048" y="1631"/>
                </a:lnTo>
                <a:lnTo>
                  <a:pt x="4056" y="1620"/>
                </a:lnTo>
                <a:lnTo>
                  <a:pt x="4064" y="1609"/>
                </a:lnTo>
                <a:lnTo>
                  <a:pt x="4069" y="1603"/>
                </a:lnTo>
                <a:lnTo>
                  <a:pt x="4072" y="1596"/>
                </a:lnTo>
                <a:lnTo>
                  <a:pt x="4077" y="1588"/>
                </a:lnTo>
                <a:lnTo>
                  <a:pt x="4081" y="1580"/>
                </a:lnTo>
                <a:lnTo>
                  <a:pt x="4082" y="1574"/>
                </a:lnTo>
                <a:lnTo>
                  <a:pt x="4080" y="1571"/>
                </a:lnTo>
                <a:lnTo>
                  <a:pt x="4078" y="1566"/>
                </a:lnTo>
                <a:lnTo>
                  <a:pt x="4076" y="1564"/>
                </a:lnTo>
                <a:lnTo>
                  <a:pt x="4075" y="1563"/>
                </a:lnTo>
                <a:lnTo>
                  <a:pt x="4073" y="1563"/>
                </a:lnTo>
                <a:lnTo>
                  <a:pt x="4071" y="1564"/>
                </a:lnTo>
                <a:lnTo>
                  <a:pt x="4061" y="1570"/>
                </a:lnTo>
                <a:lnTo>
                  <a:pt x="4053" y="1576"/>
                </a:lnTo>
                <a:lnTo>
                  <a:pt x="4050" y="1577"/>
                </a:lnTo>
                <a:lnTo>
                  <a:pt x="4046" y="1577"/>
                </a:lnTo>
                <a:lnTo>
                  <a:pt x="4044" y="1578"/>
                </a:lnTo>
                <a:lnTo>
                  <a:pt x="4042" y="1579"/>
                </a:lnTo>
                <a:lnTo>
                  <a:pt x="4041" y="1581"/>
                </a:lnTo>
                <a:lnTo>
                  <a:pt x="4039" y="1584"/>
                </a:lnTo>
                <a:lnTo>
                  <a:pt x="4042" y="1595"/>
                </a:lnTo>
                <a:lnTo>
                  <a:pt x="4043" y="1600"/>
                </a:lnTo>
                <a:lnTo>
                  <a:pt x="4041" y="1600"/>
                </a:lnTo>
                <a:lnTo>
                  <a:pt x="4036" y="1600"/>
                </a:lnTo>
                <a:lnTo>
                  <a:pt x="4032" y="1600"/>
                </a:lnTo>
                <a:lnTo>
                  <a:pt x="4029" y="1598"/>
                </a:lnTo>
                <a:lnTo>
                  <a:pt x="4026" y="1593"/>
                </a:lnTo>
                <a:lnTo>
                  <a:pt x="4025" y="1587"/>
                </a:lnTo>
                <a:lnTo>
                  <a:pt x="4024" y="1583"/>
                </a:lnTo>
                <a:lnTo>
                  <a:pt x="4025" y="1579"/>
                </a:lnTo>
                <a:lnTo>
                  <a:pt x="4027" y="1574"/>
                </a:lnTo>
                <a:lnTo>
                  <a:pt x="4029" y="1570"/>
                </a:lnTo>
                <a:lnTo>
                  <a:pt x="4047" y="1555"/>
                </a:lnTo>
                <a:lnTo>
                  <a:pt x="4060" y="1542"/>
                </a:lnTo>
                <a:lnTo>
                  <a:pt x="4063" y="1537"/>
                </a:lnTo>
                <a:lnTo>
                  <a:pt x="4066" y="1528"/>
                </a:lnTo>
                <a:lnTo>
                  <a:pt x="4068" y="1524"/>
                </a:lnTo>
                <a:lnTo>
                  <a:pt x="4070" y="1519"/>
                </a:lnTo>
                <a:lnTo>
                  <a:pt x="4073" y="1515"/>
                </a:lnTo>
                <a:lnTo>
                  <a:pt x="4077" y="1511"/>
                </a:lnTo>
                <a:lnTo>
                  <a:pt x="4094" y="1495"/>
                </a:lnTo>
                <a:lnTo>
                  <a:pt x="4104" y="1486"/>
                </a:lnTo>
                <a:lnTo>
                  <a:pt x="4108" y="1486"/>
                </a:lnTo>
                <a:lnTo>
                  <a:pt x="4113" y="1486"/>
                </a:lnTo>
                <a:lnTo>
                  <a:pt x="4118" y="1485"/>
                </a:lnTo>
                <a:lnTo>
                  <a:pt x="4124" y="1482"/>
                </a:lnTo>
                <a:lnTo>
                  <a:pt x="4141" y="1469"/>
                </a:lnTo>
                <a:lnTo>
                  <a:pt x="4156" y="1456"/>
                </a:lnTo>
                <a:lnTo>
                  <a:pt x="4160" y="1449"/>
                </a:lnTo>
                <a:lnTo>
                  <a:pt x="4164" y="1438"/>
                </a:lnTo>
                <a:lnTo>
                  <a:pt x="4169" y="1431"/>
                </a:lnTo>
                <a:lnTo>
                  <a:pt x="4175" y="1425"/>
                </a:lnTo>
                <a:lnTo>
                  <a:pt x="4178" y="1423"/>
                </a:lnTo>
                <a:lnTo>
                  <a:pt x="4180" y="1420"/>
                </a:lnTo>
                <a:lnTo>
                  <a:pt x="4183" y="1420"/>
                </a:lnTo>
                <a:lnTo>
                  <a:pt x="4185" y="1420"/>
                </a:lnTo>
                <a:lnTo>
                  <a:pt x="4200" y="1421"/>
                </a:lnTo>
                <a:lnTo>
                  <a:pt x="4213" y="1424"/>
                </a:lnTo>
                <a:lnTo>
                  <a:pt x="4216" y="1425"/>
                </a:lnTo>
                <a:lnTo>
                  <a:pt x="4218" y="1426"/>
                </a:lnTo>
                <a:lnTo>
                  <a:pt x="4219" y="1426"/>
                </a:lnTo>
                <a:lnTo>
                  <a:pt x="4221" y="1426"/>
                </a:lnTo>
                <a:lnTo>
                  <a:pt x="4224" y="1424"/>
                </a:lnTo>
                <a:lnTo>
                  <a:pt x="4228" y="1419"/>
                </a:lnTo>
                <a:lnTo>
                  <a:pt x="4238" y="1409"/>
                </a:lnTo>
                <a:lnTo>
                  <a:pt x="4248" y="1399"/>
                </a:lnTo>
                <a:lnTo>
                  <a:pt x="4263" y="1395"/>
                </a:lnTo>
                <a:lnTo>
                  <a:pt x="4289" y="1388"/>
                </a:lnTo>
                <a:lnTo>
                  <a:pt x="4304" y="1385"/>
                </a:lnTo>
                <a:lnTo>
                  <a:pt x="4316" y="1383"/>
                </a:lnTo>
                <a:lnTo>
                  <a:pt x="4321" y="1382"/>
                </a:lnTo>
                <a:lnTo>
                  <a:pt x="4326" y="1382"/>
                </a:lnTo>
                <a:lnTo>
                  <a:pt x="4329" y="1383"/>
                </a:lnTo>
                <a:lnTo>
                  <a:pt x="4331" y="1384"/>
                </a:lnTo>
                <a:lnTo>
                  <a:pt x="4335" y="1386"/>
                </a:lnTo>
                <a:lnTo>
                  <a:pt x="4342" y="1387"/>
                </a:lnTo>
                <a:lnTo>
                  <a:pt x="4351" y="1387"/>
                </a:lnTo>
                <a:lnTo>
                  <a:pt x="4359" y="1387"/>
                </a:lnTo>
                <a:lnTo>
                  <a:pt x="4375" y="1386"/>
                </a:lnTo>
                <a:lnTo>
                  <a:pt x="4381" y="1386"/>
                </a:lnTo>
                <a:lnTo>
                  <a:pt x="4384" y="1386"/>
                </a:lnTo>
                <a:lnTo>
                  <a:pt x="4389" y="1387"/>
                </a:lnTo>
                <a:lnTo>
                  <a:pt x="4394" y="1388"/>
                </a:lnTo>
                <a:lnTo>
                  <a:pt x="4397" y="1389"/>
                </a:lnTo>
                <a:lnTo>
                  <a:pt x="4401" y="1391"/>
                </a:lnTo>
                <a:lnTo>
                  <a:pt x="4404" y="1394"/>
                </a:lnTo>
                <a:lnTo>
                  <a:pt x="4416" y="1401"/>
                </a:lnTo>
                <a:lnTo>
                  <a:pt x="4431" y="1408"/>
                </a:lnTo>
                <a:lnTo>
                  <a:pt x="4436" y="1411"/>
                </a:lnTo>
                <a:lnTo>
                  <a:pt x="4439" y="1413"/>
                </a:lnTo>
                <a:lnTo>
                  <a:pt x="4441" y="1415"/>
                </a:lnTo>
                <a:lnTo>
                  <a:pt x="4442" y="1418"/>
                </a:lnTo>
                <a:lnTo>
                  <a:pt x="4442" y="1421"/>
                </a:lnTo>
                <a:lnTo>
                  <a:pt x="4442" y="1424"/>
                </a:lnTo>
                <a:lnTo>
                  <a:pt x="4440" y="1428"/>
                </a:lnTo>
                <a:lnTo>
                  <a:pt x="4436" y="1431"/>
                </a:lnTo>
                <a:lnTo>
                  <a:pt x="4428" y="1437"/>
                </a:lnTo>
                <a:lnTo>
                  <a:pt x="4423" y="1442"/>
                </a:lnTo>
                <a:lnTo>
                  <a:pt x="4420" y="1447"/>
                </a:lnTo>
                <a:lnTo>
                  <a:pt x="4418" y="1451"/>
                </a:lnTo>
                <a:lnTo>
                  <a:pt x="4417" y="1455"/>
                </a:lnTo>
                <a:lnTo>
                  <a:pt x="4418" y="1456"/>
                </a:lnTo>
                <a:lnTo>
                  <a:pt x="4419" y="1459"/>
                </a:lnTo>
                <a:lnTo>
                  <a:pt x="4424" y="1463"/>
                </a:lnTo>
                <a:lnTo>
                  <a:pt x="4427" y="1465"/>
                </a:lnTo>
                <a:lnTo>
                  <a:pt x="4432" y="1467"/>
                </a:lnTo>
                <a:lnTo>
                  <a:pt x="4438" y="1465"/>
                </a:lnTo>
                <a:lnTo>
                  <a:pt x="4443" y="1461"/>
                </a:lnTo>
                <a:lnTo>
                  <a:pt x="4449" y="1457"/>
                </a:lnTo>
                <a:lnTo>
                  <a:pt x="4454" y="1455"/>
                </a:lnTo>
                <a:lnTo>
                  <a:pt x="4459" y="1454"/>
                </a:lnTo>
                <a:lnTo>
                  <a:pt x="4463" y="1454"/>
                </a:lnTo>
                <a:lnTo>
                  <a:pt x="4471" y="1456"/>
                </a:lnTo>
                <a:lnTo>
                  <a:pt x="4478" y="1461"/>
                </a:lnTo>
                <a:lnTo>
                  <a:pt x="4491" y="1467"/>
                </a:lnTo>
                <a:lnTo>
                  <a:pt x="4508" y="1470"/>
                </a:lnTo>
                <a:lnTo>
                  <a:pt x="4517" y="1473"/>
                </a:lnTo>
                <a:lnTo>
                  <a:pt x="4526" y="1475"/>
                </a:lnTo>
                <a:lnTo>
                  <a:pt x="4533" y="1478"/>
                </a:lnTo>
                <a:lnTo>
                  <a:pt x="4538" y="1482"/>
                </a:lnTo>
                <a:lnTo>
                  <a:pt x="4551" y="1492"/>
                </a:lnTo>
                <a:lnTo>
                  <a:pt x="4568" y="1502"/>
                </a:lnTo>
                <a:lnTo>
                  <a:pt x="4585" y="1514"/>
                </a:lnTo>
                <a:lnTo>
                  <a:pt x="4600" y="1525"/>
                </a:lnTo>
                <a:lnTo>
                  <a:pt x="4611" y="1538"/>
                </a:lnTo>
                <a:lnTo>
                  <a:pt x="4621" y="1551"/>
                </a:lnTo>
                <a:lnTo>
                  <a:pt x="4629" y="1564"/>
                </a:lnTo>
                <a:lnTo>
                  <a:pt x="4637" y="1572"/>
                </a:lnTo>
                <a:lnTo>
                  <a:pt x="4644" y="1577"/>
                </a:lnTo>
                <a:lnTo>
                  <a:pt x="4652" y="1582"/>
                </a:lnTo>
                <a:lnTo>
                  <a:pt x="4657" y="1584"/>
                </a:lnTo>
                <a:lnTo>
                  <a:pt x="4660" y="1587"/>
                </a:lnTo>
                <a:lnTo>
                  <a:pt x="4664" y="1591"/>
                </a:lnTo>
                <a:lnTo>
                  <a:pt x="4666" y="1595"/>
                </a:lnTo>
                <a:lnTo>
                  <a:pt x="4668" y="1601"/>
                </a:lnTo>
                <a:lnTo>
                  <a:pt x="4669" y="1606"/>
                </a:lnTo>
                <a:lnTo>
                  <a:pt x="4668" y="1611"/>
                </a:lnTo>
                <a:lnTo>
                  <a:pt x="4667" y="1616"/>
                </a:lnTo>
                <a:lnTo>
                  <a:pt x="4664" y="1626"/>
                </a:lnTo>
                <a:lnTo>
                  <a:pt x="4661" y="1635"/>
                </a:lnTo>
                <a:lnTo>
                  <a:pt x="4659" y="1639"/>
                </a:lnTo>
                <a:lnTo>
                  <a:pt x="4655" y="1645"/>
                </a:lnTo>
                <a:lnTo>
                  <a:pt x="4650" y="1651"/>
                </a:lnTo>
                <a:lnTo>
                  <a:pt x="4645" y="1656"/>
                </a:lnTo>
                <a:lnTo>
                  <a:pt x="4634" y="1667"/>
                </a:lnTo>
                <a:lnTo>
                  <a:pt x="4626" y="1672"/>
                </a:lnTo>
                <a:lnTo>
                  <a:pt x="4621" y="1675"/>
                </a:lnTo>
                <a:lnTo>
                  <a:pt x="4614" y="1678"/>
                </a:lnTo>
                <a:lnTo>
                  <a:pt x="4606" y="1680"/>
                </a:lnTo>
                <a:lnTo>
                  <a:pt x="4601" y="1680"/>
                </a:lnTo>
                <a:lnTo>
                  <a:pt x="4595" y="1678"/>
                </a:lnTo>
                <a:lnTo>
                  <a:pt x="4585" y="1676"/>
                </a:lnTo>
                <a:lnTo>
                  <a:pt x="4575" y="1673"/>
                </a:lnTo>
                <a:lnTo>
                  <a:pt x="4565" y="1669"/>
                </a:lnTo>
                <a:lnTo>
                  <a:pt x="4550" y="1662"/>
                </a:lnTo>
                <a:lnTo>
                  <a:pt x="4527" y="1655"/>
                </a:lnTo>
                <a:lnTo>
                  <a:pt x="4506" y="1650"/>
                </a:lnTo>
                <a:lnTo>
                  <a:pt x="4496" y="1647"/>
                </a:lnTo>
                <a:lnTo>
                  <a:pt x="4493" y="1647"/>
                </a:lnTo>
                <a:lnTo>
                  <a:pt x="4488" y="1648"/>
                </a:lnTo>
                <a:lnTo>
                  <a:pt x="4486" y="1649"/>
                </a:lnTo>
                <a:lnTo>
                  <a:pt x="4484" y="1651"/>
                </a:lnTo>
                <a:lnTo>
                  <a:pt x="4484" y="1654"/>
                </a:lnTo>
                <a:lnTo>
                  <a:pt x="4486" y="1658"/>
                </a:lnTo>
                <a:lnTo>
                  <a:pt x="4490" y="1664"/>
                </a:lnTo>
                <a:lnTo>
                  <a:pt x="4494" y="1668"/>
                </a:lnTo>
                <a:lnTo>
                  <a:pt x="4499" y="1672"/>
                </a:lnTo>
                <a:lnTo>
                  <a:pt x="4504" y="1674"/>
                </a:lnTo>
                <a:lnTo>
                  <a:pt x="4512" y="1678"/>
                </a:lnTo>
                <a:lnTo>
                  <a:pt x="4516" y="1680"/>
                </a:lnTo>
                <a:lnTo>
                  <a:pt x="4519" y="1679"/>
                </a:lnTo>
                <a:lnTo>
                  <a:pt x="4527" y="1680"/>
                </a:lnTo>
                <a:lnTo>
                  <a:pt x="4530" y="1681"/>
                </a:lnTo>
                <a:lnTo>
                  <a:pt x="4531" y="1684"/>
                </a:lnTo>
                <a:lnTo>
                  <a:pt x="4532" y="1689"/>
                </a:lnTo>
                <a:lnTo>
                  <a:pt x="4529" y="1694"/>
                </a:lnTo>
                <a:lnTo>
                  <a:pt x="4522" y="1704"/>
                </a:lnTo>
                <a:lnTo>
                  <a:pt x="4519" y="1711"/>
                </a:lnTo>
                <a:lnTo>
                  <a:pt x="4518" y="1713"/>
                </a:lnTo>
                <a:lnTo>
                  <a:pt x="4518" y="1716"/>
                </a:lnTo>
                <a:lnTo>
                  <a:pt x="4519" y="1718"/>
                </a:lnTo>
                <a:lnTo>
                  <a:pt x="4520" y="1721"/>
                </a:lnTo>
                <a:lnTo>
                  <a:pt x="4525" y="1736"/>
                </a:lnTo>
                <a:lnTo>
                  <a:pt x="4527" y="1749"/>
                </a:lnTo>
                <a:lnTo>
                  <a:pt x="4529" y="1754"/>
                </a:lnTo>
                <a:lnTo>
                  <a:pt x="4532" y="1758"/>
                </a:lnTo>
                <a:lnTo>
                  <a:pt x="4536" y="1762"/>
                </a:lnTo>
                <a:lnTo>
                  <a:pt x="4542" y="1767"/>
                </a:lnTo>
                <a:lnTo>
                  <a:pt x="4550" y="1771"/>
                </a:lnTo>
                <a:lnTo>
                  <a:pt x="4556" y="1775"/>
                </a:lnTo>
                <a:lnTo>
                  <a:pt x="4559" y="1776"/>
                </a:lnTo>
                <a:lnTo>
                  <a:pt x="4561" y="1778"/>
                </a:lnTo>
                <a:lnTo>
                  <a:pt x="4563" y="1780"/>
                </a:lnTo>
                <a:lnTo>
                  <a:pt x="4563" y="1783"/>
                </a:lnTo>
                <a:lnTo>
                  <a:pt x="4563" y="1786"/>
                </a:lnTo>
                <a:lnTo>
                  <a:pt x="4564" y="1788"/>
                </a:lnTo>
                <a:lnTo>
                  <a:pt x="4566" y="1790"/>
                </a:lnTo>
                <a:lnTo>
                  <a:pt x="4568" y="1791"/>
                </a:lnTo>
                <a:lnTo>
                  <a:pt x="4572" y="1793"/>
                </a:lnTo>
                <a:lnTo>
                  <a:pt x="4575" y="1793"/>
                </a:lnTo>
                <a:lnTo>
                  <a:pt x="4579" y="1789"/>
                </a:lnTo>
                <a:lnTo>
                  <a:pt x="4584" y="1781"/>
                </a:lnTo>
                <a:lnTo>
                  <a:pt x="4586" y="1776"/>
                </a:lnTo>
                <a:lnTo>
                  <a:pt x="4587" y="1771"/>
                </a:lnTo>
                <a:lnTo>
                  <a:pt x="4589" y="1768"/>
                </a:lnTo>
                <a:lnTo>
                  <a:pt x="4587" y="1766"/>
                </a:lnTo>
                <a:lnTo>
                  <a:pt x="4576" y="1761"/>
                </a:lnTo>
                <a:lnTo>
                  <a:pt x="4560" y="1754"/>
                </a:lnTo>
                <a:lnTo>
                  <a:pt x="4556" y="1752"/>
                </a:lnTo>
                <a:lnTo>
                  <a:pt x="4554" y="1748"/>
                </a:lnTo>
                <a:lnTo>
                  <a:pt x="4553" y="1746"/>
                </a:lnTo>
                <a:lnTo>
                  <a:pt x="4552" y="1744"/>
                </a:lnTo>
                <a:lnTo>
                  <a:pt x="4552" y="1738"/>
                </a:lnTo>
                <a:lnTo>
                  <a:pt x="4553" y="1733"/>
                </a:lnTo>
                <a:lnTo>
                  <a:pt x="4554" y="1730"/>
                </a:lnTo>
                <a:lnTo>
                  <a:pt x="4555" y="1725"/>
                </a:lnTo>
                <a:lnTo>
                  <a:pt x="4556" y="1722"/>
                </a:lnTo>
                <a:lnTo>
                  <a:pt x="4558" y="1719"/>
                </a:lnTo>
                <a:lnTo>
                  <a:pt x="4561" y="1718"/>
                </a:lnTo>
                <a:lnTo>
                  <a:pt x="4564" y="1717"/>
                </a:lnTo>
                <a:lnTo>
                  <a:pt x="4570" y="1719"/>
                </a:lnTo>
                <a:lnTo>
                  <a:pt x="4576" y="1723"/>
                </a:lnTo>
                <a:lnTo>
                  <a:pt x="4597" y="1738"/>
                </a:lnTo>
                <a:lnTo>
                  <a:pt x="4607" y="1745"/>
                </a:lnTo>
                <a:lnTo>
                  <a:pt x="4611" y="1753"/>
                </a:lnTo>
                <a:lnTo>
                  <a:pt x="4614" y="1761"/>
                </a:lnTo>
                <a:lnTo>
                  <a:pt x="4616" y="1764"/>
                </a:lnTo>
                <a:lnTo>
                  <a:pt x="4618" y="1766"/>
                </a:lnTo>
                <a:lnTo>
                  <a:pt x="4621" y="1766"/>
                </a:lnTo>
                <a:lnTo>
                  <a:pt x="4624" y="1763"/>
                </a:lnTo>
                <a:lnTo>
                  <a:pt x="4629" y="1756"/>
                </a:lnTo>
                <a:lnTo>
                  <a:pt x="4634" y="1748"/>
                </a:lnTo>
                <a:lnTo>
                  <a:pt x="4636" y="1744"/>
                </a:lnTo>
                <a:lnTo>
                  <a:pt x="4636" y="1741"/>
                </a:lnTo>
                <a:lnTo>
                  <a:pt x="4637" y="1737"/>
                </a:lnTo>
                <a:lnTo>
                  <a:pt x="4636" y="1734"/>
                </a:lnTo>
                <a:lnTo>
                  <a:pt x="4635" y="1730"/>
                </a:lnTo>
                <a:lnTo>
                  <a:pt x="4634" y="1727"/>
                </a:lnTo>
                <a:lnTo>
                  <a:pt x="4630" y="1724"/>
                </a:lnTo>
                <a:lnTo>
                  <a:pt x="4628" y="1722"/>
                </a:lnTo>
                <a:lnTo>
                  <a:pt x="4625" y="1720"/>
                </a:lnTo>
                <a:lnTo>
                  <a:pt x="4624" y="1717"/>
                </a:lnTo>
                <a:lnTo>
                  <a:pt x="4623" y="1715"/>
                </a:lnTo>
                <a:lnTo>
                  <a:pt x="4623" y="1712"/>
                </a:lnTo>
                <a:lnTo>
                  <a:pt x="4625" y="1708"/>
                </a:lnTo>
                <a:lnTo>
                  <a:pt x="4629" y="1702"/>
                </a:lnTo>
                <a:lnTo>
                  <a:pt x="4635" y="1697"/>
                </a:lnTo>
                <a:lnTo>
                  <a:pt x="4641" y="1691"/>
                </a:lnTo>
                <a:lnTo>
                  <a:pt x="4655" y="1679"/>
                </a:lnTo>
                <a:lnTo>
                  <a:pt x="4664" y="1672"/>
                </a:lnTo>
                <a:lnTo>
                  <a:pt x="4671" y="1664"/>
                </a:lnTo>
                <a:lnTo>
                  <a:pt x="4681" y="1649"/>
                </a:lnTo>
                <a:lnTo>
                  <a:pt x="4689" y="1635"/>
                </a:lnTo>
                <a:lnTo>
                  <a:pt x="4693" y="1628"/>
                </a:lnTo>
                <a:lnTo>
                  <a:pt x="4694" y="1626"/>
                </a:lnTo>
                <a:lnTo>
                  <a:pt x="4695" y="1625"/>
                </a:lnTo>
                <a:lnTo>
                  <a:pt x="4699" y="1624"/>
                </a:lnTo>
                <a:lnTo>
                  <a:pt x="4701" y="1623"/>
                </a:lnTo>
                <a:lnTo>
                  <a:pt x="4703" y="1624"/>
                </a:lnTo>
                <a:lnTo>
                  <a:pt x="4705" y="1627"/>
                </a:lnTo>
                <a:lnTo>
                  <a:pt x="4706" y="1631"/>
                </a:lnTo>
                <a:lnTo>
                  <a:pt x="4706" y="1637"/>
                </a:lnTo>
                <a:lnTo>
                  <a:pt x="4705" y="1649"/>
                </a:lnTo>
                <a:lnTo>
                  <a:pt x="4704" y="1655"/>
                </a:lnTo>
                <a:lnTo>
                  <a:pt x="4705" y="1657"/>
                </a:lnTo>
                <a:lnTo>
                  <a:pt x="4705" y="1658"/>
                </a:lnTo>
                <a:lnTo>
                  <a:pt x="4707" y="1660"/>
                </a:lnTo>
                <a:lnTo>
                  <a:pt x="4709" y="1661"/>
                </a:lnTo>
                <a:lnTo>
                  <a:pt x="4716" y="1672"/>
                </a:lnTo>
                <a:lnTo>
                  <a:pt x="4722" y="1679"/>
                </a:lnTo>
                <a:lnTo>
                  <a:pt x="4725" y="1675"/>
                </a:lnTo>
                <a:lnTo>
                  <a:pt x="4729" y="1666"/>
                </a:lnTo>
                <a:lnTo>
                  <a:pt x="4731" y="1659"/>
                </a:lnTo>
                <a:lnTo>
                  <a:pt x="4733" y="1654"/>
                </a:lnTo>
                <a:lnTo>
                  <a:pt x="4733" y="1649"/>
                </a:lnTo>
                <a:lnTo>
                  <a:pt x="4733" y="1645"/>
                </a:lnTo>
                <a:lnTo>
                  <a:pt x="4732" y="1638"/>
                </a:lnTo>
                <a:lnTo>
                  <a:pt x="4730" y="1632"/>
                </a:lnTo>
                <a:lnTo>
                  <a:pt x="4727" y="1628"/>
                </a:lnTo>
                <a:lnTo>
                  <a:pt x="4722" y="1623"/>
                </a:lnTo>
                <a:lnTo>
                  <a:pt x="4716" y="1620"/>
                </a:lnTo>
                <a:lnTo>
                  <a:pt x="4711" y="1616"/>
                </a:lnTo>
                <a:lnTo>
                  <a:pt x="4710" y="1614"/>
                </a:lnTo>
                <a:lnTo>
                  <a:pt x="4709" y="1611"/>
                </a:lnTo>
                <a:lnTo>
                  <a:pt x="4710" y="1608"/>
                </a:lnTo>
                <a:lnTo>
                  <a:pt x="4712" y="1603"/>
                </a:lnTo>
                <a:lnTo>
                  <a:pt x="4722" y="1586"/>
                </a:lnTo>
                <a:lnTo>
                  <a:pt x="4726" y="1579"/>
                </a:lnTo>
                <a:lnTo>
                  <a:pt x="4725" y="1572"/>
                </a:lnTo>
                <a:lnTo>
                  <a:pt x="4721" y="1557"/>
                </a:lnTo>
                <a:lnTo>
                  <a:pt x="4717" y="1548"/>
                </a:lnTo>
                <a:lnTo>
                  <a:pt x="4715" y="1542"/>
                </a:lnTo>
                <a:lnTo>
                  <a:pt x="4712" y="1537"/>
                </a:lnTo>
                <a:lnTo>
                  <a:pt x="4709" y="1531"/>
                </a:lnTo>
                <a:lnTo>
                  <a:pt x="4708" y="1530"/>
                </a:lnTo>
                <a:lnTo>
                  <a:pt x="4708" y="1529"/>
                </a:lnTo>
                <a:lnTo>
                  <a:pt x="4709" y="1528"/>
                </a:lnTo>
                <a:lnTo>
                  <a:pt x="4710" y="1528"/>
                </a:lnTo>
                <a:lnTo>
                  <a:pt x="4713" y="1527"/>
                </a:lnTo>
                <a:lnTo>
                  <a:pt x="4717" y="1526"/>
                </a:lnTo>
                <a:lnTo>
                  <a:pt x="4723" y="1527"/>
                </a:lnTo>
                <a:lnTo>
                  <a:pt x="4728" y="1527"/>
                </a:lnTo>
                <a:lnTo>
                  <a:pt x="4732" y="1528"/>
                </a:lnTo>
                <a:lnTo>
                  <a:pt x="4736" y="1530"/>
                </a:lnTo>
                <a:lnTo>
                  <a:pt x="4744" y="1534"/>
                </a:lnTo>
                <a:lnTo>
                  <a:pt x="4753" y="1538"/>
                </a:lnTo>
                <a:lnTo>
                  <a:pt x="4758" y="1539"/>
                </a:lnTo>
                <a:lnTo>
                  <a:pt x="4763" y="1541"/>
                </a:lnTo>
                <a:lnTo>
                  <a:pt x="4768" y="1544"/>
                </a:lnTo>
                <a:lnTo>
                  <a:pt x="4771" y="1547"/>
                </a:lnTo>
                <a:lnTo>
                  <a:pt x="4776" y="1553"/>
                </a:lnTo>
                <a:lnTo>
                  <a:pt x="4780" y="1560"/>
                </a:lnTo>
                <a:lnTo>
                  <a:pt x="4782" y="1563"/>
                </a:lnTo>
                <a:lnTo>
                  <a:pt x="4783" y="1567"/>
                </a:lnTo>
                <a:lnTo>
                  <a:pt x="4783" y="1570"/>
                </a:lnTo>
                <a:lnTo>
                  <a:pt x="4783" y="1572"/>
                </a:lnTo>
                <a:lnTo>
                  <a:pt x="4780" y="1578"/>
                </a:lnTo>
                <a:lnTo>
                  <a:pt x="4777" y="1582"/>
                </a:lnTo>
                <a:lnTo>
                  <a:pt x="4773" y="1586"/>
                </a:lnTo>
                <a:lnTo>
                  <a:pt x="4765" y="1591"/>
                </a:lnTo>
                <a:lnTo>
                  <a:pt x="4757" y="1595"/>
                </a:lnTo>
                <a:lnTo>
                  <a:pt x="4751" y="1598"/>
                </a:lnTo>
                <a:lnTo>
                  <a:pt x="4750" y="1599"/>
                </a:lnTo>
                <a:lnTo>
                  <a:pt x="4749" y="1600"/>
                </a:lnTo>
                <a:lnTo>
                  <a:pt x="4749" y="1602"/>
                </a:lnTo>
                <a:lnTo>
                  <a:pt x="4750" y="1604"/>
                </a:lnTo>
                <a:lnTo>
                  <a:pt x="4757" y="1611"/>
                </a:lnTo>
                <a:lnTo>
                  <a:pt x="4766" y="1621"/>
                </a:lnTo>
                <a:lnTo>
                  <a:pt x="4768" y="1623"/>
                </a:lnTo>
                <a:lnTo>
                  <a:pt x="4770" y="1624"/>
                </a:lnTo>
                <a:lnTo>
                  <a:pt x="4772" y="1625"/>
                </a:lnTo>
                <a:lnTo>
                  <a:pt x="4774" y="1626"/>
                </a:lnTo>
                <a:lnTo>
                  <a:pt x="4780" y="1626"/>
                </a:lnTo>
                <a:lnTo>
                  <a:pt x="4785" y="1625"/>
                </a:lnTo>
                <a:lnTo>
                  <a:pt x="4792" y="1622"/>
                </a:lnTo>
                <a:lnTo>
                  <a:pt x="4798" y="1617"/>
                </a:lnTo>
                <a:lnTo>
                  <a:pt x="4803" y="1611"/>
                </a:lnTo>
                <a:lnTo>
                  <a:pt x="4807" y="1605"/>
                </a:lnTo>
                <a:lnTo>
                  <a:pt x="4813" y="1594"/>
                </a:lnTo>
                <a:lnTo>
                  <a:pt x="4815" y="1588"/>
                </a:lnTo>
                <a:lnTo>
                  <a:pt x="4817" y="1585"/>
                </a:lnTo>
                <a:lnTo>
                  <a:pt x="4819" y="1582"/>
                </a:lnTo>
                <a:lnTo>
                  <a:pt x="4824" y="1579"/>
                </a:lnTo>
                <a:lnTo>
                  <a:pt x="4831" y="1574"/>
                </a:lnTo>
                <a:lnTo>
                  <a:pt x="4839" y="1569"/>
                </a:lnTo>
                <a:lnTo>
                  <a:pt x="4849" y="1561"/>
                </a:lnTo>
                <a:lnTo>
                  <a:pt x="4860" y="1551"/>
                </a:lnTo>
                <a:lnTo>
                  <a:pt x="4871" y="1541"/>
                </a:lnTo>
                <a:lnTo>
                  <a:pt x="4890" y="1523"/>
                </a:lnTo>
                <a:lnTo>
                  <a:pt x="4901" y="1514"/>
                </a:lnTo>
                <a:lnTo>
                  <a:pt x="4909" y="1511"/>
                </a:lnTo>
                <a:lnTo>
                  <a:pt x="4920" y="1508"/>
                </a:lnTo>
                <a:lnTo>
                  <a:pt x="4931" y="1506"/>
                </a:lnTo>
                <a:lnTo>
                  <a:pt x="4939" y="1506"/>
                </a:lnTo>
                <a:lnTo>
                  <a:pt x="4942" y="1516"/>
                </a:lnTo>
                <a:lnTo>
                  <a:pt x="4942" y="1528"/>
                </a:lnTo>
                <a:lnTo>
                  <a:pt x="4944" y="1530"/>
                </a:lnTo>
                <a:lnTo>
                  <a:pt x="4944" y="1534"/>
                </a:lnTo>
                <a:lnTo>
                  <a:pt x="4943" y="1536"/>
                </a:lnTo>
                <a:lnTo>
                  <a:pt x="4941" y="1539"/>
                </a:lnTo>
                <a:lnTo>
                  <a:pt x="4935" y="1544"/>
                </a:lnTo>
                <a:lnTo>
                  <a:pt x="4930" y="1548"/>
                </a:lnTo>
                <a:lnTo>
                  <a:pt x="4925" y="1551"/>
                </a:lnTo>
                <a:lnTo>
                  <a:pt x="4922" y="1552"/>
                </a:lnTo>
                <a:lnTo>
                  <a:pt x="4920" y="1555"/>
                </a:lnTo>
                <a:lnTo>
                  <a:pt x="4919" y="1558"/>
                </a:lnTo>
                <a:lnTo>
                  <a:pt x="4920" y="1560"/>
                </a:lnTo>
                <a:lnTo>
                  <a:pt x="4923" y="1561"/>
                </a:lnTo>
                <a:lnTo>
                  <a:pt x="4927" y="1562"/>
                </a:lnTo>
                <a:lnTo>
                  <a:pt x="4931" y="1562"/>
                </a:lnTo>
                <a:lnTo>
                  <a:pt x="4936" y="1562"/>
                </a:lnTo>
                <a:lnTo>
                  <a:pt x="4941" y="1561"/>
                </a:lnTo>
                <a:lnTo>
                  <a:pt x="4944" y="1560"/>
                </a:lnTo>
                <a:lnTo>
                  <a:pt x="4946" y="1558"/>
                </a:lnTo>
                <a:lnTo>
                  <a:pt x="4947" y="1555"/>
                </a:lnTo>
                <a:lnTo>
                  <a:pt x="4948" y="1551"/>
                </a:lnTo>
                <a:lnTo>
                  <a:pt x="4951" y="1547"/>
                </a:lnTo>
                <a:lnTo>
                  <a:pt x="4956" y="1542"/>
                </a:lnTo>
                <a:lnTo>
                  <a:pt x="4967" y="1531"/>
                </a:lnTo>
                <a:lnTo>
                  <a:pt x="4972" y="1528"/>
                </a:lnTo>
                <a:lnTo>
                  <a:pt x="4957" y="1514"/>
                </a:lnTo>
                <a:lnTo>
                  <a:pt x="4959" y="1512"/>
                </a:lnTo>
                <a:lnTo>
                  <a:pt x="4965" y="1506"/>
                </a:lnTo>
                <a:lnTo>
                  <a:pt x="4968" y="1504"/>
                </a:lnTo>
                <a:lnTo>
                  <a:pt x="4972" y="1502"/>
                </a:lnTo>
                <a:lnTo>
                  <a:pt x="4976" y="1502"/>
                </a:lnTo>
                <a:lnTo>
                  <a:pt x="4980" y="1504"/>
                </a:lnTo>
                <a:lnTo>
                  <a:pt x="4994" y="1514"/>
                </a:lnTo>
                <a:lnTo>
                  <a:pt x="5003" y="1519"/>
                </a:lnTo>
                <a:lnTo>
                  <a:pt x="5015" y="1520"/>
                </a:lnTo>
                <a:lnTo>
                  <a:pt x="5031" y="1520"/>
                </a:lnTo>
                <a:lnTo>
                  <a:pt x="5034" y="1520"/>
                </a:lnTo>
                <a:lnTo>
                  <a:pt x="5037" y="1520"/>
                </a:lnTo>
                <a:lnTo>
                  <a:pt x="5039" y="1520"/>
                </a:lnTo>
                <a:lnTo>
                  <a:pt x="5041" y="1518"/>
                </a:lnTo>
                <a:lnTo>
                  <a:pt x="5043" y="1515"/>
                </a:lnTo>
                <a:lnTo>
                  <a:pt x="5044" y="1511"/>
                </a:lnTo>
                <a:lnTo>
                  <a:pt x="5046" y="1505"/>
                </a:lnTo>
                <a:lnTo>
                  <a:pt x="5051" y="1500"/>
                </a:lnTo>
                <a:lnTo>
                  <a:pt x="5055" y="1495"/>
                </a:lnTo>
                <a:lnTo>
                  <a:pt x="5056" y="1493"/>
                </a:lnTo>
                <a:lnTo>
                  <a:pt x="5059" y="1513"/>
                </a:lnTo>
                <a:lnTo>
                  <a:pt x="5060" y="1515"/>
                </a:lnTo>
                <a:lnTo>
                  <a:pt x="5063" y="1519"/>
                </a:lnTo>
                <a:lnTo>
                  <a:pt x="5065" y="1521"/>
                </a:lnTo>
                <a:lnTo>
                  <a:pt x="5068" y="1523"/>
                </a:lnTo>
                <a:lnTo>
                  <a:pt x="5070" y="1524"/>
                </a:lnTo>
                <a:lnTo>
                  <a:pt x="5074" y="1525"/>
                </a:lnTo>
                <a:lnTo>
                  <a:pt x="5080" y="1527"/>
                </a:lnTo>
                <a:lnTo>
                  <a:pt x="5086" y="1528"/>
                </a:lnTo>
                <a:lnTo>
                  <a:pt x="5088" y="1528"/>
                </a:lnTo>
                <a:lnTo>
                  <a:pt x="5090" y="1525"/>
                </a:lnTo>
                <a:lnTo>
                  <a:pt x="5090" y="1521"/>
                </a:lnTo>
                <a:lnTo>
                  <a:pt x="5089" y="1513"/>
                </a:lnTo>
                <a:lnTo>
                  <a:pt x="5086" y="1499"/>
                </a:lnTo>
                <a:lnTo>
                  <a:pt x="5084" y="1491"/>
                </a:lnTo>
                <a:lnTo>
                  <a:pt x="5079" y="1484"/>
                </a:lnTo>
                <a:lnTo>
                  <a:pt x="5069" y="1474"/>
                </a:lnTo>
                <a:lnTo>
                  <a:pt x="5060" y="1462"/>
                </a:lnTo>
                <a:lnTo>
                  <a:pt x="5055" y="1455"/>
                </a:lnTo>
                <a:lnTo>
                  <a:pt x="5051" y="1450"/>
                </a:lnTo>
                <a:lnTo>
                  <a:pt x="5042" y="1443"/>
                </a:lnTo>
                <a:lnTo>
                  <a:pt x="5039" y="1442"/>
                </a:lnTo>
                <a:lnTo>
                  <a:pt x="5038" y="1439"/>
                </a:lnTo>
                <a:lnTo>
                  <a:pt x="5037" y="1437"/>
                </a:lnTo>
                <a:lnTo>
                  <a:pt x="5037" y="1435"/>
                </a:lnTo>
                <a:lnTo>
                  <a:pt x="5038" y="1430"/>
                </a:lnTo>
                <a:lnTo>
                  <a:pt x="5041" y="1425"/>
                </a:lnTo>
                <a:lnTo>
                  <a:pt x="5048" y="1415"/>
                </a:lnTo>
                <a:lnTo>
                  <a:pt x="5053" y="1412"/>
                </a:lnTo>
                <a:lnTo>
                  <a:pt x="5054" y="1416"/>
                </a:lnTo>
                <a:lnTo>
                  <a:pt x="5058" y="1425"/>
                </a:lnTo>
                <a:lnTo>
                  <a:pt x="5061" y="1430"/>
                </a:lnTo>
                <a:lnTo>
                  <a:pt x="5065" y="1435"/>
                </a:lnTo>
                <a:lnTo>
                  <a:pt x="5069" y="1439"/>
                </a:lnTo>
                <a:lnTo>
                  <a:pt x="5074" y="1442"/>
                </a:lnTo>
                <a:lnTo>
                  <a:pt x="5079" y="1446"/>
                </a:lnTo>
                <a:lnTo>
                  <a:pt x="5086" y="1448"/>
                </a:lnTo>
                <a:lnTo>
                  <a:pt x="5094" y="1450"/>
                </a:lnTo>
                <a:lnTo>
                  <a:pt x="5103" y="1451"/>
                </a:lnTo>
                <a:lnTo>
                  <a:pt x="5122" y="1455"/>
                </a:lnTo>
                <a:lnTo>
                  <a:pt x="5142" y="1459"/>
                </a:lnTo>
                <a:lnTo>
                  <a:pt x="5150" y="1462"/>
                </a:lnTo>
                <a:lnTo>
                  <a:pt x="5156" y="1465"/>
                </a:lnTo>
                <a:lnTo>
                  <a:pt x="5162" y="1469"/>
                </a:lnTo>
                <a:lnTo>
                  <a:pt x="5166" y="1472"/>
                </a:lnTo>
                <a:lnTo>
                  <a:pt x="5174" y="1480"/>
                </a:lnTo>
                <a:lnTo>
                  <a:pt x="5184" y="1491"/>
                </a:lnTo>
                <a:lnTo>
                  <a:pt x="5189" y="1500"/>
                </a:lnTo>
                <a:lnTo>
                  <a:pt x="5191" y="1505"/>
                </a:lnTo>
                <a:lnTo>
                  <a:pt x="5193" y="1507"/>
                </a:lnTo>
                <a:lnTo>
                  <a:pt x="5197" y="1511"/>
                </a:lnTo>
                <a:lnTo>
                  <a:pt x="5206" y="1516"/>
                </a:lnTo>
                <a:lnTo>
                  <a:pt x="5217" y="1522"/>
                </a:lnTo>
                <a:lnTo>
                  <a:pt x="5241" y="1534"/>
                </a:lnTo>
                <a:lnTo>
                  <a:pt x="5256" y="1541"/>
                </a:lnTo>
                <a:lnTo>
                  <a:pt x="5261" y="1543"/>
                </a:lnTo>
                <a:lnTo>
                  <a:pt x="5264" y="1546"/>
                </a:lnTo>
                <a:lnTo>
                  <a:pt x="5266" y="1549"/>
                </a:lnTo>
                <a:lnTo>
                  <a:pt x="5268" y="1552"/>
                </a:lnTo>
                <a:lnTo>
                  <a:pt x="5270" y="1556"/>
                </a:lnTo>
                <a:lnTo>
                  <a:pt x="5271" y="1556"/>
                </a:lnTo>
                <a:lnTo>
                  <a:pt x="5272" y="1553"/>
                </a:lnTo>
                <a:lnTo>
                  <a:pt x="5272" y="1550"/>
                </a:lnTo>
                <a:lnTo>
                  <a:pt x="5273" y="1541"/>
                </a:lnTo>
                <a:lnTo>
                  <a:pt x="5274" y="1530"/>
                </a:lnTo>
                <a:lnTo>
                  <a:pt x="5275" y="1523"/>
                </a:lnTo>
                <a:lnTo>
                  <a:pt x="5275" y="1518"/>
                </a:lnTo>
                <a:lnTo>
                  <a:pt x="5272" y="1514"/>
                </a:lnTo>
                <a:lnTo>
                  <a:pt x="5262" y="1505"/>
                </a:lnTo>
                <a:lnTo>
                  <a:pt x="5254" y="1497"/>
                </a:lnTo>
                <a:lnTo>
                  <a:pt x="5249" y="1493"/>
                </a:lnTo>
                <a:lnTo>
                  <a:pt x="5243" y="1487"/>
                </a:lnTo>
                <a:lnTo>
                  <a:pt x="5234" y="1478"/>
                </a:lnTo>
                <a:lnTo>
                  <a:pt x="5228" y="1472"/>
                </a:lnTo>
                <a:lnTo>
                  <a:pt x="5224" y="1467"/>
                </a:lnTo>
                <a:lnTo>
                  <a:pt x="5222" y="1462"/>
                </a:lnTo>
                <a:lnTo>
                  <a:pt x="5221" y="1457"/>
                </a:lnTo>
                <a:lnTo>
                  <a:pt x="5220" y="1446"/>
                </a:lnTo>
                <a:lnTo>
                  <a:pt x="5220" y="1432"/>
                </a:lnTo>
                <a:lnTo>
                  <a:pt x="5219" y="1425"/>
                </a:lnTo>
                <a:lnTo>
                  <a:pt x="5218" y="1418"/>
                </a:lnTo>
                <a:lnTo>
                  <a:pt x="5216" y="1413"/>
                </a:lnTo>
                <a:lnTo>
                  <a:pt x="5215" y="1410"/>
                </a:lnTo>
                <a:lnTo>
                  <a:pt x="5211" y="1405"/>
                </a:lnTo>
                <a:lnTo>
                  <a:pt x="5208" y="1399"/>
                </a:lnTo>
                <a:lnTo>
                  <a:pt x="5207" y="1397"/>
                </a:lnTo>
                <a:lnTo>
                  <a:pt x="5207" y="1395"/>
                </a:lnTo>
                <a:lnTo>
                  <a:pt x="5207" y="1394"/>
                </a:lnTo>
                <a:lnTo>
                  <a:pt x="5208" y="1392"/>
                </a:lnTo>
                <a:lnTo>
                  <a:pt x="5213" y="1386"/>
                </a:lnTo>
                <a:lnTo>
                  <a:pt x="5221" y="1376"/>
                </a:lnTo>
                <a:lnTo>
                  <a:pt x="5232" y="1365"/>
                </a:lnTo>
                <a:lnTo>
                  <a:pt x="5241" y="1354"/>
                </a:lnTo>
                <a:lnTo>
                  <a:pt x="5245" y="1350"/>
                </a:lnTo>
                <a:lnTo>
                  <a:pt x="5249" y="1346"/>
                </a:lnTo>
                <a:lnTo>
                  <a:pt x="5252" y="1342"/>
                </a:lnTo>
                <a:lnTo>
                  <a:pt x="5253" y="1338"/>
                </a:lnTo>
                <a:lnTo>
                  <a:pt x="5256" y="1325"/>
                </a:lnTo>
                <a:lnTo>
                  <a:pt x="5259" y="1307"/>
                </a:lnTo>
                <a:lnTo>
                  <a:pt x="5263" y="1289"/>
                </a:lnTo>
                <a:lnTo>
                  <a:pt x="5266" y="1273"/>
                </a:lnTo>
                <a:lnTo>
                  <a:pt x="5268" y="1260"/>
                </a:lnTo>
                <a:lnTo>
                  <a:pt x="5271" y="1252"/>
                </a:lnTo>
                <a:lnTo>
                  <a:pt x="5273" y="1248"/>
                </a:lnTo>
                <a:lnTo>
                  <a:pt x="5275" y="1244"/>
                </a:lnTo>
                <a:lnTo>
                  <a:pt x="5279" y="1241"/>
                </a:lnTo>
                <a:lnTo>
                  <a:pt x="5284" y="1238"/>
                </a:lnTo>
                <a:lnTo>
                  <a:pt x="5294" y="1232"/>
                </a:lnTo>
                <a:lnTo>
                  <a:pt x="5301" y="1227"/>
                </a:lnTo>
                <a:lnTo>
                  <a:pt x="5304" y="1225"/>
                </a:lnTo>
                <a:lnTo>
                  <a:pt x="5305" y="1222"/>
                </a:lnTo>
                <a:lnTo>
                  <a:pt x="5306" y="1219"/>
                </a:lnTo>
                <a:lnTo>
                  <a:pt x="5306" y="1217"/>
                </a:lnTo>
                <a:lnTo>
                  <a:pt x="5306" y="1215"/>
                </a:lnTo>
                <a:lnTo>
                  <a:pt x="5307" y="1212"/>
                </a:lnTo>
                <a:lnTo>
                  <a:pt x="5309" y="1210"/>
                </a:lnTo>
                <a:lnTo>
                  <a:pt x="5311" y="1208"/>
                </a:lnTo>
                <a:lnTo>
                  <a:pt x="5315" y="1208"/>
                </a:lnTo>
                <a:lnTo>
                  <a:pt x="5317" y="1208"/>
                </a:lnTo>
                <a:lnTo>
                  <a:pt x="5320" y="1210"/>
                </a:lnTo>
                <a:lnTo>
                  <a:pt x="5323" y="1214"/>
                </a:lnTo>
                <a:lnTo>
                  <a:pt x="5328" y="1223"/>
                </a:lnTo>
                <a:lnTo>
                  <a:pt x="5333" y="1230"/>
                </a:lnTo>
                <a:lnTo>
                  <a:pt x="5336" y="1233"/>
                </a:lnTo>
                <a:lnTo>
                  <a:pt x="5337" y="1235"/>
                </a:lnTo>
                <a:lnTo>
                  <a:pt x="5337" y="1237"/>
                </a:lnTo>
                <a:lnTo>
                  <a:pt x="5336" y="1239"/>
                </a:lnTo>
                <a:lnTo>
                  <a:pt x="5332" y="1243"/>
                </a:lnTo>
                <a:lnTo>
                  <a:pt x="5330" y="1248"/>
                </a:lnTo>
                <a:lnTo>
                  <a:pt x="5330" y="1249"/>
                </a:lnTo>
                <a:lnTo>
                  <a:pt x="5331" y="1251"/>
                </a:lnTo>
                <a:lnTo>
                  <a:pt x="5332" y="1252"/>
                </a:lnTo>
                <a:lnTo>
                  <a:pt x="5334" y="1253"/>
                </a:lnTo>
                <a:lnTo>
                  <a:pt x="5340" y="1254"/>
                </a:lnTo>
                <a:lnTo>
                  <a:pt x="5347" y="1253"/>
                </a:lnTo>
                <a:lnTo>
                  <a:pt x="5350" y="1253"/>
                </a:lnTo>
                <a:lnTo>
                  <a:pt x="5352" y="1254"/>
                </a:lnTo>
                <a:lnTo>
                  <a:pt x="5354" y="1256"/>
                </a:lnTo>
                <a:lnTo>
                  <a:pt x="5354" y="1259"/>
                </a:lnTo>
                <a:lnTo>
                  <a:pt x="5355" y="1269"/>
                </a:lnTo>
                <a:lnTo>
                  <a:pt x="5355" y="1278"/>
                </a:lnTo>
                <a:lnTo>
                  <a:pt x="5355" y="1289"/>
                </a:lnTo>
                <a:lnTo>
                  <a:pt x="5354" y="1300"/>
                </a:lnTo>
                <a:lnTo>
                  <a:pt x="5352" y="1314"/>
                </a:lnTo>
                <a:lnTo>
                  <a:pt x="5349" y="1326"/>
                </a:lnTo>
                <a:lnTo>
                  <a:pt x="5346" y="1337"/>
                </a:lnTo>
                <a:lnTo>
                  <a:pt x="5344" y="1341"/>
                </a:lnTo>
                <a:lnTo>
                  <a:pt x="5343" y="1342"/>
                </a:lnTo>
                <a:lnTo>
                  <a:pt x="5341" y="1345"/>
                </a:lnTo>
                <a:lnTo>
                  <a:pt x="5340" y="1348"/>
                </a:lnTo>
                <a:lnTo>
                  <a:pt x="5340" y="1352"/>
                </a:lnTo>
                <a:lnTo>
                  <a:pt x="5341" y="1357"/>
                </a:lnTo>
                <a:lnTo>
                  <a:pt x="5343" y="1363"/>
                </a:lnTo>
                <a:lnTo>
                  <a:pt x="5346" y="1374"/>
                </a:lnTo>
                <a:lnTo>
                  <a:pt x="5348" y="1382"/>
                </a:lnTo>
                <a:lnTo>
                  <a:pt x="5349" y="1390"/>
                </a:lnTo>
                <a:lnTo>
                  <a:pt x="5351" y="1402"/>
                </a:lnTo>
                <a:lnTo>
                  <a:pt x="5354" y="1413"/>
                </a:lnTo>
                <a:lnTo>
                  <a:pt x="5354" y="1421"/>
                </a:lnTo>
                <a:lnTo>
                  <a:pt x="5352" y="1429"/>
                </a:lnTo>
                <a:lnTo>
                  <a:pt x="5349" y="1437"/>
                </a:lnTo>
                <a:lnTo>
                  <a:pt x="5348" y="1442"/>
                </a:lnTo>
                <a:lnTo>
                  <a:pt x="5348" y="1449"/>
                </a:lnTo>
                <a:lnTo>
                  <a:pt x="5348" y="1455"/>
                </a:lnTo>
                <a:lnTo>
                  <a:pt x="5349" y="1461"/>
                </a:lnTo>
                <a:lnTo>
                  <a:pt x="5351" y="1473"/>
                </a:lnTo>
                <a:lnTo>
                  <a:pt x="5352" y="1480"/>
                </a:lnTo>
                <a:lnTo>
                  <a:pt x="5355" y="1484"/>
                </a:lnTo>
                <a:lnTo>
                  <a:pt x="5360" y="1489"/>
                </a:lnTo>
                <a:lnTo>
                  <a:pt x="5362" y="1491"/>
                </a:lnTo>
                <a:lnTo>
                  <a:pt x="5363" y="1494"/>
                </a:lnTo>
                <a:lnTo>
                  <a:pt x="5362" y="1497"/>
                </a:lnTo>
                <a:lnTo>
                  <a:pt x="5359" y="1501"/>
                </a:lnTo>
                <a:lnTo>
                  <a:pt x="5355" y="1506"/>
                </a:lnTo>
                <a:lnTo>
                  <a:pt x="5354" y="1511"/>
                </a:lnTo>
                <a:lnTo>
                  <a:pt x="5353" y="1515"/>
                </a:lnTo>
                <a:lnTo>
                  <a:pt x="5354" y="1519"/>
                </a:lnTo>
                <a:lnTo>
                  <a:pt x="5357" y="1526"/>
                </a:lnTo>
                <a:lnTo>
                  <a:pt x="5360" y="1534"/>
                </a:lnTo>
                <a:lnTo>
                  <a:pt x="5362" y="1540"/>
                </a:lnTo>
                <a:lnTo>
                  <a:pt x="5364" y="1547"/>
                </a:lnTo>
                <a:lnTo>
                  <a:pt x="5365" y="1551"/>
                </a:lnTo>
                <a:lnTo>
                  <a:pt x="5365" y="1555"/>
                </a:lnTo>
                <a:lnTo>
                  <a:pt x="5364" y="1559"/>
                </a:lnTo>
                <a:lnTo>
                  <a:pt x="5363" y="1562"/>
                </a:lnTo>
                <a:lnTo>
                  <a:pt x="5362" y="1569"/>
                </a:lnTo>
                <a:lnTo>
                  <a:pt x="5362" y="1578"/>
                </a:lnTo>
                <a:lnTo>
                  <a:pt x="5362" y="1582"/>
                </a:lnTo>
                <a:lnTo>
                  <a:pt x="5362" y="1587"/>
                </a:lnTo>
                <a:lnTo>
                  <a:pt x="5361" y="1591"/>
                </a:lnTo>
                <a:lnTo>
                  <a:pt x="5359" y="1596"/>
                </a:lnTo>
                <a:lnTo>
                  <a:pt x="5354" y="1608"/>
                </a:lnTo>
                <a:lnTo>
                  <a:pt x="5351" y="1618"/>
                </a:lnTo>
                <a:lnTo>
                  <a:pt x="5349" y="1623"/>
                </a:lnTo>
                <a:lnTo>
                  <a:pt x="5347" y="1627"/>
                </a:lnTo>
                <a:lnTo>
                  <a:pt x="5345" y="1630"/>
                </a:lnTo>
                <a:lnTo>
                  <a:pt x="5342" y="1633"/>
                </a:lnTo>
                <a:lnTo>
                  <a:pt x="5328" y="1636"/>
                </a:lnTo>
                <a:lnTo>
                  <a:pt x="5309" y="1640"/>
                </a:lnTo>
                <a:lnTo>
                  <a:pt x="5293" y="1643"/>
                </a:lnTo>
                <a:lnTo>
                  <a:pt x="5285" y="1644"/>
                </a:lnTo>
                <a:lnTo>
                  <a:pt x="5282" y="1644"/>
                </a:lnTo>
                <a:lnTo>
                  <a:pt x="5277" y="1643"/>
                </a:lnTo>
                <a:lnTo>
                  <a:pt x="5275" y="1642"/>
                </a:lnTo>
                <a:lnTo>
                  <a:pt x="5273" y="1643"/>
                </a:lnTo>
                <a:lnTo>
                  <a:pt x="5271" y="1645"/>
                </a:lnTo>
                <a:lnTo>
                  <a:pt x="5271" y="1647"/>
                </a:lnTo>
                <a:lnTo>
                  <a:pt x="5272" y="1651"/>
                </a:lnTo>
                <a:lnTo>
                  <a:pt x="5275" y="1654"/>
                </a:lnTo>
                <a:lnTo>
                  <a:pt x="5279" y="1657"/>
                </a:lnTo>
                <a:lnTo>
                  <a:pt x="5283" y="1659"/>
                </a:lnTo>
                <a:lnTo>
                  <a:pt x="5290" y="1664"/>
                </a:lnTo>
                <a:lnTo>
                  <a:pt x="5295" y="1666"/>
                </a:lnTo>
                <a:lnTo>
                  <a:pt x="5301" y="1666"/>
                </a:lnTo>
                <a:lnTo>
                  <a:pt x="5315" y="1666"/>
                </a:lnTo>
                <a:lnTo>
                  <a:pt x="5323" y="1666"/>
                </a:lnTo>
                <a:lnTo>
                  <a:pt x="5329" y="1665"/>
                </a:lnTo>
                <a:lnTo>
                  <a:pt x="5336" y="1664"/>
                </a:lnTo>
                <a:lnTo>
                  <a:pt x="5339" y="1662"/>
                </a:lnTo>
                <a:lnTo>
                  <a:pt x="5349" y="1651"/>
                </a:lnTo>
                <a:lnTo>
                  <a:pt x="5360" y="1640"/>
                </a:lnTo>
                <a:lnTo>
                  <a:pt x="5365" y="1638"/>
                </a:lnTo>
                <a:lnTo>
                  <a:pt x="5372" y="1637"/>
                </a:lnTo>
                <a:lnTo>
                  <a:pt x="5376" y="1636"/>
                </a:lnTo>
                <a:lnTo>
                  <a:pt x="5380" y="1634"/>
                </a:lnTo>
                <a:lnTo>
                  <a:pt x="5382" y="1632"/>
                </a:lnTo>
                <a:lnTo>
                  <a:pt x="5384" y="1629"/>
                </a:lnTo>
                <a:lnTo>
                  <a:pt x="5385" y="1618"/>
                </a:lnTo>
                <a:lnTo>
                  <a:pt x="5387" y="1605"/>
                </a:lnTo>
                <a:lnTo>
                  <a:pt x="5389" y="1593"/>
                </a:lnTo>
                <a:lnTo>
                  <a:pt x="5392" y="1585"/>
                </a:lnTo>
                <a:lnTo>
                  <a:pt x="5397" y="1581"/>
                </a:lnTo>
                <a:lnTo>
                  <a:pt x="5404" y="1577"/>
                </a:lnTo>
                <a:lnTo>
                  <a:pt x="5407" y="1574"/>
                </a:lnTo>
                <a:lnTo>
                  <a:pt x="5408" y="1571"/>
                </a:lnTo>
                <a:lnTo>
                  <a:pt x="5407" y="1567"/>
                </a:lnTo>
                <a:lnTo>
                  <a:pt x="5404" y="1562"/>
                </a:lnTo>
                <a:lnTo>
                  <a:pt x="5395" y="1550"/>
                </a:lnTo>
                <a:lnTo>
                  <a:pt x="5387" y="1542"/>
                </a:lnTo>
                <a:lnTo>
                  <a:pt x="5384" y="1539"/>
                </a:lnTo>
                <a:lnTo>
                  <a:pt x="5382" y="1537"/>
                </a:lnTo>
                <a:lnTo>
                  <a:pt x="5381" y="1535"/>
                </a:lnTo>
                <a:lnTo>
                  <a:pt x="5382" y="1533"/>
                </a:lnTo>
                <a:lnTo>
                  <a:pt x="5384" y="1530"/>
                </a:lnTo>
                <a:lnTo>
                  <a:pt x="5390" y="1527"/>
                </a:lnTo>
                <a:lnTo>
                  <a:pt x="5396" y="1525"/>
                </a:lnTo>
                <a:lnTo>
                  <a:pt x="5405" y="1522"/>
                </a:lnTo>
                <a:lnTo>
                  <a:pt x="5419" y="1518"/>
                </a:lnTo>
                <a:lnTo>
                  <a:pt x="5426" y="1516"/>
                </a:lnTo>
                <a:lnTo>
                  <a:pt x="5424" y="1515"/>
                </a:lnTo>
                <a:lnTo>
                  <a:pt x="5419" y="1511"/>
                </a:lnTo>
                <a:lnTo>
                  <a:pt x="5415" y="1509"/>
                </a:lnTo>
                <a:lnTo>
                  <a:pt x="5410" y="1507"/>
                </a:lnTo>
                <a:lnTo>
                  <a:pt x="5404" y="1506"/>
                </a:lnTo>
                <a:lnTo>
                  <a:pt x="5395" y="1505"/>
                </a:lnTo>
                <a:lnTo>
                  <a:pt x="5384" y="1504"/>
                </a:lnTo>
                <a:lnTo>
                  <a:pt x="5379" y="1503"/>
                </a:lnTo>
                <a:lnTo>
                  <a:pt x="5377" y="1500"/>
                </a:lnTo>
                <a:lnTo>
                  <a:pt x="5377" y="1494"/>
                </a:lnTo>
                <a:lnTo>
                  <a:pt x="5375" y="1481"/>
                </a:lnTo>
                <a:lnTo>
                  <a:pt x="5372" y="1460"/>
                </a:lnTo>
                <a:lnTo>
                  <a:pt x="5370" y="1450"/>
                </a:lnTo>
                <a:lnTo>
                  <a:pt x="5369" y="1440"/>
                </a:lnTo>
                <a:lnTo>
                  <a:pt x="5369" y="1433"/>
                </a:lnTo>
                <a:lnTo>
                  <a:pt x="5370" y="1429"/>
                </a:lnTo>
                <a:lnTo>
                  <a:pt x="5375" y="1425"/>
                </a:lnTo>
                <a:lnTo>
                  <a:pt x="5381" y="1423"/>
                </a:lnTo>
                <a:lnTo>
                  <a:pt x="5383" y="1420"/>
                </a:lnTo>
                <a:lnTo>
                  <a:pt x="5383" y="1417"/>
                </a:lnTo>
                <a:lnTo>
                  <a:pt x="5382" y="1413"/>
                </a:lnTo>
                <a:lnTo>
                  <a:pt x="5379" y="1407"/>
                </a:lnTo>
                <a:lnTo>
                  <a:pt x="5370" y="1395"/>
                </a:lnTo>
                <a:lnTo>
                  <a:pt x="5366" y="1386"/>
                </a:lnTo>
                <a:lnTo>
                  <a:pt x="5365" y="1381"/>
                </a:lnTo>
                <a:lnTo>
                  <a:pt x="5364" y="1374"/>
                </a:lnTo>
                <a:lnTo>
                  <a:pt x="5365" y="1367"/>
                </a:lnTo>
                <a:lnTo>
                  <a:pt x="5365" y="1358"/>
                </a:lnTo>
                <a:lnTo>
                  <a:pt x="5366" y="1348"/>
                </a:lnTo>
                <a:lnTo>
                  <a:pt x="5369" y="1339"/>
                </a:lnTo>
                <a:lnTo>
                  <a:pt x="5372" y="1330"/>
                </a:lnTo>
                <a:lnTo>
                  <a:pt x="5375" y="1323"/>
                </a:lnTo>
                <a:lnTo>
                  <a:pt x="5382" y="1314"/>
                </a:lnTo>
                <a:lnTo>
                  <a:pt x="5385" y="1309"/>
                </a:lnTo>
                <a:lnTo>
                  <a:pt x="5386" y="1307"/>
                </a:lnTo>
                <a:lnTo>
                  <a:pt x="5390" y="1300"/>
                </a:lnTo>
                <a:lnTo>
                  <a:pt x="5394" y="1292"/>
                </a:lnTo>
                <a:lnTo>
                  <a:pt x="5395" y="1283"/>
                </a:lnTo>
                <a:lnTo>
                  <a:pt x="5398" y="1270"/>
                </a:lnTo>
                <a:lnTo>
                  <a:pt x="5403" y="1252"/>
                </a:lnTo>
                <a:lnTo>
                  <a:pt x="5406" y="1243"/>
                </a:lnTo>
                <a:lnTo>
                  <a:pt x="5408" y="1238"/>
                </a:lnTo>
                <a:lnTo>
                  <a:pt x="5409" y="1236"/>
                </a:lnTo>
                <a:lnTo>
                  <a:pt x="5410" y="1235"/>
                </a:lnTo>
                <a:lnTo>
                  <a:pt x="5411" y="1235"/>
                </a:lnTo>
                <a:lnTo>
                  <a:pt x="5411" y="1237"/>
                </a:lnTo>
                <a:lnTo>
                  <a:pt x="5414" y="1248"/>
                </a:lnTo>
                <a:lnTo>
                  <a:pt x="5418" y="1261"/>
                </a:lnTo>
                <a:lnTo>
                  <a:pt x="5420" y="1267"/>
                </a:lnTo>
                <a:lnTo>
                  <a:pt x="5423" y="1275"/>
                </a:lnTo>
                <a:lnTo>
                  <a:pt x="5423" y="1281"/>
                </a:lnTo>
                <a:lnTo>
                  <a:pt x="5421" y="1287"/>
                </a:lnTo>
                <a:lnTo>
                  <a:pt x="5418" y="1298"/>
                </a:lnTo>
                <a:lnTo>
                  <a:pt x="5416" y="1308"/>
                </a:lnTo>
                <a:lnTo>
                  <a:pt x="5415" y="1320"/>
                </a:lnTo>
                <a:lnTo>
                  <a:pt x="5413" y="1331"/>
                </a:lnTo>
                <a:lnTo>
                  <a:pt x="5413" y="1336"/>
                </a:lnTo>
                <a:lnTo>
                  <a:pt x="5414" y="1338"/>
                </a:lnTo>
                <a:lnTo>
                  <a:pt x="5416" y="1339"/>
                </a:lnTo>
                <a:lnTo>
                  <a:pt x="5418" y="1338"/>
                </a:lnTo>
                <a:lnTo>
                  <a:pt x="5424" y="1335"/>
                </a:lnTo>
                <a:lnTo>
                  <a:pt x="5427" y="1332"/>
                </a:lnTo>
                <a:lnTo>
                  <a:pt x="5434" y="1293"/>
                </a:lnTo>
                <a:lnTo>
                  <a:pt x="5436" y="1287"/>
                </a:lnTo>
                <a:lnTo>
                  <a:pt x="5442" y="1278"/>
                </a:lnTo>
                <a:lnTo>
                  <a:pt x="5447" y="1273"/>
                </a:lnTo>
                <a:lnTo>
                  <a:pt x="5450" y="1270"/>
                </a:lnTo>
                <a:lnTo>
                  <a:pt x="5452" y="1267"/>
                </a:lnTo>
                <a:lnTo>
                  <a:pt x="5453" y="1267"/>
                </a:lnTo>
                <a:lnTo>
                  <a:pt x="5454" y="1267"/>
                </a:lnTo>
                <a:lnTo>
                  <a:pt x="5455" y="1267"/>
                </a:lnTo>
                <a:lnTo>
                  <a:pt x="5463" y="1273"/>
                </a:lnTo>
                <a:lnTo>
                  <a:pt x="5477" y="1281"/>
                </a:lnTo>
                <a:lnTo>
                  <a:pt x="5491" y="1289"/>
                </a:lnTo>
                <a:lnTo>
                  <a:pt x="5501" y="1297"/>
                </a:lnTo>
                <a:lnTo>
                  <a:pt x="5511" y="1304"/>
                </a:lnTo>
                <a:lnTo>
                  <a:pt x="5523" y="1310"/>
                </a:lnTo>
                <a:lnTo>
                  <a:pt x="5529" y="1315"/>
                </a:lnTo>
                <a:lnTo>
                  <a:pt x="5536" y="1318"/>
                </a:lnTo>
                <a:lnTo>
                  <a:pt x="5540" y="1322"/>
                </a:lnTo>
                <a:lnTo>
                  <a:pt x="5544" y="1326"/>
                </a:lnTo>
                <a:lnTo>
                  <a:pt x="5547" y="1329"/>
                </a:lnTo>
                <a:lnTo>
                  <a:pt x="5551" y="1331"/>
                </a:lnTo>
                <a:lnTo>
                  <a:pt x="5557" y="1332"/>
                </a:lnTo>
                <a:lnTo>
                  <a:pt x="5562" y="1333"/>
                </a:lnTo>
                <a:lnTo>
                  <a:pt x="5566" y="1335"/>
                </a:lnTo>
                <a:lnTo>
                  <a:pt x="5570" y="1337"/>
                </a:lnTo>
                <a:lnTo>
                  <a:pt x="5573" y="1339"/>
                </a:lnTo>
                <a:lnTo>
                  <a:pt x="5574" y="1343"/>
                </a:lnTo>
                <a:lnTo>
                  <a:pt x="5574" y="1351"/>
                </a:lnTo>
                <a:lnTo>
                  <a:pt x="5575" y="1358"/>
                </a:lnTo>
                <a:lnTo>
                  <a:pt x="5574" y="1364"/>
                </a:lnTo>
                <a:lnTo>
                  <a:pt x="5571" y="1372"/>
                </a:lnTo>
                <a:lnTo>
                  <a:pt x="5569" y="1377"/>
                </a:lnTo>
                <a:lnTo>
                  <a:pt x="5567" y="1382"/>
                </a:lnTo>
                <a:lnTo>
                  <a:pt x="5567" y="1387"/>
                </a:lnTo>
                <a:lnTo>
                  <a:pt x="5566" y="1391"/>
                </a:lnTo>
                <a:lnTo>
                  <a:pt x="5567" y="1396"/>
                </a:lnTo>
                <a:lnTo>
                  <a:pt x="5568" y="1402"/>
                </a:lnTo>
                <a:lnTo>
                  <a:pt x="5570" y="1408"/>
                </a:lnTo>
                <a:lnTo>
                  <a:pt x="5573" y="1414"/>
                </a:lnTo>
                <a:lnTo>
                  <a:pt x="5578" y="1420"/>
                </a:lnTo>
                <a:lnTo>
                  <a:pt x="5582" y="1425"/>
                </a:lnTo>
                <a:lnTo>
                  <a:pt x="5586" y="1428"/>
                </a:lnTo>
                <a:lnTo>
                  <a:pt x="5590" y="1428"/>
                </a:lnTo>
                <a:lnTo>
                  <a:pt x="5594" y="1428"/>
                </a:lnTo>
                <a:lnTo>
                  <a:pt x="5597" y="1425"/>
                </a:lnTo>
                <a:lnTo>
                  <a:pt x="5599" y="1420"/>
                </a:lnTo>
                <a:lnTo>
                  <a:pt x="5600" y="1415"/>
                </a:lnTo>
                <a:lnTo>
                  <a:pt x="5597" y="1399"/>
                </a:lnTo>
                <a:lnTo>
                  <a:pt x="5596" y="1383"/>
                </a:lnTo>
                <a:lnTo>
                  <a:pt x="5595" y="1368"/>
                </a:lnTo>
                <a:lnTo>
                  <a:pt x="5593" y="1359"/>
                </a:lnTo>
                <a:lnTo>
                  <a:pt x="5584" y="1348"/>
                </a:lnTo>
                <a:lnTo>
                  <a:pt x="5574" y="1336"/>
                </a:lnTo>
                <a:lnTo>
                  <a:pt x="5571" y="1326"/>
                </a:lnTo>
                <a:lnTo>
                  <a:pt x="5566" y="1315"/>
                </a:lnTo>
                <a:lnTo>
                  <a:pt x="5564" y="1311"/>
                </a:lnTo>
                <a:lnTo>
                  <a:pt x="5560" y="1308"/>
                </a:lnTo>
                <a:lnTo>
                  <a:pt x="5557" y="1305"/>
                </a:lnTo>
                <a:lnTo>
                  <a:pt x="5551" y="1302"/>
                </a:lnTo>
                <a:lnTo>
                  <a:pt x="5543" y="1296"/>
                </a:lnTo>
                <a:lnTo>
                  <a:pt x="5535" y="1288"/>
                </a:lnTo>
                <a:lnTo>
                  <a:pt x="5533" y="1282"/>
                </a:lnTo>
                <a:lnTo>
                  <a:pt x="5531" y="1276"/>
                </a:lnTo>
                <a:lnTo>
                  <a:pt x="5531" y="1267"/>
                </a:lnTo>
                <a:lnTo>
                  <a:pt x="5533" y="1260"/>
                </a:lnTo>
                <a:lnTo>
                  <a:pt x="5534" y="1253"/>
                </a:lnTo>
                <a:lnTo>
                  <a:pt x="5535" y="1247"/>
                </a:lnTo>
                <a:lnTo>
                  <a:pt x="5535" y="1241"/>
                </a:lnTo>
                <a:lnTo>
                  <a:pt x="5534" y="1237"/>
                </a:lnTo>
                <a:lnTo>
                  <a:pt x="5529" y="1232"/>
                </a:lnTo>
                <a:lnTo>
                  <a:pt x="5526" y="1227"/>
                </a:lnTo>
                <a:lnTo>
                  <a:pt x="5524" y="1221"/>
                </a:lnTo>
                <a:lnTo>
                  <a:pt x="5524" y="1218"/>
                </a:lnTo>
                <a:lnTo>
                  <a:pt x="5541" y="1212"/>
                </a:lnTo>
                <a:lnTo>
                  <a:pt x="5578" y="1201"/>
                </a:lnTo>
                <a:lnTo>
                  <a:pt x="5597" y="1196"/>
                </a:lnTo>
                <a:lnTo>
                  <a:pt x="5615" y="1193"/>
                </a:lnTo>
                <a:lnTo>
                  <a:pt x="5622" y="1192"/>
                </a:lnTo>
                <a:lnTo>
                  <a:pt x="5628" y="1191"/>
                </a:lnTo>
                <a:lnTo>
                  <a:pt x="5631" y="1191"/>
                </a:lnTo>
                <a:lnTo>
                  <a:pt x="5633" y="1192"/>
                </a:lnTo>
                <a:lnTo>
                  <a:pt x="5634" y="1194"/>
                </a:lnTo>
                <a:lnTo>
                  <a:pt x="5638" y="1197"/>
                </a:lnTo>
                <a:lnTo>
                  <a:pt x="5643" y="1199"/>
                </a:lnTo>
                <a:lnTo>
                  <a:pt x="5648" y="1201"/>
                </a:lnTo>
                <a:lnTo>
                  <a:pt x="5653" y="1204"/>
                </a:lnTo>
                <a:lnTo>
                  <a:pt x="5658" y="1205"/>
                </a:lnTo>
                <a:lnTo>
                  <a:pt x="5662" y="1205"/>
                </a:lnTo>
                <a:lnTo>
                  <a:pt x="5665" y="1203"/>
                </a:lnTo>
                <a:lnTo>
                  <a:pt x="5669" y="1198"/>
                </a:lnTo>
                <a:lnTo>
                  <a:pt x="5675" y="1192"/>
                </a:lnTo>
                <a:lnTo>
                  <a:pt x="5676" y="1187"/>
                </a:lnTo>
                <a:lnTo>
                  <a:pt x="5676" y="1180"/>
                </a:lnTo>
                <a:lnTo>
                  <a:pt x="5674" y="1172"/>
                </a:lnTo>
                <a:lnTo>
                  <a:pt x="5669" y="1161"/>
                </a:lnTo>
                <a:lnTo>
                  <a:pt x="5656" y="1141"/>
                </a:lnTo>
                <a:lnTo>
                  <a:pt x="5647" y="1127"/>
                </a:lnTo>
                <a:lnTo>
                  <a:pt x="5646" y="1124"/>
                </a:lnTo>
                <a:lnTo>
                  <a:pt x="5646" y="1121"/>
                </a:lnTo>
                <a:lnTo>
                  <a:pt x="5646" y="1119"/>
                </a:lnTo>
                <a:lnTo>
                  <a:pt x="5646" y="1116"/>
                </a:lnTo>
                <a:lnTo>
                  <a:pt x="5648" y="1112"/>
                </a:lnTo>
                <a:lnTo>
                  <a:pt x="5650" y="1108"/>
                </a:lnTo>
                <a:lnTo>
                  <a:pt x="5654" y="1105"/>
                </a:lnTo>
                <a:lnTo>
                  <a:pt x="5658" y="1101"/>
                </a:lnTo>
                <a:lnTo>
                  <a:pt x="5679" y="1082"/>
                </a:lnTo>
                <a:lnTo>
                  <a:pt x="5700" y="1062"/>
                </a:lnTo>
                <a:lnTo>
                  <a:pt x="5719" y="1044"/>
                </a:lnTo>
                <a:lnTo>
                  <a:pt x="5735" y="1030"/>
                </a:lnTo>
                <a:lnTo>
                  <a:pt x="5739" y="1026"/>
                </a:lnTo>
                <a:lnTo>
                  <a:pt x="5744" y="1024"/>
                </a:lnTo>
                <a:lnTo>
                  <a:pt x="5750" y="1022"/>
                </a:lnTo>
                <a:lnTo>
                  <a:pt x="5758" y="1021"/>
                </a:lnTo>
                <a:lnTo>
                  <a:pt x="5772" y="1018"/>
                </a:lnTo>
                <a:lnTo>
                  <a:pt x="5788" y="1016"/>
                </a:lnTo>
                <a:lnTo>
                  <a:pt x="5804" y="1014"/>
                </a:lnTo>
                <a:lnTo>
                  <a:pt x="5818" y="1011"/>
                </a:lnTo>
                <a:lnTo>
                  <a:pt x="5824" y="1010"/>
                </a:lnTo>
                <a:lnTo>
                  <a:pt x="5828" y="1008"/>
                </a:lnTo>
                <a:lnTo>
                  <a:pt x="5831" y="1004"/>
                </a:lnTo>
                <a:lnTo>
                  <a:pt x="5833" y="1002"/>
                </a:lnTo>
                <a:lnTo>
                  <a:pt x="5836" y="995"/>
                </a:lnTo>
                <a:lnTo>
                  <a:pt x="5837" y="988"/>
                </a:lnTo>
                <a:lnTo>
                  <a:pt x="5838" y="980"/>
                </a:lnTo>
                <a:lnTo>
                  <a:pt x="5838" y="973"/>
                </a:lnTo>
                <a:lnTo>
                  <a:pt x="5838" y="960"/>
                </a:lnTo>
                <a:lnTo>
                  <a:pt x="5837" y="956"/>
                </a:lnTo>
                <a:lnTo>
                  <a:pt x="5837" y="951"/>
                </a:lnTo>
                <a:lnTo>
                  <a:pt x="5836" y="940"/>
                </a:lnTo>
                <a:lnTo>
                  <a:pt x="5836" y="933"/>
                </a:lnTo>
                <a:lnTo>
                  <a:pt x="5836" y="928"/>
                </a:lnTo>
                <a:lnTo>
                  <a:pt x="5837" y="926"/>
                </a:lnTo>
                <a:lnTo>
                  <a:pt x="5838" y="925"/>
                </a:lnTo>
                <a:lnTo>
                  <a:pt x="5841" y="924"/>
                </a:lnTo>
                <a:lnTo>
                  <a:pt x="5842" y="923"/>
                </a:lnTo>
                <a:lnTo>
                  <a:pt x="5850" y="922"/>
                </a:lnTo>
                <a:lnTo>
                  <a:pt x="5859" y="919"/>
                </a:lnTo>
                <a:lnTo>
                  <a:pt x="5863" y="916"/>
                </a:lnTo>
                <a:lnTo>
                  <a:pt x="5865" y="914"/>
                </a:lnTo>
                <a:lnTo>
                  <a:pt x="5866" y="912"/>
                </a:lnTo>
                <a:lnTo>
                  <a:pt x="5866" y="910"/>
                </a:lnTo>
                <a:lnTo>
                  <a:pt x="5865" y="908"/>
                </a:lnTo>
                <a:lnTo>
                  <a:pt x="5865" y="904"/>
                </a:lnTo>
                <a:lnTo>
                  <a:pt x="5866" y="899"/>
                </a:lnTo>
                <a:lnTo>
                  <a:pt x="5868" y="894"/>
                </a:lnTo>
                <a:lnTo>
                  <a:pt x="5870" y="891"/>
                </a:lnTo>
                <a:lnTo>
                  <a:pt x="5873" y="889"/>
                </a:lnTo>
                <a:lnTo>
                  <a:pt x="5874" y="889"/>
                </a:lnTo>
                <a:lnTo>
                  <a:pt x="5875" y="890"/>
                </a:lnTo>
                <a:lnTo>
                  <a:pt x="5876" y="891"/>
                </a:lnTo>
                <a:lnTo>
                  <a:pt x="5877" y="894"/>
                </a:lnTo>
                <a:lnTo>
                  <a:pt x="5881" y="904"/>
                </a:lnTo>
                <a:lnTo>
                  <a:pt x="5882" y="910"/>
                </a:lnTo>
                <a:lnTo>
                  <a:pt x="5882" y="915"/>
                </a:lnTo>
                <a:lnTo>
                  <a:pt x="5880" y="921"/>
                </a:lnTo>
                <a:lnTo>
                  <a:pt x="5887" y="929"/>
                </a:lnTo>
                <a:lnTo>
                  <a:pt x="5894" y="941"/>
                </a:lnTo>
                <a:lnTo>
                  <a:pt x="5894" y="944"/>
                </a:lnTo>
                <a:lnTo>
                  <a:pt x="5892" y="947"/>
                </a:lnTo>
                <a:lnTo>
                  <a:pt x="5889" y="948"/>
                </a:lnTo>
                <a:lnTo>
                  <a:pt x="5885" y="949"/>
                </a:lnTo>
                <a:lnTo>
                  <a:pt x="5880" y="948"/>
                </a:lnTo>
                <a:lnTo>
                  <a:pt x="5876" y="947"/>
                </a:lnTo>
                <a:lnTo>
                  <a:pt x="5872" y="945"/>
                </a:lnTo>
                <a:lnTo>
                  <a:pt x="5868" y="942"/>
                </a:lnTo>
                <a:lnTo>
                  <a:pt x="5864" y="938"/>
                </a:lnTo>
                <a:lnTo>
                  <a:pt x="5858" y="935"/>
                </a:lnTo>
                <a:lnTo>
                  <a:pt x="5854" y="934"/>
                </a:lnTo>
                <a:lnTo>
                  <a:pt x="5850" y="932"/>
                </a:lnTo>
                <a:lnTo>
                  <a:pt x="5846" y="932"/>
                </a:lnTo>
                <a:lnTo>
                  <a:pt x="5843" y="932"/>
                </a:lnTo>
                <a:lnTo>
                  <a:pt x="5842" y="933"/>
                </a:lnTo>
                <a:lnTo>
                  <a:pt x="5842" y="935"/>
                </a:lnTo>
                <a:lnTo>
                  <a:pt x="5847" y="940"/>
                </a:lnTo>
                <a:lnTo>
                  <a:pt x="5853" y="944"/>
                </a:lnTo>
                <a:lnTo>
                  <a:pt x="5859" y="947"/>
                </a:lnTo>
                <a:lnTo>
                  <a:pt x="5863" y="948"/>
                </a:lnTo>
                <a:lnTo>
                  <a:pt x="5860" y="951"/>
                </a:lnTo>
                <a:lnTo>
                  <a:pt x="5857" y="962"/>
                </a:lnTo>
                <a:lnTo>
                  <a:pt x="5857" y="965"/>
                </a:lnTo>
                <a:lnTo>
                  <a:pt x="5857" y="967"/>
                </a:lnTo>
                <a:lnTo>
                  <a:pt x="5859" y="968"/>
                </a:lnTo>
                <a:lnTo>
                  <a:pt x="5863" y="968"/>
                </a:lnTo>
                <a:lnTo>
                  <a:pt x="5869" y="966"/>
                </a:lnTo>
                <a:lnTo>
                  <a:pt x="5875" y="962"/>
                </a:lnTo>
                <a:lnTo>
                  <a:pt x="5877" y="960"/>
                </a:lnTo>
                <a:lnTo>
                  <a:pt x="5880" y="960"/>
                </a:lnTo>
                <a:lnTo>
                  <a:pt x="5885" y="962"/>
                </a:lnTo>
                <a:lnTo>
                  <a:pt x="5888" y="964"/>
                </a:lnTo>
                <a:lnTo>
                  <a:pt x="5891" y="966"/>
                </a:lnTo>
                <a:lnTo>
                  <a:pt x="5892" y="969"/>
                </a:lnTo>
                <a:lnTo>
                  <a:pt x="5893" y="973"/>
                </a:lnTo>
                <a:lnTo>
                  <a:pt x="5892" y="977"/>
                </a:lnTo>
                <a:lnTo>
                  <a:pt x="5889" y="987"/>
                </a:lnTo>
                <a:lnTo>
                  <a:pt x="5886" y="995"/>
                </a:lnTo>
                <a:lnTo>
                  <a:pt x="5886" y="997"/>
                </a:lnTo>
                <a:lnTo>
                  <a:pt x="5887" y="999"/>
                </a:lnTo>
                <a:lnTo>
                  <a:pt x="5890" y="999"/>
                </a:lnTo>
                <a:lnTo>
                  <a:pt x="5893" y="997"/>
                </a:lnTo>
                <a:lnTo>
                  <a:pt x="5902" y="993"/>
                </a:lnTo>
                <a:lnTo>
                  <a:pt x="5912" y="991"/>
                </a:lnTo>
                <a:lnTo>
                  <a:pt x="5915" y="990"/>
                </a:lnTo>
                <a:lnTo>
                  <a:pt x="5918" y="988"/>
                </a:lnTo>
                <a:lnTo>
                  <a:pt x="5920" y="984"/>
                </a:lnTo>
                <a:lnTo>
                  <a:pt x="5922" y="978"/>
                </a:lnTo>
                <a:lnTo>
                  <a:pt x="5921" y="972"/>
                </a:lnTo>
                <a:lnTo>
                  <a:pt x="5920" y="966"/>
                </a:lnTo>
                <a:lnTo>
                  <a:pt x="5918" y="960"/>
                </a:lnTo>
                <a:lnTo>
                  <a:pt x="5916" y="955"/>
                </a:lnTo>
                <a:lnTo>
                  <a:pt x="5916" y="953"/>
                </a:lnTo>
                <a:lnTo>
                  <a:pt x="5916" y="951"/>
                </a:lnTo>
                <a:lnTo>
                  <a:pt x="5916" y="950"/>
                </a:lnTo>
                <a:lnTo>
                  <a:pt x="5917" y="948"/>
                </a:lnTo>
                <a:lnTo>
                  <a:pt x="5922" y="946"/>
                </a:lnTo>
                <a:lnTo>
                  <a:pt x="5930" y="946"/>
                </a:lnTo>
                <a:lnTo>
                  <a:pt x="5953" y="948"/>
                </a:lnTo>
                <a:lnTo>
                  <a:pt x="5974" y="950"/>
                </a:lnTo>
                <a:lnTo>
                  <a:pt x="5983" y="950"/>
                </a:lnTo>
                <a:lnTo>
                  <a:pt x="5989" y="949"/>
                </a:lnTo>
                <a:lnTo>
                  <a:pt x="5991" y="947"/>
                </a:lnTo>
                <a:lnTo>
                  <a:pt x="5992" y="945"/>
                </a:lnTo>
                <a:lnTo>
                  <a:pt x="5994" y="942"/>
                </a:lnTo>
                <a:lnTo>
                  <a:pt x="5992" y="938"/>
                </a:lnTo>
                <a:lnTo>
                  <a:pt x="5986" y="922"/>
                </a:lnTo>
                <a:lnTo>
                  <a:pt x="5980" y="905"/>
                </a:lnTo>
                <a:lnTo>
                  <a:pt x="5977" y="897"/>
                </a:lnTo>
                <a:lnTo>
                  <a:pt x="5976" y="890"/>
                </a:lnTo>
                <a:lnTo>
                  <a:pt x="5975" y="887"/>
                </a:lnTo>
                <a:lnTo>
                  <a:pt x="5976" y="884"/>
                </a:lnTo>
                <a:lnTo>
                  <a:pt x="5976" y="881"/>
                </a:lnTo>
                <a:lnTo>
                  <a:pt x="5977" y="879"/>
                </a:lnTo>
                <a:lnTo>
                  <a:pt x="5986" y="870"/>
                </a:lnTo>
                <a:lnTo>
                  <a:pt x="5998" y="862"/>
                </a:lnTo>
                <a:lnTo>
                  <a:pt x="6009" y="854"/>
                </a:lnTo>
                <a:lnTo>
                  <a:pt x="6021" y="848"/>
                </a:lnTo>
                <a:lnTo>
                  <a:pt x="6027" y="846"/>
                </a:lnTo>
                <a:lnTo>
                  <a:pt x="6035" y="845"/>
                </a:lnTo>
                <a:lnTo>
                  <a:pt x="6047" y="844"/>
                </a:lnTo>
                <a:lnTo>
                  <a:pt x="6058" y="844"/>
                </a:lnTo>
                <a:lnTo>
                  <a:pt x="6080" y="845"/>
                </a:lnTo>
                <a:lnTo>
                  <a:pt x="6092" y="847"/>
                </a:lnTo>
                <a:lnTo>
                  <a:pt x="6094" y="849"/>
                </a:lnTo>
                <a:lnTo>
                  <a:pt x="6095" y="853"/>
                </a:lnTo>
                <a:lnTo>
                  <a:pt x="6095" y="857"/>
                </a:lnTo>
                <a:lnTo>
                  <a:pt x="6095" y="862"/>
                </a:lnTo>
                <a:lnTo>
                  <a:pt x="6094" y="866"/>
                </a:lnTo>
                <a:lnTo>
                  <a:pt x="6092" y="871"/>
                </a:lnTo>
                <a:lnTo>
                  <a:pt x="6091" y="876"/>
                </a:lnTo>
                <a:lnTo>
                  <a:pt x="6088" y="878"/>
                </a:lnTo>
                <a:lnTo>
                  <a:pt x="6086" y="880"/>
                </a:lnTo>
                <a:lnTo>
                  <a:pt x="6085" y="882"/>
                </a:lnTo>
                <a:lnTo>
                  <a:pt x="6085" y="885"/>
                </a:lnTo>
                <a:lnTo>
                  <a:pt x="6086" y="887"/>
                </a:lnTo>
                <a:lnTo>
                  <a:pt x="6091" y="893"/>
                </a:lnTo>
                <a:lnTo>
                  <a:pt x="6099" y="901"/>
                </a:lnTo>
                <a:lnTo>
                  <a:pt x="6105" y="904"/>
                </a:lnTo>
                <a:lnTo>
                  <a:pt x="6110" y="905"/>
                </a:lnTo>
                <a:lnTo>
                  <a:pt x="6114" y="906"/>
                </a:lnTo>
                <a:lnTo>
                  <a:pt x="6117" y="907"/>
                </a:lnTo>
                <a:lnTo>
                  <a:pt x="6120" y="908"/>
                </a:lnTo>
                <a:lnTo>
                  <a:pt x="6122" y="909"/>
                </a:lnTo>
                <a:lnTo>
                  <a:pt x="6123" y="913"/>
                </a:lnTo>
                <a:lnTo>
                  <a:pt x="6122" y="919"/>
                </a:lnTo>
                <a:lnTo>
                  <a:pt x="6120" y="931"/>
                </a:lnTo>
                <a:lnTo>
                  <a:pt x="6118" y="941"/>
                </a:lnTo>
                <a:lnTo>
                  <a:pt x="6117" y="944"/>
                </a:lnTo>
                <a:lnTo>
                  <a:pt x="6118" y="947"/>
                </a:lnTo>
                <a:lnTo>
                  <a:pt x="6119" y="949"/>
                </a:lnTo>
                <a:lnTo>
                  <a:pt x="6121" y="950"/>
                </a:lnTo>
                <a:lnTo>
                  <a:pt x="6126" y="950"/>
                </a:lnTo>
                <a:lnTo>
                  <a:pt x="6129" y="948"/>
                </a:lnTo>
                <a:lnTo>
                  <a:pt x="6132" y="946"/>
                </a:lnTo>
                <a:lnTo>
                  <a:pt x="6135" y="942"/>
                </a:lnTo>
                <a:lnTo>
                  <a:pt x="6141" y="934"/>
                </a:lnTo>
                <a:lnTo>
                  <a:pt x="6150" y="929"/>
                </a:lnTo>
                <a:lnTo>
                  <a:pt x="6155" y="928"/>
                </a:lnTo>
                <a:lnTo>
                  <a:pt x="6160" y="927"/>
                </a:lnTo>
                <a:lnTo>
                  <a:pt x="6167" y="926"/>
                </a:lnTo>
                <a:lnTo>
                  <a:pt x="6174" y="927"/>
                </a:lnTo>
                <a:lnTo>
                  <a:pt x="6181" y="927"/>
                </a:lnTo>
                <a:lnTo>
                  <a:pt x="6187" y="928"/>
                </a:lnTo>
                <a:lnTo>
                  <a:pt x="6194" y="930"/>
                </a:lnTo>
                <a:lnTo>
                  <a:pt x="6198" y="932"/>
                </a:lnTo>
                <a:lnTo>
                  <a:pt x="6204" y="934"/>
                </a:lnTo>
                <a:lnTo>
                  <a:pt x="6209" y="934"/>
                </a:lnTo>
                <a:lnTo>
                  <a:pt x="6211" y="935"/>
                </a:lnTo>
                <a:lnTo>
                  <a:pt x="6216" y="937"/>
                </a:lnTo>
                <a:lnTo>
                  <a:pt x="6219" y="943"/>
                </a:lnTo>
                <a:lnTo>
                  <a:pt x="6224" y="950"/>
                </a:lnTo>
                <a:lnTo>
                  <a:pt x="6229" y="957"/>
                </a:lnTo>
                <a:lnTo>
                  <a:pt x="6235" y="962"/>
                </a:lnTo>
                <a:lnTo>
                  <a:pt x="6238" y="965"/>
                </a:lnTo>
                <a:lnTo>
                  <a:pt x="6242" y="967"/>
                </a:lnTo>
                <a:lnTo>
                  <a:pt x="6244" y="969"/>
                </a:lnTo>
                <a:lnTo>
                  <a:pt x="6247" y="970"/>
                </a:lnTo>
                <a:lnTo>
                  <a:pt x="6249" y="973"/>
                </a:lnTo>
                <a:lnTo>
                  <a:pt x="6252" y="977"/>
                </a:lnTo>
                <a:lnTo>
                  <a:pt x="6257" y="988"/>
                </a:lnTo>
                <a:lnTo>
                  <a:pt x="6259" y="999"/>
                </a:lnTo>
                <a:lnTo>
                  <a:pt x="6260" y="1009"/>
                </a:lnTo>
                <a:lnTo>
                  <a:pt x="6259" y="1016"/>
                </a:lnTo>
                <a:lnTo>
                  <a:pt x="6259" y="1024"/>
                </a:lnTo>
                <a:lnTo>
                  <a:pt x="6260" y="1034"/>
                </a:lnTo>
                <a:lnTo>
                  <a:pt x="6261" y="1039"/>
                </a:lnTo>
                <a:lnTo>
                  <a:pt x="6261" y="1045"/>
                </a:lnTo>
                <a:lnTo>
                  <a:pt x="6260" y="1051"/>
                </a:lnTo>
                <a:lnTo>
                  <a:pt x="6259" y="1057"/>
                </a:lnTo>
                <a:lnTo>
                  <a:pt x="6254" y="1068"/>
                </a:lnTo>
                <a:lnTo>
                  <a:pt x="6249" y="1078"/>
                </a:lnTo>
                <a:lnTo>
                  <a:pt x="6247" y="1082"/>
                </a:lnTo>
                <a:lnTo>
                  <a:pt x="6243" y="1085"/>
                </a:lnTo>
                <a:lnTo>
                  <a:pt x="6239" y="1088"/>
                </a:lnTo>
                <a:lnTo>
                  <a:pt x="6233" y="1092"/>
                </a:lnTo>
                <a:lnTo>
                  <a:pt x="6219" y="1102"/>
                </a:lnTo>
                <a:lnTo>
                  <a:pt x="6205" y="1112"/>
                </a:lnTo>
                <a:lnTo>
                  <a:pt x="6201" y="1116"/>
                </a:lnTo>
                <a:lnTo>
                  <a:pt x="6199" y="1117"/>
                </a:lnTo>
                <a:lnTo>
                  <a:pt x="6198" y="1116"/>
                </a:lnTo>
                <a:lnTo>
                  <a:pt x="6198" y="1114"/>
                </a:lnTo>
                <a:lnTo>
                  <a:pt x="6196" y="1116"/>
                </a:lnTo>
                <a:lnTo>
                  <a:pt x="6188" y="1124"/>
                </a:lnTo>
                <a:lnTo>
                  <a:pt x="6182" y="1133"/>
                </a:lnTo>
                <a:lnTo>
                  <a:pt x="6181" y="1135"/>
                </a:lnTo>
                <a:lnTo>
                  <a:pt x="6177" y="1141"/>
                </a:lnTo>
                <a:lnTo>
                  <a:pt x="6162" y="1155"/>
                </a:lnTo>
                <a:lnTo>
                  <a:pt x="6144" y="1174"/>
                </a:lnTo>
                <a:lnTo>
                  <a:pt x="6134" y="1186"/>
                </a:lnTo>
                <a:lnTo>
                  <a:pt x="6128" y="1193"/>
                </a:lnTo>
                <a:lnTo>
                  <a:pt x="6122" y="1200"/>
                </a:lnTo>
                <a:lnTo>
                  <a:pt x="6117" y="1209"/>
                </a:lnTo>
                <a:lnTo>
                  <a:pt x="6111" y="1216"/>
                </a:lnTo>
                <a:lnTo>
                  <a:pt x="6105" y="1225"/>
                </a:lnTo>
                <a:lnTo>
                  <a:pt x="6095" y="1238"/>
                </a:lnTo>
                <a:lnTo>
                  <a:pt x="6090" y="1245"/>
                </a:lnTo>
                <a:lnTo>
                  <a:pt x="6087" y="1252"/>
                </a:lnTo>
                <a:lnTo>
                  <a:pt x="6085" y="1258"/>
                </a:lnTo>
                <a:lnTo>
                  <a:pt x="6083" y="1262"/>
                </a:lnTo>
                <a:lnTo>
                  <a:pt x="6083" y="1265"/>
                </a:lnTo>
                <a:lnTo>
                  <a:pt x="6084" y="1267"/>
                </a:lnTo>
                <a:lnTo>
                  <a:pt x="6085" y="1267"/>
                </a:lnTo>
                <a:lnTo>
                  <a:pt x="6088" y="1265"/>
                </a:lnTo>
                <a:lnTo>
                  <a:pt x="6104" y="1254"/>
                </a:lnTo>
                <a:lnTo>
                  <a:pt x="6129" y="1236"/>
                </a:lnTo>
                <a:lnTo>
                  <a:pt x="6153" y="1219"/>
                </a:lnTo>
                <a:lnTo>
                  <a:pt x="6163" y="1212"/>
                </a:lnTo>
                <a:lnTo>
                  <a:pt x="6165" y="1211"/>
                </a:lnTo>
                <a:lnTo>
                  <a:pt x="6172" y="1208"/>
                </a:lnTo>
                <a:lnTo>
                  <a:pt x="6175" y="1205"/>
                </a:lnTo>
                <a:lnTo>
                  <a:pt x="6178" y="1201"/>
                </a:lnTo>
                <a:lnTo>
                  <a:pt x="6180" y="1195"/>
                </a:lnTo>
                <a:lnTo>
                  <a:pt x="6181" y="1189"/>
                </a:lnTo>
                <a:lnTo>
                  <a:pt x="6182" y="1182"/>
                </a:lnTo>
                <a:lnTo>
                  <a:pt x="6185" y="1174"/>
                </a:lnTo>
                <a:lnTo>
                  <a:pt x="6188" y="1167"/>
                </a:lnTo>
                <a:lnTo>
                  <a:pt x="6193" y="1162"/>
                </a:lnTo>
                <a:lnTo>
                  <a:pt x="6200" y="1153"/>
                </a:lnTo>
                <a:lnTo>
                  <a:pt x="6203" y="1150"/>
                </a:lnTo>
                <a:lnTo>
                  <a:pt x="6202" y="1154"/>
                </a:lnTo>
                <a:lnTo>
                  <a:pt x="6201" y="1165"/>
                </a:lnTo>
                <a:lnTo>
                  <a:pt x="6200" y="1171"/>
                </a:lnTo>
                <a:lnTo>
                  <a:pt x="6200" y="1176"/>
                </a:lnTo>
                <a:lnTo>
                  <a:pt x="6201" y="1180"/>
                </a:lnTo>
                <a:lnTo>
                  <a:pt x="6203" y="1183"/>
                </a:lnTo>
                <a:lnTo>
                  <a:pt x="6214" y="1185"/>
                </a:lnTo>
                <a:lnTo>
                  <a:pt x="6220" y="1186"/>
                </a:lnTo>
                <a:lnTo>
                  <a:pt x="6221" y="1182"/>
                </a:lnTo>
                <a:lnTo>
                  <a:pt x="6224" y="1173"/>
                </a:lnTo>
                <a:lnTo>
                  <a:pt x="6225" y="1163"/>
                </a:lnTo>
                <a:lnTo>
                  <a:pt x="6224" y="1155"/>
                </a:lnTo>
                <a:lnTo>
                  <a:pt x="6224" y="1152"/>
                </a:lnTo>
                <a:lnTo>
                  <a:pt x="6225" y="1148"/>
                </a:lnTo>
                <a:lnTo>
                  <a:pt x="6226" y="1142"/>
                </a:lnTo>
                <a:lnTo>
                  <a:pt x="6229" y="1136"/>
                </a:lnTo>
                <a:lnTo>
                  <a:pt x="6232" y="1132"/>
                </a:lnTo>
                <a:lnTo>
                  <a:pt x="6237" y="1129"/>
                </a:lnTo>
                <a:lnTo>
                  <a:pt x="6239" y="1128"/>
                </a:lnTo>
                <a:lnTo>
                  <a:pt x="6242" y="1128"/>
                </a:lnTo>
                <a:lnTo>
                  <a:pt x="6244" y="1129"/>
                </a:lnTo>
                <a:lnTo>
                  <a:pt x="6246" y="1131"/>
                </a:lnTo>
                <a:lnTo>
                  <a:pt x="6255" y="1139"/>
                </a:lnTo>
                <a:lnTo>
                  <a:pt x="6263" y="1143"/>
                </a:lnTo>
                <a:lnTo>
                  <a:pt x="6265" y="1146"/>
                </a:lnTo>
                <a:lnTo>
                  <a:pt x="6266" y="1148"/>
                </a:lnTo>
                <a:lnTo>
                  <a:pt x="6265" y="1152"/>
                </a:lnTo>
                <a:lnTo>
                  <a:pt x="6263" y="1157"/>
                </a:lnTo>
                <a:lnTo>
                  <a:pt x="6261" y="1161"/>
                </a:lnTo>
                <a:lnTo>
                  <a:pt x="6260" y="1164"/>
                </a:lnTo>
                <a:lnTo>
                  <a:pt x="6259" y="1167"/>
                </a:lnTo>
                <a:lnTo>
                  <a:pt x="6259" y="1170"/>
                </a:lnTo>
                <a:lnTo>
                  <a:pt x="6261" y="1175"/>
                </a:lnTo>
                <a:lnTo>
                  <a:pt x="6263" y="1179"/>
                </a:lnTo>
                <a:lnTo>
                  <a:pt x="6268" y="1186"/>
                </a:lnTo>
                <a:lnTo>
                  <a:pt x="6271" y="1189"/>
                </a:lnTo>
                <a:lnTo>
                  <a:pt x="6272" y="1188"/>
                </a:lnTo>
                <a:lnTo>
                  <a:pt x="6276" y="1188"/>
                </a:lnTo>
                <a:lnTo>
                  <a:pt x="6282" y="1188"/>
                </a:lnTo>
                <a:lnTo>
                  <a:pt x="6291" y="1191"/>
                </a:lnTo>
                <a:lnTo>
                  <a:pt x="6301" y="1194"/>
                </a:lnTo>
                <a:lnTo>
                  <a:pt x="6309" y="1196"/>
                </a:lnTo>
                <a:lnTo>
                  <a:pt x="6317" y="1197"/>
                </a:lnTo>
                <a:lnTo>
                  <a:pt x="6327" y="1198"/>
                </a:lnTo>
                <a:lnTo>
                  <a:pt x="6338" y="1198"/>
                </a:lnTo>
                <a:lnTo>
                  <a:pt x="6347" y="1199"/>
                </a:lnTo>
                <a:lnTo>
                  <a:pt x="6351" y="1200"/>
                </a:lnTo>
                <a:lnTo>
                  <a:pt x="6354" y="1203"/>
                </a:lnTo>
                <a:lnTo>
                  <a:pt x="6357" y="1205"/>
                </a:lnTo>
                <a:lnTo>
                  <a:pt x="6360" y="1207"/>
                </a:lnTo>
                <a:lnTo>
                  <a:pt x="6372" y="1217"/>
                </a:lnTo>
                <a:lnTo>
                  <a:pt x="6380" y="1225"/>
                </a:lnTo>
                <a:lnTo>
                  <a:pt x="6383" y="1227"/>
                </a:lnTo>
                <a:lnTo>
                  <a:pt x="6392" y="1230"/>
                </a:lnTo>
                <a:lnTo>
                  <a:pt x="6402" y="1232"/>
                </a:lnTo>
                <a:lnTo>
                  <a:pt x="6415" y="1235"/>
                </a:lnTo>
                <a:lnTo>
                  <a:pt x="6438" y="1239"/>
                </a:lnTo>
                <a:lnTo>
                  <a:pt x="6448" y="1241"/>
                </a:lnTo>
                <a:lnTo>
                  <a:pt x="6455" y="1241"/>
                </a:lnTo>
                <a:lnTo>
                  <a:pt x="6467" y="1241"/>
                </a:lnTo>
                <a:lnTo>
                  <a:pt x="6474" y="1240"/>
                </a:lnTo>
                <a:lnTo>
                  <a:pt x="6479" y="1238"/>
                </a:lnTo>
                <a:lnTo>
                  <a:pt x="6480" y="1237"/>
                </a:lnTo>
                <a:lnTo>
                  <a:pt x="6481" y="1235"/>
                </a:lnTo>
                <a:lnTo>
                  <a:pt x="6481" y="1233"/>
                </a:lnTo>
                <a:lnTo>
                  <a:pt x="6479" y="1230"/>
                </a:lnTo>
                <a:lnTo>
                  <a:pt x="6474" y="1223"/>
                </a:lnTo>
                <a:lnTo>
                  <a:pt x="6471" y="1217"/>
                </a:lnTo>
                <a:lnTo>
                  <a:pt x="6468" y="1211"/>
                </a:lnTo>
                <a:lnTo>
                  <a:pt x="6466" y="1205"/>
                </a:lnTo>
                <a:lnTo>
                  <a:pt x="6465" y="1199"/>
                </a:lnTo>
                <a:lnTo>
                  <a:pt x="6466" y="1195"/>
                </a:lnTo>
                <a:lnTo>
                  <a:pt x="6467" y="1194"/>
                </a:lnTo>
                <a:lnTo>
                  <a:pt x="6468" y="1193"/>
                </a:lnTo>
                <a:lnTo>
                  <a:pt x="6469" y="1192"/>
                </a:lnTo>
                <a:lnTo>
                  <a:pt x="6471" y="1192"/>
                </a:lnTo>
                <a:lnTo>
                  <a:pt x="6480" y="1191"/>
                </a:lnTo>
                <a:lnTo>
                  <a:pt x="6486" y="1192"/>
                </a:lnTo>
                <a:lnTo>
                  <a:pt x="6490" y="1192"/>
                </a:lnTo>
                <a:lnTo>
                  <a:pt x="6494" y="1194"/>
                </a:lnTo>
                <a:lnTo>
                  <a:pt x="6499" y="1196"/>
                </a:lnTo>
                <a:lnTo>
                  <a:pt x="6505" y="1200"/>
                </a:lnTo>
                <a:lnTo>
                  <a:pt x="6511" y="1204"/>
                </a:lnTo>
                <a:lnTo>
                  <a:pt x="6517" y="1206"/>
                </a:lnTo>
                <a:lnTo>
                  <a:pt x="6525" y="1208"/>
                </a:lnTo>
                <a:lnTo>
                  <a:pt x="6532" y="1208"/>
                </a:lnTo>
                <a:lnTo>
                  <a:pt x="6547" y="1209"/>
                </a:lnTo>
                <a:lnTo>
                  <a:pt x="6559" y="1209"/>
                </a:lnTo>
                <a:lnTo>
                  <a:pt x="6572" y="1211"/>
                </a:lnTo>
                <a:lnTo>
                  <a:pt x="6583" y="1213"/>
                </a:lnTo>
                <a:lnTo>
                  <a:pt x="6588" y="1216"/>
                </a:lnTo>
                <a:lnTo>
                  <a:pt x="6593" y="1219"/>
                </a:lnTo>
                <a:lnTo>
                  <a:pt x="6596" y="1225"/>
                </a:lnTo>
                <a:lnTo>
                  <a:pt x="6599" y="1232"/>
                </a:lnTo>
                <a:lnTo>
                  <a:pt x="6603" y="1247"/>
                </a:lnTo>
                <a:lnTo>
                  <a:pt x="6605" y="1260"/>
                </a:lnTo>
                <a:lnTo>
                  <a:pt x="6605" y="1266"/>
                </a:lnTo>
                <a:lnTo>
                  <a:pt x="6604" y="1271"/>
                </a:lnTo>
                <a:lnTo>
                  <a:pt x="6603" y="1276"/>
                </a:lnTo>
                <a:lnTo>
                  <a:pt x="6601" y="1279"/>
                </a:lnTo>
                <a:lnTo>
                  <a:pt x="6593" y="1283"/>
                </a:lnTo>
                <a:lnTo>
                  <a:pt x="6586" y="1287"/>
                </a:lnTo>
                <a:lnTo>
                  <a:pt x="6582" y="1291"/>
                </a:lnTo>
                <a:lnTo>
                  <a:pt x="6581" y="1294"/>
                </a:lnTo>
                <a:lnTo>
                  <a:pt x="6582" y="1299"/>
                </a:lnTo>
                <a:lnTo>
                  <a:pt x="6586" y="1305"/>
                </a:lnTo>
                <a:lnTo>
                  <a:pt x="6591" y="1311"/>
                </a:lnTo>
                <a:lnTo>
                  <a:pt x="6595" y="1317"/>
                </a:lnTo>
                <a:lnTo>
                  <a:pt x="6599" y="1320"/>
                </a:lnTo>
                <a:lnTo>
                  <a:pt x="6603" y="1322"/>
                </a:lnTo>
                <a:lnTo>
                  <a:pt x="6606" y="1324"/>
                </a:lnTo>
                <a:lnTo>
                  <a:pt x="6610" y="1327"/>
                </a:lnTo>
                <a:lnTo>
                  <a:pt x="6612" y="1331"/>
                </a:lnTo>
                <a:lnTo>
                  <a:pt x="6613" y="1339"/>
                </a:lnTo>
                <a:lnTo>
                  <a:pt x="6615" y="1346"/>
                </a:lnTo>
                <a:lnTo>
                  <a:pt x="6617" y="1354"/>
                </a:lnTo>
                <a:lnTo>
                  <a:pt x="6620" y="1364"/>
                </a:lnTo>
                <a:lnTo>
                  <a:pt x="6624" y="1371"/>
                </a:lnTo>
                <a:lnTo>
                  <a:pt x="6628" y="1380"/>
                </a:lnTo>
                <a:lnTo>
                  <a:pt x="6633" y="1386"/>
                </a:lnTo>
                <a:lnTo>
                  <a:pt x="6638" y="1392"/>
                </a:lnTo>
                <a:lnTo>
                  <a:pt x="6643" y="1395"/>
                </a:lnTo>
                <a:lnTo>
                  <a:pt x="6647" y="1398"/>
                </a:lnTo>
                <a:lnTo>
                  <a:pt x="6653" y="1399"/>
                </a:lnTo>
                <a:lnTo>
                  <a:pt x="6657" y="1401"/>
                </a:lnTo>
                <a:lnTo>
                  <a:pt x="6660" y="1399"/>
                </a:lnTo>
                <a:lnTo>
                  <a:pt x="6663" y="1396"/>
                </a:lnTo>
                <a:lnTo>
                  <a:pt x="6666" y="1392"/>
                </a:lnTo>
                <a:lnTo>
                  <a:pt x="6667" y="1387"/>
                </a:lnTo>
                <a:lnTo>
                  <a:pt x="6668" y="1380"/>
                </a:lnTo>
                <a:lnTo>
                  <a:pt x="6669" y="1361"/>
                </a:lnTo>
                <a:lnTo>
                  <a:pt x="6670" y="1343"/>
                </a:lnTo>
                <a:lnTo>
                  <a:pt x="6671" y="1335"/>
                </a:lnTo>
                <a:lnTo>
                  <a:pt x="6672" y="1328"/>
                </a:lnTo>
                <a:lnTo>
                  <a:pt x="6674" y="1324"/>
                </a:lnTo>
                <a:lnTo>
                  <a:pt x="6676" y="1323"/>
                </a:lnTo>
                <a:lnTo>
                  <a:pt x="6679" y="1324"/>
                </a:lnTo>
                <a:lnTo>
                  <a:pt x="6682" y="1326"/>
                </a:lnTo>
                <a:lnTo>
                  <a:pt x="6685" y="1329"/>
                </a:lnTo>
                <a:lnTo>
                  <a:pt x="6689" y="1333"/>
                </a:lnTo>
                <a:lnTo>
                  <a:pt x="6696" y="1341"/>
                </a:lnTo>
                <a:lnTo>
                  <a:pt x="6700" y="1347"/>
                </a:lnTo>
                <a:lnTo>
                  <a:pt x="6701" y="1350"/>
                </a:lnTo>
                <a:lnTo>
                  <a:pt x="6702" y="1352"/>
                </a:lnTo>
                <a:lnTo>
                  <a:pt x="6705" y="1354"/>
                </a:lnTo>
                <a:lnTo>
                  <a:pt x="6708" y="1357"/>
                </a:lnTo>
                <a:lnTo>
                  <a:pt x="6712" y="1358"/>
                </a:lnTo>
                <a:lnTo>
                  <a:pt x="6719" y="1358"/>
                </a:lnTo>
                <a:lnTo>
                  <a:pt x="6725" y="1358"/>
                </a:lnTo>
                <a:lnTo>
                  <a:pt x="6732" y="1357"/>
                </a:lnTo>
                <a:lnTo>
                  <a:pt x="6738" y="1354"/>
                </a:lnTo>
                <a:lnTo>
                  <a:pt x="6744" y="1352"/>
                </a:lnTo>
                <a:lnTo>
                  <a:pt x="6747" y="1350"/>
                </a:lnTo>
                <a:lnTo>
                  <a:pt x="6749" y="1348"/>
                </a:lnTo>
                <a:lnTo>
                  <a:pt x="6751" y="1347"/>
                </a:lnTo>
                <a:lnTo>
                  <a:pt x="6754" y="1347"/>
                </a:lnTo>
                <a:lnTo>
                  <a:pt x="6758" y="1348"/>
                </a:lnTo>
                <a:lnTo>
                  <a:pt x="6764" y="1351"/>
                </a:lnTo>
                <a:lnTo>
                  <a:pt x="6775" y="1362"/>
                </a:lnTo>
                <a:lnTo>
                  <a:pt x="6782" y="1370"/>
                </a:lnTo>
                <a:lnTo>
                  <a:pt x="6786" y="1373"/>
                </a:lnTo>
                <a:lnTo>
                  <a:pt x="6789" y="1374"/>
                </a:lnTo>
                <a:lnTo>
                  <a:pt x="6793" y="1375"/>
                </a:lnTo>
                <a:lnTo>
                  <a:pt x="6797" y="1373"/>
                </a:lnTo>
                <a:lnTo>
                  <a:pt x="6806" y="1369"/>
                </a:lnTo>
                <a:lnTo>
                  <a:pt x="6812" y="1365"/>
                </a:lnTo>
                <a:lnTo>
                  <a:pt x="6815" y="1363"/>
                </a:lnTo>
                <a:lnTo>
                  <a:pt x="6818" y="1359"/>
                </a:lnTo>
                <a:lnTo>
                  <a:pt x="6821" y="1353"/>
                </a:lnTo>
                <a:lnTo>
                  <a:pt x="6823" y="1346"/>
                </a:lnTo>
                <a:lnTo>
                  <a:pt x="6824" y="1339"/>
                </a:lnTo>
                <a:lnTo>
                  <a:pt x="6824" y="1330"/>
                </a:lnTo>
                <a:lnTo>
                  <a:pt x="6823" y="1322"/>
                </a:lnTo>
                <a:lnTo>
                  <a:pt x="6821" y="1314"/>
                </a:lnTo>
                <a:lnTo>
                  <a:pt x="6820" y="1305"/>
                </a:lnTo>
                <a:lnTo>
                  <a:pt x="6819" y="1298"/>
                </a:lnTo>
                <a:lnTo>
                  <a:pt x="6819" y="1292"/>
                </a:lnTo>
                <a:lnTo>
                  <a:pt x="6821" y="1286"/>
                </a:lnTo>
                <a:lnTo>
                  <a:pt x="6826" y="1281"/>
                </a:lnTo>
                <a:lnTo>
                  <a:pt x="6834" y="1275"/>
                </a:lnTo>
                <a:lnTo>
                  <a:pt x="6842" y="1270"/>
                </a:lnTo>
                <a:lnTo>
                  <a:pt x="6852" y="1264"/>
                </a:lnTo>
                <a:lnTo>
                  <a:pt x="6869" y="1256"/>
                </a:lnTo>
                <a:lnTo>
                  <a:pt x="6877" y="1252"/>
                </a:lnTo>
                <a:lnTo>
                  <a:pt x="6887" y="1253"/>
                </a:lnTo>
                <a:lnTo>
                  <a:pt x="6909" y="1257"/>
                </a:lnTo>
                <a:lnTo>
                  <a:pt x="6921" y="1260"/>
                </a:lnTo>
                <a:lnTo>
                  <a:pt x="6931" y="1265"/>
                </a:lnTo>
                <a:lnTo>
                  <a:pt x="6935" y="1267"/>
                </a:lnTo>
                <a:lnTo>
                  <a:pt x="6938" y="1271"/>
                </a:lnTo>
                <a:lnTo>
                  <a:pt x="6940" y="1275"/>
                </a:lnTo>
                <a:lnTo>
                  <a:pt x="6940" y="1278"/>
                </a:lnTo>
                <a:lnTo>
                  <a:pt x="6939" y="1285"/>
                </a:lnTo>
                <a:lnTo>
                  <a:pt x="6937" y="1289"/>
                </a:lnTo>
                <a:lnTo>
                  <a:pt x="6933" y="1293"/>
                </a:lnTo>
                <a:lnTo>
                  <a:pt x="6931" y="1296"/>
                </a:lnTo>
                <a:lnTo>
                  <a:pt x="6929" y="1298"/>
                </a:lnTo>
                <a:lnTo>
                  <a:pt x="6928" y="1301"/>
                </a:lnTo>
                <a:lnTo>
                  <a:pt x="6929" y="1304"/>
                </a:lnTo>
                <a:lnTo>
                  <a:pt x="6932" y="1309"/>
                </a:lnTo>
                <a:lnTo>
                  <a:pt x="6940" y="1320"/>
                </a:lnTo>
                <a:lnTo>
                  <a:pt x="6945" y="1327"/>
                </a:lnTo>
                <a:lnTo>
                  <a:pt x="6946" y="1332"/>
                </a:lnTo>
                <a:lnTo>
                  <a:pt x="6947" y="1337"/>
                </a:lnTo>
                <a:lnTo>
                  <a:pt x="6947" y="1339"/>
                </a:lnTo>
                <a:lnTo>
                  <a:pt x="6948" y="1341"/>
                </a:lnTo>
                <a:lnTo>
                  <a:pt x="6950" y="1344"/>
                </a:lnTo>
                <a:lnTo>
                  <a:pt x="6952" y="1346"/>
                </a:lnTo>
                <a:lnTo>
                  <a:pt x="6956" y="1346"/>
                </a:lnTo>
                <a:lnTo>
                  <a:pt x="6961" y="1346"/>
                </a:lnTo>
                <a:lnTo>
                  <a:pt x="6965" y="1343"/>
                </a:lnTo>
                <a:lnTo>
                  <a:pt x="6971" y="1337"/>
                </a:lnTo>
                <a:lnTo>
                  <a:pt x="6982" y="1321"/>
                </a:lnTo>
                <a:lnTo>
                  <a:pt x="6993" y="1303"/>
                </a:lnTo>
                <a:lnTo>
                  <a:pt x="6998" y="1296"/>
                </a:lnTo>
                <a:lnTo>
                  <a:pt x="7004" y="1291"/>
                </a:lnTo>
                <a:lnTo>
                  <a:pt x="7007" y="1289"/>
                </a:lnTo>
                <a:lnTo>
                  <a:pt x="7009" y="1288"/>
                </a:lnTo>
                <a:lnTo>
                  <a:pt x="7012" y="1288"/>
                </a:lnTo>
                <a:lnTo>
                  <a:pt x="7015" y="1289"/>
                </a:lnTo>
                <a:lnTo>
                  <a:pt x="7031" y="1299"/>
                </a:lnTo>
                <a:lnTo>
                  <a:pt x="7049" y="1310"/>
                </a:lnTo>
                <a:lnTo>
                  <a:pt x="7056" y="1317"/>
                </a:lnTo>
                <a:lnTo>
                  <a:pt x="7062" y="1323"/>
                </a:lnTo>
                <a:lnTo>
                  <a:pt x="7065" y="1326"/>
                </a:lnTo>
                <a:lnTo>
                  <a:pt x="7066" y="1329"/>
                </a:lnTo>
                <a:lnTo>
                  <a:pt x="7067" y="1331"/>
                </a:lnTo>
                <a:lnTo>
                  <a:pt x="7067" y="1335"/>
                </a:lnTo>
                <a:lnTo>
                  <a:pt x="7067" y="1337"/>
                </a:lnTo>
                <a:lnTo>
                  <a:pt x="7067" y="1339"/>
                </a:lnTo>
                <a:lnTo>
                  <a:pt x="7070" y="1341"/>
                </a:lnTo>
                <a:lnTo>
                  <a:pt x="7072" y="1344"/>
                </a:lnTo>
                <a:lnTo>
                  <a:pt x="7077" y="1349"/>
                </a:lnTo>
                <a:lnTo>
                  <a:pt x="7084" y="1354"/>
                </a:lnTo>
                <a:lnTo>
                  <a:pt x="7100" y="1365"/>
                </a:lnTo>
                <a:lnTo>
                  <a:pt x="7110" y="1374"/>
                </a:lnTo>
                <a:lnTo>
                  <a:pt x="7116" y="1383"/>
                </a:lnTo>
                <a:lnTo>
                  <a:pt x="7119" y="1392"/>
                </a:lnTo>
                <a:lnTo>
                  <a:pt x="7121" y="1396"/>
                </a:lnTo>
                <a:lnTo>
                  <a:pt x="7123" y="1399"/>
                </a:lnTo>
                <a:lnTo>
                  <a:pt x="7126" y="1401"/>
                </a:lnTo>
                <a:lnTo>
                  <a:pt x="7129" y="1401"/>
                </a:lnTo>
                <a:lnTo>
                  <a:pt x="7139" y="1398"/>
                </a:lnTo>
                <a:lnTo>
                  <a:pt x="7151" y="1393"/>
                </a:lnTo>
                <a:lnTo>
                  <a:pt x="7163" y="1389"/>
                </a:lnTo>
                <a:lnTo>
                  <a:pt x="7169" y="1386"/>
                </a:lnTo>
                <a:lnTo>
                  <a:pt x="7184" y="1388"/>
                </a:lnTo>
                <a:lnTo>
                  <a:pt x="7211" y="1394"/>
                </a:lnTo>
                <a:lnTo>
                  <a:pt x="7225" y="1398"/>
                </a:lnTo>
                <a:lnTo>
                  <a:pt x="7237" y="1403"/>
                </a:lnTo>
                <a:lnTo>
                  <a:pt x="7247" y="1406"/>
                </a:lnTo>
                <a:lnTo>
                  <a:pt x="7251" y="1408"/>
                </a:lnTo>
                <a:lnTo>
                  <a:pt x="7259" y="1409"/>
                </a:lnTo>
                <a:lnTo>
                  <a:pt x="7273" y="1409"/>
                </a:lnTo>
                <a:lnTo>
                  <a:pt x="7279" y="1409"/>
                </a:lnTo>
                <a:lnTo>
                  <a:pt x="7285" y="1411"/>
                </a:lnTo>
                <a:lnTo>
                  <a:pt x="7288" y="1413"/>
                </a:lnTo>
                <a:lnTo>
                  <a:pt x="7290" y="1416"/>
                </a:lnTo>
                <a:lnTo>
                  <a:pt x="7291" y="1419"/>
                </a:lnTo>
                <a:lnTo>
                  <a:pt x="7291" y="1424"/>
                </a:lnTo>
                <a:lnTo>
                  <a:pt x="7291" y="1432"/>
                </a:lnTo>
                <a:lnTo>
                  <a:pt x="7290" y="1439"/>
                </a:lnTo>
                <a:lnTo>
                  <a:pt x="7288" y="1446"/>
                </a:lnTo>
                <a:lnTo>
                  <a:pt x="7285" y="1451"/>
                </a:lnTo>
                <a:lnTo>
                  <a:pt x="7282" y="1459"/>
                </a:lnTo>
                <a:lnTo>
                  <a:pt x="7281" y="1467"/>
                </a:lnTo>
                <a:lnTo>
                  <a:pt x="7292" y="1481"/>
                </a:lnTo>
                <a:lnTo>
                  <a:pt x="7302" y="1495"/>
                </a:lnTo>
                <a:lnTo>
                  <a:pt x="7301" y="1505"/>
                </a:lnTo>
                <a:lnTo>
                  <a:pt x="7299" y="1518"/>
                </a:lnTo>
                <a:lnTo>
                  <a:pt x="7297" y="1528"/>
                </a:lnTo>
                <a:lnTo>
                  <a:pt x="7296" y="1533"/>
                </a:lnTo>
                <a:lnTo>
                  <a:pt x="7299" y="1530"/>
                </a:lnTo>
                <a:lnTo>
                  <a:pt x="7306" y="1525"/>
                </a:lnTo>
                <a:lnTo>
                  <a:pt x="7311" y="1521"/>
                </a:lnTo>
                <a:lnTo>
                  <a:pt x="7315" y="1516"/>
                </a:lnTo>
                <a:lnTo>
                  <a:pt x="7318" y="1508"/>
                </a:lnTo>
                <a:lnTo>
                  <a:pt x="7320" y="1500"/>
                </a:lnTo>
                <a:lnTo>
                  <a:pt x="7321" y="1492"/>
                </a:lnTo>
                <a:lnTo>
                  <a:pt x="7324" y="1484"/>
                </a:lnTo>
                <a:lnTo>
                  <a:pt x="7327" y="1479"/>
                </a:lnTo>
                <a:lnTo>
                  <a:pt x="7330" y="1474"/>
                </a:lnTo>
                <a:lnTo>
                  <a:pt x="7335" y="1471"/>
                </a:lnTo>
                <a:lnTo>
                  <a:pt x="7339" y="1468"/>
                </a:lnTo>
                <a:lnTo>
                  <a:pt x="7342" y="1467"/>
                </a:lnTo>
                <a:lnTo>
                  <a:pt x="7344" y="1465"/>
                </a:lnTo>
                <a:lnTo>
                  <a:pt x="7349" y="1463"/>
                </a:lnTo>
                <a:lnTo>
                  <a:pt x="7359" y="1462"/>
                </a:lnTo>
                <a:lnTo>
                  <a:pt x="7365" y="1462"/>
                </a:lnTo>
                <a:lnTo>
                  <a:pt x="7373" y="1463"/>
                </a:lnTo>
                <a:lnTo>
                  <a:pt x="7383" y="1467"/>
                </a:lnTo>
                <a:lnTo>
                  <a:pt x="7395" y="1472"/>
                </a:lnTo>
                <a:lnTo>
                  <a:pt x="7403" y="1474"/>
                </a:lnTo>
                <a:lnTo>
                  <a:pt x="7408" y="1476"/>
                </a:lnTo>
                <a:lnTo>
                  <a:pt x="7414" y="1476"/>
                </a:lnTo>
                <a:lnTo>
                  <a:pt x="7418" y="1476"/>
                </a:lnTo>
                <a:lnTo>
                  <a:pt x="7428" y="1473"/>
                </a:lnTo>
                <a:lnTo>
                  <a:pt x="7435" y="1469"/>
                </a:lnTo>
                <a:lnTo>
                  <a:pt x="7442" y="1465"/>
                </a:lnTo>
                <a:lnTo>
                  <a:pt x="7447" y="1462"/>
                </a:lnTo>
                <a:lnTo>
                  <a:pt x="7449" y="1461"/>
                </a:lnTo>
                <a:lnTo>
                  <a:pt x="7451" y="1462"/>
                </a:lnTo>
                <a:lnTo>
                  <a:pt x="7453" y="1463"/>
                </a:lnTo>
                <a:lnTo>
                  <a:pt x="7455" y="1465"/>
                </a:lnTo>
                <a:lnTo>
                  <a:pt x="7464" y="1476"/>
                </a:lnTo>
                <a:lnTo>
                  <a:pt x="7471" y="1486"/>
                </a:lnTo>
                <a:lnTo>
                  <a:pt x="7476" y="1496"/>
                </a:lnTo>
                <a:lnTo>
                  <a:pt x="7479" y="1505"/>
                </a:lnTo>
                <a:lnTo>
                  <a:pt x="7482" y="1511"/>
                </a:lnTo>
                <a:lnTo>
                  <a:pt x="7487" y="1516"/>
                </a:lnTo>
                <a:lnTo>
                  <a:pt x="7493" y="1520"/>
                </a:lnTo>
                <a:lnTo>
                  <a:pt x="7499" y="1523"/>
                </a:lnTo>
                <a:lnTo>
                  <a:pt x="7505" y="1524"/>
                </a:lnTo>
                <a:lnTo>
                  <a:pt x="7512" y="1525"/>
                </a:lnTo>
                <a:lnTo>
                  <a:pt x="7514" y="1524"/>
                </a:lnTo>
                <a:lnTo>
                  <a:pt x="7516" y="1522"/>
                </a:lnTo>
                <a:lnTo>
                  <a:pt x="7518" y="1521"/>
                </a:lnTo>
                <a:lnTo>
                  <a:pt x="7519" y="1518"/>
                </a:lnTo>
                <a:lnTo>
                  <a:pt x="7522" y="1507"/>
                </a:lnTo>
                <a:lnTo>
                  <a:pt x="7524" y="1500"/>
                </a:lnTo>
                <a:lnTo>
                  <a:pt x="7524" y="1497"/>
                </a:lnTo>
                <a:lnTo>
                  <a:pt x="7523" y="1494"/>
                </a:lnTo>
                <a:lnTo>
                  <a:pt x="7520" y="1490"/>
                </a:lnTo>
                <a:lnTo>
                  <a:pt x="7515" y="1484"/>
                </a:lnTo>
                <a:lnTo>
                  <a:pt x="7510" y="1478"/>
                </a:lnTo>
                <a:lnTo>
                  <a:pt x="7505" y="1473"/>
                </a:lnTo>
                <a:lnTo>
                  <a:pt x="7504" y="1468"/>
                </a:lnTo>
                <a:lnTo>
                  <a:pt x="7504" y="1463"/>
                </a:lnTo>
                <a:lnTo>
                  <a:pt x="7505" y="1460"/>
                </a:lnTo>
                <a:lnTo>
                  <a:pt x="7506" y="1457"/>
                </a:lnTo>
                <a:lnTo>
                  <a:pt x="7510" y="1455"/>
                </a:lnTo>
                <a:lnTo>
                  <a:pt x="7512" y="1454"/>
                </a:lnTo>
                <a:lnTo>
                  <a:pt x="7518" y="1452"/>
                </a:lnTo>
                <a:lnTo>
                  <a:pt x="7530" y="1447"/>
                </a:lnTo>
                <a:lnTo>
                  <a:pt x="7536" y="1446"/>
                </a:lnTo>
                <a:lnTo>
                  <a:pt x="7543" y="1445"/>
                </a:lnTo>
                <a:lnTo>
                  <a:pt x="7550" y="1446"/>
                </a:lnTo>
                <a:lnTo>
                  <a:pt x="7558" y="1448"/>
                </a:lnTo>
                <a:lnTo>
                  <a:pt x="7566" y="1452"/>
                </a:lnTo>
                <a:lnTo>
                  <a:pt x="7576" y="1455"/>
                </a:lnTo>
                <a:lnTo>
                  <a:pt x="7587" y="1457"/>
                </a:lnTo>
                <a:lnTo>
                  <a:pt x="7598" y="1459"/>
                </a:lnTo>
                <a:lnTo>
                  <a:pt x="7619" y="1462"/>
                </a:lnTo>
                <a:lnTo>
                  <a:pt x="7633" y="1465"/>
                </a:lnTo>
                <a:lnTo>
                  <a:pt x="7645" y="1472"/>
                </a:lnTo>
                <a:lnTo>
                  <a:pt x="7665" y="1484"/>
                </a:lnTo>
                <a:lnTo>
                  <a:pt x="7690" y="1502"/>
                </a:lnTo>
                <a:lnTo>
                  <a:pt x="7719" y="1523"/>
                </a:lnTo>
                <a:lnTo>
                  <a:pt x="7749" y="1545"/>
                </a:lnTo>
                <a:lnTo>
                  <a:pt x="7775" y="1566"/>
                </a:lnTo>
                <a:lnTo>
                  <a:pt x="7797" y="1584"/>
                </a:lnTo>
                <a:lnTo>
                  <a:pt x="7810" y="1596"/>
                </a:lnTo>
                <a:lnTo>
                  <a:pt x="7818" y="1604"/>
                </a:lnTo>
                <a:lnTo>
                  <a:pt x="7824" y="1608"/>
                </a:lnTo>
                <a:lnTo>
                  <a:pt x="7829" y="1611"/>
                </a:lnTo>
                <a:lnTo>
                  <a:pt x="7833" y="1613"/>
                </a:lnTo>
                <a:lnTo>
                  <a:pt x="7837" y="1616"/>
                </a:lnTo>
                <a:lnTo>
                  <a:pt x="7839" y="1621"/>
                </a:lnTo>
                <a:lnTo>
                  <a:pt x="7841" y="1629"/>
                </a:lnTo>
                <a:lnTo>
                  <a:pt x="7841" y="1640"/>
                </a:lnTo>
                <a:lnTo>
                  <a:pt x="7841" y="1654"/>
                </a:lnTo>
                <a:lnTo>
                  <a:pt x="7842" y="1664"/>
                </a:lnTo>
                <a:lnTo>
                  <a:pt x="7843" y="1670"/>
                </a:lnTo>
                <a:lnTo>
                  <a:pt x="7844" y="1673"/>
                </a:lnTo>
                <a:lnTo>
                  <a:pt x="7846" y="1675"/>
                </a:lnTo>
                <a:lnTo>
                  <a:pt x="7848" y="1674"/>
                </a:lnTo>
                <a:lnTo>
                  <a:pt x="7849" y="1672"/>
                </a:lnTo>
                <a:lnTo>
                  <a:pt x="7851" y="1670"/>
                </a:lnTo>
                <a:lnTo>
                  <a:pt x="7852" y="1660"/>
                </a:lnTo>
                <a:lnTo>
                  <a:pt x="7851" y="1650"/>
                </a:lnTo>
                <a:lnTo>
                  <a:pt x="7851" y="1645"/>
                </a:lnTo>
                <a:lnTo>
                  <a:pt x="7853" y="1639"/>
                </a:lnTo>
                <a:lnTo>
                  <a:pt x="7854" y="1638"/>
                </a:lnTo>
                <a:lnTo>
                  <a:pt x="7856" y="1637"/>
                </a:lnTo>
                <a:lnTo>
                  <a:pt x="7859" y="1636"/>
                </a:lnTo>
                <a:lnTo>
                  <a:pt x="7863" y="1636"/>
                </a:lnTo>
                <a:lnTo>
                  <a:pt x="7869" y="1636"/>
                </a:lnTo>
                <a:lnTo>
                  <a:pt x="7876" y="1638"/>
                </a:lnTo>
                <a:lnTo>
                  <a:pt x="7883" y="1640"/>
                </a:lnTo>
                <a:lnTo>
                  <a:pt x="7889" y="1645"/>
                </a:lnTo>
                <a:lnTo>
                  <a:pt x="7900" y="1652"/>
                </a:lnTo>
                <a:lnTo>
                  <a:pt x="7911" y="1660"/>
                </a:lnTo>
                <a:lnTo>
                  <a:pt x="7922" y="1666"/>
                </a:lnTo>
                <a:lnTo>
                  <a:pt x="7935" y="1669"/>
                </a:lnTo>
                <a:lnTo>
                  <a:pt x="7937" y="1670"/>
                </a:lnTo>
                <a:lnTo>
                  <a:pt x="7939" y="1672"/>
                </a:lnTo>
                <a:lnTo>
                  <a:pt x="7941" y="1674"/>
                </a:lnTo>
                <a:lnTo>
                  <a:pt x="7941" y="1676"/>
                </a:lnTo>
                <a:lnTo>
                  <a:pt x="7941" y="1679"/>
                </a:lnTo>
                <a:lnTo>
                  <a:pt x="7941" y="1682"/>
                </a:lnTo>
                <a:lnTo>
                  <a:pt x="7939" y="1687"/>
                </a:lnTo>
                <a:lnTo>
                  <a:pt x="7936" y="1692"/>
                </a:lnTo>
                <a:lnTo>
                  <a:pt x="7929" y="1701"/>
                </a:lnTo>
                <a:lnTo>
                  <a:pt x="7922" y="1709"/>
                </a:lnTo>
                <a:lnTo>
                  <a:pt x="7916" y="1714"/>
                </a:lnTo>
                <a:lnTo>
                  <a:pt x="7910" y="1717"/>
                </a:lnTo>
                <a:lnTo>
                  <a:pt x="7905" y="1720"/>
                </a:lnTo>
                <a:lnTo>
                  <a:pt x="7900" y="1722"/>
                </a:lnTo>
                <a:lnTo>
                  <a:pt x="7897" y="1725"/>
                </a:lnTo>
                <a:lnTo>
                  <a:pt x="7896" y="1731"/>
                </a:lnTo>
                <a:lnTo>
                  <a:pt x="7896" y="1743"/>
                </a:lnTo>
                <a:lnTo>
                  <a:pt x="7896" y="1757"/>
                </a:lnTo>
                <a:lnTo>
                  <a:pt x="7895" y="1764"/>
                </a:lnTo>
                <a:lnTo>
                  <a:pt x="7894" y="1769"/>
                </a:lnTo>
                <a:lnTo>
                  <a:pt x="7892" y="1775"/>
                </a:lnTo>
                <a:lnTo>
                  <a:pt x="7889" y="1778"/>
                </a:lnTo>
                <a:lnTo>
                  <a:pt x="7885" y="1779"/>
                </a:lnTo>
                <a:lnTo>
                  <a:pt x="7878" y="1779"/>
                </a:lnTo>
                <a:lnTo>
                  <a:pt x="7872" y="1778"/>
                </a:lnTo>
                <a:lnTo>
                  <a:pt x="7867" y="1777"/>
                </a:lnTo>
                <a:lnTo>
                  <a:pt x="7861" y="1775"/>
                </a:lnTo>
                <a:lnTo>
                  <a:pt x="7855" y="1772"/>
                </a:lnTo>
                <a:lnTo>
                  <a:pt x="7850" y="1769"/>
                </a:lnTo>
                <a:lnTo>
                  <a:pt x="7847" y="1766"/>
                </a:lnTo>
                <a:lnTo>
                  <a:pt x="7839" y="1756"/>
                </a:lnTo>
                <a:lnTo>
                  <a:pt x="7827" y="1741"/>
                </a:lnTo>
                <a:lnTo>
                  <a:pt x="7821" y="1734"/>
                </a:lnTo>
                <a:lnTo>
                  <a:pt x="7815" y="1726"/>
                </a:lnTo>
                <a:lnTo>
                  <a:pt x="7808" y="1721"/>
                </a:lnTo>
                <a:lnTo>
                  <a:pt x="7803" y="1718"/>
                </a:lnTo>
                <a:lnTo>
                  <a:pt x="7797" y="1717"/>
                </a:lnTo>
                <a:lnTo>
                  <a:pt x="7791" y="1717"/>
                </a:lnTo>
                <a:lnTo>
                  <a:pt x="7785" y="1718"/>
                </a:lnTo>
                <a:lnTo>
                  <a:pt x="7779" y="1720"/>
                </a:lnTo>
                <a:lnTo>
                  <a:pt x="7774" y="1721"/>
                </a:lnTo>
                <a:lnTo>
                  <a:pt x="7768" y="1722"/>
                </a:lnTo>
                <a:lnTo>
                  <a:pt x="7764" y="1722"/>
                </a:lnTo>
                <a:lnTo>
                  <a:pt x="7762" y="1721"/>
                </a:lnTo>
                <a:lnTo>
                  <a:pt x="7758" y="1710"/>
                </a:lnTo>
                <a:lnTo>
                  <a:pt x="7754" y="1691"/>
                </a:lnTo>
                <a:lnTo>
                  <a:pt x="7751" y="1682"/>
                </a:lnTo>
                <a:lnTo>
                  <a:pt x="7749" y="1675"/>
                </a:lnTo>
                <a:lnTo>
                  <a:pt x="7746" y="1672"/>
                </a:lnTo>
                <a:lnTo>
                  <a:pt x="7745" y="1671"/>
                </a:lnTo>
                <a:lnTo>
                  <a:pt x="7743" y="1670"/>
                </a:lnTo>
                <a:lnTo>
                  <a:pt x="7741" y="1671"/>
                </a:lnTo>
                <a:lnTo>
                  <a:pt x="7733" y="1675"/>
                </a:lnTo>
                <a:lnTo>
                  <a:pt x="7724" y="1680"/>
                </a:lnTo>
                <a:lnTo>
                  <a:pt x="7721" y="1682"/>
                </a:lnTo>
                <a:lnTo>
                  <a:pt x="7719" y="1686"/>
                </a:lnTo>
                <a:lnTo>
                  <a:pt x="7718" y="1689"/>
                </a:lnTo>
                <a:lnTo>
                  <a:pt x="7720" y="1692"/>
                </a:lnTo>
                <a:lnTo>
                  <a:pt x="7725" y="1698"/>
                </a:lnTo>
                <a:lnTo>
                  <a:pt x="7731" y="1703"/>
                </a:lnTo>
                <a:lnTo>
                  <a:pt x="7733" y="1706"/>
                </a:lnTo>
                <a:lnTo>
                  <a:pt x="7734" y="1710"/>
                </a:lnTo>
                <a:lnTo>
                  <a:pt x="7734" y="1713"/>
                </a:lnTo>
                <a:lnTo>
                  <a:pt x="7732" y="1717"/>
                </a:lnTo>
                <a:lnTo>
                  <a:pt x="7728" y="1724"/>
                </a:lnTo>
                <a:lnTo>
                  <a:pt x="7724" y="1728"/>
                </a:lnTo>
                <a:lnTo>
                  <a:pt x="7719" y="1734"/>
                </a:lnTo>
                <a:lnTo>
                  <a:pt x="7713" y="1742"/>
                </a:lnTo>
                <a:lnTo>
                  <a:pt x="7706" y="1753"/>
                </a:lnTo>
                <a:lnTo>
                  <a:pt x="7700" y="1759"/>
                </a:lnTo>
                <a:lnTo>
                  <a:pt x="7698" y="1761"/>
                </a:lnTo>
                <a:lnTo>
                  <a:pt x="7696" y="1762"/>
                </a:lnTo>
                <a:lnTo>
                  <a:pt x="7693" y="1761"/>
                </a:lnTo>
                <a:lnTo>
                  <a:pt x="7689" y="1760"/>
                </a:lnTo>
                <a:lnTo>
                  <a:pt x="7681" y="1754"/>
                </a:lnTo>
                <a:lnTo>
                  <a:pt x="7673" y="1746"/>
                </a:lnTo>
                <a:lnTo>
                  <a:pt x="7670" y="1744"/>
                </a:lnTo>
                <a:lnTo>
                  <a:pt x="7666" y="1742"/>
                </a:lnTo>
                <a:lnTo>
                  <a:pt x="7664" y="1743"/>
                </a:lnTo>
                <a:lnTo>
                  <a:pt x="7662" y="1743"/>
                </a:lnTo>
                <a:lnTo>
                  <a:pt x="7659" y="1744"/>
                </a:lnTo>
                <a:lnTo>
                  <a:pt x="7657" y="1746"/>
                </a:lnTo>
                <a:lnTo>
                  <a:pt x="7654" y="1750"/>
                </a:lnTo>
                <a:lnTo>
                  <a:pt x="7653" y="1754"/>
                </a:lnTo>
                <a:lnTo>
                  <a:pt x="7654" y="1757"/>
                </a:lnTo>
                <a:lnTo>
                  <a:pt x="7657" y="1760"/>
                </a:lnTo>
                <a:lnTo>
                  <a:pt x="7668" y="1769"/>
                </a:lnTo>
                <a:lnTo>
                  <a:pt x="7683" y="1784"/>
                </a:lnTo>
                <a:lnTo>
                  <a:pt x="7690" y="1794"/>
                </a:lnTo>
                <a:lnTo>
                  <a:pt x="7696" y="1803"/>
                </a:lnTo>
                <a:lnTo>
                  <a:pt x="7700" y="1810"/>
                </a:lnTo>
                <a:lnTo>
                  <a:pt x="7702" y="1816"/>
                </a:lnTo>
                <a:lnTo>
                  <a:pt x="7707" y="1828"/>
                </a:lnTo>
                <a:lnTo>
                  <a:pt x="7708" y="1835"/>
                </a:lnTo>
                <a:lnTo>
                  <a:pt x="7707" y="1846"/>
                </a:lnTo>
                <a:lnTo>
                  <a:pt x="7702" y="1857"/>
                </a:lnTo>
                <a:lnTo>
                  <a:pt x="7699" y="1868"/>
                </a:lnTo>
                <a:lnTo>
                  <a:pt x="7697" y="1873"/>
                </a:lnTo>
                <a:lnTo>
                  <a:pt x="7693" y="1867"/>
                </a:lnTo>
                <a:lnTo>
                  <a:pt x="7684" y="1856"/>
                </a:lnTo>
                <a:lnTo>
                  <a:pt x="7677" y="1851"/>
                </a:lnTo>
                <a:lnTo>
                  <a:pt x="7671" y="1848"/>
                </a:lnTo>
                <a:lnTo>
                  <a:pt x="7668" y="1848"/>
                </a:lnTo>
                <a:lnTo>
                  <a:pt x="7665" y="1848"/>
                </a:lnTo>
                <a:lnTo>
                  <a:pt x="7662" y="1850"/>
                </a:lnTo>
                <a:lnTo>
                  <a:pt x="7658" y="1852"/>
                </a:lnTo>
                <a:lnTo>
                  <a:pt x="7648" y="1862"/>
                </a:lnTo>
                <a:lnTo>
                  <a:pt x="7631" y="1874"/>
                </a:lnTo>
                <a:lnTo>
                  <a:pt x="7609" y="1890"/>
                </a:lnTo>
                <a:lnTo>
                  <a:pt x="7586" y="1907"/>
                </a:lnTo>
                <a:lnTo>
                  <a:pt x="7543" y="1936"/>
                </a:lnTo>
                <a:lnTo>
                  <a:pt x="7522" y="1953"/>
                </a:lnTo>
                <a:lnTo>
                  <a:pt x="7516" y="1961"/>
                </a:lnTo>
                <a:lnTo>
                  <a:pt x="7509" y="1973"/>
                </a:lnTo>
                <a:lnTo>
                  <a:pt x="7501" y="1983"/>
                </a:lnTo>
                <a:lnTo>
                  <a:pt x="7498" y="1987"/>
                </a:lnTo>
                <a:lnTo>
                  <a:pt x="7498" y="1984"/>
                </a:lnTo>
                <a:lnTo>
                  <a:pt x="7496" y="1977"/>
                </a:lnTo>
                <a:lnTo>
                  <a:pt x="7494" y="1972"/>
                </a:lnTo>
                <a:lnTo>
                  <a:pt x="7490" y="1966"/>
                </a:lnTo>
                <a:lnTo>
                  <a:pt x="7484" y="1961"/>
                </a:lnTo>
                <a:lnTo>
                  <a:pt x="7477" y="1957"/>
                </a:lnTo>
                <a:lnTo>
                  <a:pt x="7469" y="1954"/>
                </a:lnTo>
                <a:lnTo>
                  <a:pt x="7462" y="1952"/>
                </a:lnTo>
                <a:lnTo>
                  <a:pt x="7458" y="1953"/>
                </a:lnTo>
                <a:lnTo>
                  <a:pt x="7453" y="1954"/>
                </a:lnTo>
                <a:lnTo>
                  <a:pt x="7445" y="1962"/>
                </a:lnTo>
                <a:lnTo>
                  <a:pt x="7434" y="1974"/>
                </a:lnTo>
                <a:lnTo>
                  <a:pt x="7424" y="1985"/>
                </a:lnTo>
                <a:lnTo>
                  <a:pt x="7415" y="1993"/>
                </a:lnTo>
                <a:lnTo>
                  <a:pt x="7412" y="1995"/>
                </a:lnTo>
                <a:lnTo>
                  <a:pt x="7408" y="1995"/>
                </a:lnTo>
                <a:lnTo>
                  <a:pt x="7405" y="1994"/>
                </a:lnTo>
                <a:lnTo>
                  <a:pt x="7402" y="1989"/>
                </a:lnTo>
                <a:lnTo>
                  <a:pt x="7398" y="1986"/>
                </a:lnTo>
                <a:lnTo>
                  <a:pt x="7392" y="1984"/>
                </a:lnTo>
                <a:lnTo>
                  <a:pt x="7387" y="1983"/>
                </a:lnTo>
                <a:lnTo>
                  <a:pt x="7382" y="1983"/>
                </a:lnTo>
                <a:lnTo>
                  <a:pt x="7372" y="1985"/>
                </a:lnTo>
                <a:lnTo>
                  <a:pt x="7369" y="1986"/>
                </a:lnTo>
                <a:lnTo>
                  <a:pt x="7368" y="1985"/>
                </a:lnTo>
                <a:lnTo>
                  <a:pt x="7364" y="1985"/>
                </a:lnTo>
                <a:lnTo>
                  <a:pt x="7362" y="1986"/>
                </a:lnTo>
                <a:lnTo>
                  <a:pt x="7360" y="1988"/>
                </a:lnTo>
                <a:lnTo>
                  <a:pt x="7357" y="1991"/>
                </a:lnTo>
                <a:lnTo>
                  <a:pt x="7354" y="1997"/>
                </a:lnTo>
                <a:lnTo>
                  <a:pt x="7347" y="2010"/>
                </a:lnTo>
                <a:lnTo>
                  <a:pt x="7342" y="2024"/>
                </a:lnTo>
                <a:lnTo>
                  <a:pt x="7339" y="2033"/>
                </a:lnTo>
                <a:lnTo>
                  <a:pt x="7337" y="2038"/>
                </a:lnTo>
                <a:lnTo>
                  <a:pt x="7334" y="2038"/>
                </a:lnTo>
                <a:lnTo>
                  <a:pt x="7326" y="2040"/>
                </a:lnTo>
                <a:lnTo>
                  <a:pt x="7324" y="2042"/>
                </a:lnTo>
                <a:lnTo>
                  <a:pt x="7322" y="2045"/>
                </a:lnTo>
                <a:lnTo>
                  <a:pt x="7323" y="2049"/>
                </a:lnTo>
                <a:lnTo>
                  <a:pt x="7328" y="2054"/>
                </a:lnTo>
                <a:lnTo>
                  <a:pt x="7340" y="2064"/>
                </a:lnTo>
                <a:lnTo>
                  <a:pt x="7348" y="2069"/>
                </a:lnTo>
                <a:lnTo>
                  <a:pt x="7351" y="2071"/>
                </a:lnTo>
                <a:lnTo>
                  <a:pt x="7354" y="2073"/>
                </a:lnTo>
                <a:lnTo>
                  <a:pt x="7355" y="2074"/>
                </a:lnTo>
                <a:lnTo>
                  <a:pt x="7354" y="2076"/>
                </a:lnTo>
                <a:lnTo>
                  <a:pt x="7349" y="2082"/>
                </a:lnTo>
                <a:lnTo>
                  <a:pt x="7345" y="2086"/>
                </a:lnTo>
                <a:lnTo>
                  <a:pt x="7342" y="2089"/>
                </a:lnTo>
                <a:lnTo>
                  <a:pt x="7341" y="2092"/>
                </a:lnTo>
                <a:lnTo>
                  <a:pt x="7340" y="2095"/>
                </a:lnTo>
                <a:lnTo>
                  <a:pt x="7340" y="2099"/>
                </a:lnTo>
                <a:lnTo>
                  <a:pt x="7343" y="2108"/>
                </a:lnTo>
                <a:lnTo>
                  <a:pt x="7347" y="2116"/>
                </a:lnTo>
                <a:lnTo>
                  <a:pt x="7351" y="2121"/>
                </a:lnTo>
                <a:lnTo>
                  <a:pt x="7352" y="2123"/>
                </a:lnTo>
                <a:lnTo>
                  <a:pt x="7354" y="2126"/>
                </a:lnTo>
                <a:lnTo>
                  <a:pt x="7354" y="2131"/>
                </a:lnTo>
                <a:lnTo>
                  <a:pt x="7354" y="2134"/>
                </a:lnTo>
                <a:lnTo>
                  <a:pt x="7352" y="2137"/>
                </a:lnTo>
                <a:lnTo>
                  <a:pt x="7349" y="2140"/>
                </a:lnTo>
                <a:lnTo>
                  <a:pt x="7345" y="2143"/>
                </a:lnTo>
                <a:lnTo>
                  <a:pt x="7326" y="2153"/>
                </a:lnTo>
                <a:lnTo>
                  <a:pt x="7318" y="2157"/>
                </a:lnTo>
                <a:lnTo>
                  <a:pt x="7317" y="2166"/>
                </a:lnTo>
                <a:lnTo>
                  <a:pt x="7318" y="2179"/>
                </a:lnTo>
                <a:lnTo>
                  <a:pt x="7318" y="2185"/>
                </a:lnTo>
                <a:lnTo>
                  <a:pt x="7317" y="2193"/>
                </a:lnTo>
                <a:lnTo>
                  <a:pt x="7316" y="2197"/>
                </a:lnTo>
                <a:lnTo>
                  <a:pt x="7314" y="2200"/>
                </a:lnTo>
                <a:lnTo>
                  <a:pt x="7312" y="2203"/>
                </a:lnTo>
                <a:lnTo>
                  <a:pt x="7310" y="2205"/>
                </a:lnTo>
                <a:lnTo>
                  <a:pt x="7303" y="2210"/>
                </a:lnTo>
                <a:lnTo>
                  <a:pt x="7291" y="2224"/>
                </a:lnTo>
                <a:lnTo>
                  <a:pt x="7274" y="2243"/>
                </a:lnTo>
                <a:lnTo>
                  <a:pt x="7255" y="2265"/>
                </a:lnTo>
                <a:lnTo>
                  <a:pt x="7236" y="2288"/>
                </a:lnTo>
                <a:lnTo>
                  <a:pt x="7218" y="2310"/>
                </a:lnTo>
                <a:lnTo>
                  <a:pt x="7204" y="2329"/>
                </a:lnTo>
                <a:lnTo>
                  <a:pt x="7195" y="2342"/>
                </a:lnTo>
                <a:lnTo>
                  <a:pt x="7190" y="2352"/>
                </a:lnTo>
                <a:lnTo>
                  <a:pt x="7184" y="2360"/>
                </a:lnTo>
                <a:lnTo>
                  <a:pt x="7177" y="2368"/>
                </a:lnTo>
                <a:lnTo>
                  <a:pt x="7172" y="2373"/>
                </a:lnTo>
                <a:lnTo>
                  <a:pt x="7164" y="2381"/>
                </a:lnTo>
                <a:lnTo>
                  <a:pt x="7161" y="2383"/>
                </a:lnTo>
                <a:lnTo>
                  <a:pt x="7144" y="2423"/>
                </a:lnTo>
                <a:lnTo>
                  <a:pt x="7141" y="2427"/>
                </a:lnTo>
                <a:lnTo>
                  <a:pt x="7132" y="2438"/>
                </a:lnTo>
                <a:lnTo>
                  <a:pt x="7127" y="2444"/>
                </a:lnTo>
                <a:lnTo>
                  <a:pt x="7122" y="2448"/>
                </a:lnTo>
                <a:lnTo>
                  <a:pt x="7118" y="2452"/>
                </a:lnTo>
                <a:lnTo>
                  <a:pt x="7114" y="2454"/>
                </a:lnTo>
                <a:lnTo>
                  <a:pt x="7111" y="2454"/>
                </a:lnTo>
                <a:lnTo>
                  <a:pt x="7110" y="2452"/>
                </a:lnTo>
                <a:lnTo>
                  <a:pt x="7109" y="2451"/>
                </a:lnTo>
                <a:lnTo>
                  <a:pt x="7109" y="2450"/>
                </a:lnTo>
                <a:lnTo>
                  <a:pt x="7110" y="2446"/>
                </a:lnTo>
                <a:lnTo>
                  <a:pt x="7111" y="2442"/>
                </a:lnTo>
                <a:lnTo>
                  <a:pt x="7116" y="2435"/>
                </a:lnTo>
                <a:lnTo>
                  <a:pt x="7118" y="2430"/>
                </a:lnTo>
                <a:lnTo>
                  <a:pt x="7144" y="2402"/>
                </a:lnTo>
                <a:lnTo>
                  <a:pt x="7146" y="2370"/>
                </a:lnTo>
                <a:lnTo>
                  <a:pt x="7171" y="2366"/>
                </a:lnTo>
                <a:lnTo>
                  <a:pt x="7174" y="2361"/>
                </a:lnTo>
                <a:lnTo>
                  <a:pt x="7182" y="2353"/>
                </a:lnTo>
                <a:lnTo>
                  <a:pt x="7186" y="2348"/>
                </a:lnTo>
                <a:lnTo>
                  <a:pt x="7188" y="2341"/>
                </a:lnTo>
                <a:lnTo>
                  <a:pt x="7189" y="2339"/>
                </a:lnTo>
                <a:lnTo>
                  <a:pt x="7189" y="2337"/>
                </a:lnTo>
                <a:lnTo>
                  <a:pt x="7188" y="2334"/>
                </a:lnTo>
                <a:lnTo>
                  <a:pt x="7187" y="2332"/>
                </a:lnTo>
                <a:lnTo>
                  <a:pt x="7185" y="2328"/>
                </a:lnTo>
                <a:lnTo>
                  <a:pt x="7185" y="2324"/>
                </a:lnTo>
                <a:lnTo>
                  <a:pt x="7187" y="2318"/>
                </a:lnTo>
                <a:lnTo>
                  <a:pt x="7189" y="2313"/>
                </a:lnTo>
                <a:lnTo>
                  <a:pt x="7194" y="2305"/>
                </a:lnTo>
                <a:lnTo>
                  <a:pt x="7197" y="2302"/>
                </a:lnTo>
                <a:lnTo>
                  <a:pt x="7198" y="2299"/>
                </a:lnTo>
                <a:lnTo>
                  <a:pt x="7198" y="2293"/>
                </a:lnTo>
                <a:lnTo>
                  <a:pt x="7198" y="2289"/>
                </a:lnTo>
                <a:lnTo>
                  <a:pt x="7198" y="2284"/>
                </a:lnTo>
                <a:lnTo>
                  <a:pt x="7197" y="2280"/>
                </a:lnTo>
                <a:lnTo>
                  <a:pt x="7195" y="2274"/>
                </a:lnTo>
                <a:lnTo>
                  <a:pt x="7191" y="2266"/>
                </a:lnTo>
                <a:lnTo>
                  <a:pt x="7187" y="2258"/>
                </a:lnTo>
                <a:lnTo>
                  <a:pt x="7185" y="2252"/>
                </a:lnTo>
                <a:lnTo>
                  <a:pt x="7184" y="2247"/>
                </a:lnTo>
                <a:lnTo>
                  <a:pt x="7184" y="2241"/>
                </a:lnTo>
                <a:lnTo>
                  <a:pt x="7183" y="2233"/>
                </a:lnTo>
                <a:lnTo>
                  <a:pt x="7180" y="2210"/>
                </a:lnTo>
                <a:lnTo>
                  <a:pt x="7175" y="2176"/>
                </a:lnTo>
                <a:lnTo>
                  <a:pt x="7174" y="2167"/>
                </a:lnTo>
                <a:lnTo>
                  <a:pt x="7174" y="2158"/>
                </a:lnTo>
                <a:lnTo>
                  <a:pt x="7175" y="2150"/>
                </a:lnTo>
                <a:lnTo>
                  <a:pt x="7176" y="2141"/>
                </a:lnTo>
                <a:lnTo>
                  <a:pt x="7177" y="2133"/>
                </a:lnTo>
                <a:lnTo>
                  <a:pt x="7181" y="2126"/>
                </a:lnTo>
                <a:lnTo>
                  <a:pt x="7185" y="2118"/>
                </a:lnTo>
                <a:lnTo>
                  <a:pt x="7189" y="2113"/>
                </a:lnTo>
                <a:lnTo>
                  <a:pt x="7214" y="2086"/>
                </a:lnTo>
                <a:lnTo>
                  <a:pt x="7240" y="2055"/>
                </a:lnTo>
                <a:lnTo>
                  <a:pt x="7262" y="2027"/>
                </a:lnTo>
                <a:lnTo>
                  <a:pt x="7276" y="2010"/>
                </a:lnTo>
                <a:lnTo>
                  <a:pt x="7293" y="1994"/>
                </a:lnTo>
                <a:lnTo>
                  <a:pt x="7323" y="1969"/>
                </a:lnTo>
                <a:lnTo>
                  <a:pt x="7339" y="1956"/>
                </a:lnTo>
                <a:lnTo>
                  <a:pt x="7352" y="1943"/>
                </a:lnTo>
                <a:lnTo>
                  <a:pt x="7359" y="1937"/>
                </a:lnTo>
                <a:lnTo>
                  <a:pt x="7363" y="1932"/>
                </a:lnTo>
                <a:lnTo>
                  <a:pt x="7366" y="1928"/>
                </a:lnTo>
                <a:lnTo>
                  <a:pt x="7368" y="1923"/>
                </a:lnTo>
                <a:lnTo>
                  <a:pt x="7369" y="1909"/>
                </a:lnTo>
                <a:lnTo>
                  <a:pt x="7369" y="1892"/>
                </a:lnTo>
                <a:lnTo>
                  <a:pt x="7369" y="1884"/>
                </a:lnTo>
                <a:lnTo>
                  <a:pt x="7371" y="1876"/>
                </a:lnTo>
                <a:lnTo>
                  <a:pt x="7372" y="1873"/>
                </a:lnTo>
                <a:lnTo>
                  <a:pt x="7373" y="1870"/>
                </a:lnTo>
                <a:lnTo>
                  <a:pt x="7376" y="1867"/>
                </a:lnTo>
                <a:lnTo>
                  <a:pt x="7379" y="1864"/>
                </a:lnTo>
                <a:lnTo>
                  <a:pt x="7383" y="1859"/>
                </a:lnTo>
                <a:lnTo>
                  <a:pt x="7385" y="1853"/>
                </a:lnTo>
                <a:lnTo>
                  <a:pt x="7386" y="1848"/>
                </a:lnTo>
                <a:lnTo>
                  <a:pt x="7385" y="1844"/>
                </a:lnTo>
                <a:lnTo>
                  <a:pt x="7384" y="1842"/>
                </a:lnTo>
                <a:lnTo>
                  <a:pt x="7383" y="1841"/>
                </a:lnTo>
                <a:lnTo>
                  <a:pt x="7381" y="1840"/>
                </a:lnTo>
                <a:lnTo>
                  <a:pt x="7379" y="1838"/>
                </a:lnTo>
                <a:lnTo>
                  <a:pt x="7376" y="1840"/>
                </a:lnTo>
                <a:lnTo>
                  <a:pt x="7372" y="1841"/>
                </a:lnTo>
                <a:lnTo>
                  <a:pt x="7369" y="1843"/>
                </a:lnTo>
                <a:lnTo>
                  <a:pt x="7366" y="1846"/>
                </a:lnTo>
                <a:lnTo>
                  <a:pt x="7350" y="1862"/>
                </a:lnTo>
                <a:lnTo>
                  <a:pt x="7337" y="1877"/>
                </a:lnTo>
                <a:lnTo>
                  <a:pt x="7326" y="1890"/>
                </a:lnTo>
                <a:lnTo>
                  <a:pt x="7323" y="1895"/>
                </a:lnTo>
                <a:lnTo>
                  <a:pt x="7288" y="1940"/>
                </a:lnTo>
                <a:lnTo>
                  <a:pt x="7285" y="1938"/>
                </a:lnTo>
                <a:lnTo>
                  <a:pt x="7279" y="1932"/>
                </a:lnTo>
                <a:lnTo>
                  <a:pt x="7276" y="1928"/>
                </a:lnTo>
                <a:lnTo>
                  <a:pt x="7272" y="1921"/>
                </a:lnTo>
                <a:lnTo>
                  <a:pt x="7270" y="1914"/>
                </a:lnTo>
                <a:lnTo>
                  <a:pt x="7268" y="1906"/>
                </a:lnTo>
                <a:lnTo>
                  <a:pt x="7266" y="1889"/>
                </a:lnTo>
                <a:lnTo>
                  <a:pt x="7263" y="1876"/>
                </a:lnTo>
                <a:lnTo>
                  <a:pt x="7262" y="1875"/>
                </a:lnTo>
                <a:lnTo>
                  <a:pt x="7261" y="1874"/>
                </a:lnTo>
                <a:lnTo>
                  <a:pt x="7260" y="1873"/>
                </a:lnTo>
                <a:lnTo>
                  <a:pt x="7258" y="1873"/>
                </a:lnTo>
                <a:lnTo>
                  <a:pt x="7253" y="1875"/>
                </a:lnTo>
                <a:lnTo>
                  <a:pt x="7245" y="1880"/>
                </a:lnTo>
                <a:lnTo>
                  <a:pt x="7236" y="1886"/>
                </a:lnTo>
                <a:lnTo>
                  <a:pt x="7230" y="1890"/>
                </a:lnTo>
                <a:lnTo>
                  <a:pt x="7224" y="1892"/>
                </a:lnTo>
                <a:lnTo>
                  <a:pt x="7219" y="1893"/>
                </a:lnTo>
                <a:lnTo>
                  <a:pt x="7215" y="1895"/>
                </a:lnTo>
                <a:lnTo>
                  <a:pt x="7211" y="1898"/>
                </a:lnTo>
                <a:lnTo>
                  <a:pt x="7207" y="1902"/>
                </a:lnTo>
                <a:lnTo>
                  <a:pt x="7202" y="1910"/>
                </a:lnTo>
                <a:lnTo>
                  <a:pt x="7189" y="1928"/>
                </a:lnTo>
                <a:lnTo>
                  <a:pt x="7175" y="1947"/>
                </a:lnTo>
                <a:lnTo>
                  <a:pt x="7169" y="1957"/>
                </a:lnTo>
                <a:lnTo>
                  <a:pt x="7163" y="1966"/>
                </a:lnTo>
                <a:lnTo>
                  <a:pt x="7159" y="1975"/>
                </a:lnTo>
                <a:lnTo>
                  <a:pt x="7157" y="1981"/>
                </a:lnTo>
                <a:lnTo>
                  <a:pt x="7154" y="1995"/>
                </a:lnTo>
                <a:lnTo>
                  <a:pt x="7154" y="2007"/>
                </a:lnTo>
                <a:lnTo>
                  <a:pt x="7155" y="2017"/>
                </a:lnTo>
                <a:lnTo>
                  <a:pt x="7157" y="2020"/>
                </a:lnTo>
                <a:lnTo>
                  <a:pt x="7155" y="2021"/>
                </a:lnTo>
                <a:lnTo>
                  <a:pt x="7150" y="2022"/>
                </a:lnTo>
                <a:lnTo>
                  <a:pt x="7140" y="2025"/>
                </a:lnTo>
                <a:lnTo>
                  <a:pt x="7121" y="2028"/>
                </a:lnTo>
                <a:lnTo>
                  <a:pt x="7109" y="2030"/>
                </a:lnTo>
                <a:lnTo>
                  <a:pt x="7099" y="2029"/>
                </a:lnTo>
                <a:lnTo>
                  <a:pt x="7088" y="2028"/>
                </a:lnTo>
                <a:lnTo>
                  <a:pt x="7078" y="2025"/>
                </a:lnTo>
                <a:lnTo>
                  <a:pt x="7070" y="2022"/>
                </a:lnTo>
                <a:lnTo>
                  <a:pt x="7062" y="2018"/>
                </a:lnTo>
                <a:lnTo>
                  <a:pt x="7057" y="2013"/>
                </a:lnTo>
                <a:lnTo>
                  <a:pt x="7054" y="2010"/>
                </a:lnTo>
                <a:lnTo>
                  <a:pt x="7051" y="2006"/>
                </a:lnTo>
                <a:lnTo>
                  <a:pt x="7048" y="2004"/>
                </a:lnTo>
                <a:lnTo>
                  <a:pt x="7043" y="2003"/>
                </a:lnTo>
                <a:lnTo>
                  <a:pt x="7040" y="2002"/>
                </a:lnTo>
                <a:lnTo>
                  <a:pt x="7035" y="2002"/>
                </a:lnTo>
                <a:lnTo>
                  <a:pt x="7031" y="2003"/>
                </a:lnTo>
                <a:lnTo>
                  <a:pt x="7027" y="2005"/>
                </a:lnTo>
                <a:lnTo>
                  <a:pt x="7022" y="2008"/>
                </a:lnTo>
                <a:lnTo>
                  <a:pt x="7018" y="2010"/>
                </a:lnTo>
                <a:lnTo>
                  <a:pt x="7012" y="2011"/>
                </a:lnTo>
                <a:lnTo>
                  <a:pt x="7004" y="2011"/>
                </a:lnTo>
                <a:lnTo>
                  <a:pt x="6996" y="2011"/>
                </a:lnTo>
                <a:lnTo>
                  <a:pt x="6988" y="2010"/>
                </a:lnTo>
                <a:lnTo>
                  <a:pt x="6979" y="2008"/>
                </a:lnTo>
                <a:lnTo>
                  <a:pt x="6973" y="2006"/>
                </a:lnTo>
                <a:lnTo>
                  <a:pt x="6967" y="2004"/>
                </a:lnTo>
                <a:lnTo>
                  <a:pt x="6957" y="1999"/>
                </a:lnTo>
                <a:lnTo>
                  <a:pt x="6947" y="1994"/>
                </a:lnTo>
                <a:lnTo>
                  <a:pt x="6943" y="1993"/>
                </a:lnTo>
                <a:lnTo>
                  <a:pt x="6938" y="1991"/>
                </a:lnTo>
                <a:lnTo>
                  <a:pt x="6933" y="1993"/>
                </a:lnTo>
                <a:lnTo>
                  <a:pt x="6930" y="1996"/>
                </a:lnTo>
                <a:lnTo>
                  <a:pt x="6927" y="1999"/>
                </a:lnTo>
                <a:lnTo>
                  <a:pt x="6924" y="2000"/>
                </a:lnTo>
                <a:lnTo>
                  <a:pt x="6921" y="2001"/>
                </a:lnTo>
                <a:lnTo>
                  <a:pt x="6917" y="2002"/>
                </a:lnTo>
                <a:lnTo>
                  <a:pt x="6913" y="2003"/>
                </a:lnTo>
                <a:lnTo>
                  <a:pt x="6908" y="2006"/>
                </a:lnTo>
                <a:lnTo>
                  <a:pt x="6903" y="2009"/>
                </a:lnTo>
                <a:lnTo>
                  <a:pt x="6898" y="2016"/>
                </a:lnTo>
                <a:lnTo>
                  <a:pt x="6887" y="2028"/>
                </a:lnTo>
                <a:lnTo>
                  <a:pt x="6879" y="2035"/>
                </a:lnTo>
                <a:lnTo>
                  <a:pt x="6869" y="2044"/>
                </a:lnTo>
                <a:lnTo>
                  <a:pt x="6857" y="2060"/>
                </a:lnTo>
                <a:lnTo>
                  <a:pt x="6843" y="2075"/>
                </a:lnTo>
                <a:lnTo>
                  <a:pt x="6833" y="2084"/>
                </a:lnTo>
                <a:lnTo>
                  <a:pt x="6825" y="2091"/>
                </a:lnTo>
                <a:lnTo>
                  <a:pt x="6817" y="2098"/>
                </a:lnTo>
                <a:lnTo>
                  <a:pt x="6809" y="2109"/>
                </a:lnTo>
                <a:lnTo>
                  <a:pt x="6798" y="2121"/>
                </a:lnTo>
                <a:lnTo>
                  <a:pt x="6788" y="2135"/>
                </a:lnTo>
                <a:lnTo>
                  <a:pt x="6778" y="2145"/>
                </a:lnTo>
                <a:lnTo>
                  <a:pt x="6762" y="2163"/>
                </a:lnTo>
                <a:lnTo>
                  <a:pt x="6752" y="2172"/>
                </a:lnTo>
                <a:lnTo>
                  <a:pt x="6764" y="2203"/>
                </a:lnTo>
                <a:lnTo>
                  <a:pt x="6766" y="2198"/>
                </a:lnTo>
                <a:lnTo>
                  <a:pt x="6771" y="2188"/>
                </a:lnTo>
                <a:lnTo>
                  <a:pt x="6774" y="2185"/>
                </a:lnTo>
                <a:lnTo>
                  <a:pt x="6778" y="2183"/>
                </a:lnTo>
                <a:lnTo>
                  <a:pt x="6779" y="2183"/>
                </a:lnTo>
                <a:lnTo>
                  <a:pt x="6781" y="2184"/>
                </a:lnTo>
                <a:lnTo>
                  <a:pt x="6782" y="2185"/>
                </a:lnTo>
                <a:lnTo>
                  <a:pt x="6785" y="2188"/>
                </a:lnTo>
                <a:lnTo>
                  <a:pt x="6789" y="2201"/>
                </a:lnTo>
                <a:lnTo>
                  <a:pt x="6792" y="2210"/>
                </a:lnTo>
                <a:lnTo>
                  <a:pt x="6793" y="2217"/>
                </a:lnTo>
                <a:lnTo>
                  <a:pt x="6793" y="2220"/>
                </a:lnTo>
                <a:lnTo>
                  <a:pt x="6830" y="2205"/>
                </a:lnTo>
                <a:lnTo>
                  <a:pt x="6860" y="2227"/>
                </a:lnTo>
                <a:lnTo>
                  <a:pt x="6862" y="2233"/>
                </a:lnTo>
                <a:lnTo>
                  <a:pt x="6864" y="2246"/>
                </a:lnTo>
                <a:lnTo>
                  <a:pt x="6864" y="2253"/>
                </a:lnTo>
                <a:lnTo>
                  <a:pt x="6865" y="2262"/>
                </a:lnTo>
                <a:lnTo>
                  <a:pt x="6864" y="2269"/>
                </a:lnTo>
                <a:lnTo>
                  <a:pt x="6862" y="2274"/>
                </a:lnTo>
                <a:lnTo>
                  <a:pt x="6861" y="2280"/>
                </a:lnTo>
                <a:lnTo>
                  <a:pt x="6861" y="2285"/>
                </a:lnTo>
                <a:lnTo>
                  <a:pt x="6862" y="2290"/>
                </a:lnTo>
                <a:lnTo>
                  <a:pt x="6864" y="2295"/>
                </a:lnTo>
                <a:lnTo>
                  <a:pt x="6865" y="2303"/>
                </a:lnTo>
                <a:lnTo>
                  <a:pt x="6865" y="2310"/>
                </a:lnTo>
                <a:lnTo>
                  <a:pt x="6864" y="2319"/>
                </a:lnTo>
                <a:lnTo>
                  <a:pt x="6860" y="2330"/>
                </a:lnTo>
                <a:lnTo>
                  <a:pt x="6852" y="2360"/>
                </a:lnTo>
                <a:lnTo>
                  <a:pt x="6842" y="2396"/>
                </a:lnTo>
                <a:lnTo>
                  <a:pt x="6837" y="2413"/>
                </a:lnTo>
                <a:lnTo>
                  <a:pt x="6832" y="2427"/>
                </a:lnTo>
                <a:lnTo>
                  <a:pt x="6830" y="2433"/>
                </a:lnTo>
                <a:lnTo>
                  <a:pt x="6826" y="2438"/>
                </a:lnTo>
                <a:lnTo>
                  <a:pt x="6824" y="2442"/>
                </a:lnTo>
                <a:lnTo>
                  <a:pt x="6821" y="2445"/>
                </a:lnTo>
                <a:lnTo>
                  <a:pt x="6816" y="2451"/>
                </a:lnTo>
                <a:lnTo>
                  <a:pt x="6810" y="2462"/>
                </a:lnTo>
                <a:lnTo>
                  <a:pt x="6802" y="2473"/>
                </a:lnTo>
                <a:lnTo>
                  <a:pt x="6794" y="2487"/>
                </a:lnTo>
                <a:lnTo>
                  <a:pt x="6786" y="2501"/>
                </a:lnTo>
                <a:lnTo>
                  <a:pt x="6777" y="2514"/>
                </a:lnTo>
                <a:lnTo>
                  <a:pt x="6768" y="2527"/>
                </a:lnTo>
                <a:lnTo>
                  <a:pt x="6757" y="2537"/>
                </a:lnTo>
                <a:lnTo>
                  <a:pt x="6737" y="2556"/>
                </a:lnTo>
                <a:lnTo>
                  <a:pt x="6716" y="2572"/>
                </a:lnTo>
                <a:lnTo>
                  <a:pt x="6702" y="2582"/>
                </a:lnTo>
                <a:lnTo>
                  <a:pt x="6697" y="2587"/>
                </a:lnTo>
                <a:lnTo>
                  <a:pt x="6689" y="2584"/>
                </a:lnTo>
                <a:lnTo>
                  <a:pt x="6674" y="2579"/>
                </a:lnTo>
                <a:lnTo>
                  <a:pt x="6664" y="2578"/>
                </a:lnTo>
                <a:lnTo>
                  <a:pt x="6654" y="2579"/>
                </a:lnTo>
                <a:lnTo>
                  <a:pt x="6649" y="2580"/>
                </a:lnTo>
                <a:lnTo>
                  <a:pt x="6644" y="2582"/>
                </a:lnTo>
                <a:lnTo>
                  <a:pt x="6640" y="2586"/>
                </a:lnTo>
                <a:lnTo>
                  <a:pt x="6637" y="2589"/>
                </a:lnTo>
                <a:lnTo>
                  <a:pt x="6634" y="2594"/>
                </a:lnTo>
                <a:lnTo>
                  <a:pt x="6632" y="2598"/>
                </a:lnTo>
                <a:lnTo>
                  <a:pt x="6630" y="2602"/>
                </a:lnTo>
                <a:lnTo>
                  <a:pt x="6628" y="2608"/>
                </a:lnTo>
                <a:lnTo>
                  <a:pt x="6627" y="2617"/>
                </a:lnTo>
                <a:lnTo>
                  <a:pt x="6627" y="2626"/>
                </a:lnTo>
                <a:lnTo>
                  <a:pt x="6626" y="2635"/>
                </a:lnTo>
                <a:lnTo>
                  <a:pt x="6625" y="2642"/>
                </a:lnTo>
                <a:lnTo>
                  <a:pt x="6624" y="2646"/>
                </a:lnTo>
                <a:lnTo>
                  <a:pt x="6622" y="2648"/>
                </a:lnTo>
                <a:lnTo>
                  <a:pt x="6619" y="2650"/>
                </a:lnTo>
                <a:lnTo>
                  <a:pt x="6616" y="2653"/>
                </a:lnTo>
                <a:lnTo>
                  <a:pt x="6600" y="2659"/>
                </a:lnTo>
                <a:lnTo>
                  <a:pt x="6587" y="2664"/>
                </a:lnTo>
                <a:lnTo>
                  <a:pt x="6581" y="2668"/>
                </a:lnTo>
                <a:lnTo>
                  <a:pt x="6577" y="2671"/>
                </a:lnTo>
                <a:lnTo>
                  <a:pt x="6574" y="2676"/>
                </a:lnTo>
                <a:lnTo>
                  <a:pt x="6573" y="2680"/>
                </a:lnTo>
                <a:lnTo>
                  <a:pt x="6574" y="2686"/>
                </a:lnTo>
                <a:lnTo>
                  <a:pt x="6578" y="2696"/>
                </a:lnTo>
                <a:lnTo>
                  <a:pt x="6582" y="2707"/>
                </a:lnTo>
                <a:lnTo>
                  <a:pt x="6589" y="2719"/>
                </a:lnTo>
                <a:lnTo>
                  <a:pt x="6599" y="2741"/>
                </a:lnTo>
                <a:lnTo>
                  <a:pt x="6603" y="2749"/>
                </a:lnTo>
                <a:lnTo>
                  <a:pt x="6588" y="2783"/>
                </a:lnTo>
                <a:lnTo>
                  <a:pt x="6589" y="2787"/>
                </a:lnTo>
                <a:lnTo>
                  <a:pt x="6589" y="2798"/>
                </a:lnTo>
                <a:lnTo>
                  <a:pt x="6589" y="2805"/>
                </a:lnTo>
                <a:lnTo>
                  <a:pt x="6588" y="2811"/>
                </a:lnTo>
                <a:lnTo>
                  <a:pt x="6584" y="2816"/>
                </a:lnTo>
                <a:lnTo>
                  <a:pt x="6581" y="2819"/>
                </a:lnTo>
                <a:lnTo>
                  <a:pt x="6572" y="2825"/>
                </a:lnTo>
                <a:lnTo>
                  <a:pt x="6564" y="2832"/>
                </a:lnTo>
                <a:lnTo>
                  <a:pt x="6559" y="2834"/>
                </a:lnTo>
                <a:lnTo>
                  <a:pt x="6557" y="2836"/>
                </a:lnTo>
                <a:lnTo>
                  <a:pt x="6554" y="2837"/>
                </a:lnTo>
                <a:lnTo>
                  <a:pt x="6553" y="2836"/>
                </a:lnTo>
                <a:lnTo>
                  <a:pt x="6550" y="2828"/>
                </a:lnTo>
                <a:lnTo>
                  <a:pt x="6546" y="2812"/>
                </a:lnTo>
                <a:lnTo>
                  <a:pt x="6543" y="2793"/>
                </a:lnTo>
                <a:lnTo>
                  <a:pt x="6540" y="2778"/>
                </a:lnTo>
                <a:lnTo>
                  <a:pt x="6539" y="2771"/>
                </a:lnTo>
                <a:lnTo>
                  <a:pt x="6536" y="2764"/>
                </a:lnTo>
                <a:lnTo>
                  <a:pt x="6532" y="2755"/>
                </a:lnTo>
                <a:lnTo>
                  <a:pt x="6527" y="2748"/>
                </a:lnTo>
                <a:lnTo>
                  <a:pt x="6517" y="2735"/>
                </a:lnTo>
                <a:lnTo>
                  <a:pt x="6513" y="2729"/>
                </a:lnTo>
                <a:lnTo>
                  <a:pt x="6512" y="2727"/>
                </a:lnTo>
                <a:lnTo>
                  <a:pt x="6510" y="2722"/>
                </a:lnTo>
                <a:lnTo>
                  <a:pt x="6509" y="2718"/>
                </a:lnTo>
                <a:lnTo>
                  <a:pt x="6509" y="2714"/>
                </a:lnTo>
                <a:lnTo>
                  <a:pt x="6509" y="2710"/>
                </a:lnTo>
                <a:lnTo>
                  <a:pt x="6509" y="2706"/>
                </a:lnTo>
                <a:lnTo>
                  <a:pt x="6511" y="2699"/>
                </a:lnTo>
                <a:lnTo>
                  <a:pt x="6512" y="2691"/>
                </a:lnTo>
                <a:lnTo>
                  <a:pt x="6511" y="2688"/>
                </a:lnTo>
                <a:lnTo>
                  <a:pt x="6510" y="2686"/>
                </a:lnTo>
                <a:lnTo>
                  <a:pt x="6507" y="2685"/>
                </a:lnTo>
                <a:lnTo>
                  <a:pt x="6504" y="2685"/>
                </a:lnTo>
                <a:lnTo>
                  <a:pt x="6496" y="2687"/>
                </a:lnTo>
                <a:lnTo>
                  <a:pt x="6489" y="2687"/>
                </a:lnTo>
                <a:lnTo>
                  <a:pt x="6482" y="2688"/>
                </a:lnTo>
                <a:lnTo>
                  <a:pt x="6472" y="2691"/>
                </a:lnTo>
                <a:lnTo>
                  <a:pt x="6460" y="2696"/>
                </a:lnTo>
                <a:lnTo>
                  <a:pt x="6447" y="2701"/>
                </a:lnTo>
                <a:lnTo>
                  <a:pt x="6438" y="2705"/>
                </a:lnTo>
                <a:lnTo>
                  <a:pt x="6435" y="2707"/>
                </a:lnTo>
                <a:lnTo>
                  <a:pt x="6433" y="2706"/>
                </a:lnTo>
                <a:lnTo>
                  <a:pt x="6429" y="2703"/>
                </a:lnTo>
                <a:lnTo>
                  <a:pt x="6428" y="2700"/>
                </a:lnTo>
                <a:lnTo>
                  <a:pt x="6428" y="2697"/>
                </a:lnTo>
                <a:lnTo>
                  <a:pt x="6430" y="2692"/>
                </a:lnTo>
                <a:lnTo>
                  <a:pt x="6434" y="2688"/>
                </a:lnTo>
                <a:lnTo>
                  <a:pt x="6442" y="2678"/>
                </a:lnTo>
                <a:lnTo>
                  <a:pt x="6449" y="2668"/>
                </a:lnTo>
                <a:lnTo>
                  <a:pt x="6452" y="2664"/>
                </a:lnTo>
                <a:lnTo>
                  <a:pt x="6453" y="2661"/>
                </a:lnTo>
                <a:lnTo>
                  <a:pt x="6453" y="2659"/>
                </a:lnTo>
                <a:lnTo>
                  <a:pt x="6452" y="2658"/>
                </a:lnTo>
                <a:lnTo>
                  <a:pt x="6451" y="2658"/>
                </a:lnTo>
                <a:lnTo>
                  <a:pt x="6450" y="2657"/>
                </a:lnTo>
                <a:lnTo>
                  <a:pt x="6446" y="2657"/>
                </a:lnTo>
                <a:lnTo>
                  <a:pt x="6442" y="2658"/>
                </a:lnTo>
                <a:lnTo>
                  <a:pt x="6438" y="2659"/>
                </a:lnTo>
                <a:lnTo>
                  <a:pt x="6433" y="2661"/>
                </a:lnTo>
                <a:lnTo>
                  <a:pt x="6424" y="2666"/>
                </a:lnTo>
                <a:lnTo>
                  <a:pt x="6417" y="2671"/>
                </a:lnTo>
                <a:lnTo>
                  <a:pt x="6409" y="2676"/>
                </a:lnTo>
                <a:lnTo>
                  <a:pt x="6400" y="2681"/>
                </a:lnTo>
                <a:lnTo>
                  <a:pt x="6390" y="2688"/>
                </a:lnTo>
                <a:lnTo>
                  <a:pt x="6379" y="2697"/>
                </a:lnTo>
                <a:lnTo>
                  <a:pt x="6374" y="2701"/>
                </a:lnTo>
                <a:lnTo>
                  <a:pt x="6367" y="2705"/>
                </a:lnTo>
                <a:lnTo>
                  <a:pt x="6359" y="2707"/>
                </a:lnTo>
                <a:lnTo>
                  <a:pt x="6353" y="2709"/>
                </a:lnTo>
                <a:lnTo>
                  <a:pt x="6348" y="2710"/>
                </a:lnTo>
                <a:lnTo>
                  <a:pt x="6346" y="2712"/>
                </a:lnTo>
                <a:lnTo>
                  <a:pt x="6346" y="2713"/>
                </a:lnTo>
                <a:lnTo>
                  <a:pt x="6347" y="2715"/>
                </a:lnTo>
                <a:lnTo>
                  <a:pt x="6349" y="2716"/>
                </a:lnTo>
                <a:lnTo>
                  <a:pt x="6352" y="2719"/>
                </a:lnTo>
                <a:lnTo>
                  <a:pt x="6359" y="2722"/>
                </a:lnTo>
                <a:lnTo>
                  <a:pt x="6365" y="2724"/>
                </a:lnTo>
                <a:lnTo>
                  <a:pt x="6370" y="2724"/>
                </a:lnTo>
                <a:lnTo>
                  <a:pt x="6375" y="2724"/>
                </a:lnTo>
                <a:lnTo>
                  <a:pt x="6378" y="2724"/>
                </a:lnTo>
                <a:lnTo>
                  <a:pt x="6381" y="2725"/>
                </a:lnTo>
                <a:lnTo>
                  <a:pt x="6384" y="2728"/>
                </a:lnTo>
                <a:lnTo>
                  <a:pt x="6386" y="2732"/>
                </a:lnTo>
                <a:lnTo>
                  <a:pt x="6389" y="2736"/>
                </a:lnTo>
                <a:lnTo>
                  <a:pt x="6392" y="2740"/>
                </a:lnTo>
                <a:lnTo>
                  <a:pt x="6395" y="2742"/>
                </a:lnTo>
                <a:lnTo>
                  <a:pt x="6398" y="2743"/>
                </a:lnTo>
                <a:lnTo>
                  <a:pt x="6404" y="2742"/>
                </a:lnTo>
                <a:lnTo>
                  <a:pt x="6409" y="2739"/>
                </a:lnTo>
                <a:lnTo>
                  <a:pt x="6413" y="2735"/>
                </a:lnTo>
                <a:lnTo>
                  <a:pt x="6416" y="2732"/>
                </a:lnTo>
                <a:lnTo>
                  <a:pt x="6419" y="2730"/>
                </a:lnTo>
                <a:lnTo>
                  <a:pt x="6421" y="2730"/>
                </a:lnTo>
                <a:lnTo>
                  <a:pt x="6424" y="2730"/>
                </a:lnTo>
                <a:lnTo>
                  <a:pt x="6428" y="2730"/>
                </a:lnTo>
                <a:lnTo>
                  <a:pt x="6436" y="2732"/>
                </a:lnTo>
                <a:lnTo>
                  <a:pt x="6442" y="2732"/>
                </a:lnTo>
                <a:lnTo>
                  <a:pt x="6445" y="2732"/>
                </a:lnTo>
                <a:lnTo>
                  <a:pt x="6447" y="2733"/>
                </a:lnTo>
                <a:lnTo>
                  <a:pt x="6449" y="2735"/>
                </a:lnTo>
                <a:lnTo>
                  <a:pt x="6451" y="2739"/>
                </a:lnTo>
                <a:lnTo>
                  <a:pt x="6452" y="2741"/>
                </a:lnTo>
                <a:lnTo>
                  <a:pt x="6455" y="2743"/>
                </a:lnTo>
                <a:lnTo>
                  <a:pt x="6456" y="2743"/>
                </a:lnTo>
                <a:lnTo>
                  <a:pt x="6457" y="2743"/>
                </a:lnTo>
                <a:lnTo>
                  <a:pt x="6458" y="2744"/>
                </a:lnTo>
                <a:lnTo>
                  <a:pt x="6458" y="2745"/>
                </a:lnTo>
                <a:lnTo>
                  <a:pt x="6458" y="2747"/>
                </a:lnTo>
                <a:lnTo>
                  <a:pt x="6457" y="2751"/>
                </a:lnTo>
                <a:lnTo>
                  <a:pt x="6456" y="2759"/>
                </a:lnTo>
                <a:lnTo>
                  <a:pt x="6458" y="2763"/>
                </a:lnTo>
                <a:lnTo>
                  <a:pt x="6457" y="2764"/>
                </a:lnTo>
                <a:lnTo>
                  <a:pt x="6455" y="2766"/>
                </a:lnTo>
                <a:lnTo>
                  <a:pt x="6451" y="2769"/>
                </a:lnTo>
                <a:lnTo>
                  <a:pt x="6444" y="2774"/>
                </a:lnTo>
                <a:lnTo>
                  <a:pt x="6428" y="2785"/>
                </a:lnTo>
                <a:lnTo>
                  <a:pt x="6414" y="2794"/>
                </a:lnTo>
                <a:lnTo>
                  <a:pt x="6403" y="2800"/>
                </a:lnTo>
                <a:lnTo>
                  <a:pt x="6399" y="2803"/>
                </a:lnTo>
                <a:lnTo>
                  <a:pt x="6400" y="2810"/>
                </a:lnTo>
                <a:lnTo>
                  <a:pt x="6404" y="2822"/>
                </a:lnTo>
                <a:lnTo>
                  <a:pt x="6413" y="2837"/>
                </a:lnTo>
                <a:lnTo>
                  <a:pt x="6420" y="2851"/>
                </a:lnTo>
                <a:lnTo>
                  <a:pt x="6422" y="2861"/>
                </a:lnTo>
                <a:lnTo>
                  <a:pt x="6425" y="2874"/>
                </a:lnTo>
                <a:lnTo>
                  <a:pt x="6427" y="2881"/>
                </a:lnTo>
                <a:lnTo>
                  <a:pt x="6429" y="2887"/>
                </a:lnTo>
                <a:lnTo>
                  <a:pt x="6433" y="2893"/>
                </a:lnTo>
                <a:lnTo>
                  <a:pt x="6436" y="2898"/>
                </a:lnTo>
                <a:lnTo>
                  <a:pt x="6443" y="2903"/>
                </a:lnTo>
                <a:lnTo>
                  <a:pt x="6451" y="2907"/>
                </a:lnTo>
                <a:lnTo>
                  <a:pt x="6455" y="2909"/>
                </a:lnTo>
                <a:lnTo>
                  <a:pt x="6457" y="2912"/>
                </a:lnTo>
                <a:lnTo>
                  <a:pt x="6458" y="2918"/>
                </a:lnTo>
                <a:lnTo>
                  <a:pt x="6457" y="2924"/>
                </a:lnTo>
                <a:lnTo>
                  <a:pt x="6452" y="2937"/>
                </a:lnTo>
                <a:lnTo>
                  <a:pt x="6449" y="2947"/>
                </a:lnTo>
                <a:lnTo>
                  <a:pt x="6449" y="2953"/>
                </a:lnTo>
                <a:lnTo>
                  <a:pt x="6449" y="2957"/>
                </a:lnTo>
                <a:lnTo>
                  <a:pt x="6443" y="2967"/>
                </a:lnTo>
                <a:lnTo>
                  <a:pt x="6428" y="2985"/>
                </a:lnTo>
                <a:lnTo>
                  <a:pt x="6420" y="2995"/>
                </a:lnTo>
                <a:lnTo>
                  <a:pt x="6413" y="3006"/>
                </a:lnTo>
                <a:lnTo>
                  <a:pt x="6407" y="3014"/>
                </a:lnTo>
                <a:lnTo>
                  <a:pt x="6405" y="3020"/>
                </a:lnTo>
                <a:lnTo>
                  <a:pt x="6402" y="3031"/>
                </a:lnTo>
                <a:lnTo>
                  <a:pt x="6397" y="3041"/>
                </a:lnTo>
                <a:lnTo>
                  <a:pt x="6391" y="3052"/>
                </a:lnTo>
                <a:lnTo>
                  <a:pt x="6383" y="3060"/>
                </a:lnTo>
                <a:lnTo>
                  <a:pt x="6375" y="3070"/>
                </a:lnTo>
                <a:lnTo>
                  <a:pt x="6363" y="3080"/>
                </a:lnTo>
                <a:lnTo>
                  <a:pt x="6351" y="3092"/>
                </a:lnTo>
                <a:lnTo>
                  <a:pt x="6337" y="3103"/>
                </a:lnTo>
                <a:lnTo>
                  <a:pt x="6329" y="3108"/>
                </a:lnTo>
                <a:lnTo>
                  <a:pt x="6318" y="3114"/>
                </a:lnTo>
                <a:lnTo>
                  <a:pt x="6307" y="3120"/>
                </a:lnTo>
                <a:lnTo>
                  <a:pt x="6294" y="3125"/>
                </a:lnTo>
                <a:lnTo>
                  <a:pt x="6271" y="3135"/>
                </a:lnTo>
                <a:lnTo>
                  <a:pt x="6258" y="3140"/>
                </a:lnTo>
                <a:lnTo>
                  <a:pt x="6246" y="3143"/>
                </a:lnTo>
                <a:lnTo>
                  <a:pt x="6232" y="3144"/>
                </a:lnTo>
                <a:lnTo>
                  <a:pt x="6218" y="3146"/>
                </a:lnTo>
                <a:lnTo>
                  <a:pt x="6209" y="3149"/>
                </a:lnTo>
                <a:lnTo>
                  <a:pt x="6202" y="3151"/>
                </a:lnTo>
                <a:lnTo>
                  <a:pt x="6192" y="3152"/>
                </a:lnTo>
                <a:lnTo>
                  <a:pt x="6186" y="3153"/>
                </a:lnTo>
                <a:lnTo>
                  <a:pt x="6183" y="3154"/>
                </a:lnTo>
                <a:lnTo>
                  <a:pt x="6182" y="3156"/>
                </a:lnTo>
                <a:lnTo>
                  <a:pt x="6181" y="3157"/>
                </a:lnTo>
                <a:lnTo>
                  <a:pt x="6181" y="3158"/>
                </a:lnTo>
                <a:lnTo>
                  <a:pt x="6182" y="3160"/>
                </a:lnTo>
                <a:lnTo>
                  <a:pt x="6187" y="3170"/>
                </a:lnTo>
                <a:lnTo>
                  <a:pt x="6194" y="3186"/>
                </a:lnTo>
                <a:lnTo>
                  <a:pt x="6196" y="3194"/>
                </a:lnTo>
                <a:lnTo>
                  <a:pt x="6197" y="3203"/>
                </a:lnTo>
                <a:lnTo>
                  <a:pt x="6197" y="3206"/>
                </a:lnTo>
                <a:lnTo>
                  <a:pt x="6196" y="3209"/>
                </a:lnTo>
                <a:lnTo>
                  <a:pt x="6196" y="3212"/>
                </a:lnTo>
                <a:lnTo>
                  <a:pt x="6194" y="3215"/>
                </a:lnTo>
                <a:lnTo>
                  <a:pt x="6189" y="3218"/>
                </a:lnTo>
                <a:lnTo>
                  <a:pt x="6182" y="3222"/>
                </a:lnTo>
                <a:lnTo>
                  <a:pt x="6175" y="3223"/>
                </a:lnTo>
                <a:lnTo>
                  <a:pt x="6167" y="3224"/>
                </a:lnTo>
                <a:lnTo>
                  <a:pt x="6159" y="3223"/>
                </a:lnTo>
                <a:lnTo>
                  <a:pt x="6154" y="3220"/>
                </a:lnTo>
                <a:lnTo>
                  <a:pt x="6151" y="3219"/>
                </a:lnTo>
                <a:lnTo>
                  <a:pt x="6150" y="3217"/>
                </a:lnTo>
                <a:lnTo>
                  <a:pt x="6148" y="3216"/>
                </a:lnTo>
                <a:lnTo>
                  <a:pt x="6148" y="3214"/>
                </a:lnTo>
                <a:lnTo>
                  <a:pt x="6150" y="3209"/>
                </a:lnTo>
                <a:lnTo>
                  <a:pt x="6154" y="3203"/>
                </a:lnTo>
                <a:lnTo>
                  <a:pt x="6159" y="3195"/>
                </a:lnTo>
                <a:lnTo>
                  <a:pt x="6165" y="3188"/>
                </a:lnTo>
                <a:lnTo>
                  <a:pt x="6172" y="3181"/>
                </a:lnTo>
                <a:lnTo>
                  <a:pt x="6177" y="3174"/>
                </a:lnTo>
                <a:lnTo>
                  <a:pt x="6178" y="3171"/>
                </a:lnTo>
                <a:lnTo>
                  <a:pt x="6179" y="3169"/>
                </a:lnTo>
                <a:lnTo>
                  <a:pt x="6179" y="3166"/>
                </a:lnTo>
                <a:lnTo>
                  <a:pt x="6179" y="3165"/>
                </a:lnTo>
                <a:lnTo>
                  <a:pt x="6173" y="3156"/>
                </a:lnTo>
                <a:lnTo>
                  <a:pt x="6170" y="3153"/>
                </a:lnTo>
                <a:lnTo>
                  <a:pt x="6161" y="3151"/>
                </a:lnTo>
                <a:lnTo>
                  <a:pt x="6149" y="3149"/>
                </a:lnTo>
                <a:lnTo>
                  <a:pt x="6143" y="3151"/>
                </a:lnTo>
                <a:lnTo>
                  <a:pt x="6137" y="3157"/>
                </a:lnTo>
                <a:lnTo>
                  <a:pt x="6131" y="3164"/>
                </a:lnTo>
                <a:lnTo>
                  <a:pt x="6125" y="3170"/>
                </a:lnTo>
                <a:lnTo>
                  <a:pt x="6109" y="3185"/>
                </a:lnTo>
                <a:lnTo>
                  <a:pt x="6096" y="3197"/>
                </a:lnTo>
                <a:lnTo>
                  <a:pt x="6092" y="3204"/>
                </a:lnTo>
                <a:lnTo>
                  <a:pt x="6086" y="3212"/>
                </a:lnTo>
                <a:lnTo>
                  <a:pt x="6083" y="3216"/>
                </a:lnTo>
                <a:lnTo>
                  <a:pt x="6080" y="3219"/>
                </a:lnTo>
                <a:lnTo>
                  <a:pt x="6079" y="3223"/>
                </a:lnTo>
                <a:lnTo>
                  <a:pt x="6080" y="3225"/>
                </a:lnTo>
                <a:lnTo>
                  <a:pt x="6087" y="3230"/>
                </a:lnTo>
                <a:lnTo>
                  <a:pt x="6097" y="3237"/>
                </a:lnTo>
                <a:lnTo>
                  <a:pt x="6108" y="3244"/>
                </a:lnTo>
                <a:lnTo>
                  <a:pt x="6112" y="3247"/>
                </a:lnTo>
                <a:lnTo>
                  <a:pt x="6119" y="3253"/>
                </a:lnTo>
                <a:lnTo>
                  <a:pt x="6130" y="3262"/>
                </a:lnTo>
                <a:lnTo>
                  <a:pt x="6140" y="3277"/>
                </a:lnTo>
                <a:lnTo>
                  <a:pt x="6160" y="3306"/>
                </a:lnTo>
                <a:lnTo>
                  <a:pt x="6171" y="3322"/>
                </a:lnTo>
                <a:lnTo>
                  <a:pt x="6180" y="3336"/>
                </a:lnTo>
                <a:lnTo>
                  <a:pt x="6183" y="3341"/>
                </a:lnTo>
                <a:lnTo>
                  <a:pt x="6185" y="3346"/>
                </a:lnTo>
                <a:lnTo>
                  <a:pt x="6186" y="3349"/>
                </a:lnTo>
                <a:lnTo>
                  <a:pt x="6186" y="3351"/>
                </a:lnTo>
                <a:lnTo>
                  <a:pt x="6182" y="3356"/>
                </a:lnTo>
                <a:lnTo>
                  <a:pt x="6176" y="3359"/>
                </a:lnTo>
                <a:lnTo>
                  <a:pt x="6172" y="3362"/>
                </a:lnTo>
                <a:lnTo>
                  <a:pt x="6167" y="3365"/>
                </a:lnTo>
                <a:lnTo>
                  <a:pt x="6163" y="3370"/>
                </a:lnTo>
                <a:lnTo>
                  <a:pt x="6160" y="3378"/>
                </a:lnTo>
                <a:lnTo>
                  <a:pt x="6154" y="3385"/>
                </a:lnTo>
                <a:lnTo>
                  <a:pt x="6145" y="3394"/>
                </a:lnTo>
                <a:lnTo>
                  <a:pt x="6135" y="3403"/>
                </a:lnTo>
                <a:lnTo>
                  <a:pt x="6122" y="3412"/>
                </a:lnTo>
                <a:lnTo>
                  <a:pt x="6098" y="3428"/>
                </a:lnTo>
                <a:lnTo>
                  <a:pt x="6079" y="3437"/>
                </a:lnTo>
                <a:lnTo>
                  <a:pt x="6068" y="3444"/>
                </a:lnTo>
                <a:lnTo>
                  <a:pt x="6058" y="3448"/>
                </a:lnTo>
                <a:lnTo>
                  <a:pt x="6054" y="3448"/>
                </a:lnTo>
                <a:lnTo>
                  <a:pt x="6052" y="3448"/>
                </a:lnTo>
                <a:lnTo>
                  <a:pt x="6052" y="3446"/>
                </a:lnTo>
                <a:lnTo>
                  <a:pt x="6053" y="3443"/>
                </a:lnTo>
                <a:lnTo>
                  <a:pt x="6056" y="3434"/>
                </a:lnTo>
                <a:lnTo>
                  <a:pt x="6058" y="3427"/>
                </a:lnTo>
                <a:lnTo>
                  <a:pt x="6057" y="3423"/>
                </a:lnTo>
                <a:lnTo>
                  <a:pt x="6055" y="3417"/>
                </a:lnTo>
                <a:lnTo>
                  <a:pt x="6052" y="3413"/>
                </a:lnTo>
                <a:lnTo>
                  <a:pt x="6046" y="3408"/>
                </a:lnTo>
                <a:lnTo>
                  <a:pt x="6030" y="3393"/>
                </a:lnTo>
                <a:lnTo>
                  <a:pt x="6012" y="3376"/>
                </a:lnTo>
                <a:lnTo>
                  <a:pt x="6003" y="3368"/>
                </a:lnTo>
                <a:lnTo>
                  <a:pt x="5995" y="3362"/>
                </a:lnTo>
                <a:lnTo>
                  <a:pt x="5991" y="3360"/>
                </a:lnTo>
                <a:lnTo>
                  <a:pt x="5987" y="3359"/>
                </a:lnTo>
                <a:lnTo>
                  <a:pt x="5984" y="3359"/>
                </a:lnTo>
                <a:lnTo>
                  <a:pt x="5981" y="3360"/>
                </a:lnTo>
                <a:lnTo>
                  <a:pt x="5976" y="3362"/>
                </a:lnTo>
                <a:lnTo>
                  <a:pt x="5969" y="3362"/>
                </a:lnTo>
                <a:lnTo>
                  <a:pt x="5963" y="3361"/>
                </a:lnTo>
                <a:lnTo>
                  <a:pt x="5957" y="3360"/>
                </a:lnTo>
                <a:lnTo>
                  <a:pt x="5953" y="3360"/>
                </a:lnTo>
                <a:lnTo>
                  <a:pt x="5950" y="3360"/>
                </a:lnTo>
                <a:lnTo>
                  <a:pt x="5948" y="3361"/>
                </a:lnTo>
                <a:lnTo>
                  <a:pt x="5947" y="3363"/>
                </a:lnTo>
                <a:lnTo>
                  <a:pt x="5947" y="3365"/>
                </a:lnTo>
                <a:lnTo>
                  <a:pt x="5948" y="3368"/>
                </a:lnTo>
                <a:lnTo>
                  <a:pt x="5950" y="3373"/>
                </a:lnTo>
                <a:lnTo>
                  <a:pt x="5948" y="3376"/>
                </a:lnTo>
                <a:lnTo>
                  <a:pt x="5946" y="3377"/>
                </a:lnTo>
                <a:lnTo>
                  <a:pt x="5944" y="3378"/>
                </a:lnTo>
                <a:lnTo>
                  <a:pt x="5942" y="3378"/>
                </a:lnTo>
                <a:lnTo>
                  <a:pt x="5941" y="3380"/>
                </a:lnTo>
                <a:lnTo>
                  <a:pt x="5942" y="3384"/>
                </a:lnTo>
                <a:lnTo>
                  <a:pt x="5946" y="3390"/>
                </a:lnTo>
                <a:lnTo>
                  <a:pt x="5953" y="3398"/>
                </a:lnTo>
                <a:lnTo>
                  <a:pt x="5958" y="3402"/>
                </a:lnTo>
                <a:lnTo>
                  <a:pt x="5964" y="3405"/>
                </a:lnTo>
                <a:lnTo>
                  <a:pt x="5968" y="3406"/>
                </a:lnTo>
                <a:lnTo>
                  <a:pt x="5973" y="3408"/>
                </a:lnTo>
                <a:lnTo>
                  <a:pt x="5975" y="3409"/>
                </a:lnTo>
                <a:lnTo>
                  <a:pt x="5975" y="3412"/>
                </a:lnTo>
                <a:lnTo>
                  <a:pt x="5973" y="3417"/>
                </a:lnTo>
                <a:lnTo>
                  <a:pt x="5963" y="3428"/>
                </a:lnTo>
                <a:lnTo>
                  <a:pt x="5955" y="3435"/>
                </a:lnTo>
                <a:lnTo>
                  <a:pt x="5952" y="3439"/>
                </a:lnTo>
                <a:lnTo>
                  <a:pt x="5951" y="3444"/>
                </a:lnTo>
                <a:lnTo>
                  <a:pt x="5952" y="3448"/>
                </a:lnTo>
                <a:lnTo>
                  <a:pt x="5955" y="3454"/>
                </a:lnTo>
                <a:lnTo>
                  <a:pt x="5963" y="3466"/>
                </a:lnTo>
                <a:lnTo>
                  <a:pt x="5970" y="3477"/>
                </a:lnTo>
                <a:lnTo>
                  <a:pt x="5979" y="3488"/>
                </a:lnTo>
                <a:lnTo>
                  <a:pt x="5992" y="3499"/>
                </a:lnTo>
                <a:lnTo>
                  <a:pt x="6010" y="3511"/>
                </a:lnTo>
                <a:lnTo>
                  <a:pt x="6026" y="3520"/>
                </a:lnTo>
                <a:lnTo>
                  <a:pt x="6033" y="3525"/>
                </a:lnTo>
                <a:lnTo>
                  <a:pt x="6039" y="3532"/>
                </a:lnTo>
                <a:lnTo>
                  <a:pt x="6041" y="3535"/>
                </a:lnTo>
                <a:lnTo>
                  <a:pt x="6042" y="3539"/>
                </a:lnTo>
                <a:lnTo>
                  <a:pt x="6042" y="3543"/>
                </a:lnTo>
                <a:lnTo>
                  <a:pt x="6042" y="3548"/>
                </a:lnTo>
                <a:lnTo>
                  <a:pt x="6041" y="3569"/>
                </a:lnTo>
                <a:lnTo>
                  <a:pt x="6042" y="3588"/>
                </a:lnTo>
                <a:lnTo>
                  <a:pt x="6044" y="3603"/>
                </a:lnTo>
                <a:lnTo>
                  <a:pt x="6045" y="3608"/>
                </a:lnTo>
                <a:lnTo>
                  <a:pt x="6039" y="3604"/>
                </a:lnTo>
                <a:lnTo>
                  <a:pt x="6024" y="3599"/>
                </a:lnTo>
                <a:lnTo>
                  <a:pt x="6018" y="3597"/>
                </a:lnTo>
                <a:lnTo>
                  <a:pt x="6012" y="3597"/>
                </a:lnTo>
                <a:lnTo>
                  <a:pt x="6010" y="3598"/>
                </a:lnTo>
                <a:lnTo>
                  <a:pt x="6009" y="3600"/>
                </a:lnTo>
                <a:lnTo>
                  <a:pt x="6009" y="3603"/>
                </a:lnTo>
                <a:lnTo>
                  <a:pt x="6010" y="3607"/>
                </a:lnTo>
                <a:lnTo>
                  <a:pt x="6013" y="3615"/>
                </a:lnTo>
                <a:lnTo>
                  <a:pt x="6018" y="3623"/>
                </a:lnTo>
                <a:lnTo>
                  <a:pt x="6023" y="3628"/>
                </a:lnTo>
                <a:lnTo>
                  <a:pt x="6028" y="3633"/>
                </a:lnTo>
                <a:lnTo>
                  <a:pt x="6036" y="3641"/>
                </a:lnTo>
                <a:lnTo>
                  <a:pt x="6043" y="3646"/>
                </a:lnTo>
                <a:lnTo>
                  <a:pt x="6049" y="3653"/>
                </a:lnTo>
                <a:lnTo>
                  <a:pt x="6060" y="3663"/>
                </a:lnTo>
                <a:lnTo>
                  <a:pt x="6070" y="3673"/>
                </a:lnTo>
                <a:lnTo>
                  <a:pt x="6079" y="3683"/>
                </a:lnTo>
                <a:lnTo>
                  <a:pt x="6082" y="3685"/>
                </a:lnTo>
                <a:lnTo>
                  <a:pt x="6085" y="3686"/>
                </a:lnTo>
                <a:lnTo>
                  <a:pt x="6087" y="3687"/>
                </a:lnTo>
                <a:lnTo>
                  <a:pt x="6090" y="3687"/>
                </a:lnTo>
                <a:lnTo>
                  <a:pt x="6096" y="3687"/>
                </a:lnTo>
                <a:lnTo>
                  <a:pt x="6103" y="3686"/>
                </a:lnTo>
                <a:lnTo>
                  <a:pt x="6109" y="3685"/>
                </a:lnTo>
                <a:lnTo>
                  <a:pt x="6115" y="3685"/>
                </a:lnTo>
                <a:lnTo>
                  <a:pt x="6117" y="3685"/>
                </a:lnTo>
                <a:lnTo>
                  <a:pt x="6119" y="3685"/>
                </a:lnTo>
                <a:lnTo>
                  <a:pt x="6122" y="3686"/>
                </a:lnTo>
                <a:lnTo>
                  <a:pt x="6123" y="3688"/>
                </a:lnTo>
                <a:lnTo>
                  <a:pt x="6134" y="3698"/>
                </a:lnTo>
                <a:lnTo>
                  <a:pt x="6148" y="3709"/>
                </a:lnTo>
                <a:lnTo>
                  <a:pt x="6154" y="3715"/>
                </a:lnTo>
                <a:lnTo>
                  <a:pt x="6158" y="3720"/>
                </a:lnTo>
                <a:lnTo>
                  <a:pt x="6159" y="3722"/>
                </a:lnTo>
                <a:lnTo>
                  <a:pt x="6160" y="3724"/>
                </a:lnTo>
                <a:lnTo>
                  <a:pt x="6160" y="3727"/>
                </a:lnTo>
                <a:lnTo>
                  <a:pt x="6160" y="3728"/>
                </a:lnTo>
                <a:lnTo>
                  <a:pt x="6157" y="3730"/>
                </a:lnTo>
                <a:lnTo>
                  <a:pt x="6154" y="3731"/>
                </a:lnTo>
                <a:lnTo>
                  <a:pt x="6150" y="3731"/>
                </a:lnTo>
                <a:lnTo>
                  <a:pt x="6145" y="3729"/>
                </a:lnTo>
                <a:lnTo>
                  <a:pt x="6136" y="3723"/>
                </a:lnTo>
                <a:lnTo>
                  <a:pt x="6125" y="3718"/>
                </a:lnTo>
                <a:lnTo>
                  <a:pt x="6118" y="3715"/>
                </a:lnTo>
                <a:lnTo>
                  <a:pt x="6111" y="3712"/>
                </a:lnTo>
                <a:lnTo>
                  <a:pt x="6104" y="3711"/>
                </a:lnTo>
                <a:lnTo>
                  <a:pt x="6096" y="3710"/>
                </a:lnTo>
                <a:lnTo>
                  <a:pt x="6090" y="3711"/>
                </a:lnTo>
                <a:lnTo>
                  <a:pt x="6086" y="3713"/>
                </a:lnTo>
                <a:lnTo>
                  <a:pt x="6084" y="3714"/>
                </a:lnTo>
                <a:lnTo>
                  <a:pt x="6084" y="3717"/>
                </a:lnTo>
                <a:lnTo>
                  <a:pt x="6084" y="3719"/>
                </a:lnTo>
                <a:lnTo>
                  <a:pt x="6084" y="3722"/>
                </a:lnTo>
                <a:lnTo>
                  <a:pt x="6087" y="3730"/>
                </a:lnTo>
                <a:lnTo>
                  <a:pt x="6092" y="3737"/>
                </a:lnTo>
                <a:lnTo>
                  <a:pt x="6097" y="3743"/>
                </a:lnTo>
                <a:lnTo>
                  <a:pt x="6104" y="3750"/>
                </a:lnTo>
                <a:lnTo>
                  <a:pt x="6116" y="3760"/>
                </a:lnTo>
                <a:lnTo>
                  <a:pt x="6127" y="3767"/>
                </a:lnTo>
                <a:lnTo>
                  <a:pt x="6132" y="3769"/>
                </a:lnTo>
                <a:lnTo>
                  <a:pt x="6137" y="3771"/>
                </a:lnTo>
                <a:lnTo>
                  <a:pt x="6143" y="3772"/>
                </a:lnTo>
                <a:lnTo>
                  <a:pt x="6150" y="3772"/>
                </a:lnTo>
                <a:lnTo>
                  <a:pt x="6166" y="3772"/>
                </a:lnTo>
                <a:lnTo>
                  <a:pt x="6185" y="3773"/>
                </a:lnTo>
                <a:lnTo>
                  <a:pt x="6209" y="3777"/>
                </a:lnTo>
                <a:lnTo>
                  <a:pt x="6238" y="3783"/>
                </a:lnTo>
                <a:lnTo>
                  <a:pt x="6264" y="3789"/>
                </a:lnTo>
                <a:lnTo>
                  <a:pt x="6286" y="3795"/>
                </a:lnTo>
                <a:lnTo>
                  <a:pt x="6298" y="3798"/>
                </a:lnTo>
                <a:lnTo>
                  <a:pt x="6316" y="3803"/>
                </a:lnTo>
                <a:lnTo>
                  <a:pt x="6337" y="3808"/>
                </a:lnTo>
                <a:lnTo>
                  <a:pt x="6362" y="3813"/>
                </a:lnTo>
                <a:lnTo>
                  <a:pt x="6387" y="3818"/>
                </a:lnTo>
                <a:lnTo>
                  <a:pt x="6413" y="3821"/>
                </a:lnTo>
                <a:lnTo>
                  <a:pt x="6424" y="3822"/>
                </a:lnTo>
                <a:lnTo>
                  <a:pt x="6436" y="3822"/>
                </a:lnTo>
                <a:lnTo>
                  <a:pt x="6446" y="3821"/>
                </a:lnTo>
                <a:lnTo>
                  <a:pt x="6456" y="3819"/>
                </a:lnTo>
                <a:lnTo>
                  <a:pt x="6484" y="3812"/>
                </a:lnTo>
                <a:lnTo>
                  <a:pt x="6505" y="3807"/>
                </a:lnTo>
                <a:lnTo>
                  <a:pt x="6512" y="3806"/>
                </a:lnTo>
                <a:lnTo>
                  <a:pt x="6518" y="3806"/>
                </a:lnTo>
                <a:lnTo>
                  <a:pt x="6524" y="3807"/>
                </a:lnTo>
                <a:lnTo>
                  <a:pt x="6529" y="3809"/>
                </a:lnTo>
                <a:lnTo>
                  <a:pt x="6532" y="3809"/>
                </a:lnTo>
                <a:lnTo>
                  <a:pt x="6535" y="3809"/>
                </a:lnTo>
                <a:lnTo>
                  <a:pt x="6539" y="3809"/>
                </a:lnTo>
                <a:lnTo>
                  <a:pt x="6544" y="3808"/>
                </a:lnTo>
                <a:lnTo>
                  <a:pt x="6553" y="3804"/>
                </a:lnTo>
                <a:lnTo>
                  <a:pt x="6564" y="3800"/>
                </a:lnTo>
                <a:lnTo>
                  <a:pt x="6573" y="3796"/>
                </a:lnTo>
                <a:lnTo>
                  <a:pt x="6582" y="3793"/>
                </a:lnTo>
                <a:lnTo>
                  <a:pt x="6586" y="3791"/>
                </a:lnTo>
                <a:lnTo>
                  <a:pt x="6589" y="3790"/>
                </a:lnTo>
                <a:lnTo>
                  <a:pt x="6591" y="3790"/>
                </a:lnTo>
                <a:lnTo>
                  <a:pt x="6593" y="3791"/>
                </a:lnTo>
                <a:lnTo>
                  <a:pt x="6595" y="3793"/>
                </a:lnTo>
                <a:lnTo>
                  <a:pt x="6598" y="3793"/>
                </a:lnTo>
                <a:lnTo>
                  <a:pt x="6602" y="3793"/>
                </a:lnTo>
                <a:lnTo>
                  <a:pt x="6609" y="3793"/>
                </a:lnTo>
                <a:lnTo>
                  <a:pt x="6621" y="3790"/>
                </a:lnTo>
                <a:lnTo>
                  <a:pt x="6636" y="3788"/>
                </a:lnTo>
                <a:lnTo>
                  <a:pt x="6648" y="3787"/>
                </a:lnTo>
                <a:lnTo>
                  <a:pt x="6659" y="3787"/>
                </a:lnTo>
                <a:lnTo>
                  <a:pt x="6663" y="3787"/>
                </a:lnTo>
                <a:lnTo>
                  <a:pt x="6665" y="3788"/>
                </a:lnTo>
                <a:lnTo>
                  <a:pt x="6666" y="3790"/>
                </a:lnTo>
                <a:lnTo>
                  <a:pt x="6664" y="3794"/>
                </a:lnTo>
                <a:lnTo>
                  <a:pt x="6660" y="3800"/>
                </a:lnTo>
                <a:lnTo>
                  <a:pt x="6656" y="3804"/>
                </a:lnTo>
                <a:lnTo>
                  <a:pt x="6652" y="3807"/>
                </a:lnTo>
                <a:lnTo>
                  <a:pt x="6647" y="3810"/>
                </a:lnTo>
                <a:lnTo>
                  <a:pt x="6643" y="3811"/>
                </a:lnTo>
                <a:lnTo>
                  <a:pt x="6639" y="3812"/>
                </a:lnTo>
                <a:lnTo>
                  <a:pt x="6633" y="3812"/>
                </a:lnTo>
                <a:lnTo>
                  <a:pt x="6626" y="3813"/>
                </a:lnTo>
                <a:lnTo>
                  <a:pt x="6612" y="3811"/>
                </a:lnTo>
                <a:lnTo>
                  <a:pt x="6596" y="3810"/>
                </a:lnTo>
                <a:lnTo>
                  <a:pt x="6588" y="3810"/>
                </a:lnTo>
                <a:lnTo>
                  <a:pt x="6579" y="3811"/>
                </a:lnTo>
                <a:lnTo>
                  <a:pt x="6570" y="3815"/>
                </a:lnTo>
                <a:lnTo>
                  <a:pt x="6560" y="3819"/>
                </a:lnTo>
                <a:lnTo>
                  <a:pt x="6537" y="3832"/>
                </a:lnTo>
                <a:lnTo>
                  <a:pt x="6510" y="3846"/>
                </a:lnTo>
                <a:lnTo>
                  <a:pt x="6498" y="3852"/>
                </a:lnTo>
                <a:lnTo>
                  <a:pt x="6487" y="3856"/>
                </a:lnTo>
                <a:lnTo>
                  <a:pt x="6479" y="3859"/>
                </a:lnTo>
                <a:lnTo>
                  <a:pt x="6474" y="3859"/>
                </a:lnTo>
                <a:lnTo>
                  <a:pt x="6465" y="3851"/>
                </a:lnTo>
                <a:lnTo>
                  <a:pt x="6446" y="3840"/>
                </a:lnTo>
                <a:lnTo>
                  <a:pt x="6436" y="3834"/>
                </a:lnTo>
                <a:lnTo>
                  <a:pt x="6425" y="3831"/>
                </a:lnTo>
                <a:lnTo>
                  <a:pt x="6420" y="3830"/>
                </a:lnTo>
                <a:lnTo>
                  <a:pt x="6415" y="3830"/>
                </a:lnTo>
                <a:lnTo>
                  <a:pt x="6411" y="3831"/>
                </a:lnTo>
                <a:lnTo>
                  <a:pt x="6406" y="3833"/>
                </a:lnTo>
                <a:lnTo>
                  <a:pt x="6397" y="3838"/>
                </a:lnTo>
                <a:lnTo>
                  <a:pt x="6387" y="3840"/>
                </a:lnTo>
                <a:lnTo>
                  <a:pt x="6377" y="3841"/>
                </a:lnTo>
                <a:lnTo>
                  <a:pt x="6365" y="3841"/>
                </a:lnTo>
                <a:lnTo>
                  <a:pt x="6346" y="3839"/>
                </a:lnTo>
                <a:lnTo>
                  <a:pt x="6331" y="3835"/>
                </a:lnTo>
                <a:lnTo>
                  <a:pt x="6311" y="3831"/>
                </a:lnTo>
                <a:lnTo>
                  <a:pt x="6279" y="3825"/>
                </a:lnTo>
                <a:lnTo>
                  <a:pt x="6260" y="3822"/>
                </a:lnTo>
                <a:lnTo>
                  <a:pt x="6242" y="3819"/>
                </a:lnTo>
                <a:lnTo>
                  <a:pt x="6225" y="3818"/>
                </a:lnTo>
                <a:lnTo>
                  <a:pt x="6211" y="3818"/>
                </a:lnTo>
                <a:lnTo>
                  <a:pt x="6198" y="3817"/>
                </a:lnTo>
                <a:lnTo>
                  <a:pt x="6184" y="3815"/>
                </a:lnTo>
                <a:lnTo>
                  <a:pt x="6171" y="3812"/>
                </a:lnTo>
                <a:lnTo>
                  <a:pt x="6158" y="3809"/>
                </a:lnTo>
                <a:lnTo>
                  <a:pt x="6135" y="3803"/>
                </a:lnTo>
                <a:lnTo>
                  <a:pt x="6120" y="3799"/>
                </a:lnTo>
                <a:lnTo>
                  <a:pt x="6107" y="3794"/>
                </a:lnTo>
                <a:lnTo>
                  <a:pt x="6088" y="3784"/>
                </a:lnTo>
                <a:lnTo>
                  <a:pt x="6071" y="3776"/>
                </a:lnTo>
                <a:lnTo>
                  <a:pt x="6064" y="3772"/>
                </a:lnTo>
                <a:lnTo>
                  <a:pt x="6053" y="3761"/>
                </a:lnTo>
                <a:lnTo>
                  <a:pt x="6029" y="3735"/>
                </a:lnTo>
                <a:lnTo>
                  <a:pt x="6002" y="3707"/>
                </a:lnTo>
                <a:lnTo>
                  <a:pt x="5983" y="3686"/>
                </a:lnTo>
                <a:lnTo>
                  <a:pt x="5967" y="3666"/>
                </a:lnTo>
                <a:lnTo>
                  <a:pt x="5946" y="3641"/>
                </a:lnTo>
                <a:lnTo>
                  <a:pt x="5938" y="3629"/>
                </a:lnTo>
                <a:lnTo>
                  <a:pt x="5931" y="3623"/>
                </a:lnTo>
                <a:lnTo>
                  <a:pt x="5929" y="3621"/>
                </a:lnTo>
                <a:lnTo>
                  <a:pt x="5926" y="3622"/>
                </a:lnTo>
                <a:lnTo>
                  <a:pt x="5926" y="3624"/>
                </a:lnTo>
                <a:lnTo>
                  <a:pt x="5926" y="3627"/>
                </a:lnTo>
                <a:lnTo>
                  <a:pt x="5931" y="3639"/>
                </a:lnTo>
                <a:lnTo>
                  <a:pt x="5937" y="3649"/>
                </a:lnTo>
                <a:lnTo>
                  <a:pt x="5944" y="3661"/>
                </a:lnTo>
                <a:lnTo>
                  <a:pt x="5951" y="3669"/>
                </a:lnTo>
                <a:lnTo>
                  <a:pt x="5955" y="3676"/>
                </a:lnTo>
                <a:lnTo>
                  <a:pt x="5958" y="3680"/>
                </a:lnTo>
                <a:lnTo>
                  <a:pt x="5956" y="3681"/>
                </a:lnTo>
                <a:lnTo>
                  <a:pt x="5950" y="3676"/>
                </a:lnTo>
                <a:lnTo>
                  <a:pt x="5930" y="3662"/>
                </a:lnTo>
                <a:lnTo>
                  <a:pt x="5912" y="3647"/>
                </a:lnTo>
                <a:lnTo>
                  <a:pt x="5904" y="3640"/>
                </a:lnTo>
                <a:lnTo>
                  <a:pt x="5899" y="3631"/>
                </a:lnTo>
                <a:lnTo>
                  <a:pt x="5897" y="3628"/>
                </a:lnTo>
                <a:lnTo>
                  <a:pt x="5896" y="3625"/>
                </a:lnTo>
                <a:lnTo>
                  <a:pt x="5896" y="3622"/>
                </a:lnTo>
                <a:lnTo>
                  <a:pt x="5897" y="3619"/>
                </a:lnTo>
                <a:lnTo>
                  <a:pt x="5902" y="3606"/>
                </a:lnTo>
                <a:lnTo>
                  <a:pt x="5904" y="3593"/>
                </a:lnTo>
                <a:lnTo>
                  <a:pt x="5904" y="3588"/>
                </a:lnTo>
                <a:lnTo>
                  <a:pt x="5903" y="3584"/>
                </a:lnTo>
                <a:lnTo>
                  <a:pt x="5901" y="3580"/>
                </a:lnTo>
                <a:lnTo>
                  <a:pt x="5897" y="3577"/>
                </a:lnTo>
                <a:lnTo>
                  <a:pt x="5887" y="3575"/>
                </a:lnTo>
                <a:lnTo>
                  <a:pt x="5876" y="3574"/>
                </a:lnTo>
                <a:lnTo>
                  <a:pt x="5871" y="3573"/>
                </a:lnTo>
                <a:lnTo>
                  <a:pt x="5867" y="3570"/>
                </a:lnTo>
                <a:lnTo>
                  <a:pt x="5865" y="3567"/>
                </a:lnTo>
                <a:lnTo>
                  <a:pt x="5864" y="3563"/>
                </a:lnTo>
                <a:lnTo>
                  <a:pt x="5864" y="3551"/>
                </a:lnTo>
                <a:lnTo>
                  <a:pt x="5863" y="3538"/>
                </a:lnTo>
                <a:lnTo>
                  <a:pt x="5862" y="3533"/>
                </a:lnTo>
                <a:lnTo>
                  <a:pt x="5859" y="3526"/>
                </a:lnTo>
                <a:lnTo>
                  <a:pt x="5857" y="3522"/>
                </a:lnTo>
                <a:lnTo>
                  <a:pt x="5853" y="3518"/>
                </a:lnTo>
                <a:lnTo>
                  <a:pt x="5846" y="3511"/>
                </a:lnTo>
                <a:lnTo>
                  <a:pt x="5843" y="3505"/>
                </a:lnTo>
                <a:lnTo>
                  <a:pt x="5843" y="3503"/>
                </a:lnTo>
                <a:lnTo>
                  <a:pt x="5844" y="3501"/>
                </a:lnTo>
                <a:lnTo>
                  <a:pt x="5845" y="3500"/>
                </a:lnTo>
                <a:lnTo>
                  <a:pt x="5847" y="3500"/>
                </a:lnTo>
                <a:lnTo>
                  <a:pt x="5859" y="3502"/>
                </a:lnTo>
                <a:lnTo>
                  <a:pt x="5879" y="3509"/>
                </a:lnTo>
                <a:lnTo>
                  <a:pt x="5898" y="3515"/>
                </a:lnTo>
                <a:lnTo>
                  <a:pt x="5910" y="3520"/>
                </a:lnTo>
                <a:lnTo>
                  <a:pt x="5918" y="3527"/>
                </a:lnTo>
                <a:lnTo>
                  <a:pt x="5932" y="3540"/>
                </a:lnTo>
                <a:lnTo>
                  <a:pt x="5947" y="3554"/>
                </a:lnTo>
                <a:lnTo>
                  <a:pt x="5962" y="3564"/>
                </a:lnTo>
                <a:lnTo>
                  <a:pt x="5974" y="3573"/>
                </a:lnTo>
                <a:lnTo>
                  <a:pt x="5983" y="3581"/>
                </a:lnTo>
                <a:lnTo>
                  <a:pt x="5986" y="3583"/>
                </a:lnTo>
                <a:lnTo>
                  <a:pt x="5988" y="3583"/>
                </a:lnTo>
                <a:lnTo>
                  <a:pt x="5989" y="3580"/>
                </a:lnTo>
                <a:lnTo>
                  <a:pt x="5987" y="3575"/>
                </a:lnTo>
                <a:lnTo>
                  <a:pt x="5984" y="3567"/>
                </a:lnTo>
                <a:lnTo>
                  <a:pt x="5981" y="3561"/>
                </a:lnTo>
                <a:lnTo>
                  <a:pt x="5977" y="3556"/>
                </a:lnTo>
                <a:lnTo>
                  <a:pt x="5973" y="3551"/>
                </a:lnTo>
                <a:lnTo>
                  <a:pt x="5968" y="3544"/>
                </a:lnTo>
                <a:lnTo>
                  <a:pt x="5963" y="3538"/>
                </a:lnTo>
                <a:lnTo>
                  <a:pt x="5958" y="3530"/>
                </a:lnTo>
                <a:lnTo>
                  <a:pt x="5953" y="3519"/>
                </a:lnTo>
                <a:lnTo>
                  <a:pt x="5940" y="3494"/>
                </a:lnTo>
                <a:lnTo>
                  <a:pt x="5926" y="3470"/>
                </a:lnTo>
                <a:lnTo>
                  <a:pt x="5916" y="3451"/>
                </a:lnTo>
                <a:lnTo>
                  <a:pt x="5912" y="3444"/>
                </a:lnTo>
                <a:lnTo>
                  <a:pt x="5909" y="3421"/>
                </a:lnTo>
                <a:lnTo>
                  <a:pt x="5911" y="3416"/>
                </a:lnTo>
                <a:lnTo>
                  <a:pt x="5915" y="3406"/>
                </a:lnTo>
                <a:lnTo>
                  <a:pt x="5917" y="3401"/>
                </a:lnTo>
                <a:lnTo>
                  <a:pt x="5917" y="3395"/>
                </a:lnTo>
                <a:lnTo>
                  <a:pt x="5917" y="3393"/>
                </a:lnTo>
                <a:lnTo>
                  <a:pt x="5916" y="3391"/>
                </a:lnTo>
                <a:lnTo>
                  <a:pt x="5914" y="3390"/>
                </a:lnTo>
                <a:lnTo>
                  <a:pt x="5912" y="3389"/>
                </a:lnTo>
                <a:lnTo>
                  <a:pt x="5909" y="3388"/>
                </a:lnTo>
                <a:lnTo>
                  <a:pt x="5908" y="3387"/>
                </a:lnTo>
                <a:lnTo>
                  <a:pt x="5906" y="3385"/>
                </a:lnTo>
                <a:lnTo>
                  <a:pt x="5904" y="3383"/>
                </a:lnTo>
                <a:lnTo>
                  <a:pt x="5904" y="3378"/>
                </a:lnTo>
                <a:lnTo>
                  <a:pt x="5904" y="3372"/>
                </a:lnTo>
                <a:lnTo>
                  <a:pt x="5907" y="3366"/>
                </a:lnTo>
                <a:lnTo>
                  <a:pt x="5909" y="3361"/>
                </a:lnTo>
                <a:lnTo>
                  <a:pt x="5911" y="3357"/>
                </a:lnTo>
                <a:lnTo>
                  <a:pt x="5914" y="3355"/>
                </a:lnTo>
                <a:lnTo>
                  <a:pt x="5915" y="3354"/>
                </a:lnTo>
                <a:lnTo>
                  <a:pt x="5915" y="3352"/>
                </a:lnTo>
                <a:lnTo>
                  <a:pt x="5916" y="3349"/>
                </a:lnTo>
                <a:lnTo>
                  <a:pt x="5915" y="3347"/>
                </a:lnTo>
                <a:lnTo>
                  <a:pt x="5914" y="3340"/>
                </a:lnTo>
                <a:lnTo>
                  <a:pt x="5912" y="3333"/>
                </a:lnTo>
                <a:lnTo>
                  <a:pt x="5907" y="3317"/>
                </a:lnTo>
                <a:lnTo>
                  <a:pt x="5901" y="3305"/>
                </a:lnTo>
                <a:lnTo>
                  <a:pt x="5901" y="3300"/>
                </a:lnTo>
                <a:lnTo>
                  <a:pt x="5902" y="3292"/>
                </a:lnTo>
                <a:lnTo>
                  <a:pt x="5906" y="3281"/>
                </a:lnTo>
                <a:lnTo>
                  <a:pt x="5908" y="3272"/>
                </a:lnTo>
                <a:lnTo>
                  <a:pt x="5909" y="3263"/>
                </a:lnTo>
                <a:lnTo>
                  <a:pt x="5909" y="3258"/>
                </a:lnTo>
                <a:lnTo>
                  <a:pt x="5907" y="3257"/>
                </a:lnTo>
                <a:lnTo>
                  <a:pt x="5904" y="3258"/>
                </a:lnTo>
                <a:lnTo>
                  <a:pt x="5901" y="3260"/>
                </a:lnTo>
                <a:lnTo>
                  <a:pt x="5896" y="3263"/>
                </a:lnTo>
                <a:lnTo>
                  <a:pt x="5877" y="3281"/>
                </a:lnTo>
                <a:lnTo>
                  <a:pt x="5862" y="3297"/>
                </a:lnTo>
                <a:lnTo>
                  <a:pt x="5858" y="3300"/>
                </a:lnTo>
                <a:lnTo>
                  <a:pt x="5855" y="3302"/>
                </a:lnTo>
                <a:lnTo>
                  <a:pt x="5852" y="3303"/>
                </a:lnTo>
                <a:lnTo>
                  <a:pt x="5849" y="3303"/>
                </a:lnTo>
                <a:lnTo>
                  <a:pt x="5846" y="3303"/>
                </a:lnTo>
                <a:lnTo>
                  <a:pt x="5844" y="3301"/>
                </a:lnTo>
                <a:lnTo>
                  <a:pt x="5841" y="3299"/>
                </a:lnTo>
                <a:lnTo>
                  <a:pt x="5837" y="3295"/>
                </a:lnTo>
                <a:lnTo>
                  <a:pt x="5835" y="3291"/>
                </a:lnTo>
                <a:lnTo>
                  <a:pt x="5834" y="3285"/>
                </a:lnTo>
                <a:lnTo>
                  <a:pt x="5834" y="3281"/>
                </a:lnTo>
                <a:lnTo>
                  <a:pt x="5834" y="3276"/>
                </a:lnTo>
                <a:lnTo>
                  <a:pt x="5836" y="3266"/>
                </a:lnTo>
                <a:lnTo>
                  <a:pt x="5840" y="3255"/>
                </a:lnTo>
                <a:lnTo>
                  <a:pt x="5842" y="3246"/>
                </a:lnTo>
                <a:lnTo>
                  <a:pt x="5844" y="3237"/>
                </a:lnTo>
                <a:lnTo>
                  <a:pt x="5844" y="3234"/>
                </a:lnTo>
                <a:lnTo>
                  <a:pt x="5843" y="3231"/>
                </a:lnTo>
                <a:lnTo>
                  <a:pt x="5842" y="3228"/>
                </a:lnTo>
                <a:lnTo>
                  <a:pt x="5838" y="3227"/>
                </a:lnTo>
                <a:lnTo>
                  <a:pt x="5825" y="3218"/>
                </a:lnTo>
                <a:lnTo>
                  <a:pt x="5809" y="3209"/>
                </a:lnTo>
                <a:lnTo>
                  <a:pt x="5803" y="3204"/>
                </a:lnTo>
                <a:lnTo>
                  <a:pt x="5798" y="3198"/>
                </a:lnTo>
                <a:lnTo>
                  <a:pt x="5793" y="3193"/>
                </a:lnTo>
                <a:lnTo>
                  <a:pt x="5792" y="3189"/>
                </a:lnTo>
                <a:lnTo>
                  <a:pt x="5791" y="3178"/>
                </a:lnTo>
                <a:lnTo>
                  <a:pt x="5789" y="3160"/>
                </a:lnTo>
                <a:lnTo>
                  <a:pt x="5787" y="3151"/>
                </a:lnTo>
                <a:lnTo>
                  <a:pt x="5785" y="3145"/>
                </a:lnTo>
                <a:lnTo>
                  <a:pt x="5783" y="3142"/>
                </a:lnTo>
                <a:lnTo>
                  <a:pt x="5782" y="3140"/>
                </a:lnTo>
                <a:lnTo>
                  <a:pt x="5780" y="3139"/>
                </a:lnTo>
                <a:lnTo>
                  <a:pt x="5779" y="3139"/>
                </a:lnTo>
                <a:lnTo>
                  <a:pt x="5763" y="3139"/>
                </a:lnTo>
                <a:lnTo>
                  <a:pt x="5740" y="3139"/>
                </a:lnTo>
                <a:lnTo>
                  <a:pt x="5728" y="3140"/>
                </a:lnTo>
                <a:lnTo>
                  <a:pt x="5718" y="3141"/>
                </a:lnTo>
                <a:lnTo>
                  <a:pt x="5710" y="3142"/>
                </a:lnTo>
                <a:lnTo>
                  <a:pt x="5705" y="3143"/>
                </a:lnTo>
                <a:lnTo>
                  <a:pt x="5692" y="3154"/>
                </a:lnTo>
                <a:lnTo>
                  <a:pt x="5668" y="3174"/>
                </a:lnTo>
                <a:lnTo>
                  <a:pt x="5641" y="3197"/>
                </a:lnTo>
                <a:lnTo>
                  <a:pt x="5624" y="3215"/>
                </a:lnTo>
                <a:lnTo>
                  <a:pt x="5606" y="3234"/>
                </a:lnTo>
                <a:lnTo>
                  <a:pt x="5582" y="3258"/>
                </a:lnTo>
                <a:lnTo>
                  <a:pt x="5560" y="3281"/>
                </a:lnTo>
                <a:lnTo>
                  <a:pt x="5548" y="3293"/>
                </a:lnTo>
                <a:lnTo>
                  <a:pt x="5543" y="3296"/>
                </a:lnTo>
                <a:lnTo>
                  <a:pt x="5535" y="3299"/>
                </a:lnTo>
                <a:lnTo>
                  <a:pt x="5530" y="3302"/>
                </a:lnTo>
                <a:lnTo>
                  <a:pt x="5527" y="3305"/>
                </a:lnTo>
                <a:lnTo>
                  <a:pt x="5524" y="3312"/>
                </a:lnTo>
                <a:lnTo>
                  <a:pt x="5524" y="3320"/>
                </a:lnTo>
                <a:lnTo>
                  <a:pt x="5524" y="3329"/>
                </a:lnTo>
                <a:lnTo>
                  <a:pt x="5523" y="3338"/>
                </a:lnTo>
                <a:lnTo>
                  <a:pt x="5522" y="3347"/>
                </a:lnTo>
                <a:lnTo>
                  <a:pt x="5521" y="3355"/>
                </a:lnTo>
                <a:lnTo>
                  <a:pt x="5518" y="3368"/>
                </a:lnTo>
                <a:lnTo>
                  <a:pt x="5515" y="3378"/>
                </a:lnTo>
                <a:lnTo>
                  <a:pt x="5514" y="3389"/>
                </a:lnTo>
                <a:lnTo>
                  <a:pt x="5512" y="3407"/>
                </a:lnTo>
                <a:lnTo>
                  <a:pt x="5511" y="3417"/>
                </a:lnTo>
                <a:lnTo>
                  <a:pt x="5508" y="3426"/>
                </a:lnTo>
                <a:lnTo>
                  <a:pt x="5506" y="3430"/>
                </a:lnTo>
                <a:lnTo>
                  <a:pt x="5504" y="3434"/>
                </a:lnTo>
                <a:lnTo>
                  <a:pt x="5502" y="3437"/>
                </a:lnTo>
                <a:lnTo>
                  <a:pt x="5499" y="3439"/>
                </a:lnTo>
                <a:lnTo>
                  <a:pt x="5487" y="3449"/>
                </a:lnTo>
                <a:lnTo>
                  <a:pt x="5478" y="3456"/>
                </a:lnTo>
                <a:lnTo>
                  <a:pt x="5473" y="3458"/>
                </a:lnTo>
                <a:lnTo>
                  <a:pt x="5469" y="3460"/>
                </a:lnTo>
                <a:lnTo>
                  <a:pt x="5464" y="3461"/>
                </a:lnTo>
                <a:lnTo>
                  <a:pt x="5460" y="3460"/>
                </a:lnTo>
                <a:lnTo>
                  <a:pt x="5457" y="3457"/>
                </a:lnTo>
                <a:lnTo>
                  <a:pt x="5453" y="3452"/>
                </a:lnTo>
                <a:lnTo>
                  <a:pt x="5450" y="3445"/>
                </a:lnTo>
                <a:lnTo>
                  <a:pt x="5446" y="3436"/>
                </a:lnTo>
                <a:lnTo>
                  <a:pt x="5438" y="3415"/>
                </a:lnTo>
                <a:lnTo>
                  <a:pt x="5430" y="3393"/>
                </a:lnTo>
                <a:lnTo>
                  <a:pt x="5421" y="3370"/>
                </a:lnTo>
                <a:lnTo>
                  <a:pt x="5413" y="3344"/>
                </a:lnTo>
                <a:lnTo>
                  <a:pt x="5410" y="3333"/>
                </a:lnTo>
                <a:lnTo>
                  <a:pt x="5406" y="3323"/>
                </a:lnTo>
                <a:lnTo>
                  <a:pt x="5402" y="3315"/>
                </a:lnTo>
                <a:lnTo>
                  <a:pt x="5397" y="3310"/>
                </a:lnTo>
                <a:lnTo>
                  <a:pt x="5389" y="3303"/>
                </a:lnTo>
                <a:lnTo>
                  <a:pt x="5381" y="3297"/>
                </a:lnTo>
                <a:lnTo>
                  <a:pt x="5377" y="3294"/>
                </a:lnTo>
                <a:lnTo>
                  <a:pt x="5375" y="3291"/>
                </a:lnTo>
                <a:lnTo>
                  <a:pt x="5373" y="3286"/>
                </a:lnTo>
                <a:lnTo>
                  <a:pt x="5372" y="3281"/>
                </a:lnTo>
                <a:lnTo>
                  <a:pt x="5370" y="3262"/>
                </a:lnTo>
                <a:lnTo>
                  <a:pt x="5366" y="3236"/>
                </a:lnTo>
                <a:lnTo>
                  <a:pt x="5362" y="3212"/>
                </a:lnTo>
                <a:lnTo>
                  <a:pt x="5360" y="3197"/>
                </a:lnTo>
                <a:lnTo>
                  <a:pt x="5361" y="3188"/>
                </a:lnTo>
                <a:lnTo>
                  <a:pt x="5363" y="3173"/>
                </a:lnTo>
                <a:lnTo>
                  <a:pt x="5364" y="3166"/>
                </a:lnTo>
                <a:lnTo>
                  <a:pt x="5363" y="3161"/>
                </a:lnTo>
                <a:lnTo>
                  <a:pt x="5363" y="3159"/>
                </a:lnTo>
                <a:lnTo>
                  <a:pt x="5362" y="3157"/>
                </a:lnTo>
                <a:lnTo>
                  <a:pt x="5361" y="3157"/>
                </a:lnTo>
                <a:lnTo>
                  <a:pt x="5360" y="3157"/>
                </a:lnTo>
                <a:lnTo>
                  <a:pt x="5348" y="3159"/>
                </a:lnTo>
                <a:lnTo>
                  <a:pt x="5330" y="3161"/>
                </a:lnTo>
                <a:lnTo>
                  <a:pt x="5314" y="3161"/>
                </a:lnTo>
                <a:lnTo>
                  <a:pt x="5306" y="3161"/>
                </a:lnTo>
                <a:lnTo>
                  <a:pt x="5302" y="3156"/>
                </a:lnTo>
                <a:lnTo>
                  <a:pt x="5293" y="3143"/>
                </a:lnTo>
                <a:lnTo>
                  <a:pt x="5282" y="3129"/>
                </a:lnTo>
                <a:lnTo>
                  <a:pt x="5276" y="3120"/>
                </a:lnTo>
                <a:lnTo>
                  <a:pt x="5273" y="3115"/>
                </a:lnTo>
                <a:lnTo>
                  <a:pt x="5265" y="3107"/>
                </a:lnTo>
                <a:lnTo>
                  <a:pt x="5256" y="3099"/>
                </a:lnTo>
                <a:lnTo>
                  <a:pt x="5244" y="3088"/>
                </a:lnTo>
                <a:lnTo>
                  <a:pt x="5233" y="3079"/>
                </a:lnTo>
                <a:lnTo>
                  <a:pt x="5220" y="3071"/>
                </a:lnTo>
                <a:lnTo>
                  <a:pt x="5215" y="3067"/>
                </a:lnTo>
                <a:lnTo>
                  <a:pt x="5209" y="3065"/>
                </a:lnTo>
                <a:lnTo>
                  <a:pt x="5205" y="3063"/>
                </a:lnTo>
                <a:lnTo>
                  <a:pt x="5199" y="3062"/>
                </a:lnTo>
                <a:lnTo>
                  <a:pt x="5191" y="3062"/>
                </a:lnTo>
                <a:lnTo>
                  <a:pt x="5179" y="3063"/>
                </a:lnTo>
                <a:lnTo>
                  <a:pt x="5168" y="3064"/>
                </a:lnTo>
                <a:lnTo>
                  <a:pt x="5156" y="3066"/>
                </a:lnTo>
                <a:lnTo>
                  <a:pt x="5145" y="3069"/>
                </a:lnTo>
                <a:lnTo>
                  <a:pt x="5134" y="3070"/>
                </a:lnTo>
                <a:lnTo>
                  <a:pt x="5127" y="3070"/>
                </a:lnTo>
                <a:lnTo>
                  <a:pt x="5122" y="3070"/>
                </a:lnTo>
                <a:lnTo>
                  <a:pt x="5106" y="3067"/>
                </a:lnTo>
                <a:lnTo>
                  <a:pt x="5078" y="3066"/>
                </a:lnTo>
                <a:lnTo>
                  <a:pt x="5062" y="3065"/>
                </a:lnTo>
                <a:lnTo>
                  <a:pt x="5048" y="3063"/>
                </a:lnTo>
                <a:lnTo>
                  <a:pt x="5043" y="3062"/>
                </a:lnTo>
                <a:lnTo>
                  <a:pt x="5039" y="3061"/>
                </a:lnTo>
                <a:lnTo>
                  <a:pt x="5035" y="3059"/>
                </a:lnTo>
                <a:lnTo>
                  <a:pt x="5033" y="3057"/>
                </a:lnTo>
                <a:lnTo>
                  <a:pt x="5023" y="3045"/>
                </a:lnTo>
                <a:lnTo>
                  <a:pt x="5012" y="3032"/>
                </a:lnTo>
                <a:lnTo>
                  <a:pt x="5006" y="3026"/>
                </a:lnTo>
                <a:lnTo>
                  <a:pt x="5000" y="3021"/>
                </a:lnTo>
                <a:lnTo>
                  <a:pt x="4998" y="3019"/>
                </a:lnTo>
                <a:lnTo>
                  <a:pt x="4996" y="3018"/>
                </a:lnTo>
                <a:lnTo>
                  <a:pt x="4994" y="3018"/>
                </a:lnTo>
                <a:lnTo>
                  <a:pt x="4993" y="3019"/>
                </a:lnTo>
                <a:lnTo>
                  <a:pt x="4987" y="3025"/>
                </a:lnTo>
                <a:lnTo>
                  <a:pt x="4979" y="3030"/>
                </a:lnTo>
                <a:lnTo>
                  <a:pt x="4975" y="3031"/>
                </a:lnTo>
                <a:lnTo>
                  <a:pt x="4971" y="3032"/>
                </a:lnTo>
                <a:lnTo>
                  <a:pt x="4966" y="3031"/>
                </a:lnTo>
                <a:lnTo>
                  <a:pt x="4960" y="3029"/>
                </a:lnTo>
                <a:lnTo>
                  <a:pt x="4938" y="3014"/>
                </a:lnTo>
                <a:lnTo>
                  <a:pt x="4902" y="2989"/>
                </a:lnTo>
                <a:lnTo>
                  <a:pt x="4866" y="2965"/>
                </a:lnTo>
                <a:lnTo>
                  <a:pt x="4848" y="2951"/>
                </a:lnTo>
                <a:lnTo>
                  <a:pt x="4842" y="2947"/>
                </a:lnTo>
                <a:lnTo>
                  <a:pt x="4835" y="2944"/>
                </a:lnTo>
                <a:lnTo>
                  <a:pt x="4831" y="2943"/>
                </a:lnTo>
                <a:lnTo>
                  <a:pt x="4827" y="2942"/>
                </a:lnTo>
                <a:lnTo>
                  <a:pt x="4824" y="2942"/>
                </a:lnTo>
                <a:lnTo>
                  <a:pt x="4822" y="2943"/>
                </a:lnTo>
                <a:lnTo>
                  <a:pt x="4819" y="2946"/>
                </a:lnTo>
                <a:lnTo>
                  <a:pt x="4818" y="2950"/>
                </a:lnTo>
                <a:lnTo>
                  <a:pt x="4818" y="2954"/>
                </a:lnTo>
                <a:lnTo>
                  <a:pt x="4819" y="2959"/>
                </a:lnTo>
                <a:lnTo>
                  <a:pt x="4826" y="2969"/>
                </a:lnTo>
                <a:lnTo>
                  <a:pt x="4834" y="2983"/>
                </a:lnTo>
                <a:lnTo>
                  <a:pt x="4840" y="2992"/>
                </a:lnTo>
                <a:lnTo>
                  <a:pt x="4850" y="3008"/>
                </a:lnTo>
                <a:lnTo>
                  <a:pt x="4861" y="3023"/>
                </a:lnTo>
                <a:lnTo>
                  <a:pt x="4868" y="3033"/>
                </a:lnTo>
                <a:lnTo>
                  <a:pt x="4870" y="3035"/>
                </a:lnTo>
                <a:lnTo>
                  <a:pt x="4875" y="3035"/>
                </a:lnTo>
                <a:lnTo>
                  <a:pt x="4878" y="3035"/>
                </a:lnTo>
                <a:lnTo>
                  <a:pt x="4882" y="3035"/>
                </a:lnTo>
                <a:lnTo>
                  <a:pt x="4886" y="3035"/>
                </a:lnTo>
                <a:lnTo>
                  <a:pt x="4890" y="3036"/>
                </a:lnTo>
                <a:lnTo>
                  <a:pt x="4893" y="3038"/>
                </a:lnTo>
                <a:lnTo>
                  <a:pt x="4897" y="3042"/>
                </a:lnTo>
                <a:lnTo>
                  <a:pt x="4898" y="3048"/>
                </a:lnTo>
                <a:lnTo>
                  <a:pt x="4898" y="3053"/>
                </a:lnTo>
                <a:lnTo>
                  <a:pt x="4898" y="3058"/>
                </a:lnTo>
                <a:lnTo>
                  <a:pt x="4897" y="3063"/>
                </a:lnTo>
                <a:lnTo>
                  <a:pt x="4895" y="3069"/>
                </a:lnTo>
                <a:lnTo>
                  <a:pt x="4895" y="3073"/>
                </a:lnTo>
                <a:lnTo>
                  <a:pt x="4898" y="3078"/>
                </a:lnTo>
                <a:lnTo>
                  <a:pt x="4901" y="3083"/>
                </a:lnTo>
                <a:lnTo>
                  <a:pt x="4905" y="3087"/>
                </a:lnTo>
                <a:lnTo>
                  <a:pt x="4908" y="3088"/>
                </a:lnTo>
                <a:lnTo>
                  <a:pt x="4912" y="3088"/>
                </a:lnTo>
                <a:lnTo>
                  <a:pt x="4915" y="3087"/>
                </a:lnTo>
                <a:lnTo>
                  <a:pt x="4919" y="3085"/>
                </a:lnTo>
                <a:lnTo>
                  <a:pt x="4922" y="3083"/>
                </a:lnTo>
                <a:lnTo>
                  <a:pt x="4925" y="3081"/>
                </a:lnTo>
                <a:lnTo>
                  <a:pt x="4929" y="3081"/>
                </a:lnTo>
                <a:lnTo>
                  <a:pt x="4937" y="3080"/>
                </a:lnTo>
                <a:lnTo>
                  <a:pt x="4948" y="3078"/>
                </a:lnTo>
                <a:lnTo>
                  <a:pt x="4956" y="3075"/>
                </a:lnTo>
                <a:lnTo>
                  <a:pt x="4963" y="3071"/>
                </a:lnTo>
                <a:lnTo>
                  <a:pt x="4969" y="3063"/>
                </a:lnTo>
                <a:lnTo>
                  <a:pt x="4977" y="3053"/>
                </a:lnTo>
                <a:lnTo>
                  <a:pt x="4982" y="3048"/>
                </a:lnTo>
                <a:lnTo>
                  <a:pt x="4987" y="3043"/>
                </a:lnTo>
                <a:lnTo>
                  <a:pt x="4989" y="3042"/>
                </a:lnTo>
                <a:lnTo>
                  <a:pt x="4991" y="3041"/>
                </a:lnTo>
                <a:lnTo>
                  <a:pt x="4993" y="3041"/>
                </a:lnTo>
                <a:lnTo>
                  <a:pt x="4994" y="3042"/>
                </a:lnTo>
                <a:lnTo>
                  <a:pt x="4999" y="3045"/>
                </a:lnTo>
                <a:lnTo>
                  <a:pt x="5003" y="3048"/>
                </a:lnTo>
                <a:lnTo>
                  <a:pt x="5006" y="3050"/>
                </a:lnTo>
                <a:lnTo>
                  <a:pt x="5008" y="3052"/>
                </a:lnTo>
                <a:lnTo>
                  <a:pt x="5009" y="3054"/>
                </a:lnTo>
                <a:lnTo>
                  <a:pt x="5010" y="3058"/>
                </a:lnTo>
                <a:lnTo>
                  <a:pt x="5012" y="3066"/>
                </a:lnTo>
                <a:lnTo>
                  <a:pt x="5013" y="3074"/>
                </a:lnTo>
                <a:lnTo>
                  <a:pt x="5014" y="3079"/>
                </a:lnTo>
                <a:lnTo>
                  <a:pt x="5016" y="3081"/>
                </a:lnTo>
                <a:lnTo>
                  <a:pt x="5022" y="3083"/>
                </a:lnTo>
                <a:lnTo>
                  <a:pt x="5034" y="3088"/>
                </a:lnTo>
                <a:lnTo>
                  <a:pt x="5046" y="3095"/>
                </a:lnTo>
                <a:lnTo>
                  <a:pt x="5056" y="3101"/>
                </a:lnTo>
                <a:lnTo>
                  <a:pt x="5064" y="3106"/>
                </a:lnTo>
                <a:lnTo>
                  <a:pt x="5072" y="3112"/>
                </a:lnTo>
                <a:lnTo>
                  <a:pt x="5076" y="3114"/>
                </a:lnTo>
                <a:lnTo>
                  <a:pt x="5078" y="3116"/>
                </a:lnTo>
                <a:lnTo>
                  <a:pt x="5080" y="3118"/>
                </a:lnTo>
                <a:lnTo>
                  <a:pt x="5082" y="3120"/>
                </a:lnTo>
                <a:lnTo>
                  <a:pt x="5081" y="3125"/>
                </a:lnTo>
                <a:lnTo>
                  <a:pt x="5080" y="3132"/>
                </a:lnTo>
                <a:lnTo>
                  <a:pt x="5077" y="3143"/>
                </a:lnTo>
                <a:lnTo>
                  <a:pt x="5073" y="3154"/>
                </a:lnTo>
                <a:lnTo>
                  <a:pt x="5068" y="3165"/>
                </a:lnTo>
                <a:lnTo>
                  <a:pt x="5064" y="3174"/>
                </a:lnTo>
                <a:lnTo>
                  <a:pt x="5062" y="3179"/>
                </a:lnTo>
                <a:lnTo>
                  <a:pt x="5060" y="3181"/>
                </a:lnTo>
                <a:lnTo>
                  <a:pt x="5058" y="3183"/>
                </a:lnTo>
                <a:lnTo>
                  <a:pt x="5056" y="3184"/>
                </a:lnTo>
                <a:lnTo>
                  <a:pt x="5048" y="3183"/>
                </a:lnTo>
                <a:lnTo>
                  <a:pt x="5039" y="3182"/>
                </a:lnTo>
                <a:lnTo>
                  <a:pt x="5035" y="3182"/>
                </a:lnTo>
                <a:lnTo>
                  <a:pt x="5032" y="3183"/>
                </a:lnTo>
                <a:lnTo>
                  <a:pt x="5031" y="3184"/>
                </a:lnTo>
                <a:lnTo>
                  <a:pt x="5031" y="3185"/>
                </a:lnTo>
                <a:lnTo>
                  <a:pt x="5030" y="3187"/>
                </a:lnTo>
                <a:lnTo>
                  <a:pt x="5031" y="3188"/>
                </a:lnTo>
                <a:lnTo>
                  <a:pt x="5035" y="3196"/>
                </a:lnTo>
                <a:lnTo>
                  <a:pt x="5039" y="3203"/>
                </a:lnTo>
                <a:lnTo>
                  <a:pt x="5040" y="3206"/>
                </a:lnTo>
                <a:lnTo>
                  <a:pt x="5040" y="3208"/>
                </a:lnTo>
                <a:lnTo>
                  <a:pt x="5039" y="3211"/>
                </a:lnTo>
                <a:lnTo>
                  <a:pt x="5036" y="3214"/>
                </a:lnTo>
                <a:lnTo>
                  <a:pt x="5026" y="3220"/>
                </a:lnTo>
                <a:lnTo>
                  <a:pt x="5015" y="3226"/>
                </a:lnTo>
                <a:lnTo>
                  <a:pt x="5010" y="3229"/>
                </a:lnTo>
                <a:lnTo>
                  <a:pt x="5004" y="3232"/>
                </a:lnTo>
                <a:lnTo>
                  <a:pt x="4999" y="3236"/>
                </a:lnTo>
                <a:lnTo>
                  <a:pt x="4996" y="3239"/>
                </a:lnTo>
                <a:lnTo>
                  <a:pt x="4991" y="3244"/>
                </a:lnTo>
                <a:lnTo>
                  <a:pt x="4984" y="3249"/>
                </a:lnTo>
                <a:lnTo>
                  <a:pt x="4974" y="3253"/>
                </a:lnTo>
                <a:lnTo>
                  <a:pt x="4963" y="3258"/>
                </a:lnTo>
                <a:lnTo>
                  <a:pt x="4950" y="3263"/>
                </a:lnTo>
                <a:lnTo>
                  <a:pt x="4936" y="3271"/>
                </a:lnTo>
                <a:lnTo>
                  <a:pt x="4923" y="3278"/>
                </a:lnTo>
                <a:lnTo>
                  <a:pt x="4908" y="3285"/>
                </a:lnTo>
                <a:lnTo>
                  <a:pt x="4877" y="3304"/>
                </a:lnTo>
                <a:lnTo>
                  <a:pt x="4843" y="3322"/>
                </a:lnTo>
                <a:lnTo>
                  <a:pt x="4814" y="3335"/>
                </a:lnTo>
                <a:lnTo>
                  <a:pt x="4798" y="3341"/>
                </a:lnTo>
                <a:lnTo>
                  <a:pt x="4784" y="3345"/>
                </a:lnTo>
                <a:lnTo>
                  <a:pt x="4763" y="3349"/>
                </a:lnTo>
                <a:lnTo>
                  <a:pt x="4752" y="3350"/>
                </a:lnTo>
                <a:lnTo>
                  <a:pt x="4743" y="3350"/>
                </a:lnTo>
                <a:lnTo>
                  <a:pt x="4738" y="3349"/>
                </a:lnTo>
                <a:lnTo>
                  <a:pt x="4735" y="3347"/>
                </a:lnTo>
                <a:lnTo>
                  <a:pt x="4732" y="3345"/>
                </a:lnTo>
                <a:lnTo>
                  <a:pt x="4731" y="3343"/>
                </a:lnTo>
                <a:lnTo>
                  <a:pt x="4722" y="3322"/>
                </a:lnTo>
                <a:lnTo>
                  <a:pt x="4709" y="3294"/>
                </a:lnTo>
                <a:lnTo>
                  <a:pt x="4696" y="3268"/>
                </a:lnTo>
                <a:lnTo>
                  <a:pt x="4691" y="3257"/>
                </a:lnTo>
                <a:lnTo>
                  <a:pt x="4681" y="3248"/>
                </a:lnTo>
                <a:lnTo>
                  <a:pt x="4657" y="3225"/>
                </a:lnTo>
                <a:lnTo>
                  <a:pt x="4645" y="3211"/>
                </a:lnTo>
                <a:lnTo>
                  <a:pt x="4635" y="3197"/>
                </a:lnTo>
                <a:lnTo>
                  <a:pt x="4630" y="3191"/>
                </a:lnTo>
                <a:lnTo>
                  <a:pt x="4627" y="3185"/>
                </a:lnTo>
                <a:lnTo>
                  <a:pt x="4626" y="3180"/>
                </a:lnTo>
                <a:lnTo>
                  <a:pt x="4626" y="3174"/>
                </a:lnTo>
                <a:lnTo>
                  <a:pt x="4627" y="3165"/>
                </a:lnTo>
                <a:lnTo>
                  <a:pt x="4628" y="3157"/>
                </a:lnTo>
                <a:lnTo>
                  <a:pt x="4628" y="3148"/>
                </a:lnTo>
                <a:lnTo>
                  <a:pt x="4627" y="3140"/>
                </a:lnTo>
                <a:lnTo>
                  <a:pt x="4625" y="3132"/>
                </a:lnTo>
                <a:lnTo>
                  <a:pt x="4623" y="3125"/>
                </a:lnTo>
                <a:lnTo>
                  <a:pt x="4619" y="3119"/>
                </a:lnTo>
                <a:lnTo>
                  <a:pt x="4614" y="3113"/>
                </a:lnTo>
                <a:lnTo>
                  <a:pt x="4606" y="3105"/>
                </a:lnTo>
                <a:lnTo>
                  <a:pt x="4598" y="3093"/>
                </a:lnTo>
                <a:lnTo>
                  <a:pt x="4589" y="3078"/>
                </a:lnTo>
                <a:lnTo>
                  <a:pt x="4579" y="3061"/>
                </a:lnTo>
                <a:lnTo>
                  <a:pt x="4561" y="3030"/>
                </a:lnTo>
                <a:lnTo>
                  <a:pt x="4552" y="3012"/>
                </a:lnTo>
                <a:lnTo>
                  <a:pt x="4547" y="2999"/>
                </a:lnTo>
                <a:lnTo>
                  <a:pt x="4541" y="2982"/>
                </a:lnTo>
                <a:lnTo>
                  <a:pt x="4536" y="2963"/>
                </a:lnTo>
                <a:lnTo>
                  <a:pt x="4531" y="2950"/>
                </a:lnTo>
                <a:lnTo>
                  <a:pt x="4530" y="2949"/>
                </a:lnTo>
                <a:lnTo>
                  <a:pt x="4529" y="2949"/>
                </a:lnTo>
                <a:lnTo>
                  <a:pt x="4528" y="2949"/>
                </a:lnTo>
                <a:lnTo>
                  <a:pt x="4528" y="2950"/>
                </a:lnTo>
                <a:lnTo>
                  <a:pt x="4526" y="2954"/>
                </a:lnTo>
                <a:lnTo>
                  <a:pt x="4525" y="2960"/>
                </a:lnTo>
                <a:lnTo>
                  <a:pt x="4524" y="2973"/>
                </a:lnTo>
                <a:lnTo>
                  <a:pt x="4524" y="2983"/>
                </a:lnTo>
                <a:lnTo>
                  <a:pt x="4522" y="2986"/>
                </a:lnTo>
                <a:lnTo>
                  <a:pt x="4521" y="2987"/>
                </a:lnTo>
                <a:lnTo>
                  <a:pt x="4519" y="2987"/>
                </a:lnTo>
                <a:lnTo>
                  <a:pt x="4516" y="2986"/>
                </a:lnTo>
                <a:lnTo>
                  <a:pt x="4511" y="2983"/>
                </a:lnTo>
                <a:lnTo>
                  <a:pt x="4506" y="2977"/>
                </a:lnTo>
                <a:lnTo>
                  <a:pt x="4502" y="2971"/>
                </a:lnTo>
                <a:lnTo>
                  <a:pt x="4494" y="2964"/>
                </a:lnTo>
                <a:lnTo>
                  <a:pt x="4489" y="2959"/>
                </a:lnTo>
                <a:lnTo>
                  <a:pt x="4486" y="2957"/>
                </a:lnTo>
                <a:lnTo>
                  <a:pt x="4493" y="2972"/>
                </a:lnTo>
                <a:lnTo>
                  <a:pt x="4503" y="2987"/>
                </a:lnTo>
                <a:lnTo>
                  <a:pt x="4505" y="2990"/>
                </a:lnTo>
                <a:lnTo>
                  <a:pt x="4508" y="2993"/>
                </a:lnTo>
                <a:lnTo>
                  <a:pt x="4511" y="2998"/>
                </a:lnTo>
                <a:lnTo>
                  <a:pt x="4514" y="3006"/>
                </a:lnTo>
                <a:lnTo>
                  <a:pt x="4518" y="3017"/>
                </a:lnTo>
                <a:lnTo>
                  <a:pt x="4522" y="3031"/>
                </a:lnTo>
                <a:lnTo>
                  <a:pt x="4528" y="3043"/>
                </a:lnTo>
                <a:lnTo>
                  <a:pt x="4532" y="3053"/>
                </a:lnTo>
                <a:lnTo>
                  <a:pt x="4538" y="3066"/>
                </a:lnTo>
                <a:lnTo>
                  <a:pt x="4548" y="3088"/>
                </a:lnTo>
                <a:lnTo>
                  <a:pt x="4557" y="3109"/>
                </a:lnTo>
                <a:lnTo>
                  <a:pt x="4562" y="3119"/>
                </a:lnTo>
                <a:lnTo>
                  <a:pt x="4564" y="3125"/>
                </a:lnTo>
                <a:lnTo>
                  <a:pt x="4569" y="3136"/>
                </a:lnTo>
                <a:lnTo>
                  <a:pt x="4573" y="3150"/>
                </a:lnTo>
                <a:lnTo>
                  <a:pt x="4577" y="3165"/>
                </a:lnTo>
                <a:lnTo>
                  <a:pt x="4583" y="3183"/>
                </a:lnTo>
                <a:lnTo>
                  <a:pt x="4592" y="3204"/>
                </a:lnTo>
                <a:lnTo>
                  <a:pt x="4600" y="3224"/>
                </a:lnTo>
                <a:lnTo>
                  <a:pt x="4607" y="3235"/>
                </a:lnTo>
                <a:lnTo>
                  <a:pt x="4619" y="3242"/>
                </a:lnTo>
                <a:lnTo>
                  <a:pt x="4639" y="3253"/>
                </a:lnTo>
                <a:lnTo>
                  <a:pt x="4648" y="3258"/>
                </a:lnTo>
                <a:lnTo>
                  <a:pt x="4657" y="3263"/>
                </a:lnTo>
                <a:lnTo>
                  <a:pt x="4660" y="3266"/>
                </a:lnTo>
                <a:lnTo>
                  <a:pt x="4662" y="3269"/>
                </a:lnTo>
                <a:lnTo>
                  <a:pt x="4663" y="3271"/>
                </a:lnTo>
                <a:lnTo>
                  <a:pt x="4664" y="3273"/>
                </a:lnTo>
                <a:lnTo>
                  <a:pt x="4662" y="3280"/>
                </a:lnTo>
                <a:lnTo>
                  <a:pt x="4661" y="3289"/>
                </a:lnTo>
                <a:lnTo>
                  <a:pt x="4662" y="3293"/>
                </a:lnTo>
                <a:lnTo>
                  <a:pt x="4663" y="3297"/>
                </a:lnTo>
                <a:lnTo>
                  <a:pt x="4665" y="3300"/>
                </a:lnTo>
                <a:lnTo>
                  <a:pt x="4668" y="3303"/>
                </a:lnTo>
                <a:lnTo>
                  <a:pt x="4672" y="3307"/>
                </a:lnTo>
                <a:lnTo>
                  <a:pt x="4677" y="3313"/>
                </a:lnTo>
                <a:lnTo>
                  <a:pt x="4680" y="3320"/>
                </a:lnTo>
                <a:lnTo>
                  <a:pt x="4684" y="3327"/>
                </a:lnTo>
                <a:lnTo>
                  <a:pt x="4690" y="3344"/>
                </a:lnTo>
                <a:lnTo>
                  <a:pt x="4696" y="3358"/>
                </a:lnTo>
                <a:lnTo>
                  <a:pt x="4703" y="3369"/>
                </a:lnTo>
                <a:lnTo>
                  <a:pt x="4710" y="3381"/>
                </a:lnTo>
                <a:lnTo>
                  <a:pt x="4715" y="3386"/>
                </a:lnTo>
                <a:lnTo>
                  <a:pt x="4721" y="3389"/>
                </a:lnTo>
                <a:lnTo>
                  <a:pt x="4728" y="3390"/>
                </a:lnTo>
                <a:lnTo>
                  <a:pt x="4735" y="3390"/>
                </a:lnTo>
                <a:lnTo>
                  <a:pt x="4749" y="3388"/>
                </a:lnTo>
                <a:lnTo>
                  <a:pt x="4772" y="3384"/>
                </a:lnTo>
                <a:lnTo>
                  <a:pt x="4799" y="3379"/>
                </a:lnTo>
                <a:lnTo>
                  <a:pt x="4829" y="3374"/>
                </a:lnTo>
                <a:lnTo>
                  <a:pt x="4858" y="3370"/>
                </a:lnTo>
                <a:lnTo>
                  <a:pt x="4881" y="3369"/>
                </a:lnTo>
                <a:lnTo>
                  <a:pt x="4890" y="3370"/>
                </a:lnTo>
                <a:lnTo>
                  <a:pt x="4897" y="3371"/>
                </a:lnTo>
                <a:lnTo>
                  <a:pt x="4899" y="3372"/>
                </a:lnTo>
                <a:lnTo>
                  <a:pt x="4900" y="3374"/>
                </a:lnTo>
                <a:lnTo>
                  <a:pt x="4901" y="3377"/>
                </a:lnTo>
                <a:lnTo>
                  <a:pt x="4901" y="3379"/>
                </a:lnTo>
                <a:lnTo>
                  <a:pt x="4891" y="3407"/>
                </a:lnTo>
                <a:lnTo>
                  <a:pt x="4877" y="3447"/>
                </a:lnTo>
                <a:lnTo>
                  <a:pt x="4868" y="3468"/>
                </a:lnTo>
                <a:lnTo>
                  <a:pt x="4860" y="3487"/>
                </a:lnTo>
                <a:lnTo>
                  <a:pt x="4853" y="3502"/>
                </a:lnTo>
                <a:lnTo>
                  <a:pt x="4845" y="3513"/>
                </a:lnTo>
                <a:lnTo>
                  <a:pt x="4826" y="3531"/>
                </a:lnTo>
                <a:lnTo>
                  <a:pt x="4802" y="3552"/>
                </a:lnTo>
                <a:lnTo>
                  <a:pt x="4776" y="3574"/>
                </a:lnTo>
                <a:lnTo>
                  <a:pt x="4755" y="3593"/>
                </a:lnTo>
                <a:lnTo>
                  <a:pt x="4729" y="3620"/>
                </a:lnTo>
                <a:lnTo>
                  <a:pt x="4693" y="3656"/>
                </a:lnTo>
                <a:lnTo>
                  <a:pt x="4675" y="3675"/>
                </a:lnTo>
                <a:lnTo>
                  <a:pt x="4660" y="3693"/>
                </a:lnTo>
                <a:lnTo>
                  <a:pt x="4647" y="3708"/>
                </a:lnTo>
                <a:lnTo>
                  <a:pt x="4640" y="3719"/>
                </a:lnTo>
                <a:lnTo>
                  <a:pt x="4638" y="3723"/>
                </a:lnTo>
                <a:lnTo>
                  <a:pt x="4637" y="3728"/>
                </a:lnTo>
                <a:lnTo>
                  <a:pt x="4636" y="3733"/>
                </a:lnTo>
                <a:lnTo>
                  <a:pt x="4636" y="3737"/>
                </a:lnTo>
                <a:lnTo>
                  <a:pt x="4636" y="3747"/>
                </a:lnTo>
                <a:lnTo>
                  <a:pt x="4637" y="3757"/>
                </a:lnTo>
                <a:lnTo>
                  <a:pt x="4638" y="3766"/>
                </a:lnTo>
                <a:lnTo>
                  <a:pt x="4639" y="3776"/>
                </a:lnTo>
                <a:lnTo>
                  <a:pt x="4640" y="3784"/>
                </a:lnTo>
                <a:lnTo>
                  <a:pt x="4639" y="3793"/>
                </a:lnTo>
                <a:lnTo>
                  <a:pt x="4636" y="3804"/>
                </a:lnTo>
                <a:lnTo>
                  <a:pt x="4634" y="3813"/>
                </a:lnTo>
                <a:lnTo>
                  <a:pt x="4633" y="3818"/>
                </a:lnTo>
                <a:lnTo>
                  <a:pt x="4633" y="3820"/>
                </a:lnTo>
                <a:lnTo>
                  <a:pt x="4634" y="3823"/>
                </a:lnTo>
                <a:lnTo>
                  <a:pt x="4635" y="3825"/>
                </a:lnTo>
                <a:lnTo>
                  <a:pt x="4640" y="3834"/>
                </a:lnTo>
                <a:lnTo>
                  <a:pt x="4649" y="3851"/>
                </a:lnTo>
                <a:lnTo>
                  <a:pt x="4655" y="3861"/>
                </a:lnTo>
                <a:lnTo>
                  <a:pt x="4658" y="3870"/>
                </a:lnTo>
                <a:lnTo>
                  <a:pt x="4661" y="3878"/>
                </a:lnTo>
                <a:lnTo>
                  <a:pt x="4661" y="3886"/>
                </a:lnTo>
                <a:lnTo>
                  <a:pt x="4659" y="3911"/>
                </a:lnTo>
                <a:lnTo>
                  <a:pt x="4652" y="3950"/>
                </a:lnTo>
                <a:lnTo>
                  <a:pt x="4648" y="3969"/>
                </a:lnTo>
                <a:lnTo>
                  <a:pt x="4644" y="3985"/>
                </a:lnTo>
                <a:lnTo>
                  <a:pt x="4641" y="3998"/>
                </a:lnTo>
                <a:lnTo>
                  <a:pt x="4637" y="4005"/>
                </a:lnTo>
                <a:lnTo>
                  <a:pt x="4622" y="4016"/>
                </a:lnTo>
                <a:lnTo>
                  <a:pt x="4597" y="4032"/>
                </a:lnTo>
                <a:lnTo>
                  <a:pt x="4584" y="4042"/>
                </a:lnTo>
                <a:lnTo>
                  <a:pt x="4573" y="4050"/>
                </a:lnTo>
                <a:lnTo>
                  <a:pt x="4563" y="4058"/>
                </a:lnTo>
                <a:lnTo>
                  <a:pt x="4558" y="4063"/>
                </a:lnTo>
                <a:lnTo>
                  <a:pt x="4550" y="4072"/>
                </a:lnTo>
                <a:lnTo>
                  <a:pt x="4539" y="4081"/>
                </a:lnTo>
                <a:lnTo>
                  <a:pt x="4535" y="4086"/>
                </a:lnTo>
                <a:lnTo>
                  <a:pt x="4531" y="4090"/>
                </a:lnTo>
                <a:lnTo>
                  <a:pt x="4529" y="4095"/>
                </a:lnTo>
                <a:lnTo>
                  <a:pt x="4529" y="4101"/>
                </a:lnTo>
                <a:lnTo>
                  <a:pt x="4531" y="4105"/>
                </a:lnTo>
                <a:lnTo>
                  <a:pt x="4534" y="4109"/>
                </a:lnTo>
                <a:lnTo>
                  <a:pt x="4537" y="4112"/>
                </a:lnTo>
                <a:lnTo>
                  <a:pt x="4540" y="4115"/>
                </a:lnTo>
                <a:lnTo>
                  <a:pt x="4543" y="4119"/>
                </a:lnTo>
                <a:lnTo>
                  <a:pt x="4547" y="4123"/>
                </a:lnTo>
                <a:lnTo>
                  <a:pt x="4548" y="4127"/>
                </a:lnTo>
                <a:lnTo>
                  <a:pt x="4548" y="4132"/>
                </a:lnTo>
                <a:lnTo>
                  <a:pt x="4544" y="4149"/>
                </a:lnTo>
                <a:lnTo>
                  <a:pt x="4538" y="4172"/>
                </a:lnTo>
                <a:lnTo>
                  <a:pt x="4535" y="4183"/>
                </a:lnTo>
                <a:lnTo>
                  <a:pt x="4532" y="4194"/>
                </a:lnTo>
                <a:lnTo>
                  <a:pt x="4528" y="4201"/>
                </a:lnTo>
                <a:lnTo>
                  <a:pt x="4524" y="4205"/>
                </a:lnTo>
                <a:lnTo>
                  <a:pt x="4515" y="4211"/>
                </a:lnTo>
                <a:lnTo>
                  <a:pt x="4505" y="4216"/>
                </a:lnTo>
                <a:lnTo>
                  <a:pt x="4499" y="4219"/>
                </a:lnTo>
                <a:lnTo>
                  <a:pt x="4495" y="4222"/>
                </a:lnTo>
                <a:lnTo>
                  <a:pt x="4493" y="4226"/>
                </a:lnTo>
                <a:lnTo>
                  <a:pt x="4492" y="4232"/>
                </a:lnTo>
                <a:lnTo>
                  <a:pt x="4492" y="4241"/>
                </a:lnTo>
                <a:lnTo>
                  <a:pt x="4491" y="4249"/>
                </a:lnTo>
                <a:lnTo>
                  <a:pt x="4489" y="4258"/>
                </a:lnTo>
                <a:lnTo>
                  <a:pt x="4485" y="4266"/>
                </a:lnTo>
                <a:lnTo>
                  <a:pt x="4480" y="4275"/>
                </a:lnTo>
                <a:lnTo>
                  <a:pt x="4474" y="4283"/>
                </a:lnTo>
                <a:lnTo>
                  <a:pt x="4468" y="4292"/>
                </a:lnTo>
                <a:lnTo>
                  <a:pt x="4460" y="4305"/>
                </a:lnTo>
                <a:lnTo>
                  <a:pt x="4450" y="4322"/>
                </a:lnTo>
                <a:lnTo>
                  <a:pt x="4441" y="4339"/>
                </a:lnTo>
                <a:lnTo>
                  <a:pt x="4431" y="4355"/>
                </a:lnTo>
                <a:lnTo>
                  <a:pt x="4423" y="4369"/>
                </a:lnTo>
                <a:lnTo>
                  <a:pt x="4419" y="4375"/>
                </a:lnTo>
                <a:lnTo>
                  <a:pt x="4411" y="4383"/>
                </a:lnTo>
                <a:lnTo>
                  <a:pt x="4402" y="4392"/>
                </a:lnTo>
                <a:lnTo>
                  <a:pt x="4393" y="4400"/>
                </a:lnTo>
                <a:lnTo>
                  <a:pt x="4381" y="4409"/>
                </a:lnTo>
                <a:lnTo>
                  <a:pt x="4370" y="4416"/>
                </a:lnTo>
                <a:lnTo>
                  <a:pt x="4357" y="4422"/>
                </a:lnTo>
                <a:lnTo>
                  <a:pt x="4345" y="4426"/>
                </a:lnTo>
                <a:lnTo>
                  <a:pt x="4321" y="4431"/>
                </a:lnTo>
                <a:lnTo>
                  <a:pt x="4296" y="4434"/>
                </a:lnTo>
                <a:lnTo>
                  <a:pt x="4285" y="4435"/>
                </a:lnTo>
                <a:lnTo>
                  <a:pt x="4273" y="4437"/>
                </a:lnTo>
                <a:lnTo>
                  <a:pt x="4263" y="4439"/>
                </a:lnTo>
                <a:lnTo>
                  <a:pt x="4253" y="4443"/>
                </a:lnTo>
                <a:lnTo>
                  <a:pt x="4238" y="4448"/>
                </a:lnTo>
                <a:lnTo>
                  <a:pt x="4223" y="4453"/>
                </a:lnTo>
                <a:lnTo>
                  <a:pt x="4212" y="4455"/>
                </a:lnTo>
                <a:lnTo>
                  <a:pt x="4205" y="4457"/>
                </a:lnTo>
                <a:lnTo>
                  <a:pt x="4202" y="4458"/>
                </a:lnTo>
                <a:lnTo>
                  <a:pt x="4198" y="4459"/>
                </a:lnTo>
                <a:lnTo>
                  <a:pt x="4192" y="4459"/>
                </a:lnTo>
                <a:lnTo>
                  <a:pt x="4187" y="4458"/>
                </a:lnTo>
                <a:lnTo>
                  <a:pt x="4182" y="4456"/>
                </a:lnTo>
                <a:lnTo>
                  <a:pt x="4178" y="4454"/>
                </a:lnTo>
                <a:lnTo>
                  <a:pt x="4174" y="4452"/>
                </a:lnTo>
                <a:lnTo>
                  <a:pt x="4171" y="4447"/>
                </a:lnTo>
                <a:lnTo>
                  <a:pt x="4159" y="4430"/>
                </a:lnTo>
                <a:lnTo>
                  <a:pt x="4149" y="441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D47F2A90-D1A3-43BA-97A3-EA5257EA034A}"/>
              </a:ext>
            </a:extLst>
          </p:cNvPr>
          <p:cNvGrpSpPr/>
          <p:nvPr/>
        </p:nvGrpSpPr>
        <p:grpSpPr>
          <a:xfrm>
            <a:off x="4821998" y="1839113"/>
            <a:ext cx="3382058" cy="3382058"/>
            <a:chOff x="4629773" y="1126955"/>
            <a:chExt cx="3382058" cy="3382058"/>
          </a:xfrm>
        </p:grpSpPr>
        <p:sp>
          <p:nvSpPr>
            <p:cNvPr id="11" name="Oval 10">
              <a:extLst>
                <a:ext uri="{FF2B5EF4-FFF2-40B4-BE49-F238E27FC236}">
                  <a16:creationId xmlns:a16="http://schemas.microsoft.com/office/drawing/2014/main" id="{CE6A7875-4608-4021-8667-4FB4E070E895}"/>
                </a:ext>
              </a:extLst>
            </p:cNvPr>
            <p:cNvSpPr/>
            <p:nvPr/>
          </p:nvSpPr>
          <p:spPr>
            <a:xfrm>
              <a:off x="4629773" y="1126955"/>
              <a:ext cx="3382058" cy="33820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D1486A3-3D8D-4D20-A358-D5C51B08A16E}"/>
                </a:ext>
              </a:extLst>
            </p:cNvPr>
            <p:cNvGrpSpPr/>
            <p:nvPr/>
          </p:nvGrpSpPr>
          <p:grpSpPr>
            <a:xfrm>
              <a:off x="4953497" y="1801038"/>
              <a:ext cx="2734610" cy="1925861"/>
              <a:chOff x="4953497" y="1903028"/>
              <a:chExt cx="2734610" cy="1925861"/>
            </a:xfrm>
          </p:grpSpPr>
          <p:sp>
            <p:nvSpPr>
              <p:cNvPr id="13" name="TextBox 12">
                <a:extLst>
                  <a:ext uri="{FF2B5EF4-FFF2-40B4-BE49-F238E27FC236}">
                    <a16:creationId xmlns:a16="http://schemas.microsoft.com/office/drawing/2014/main" id="{1817DE2A-4EE3-48AD-AFDA-72C46FEFC6DA}"/>
                  </a:ext>
                </a:extLst>
              </p:cNvPr>
              <p:cNvSpPr txBox="1"/>
              <p:nvPr/>
            </p:nvSpPr>
            <p:spPr>
              <a:xfrm>
                <a:off x="4953497" y="2283374"/>
                <a:ext cx="2734610" cy="1323439"/>
              </a:xfrm>
              <a:prstGeom prst="rect">
                <a:avLst/>
              </a:prstGeom>
              <a:noFill/>
            </p:spPr>
            <p:txBody>
              <a:bodyPr wrap="square" rtlCol="0" anchor="ctr">
                <a:spAutoFit/>
              </a:bodyPr>
              <a:lstStyle/>
              <a:p>
                <a:pPr algn="ctr"/>
                <a:r>
                  <a:rPr lang="en-US" sz="8000" b="1" dirty="0">
                    <a:solidFill>
                      <a:schemeClr val="bg1"/>
                    </a:solidFill>
                    <a:latin typeface="+mj-lt"/>
                    <a:cs typeface="Heebo Black" panose="00000A00000000000000" pitchFamily="2" charset="-79"/>
                  </a:rPr>
                  <a:t>50</a:t>
                </a:r>
              </a:p>
            </p:txBody>
          </p:sp>
          <p:sp>
            <p:nvSpPr>
              <p:cNvPr id="14" name="Title 1">
                <a:extLst>
                  <a:ext uri="{FF2B5EF4-FFF2-40B4-BE49-F238E27FC236}">
                    <a16:creationId xmlns:a16="http://schemas.microsoft.com/office/drawing/2014/main" id="{71B74887-51B5-48F3-8D78-973DA52B37FF}"/>
                  </a:ext>
                </a:extLst>
              </p:cNvPr>
              <p:cNvSpPr txBox="1">
                <a:spLocks/>
              </p:cNvSpPr>
              <p:nvPr/>
            </p:nvSpPr>
            <p:spPr>
              <a:xfrm>
                <a:off x="5232011" y="1903028"/>
                <a:ext cx="2177582" cy="36933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lgn="ctr">
                  <a:lnSpc>
                    <a:spcPct val="100000"/>
                  </a:lnSpc>
                  <a:spcAft>
                    <a:spcPts val="1200"/>
                  </a:spcAft>
                </a:pPr>
                <a:r>
                  <a:rPr lang="en-US" sz="1800" b="1">
                    <a:solidFill>
                      <a:schemeClr val="bg1"/>
                    </a:solidFill>
                    <a:latin typeface="+mj-lt"/>
                  </a:rPr>
                  <a:t>Worldwide</a:t>
                </a:r>
              </a:p>
            </p:txBody>
          </p:sp>
          <p:sp>
            <p:nvSpPr>
              <p:cNvPr id="15" name="TextBox 14">
                <a:extLst>
                  <a:ext uri="{FF2B5EF4-FFF2-40B4-BE49-F238E27FC236}">
                    <a16:creationId xmlns:a16="http://schemas.microsoft.com/office/drawing/2014/main" id="{90BE141A-8FE7-4D1C-8B32-41A014D3A673}"/>
                  </a:ext>
                </a:extLst>
              </p:cNvPr>
              <p:cNvSpPr txBox="1"/>
              <p:nvPr/>
            </p:nvSpPr>
            <p:spPr>
              <a:xfrm>
                <a:off x="5293526" y="3428779"/>
                <a:ext cx="2054553" cy="400110"/>
              </a:xfrm>
              <a:prstGeom prst="rect">
                <a:avLst/>
              </a:prstGeom>
              <a:noFill/>
            </p:spPr>
            <p:txBody>
              <a:bodyPr wrap="square" rtlCol="0" anchor="ctr">
                <a:spAutoFit/>
              </a:bodyPr>
              <a:lstStyle/>
              <a:p>
                <a:pPr algn="ctr"/>
                <a:r>
                  <a:rPr lang="en-US" sz="2000" dirty="0">
                    <a:solidFill>
                      <a:schemeClr val="bg1"/>
                    </a:solidFill>
                    <a:cs typeface="Heebo Black" panose="00000A00000000000000" pitchFamily="2" charset="-79"/>
                  </a:rPr>
                  <a:t>Centers</a:t>
                </a:r>
              </a:p>
            </p:txBody>
          </p:sp>
        </p:grpSp>
      </p:grpSp>
      <p:grpSp>
        <p:nvGrpSpPr>
          <p:cNvPr id="6" name="Group 5">
            <a:extLst>
              <a:ext uri="{FF2B5EF4-FFF2-40B4-BE49-F238E27FC236}">
                <a16:creationId xmlns:a16="http://schemas.microsoft.com/office/drawing/2014/main" id="{77C8DC92-2F90-4035-9384-7D23096864D0}"/>
              </a:ext>
            </a:extLst>
          </p:cNvPr>
          <p:cNvGrpSpPr/>
          <p:nvPr/>
        </p:nvGrpSpPr>
        <p:grpSpPr>
          <a:xfrm>
            <a:off x="8722028" y="2481750"/>
            <a:ext cx="2096785" cy="2096785"/>
            <a:chOff x="8529803" y="2412227"/>
            <a:chExt cx="2096785" cy="2096785"/>
          </a:xfrm>
        </p:grpSpPr>
        <p:sp>
          <p:nvSpPr>
            <p:cNvPr id="7" name="Oval 6">
              <a:extLst>
                <a:ext uri="{FF2B5EF4-FFF2-40B4-BE49-F238E27FC236}">
                  <a16:creationId xmlns:a16="http://schemas.microsoft.com/office/drawing/2014/main" id="{1E9CE565-B0ED-4512-AD9B-B9E938536E72}"/>
                </a:ext>
              </a:extLst>
            </p:cNvPr>
            <p:cNvSpPr/>
            <p:nvPr/>
          </p:nvSpPr>
          <p:spPr>
            <a:xfrm>
              <a:off x="8529803" y="2412227"/>
              <a:ext cx="2096785" cy="20967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519AFE-C8BF-48A8-B04A-1E6B99D9D081}"/>
                </a:ext>
              </a:extLst>
            </p:cNvPr>
            <p:cNvSpPr txBox="1"/>
            <p:nvPr/>
          </p:nvSpPr>
          <p:spPr>
            <a:xfrm>
              <a:off x="8940338" y="3072649"/>
              <a:ext cx="1275715" cy="769441"/>
            </a:xfrm>
            <a:prstGeom prst="rect">
              <a:avLst/>
            </a:prstGeom>
            <a:noFill/>
          </p:spPr>
          <p:txBody>
            <a:bodyPr wrap="square" rtlCol="0" anchor="ctr">
              <a:spAutoFit/>
            </a:bodyPr>
            <a:lstStyle/>
            <a:p>
              <a:pPr algn="ctr"/>
              <a:r>
                <a:rPr lang="en-US" sz="4400" b="1" dirty="0">
                  <a:solidFill>
                    <a:schemeClr val="bg1"/>
                  </a:solidFill>
                  <a:latin typeface="+mj-lt"/>
                  <a:cs typeface="Heebo Black" panose="00000A00000000000000" pitchFamily="2" charset="-79"/>
                </a:rPr>
                <a:t>13</a:t>
              </a:r>
            </a:p>
          </p:txBody>
        </p:sp>
        <p:sp>
          <p:nvSpPr>
            <p:cNvPr id="9" name="Title 1">
              <a:extLst>
                <a:ext uri="{FF2B5EF4-FFF2-40B4-BE49-F238E27FC236}">
                  <a16:creationId xmlns:a16="http://schemas.microsoft.com/office/drawing/2014/main" id="{12B4012C-D57C-4247-925B-D8452982E620}"/>
                </a:ext>
              </a:extLst>
            </p:cNvPr>
            <p:cNvSpPr txBox="1">
              <a:spLocks/>
            </p:cNvSpPr>
            <p:nvPr/>
          </p:nvSpPr>
          <p:spPr>
            <a:xfrm>
              <a:off x="8906322" y="2746020"/>
              <a:ext cx="1343746" cy="338554"/>
            </a:xfrm>
            <a:prstGeom prst="rect">
              <a:avLst/>
            </a:prstGeom>
          </p:spPr>
          <p:txBody>
            <a:bodyPr wrap="square">
              <a:spAutoFit/>
            </a:bodyPr>
            <a:lstStyle>
              <a:defPPr>
                <a:defRPr lang="en-US"/>
              </a:defPPr>
              <a:lvl1pPr algn="ctr">
                <a:lnSpc>
                  <a:spcPct val="100000"/>
                </a:lnSpc>
                <a:spcAft>
                  <a:spcPts val="1200"/>
                </a:spcAft>
                <a:defRPr b="1">
                  <a:solidFill>
                    <a:schemeClr val="bg1"/>
                  </a:solidFill>
                  <a:latin typeface="+mj-lt"/>
                  <a:ea typeface="Karla" pitchFamily="2" charset="0"/>
                  <a:cs typeface="Open Sans" panose="020B0606030504020204" pitchFamily="34" charset="0"/>
                </a:defRPr>
              </a:lvl1pPr>
            </a:lstStyle>
            <a:p>
              <a:r>
                <a:rPr lang="en-US" sz="1600" dirty="0"/>
                <a:t>US</a:t>
              </a:r>
            </a:p>
          </p:txBody>
        </p:sp>
        <p:sp>
          <p:nvSpPr>
            <p:cNvPr id="10" name="TextBox 9">
              <a:extLst>
                <a:ext uri="{FF2B5EF4-FFF2-40B4-BE49-F238E27FC236}">
                  <a16:creationId xmlns:a16="http://schemas.microsoft.com/office/drawing/2014/main" id="{D380C54B-5CCA-4553-A451-38ACA7D98DF0}"/>
                </a:ext>
              </a:extLst>
            </p:cNvPr>
            <p:cNvSpPr txBox="1"/>
            <p:nvPr/>
          </p:nvSpPr>
          <p:spPr>
            <a:xfrm>
              <a:off x="8940338" y="3730215"/>
              <a:ext cx="1275715" cy="338554"/>
            </a:xfrm>
            <a:prstGeom prst="rect">
              <a:avLst/>
            </a:prstGeom>
            <a:noFill/>
          </p:spPr>
          <p:txBody>
            <a:bodyPr wrap="square" rtlCol="0" anchor="ctr">
              <a:spAutoFit/>
            </a:bodyPr>
            <a:lstStyle>
              <a:defPPr>
                <a:defRPr lang="en-US"/>
              </a:defPPr>
              <a:lvl1pPr algn="ctr">
                <a:defRPr sz="2000">
                  <a:solidFill>
                    <a:schemeClr val="bg1"/>
                  </a:solidFill>
                  <a:cs typeface="Heebo Black" panose="00000A00000000000000" pitchFamily="2" charset="-79"/>
                </a:defRPr>
              </a:lvl1pPr>
            </a:lstStyle>
            <a:p>
              <a:r>
                <a:rPr lang="en-US" sz="1600" dirty="0"/>
                <a:t>Centers</a:t>
              </a:r>
            </a:p>
          </p:txBody>
        </p:sp>
      </p:grpSp>
      <p:grpSp>
        <p:nvGrpSpPr>
          <p:cNvPr id="39" name="Group 38">
            <a:extLst>
              <a:ext uri="{FF2B5EF4-FFF2-40B4-BE49-F238E27FC236}">
                <a16:creationId xmlns:a16="http://schemas.microsoft.com/office/drawing/2014/main" id="{8A138180-65BA-421E-A0EC-937FDBC35AA2}"/>
              </a:ext>
            </a:extLst>
          </p:cNvPr>
          <p:cNvGrpSpPr/>
          <p:nvPr/>
        </p:nvGrpSpPr>
        <p:grpSpPr>
          <a:xfrm>
            <a:off x="1019175" y="1888548"/>
            <a:ext cx="3552825" cy="2866686"/>
            <a:chOff x="1019175" y="448037"/>
            <a:chExt cx="3552825" cy="2866686"/>
          </a:xfrm>
        </p:grpSpPr>
        <p:sp>
          <p:nvSpPr>
            <p:cNvPr id="3" name="Title 1">
              <a:extLst>
                <a:ext uri="{FF2B5EF4-FFF2-40B4-BE49-F238E27FC236}">
                  <a16:creationId xmlns:a16="http://schemas.microsoft.com/office/drawing/2014/main" id="{3FF5E97B-5709-4EF9-BF45-9E31E9B13115}"/>
                </a:ext>
              </a:extLst>
            </p:cNvPr>
            <p:cNvSpPr txBox="1">
              <a:spLocks/>
            </p:cNvSpPr>
            <p:nvPr/>
          </p:nvSpPr>
          <p:spPr>
            <a:xfrm>
              <a:off x="1034110" y="2243661"/>
              <a:ext cx="3028303" cy="1071062"/>
            </a:xfrm>
            <a:prstGeom prst="rect">
              <a:avLst/>
            </a:prstGeom>
          </p:spPr>
          <p:txBody>
            <a:bodyPr wrap="square">
              <a:spAutoFit/>
            </a:bodyPr>
            <a:lstStyle>
              <a:defPPr>
                <a:defRPr lang="en-US"/>
              </a:defPPr>
              <a:lvl1pPr>
                <a:lnSpc>
                  <a:spcPct val="120000"/>
                </a:lnSpc>
                <a:spcAft>
                  <a:spcPts val="1200"/>
                </a:spcAft>
                <a:defRPr>
                  <a:solidFill>
                    <a:schemeClr val="accent1"/>
                  </a:solidFill>
                  <a:ea typeface="Karla" pitchFamily="2" charset="0"/>
                  <a:cs typeface="Open Sans" panose="020B0606030504020204" pitchFamily="34" charset="0"/>
                </a:defRPr>
              </a:lvl1pPr>
            </a:lstStyle>
            <a:p>
              <a:r>
                <a:rPr lang="en-US" dirty="0">
                  <a:solidFill>
                    <a:schemeClr val="tx1">
                      <a:lumMod val="50000"/>
                      <a:lumOff val="50000"/>
                    </a:schemeClr>
                  </a:solidFill>
                </a:rPr>
                <a:t>We’re looking at a massive growth of this kind of Amusement Park.</a:t>
              </a:r>
            </a:p>
          </p:txBody>
        </p:sp>
        <p:sp>
          <p:nvSpPr>
            <p:cNvPr id="31" name="TextBox 30">
              <a:extLst>
                <a:ext uri="{FF2B5EF4-FFF2-40B4-BE49-F238E27FC236}">
                  <a16:creationId xmlns:a16="http://schemas.microsoft.com/office/drawing/2014/main" id="{304E3D2F-8F48-4559-A84F-2B40E2C7CED9}"/>
                </a:ext>
              </a:extLst>
            </p:cNvPr>
            <p:cNvSpPr txBox="1"/>
            <p:nvPr/>
          </p:nvSpPr>
          <p:spPr>
            <a:xfrm>
              <a:off x="1021555" y="1117764"/>
              <a:ext cx="3550445" cy="1077218"/>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Imagination in Amusement Park</a:t>
              </a:r>
            </a:p>
          </p:txBody>
        </p:sp>
        <p:sp>
          <p:nvSpPr>
            <p:cNvPr id="32" name="TextBox 31">
              <a:extLst>
                <a:ext uri="{FF2B5EF4-FFF2-40B4-BE49-F238E27FC236}">
                  <a16:creationId xmlns:a16="http://schemas.microsoft.com/office/drawing/2014/main" id="{01310764-FB6D-4766-BE36-72561F188887}"/>
                </a:ext>
              </a:extLst>
            </p:cNvPr>
            <p:cNvSpPr txBox="1"/>
            <p:nvPr/>
          </p:nvSpPr>
          <p:spPr>
            <a:xfrm>
              <a:off x="1019175" y="448037"/>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grpSp>
    </p:spTree>
    <p:extLst>
      <p:ext uri="{BB962C8B-B14F-4D97-AF65-F5344CB8AC3E}">
        <p14:creationId xmlns:p14="http://schemas.microsoft.com/office/powerpoint/2010/main" val="1002450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Freeform: Shape 43">
            <a:extLst>
              <a:ext uri="{FF2B5EF4-FFF2-40B4-BE49-F238E27FC236}">
                <a16:creationId xmlns:a16="http://schemas.microsoft.com/office/drawing/2014/main" id="{0462D033-D4C2-4284-AC6D-7DA4E0AF08D3}"/>
              </a:ext>
            </a:extLst>
          </p:cNvPr>
          <p:cNvSpPr/>
          <p:nvPr/>
        </p:nvSpPr>
        <p:spPr>
          <a:xfrm rot="10800000">
            <a:off x="6096000" y="2834501"/>
            <a:ext cx="7325769" cy="6427023"/>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5" name="Title 1">
            <a:extLst>
              <a:ext uri="{FF2B5EF4-FFF2-40B4-BE49-F238E27FC236}">
                <a16:creationId xmlns:a16="http://schemas.microsoft.com/office/drawing/2014/main" id="{3ACB440C-C3FD-45DC-AD6B-02BAA9E6CEA7}"/>
              </a:ext>
            </a:extLst>
          </p:cNvPr>
          <p:cNvSpPr txBox="1">
            <a:spLocks/>
          </p:cNvSpPr>
          <p:nvPr/>
        </p:nvSpPr>
        <p:spPr>
          <a:xfrm>
            <a:off x="1014413" y="3926398"/>
            <a:ext cx="2538413"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Fusce</a:t>
            </a:r>
            <a:r>
              <a:rPr lang="en-US" dirty="0">
                <a:solidFill>
                  <a:schemeClr val="tx1">
                    <a:lumMod val="50000"/>
                    <a:lumOff val="50000"/>
                  </a:schemeClr>
                </a:solidFill>
              </a:rPr>
              <a:t> a </a:t>
            </a:r>
            <a:r>
              <a:rPr lang="en-US" dirty="0" err="1">
                <a:solidFill>
                  <a:schemeClr val="tx1">
                    <a:lumMod val="50000"/>
                    <a:lumOff val="50000"/>
                  </a:schemeClr>
                </a:solidFill>
              </a:rPr>
              <a:t>felis</a:t>
            </a:r>
            <a:r>
              <a:rPr lang="en-US" dirty="0">
                <a:solidFill>
                  <a:schemeClr val="tx1">
                    <a:lumMod val="50000"/>
                    <a:lumOff val="50000"/>
                  </a:schemeClr>
                </a:solidFill>
              </a:rPr>
              <a:t> porta, </a:t>
            </a:r>
            <a:r>
              <a:rPr lang="en-US" dirty="0" err="1">
                <a:solidFill>
                  <a:schemeClr val="tx1">
                    <a:lumMod val="50000"/>
                    <a:lumOff val="50000"/>
                  </a:schemeClr>
                </a:solidFill>
              </a:rPr>
              <a:t>ultrices</a:t>
            </a:r>
            <a:r>
              <a:rPr lang="en-US" dirty="0">
                <a:solidFill>
                  <a:schemeClr val="tx1">
                    <a:lumMod val="50000"/>
                    <a:lumOff val="50000"/>
                  </a:schemeClr>
                </a:solidFill>
              </a:rPr>
              <a:t> </a:t>
            </a:r>
            <a:r>
              <a:rPr lang="en-US" dirty="0" err="1">
                <a:solidFill>
                  <a:schemeClr val="tx1">
                    <a:lumMod val="50000"/>
                    <a:lumOff val="50000"/>
                  </a:schemeClr>
                </a:solidFill>
              </a:rPr>
              <a:t>arcu</a:t>
            </a:r>
            <a:r>
              <a:rPr lang="en-US" dirty="0">
                <a:solidFill>
                  <a:schemeClr val="tx1">
                    <a:lumMod val="50000"/>
                    <a:lumOff val="50000"/>
                  </a:schemeClr>
                </a:solidFill>
              </a:rPr>
              <a:t> </a:t>
            </a:r>
            <a:r>
              <a:rPr lang="en-US" dirty="0" err="1">
                <a:solidFill>
                  <a:schemeClr val="tx1">
                    <a:lumMod val="50000"/>
                    <a:lumOff val="50000"/>
                  </a:schemeClr>
                </a:solidFill>
              </a:rPr>
              <a:t>eu</a:t>
            </a:r>
            <a:r>
              <a:rPr lang="en-US" dirty="0">
                <a:solidFill>
                  <a:schemeClr val="tx1">
                    <a:lumMod val="50000"/>
                    <a:lumOff val="50000"/>
                  </a:schemeClr>
                </a:solidFill>
              </a:rPr>
              <a:t>, </a:t>
            </a:r>
            <a:r>
              <a:rPr lang="en-US" dirty="0" err="1">
                <a:solidFill>
                  <a:schemeClr val="tx1">
                    <a:lumMod val="50000"/>
                    <a:lumOff val="50000"/>
                  </a:schemeClr>
                </a:solidFill>
              </a:rPr>
              <a:t>ultricies</a:t>
            </a:r>
            <a:r>
              <a:rPr lang="en-US" dirty="0">
                <a:solidFill>
                  <a:schemeClr val="tx1">
                    <a:lumMod val="50000"/>
                    <a:lumOff val="50000"/>
                  </a:schemeClr>
                </a:solidFill>
              </a:rPr>
              <a:t> magna. </a:t>
            </a:r>
            <a:r>
              <a:rPr lang="en-US" dirty="0" err="1">
                <a:solidFill>
                  <a:schemeClr val="tx1">
                    <a:lumMod val="50000"/>
                    <a:lumOff val="50000"/>
                  </a:schemeClr>
                </a:solidFill>
              </a:rPr>
              <a:t>Aliquam</a:t>
            </a:r>
            <a:r>
              <a:rPr lang="en-US" dirty="0">
                <a:solidFill>
                  <a:schemeClr val="tx1">
                    <a:lumMod val="50000"/>
                    <a:lumOff val="50000"/>
                  </a:schemeClr>
                </a:solidFill>
              </a:rPr>
              <a:t> sed ipsum maximus </a:t>
            </a:r>
            <a:r>
              <a:rPr lang="en-US" dirty="0" err="1">
                <a:solidFill>
                  <a:schemeClr val="tx1">
                    <a:lumMod val="50000"/>
                    <a:lumOff val="50000"/>
                  </a:schemeClr>
                </a:solidFill>
              </a:rPr>
              <a:t>est</a:t>
            </a:r>
            <a:r>
              <a:rPr lang="en-US" dirty="0">
                <a:solidFill>
                  <a:schemeClr val="tx1">
                    <a:lumMod val="50000"/>
                    <a:lumOff val="50000"/>
                  </a:schemeClr>
                </a:solidFill>
              </a:rPr>
              <a:t> </a:t>
            </a:r>
            <a:r>
              <a:rPr lang="en-US" dirty="0" err="1">
                <a:solidFill>
                  <a:schemeClr val="tx1">
                    <a:lumMod val="50000"/>
                    <a:lumOff val="50000"/>
                  </a:schemeClr>
                </a:solidFill>
              </a:rPr>
              <a:t>euismod</a:t>
            </a:r>
            <a:r>
              <a:rPr lang="en-US" dirty="0">
                <a:solidFill>
                  <a:schemeClr val="tx1">
                    <a:lumMod val="50000"/>
                    <a:lumOff val="50000"/>
                  </a:schemeClr>
                </a:solidFill>
              </a:rPr>
              <a:t> </a:t>
            </a:r>
            <a:r>
              <a:rPr lang="en-US" dirty="0" err="1">
                <a:solidFill>
                  <a:schemeClr val="tx1">
                    <a:lumMod val="50000"/>
                    <a:lumOff val="50000"/>
                  </a:schemeClr>
                </a:solidFill>
              </a:rPr>
              <a:t>dignissim</a:t>
            </a:r>
            <a:r>
              <a:rPr lang="en-US" dirty="0">
                <a:solidFill>
                  <a:schemeClr val="tx1">
                    <a:lumMod val="50000"/>
                    <a:lumOff val="50000"/>
                  </a:schemeClr>
                </a:solidFill>
              </a:rPr>
              <a:t>.</a:t>
            </a:r>
          </a:p>
        </p:txBody>
      </p:sp>
      <p:sp>
        <p:nvSpPr>
          <p:cNvPr id="12" name="TextBox 11">
            <a:extLst>
              <a:ext uri="{FF2B5EF4-FFF2-40B4-BE49-F238E27FC236}">
                <a16:creationId xmlns:a16="http://schemas.microsoft.com/office/drawing/2014/main" id="{18A6A3C0-DA87-41D2-9C3E-45D5C45140FD}"/>
              </a:ext>
            </a:extLst>
          </p:cNvPr>
          <p:cNvSpPr txBox="1"/>
          <p:nvPr/>
        </p:nvSpPr>
        <p:spPr>
          <a:xfrm>
            <a:off x="1021555" y="2336957"/>
            <a:ext cx="2998901" cy="1077218"/>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Thanks.</a:t>
            </a:r>
          </a:p>
          <a:p>
            <a:r>
              <a:rPr lang="en-US" dirty="0"/>
              <a:t>Get in Touch.</a:t>
            </a:r>
          </a:p>
        </p:txBody>
      </p:sp>
      <p:sp>
        <p:nvSpPr>
          <p:cNvPr id="13" name="TextBox 12">
            <a:extLst>
              <a:ext uri="{FF2B5EF4-FFF2-40B4-BE49-F238E27FC236}">
                <a16:creationId xmlns:a16="http://schemas.microsoft.com/office/drawing/2014/main" id="{4AB77BA6-4F01-4F98-AAF4-C49EE127DA70}"/>
              </a:ext>
            </a:extLst>
          </p:cNvPr>
          <p:cNvSpPr txBox="1"/>
          <p:nvPr/>
        </p:nvSpPr>
        <p:spPr>
          <a:xfrm>
            <a:off x="1019175" y="1667230"/>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30" name="Title 1">
            <a:extLst>
              <a:ext uri="{FF2B5EF4-FFF2-40B4-BE49-F238E27FC236}">
                <a16:creationId xmlns:a16="http://schemas.microsoft.com/office/drawing/2014/main" id="{160F4EB8-5319-4AA7-A75D-8E688042A8BC}"/>
              </a:ext>
            </a:extLst>
          </p:cNvPr>
          <p:cNvSpPr txBox="1">
            <a:spLocks/>
          </p:cNvSpPr>
          <p:nvPr/>
        </p:nvSpPr>
        <p:spPr>
          <a:xfrm>
            <a:off x="1014413" y="4786121"/>
            <a:ext cx="2538413"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Fusce a felis porta, ultrices arcu eu, ultricies magna. Aliquam sed ipsum maximus est euismod dignissim.</a:t>
            </a:r>
          </a:p>
        </p:txBody>
      </p:sp>
      <p:pic>
        <p:nvPicPr>
          <p:cNvPr id="6" name="Picture Placeholder 5">
            <a:extLst>
              <a:ext uri="{FF2B5EF4-FFF2-40B4-BE49-F238E27FC236}">
                <a16:creationId xmlns:a16="http://schemas.microsoft.com/office/drawing/2014/main" id="{5F0C7C1C-C738-46C3-A1F5-1FCC1778B68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751" r="14751"/>
          <a:stretch>
            <a:fillRect/>
          </a:stretch>
        </p:blipFill>
        <p:spPr/>
      </p:pic>
    </p:spTree>
    <p:extLst>
      <p:ext uri="{BB962C8B-B14F-4D97-AF65-F5344CB8AC3E}">
        <p14:creationId xmlns:p14="http://schemas.microsoft.com/office/powerpoint/2010/main" val="10154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4F6A945-42C5-4E38-86EC-03AE926EAB04}"/>
              </a:ext>
            </a:extLst>
          </p:cNvPr>
          <p:cNvGrpSpPr/>
          <p:nvPr/>
        </p:nvGrpSpPr>
        <p:grpSpPr>
          <a:xfrm>
            <a:off x="1019175" y="588824"/>
            <a:ext cx="1164594" cy="1021717"/>
            <a:chOff x="1181078" y="4743313"/>
            <a:chExt cx="1164594" cy="1021717"/>
          </a:xfrm>
          <a:solidFill>
            <a:schemeClr val="accent1"/>
          </a:solidFill>
        </p:grpSpPr>
        <p:sp>
          <p:nvSpPr>
            <p:cNvPr id="5" name="Freeform: Shape 4">
              <a:extLst>
                <a:ext uri="{FF2B5EF4-FFF2-40B4-BE49-F238E27FC236}">
                  <a16:creationId xmlns:a16="http://schemas.microsoft.com/office/drawing/2014/main" id="{587CD7F5-E278-47D5-8803-B26DEE41542C}"/>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grpFill/>
            <a:ln w="9525" cap="flat">
              <a:noFill/>
              <a:prstDash val="solid"/>
              <a:miter/>
            </a:ln>
            <a:effectLst/>
          </p:spPr>
          <p:txBody>
            <a:bodyPr rtlCol="0" anchor="ctr"/>
            <a:lstStyle/>
            <a:p>
              <a:endParaRPr lang="en-US"/>
            </a:p>
          </p:txBody>
        </p:sp>
        <p:sp>
          <p:nvSpPr>
            <p:cNvPr id="6" name="TextBox 5">
              <a:extLst>
                <a:ext uri="{FF2B5EF4-FFF2-40B4-BE49-F238E27FC236}">
                  <a16:creationId xmlns:a16="http://schemas.microsoft.com/office/drawing/2014/main" id="{455910C7-2C9E-49AC-8E3C-71776D0917AE}"/>
                </a:ext>
              </a:extLst>
            </p:cNvPr>
            <p:cNvSpPr txBox="1"/>
            <p:nvPr/>
          </p:nvSpPr>
          <p:spPr>
            <a:xfrm>
              <a:off x="1418673" y="5047118"/>
              <a:ext cx="631349" cy="480131"/>
            </a:xfrm>
            <a:prstGeom prst="rect">
              <a:avLst/>
            </a:prstGeom>
            <a:grpFill/>
          </p:spPr>
          <p:txBody>
            <a:bodyPr wrap="square" rtlCol="0">
              <a:noAutofit/>
            </a:bodyPr>
            <a:lstStyle/>
            <a:p>
              <a:pPr algn="ctr">
                <a:lnSpc>
                  <a:spcPct val="90000"/>
                </a:lnSpc>
              </a:pPr>
              <a:r>
                <a:rPr lang="en-US" sz="2800" b="1">
                  <a:solidFill>
                    <a:schemeClr val="bg1"/>
                  </a:solidFill>
                  <a:latin typeface="+mj-lt"/>
                </a:rPr>
                <a:t>01</a:t>
              </a:r>
            </a:p>
          </p:txBody>
        </p:sp>
      </p:grpSp>
      <p:grpSp>
        <p:nvGrpSpPr>
          <p:cNvPr id="8" name="Group 7">
            <a:extLst>
              <a:ext uri="{FF2B5EF4-FFF2-40B4-BE49-F238E27FC236}">
                <a16:creationId xmlns:a16="http://schemas.microsoft.com/office/drawing/2014/main" id="{FAE8FC22-831B-4FFE-8E05-6FD3097586FF}"/>
              </a:ext>
            </a:extLst>
          </p:cNvPr>
          <p:cNvGrpSpPr/>
          <p:nvPr/>
        </p:nvGrpSpPr>
        <p:grpSpPr>
          <a:xfrm>
            <a:off x="6364828" y="588824"/>
            <a:ext cx="1164594" cy="1021717"/>
            <a:chOff x="1181078" y="4743313"/>
            <a:chExt cx="1164594" cy="1021717"/>
          </a:xfrm>
          <a:solidFill>
            <a:schemeClr val="accent1"/>
          </a:solidFill>
        </p:grpSpPr>
        <p:sp>
          <p:nvSpPr>
            <p:cNvPr id="9" name="Freeform: Shape 8">
              <a:extLst>
                <a:ext uri="{FF2B5EF4-FFF2-40B4-BE49-F238E27FC236}">
                  <a16:creationId xmlns:a16="http://schemas.microsoft.com/office/drawing/2014/main" id="{1D6AB73A-A5C8-4199-A5D3-0A71789DFB2A}"/>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grpFill/>
            <a:ln w="9525" cap="flat">
              <a:noFill/>
              <a:prstDash val="solid"/>
              <a:miter/>
            </a:ln>
            <a:effectLst/>
          </p:spPr>
          <p:txBody>
            <a:bodyPr rtlCol="0" anchor="ctr"/>
            <a:lstStyle/>
            <a:p>
              <a:endParaRPr lang="en-US"/>
            </a:p>
          </p:txBody>
        </p:sp>
        <p:sp>
          <p:nvSpPr>
            <p:cNvPr id="10" name="TextBox 9">
              <a:extLst>
                <a:ext uri="{FF2B5EF4-FFF2-40B4-BE49-F238E27FC236}">
                  <a16:creationId xmlns:a16="http://schemas.microsoft.com/office/drawing/2014/main" id="{3496DCB8-B276-4F42-AE8E-C8A817072213}"/>
                </a:ext>
              </a:extLst>
            </p:cNvPr>
            <p:cNvSpPr txBox="1"/>
            <p:nvPr/>
          </p:nvSpPr>
          <p:spPr>
            <a:xfrm>
              <a:off x="1418673" y="5047118"/>
              <a:ext cx="631349" cy="480131"/>
            </a:xfrm>
            <a:prstGeom prst="rect">
              <a:avLst/>
            </a:prstGeom>
            <a:grpFill/>
          </p:spPr>
          <p:txBody>
            <a:bodyPr wrap="square" rtlCol="0">
              <a:noAutofit/>
            </a:bodyPr>
            <a:lstStyle/>
            <a:p>
              <a:pPr algn="ctr">
                <a:lnSpc>
                  <a:spcPct val="90000"/>
                </a:lnSpc>
              </a:pPr>
              <a:r>
                <a:rPr lang="en-US" sz="2800" b="1">
                  <a:solidFill>
                    <a:schemeClr val="bg1"/>
                  </a:solidFill>
                  <a:latin typeface="+mj-lt"/>
                </a:rPr>
                <a:t>02</a:t>
              </a:r>
            </a:p>
          </p:txBody>
        </p:sp>
      </p:grpSp>
      <p:sp>
        <p:nvSpPr>
          <p:cNvPr id="14" name="Title 1">
            <a:extLst>
              <a:ext uri="{FF2B5EF4-FFF2-40B4-BE49-F238E27FC236}">
                <a16:creationId xmlns:a16="http://schemas.microsoft.com/office/drawing/2014/main" id="{F467AFED-09C7-47E8-94DD-02EFE223A3E8}"/>
              </a:ext>
            </a:extLst>
          </p:cNvPr>
          <p:cNvSpPr txBox="1">
            <a:spLocks/>
          </p:cNvSpPr>
          <p:nvPr/>
        </p:nvSpPr>
        <p:spPr>
          <a:xfrm>
            <a:off x="2421364" y="690724"/>
            <a:ext cx="2373706" cy="817916"/>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r>
              <a:rPr lang="en-US" dirty="0" err="1">
                <a:solidFill>
                  <a:schemeClr val="tx1">
                    <a:lumMod val="50000"/>
                    <a:lumOff val="50000"/>
                  </a:schemeClr>
                </a:solidFill>
              </a:rPr>
              <a:t>Vivamus</a:t>
            </a:r>
            <a:r>
              <a:rPr lang="en-US" dirty="0">
                <a:solidFill>
                  <a:schemeClr val="tx1">
                    <a:lumMod val="50000"/>
                    <a:lumOff val="50000"/>
                  </a:schemeClr>
                </a:solidFill>
              </a:rPr>
              <a:t> in lorem in </a:t>
            </a:r>
            <a:r>
              <a:rPr lang="en-US" dirty="0" err="1">
                <a:solidFill>
                  <a:schemeClr val="tx1">
                    <a:lumMod val="50000"/>
                    <a:lumOff val="50000"/>
                  </a:schemeClr>
                </a:solidFill>
              </a:rPr>
              <a:t>odio</a:t>
            </a:r>
            <a:r>
              <a:rPr lang="en-US" dirty="0">
                <a:solidFill>
                  <a:schemeClr val="tx1">
                    <a:lumMod val="50000"/>
                    <a:lumOff val="50000"/>
                  </a:schemeClr>
                </a:solidFill>
              </a:rPr>
              <a:t> </a:t>
            </a:r>
            <a:r>
              <a:rPr lang="en-US" dirty="0" err="1">
                <a:solidFill>
                  <a:schemeClr val="tx1">
                    <a:lumMod val="50000"/>
                    <a:lumOff val="50000"/>
                  </a:schemeClr>
                </a:solidFill>
              </a:rPr>
              <a:t>tristique</a:t>
            </a:r>
            <a:r>
              <a:rPr lang="en-US" dirty="0">
                <a:solidFill>
                  <a:schemeClr val="tx1">
                    <a:lumMod val="50000"/>
                    <a:lumOff val="50000"/>
                  </a:schemeClr>
                </a:solidFill>
              </a:rPr>
              <a:t>.</a:t>
            </a:r>
          </a:p>
        </p:txBody>
      </p:sp>
      <p:sp>
        <p:nvSpPr>
          <p:cNvPr id="15" name="Title 1">
            <a:extLst>
              <a:ext uri="{FF2B5EF4-FFF2-40B4-BE49-F238E27FC236}">
                <a16:creationId xmlns:a16="http://schemas.microsoft.com/office/drawing/2014/main" id="{1A8B0564-0362-4521-B985-566D6F9F8FC0}"/>
              </a:ext>
            </a:extLst>
          </p:cNvPr>
          <p:cNvSpPr txBox="1">
            <a:spLocks/>
          </p:cNvSpPr>
          <p:nvPr/>
        </p:nvSpPr>
        <p:spPr>
          <a:xfrm>
            <a:off x="7771780" y="690724"/>
            <a:ext cx="2373706" cy="817916"/>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Vivamus in lorem in odio tristique.</a:t>
            </a:r>
          </a:p>
        </p:txBody>
      </p:sp>
      <p:pic>
        <p:nvPicPr>
          <p:cNvPr id="3" name="Picture Placeholder 2">
            <a:extLst>
              <a:ext uri="{FF2B5EF4-FFF2-40B4-BE49-F238E27FC236}">
                <a16:creationId xmlns:a16="http://schemas.microsoft.com/office/drawing/2014/main" id="{E79006CF-DE81-4699-86C3-896EBD3A2DE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2432"/>
          <a:stretch/>
        </p:blipFill>
        <p:spPr>
          <a:xfrm>
            <a:off x="1019175" y="1983064"/>
            <a:ext cx="4809584" cy="4874937"/>
          </a:xfrm>
        </p:spPr>
      </p:pic>
      <p:pic>
        <p:nvPicPr>
          <p:cNvPr id="13" name="Picture Placeholder 12">
            <a:extLst>
              <a:ext uri="{FF2B5EF4-FFF2-40B4-BE49-F238E27FC236}">
                <a16:creationId xmlns:a16="http://schemas.microsoft.com/office/drawing/2014/main" id="{2D8FB738-BE16-4F11-ADEC-A9DCD5B047B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216" b="16216"/>
          <a:stretch>
            <a:fillRect/>
          </a:stretch>
        </p:blipFill>
        <p:spPr/>
      </p:pic>
    </p:spTree>
    <p:extLst>
      <p:ext uri="{BB962C8B-B14F-4D97-AF65-F5344CB8AC3E}">
        <p14:creationId xmlns:p14="http://schemas.microsoft.com/office/powerpoint/2010/main" val="221477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512B8AD-7A0B-42E4-9D3B-DF80B6DB6479}"/>
              </a:ext>
            </a:extLst>
          </p:cNvPr>
          <p:cNvSpPr/>
          <p:nvPr/>
        </p:nvSpPr>
        <p:spPr>
          <a:xfrm>
            <a:off x="4212067" y="1990030"/>
            <a:ext cx="3741762" cy="2842896"/>
          </a:xfrm>
          <a:custGeom>
            <a:avLst/>
            <a:gdLst>
              <a:gd name="connsiteX0" fmla="*/ 2406110 w 2406110"/>
              <a:gd name="connsiteY0" fmla="*/ 743045 h 1690687"/>
              <a:gd name="connsiteX1" fmla="*/ 1427988 w 2406110"/>
              <a:gd name="connsiteY1" fmla="*/ 1690688 h 1690687"/>
              <a:gd name="connsiteX2" fmla="*/ 0 w 2406110"/>
              <a:gd name="connsiteY2" fmla="*/ 845344 h 1690687"/>
              <a:gd name="connsiteX3" fmla="*/ 1428750 w 2406110"/>
              <a:gd name="connsiteY3" fmla="*/ 0 h 1690687"/>
              <a:gd name="connsiteX4" fmla="*/ 2406110 w 2406110"/>
              <a:gd name="connsiteY4" fmla="*/ 743045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10" h="1690687">
                <a:moveTo>
                  <a:pt x="2406110" y="743045"/>
                </a:moveTo>
                <a:cubicBezTo>
                  <a:pt x="2406110" y="1209770"/>
                  <a:pt x="2009299" y="1690688"/>
                  <a:pt x="1427988" y="1690688"/>
                </a:cubicBezTo>
                <a:cubicBezTo>
                  <a:pt x="766667" y="1690688"/>
                  <a:pt x="0" y="1312259"/>
                  <a:pt x="0" y="845344"/>
                </a:cubicBezTo>
                <a:cubicBezTo>
                  <a:pt x="0" y="378428"/>
                  <a:pt x="776478" y="0"/>
                  <a:pt x="1428750" y="0"/>
                </a:cubicBezTo>
                <a:cubicBezTo>
                  <a:pt x="1895189" y="0"/>
                  <a:pt x="2406110" y="276130"/>
                  <a:pt x="2406110" y="743045"/>
                </a:cubicBezTo>
                <a:close/>
              </a:path>
            </a:pathLst>
          </a:custGeom>
          <a:solidFill>
            <a:schemeClr val="accent1"/>
          </a:solidFill>
          <a:ln w="9525" cap="flat">
            <a:noFill/>
            <a:prstDash val="solid"/>
            <a:miter/>
          </a:ln>
        </p:spPr>
        <p:txBody>
          <a:bodyPr rtlCol="0" anchor="ctr"/>
          <a:lstStyle/>
          <a:p>
            <a:endParaRPr lang="en-US"/>
          </a:p>
        </p:txBody>
      </p:sp>
      <p:sp>
        <p:nvSpPr>
          <p:cNvPr id="11" name="TextBox 10">
            <a:extLst>
              <a:ext uri="{FF2B5EF4-FFF2-40B4-BE49-F238E27FC236}">
                <a16:creationId xmlns:a16="http://schemas.microsoft.com/office/drawing/2014/main" id="{BDED1AFF-46E2-44F0-8045-1BFC191C3C50}"/>
              </a:ext>
            </a:extLst>
          </p:cNvPr>
          <p:cNvSpPr txBox="1"/>
          <p:nvPr/>
        </p:nvSpPr>
        <p:spPr>
          <a:xfrm>
            <a:off x="4921250" y="2652071"/>
            <a:ext cx="2565400" cy="2062103"/>
          </a:xfrm>
          <a:prstGeom prst="rect">
            <a:avLst/>
          </a:prstGeom>
          <a:noFill/>
        </p:spPr>
        <p:txBody>
          <a:bodyPr wrap="square" rtlCol="0">
            <a:spAutoFit/>
          </a:bodyPr>
          <a:lstStyle>
            <a:defPPr>
              <a:defRPr lang="en-US"/>
            </a:defPPr>
            <a:lvl1pPr>
              <a:defRPr sz="3200" b="1">
                <a:solidFill>
                  <a:schemeClr val="accent1"/>
                </a:solidFill>
                <a:latin typeface="+mj-lt"/>
              </a:defRPr>
            </a:lvl1pPr>
          </a:lstStyle>
          <a:p>
            <a:pPr algn="ctr"/>
            <a:r>
              <a:rPr lang="en-US" dirty="0">
                <a:solidFill>
                  <a:schemeClr val="bg1"/>
                </a:solidFill>
              </a:rPr>
              <a:t>Bring your Amusement Park to the sky</a:t>
            </a:r>
          </a:p>
        </p:txBody>
      </p:sp>
      <p:sp>
        <p:nvSpPr>
          <p:cNvPr id="10" name="Title 1">
            <a:extLst>
              <a:ext uri="{FF2B5EF4-FFF2-40B4-BE49-F238E27FC236}">
                <a16:creationId xmlns:a16="http://schemas.microsoft.com/office/drawing/2014/main" id="{68CCEEBD-C92F-4E7F-A7F8-248D631B67DC}"/>
              </a:ext>
            </a:extLst>
          </p:cNvPr>
          <p:cNvSpPr txBox="1">
            <a:spLocks/>
          </p:cNvSpPr>
          <p:nvPr/>
        </p:nvSpPr>
        <p:spPr>
          <a:xfrm>
            <a:off x="4955014" y="971485"/>
            <a:ext cx="2660224" cy="82073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Vivamus in lorem in odio tristique.</a:t>
            </a:r>
          </a:p>
        </p:txBody>
      </p:sp>
      <p:pic>
        <p:nvPicPr>
          <p:cNvPr id="3" name="Picture Placeholder 2">
            <a:extLst>
              <a:ext uri="{FF2B5EF4-FFF2-40B4-BE49-F238E27FC236}">
                <a16:creationId xmlns:a16="http://schemas.microsoft.com/office/drawing/2014/main" id="{A1876F2C-0ACF-42E0-B63C-41B1B73839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255" r="30255"/>
          <a:stretch>
            <a:fillRect/>
          </a:stretch>
        </p:blipFill>
        <p:spPr/>
      </p:pic>
      <p:pic>
        <p:nvPicPr>
          <p:cNvPr id="12" name="Picture Placeholder 11">
            <a:extLst>
              <a:ext uri="{FF2B5EF4-FFF2-40B4-BE49-F238E27FC236}">
                <a16:creationId xmlns:a16="http://schemas.microsoft.com/office/drawing/2014/main" id="{093C6B97-8B5A-45F1-BFC2-AF70061A0CC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509" r="10509"/>
          <a:stretch>
            <a:fillRect/>
          </a:stretch>
        </p:blipFill>
        <p:spPr/>
      </p:pic>
      <p:grpSp>
        <p:nvGrpSpPr>
          <p:cNvPr id="7" name="Group 6">
            <a:extLst>
              <a:ext uri="{FF2B5EF4-FFF2-40B4-BE49-F238E27FC236}">
                <a16:creationId xmlns:a16="http://schemas.microsoft.com/office/drawing/2014/main" id="{A7B3EE51-7022-4141-9AE7-B19A3F377715}"/>
              </a:ext>
            </a:extLst>
          </p:cNvPr>
          <p:cNvGrpSpPr/>
          <p:nvPr/>
        </p:nvGrpSpPr>
        <p:grpSpPr>
          <a:xfrm>
            <a:off x="3552825" y="777252"/>
            <a:ext cx="1164594" cy="1021717"/>
            <a:chOff x="1181078" y="4743313"/>
            <a:chExt cx="1164594" cy="1021717"/>
          </a:xfrm>
        </p:grpSpPr>
        <p:sp>
          <p:nvSpPr>
            <p:cNvPr id="8" name="Freeform: Shape 7">
              <a:extLst>
                <a:ext uri="{FF2B5EF4-FFF2-40B4-BE49-F238E27FC236}">
                  <a16:creationId xmlns:a16="http://schemas.microsoft.com/office/drawing/2014/main" id="{EAB7F7A5-169E-4758-B472-539FEA80B51D}"/>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9" name="TextBox 8">
              <a:extLst>
                <a:ext uri="{FF2B5EF4-FFF2-40B4-BE49-F238E27FC236}">
                  <a16:creationId xmlns:a16="http://schemas.microsoft.com/office/drawing/2014/main" id="{09D39B6C-F821-4AE1-A19B-32F49C8FAB0B}"/>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01</a:t>
              </a:r>
            </a:p>
          </p:txBody>
        </p:sp>
      </p:grpSp>
      <p:grpSp>
        <p:nvGrpSpPr>
          <p:cNvPr id="21" name="Group 20">
            <a:extLst>
              <a:ext uri="{FF2B5EF4-FFF2-40B4-BE49-F238E27FC236}">
                <a16:creationId xmlns:a16="http://schemas.microsoft.com/office/drawing/2014/main" id="{B4F1C234-4D4A-4B5F-9AE0-098701812CA4}"/>
              </a:ext>
            </a:extLst>
          </p:cNvPr>
          <p:cNvGrpSpPr/>
          <p:nvPr/>
        </p:nvGrpSpPr>
        <p:grpSpPr>
          <a:xfrm>
            <a:off x="4559300" y="5059032"/>
            <a:ext cx="4062413" cy="1021717"/>
            <a:chOff x="4559300" y="5173637"/>
            <a:chExt cx="4062413" cy="1021717"/>
          </a:xfrm>
        </p:grpSpPr>
        <p:sp>
          <p:nvSpPr>
            <p:cNvPr id="17" name="Freeform: Shape 16">
              <a:extLst>
                <a:ext uri="{FF2B5EF4-FFF2-40B4-BE49-F238E27FC236}">
                  <a16:creationId xmlns:a16="http://schemas.microsoft.com/office/drawing/2014/main" id="{DDAE839C-A216-42F2-9C4F-56178E77E468}"/>
                </a:ext>
              </a:extLst>
            </p:cNvPr>
            <p:cNvSpPr/>
            <p:nvPr/>
          </p:nvSpPr>
          <p:spPr>
            <a:xfrm rot="10800000">
              <a:off x="7457119" y="5173637"/>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solidFill>
                  <a:schemeClr val="tx1">
                    <a:lumMod val="50000"/>
                    <a:lumOff val="50000"/>
                  </a:schemeClr>
                </a:solidFill>
              </a:endParaRPr>
            </a:p>
          </p:txBody>
        </p:sp>
        <p:sp>
          <p:nvSpPr>
            <p:cNvPr id="18" name="TextBox 17">
              <a:extLst>
                <a:ext uri="{FF2B5EF4-FFF2-40B4-BE49-F238E27FC236}">
                  <a16:creationId xmlns:a16="http://schemas.microsoft.com/office/drawing/2014/main" id="{A1CDA813-0AB2-4EA1-B61C-B1F763E21A4D}"/>
                </a:ext>
              </a:extLst>
            </p:cNvPr>
            <p:cNvSpPr txBox="1"/>
            <p:nvPr/>
          </p:nvSpPr>
          <p:spPr>
            <a:xfrm>
              <a:off x="7752769" y="5462218"/>
              <a:ext cx="631349" cy="480131"/>
            </a:xfrm>
            <a:prstGeom prst="rect">
              <a:avLst/>
            </a:prstGeom>
            <a:noFill/>
          </p:spPr>
          <p:txBody>
            <a:bodyPr wrap="square" rtlCol="0">
              <a:noAutofit/>
            </a:bodyPr>
            <a:lstStyle/>
            <a:p>
              <a:pPr algn="ctr">
                <a:lnSpc>
                  <a:spcPct val="90000"/>
                </a:lnSpc>
              </a:pPr>
              <a:r>
                <a:rPr lang="en-US" sz="2800" b="1" dirty="0">
                  <a:solidFill>
                    <a:schemeClr val="bg1"/>
                  </a:solidFill>
                  <a:latin typeface="+mj-lt"/>
                </a:rPr>
                <a:t>02</a:t>
              </a:r>
            </a:p>
          </p:txBody>
        </p:sp>
        <p:sp>
          <p:nvSpPr>
            <p:cNvPr id="19" name="Title 1">
              <a:extLst>
                <a:ext uri="{FF2B5EF4-FFF2-40B4-BE49-F238E27FC236}">
                  <a16:creationId xmlns:a16="http://schemas.microsoft.com/office/drawing/2014/main" id="{0408E8F7-309F-4CC8-83C2-BD08902C4C97}"/>
                </a:ext>
              </a:extLst>
            </p:cNvPr>
            <p:cNvSpPr txBox="1">
              <a:spLocks/>
            </p:cNvSpPr>
            <p:nvPr/>
          </p:nvSpPr>
          <p:spPr>
            <a:xfrm>
              <a:off x="4559300" y="5367871"/>
              <a:ext cx="2660224" cy="82073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pPr algn="r"/>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r>
                <a:rPr lang="en-US" dirty="0" err="1">
                  <a:solidFill>
                    <a:schemeClr val="tx1">
                      <a:lumMod val="50000"/>
                      <a:lumOff val="50000"/>
                    </a:schemeClr>
                  </a:solidFill>
                </a:rPr>
                <a:t>Vivamus</a:t>
              </a:r>
              <a:r>
                <a:rPr lang="en-US" dirty="0">
                  <a:solidFill>
                    <a:schemeClr val="tx1">
                      <a:lumMod val="50000"/>
                      <a:lumOff val="50000"/>
                    </a:schemeClr>
                  </a:solidFill>
                </a:rPr>
                <a:t> in lorem in </a:t>
              </a:r>
              <a:r>
                <a:rPr lang="en-US" dirty="0" err="1">
                  <a:solidFill>
                    <a:schemeClr val="tx1">
                      <a:lumMod val="50000"/>
                      <a:lumOff val="50000"/>
                    </a:schemeClr>
                  </a:solidFill>
                </a:rPr>
                <a:t>odio</a:t>
              </a:r>
              <a:r>
                <a:rPr lang="en-US" dirty="0">
                  <a:solidFill>
                    <a:schemeClr val="tx1">
                      <a:lumMod val="50000"/>
                      <a:lumOff val="50000"/>
                    </a:schemeClr>
                  </a:solidFill>
                </a:rPr>
                <a:t> </a:t>
              </a:r>
              <a:r>
                <a:rPr lang="en-US" dirty="0" err="1">
                  <a:solidFill>
                    <a:schemeClr val="tx1">
                      <a:lumMod val="50000"/>
                      <a:lumOff val="50000"/>
                    </a:schemeClr>
                  </a:solidFill>
                </a:rPr>
                <a:t>tristique</a:t>
              </a:r>
              <a:r>
                <a:rPr lang="en-US" dirty="0">
                  <a:solidFill>
                    <a:schemeClr val="tx1">
                      <a:lumMod val="50000"/>
                      <a:lumOff val="50000"/>
                    </a:schemeClr>
                  </a:solidFill>
                </a:rPr>
                <a:t>.</a:t>
              </a:r>
            </a:p>
          </p:txBody>
        </p:sp>
      </p:grpSp>
    </p:spTree>
    <p:extLst>
      <p:ext uri="{BB962C8B-B14F-4D97-AF65-F5344CB8AC3E}">
        <p14:creationId xmlns:p14="http://schemas.microsoft.com/office/powerpoint/2010/main" val="3831725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4E96703-118E-4ECB-AA00-1660DBB9775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p:spPr>
      </p:pic>
      <p:sp>
        <p:nvSpPr>
          <p:cNvPr id="21" name="Freeform: Shape 20">
            <a:extLst>
              <a:ext uri="{FF2B5EF4-FFF2-40B4-BE49-F238E27FC236}">
                <a16:creationId xmlns:a16="http://schemas.microsoft.com/office/drawing/2014/main" id="{515A67A5-D457-4AB3-B6BD-97EBD076E6EE}"/>
              </a:ext>
            </a:extLst>
          </p:cNvPr>
          <p:cNvSpPr/>
          <p:nvPr/>
        </p:nvSpPr>
        <p:spPr>
          <a:xfrm>
            <a:off x="0" y="2483818"/>
            <a:ext cx="5591178" cy="4374183"/>
          </a:xfrm>
          <a:custGeom>
            <a:avLst/>
            <a:gdLst>
              <a:gd name="connsiteX0" fmla="*/ 2015187 w 5591178"/>
              <a:gd name="connsiteY0" fmla="*/ 0 h 4374183"/>
              <a:gd name="connsiteX1" fmla="*/ 5591178 w 5591178"/>
              <a:gd name="connsiteY1" fmla="*/ 2742026 h 4374183"/>
              <a:gd name="connsiteX2" fmla="*/ 4626024 w 5591178"/>
              <a:gd name="connsiteY2" fmla="*/ 4228452 h 4374183"/>
              <a:gd name="connsiteX3" fmla="*/ 4457249 w 5591178"/>
              <a:gd name="connsiteY3" fmla="*/ 4374183 h 4374183"/>
              <a:gd name="connsiteX4" fmla="*/ 0 w 5591178"/>
              <a:gd name="connsiteY4" fmla="*/ 4374183 h 4374183"/>
              <a:gd name="connsiteX5" fmla="*/ 0 w 5591178"/>
              <a:gd name="connsiteY5" fmla="*/ 958582 h 4374183"/>
              <a:gd name="connsiteX6" fmla="*/ 141995 w 5591178"/>
              <a:gd name="connsiteY6" fmla="*/ 802784 h 4374183"/>
              <a:gd name="connsiteX7" fmla="*/ 2015187 w 5591178"/>
              <a:gd name="connsiteY7" fmla="*/ 0 h 437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178" h="4374183">
                <a:moveTo>
                  <a:pt x="2015187" y="0"/>
                </a:moveTo>
                <a:cubicBezTo>
                  <a:pt x="3530175" y="-816"/>
                  <a:pt x="5591178" y="1713835"/>
                  <a:pt x="5591178" y="2742026"/>
                </a:cubicBezTo>
                <a:cubicBezTo>
                  <a:pt x="5591178" y="3132320"/>
                  <a:pt x="5196689" y="3706260"/>
                  <a:pt x="4626024" y="4228452"/>
                </a:cubicBezTo>
                <a:lnTo>
                  <a:pt x="4457249" y="4374183"/>
                </a:lnTo>
                <a:lnTo>
                  <a:pt x="0" y="4374183"/>
                </a:lnTo>
                <a:lnTo>
                  <a:pt x="0" y="958582"/>
                </a:lnTo>
                <a:lnTo>
                  <a:pt x="141995" y="802784"/>
                </a:lnTo>
                <a:cubicBezTo>
                  <a:pt x="623673" y="321107"/>
                  <a:pt x="1283751" y="17832"/>
                  <a:pt x="2015187" y="0"/>
                </a:cubicBezTo>
                <a:close/>
              </a:path>
            </a:pathLst>
          </a:custGeom>
          <a:solidFill>
            <a:schemeClr val="bg1"/>
          </a:solidFill>
          <a:ln w="9525" cap="flat">
            <a:noFill/>
            <a:prstDash val="solid"/>
            <a:miter/>
          </a:ln>
          <a:effectLst/>
        </p:spPr>
        <p:txBody>
          <a:bodyPr wrap="square" rtlCol="0" anchor="ctr">
            <a:noAutofit/>
          </a:bodyPr>
          <a:lstStyle/>
          <a:p>
            <a:endParaRPr lang="en-US"/>
          </a:p>
        </p:txBody>
      </p:sp>
      <p:sp>
        <p:nvSpPr>
          <p:cNvPr id="5" name="TextBox 4">
            <a:extLst>
              <a:ext uri="{FF2B5EF4-FFF2-40B4-BE49-F238E27FC236}">
                <a16:creationId xmlns:a16="http://schemas.microsoft.com/office/drawing/2014/main" id="{6456E5A5-CDA7-4359-AA99-37D5278B6244}"/>
              </a:ext>
            </a:extLst>
          </p:cNvPr>
          <p:cNvSpPr txBox="1"/>
          <p:nvPr/>
        </p:nvSpPr>
        <p:spPr>
          <a:xfrm>
            <a:off x="1019174" y="3952125"/>
            <a:ext cx="3529773" cy="1077218"/>
          </a:xfrm>
          <a:prstGeom prst="rect">
            <a:avLst/>
          </a:prstGeom>
          <a:noFill/>
        </p:spPr>
        <p:txBody>
          <a:bodyPr wrap="square" rtlCol="0">
            <a:spAutoFit/>
          </a:bodyPr>
          <a:lstStyle/>
          <a:p>
            <a:r>
              <a:rPr lang="en-US" sz="3200" b="1" dirty="0">
                <a:solidFill>
                  <a:schemeClr val="accent1"/>
                </a:solidFill>
                <a:latin typeface="+mj-lt"/>
              </a:rPr>
              <a:t>Imagination in Amusement Park</a:t>
            </a:r>
          </a:p>
        </p:txBody>
      </p:sp>
      <p:sp>
        <p:nvSpPr>
          <p:cNvPr id="6" name="Title 1">
            <a:extLst>
              <a:ext uri="{FF2B5EF4-FFF2-40B4-BE49-F238E27FC236}">
                <a16:creationId xmlns:a16="http://schemas.microsoft.com/office/drawing/2014/main" id="{40BD284F-C022-4322-A679-03950A15AC07}"/>
              </a:ext>
            </a:extLst>
          </p:cNvPr>
          <p:cNvSpPr txBox="1">
            <a:spLocks/>
          </p:cNvSpPr>
          <p:nvPr/>
        </p:nvSpPr>
        <p:spPr>
          <a:xfrm>
            <a:off x="1019175" y="5118243"/>
            <a:ext cx="3049588"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r>
              <a:rPr lang="en-US" dirty="0" err="1">
                <a:solidFill>
                  <a:schemeClr val="tx1">
                    <a:lumMod val="50000"/>
                    <a:lumOff val="50000"/>
                  </a:schemeClr>
                </a:solidFill>
              </a:rPr>
              <a:t>Vivamus</a:t>
            </a:r>
            <a:r>
              <a:rPr lang="en-US" dirty="0">
                <a:solidFill>
                  <a:schemeClr val="tx1">
                    <a:lumMod val="50000"/>
                    <a:lumOff val="50000"/>
                  </a:schemeClr>
                </a:solidFill>
              </a:rPr>
              <a:t> in lorem in </a:t>
            </a:r>
            <a:r>
              <a:rPr lang="en-US" dirty="0" err="1">
                <a:solidFill>
                  <a:schemeClr val="tx1">
                    <a:lumMod val="50000"/>
                    <a:lumOff val="50000"/>
                  </a:schemeClr>
                </a:solidFill>
              </a:rPr>
              <a:t>odio</a:t>
            </a:r>
            <a:r>
              <a:rPr lang="en-US" dirty="0">
                <a:solidFill>
                  <a:schemeClr val="tx1">
                    <a:lumMod val="50000"/>
                    <a:lumOff val="50000"/>
                  </a:schemeClr>
                </a:solidFill>
              </a:rPr>
              <a:t> </a:t>
            </a:r>
            <a:r>
              <a:rPr lang="en-US" dirty="0" err="1">
                <a:solidFill>
                  <a:schemeClr val="tx1">
                    <a:lumMod val="50000"/>
                    <a:lumOff val="50000"/>
                  </a:schemeClr>
                </a:solidFill>
              </a:rPr>
              <a:t>tristique</a:t>
            </a:r>
            <a:r>
              <a:rPr lang="en-US" dirty="0">
                <a:solidFill>
                  <a:schemeClr val="tx1">
                    <a:lumMod val="50000"/>
                    <a:lumOff val="50000"/>
                  </a:schemeClr>
                </a:solidFill>
              </a:rPr>
              <a:t>.</a:t>
            </a:r>
          </a:p>
        </p:txBody>
      </p:sp>
      <p:sp>
        <p:nvSpPr>
          <p:cNvPr id="7" name="Freeform: Shape 6">
            <a:extLst>
              <a:ext uri="{FF2B5EF4-FFF2-40B4-BE49-F238E27FC236}">
                <a16:creationId xmlns:a16="http://schemas.microsoft.com/office/drawing/2014/main" id="{1ABB7AC7-E1DA-4644-A4E5-59204E5D9C09}"/>
              </a:ext>
            </a:extLst>
          </p:cNvPr>
          <p:cNvSpPr/>
          <p:nvPr/>
        </p:nvSpPr>
        <p:spPr>
          <a:xfrm>
            <a:off x="3181350" y="2152650"/>
            <a:ext cx="1771650" cy="1638300"/>
          </a:xfrm>
          <a:custGeom>
            <a:avLst/>
            <a:gdLst>
              <a:gd name="connsiteX0" fmla="*/ 2406110 w 2406110"/>
              <a:gd name="connsiteY0" fmla="*/ 743045 h 1690687"/>
              <a:gd name="connsiteX1" fmla="*/ 1427988 w 2406110"/>
              <a:gd name="connsiteY1" fmla="*/ 1690688 h 1690687"/>
              <a:gd name="connsiteX2" fmla="*/ 0 w 2406110"/>
              <a:gd name="connsiteY2" fmla="*/ 845344 h 1690687"/>
              <a:gd name="connsiteX3" fmla="*/ 1428750 w 2406110"/>
              <a:gd name="connsiteY3" fmla="*/ 0 h 1690687"/>
              <a:gd name="connsiteX4" fmla="*/ 2406110 w 2406110"/>
              <a:gd name="connsiteY4" fmla="*/ 743045 h 1690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110" h="1690687">
                <a:moveTo>
                  <a:pt x="2406110" y="743045"/>
                </a:moveTo>
                <a:cubicBezTo>
                  <a:pt x="2406110" y="1209770"/>
                  <a:pt x="2009299" y="1690688"/>
                  <a:pt x="1427988" y="1690688"/>
                </a:cubicBezTo>
                <a:cubicBezTo>
                  <a:pt x="766667" y="1690688"/>
                  <a:pt x="0" y="1312259"/>
                  <a:pt x="0" y="845344"/>
                </a:cubicBezTo>
                <a:cubicBezTo>
                  <a:pt x="0" y="378428"/>
                  <a:pt x="776478" y="0"/>
                  <a:pt x="1428750" y="0"/>
                </a:cubicBezTo>
                <a:cubicBezTo>
                  <a:pt x="1895189" y="0"/>
                  <a:pt x="2406110" y="276130"/>
                  <a:pt x="2406110" y="743045"/>
                </a:cubicBezTo>
                <a:close/>
              </a:path>
            </a:pathLst>
          </a:custGeom>
          <a:solidFill>
            <a:schemeClr val="accent2"/>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7112E95F-5A0F-4417-9FB7-0E6601E44874}"/>
              </a:ext>
            </a:extLst>
          </p:cNvPr>
          <p:cNvGrpSpPr/>
          <p:nvPr/>
        </p:nvGrpSpPr>
        <p:grpSpPr>
          <a:xfrm>
            <a:off x="3706885" y="2624717"/>
            <a:ext cx="660545" cy="665842"/>
            <a:chOff x="4222864" y="834568"/>
            <a:chExt cx="241931" cy="243871"/>
          </a:xfrm>
          <a:solidFill>
            <a:schemeClr val="bg1"/>
          </a:solidFill>
        </p:grpSpPr>
        <p:sp>
          <p:nvSpPr>
            <p:cNvPr id="9" name="Freeform: Shape 8">
              <a:extLst>
                <a:ext uri="{FF2B5EF4-FFF2-40B4-BE49-F238E27FC236}">
                  <a16:creationId xmlns:a16="http://schemas.microsoft.com/office/drawing/2014/main" id="{AE17B183-C336-47FC-91F8-ECD1B2BC952B}"/>
                </a:ext>
              </a:extLst>
            </p:cNvPr>
            <p:cNvSpPr/>
            <p:nvPr/>
          </p:nvSpPr>
          <p:spPr>
            <a:xfrm>
              <a:off x="4360567" y="834568"/>
              <a:ext cx="96974" cy="96974"/>
            </a:xfrm>
            <a:custGeom>
              <a:avLst/>
              <a:gdLst>
                <a:gd name="connsiteX0" fmla="*/ 48642 w 96973"/>
                <a:gd name="connsiteY0" fmla="*/ 97284 h 96973"/>
                <a:gd name="connsiteX1" fmla="*/ 0 w 96973"/>
                <a:gd name="connsiteY1" fmla="*/ 48642 h 96973"/>
                <a:gd name="connsiteX2" fmla="*/ 48642 w 96973"/>
                <a:gd name="connsiteY2" fmla="*/ 0 h 96973"/>
                <a:gd name="connsiteX3" fmla="*/ 97284 w 96973"/>
                <a:gd name="connsiteY3" fmla="*/ 48642 h 96973"/>
                <a:gd name="connsiteX4" fmla="*/ 48642 w 96973"/>
                <a:gd name="connsiteY4" fmla="*/ 97284 h 96973"/>
                <a:gd name="connsiteX5" fmla="*/ 48642 w 96973"/>
                <a:gd name="connsiteY5" fmla="*/ 15516 h 96973"/>
                <a:gd name="connsiteX6" fmla="*/ 15516 w 96973"/>
                <a:gd name="connsiteY6" fmla="*/ 48642 h 96973"/>
                <a:gd name="connsiteX7" fmla="*/ 48642 w 96973"/>
                <a:gd name="connsiteY7" fmla="*/ 81768 h 96973"/>
                <a:gd name="connsiteX8" fmla="*/ 81768 w 96973"/>
                <a:gd name="connsiteY8" fmla="*/ 48642 h 96973"/>
                <a:gd name="connsiteX9" fmla="*/ 48642 w 96973"/>
                <a:gd name="connsiteY9" fmla="*/ 15516 h 9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73" h="96973">
                  <a:moveTo>
                    <a:pt x="48642" y="97284"/>
                  </a:moveTo>
                  <a:cubicBezTo>
                    <a:pt x="21839" y="97284"/>
                    <a:pt x="0" y="75446"/>
                    <a:pt x="0" y="48642"/>
                  </a:cubicBezTo>
                  <a:cubicBezTo>
                    <a:pt x="0" y="21800"/>
                    <a:pt x="21839" y="0"/>
                    <a:pt x="48642" y="0"/>
                  </a:cubicBezTo>
                  <a:cubicBezTo>
                    <a:pt x="75485" y="0"/>
                    <a:pt x="97284" y="21839"/>
                    <a:pt x="97284" y="48642"/>
                  </a:cubicBezTo>
                  <a:cubicBezTo>
                    <a:pt x="97284" y="75485"/>
                    <a:pt x="75485" y="97284"/>
                    <a:pt x="48642" y="97284"/>
                  </a:cubicBezTo>
                  <a:close/>
                  <a:moveTo>
                    <a:pt x="48642" y="15516"/>
                  </a:moveTo>
                  <a:cubicBezTo>
                    <a:pt x="30372" y="15516"/>
                    <a:pt x="15516" y="30372"/>
                    <a:pt x="15516" y="48642"/>
                  </a:cubicBezTo>
                  <a:cubicBezTo>
                    <a:pt x="15516" y="66912"/>
                    <a:pt x="30372" y="81768"/>
                    <a:pt x="48642" y="81768"/>
                  </a:cubicBezTo>
                  <a:cubicBezTo>
                    <a:pt x="66912" y="81768"/>
                    <a:pt x="81768" y="66912"/>
                    <a:pt x="81768" y="48642"/>
                  </a:cubicBezTo>
                  <a:cubicBezTo>
                    <a:pt x="81768" y="30372"/>
                    <a:pt x="66912" y="15516"/>
                    <a:pt x="48642" y="15516"/>
                  </a:cubicBezTo>
                  <a:close/>
                </a:path>
              </a:pathLst>
            </a:custGeom>
            <a:grpFill/>
            <a:ln w="3867" cap="flat">
              <a:noFill/>
              <a:prstDash val="solid"/>
              <a:miter/>
            </a:ln>
          </p:spPr>
          <p:txBody>
            <a:bodyPr rtlCol="0" anchor="ctr"/>
            <a:lstStyle/>
            <a:p>
              <a:endParaRPr lang="en-ID"/>
            </a:p>
          </p:txBody>
        </p:sp>
        <p:sp>
          <p:nvSpPr>
            <p:cNvPr id="10" name="Freeform: Shape 9">
              <a:extLst>
                <a:ext uri="{FF2B5EF4-FFF2-40B4-BE49-F238E27FC236}">
                  <a16:creationId xmlns:a16="http://schemas.microsoft.com/office/drawing/2014/main" id="{3985124F-1764-4EED-AD55-7EFA2FCFD0E9}"/>
                </a:ext>
              </a:extLst>
            </p:cNvPr>
            <p:cNvSpPr/>
            <p:nvPr/>
          </p:nvSpPr>
          <p:spPr>
            <a:xfrm>
              <a:off x="4387363" y="857726"/>
              <a:ext cx="23274" cy="15516"/>
            </a:xfrm>
            <a:custGeom>
              <a:avLst/>
              <a:gdLst>
                <a:gd name="connsiteX0" fmla="*/ 3887 w 23273"/>
                <a:gd name="connsiteY0" fmla="*/ 17339 h 15515"/>
                <a:gd name="connsiteX1" fmla="*/ 1715 w 23273"/>
                <a:gd name="connsiteY1" fmla="*/ 16680 h 15515"/>
                <a:gd name="connsiteX2" fmla="*/ 668 w 23273"/>
                <a:gd name="connsiteY2" fmla="*/ 11288 h 15515"/>
                <a:gd name="connsiteX3" fmla="*/ 21847 w 23273"/>
                <a:gd name="connsiteY3" fmla="*/ 0 h 15515"/>
                <a:gd name="connsiteX4" fmla="*/ 25726 w 23273"/>
                <a:gd name="connsiteY4" fmla="*/ 3879 h 15515"/>
                <a:gd name="connsiteX5" fmla="*/ 21847 w 23273"/>
                <a:gd name="connsiteY5" fmla="*/ 7758 h 15515"/>
                <a:gd name="connsiteX6" fmla="*/ 7107 w 23273"/>
                <a:gd name="connsiteY6" fmla="*/ 15632 h 15515"/>
                <a:gd name="connsiteX7" fmla="*/ 3887 w 23273"/>
                <a:gd name="connsiteY7" fmla="*/ 17339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73" h="15515">
                  <a:moveTo>
                    <a:pt x="3887" y="17339"/>
                  </a:moveTo>
                  <a:cubicBezTo>
                    <a:pt x="3150" y="17339"/>
                    <a:pt x="2374" y="17145"/>
                    <a:pt x="1715" y="16680"/>
                  </a:cubicBezTo>
                  <a:cubicBezTo>
                    <a:pt x="-69" y="15477"/>
                    <a:pt x="-535" y="13072"/>
                    <a:pt x="668" y="11288"/>
                  </a:cubicBezTo>
                  <a:cubicBezTo>
                    <a:pt x="5400" y="4228"/>
                    <a:pt x="13352" y="0"/>
                    <a:pt x="21847" y="0"/>
                  </a:cubicBezTo>
                  <a:cubicBezTo>
                    <a:pt x="23980" y="0"/>
                    <a:pt x="25726" y="1746"/>
                    <a:pt x="25726" y="3879"/>
                  </a:cubicBezTo>
                  <a:cubicBezTo>
                    <a:pt x="25726" y="6012"/>
                    <a:pt x="23980" y="7758"/>
                    <a:pt x="21847" y="7758"/>
                  </a:cubicBezTo>
                  <a:cubicBezTo>
                    <a:pt x="15912" y="7758"/>
                    <a:pt x="10404" y="10706"/>
                    <a:pt x="7107" y="15632"/>
                  </a:cubicBezTo>
                  <a:cubicBezTo>
                    <a:pt x="6370" y="16757"/>
                    <a:pt x="5128" y="17339"/>
                    <a:pt x="3887" y="17339"/>
                  </a:cubicBezTo>
                  <a:close/>
                </a:path>
              </a:pathLst>
            </a:custGeom>
            <a:grpFill/>
            <a:ln w="3867" cap="flat">
              <a:noFill/>
              <a:prstDash val="solid"/>
              <a:miter/>
            </a:ln>
          </p:spPr>
          <p:txBody>
            <a:bodyPr rtlCol="0" anchor="ctr"/>
            <a:lstStyle/>
            <a:p>
              <a:endParaRPr lang="en-ID"/>
            </a:p>
          </p:txBody>
        </p:sp>
        <p:sp>
          <p:nvSpPr>
            <p:cNvPr id="11" name="Freeform: Shape 10">
              <a:extLst>
                <a:ext uri="{FF2B5EF4-FFF2-40B4-BE49-F238E27FC236}">
                  <a16:creationId xmlns:a16="http://schemas.microsoft.com/office/drawing/2014/main" id="{EF5859B7-CA01-4A69-B62C-5BBA21CACE43}"/>
                </a:ext>
              </a:extLst>
            </p:cNvPr>
            <p:cNvSpPr/>
            <p:nvPr/>
          </p:nvSpPr>
          <p:spPr>
            <a:xfrm>
              <a:off x="4222864" y="894692"/>
              <a:ext cx="108611" cy="108611"/>
            </a:xfrm>
            <a:custGeom>
              <a:avLst/>
              <a:gdLst>
                <a:gd name="connsiteX0" fmla="*/ 54461 w 108610"/>
                <a:gd name="connsiteY0" fmla="*/ 108921 h 108610"/>
                <a:gd name="connsiteX1" fmla="*/ 0 w 108610"/>
                <a:gd name="connsiteY1" fmla="*/ 54461 h 108610"/>
                <a:gd name="connsiteX2" fmla="*/ 54461 w 108610"/>
                <a:gd name="connsiteY2" fmla="*/ 0 h 108610"/>
                <a:gd name="connsiteX3" fmla="*/ 108921 w 108610"/>
                <a:gd name="connsiteY3" fmla="*/ 54461 h 108610"/>
                <a:gd name="connsiteX4" fmla="*/ 54461 w 108610"/>
                <a:gd name="connsiteY4" fmla="*/ 108921 h 108610"/>
                <a:gd name="connsiteX5" fmla="*/ 54461 w 108610"/>
                <a:gd name="connsiteY5" fmla="*/ 15516 h 108610"/>
                <a:gd name="connsiteX6" fmla="*/ 15516 w 108610"/>
                <a:gd name="connsiteY6" fmla="*/ 54461 h 108610"/>
                <a:gd name="connsiteX7" fmla="*/ 54461 w 108610"/>
                <a:gd name="connsiteY7" fmla="*/ 93405 h 108610"/>
                <a:gd name="connsiteX8" fmla="*/ 93405 w 108610"/>
                <a:gd name="connsiteY8" fmla="*/ 54461 h 108610"/>
                <a:gd name="connsiteX9" fmla="*/ 54461 w 108610"/>
                <a:gd name="connsiteY9" fmla="*/ 15516 h 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10" h="108610">
                  <a:moveTo>
                    <a:pt x="54461" y="108921"/>
                  </a:moveTo>
                  <a:cubicBezTo>
                    <a:pt x="24437" y="108921"/>
                    <a:pt x="0" y="84484"/>
                    <a:pt x="0" y="54461"/>
                  </a:cubicBezTo>
                  <a:cubicBezTo>
                    <a:pt x="0" y="24437"/>
                    <a:pt x="24437" y="0"/>
                    <a:pt x="54461" y="0"/>
                  </a:cubicBezTo>
                  <a:cubicBezTo>
                    <a:pt x="84484" y="0"/>
                    <a:pt x="108921" y="24437"/>
                    <a:pt x="108921" y="54461"/>
                  </a:cubicBezTo>
                  <a:cubicBezTo>
                    <a:pt x="108921" y="84523"/>
                    <a:pt x="84523" y="108921"/>
                    <a:pt x="54461" y="108921"/>
                  </a:cubicBezTo>
                  <a:close/>
                  <a:moveTo>
                    <a:pt x="54461" y="15516"/>
                  </a:moveTo>
                  <a:cubicBezTo>
                    <a:pt x="32971" y="15516"/>
                    <a:pt x="15516" y="32971"/>
                    <a:pt x="15516" y="54461"/>
                  </a:cubicBezTo>
                  <a:cubicBezTo>
                    <a:pt x="15516" y="75950"/>
                    <a:pt x="32971" y="93405"/>
                    <a:pt x="54461" y="93405"/>
                  </a:cubicBezTo>
                  <a:cubicBezTo>
                    <a:pt x="75950" y="93405"/>
                    <a:pt x="93405" y="75950"/>
                    <a:pt x="93405" y="54461"/>
                  </a:cubicBezTo>
                  <a:cubicBezTo>
                    <a:pt x="93405" y="33010"/>
                    <a:pt x="75950" y="15516"/>
                    <a:pt x="54461" y="15516"/>
                  </a:cubicBezTo>
                  <a:close/>
                </a:path>
              </a:pathLst>
            </a:custGeom>
            <a:grpFill/>
            <a:ln w="3867" cap="flat">
              <a:noFill/>
              <a:prstDash val="solid"/>
              <a:miter/>
            </a:ln>
          </p:spPr>
          <p:txBody>
            <a:bodyPr rtlCol="0" anchor="ctr"/>
            <a:lstStyle/>
            <a:p>
              <a:endParaRPr lang="en-ID"/>
            </a:p>
          </p:txBody>
        </p:sp>
        <p:sp>
          <p:nvSpPr>
            <p:cNvPr id="12" name="Freeform: Shape 11">
              <a:extLst>
                <a:ext uri="{FF2B5EF4-FFF2-40B4-BE49-F238E27FC236}">
                  <a16:creationId xmlns:a16="http://schemas.microsoft.com/office/drawing/2014/main" id="{E2104417-A4A7-485F-B894-AC8ABB9051CC}"/>
                </a:ext>
              </a:extLst>
            </p:cNvPr>
            <p:cNvSpPr/>
            <p:nvPr/>
          </p:nvSpPr>
          <p:spPr>
            <a:xfrm>
              <a:off x="4248758" y="942133"/>
              <a:ext cx="7758" cy="7758"/>
            </a:xfrm>
            <a:custGeom>
              <a:avLst/>
              <a:gdLst>
                <a:gd name="connsiteX0" fmla="*/ 3897 w 7757"/>
                <a:gd name="connsiteY0" fmla="*/ 10899 h 7757"/>
                <a:gd name="connsiteX1" fmla="*/ 18 w 7757"/>
                <a:gd name="connsiteY1" fmla="*/ 7020 h 7757"/>
                <a:gd name="connsiteX2" fmla="*/ 18 w 7757"/>
                <a:gd name="connsiteY2" fmla="*/ 6089 h 7757"/>
                <a:gd name="connsiteX3" fmla="*/ 251 w 7757"/>
                <a:gd name="connsiteY3" fmla="*/ 3141 h 7757"/>
                <a:gd name="connsiteX4" fmla="*/ 4789 w 7757"/>
                <a:gd name="connsiteY4" fmla="*/ 77 h 7757"/>
                <a:gd name="connsiteX5" fmla="*/ 7854 w 7757"/>
                <a:gd name="connsiteY5" fmla="*/ 4615 h 7757"/>
                <a:gd name="connsiteX6" fmla="*/ 7737 w 7757"/>
                <a:gd name="connsiteY6" fmla="*/ 5856 h 7757"/>
                <a:gd name="connsiteX7" fmla="*/ 7776 w 7757"/>
                <a:gd name="connsiteY7" fmla="*/ 7020 h 7757"/>
                <a:gd name="connsiteX8" fmla="*/ 3897 w 7757"/>
                <a:gd name="connsiteY8" fmla="*/ 10899 h 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57" h="7757">
                  <a:moveTo>
                    <a:pt x="3897" y="10899"/>
                  </a:moveTo>
                  <a:cubicBezTo>
                    <a:pt x="1764" y="10899"/>
                    <a:pt x="18" y="9154"/>
                    <a:pt x="18" y="7020"/>
                  </a:cubicBezTo>
                  <a:lnTo>
                    <a:pt x="18" y="6089"/>
                  </a:lnTo>
                  <a:cubicBezTo>
                    <a:pt x="-20" y="5197"/>
                    <a:pt x="-20" y="4576"/>
                    <a:pt x="251" y="3141"/>
                  </a:cubicBezTo>
                  <a:cubicBezTo>
                    <a:pt x="639" y="1047"/>
                    <a:pt x="2695" y="-350"/>
                    <a:pt x="4789" y="77"/>
                  </a:cubicBezTo>
                  <a:cubicBezTo>
                    <a:pt x="6884" y="465"/>
                    <a:pt x="8281" y="2521"/>
                    <a:pt x="7854" y="4615"/>
                  </a:cubicBezTo>
                  <a:cubicBezTo>
                    <a:pt x="7737" y="5275"/>
                    <a:pt x="7737" y="5275"/>
                    <a:pt x="7737" y="5856"/>
                  </a:cubicBezTo>
                  <a:cubicBezTo>
                    <a:pt x="7737" y="6167"/>
                    <a:pt x="7776" y="6516"/>
                    <a:pt x="7776" y="7020"/>
                  </a:cubicBezTo>
                  <a:cubicBezTo>
                    <a:pt x="7776" y="9192"/>
                    <a:pt x="6031" y="10899"/>
                    <a:pt x="3897" y="10899"/>
                  </a:cubicBezTo>
                  <a:close/>
                </a:path>
              </a:pathLst>
            </a:custGeom>
            <a:grpFill/>
            <a:ln w="3867"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5C2B6307-6009-4C87-8366-E687FC314750}"/>
                </a:ext>
              </a:extLst>
            </p:cNvPr>
            <p:cNvSpPr/>
            <p:nvPr/>
          </p:nvSpPr>
          <p:spPr>
            <a:xfrm>
              <a:off x="4252918" y="920565"/>
              <a:ext cx="27153" cy="15516"/>
            </a:xfrm>
            <a:custGeom>
              <a:avLst/>
              <a:gdLst>
                <a:gd name="connsiteX0" fmla="*/ 3887 w 27152"/>
                <a:gd name="connsiteY0" fmla="*/ 18735 h 15515"/>
                <a:gd name="connsiteX1" fmla="*/ 1715 w 27152"/>
                <a:gd name="connsiteY1" fmla="*/ 18076 h 15515"/>
                <a:gd name="connsiteX2" fmla="*/ 668 w 27152"/>
                <a:gd name="connsiteY2" fmla="*/ 12684 h 15515"/>
                <a:gd name="connsiteX3" fmla="*/ 24407 w 27152"/>
                <a:gd name="connsiteY3" fmla="*/ 0 h 15515"/>
                <a:gd name="connsiteX4" fmla="*/ 28286 w 27152"/>
                <a:gd name="connsiteY4" fmla="*/ 3879 h 15515"/>
                <a:gd name="connsiteX5" fmla="*/ 24407 w 27152"/>
                <a:gd name="connsiteY5" fmla="*/ 7758 h 15515"/>
                <a:gd name="connsiteX6" fmla="*/ 7107 w 27152"/>
                <a:gd name="connsiteY6" fmla="*/ 16990 h 15515"/>
                <a:gd name="connsiteX7" fmla="*/ 3887 w 27152"/>
                <a:gd name="connsiteY7" fmla="*/ 18735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52" h="15515">
                  <a:moveTo>
                    <a:pt x="3887" y="18735"/>
                  </a:moveTo>
                  <a:cubicBezTo>
                    <a:pt x="3150" y="18735"/>
                    <a:pt x="2413" y="18541"/>
                    <a:pt x="1715" y="18076"/>
                  </a:cubicBezTo>
                  <a:cubicBezTo>
                    <a:pt x="-69" y="16873"/>
                    <a:pt x="-535" y="14469"/>
                    <a:pt x="668" y="12684"/>
                  </a:cubicBezTo>
                  <a:cubicBezTo>
                    <a:pt x="5982" y="4732"/>
                    <a:pt x="14865" y="0"/>
                    <a:pt x="24407" y="0"/>
                  </a:cubicBezTo>
                  <a:cubicBezTo>
                    <a:pt x="26540" y="0"/>
                    <a:pt x="28286" y="1746"/>
                    <a:pt x="28286" y="3879"/>
                  </a:cubicBezTo>
                  <a:cubicBezTo>
                    <a:pt x="28286" y="6012"/>
                    <a:pt x="26540" y="7758"/>
                    <a:pt x="24407" y="7758"/>
                  </a:cubicBezTo>
                  <a:cubicBezTo>
                    <a:pt x="17463" y="7758"/>
                    <a:pt x="10986" y="11210"/>
                    <a:pt x="7107" y="16990"/>
                  </a:cubicBezTo>
                  <a:cubicBezTo>
                    <a:pt x="6370" y="18154"/>
                    <a:pt x="5128" y="18735"/>
                    <a:pt x="3887" y="18735"/>
                  </a:cubicBezTo>
                  <a:close/>
                </a:path>
              </a:pathLst>
            </a:custGeom>
            <a:grpFill/>
            <a:ln w="3867"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22EE3B57-BECB-4E86-B6A1-EC61526E55E5}"/>
                </a:ext>
              </a:extLst>
            </p:cNvPr>
            <p:cNvSpPr/>
            <p:nvPr/>
          </p:nvSpPr>
          <p:spPr>
            <a:xfrm>
              <a:off x="4344547" y="958191"/>
              <a:ext cx="120248" cy="120248"/>
            </a:xfrm>
            <a:custGeom>
              <a:avLst/>
              <a:gdLst>
                <a:gd name="connsiteX0" fmla="*/ 60783 w 120247"/>
                <a:gd name="connsiteY0" fmla="*/ 121567 h 120247"/>
                <a:gd name="connsiteX1" fmla="*/ 0 w 120247"/>
                <a:gd name="connsiteY1" fmla="*/ 60783 h 120247"/>
                <a:gd name="connsiteX2" fmla="*/ 60783 w 120247"/>
                <a:gd name="connsiteY2" fmla="*/ 0 h 120247"/>
                <a:gd name="connsiteX3" fmla="*/ 121567 w 120247"/>
                <a:gd name="connsiteY3" fmla="*/ 60783 h 120247"/>
                <a:gd name="connsiteX4" fmla="*/ 60783 w 120247"/>
                <a:gd name="connsiteY4" fmla="*/ 121567 h 120247"/>
                <a:gd name="connsiteX5" fmla="*/ 60783 w 120247"/>
                <a:gd name="connsiteY5" fmla="*/ 15555 h 120247"/>
                <a:gd name="connsiteX6" fmla="*/ 15516 w 120247"/>
                <a:gd name="connsiteY6" fmla="*/ 60822 h 120247"/>
                <a:gd name="connsiteX7" fmla="*/ 60783 w 120247"/>
                <a:gd name="connsiteY7" fmla="*/ 106090 h 120247"/>
                <a:gd name="connsiteX8" fmla="*/ 106051 w 120247"/>
                <a:gd name="connsiteY8" fmla="*/ 60822 h 120247"/>
                <a:gd name="connsiteX9" fmla="*/ 60783 w 120247"/>
                <a:gd name="connsiteY9" fmla="*/ 15555 h 1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47" h="120247">
                  <a:moveTo>
                    <a:pt x="60783" y="121567"/>
                  </a:moveTo>
                  <a:cubicBezTo>
                    <a:pt x="27269" y="121567"/>
                    <a:pt x="0" y="94297"/>
                    <a:pt x="0" y="60783"/>
                  </a:cubicBezTo>
                  <a:cubicBezTo>
                    <a:pt x="0" y="27269"/>
                    <a:pt x="27269" y="0"/>
                    <a:pt x="60783" y="0"/>
                  </a:cubicBezTo>
                  <a:cubicBezTo>
                    <a:pt x="94297" y="0"/>
                    <a:pt x="121567" y="27269"/>
                    <a:pt x="121567" y="60783"/>
                  </a:cubicBezTo>
                  <a:cubicBezTo>
                    <a:pt x="121567" y="94297"/>
                    <a:pt x="94297" y="121567"/>
                    <a:pt x="60783" y="121567"/>
                  </a:cubicBezTo>
                  <a:close/>
                  <a:moveTo>
                    <a:pt x="60783" y="15555"/>
                  </a:moveTo>
                  <a:cubicBezTo>
                    <a:pt x="35842" y="15555"/>
                    <a:pt x="15516" y="35842"/>
                    <a:pt x="15516" y="60822"/>
                  </a:cubicBezTo>
                  <a:cubicBezTo>
                    <a:pt x="15516" y="85764"/>
                    <a:pt x="35803" y="106090"/>
                    <a:pt x="60783" y="106090"/>
                  </a:cubicBezTo>
                  <a:cubicBezTo>
                    <a:pt x="85725" y="106090"/>
                    <a:pt x="106051" y="85803"/>
                    <a:pt x="106051" y="60822"/>
                  </a:cubicBezTo>
                  <a:cubicBezTo>
                    <a:pt x="106051" y="35842"/>
                    <a:pt x="85764" y="15555"/>
                    <a:pt x="60783" y="15555"/>
                  </a:cubicBezTo>
                  <a:close/>
                </a:path>
              </a:pathLst>
            </a:custGeom>
            <a:grpFill/>
            <a:ln w="3867"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29E1755E-06AE-4DC4-A8CE-42F28B11632B}"/>
                </a:ext>
              </a:extLst>
            </p:cNvPr>
            <p:cNvSpPr/>
            <p:nvPr/>
          </p:nvSpPr>
          <p:spPr>
            <a:xfrm>
              <a:off x="4374291" y="983171"/>
              <a:ext cx="31032" cy="19395"/>
            </a:xfrm>
            <a:custGeom>
              <a:avLst/>
              <a:gdLst>
                <a:gd name="connsiteX0" fmla="*/ 3887 w 31031"/>
                <a:gd name="connsiteY0" fmla="*/ 20209 h 19394"/>
                <a:gd name="connsiteX1" fmla="*/ 1715 w 31031"/>
                <a:gd name="connsiteY1" fmla="*/ 19550 h 19394"/>
                <a:gd name="connsiteX2" fmla="*/ 668 w 31031"/>
                <a:gd name="connsiteY2" fmla="*/ 14158 h 19394"/>
                <a:gd name="connsiteX3" fmla="*/ 27161 w 31031"/>
                <a:gd name="connsiteY3" fmla="*/ 0 h 19394"/>
                <a:gd name="connsiteX4" fmla="*/ 31040 w 31031"/>
                <a:gd name="connsiteY4" fmla="*/ 3879 h 19394"/>
                <a:gd name="connsiteX5" fmla="*/ 27161 w 31031"/>
                <a:gd name="connsiteY5" fmla="*/ 7758 h 19394"/>
                <a:gd name="connsiteX6" fmla="*/ 7107 w 31031"/>
                <a:gd name="connsiteY6" fmla="*/ 18464 h 19394"/>
                <a:gd name="connsiteX7" fmla="*/ 3887 w 31031"/>
                <a:gd name="connsiteY7" fmla="*/ 20209 h 1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31" h="19394">
                  <a:moveTo>
                    <a:pt x="3887" y="20209"/>
                  </a:moveTo>
                  <a:cubicBezTo>
                    <a:pt x="3150" y="20209"/>
                    <a:pt x="2413" y="20015"/>
                    <a:pt x="1715" y="19550"/>
                  </a:cubicBezTo>
                  <a:cubicBezTo>
                    <a:pt x="-69" y="18347"/>
                    <a:pt x="-535" y="15943"/>
                    <a:pt x="668" y="14158"/>
                  </a:cubicBezTo>
                  <a:cubicBezTo>
                    <a:pt x="6602" y="5314"/>
                    <a:pt x="16494" y="0"/>
                    <a:pt x="27161" y="0"/>
                  </a:cubicBezTo>
                  <a:cubicBezTo>
                    <a:pt x="29294" y="0"/>
                    <a:pt x="31040" y="1746"/>
                    <a:pt x="31040" y="3879"/>
                  </a:cubicBezTo>
                  <a:cubicBezTo>
                    <a:pt x="31040" y="6012"/>
                    <a:pt x="29294" y="7758"/>
                    <a:pt x="27161" y="7758"/>
                  </a:cubicBezTo>
                  <a:cubicBezTo>
                    <a:pt x="19093" y="7758"/>
                    <a:pt x="11606" y="11753"/>
                    <a:pt x="7107" y="18464"/>
                  </a:cubicBezTo>
                  <a:cubicBezTo>
                    <a:pt x="6370" y="19628"/>
                    <a:pt x="5128" y="20209"/>
                    <a:pt x="3887" y="20209"/>
                  </a:cubicBezTo>
                  <a:close/>
                </a:path>
              </a:pathLst>
            </a:custGeom>
            <a:grpFill/>
            <a:ln w="3867"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CDB92721-B97C-46C8-B1E1-086D8FEB1B3A}"/>
                </a:ext>
              </a:extLst>
            </p:cNvPr>
            <p:cNvSpPr/>
            <p:nvPr/>
          </p:nvSpPr>
          <p:spPr>
            <a:xfrm>
              <a:off x="4310480" y="895297"/>
              <a:ext cx="69821" cy="38790"/>
            </a:xfrm>
            <a:custGeom>
              <a:avLst/>
              <a:gdLst>
                <a:gd name="connsiteX0" fmla="*/ 0 w 69821"/>
                <a:gd name="connsiteY0" fmla="*/ 27510 h 38789"/>
                <a:gd name="connsiteX1" fmla="*/ 63960 w 69821"/>
                <a:gd name="connsiteY1" fmla="*/ 0 h 38789"/>
                <a:gd name="connsiteX2" fmla="*/ 70090 w 69821"/>
                <a:gd name="connsiteY2" fmla="*/ 14253 h 38789"/>
                <a:gd name="connsiteX3" fmla="*/ 6130 w 69821"/>
                <a:gd name="connsiteY3" fmla="*/ 41763 h 38789"/>
              </a:gdLst>
              <a:ahLst/>
              <a:cxnLst>
                <a:cxn ang="0">
                  <a:pos x="connsiteX0" y="connsiteY0"/>
                </a:cxn>
                <a:cxn ang="0">
                  <a:pos x="connsiteX1" y="connsiteY1"/>
                </a:cxn>
                <a:cxn ang="0">
                  <a:pos x="connsiteX2" y="connsiteY2"/>
                </a:cxn>
                <a:cxn ang="0">
                  <a:pos x="connsiteX3" y="connsiteY3"/>
                </a:cxn>
              </a:cxnLst>
              <a:rect l="l" t="t" r="r" b="b"/>
              <a:pathLst>
                <a:path w="69821" h="38789">
                  <a:moveTo>
                    <a:pt x="0" y="27510"/>
                  </a:moveTo>
                  <a:lnTo>
                    <a:pt x="63960" y="0"/>
                  </a:lnTo>
                  <a:lnTo>
                    <a:pt x="70090" y="14253"/>
                  </a:lnTo>
                  <a:lnTo>
                    <a:pt x="6130" y="41763"/>
                  </a:lnTo>
                  <a:close/>
                </a:path>
              </a:pathLst>
            </a:custGeom>
            <a:grpFill/>
            <a:ln w="3867"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517ADF0B-2E67-467C-9525-7241D025BCC3}"/>
                </a:ext>
              </a:extLst>
            </p:cNvPr>
            <p:cNvSpPr/>
            <p:nvPr/>
          </p:nvSpPr>
          <p:spPr>
            <a:xfrm>
              <a:off x="4310140" y="971688"/>
              <a:ext cx="46548" cy="31032"/>
            </a:xfrm>
            <a:custGeom>
              <a:avLst/>
              <a:gdLst>
                <a:gd name="connsiteX0" fmla="*/ 0 w 46547"/>
                <a:gd name="connsiteY0" fmla="*/ 13933 h 31031"/>
                <a:gd name="connsiteX1" fmla="*/ 6829 w 46547"/>
                <a:gd name="connsiteY1" fmla="*/ 0 h 31031"/>
                <a:gd name="connsiteX2" fmla="*/ 49325 w 46547"/>
                <a:gd name="connsiteY2" fmla="*/ 20827 h 31031"/>
                <a:gd name="connsiteX3" fmla="*/ 42496 w 46547"/>
                <a:gd name="connsiteY3" fmla="*/ 34760 h 31031"/>
              </a:gdLst>
              <a:ahLst/>
              <a:cxnLst>
                <a:cxn ang="0">
                  <a:pos x="connsiteX0" y="connsiteY0"/>
                </a:cxn>
                <a:cxn ang="0">
                  <a:pos x="connsiteX1" y="connsiteY1"/>
                </a:cxn>
                <a:cxn ang="0">
                  <a:pos x="connsiteX2" y="connsiteY2"/>
                </a:cxn>
                <a:cxn ang="0">
                  <a:pos x="connsiteX3" y="connsiteY3"/>
                </a:cxn>
              </a:cxnLst>
              <a:rect l="l" t="t" r="r" b="b"/>
              <a:pathLst>
                <a:path w="46547" h="31031">
                  <a:moveTo>
                    <a:pt x="0" y="13933"/>
                  </a:moveTo>
                  <a:lnTo>
                    <a:pt x="6829" y="0"/>
                  </a:lnTo>
                  <a:lnTo>
                    <a:pt x="49325" y="20827"/>
                  </a:lnTo>
                  <a:lnTo>
                    <a:pt x="42496" y="34760"/>
                  </a:lnTo>
                  <a:close/>
                </a:path>
              </a:pathLst>
            </a:custGeom>
            <a:grpFill/>
            <a:ln w="3867" cap="flat">
              <a:noFill/>
              <a:prstDash val="solid"/>
              <a:miter/>
            </a:ln>
          </p:spPr>
          <p:txBody>
            <a:bodyPr rtlCol="0" anchor="ctr"/>
            <a:lstStyle/>
            <a:p>
              <a:endParaRPr lang="en-ID"/>
            </a:p>
          </p:txBody>
        </p:sp>
      </p:grpSp>
    </p:spTree>
    <p:extLst>
      <p:ext uri="{BB962C8B-B14F-4D97-AF65-F5344CB8AC3E}">
        <p14:creationId xmlns:p14="http://schemas.microsoft.com/office/powerpoint/2010/main" val="583917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Shape 81">
            <a:extLst>
              <a:ext uri="{FF2B5EF4-FFF2-40B4-BE49-F238E27FC236}">
                <a16:creationId xmlns:a16="http://schemas.microsoft.com/office/drawing/2014/main" id="{FCC7A7D9-4EA7-4178-AB6D-146550714002}"/>
              </a:ext>
            </a:extLst>
          </p:cNvPr>
          <p:cNvSpPr/>
          <p:nvPr/>
        </p:nvSpPr>
        <p:spPr>
          <a:xfrm>
            <a:off x="0" y="0"/>
            <a:ext cx="5081586" cy="6858000"/>
          </a:xfrm>
          <a:custGeom>
            <a:avLst/>
            <a:gdLst>
              <a:gd name="connsiteX0" fmla="*/ 0 w 5081586"/>
              <a:gd name="connsiteY0" fmla="*/ 0 h 6858000"/>
              <a:gd name="connsiteX1" fmla="*/ 3793810 w 5081586"/>
              <a:gd name="connsiteY1" fmla="*/ 0 h 6858000"/>
              <a:gd name="connsiteX2" fmla="*/ 3943691 w 5081586"/>
              <a:gd name="connsiteY2" fmla="*/ 136602 h 6858000"/>
              <a:gd name="connsiteX3" fmla="*/ 5072143 w 5081586"/>
              <a:gd name="connsiteY3" fmla="*/ 2598563 h 6858000"/>
              <a:gd name="connsiteX4" fmla="*/ 5081586 w 5081586"/>
              <a:gd name="connsiteY4" fmla="*/ 2791723 h 6858000"/>
              <a:gd name="connsiteX5" fmla="*/ 5081586 w 5081586"/>
              <a:gd name="connsiteY5" fmla="*/ 2791752 h 6858000"/>
              <a:gd name="connsiteX6" fmla="*/ 5074675 w 5081586"/>
              <a:gd name="connsiteY6" fmla="*/ 2995208 h 6858000"/>
              <a:gd name="connsiteX7" fmla="*/ 3065460 w 5081586"/>
              <a:gd name="connsiteY7" fmla="*/ 6822903 h 6858000"/>
              <a:gd name="connsiteX8" fmla="*/ 3028317 w 5081586"/>
              <a:gd name="connsiteY8" fmla="*/ 6858000 h 6858000"/>
              <a:gd name="connsiteX9" fmla="*/ 0 w 508158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1586" h="6858000">
                <a:moveTo>
                  <a:pt x="0" y="0"/>
                </a:moveTo>
                <a:lnTo>
                  <a:pt x="3793810" y="0"/>
                </a:lnTo>
                <a:lnTo>
                  <a:pt x="3943691" y="136602"/>
                </a:lnTo>
                <a:cubicBezTo>
                  <a:pt x="4583766" y="776678"/>
                  <a:pt x="5001589" y="1639004"/>
                  <a:pt x="5072143" y="2598563"/>
                </a:cubicBezTo>
                <a:lnTo>
                  <a:pt x="5081586" y="2791723"/>
                </a:lnTo>
                <a:lnTo>
                  <a:pt x="5081586" y="2791752"/>
                </a:lnTo>
                <a:lnTo>
                  <a:pt x="5074675" y="2995208"/>
                </a:lnTo>
                <a:cubicBezTo>
                  <a:pt x="4987102" y="4296804"/>
                  <a:pt x="4079815" y="5830535"/>
                  <a:pt x="3065460" y="6822903"/>
                </a:cubicBezTo>
                <a:lnTo>
                  <a:pt x="3028317"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2F07E88-6037-4703-8EF4-F7CEEC0A0913}"/>
              </a:ext>
            </a:extLst>
          </p:cNvPr>
          <p:cNvGrpSpPr/>
          <p:nvPr/>
        </p:nvGrpSpPr>
        <p:grpSpPr>
          <a:xfrm>
            <a:off x="1019175" y="2260298"/>
            <a:ext cx="3045619" cy="2585054"/>
            <a:chOff x="1019175" y="2644170"/>
            <a:chExt cx="3045619" cy="2585054"/>
          </a:xfrm>
        </p:grpSpPr>
        <p:sp>
          <p:nvSpPr>
            <p:cNvPr id="2" name="TextBox 1">
              <a:extLst>
                <a:ext uri="{FF2B5EF4-FFF2-40B4-BE49-F238E27FC236}">
                  <a16:creationId xmlns:a16="http://schemas.microsoft.com/office/drawing/2014/main" id="{9E1322FE-96AB-40FE-B67B-8C115AE97DD7}"/>
                </a:ext>
              </a:extLst>
            </p:cNvPr>
            <p:cNvSpPr txBox="1"/>
            <p:nvPr/>
          </p:nvSpPr>
          <p:spPr>
            <a:xfrm>
              <a:off x="1021556" y="2644170"/>
              <a:ext cx="3043238" cy="1569660"/>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solidFill>
                    <a:schemeClr val="bg1"/>
                  </a:solidFill>
                </a:rPr>
                <a:t>Bring your Amusement Park to the sky</a:t>
              </a:r>
            </a:p>
          </p:txBody>
        </p:sp>
        <p:sp>
          <p:nvSpPr>
            <p:cNvPr id="3" name="Title 1">
              <a:extLst>
                <a:ext uri="{FF2B5EF4-FFF2-40B4-BE49-F238E27FC236}">
                  <a16:creationId xmlns:a16="http://schemas.microsoft.com/office/drawing/2014/main" id="{DBE7D256-2834-436D-806E-77EE3B2739D5}"/>
                </a:ext>
              </a:extLst>
            </p:cNvPr>
            <p:cNvSpPr txBox="1">
              <a:spLocks/>
            </p:cNvSpPr>
            <p:nvPr/>
          </p:nvSpPr>
          <p:spPr>
            <a:xfrm>
              <a:off x="1019175" y="4595974"/>
              <a:ext cx="3043238"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bg1"/>
                  </a:solidFill>
                </a:rPr>
                <a:t>Orci</a:t>
              </a:r>
              <a:r>
                <a:rPr lang="en-US" dirty="0">
                  <a:solidFill>
                    <a:schemeClr val="bg1"/>
                  </a:solidFill>
                </a:rPr>
                <a:t> </a:t>
              </a:r>
              <a:r>
                <a:rPr lang="en-US" dirty="0" err="1">
                  <a:solidFill>
                    <a:schemeClr val="bg1"/>
                  </a:solidFill>
                </a:rPr>
                <a:t>varius</a:t>
              </a:r>
              <a:r>
                <a:rPr lang="en-US" dirty="0">
                  <a:solidFill>
                    <a:schemeClr val="bg1"/>
                  </a:solidFill>
                </a:rPr>
                <a:t> </a:t>
              </a:r>
              <a:r>
                <a:rPr lang="en-US" dirty="0" err="1">
                  <a:solidFill>
                    <a:schemeClr val="bg1"/>
                  </a:solidFill>
                </a:rPr>
                <a:t>natoque</a:t>
              </a:r>
              <a:r>
                <a:rPr lang="en-US" dirty="0">
                  <a:solidFill>
                    <a:schemeClr val="bg1"/>
                  </a:solidFill>
                </a:rPr>
                <a:t> </a:t>
              </a:r>
              <a:r>
                <a:rPr lang="en-US" dirty="0" err="1">
                  <a:solidFill>
                    <a:schemeClr val="bg1"/>
                  </a:solidFill>
                </a:rPr>
                <a:t>penatibus</a:t>
              </a:r>
              <a:r>
                <a:rPr lang="en-US" dirty="0">
                  <a:solidFill>
                    <a:schemeClr val="bg1"/>
                  </a:solidFill>
                </a:rPr>
                <a:t> et </a:t>
              </a:r>
              <a:r>
                <a:rPr lang="en-US" dirty="0" err="1">
                  <a:solidFill>
                    <a:schemeClr val="bg1"/>
                  </a:solidFill>
                </a:rPr>
                <a:t>magnis</a:t>
              </a:r>
              <a:r>
                <a:rPr lang="en-US" dirty="0">
                  <a:solidFill>
                    <a:schemeClr val="bg1"/>
                  </a:solidFill>
                </a:rPr>
                <a:t> dis parturient </a:t>
              </a:r>
              <a:r>
                <a:rPr lang="en-US" dirty="0" err="1">
                  <a:solidFill>
                    <a:schemeClr val="bg1"/>
                  </a:solidFill>
                </a:rPr>
                <a:t>montes</a:t>
              </a:r>
              <a:r>
                <a:rPr lang="en-US" dirty="0">
                  <a:solidFill>
                    <a:schemeClr val="bg1"/>
                  </a:solidFill>
                </a:rPr>
                <a:t>, </a:t>
              </a:r>
              <a:r>
                <a:rPr lang="en-US" dirty="0" err="1">
                  <a:solidFill>
                    <a:schemeClr val="bg1"/>
                  </a:solidFill>
                </a:rPr>
                <a:t>nascetur</a:t>
              </a:r>
              <a:r>
                <a:rPr lang="en-US" dirty="0">
                  <a:solidFill>
                    <a:schemeClr val="bg1"/>
                  </a:solidFill>
                </a:rPr>
                <a:t> </a:t>
              </a:r>
              <a:r>
                <a:rPr lang="en-US" dirty="0" err="1">
                  <a:solidFill>
                    <a:schemeClr val="bg1"/>
                  </a:solidFill>
                </a:rPr>
                <a:t>ridiculus</a:t>
              </a:r>
              <a:r>
                <a:rPr lang="en-US" dirty="0">
                  <a:solidFill>
                    <a:schemeClr val="bg1"/>
                  </a:solidFill>
                </a:rPr>
                <a:t> mus. </a:t>
              </a:r>
              <a:r>
                <a:rPr lang="en-US" dirty="0" err="1">
                  <a:solidFill>
                    <a:schemeClr val="bg1"/>
                  </a:solidFill>
                </a:rPr>
                <a:t>Vivamus</a:t>
              </a:r>
              <a:r>
                <a:rPr lang="en-US" dirty="0">
                  <a:solidFill>
                    <a:schemeClr val="bg1"/>
                  </a:solidFill>
                </a:rPr>
                <a:t> in lorem in </a:t>
              </a:r>
              <a:r>
                <a:rPr lang="en-US" dirty="0" err="1">
                  <a:solidFill>
                    <a:schemeClr val="bg1"/>
                  </a:solidFill>
                </a:rPr>
                <a:t>odio</a:t>
              </a:r>
              <a:r>
                <a:rPr lang="en-US" dirty="0">
                  <a:solidFill>
                    <a:schemeClr val="bg1"/>
                  </a:solidFill>
                </a:rPr>
                <a:t> </a:t>
              </a:r>
              <a:r>
                <a:rPr lang="en-US" dirty="0" err="1">
                  <a:solidFill>
                    <a:schemeClr val="bg1"/>
                  </a:solidFill>
                </a:rPr>
                <a:t>tristique</a:t>
              </a:r>
              <a:r>
                <a:rPr lang="en-US" dirty="0">
                  <a:solidFill>
                    <a:schemeClr val="bg1"/>
                  </a:solidFill>
                </a:rPr>
                <a:t>.</a:t>
              </a:r>
            </a:p>
          </p:txBody>
        </p:sp>
      </p:grpSp>
      <p:grpSp>
        <p:nvGrpSpPr>
          <p:cNvPr id="72" name="Group 71">
            <a:extLst>
              <a:ext uri="{FF2B5EF4-FFF2-40B4-BE49-F238E27FC236}">
                <a16:creationId xmlns:a16="http://schemas.microsoft.com/office/drawing/2014/main" id="{09881D80-1EEA-4C2B-A3F1-D43069E09A2A}"/>
              </a:ext>
            </a:extLst>
          </p:cNvPr>
          <p:cNvGrpSpPr/>
          <p:nvPr/>
        </p:nvGrpSpPr>
        <p:grpSpPr>
          <a:xfrm>
            <a:off x="7120449" y="2617998"/>
            <a:ext cx="3048001" cy="756361"/>
            <a:chOff x="6600824" y="2737351"/>
            <a:chExt cx="3048001" cy="756361"/>
          </a:xfrm>
        </p:grpSpPr>
        <p:sp>
          <p:nvSpPr>
            <p:cNvPr id="6" name="TextBox 5">
              <a:extLst>
                <a:ext uri="{FF2B5EF4-FFF2-40B4-BE49-F238E27FC236}">
                  <a16:creationId xmlns:a16="http://schemas.microsoft.com/office/drawing/2014/main" id="{5AF75FFF-B666-420D-88F8-209B13F7BC48}"/>
                </a:ext>
              </a:extLst>
            </p:cNvPr>
            <p:cNvSpPr txBox="1"/>
            <p:nvPr/>
          </p:nvSpPr>
          <p:spPr>
            <a:xfrm>
              <a:off x="6600825" y="2737351"/>
              <a:ext cx="2543175" cy="307777"/>
            </a:xfrm>
            <a:prstGeom prst="rect">
              <a:avLst/>
            </a:prstGeom>
            <a:noFill/>
          </p:spPr>
          <p:txBody>
            <a:bodyPr wrap="square" rtlCol="0">
              <a:spAutoFit/>
            </a:bodyPr>
            <a:lstStyle/>
            <a:p>
              <a:r>
                <a:rPr lang="en-US" sz="1400" dirty="0" err="1">
                  <a:solidFill>
                    <a:schemeClr val="tx1">
                      <a:lumMod val="50000"/>
                      <a:lumOff val="50000"/>
                    </a:schemeClr>
                  </a:solidFill>
                  <a:latin typeface="+mj-lt"/>
                  <a:cs typeface="Heebo Black" panose="00000A00000000000000" pitchFamily="2" charset="-79"/>
                </a:rPr>
                <a:t>Breaktrough</a:t>
              </a:r>
              <a:r>
                <a:rPr lang="en-US" sz="1400" dirty="0">
                  <a:solidFill>
                    <a:schemeClr val="tx1">
                      <a:lumMod val="50000"/>
                      <a:lumOff val="50000"/>
                    </a:schemeClr>
                  </a:solidFill>
                  <a:latin typeface="+mj-lt"/>
                  <a:cs typeface="Heebo Black" panose="00000A00000000000000" pitchFamily="2" charset="-79"/>
                </a:rPr>
                <a:t> Imagination</a:t>
              </a:r>
            </a:p>
          </p:txBody>
        </p:sp>
        <p:sp>
          <p:nvSpPr>
            <p:cNvPr id="7" name="Title 1">
              <a:extLst>
                <a:ext uri="{FF2B5EF4-FFF2-40B4-BE49-F238E27FC236}">
                  <a16:creationId xmlns:a16="http://schemas.microsoft.com/office/drawing/2014/main" id="{4302BE2E-664F-44C5-807F-0EC8B6EF1012}"/>
                </a:ext>
              </a:extLst>
            </p:cNvPr>
            <p:cNvSpPr txBox="1">
              <a:spLocks/>
            </p:cNvSpPr>
            <p:nvPr/>
          </p:nvSpPr>
          <p:spPr>
            <a:xfrm>
              <a:off x="6600824" y="3045128"/>
              <a:ext cx="3048001" cy="448584"/>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grpSp>
      <p:grpSp>
        <p:nvGrpSpPr>
          <p:cNvPr id="73" name="Group 72">
            <a:extLst>
              <a:ext uri="{FF2B5EF4-FFF2-40B4-BE49-F238E27FC236}">
                <a16:creationId xmlns:a16="http://schemas.microsoft.com/office/drawing/2014/main" id="{AA768C2F-5438-4226-B770-E3642BBE8475}"/>
              </a:ext>
            </a:extLst>
          </p:cNvPr>
          <p:cNvGrpSpPr/>
          <p:nvPr/>
        </p:nvGrpSpPr>
        <p:grpSpPr>
          <a:xfrm>
            <a:off x="7113588" y="3728618"/>
            <a:ext cx="3054862" cy="756361"/>
            <a:chOff x="6593963" y="3847971"/>
            <a:chExt cx="3054862" cy="756361"/>
          </a:xfrm>
        </p:grpSpPr>
        <p:sp>
          <p:nvSpPr>
            <p:cNvPr id="8" name="TextBox 7">
              <a:extLst>
                <a:ext uri="{FF2B5EF4-FFF2-40B4-BE49-F238E27FC236}">
                  <a16:creationId xmlns:a16="http://schemas.microsoft.com/office/drawing/2014/main" id="{A9AE77B5-64F3-4D41-A4C4-399F6D95CDA4}"/>
                </a:ext>
              </a:extLst>
            </p:cNvPr>
            <p:cNvSpPr txBox="1"/>
            <p:nvPr/>
          </p:nvSpPr>
          <p:spPr>
            <a:xfrm>
              <a:off x="6593963" y="3847971"/>
              <a:ext cx="2410735" cy="307777"/>
            </a:xfrm>
            <a:prstGeom prst="rect">
              <a:avLst/>
            </a:prstGeom>
            <a:noFill/>
          </p:spPr>
          <p:txBody>
            <a:bodyPr wrap="square" rtlCol="0">
              <a:spAutoFit/>
            </a:bodyPr>
            <a:lstStyle/>
            <a:p>
              <a:r>
                <a:rPr lang="en-US" sz="1400" dirty="0" err="1">
                  <a:solidFill>
                    <a:schemeClr val="tx1">
                      <a:lumMod val="50000"/>
                      <a:lumOff val="50000"/>
                    </a:schemeClr>
                  </a:solidFill>
                  <a:latin typeface="+mj-lt"/>
                  <a:cs typeface="Heebo Black" panose="00000A00000000000000" pitchFamily="2" charset="-79"/>
                </a:rPr>
                <a:t>People'shappiness</a:t>
              </a:r>
              <a:endParaRPr lang="en-US" sz="1400" dirty="0">
                <a:solidFill>
                  <a:schemeClr val="tx1">
                    <a:lumMod val="50000"/>
                    <a:lumOff val="50000"/>
                  </a:schemeClr>
                </a:solidFill>
                <a:latin typeface="+mj-lt"/>
                <a:cs typeface="Heebo Black" panose="00000A00000000000000" pitchFamily="2" charset="-79"/>
              </a:endParaRPr>
            </a:p>
          </p:txBody>
        </p:sp>
        <p:sp>
          <p:nvSpPr>
            <p:cNvPr id="9" name="Title 1">
              <a:extLst>
                <a:ext uri="{FF2B5EF4-FFF2-40B4-BE49-F238E27FC236}">
                  <a16:creationId xmlns:a16="http://schemas.microsoft.com/office/drawing/2014/main" id="{D13B6C4B-1DAB-4671-904C-AC05DAE31DDE}"/>
                </a:ext>
              </a:extLst>
            </p:cNvPr>
            <p:cNvSpPr txBox="1">
              <a:spLocks/>
            </p:cNvSpPr>
            <p:nvPr/>
          </p:nvSpPr>
          <p:spPr>
            <a:xfrm>
              <a:off x="6600824" y="4155748"/>
              <a:ext cx="3048001" cy="448584"/>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grpSp>
      <p:grpSp>
        <p:nvGrpSpPr>
          <p:cNvPr id="74" name="Group 73">
            <a:extLst>
              <a:ext uri="{FF2B5EF4-FFF2-40B4-BE49-F238E27FC236}">
                <a16:creationId xmlns:a16="http://schemas.microsoft.com/office/drawing/2014/main" id="{56F9199E-CA87-47AF-A138-FAE3B9CF029D}"/>
              </a:ext>
            </a:extLst>
          </p:cNvPr>
          <p:cNvGrpSpPr/>
          <p:nvPr/>
        </p:nvGrpSpPr>
        <p:grpSpPr>
          <a:xfrm>
            <a:off x="7113588" y="4839238"/>
            <a:ext cx="3054862" cy="756361"/>
            <a:chOff x="6593963" y="4958591"/>
            <a:chExt cx="3054862" cy="756361"/>
          </a:xfrm>
        </p:grpSpPr>
        <p:sp>
          <p:nvSpPr>
            <p:cNvPr id="10" name="TextBox 9">
              <a:extLst>
                <a:ext uri="{FF2B5EF4-FFF2-40B4-BE49-F238E27FC236}">
                  <a16:creationId xmlns:a16="http://schemas.microsoft.com/office/drawing/2014/main" id="{34123FCF-DA22-43D6-8060-2466727F96E9}"/>
                </a:ext>
              </a:extLst>
            </p:cNvPr>
            <p:cNvSpPr txBox="1"/>
            <p:nvPr/>
          </p:nvSpPr>
          <p:spPr>
            <a:xfrm>
              <a:off x="6593963" y="4958591"/>
              <a:ext cx="2410735" cy="307777"/>
            </a:xfrm>
            <a:prstGeom prst="rect">
              <a:avLst/>
            </a:prstGeom>
            <a:noFill/>
          </p:spPr>
          <p:txBody>
            <a:bodyPr wrap="square" rtlCol="0">
              <a:spAutoFit/>
            </a:bodyPr>
            <a:lstStyle/>
            <a:p>
              <a:r>
                <a:rPr lang="en-US" sz="1400" dirty="0">
                  <a:solidFill>
                    <a:schemeClr val="tx1">
                      <a:lumMod val="50000"/>
                      <a:lumOff val="50000"/>
                    </a:schemeClr>
                  </a:solidFill>
                  <a:latin typeface="+mj-lt"/>
                  <a:cs typeface="Heebo Black" panose="00000A00000000000000" pitchFamily="2" charset="-79"/>
                </a:rPr>
                <a:t>CARNIVAL PRESENTATION</a:t>
              </a:r>
            </a:p>
          </p:txBody>
        </p:sp>
        <p:sp>
          <p:nvSpPr>
            <p:cNvPr id="11" name="Title 1">
              <a:extLst>
                <a:ext uri="{FF2B5EF4-FFF2-40B4-BE49-F238E27FC236}">
                  <a16:creationId xmlns:a16="http://schemas.microsoft.com/office/drawing/2014/main" id="{52098D95-A65D-408E-A2C1-D710AF8883CF}"/>
                </a:ext>
              </a:extLst>
            </p:cNvPr>
            <p:cNvSpPr txBox="1">
              <a:spLocks/>
            </p:cNvSpPr>
            <p:nvPr/>
          </p:nvSpPr>
          <p:spPr>
            <a:xfrm>
              <a:off x="6600824" y="5266368"/>
              <a:ext cx="3048001" cy="448584"/>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tx1">
                      <a:lumMod val="50000"/>
                      <a:lumOff val="50000"/>
                    </a:schemeClr>
                  </a:solidFill>
                </a:rPr>
                <a:t>Orci varius natoque penatibus et magnis dis parturient montes, nascetur ridiculus mus. </a:t>
              </a:r>
            </a:p>
          </p:txBody>
        </p:sp>
      </p:grpSp>
      <p:grpSp>
        <p:nvGrpSpPr>
          <p:cNvPr id="50" name="Group 49">
            <a:extLst>
              <a:ext uri="{FF2B5EF4-FFF2-40B4-BE49-F238E27FC236}">
                <a16:creationId xmlns:a16="http://schemas.microsoft.com/office/drawing/2014/main" id="{41B5278B-0205-4B65-A1B4-A070570D60E9}"/>
              </a:ext>
            </a:extLst>
          </p:cNvPr>
          <p:cNvGrpSpPr/>
          <p:nvPr/>
        </p:nvGrpSpPr>
        <p:grpSpPr>
          <a:xfrm>
            <a:off x="6519487" y="3935983"/>
            <a:ext cx="247819" cy="341628"/>
            <a:chOff x="4251103" y="405905"/>
            <a:chExt cx="186190" cy="256671"/>
          </a:xfrm>
          <a:solidFill>
            <a:schemeClr val="accent2"/>
          </a:solidFill>
        </p:grpSpPr>
        <p:sp>
          <p:nvSpPr>
            <p:cNvPr id="51" name="Freeform: Shape 50">
              <a:extLst>
                <a:ext uri="{FF2B5EF4-FFF2-40B4-BE49-F238E27FC236}">
                  <a16:creationId xmlns:a16="http://schemas.microsoft.com/office/drawing/2014/main" id="{0F4A9889-3E5D-4A10-A1A3-805DF9B961F7}"/>
                </a:ext>
              </a:extLst>
            </p:cNvPr>
            <p:cNvSpPr/>
            <p:nvPr/>
          </p:nvSpPr>
          <p:spPr>
            <a:xfrm>
              <a:off x="4281088" y="405905"/>
              <a:ext cx="124127" cy="162916"/>
            </a:xfrm>
            <a:custGeom>
              <a:avLst/>
              <a:gdLst>
                <a:gd name="connsiteX0" fmla="*/ 63731 w 124126"/>
                <a:gd name="connsiteY0" fmla="*/ 165360 h 162916"/>
                <a:gd name="connsiteX1" fmla="*/ 0 w 124126"/>
                <a:gd name="connsiteY1" fmla="*/ 63731 h 162916"/>
                <a:gd name="connsiteX2" fmla="*/ 63731 w 124126"/>
                <a:gd name="connsiteY2" fmla="*/ 0 h 162916"/>
                <a:gd name="connsiteX3" fmla="*/ 127463 w 124126"/>
                <a:gd name="connsiteY3" fmla="*/ 63731 h 162916"/>
                <a:gd name="connsiteX4" fmla="*/ 63731 w 124126"/>
                <a:gd name="connsiteY4" fmla="*/ 165360 h 162916"/>
                <a:gd name="connsiteX5" fmla="*/ 63731 w 124126"/>
                <a:gd name="connsiteY5" fmla="*/ 15555 h 162916"/>
                <a:gd name="connsiteX6" fmla="*/ 15516 w 124126"/>
                <a:gd name="connsiteY6" fmla="*/ 63770 h 162916"/>
                <a:gd name="connsiteX7" fmla="*/ 63731 w 124126"/>
                <a:gd name="connsiteY7" fmla="*/ 149883 h 162916"/>
                <a:gd name="connsiteX8" fmla="*/ 111947 w 124126"/>
                <a:gd name="connsiteY8" fmla="*/ 63770 h 162916"/>
                <a:gd name="connsiteX9" fmla="*/ 63731 w 124126"/>
                <a:gd name="connsiteY9" fmla="*/ 15555 h 16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126" h="162916">
                  <a:moveTo>
                    <a:pt x="63731" y="165360"/>
                  </a:moveTo>
                  <a:cubicBezTo>
                    <a:pt x="26920" y="165360"/>
                    <a:pt x="0" y="98526"/>
                    <a:pt x="0" y="63731"/>
                  </a:cubicBezTo>
                  <a:cubicBezTo>
                    <a:pt x="0" y="28588"/>
                    <a:pt x="28588" y="0"/>
                    <a:pt x="63731" y="0"/>
                  </a:cubicBezTo>
                  <a:cubicBezTo>
                    <a:pt x="98875" y="0"/>
                    <a:pt x="127463" y="28588"/>
                    <a:pt x="127463" y="63731"/>
                  </a:cubicBezTo>
                  <a:cubicBezTo>
                    <a:pt x="127463" y="98526"/>
                    <a:pt x="100543" y="165360"/>
                    <a:pt x="63731" y="165360"/>
                  </a:cubicBezTo>
                  <a:close/>
                  <a:moveTo>
                    <a:pt x="63731" y="15555"/>
                  </a:moveTo>
                  <a:cubicBezTo>
                    <a:pt x="37160" y="15555"/>
                    <a:pt x="15516" y="37199"/>
                    <a:pt x="15516" y="63770"/>
                  </a:cubicBezTo>
                  <a:cubicBezTo>
                    <a:pt x="15516" y="93871"/>
                    <a:pt x="40302" y="149883"/>
                    <a:pt x="63731" y="149883"/>
                  </a:cubicBezTo>
                  <a:cubicBezTo>
                    <a:pt x="87160" y="149883"/>
                    <a:pt x="111947" y="93871"/>
                    <a:pt x="111947" y="63770"/>
                  </a:cubicBezTo>
                  <a:cubicBezTo>
                    <a:pt x="111947" y="37160"/>
                    <a:pt x="90302" y="15555"/>
                    <a:pt x="63731" y="15555"/>
                  </a:cubicBezTo>
                  <a:close/>
                </a:path>
              </a:pathLst>
            </a:custGeom>
            <a:grpFill/>
            <a:ln w="3867" cap="flat">
              <a:noFill/>
              <a:prstDash val="solid"/>
              <a:miter/>
            </a:ln>
          </p:spPr>
          <p:txBody>
            <a:bodyPr rtlCol="0" anchor="ctr"/>
            <a:lstStyle/>
            <a:p>
              <a:endParaRPr lang="en-ID"/>
            </a:p>
          </p:txBody>
        </p:sp>
        <p:sp>
          <p:nvSpPr>
            <p:cNvPr id="52" name="Freeform: Shape 51">
              <a:extLst>
                <a:ext uri="{FF2B5EF4-FFF2-40B4-BE49-F238E27FC236}">
                  <a16:creationId xmlns:a16="http://schemas.microsoft.com/office/drawing/2014/main" id="{7BE27F62-74BB-4796-A94D-77098CA0D5AA}"/>
                </a:ext>
              </a:extLst>
            </p:cNvPr>
            <p:cNvSpPr/>
            <p:nvPr/>
          </p:nvSpPr>
          <p:spPr>
            <a:xfrm>
              <a:off x="4308357" y="432825"/>
              <a:ext cx="38790" cy="38790"/>
            </a:xfrm>
            <a:custGeom>
              <a:avLst/>
              <a:gdLst>
                <a:gd name="connsiteX0" fmla="*/ 3879 w 38789"/>
                <a:gd name="connsiteY0" fmla="*/ 42552 h 38789"/>
                <a:gd name="connsiteX1" fmla="*/ 0 w 38789"/>
                <a:gd name="connsiteY1" fmla="*/ 38673 h 38789"/>
                <a:gd name="connsiteX2" fmla="*/ 38673 w 38789"/>
                <a:gd name="connsiteY2" fmla="*/ 0 h 38789"/>
                <a:gd name="connsiteX3" fmla="*/ 42552 w 38789"/>
                <a:gd name="connsiteY3" fmla="*/ 3879 h 38789"/>
                <a:gd name="connsiteX4" fmla="*/ 38673 w 38789"/>
                <a:gd name="connsiteY4" fmla="*/ 7758 h 38789"/>
                <a:gd name="connsiteX5" fmla="*/ 7758 w 38789"/>
                <a:gd name="connsiteY5" fmla="*/ 38673 h 38789"/>
                <a:gd name="connsiteX6" fmla="*/ 3879 w 38789"/>
                <a:gd name="connsiteY6" fmla="*/ 42552 h 3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89" h="38789">
                  <a:moveTo>
                    <a:pt x="3879" y="42552"/>
                  </a:moveTo>
                  <a:cubicBezTo>
                    <a:pt x="1746" y="42552"/>
                    <a:pt x="0" y="40807"/>
                    <a:pt x="0" y="38673"/>
                  </a:cubicBezTo>
                  <a:cubicBezTo>
                    <a:pt x="0" y="17339"/>
                    <a:pt x="17339" y="0"/>
                    <a:pt x="38673" y="0"/>
                  </a:cubicBezTo>
                  <a:cubicBezTo>
                    <a:pt x="40807" y="0"/>
                    <a:pt x="42552" y="1746"/>
                    <a:pt x="42552" y="3879"/>
                  </a:cubicBezTo>
                  <a:cubicBezTo>
                    <a:pt x="42552" y="6012"/>
                    <a:pt x="40807" y="7758"/>
                    <a:pt x="38673" y="7758"/>
                  </a:cubicBezTo>
                  <a:cubicBezTo>
                    <a:pt x="21606" y="7758"/>
                    <a:pt x="7758" y="21645"/>
                    <a:pt x="7758" y="38673"/>
                  </a:cubicBezTo>
                  <a:cubicBezTo>
                    <a:pt x="7758" y="40807"/>
                    <a:pt x="6051" y="42552"/>
                    <a:pt x="3879" y="42552"/>
                  </a:cubicBezTo>
                  <a:close/>
                </a:path>
              </a:pathLst>
            </a:custGeom>
            <a:grpFill/>
            <a:ln w="3867" cap="flat">
              <a:noFill/>
              <a:prstDash val="solid"/>
              <a:miter/>
            </a:ln>
          </p:spPr>
          <p:txBody>
            <a:bodyPr rtlCol="0" anchor="ctr"/>
            <a:lstStyle/>
            <a:p>
              <a:endParaRPr lang="en-ID"/>
            </a:p>
          </p:txBody>
        </p:sp>
        <p:sp>
          <p:nvSpPr>
            <p:cNvPr id="53" name="Freeform: Shape 52">
              <a:extLst>
                <a:ext uri="{FF2B5EF4-FFF2-40B4-BE49-F238E27FC236}">
                  <a16:creationId xmlns:a16="http://schemas.microsoft.com/office/drawing/2014/main" id="{B8250BE0-6F8B-40E7-B6B3-F60829DED77D}"/>
                </a:ext>
              </a:extLst>
            </p:cNvPr>
            <p:cNvSpPr/>
            <p:nvPr/>
          </p:nvSpPr>
          <p:spPr>
            <a:xfrm>
              <a:off x="4309714" y="482524"/>
              <a:ext cx="7758" cy="3879"/>
            </a:xfrm>
            <a:custGeom>
              <a:avLst/>
              <a:gdLst>
                <a:gd name="connsiteX0" fmla="*/ 3879 w 7757"/>
                <a:gd name="connsiteY0" fmla="*/ 7709 h 3878"/>
                <a:gd name="connsiteX1" fmla="*/ 1125 w 7757"/>
                <a:gd name="connsiteY1" fmla="*/ 6585 h 3878"/>
                <a:gd name="connsiteX2" fmla="*/ 0 w 7757"/>
                <a:gd name="connsiteY2" fmla="*/ 3830 h 3878"/>
                <a:gd name="connsiteX3" fmla="*/ 1125 w 7757"/>
                <a:gd name="connsiteY3" fmla="*/ 1076 h 3878"/>
                <a:gd name="connsiteX4" fmla="*/ 6594 w 7757"/>
                <a:gd name="connsiteY4" fmla="*/ 1076 h 3878"/>
                <a:gd name="connsiteX5" fmla="*/ 7758 w 7757"/>
                <a:gd name="connsiteY5" fmla="*/ 3830 h 3878"/>
                <a:gd name="connsiteX6" fmla="*/ 6594 w 7757"/>
                <a:gd name="connsiteY6" fmla="*/ 6585 h 3878"/>
                <a:gd name="connsiteX7" fmla="*/ 3879 w 7757"/>
                <a:gd name="connsiteY7" fmla="*/ 7709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09"/>
                  </a:moveTo>
                  <a:cubicBezTo>
                    <a:pt x="2832" y="7709"/>
                    <a:pt x="1862" y="7322"/>
                    <a:pt x="1125" y="6585"/>
                  </a:cubicBezTo>
                  <a:cubicBezTo>
                    <a:pt x="388" y="5848"/>
                    <a:pt x="0" y="4839"/>
                    <a:pt x="0" y="3830"/>
                  </a:cubicBezTo>
                  <a:cubicBezTo>
                    <a:pt x="0" y="2822"/>
                    <a:pt x="388" y="1813"/>
                    <a:pt x="1125" y="1076"/>
                  </a:cubicBezTo>
                  <a:cubicBezTo>
                    <a:pt x="2560" y="-359"/>
                    <a:pt x="5159" y="-359"/>
                    <a:pt x="6594" y="1076"/>
                  </a:cubicBezTo>
                  <a:cubicBezTo>
                    <a:pt x="7331" y="1813"/>
                    <a:pt x="7758" y="2822"/>
                    <a:pt x="7758" y="3830"/>
                  </a:cubicBezTo>
                  <a:cubicBezTo>
                    <a:pt x="7758" y="4878"/>
                    <a:pt x="7331" y="5848"/>
                    <a:pt x="6594" y="6585"/>
                  </a:cubicBezTo>
                  <a:cubicBezTo>
                    <a:pt x="5896" y="7322"/>
                    <a:pt x="4926" y="7709"/>
                    <a:pt x="3879" y="7709"/>
                  </a:cubicBezTo>
                  <a:close/>
                </a:path>
              </a:pathLst>
            </a:custGeom>
            <a:grpFill/>
            <a:ln w="3867" cap="flat">
              <a:noFill/>
              <a:prstDash val="solid"/>
              <a:miter/>
            </a:ln>
          </p:spPr>
          <p:txBody>
            <a:bodyPr rtlCol="0" anchor="ctr"/>
            <a:lstStyle/>
            <a:p>
              <a:endParaRPr lang="en-ID"/>
            </a:p>
          </p:txBody>
        </p:sp>
        <p:sp>
          <p:nvSpPr>
            <p:cNvPr id="54" name="Freeform: Shape 53">
              <a:extLst>
                <a:ext uri="{FF2B5EF4-FFF2-40B4-BE49-F238E27FC236}">
                  <a16:creationId xmlns:a16="http://schemas.microsoft.com/office/drawing/2014/main" id="{4C58944A-7999-4B0B-A0BF-D82930EE7C76}"/>
                </a:ext>
              </a:extLst>
            </p:cNvPr>
            <p:cNvSpPr/>
            <p:nvPr/>
          </p:nvSpPr>
          <p:spPr>
            <a:xfrm>
              <a:off x="4251103" y="542328"/>
              <a:ext cx="186190" cy="120248"/>
            </a:xfrm>
            <a:custGeom>
              <a:avLst/>
              <a:gdLst>
                <a:gd name="connsiteX0" fmla="*/ 93405 w 186190"/>
                <a:gd name="connsiteY0" fmla="*/ 123273 h 120247"/>
                <a:gd name="connsiteX1" fmla="*/ 0 w 186190"/>
                <a:gd name="connsiteY1" fmla="*/ 92242 h 120247"/>
                <a:gd name="connsiteX2" fmla="*/ 66214 w 186190"/>
                <a:gd name="connsiteY2" fmla="*/ 1746 h 120247"/>
                <a:gd name="connsiteX3" fmla="*/ 70946 w 186190"/>
                <a:gd name="connsiteY3" fmla="*/ 272 h 120247"/>
                <a:gd name="connsiteX4" fmla="*/ 74282 w 186190"/>
                <a:gd name="connsiteY4" fmla="*/ 3995 h 120247"/>
                <a:gd name="connsiteX5" fmla="*/ 113110 w 186190"/>
                <a:gd name="connsiteY5" fmla="*/ 3724 h 120247"/>
                <a:gd name="connsiteX6" fmla="*/ 116446 w 186190"/>
                <a:gd name="connsiteY6" fmla="*/ 0 h 120247"/>
                <a:gd name="connsiteX7" fmla="*/ 121217 w 186190"/>
                <a:gd name="connsiteY7" fmla="*/ 1513 h 120247"/>
                <a:gd name="connsiteX8" fmla="*/ 186849 w 186190"/>
                <a:gd name="connsiteY8" fmla="*/ 92203 h 120247"/>
                <a:gd name="connsiteX9" fmla="*/ 93405 w 186190"/>
                <a:gd name="connsiteY9" fmla="*/ 123273 h 120247"/>
                <a:gd name="connsiteX10" fmla="*/ 66330 w 186190"/>
                <a:gd name="connsiteY10" fmla="*/ 18115 h 120247"/>
                <a:gd name="connsiteX11" fmla="*/ 15477 w 186190"/>
                <a:gd name="connsiteY11" fmla="*/ 92242 h 120247"/>
                <a:gd name="connsiteX12" fmla="*/ 93367 w 186190"/>
                <a:gd name="connsiteY12" fmla="*/ 107757 h 120247"/>
                <a:gd name="connsiteX13" fmla="*/ 171256 w 186190"/>
                <a:gd name="connsiteY13" fmla="*/ 92242 h 120247"/>
                <a:gd name="connsiteX14" fmla="*/ 120868 w 186190"/>
                <a:gd name="connsiteY14" fmla="*/ 17882 h 120247"/>
                <a:gd name="connsiteX15" fmla="*/ 93677 w 186190"/>
                <a:gd name="connsiteY15" fmla="*/ 29713 h 120247"/>
                <a:gd name="connsiteX16" fmla="*/ 66330 w 186190"/>
                <a:gd name="connsiteY16" fmla="*/ 18115 h 1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0" h="120247">
                  <a:moveTo>
                    <a:pt x="93405" y="123273"/>
                  </a:moveTo>
                  <a:cubicBezTo>
                    <a:pt x="71489" y="123273"/>
                    <a:pt x="0" y="121024"/>
                    <a:pt x="0" y="92242"/>
                  </a:cubicBezTo>
                  <a:cubicBezTo>
                    <a:pt x="0" y="51008"/>
                    <a:pt x="27230" y="13770"/>
                    <a:pt x="66214" y="1746"/>
                  </a:cubicBezTo>
                  <a:lnTo>
                    <a:pt x="70946" y="272"/>
                  </a:lnTo>
                  <a:lnTo>
                    <a:pt x="74282" y="3995"/>
                  </a:lnTo>
                  <a:cubicBezTo>
                    <a:pt x="86152" y="17261"/>
                    <a:pt x="100349" y="17882"/>
                    <a:pt x="113110" y="3724"/>
                  </a:cubicBezTo>
                  <a:lnTo>
                    <a:pt x="116446" y="0"/>
                  </a:lnTo>
                  <a:lnTo>
                    <a:pt x="121217" y="1513"/>
                  </a:lnTo>
                  <a:cubicBezTo>
                    <a:pt x="159852" y="13693"/>
                    <a:pt x="186849" y="51008"/>
                    <a:pt x="186849" y="92203"/>
                  </a:cubicBezTo>
                  <a:cubicBezTo>
                    <a:pt x="186811" y="121062"/>
                    <a:pt x="115283" y="123273"/>
                    <a:pt x="93405" y="123273"/>
                  </a:cubicBezTo>
                  <a:close/>
                  <a:moveTo>
                    <a:pt x="66330" y="18115"/>
                  </a:moveTo>
                  <a:cubicBezTo>
                    <a:pt x="36152" y="29480"/>
                    <a:pt x="15477" y="59348"/>
                    <a:pt x="15477" y="92242"/>
                  </a:cubicBezTo>
                  <a:cubicBezTo>
                    <a:pt x="15477" y="96509"/>
                    <a:pt x="39410" y="107757"/>
                    <a:pt x="93367" y="107757"/>
                  </a:cubicBezTo>
                  <a:cubicBezTo>
                    <a:pt x="147323" y="107757"/>
                    <a:pt x="171256" y="96509"/>
                    <a:pt x="171256" y="92242"/>
                  </a:cubicBezTo>
                  <a:cubicBezTo>
                    <a:pt x="171256" y="59309"/>
                    <a:pt x="150775" y="29403"/>
                    <a:pt x="120868" y="17882"/>
                  </a:cubicBezTo>
                  <a:cubicBezTo>
                    <a:pt x="112567" y="25640"/>
                    <a:pt x="103258" y="29713"/>
                    <a:pt x="93677" y="29713"/>
                  </a:cubicBezTo>
                  <a:cubicBezTo>
                    <a:pt x="83902" y="29713"/>
                    <a:pt x="74515" y="25718"/>
                    <a:pt x="66330" y="18115"/>
                  </a:cubicBezTo>
                  <a:close/>
                </a:path>
              </a:pathLst>
            </a:custGeom>
            <a:grpFill/>
            <a:ln w="3867" cap="flat">
              <a:noFill/>
              <a:prstDash val="solid"/>
              <a:miter/>
            </a:ln>
          </p:spPr>
          <p:txBody>
            <a:bodyPr rtlCol="0" anchor="ctr"/>
            <a:lstStyle/>
            <a:p>
              <a:endParaRPr lang="en-ID"/>
            </a:p>
          </p:txBody>
        </p:sp>
      </p:grpSp>
      <p:grpSp>
        <p:nvGrpSpPr>
          <p:cNvPr id="55" name="Group 54">
            <a:extLst>
              <a:ext uri="{FF2B5EF4-FFF2-40B4-BE49-F238E27FC236}">
                <a16:creationId xmlns:a16="http://schemas.microsoft.com/office/drawing/2014/main" id="{91C522C7-24DE-4E2E-8C62-A38C137621AD}"/>
              </a:ext>
            </a:extLst>
          </p:cNvPr>
          <p:cNvGrpSpPr/>
          <p:nvPr/>
        </p:nvGrpSpPr>
        <p:grpSpPr>
          <a:xfrm>
            <a:off x="6542707" y="2820328"/>
            <a:ext cx="201353" cy="351699"/>
            <a:chOff x="9278605" y="449993"/>
            <a:chExt cx="151277" cy="264243"/>
          </a:xfrm>
          <a:solidFill>
            <a:schemeClr val="accent2"/>
          </a:solidFill>
        </p:grpSpPr>
        <p:sp>
          <p:nvSpPr>
            <p:cNvPr id="56" name="Freeform: Shape 55">
              <a:extLst>
                <a:ext uri="{FF2B5EF4-FFF2-40B4-BE49-F238E27FC236}">
                  <a16:creationId xmlns:a16="http://schemas.microsoft.com/office/drawing/2014/main" id="{B7F1C802-A5EC-4008-B92C-6287A12D539B}"/>
                </a:ext>
              </a:extLst>
            </p:cNvPr>
            <p:cNvSpPr/>
            <p:nvPr/>
          </p:nvSpPr>
          <p:spPr>
            <a:xfrm>
              <a:off x="9310732" y="621138"/>
              <a:ext cx="89215" cy="85339"/>
            </a:xfrm>
            <a:custGeom>
              <a:avLst/>
              <a:gdLst>
                <a:gd name="connsiteX0" fmla="*/ 89216 w 89216"/>
                <a:gd name="connsiteY0" fmla="*/ 62063 h 85337"/>
                <a:gd name="connsiteX1" fmla="*/ 65942 w 89216"/>
                <a:gd name="connsiteY1" fmla="*/ 85337 h 85337"/>
                <a:gd name="connsiteX2" fmla="*/ 23274 w 89216"/>
                <a:gd name="connsiteY2" fmla="*/ 85337 h 85337"/>
                <a:gd name="connsiteX3" fmla="*/ 0 w 89216"/>
                <a:gd name="connsiteY3" fmla="*/ 62063 h 85337"/>
                <a:gd name="connsiteX4" fmla="*/ 0 w 89216"/>
                <a:gd name="connsiteY4" fmla="*/ 23274 h 85337"/>
                <a:gd name="connsiteX5" fmla="*/ 23274 w 89216"/>
                <a:gd name="connsiteY5" fmla="*/ 0 h 85337"/>
                <a:gd name="connsiteX6" fmla="*/ 65942 w 89216"/>
                <a:gd name="connsiteY6" fmla="*/ 0 h 85337"/>
                <a:gd name="connsiteX7" fmla="*/ 89216 w 89216"/>
                <a:gd name="connsiteY7" fmla="*/ 23274 h 85337"/>
                <a:gd name="connsiteX8" fmla="*/ 89216 w 89216"/>
                <a:gd name="connsiteY8" fmla="*/ 62063 h 85337"/>
                <a:gd name="connsiteX9" fmla="*/ 73700 w 89216"/>
                <a:gd name="connsiteY9" fmla="*/ 23274 h 85337"/>
                <a:gd name="connsiteX10" fmla="*/ 65942 w 89216"/>
                <a:gd name="connsiteY10" fmla="*/ 15516 h 85337"/>
                <a:gd name="connsiteX11" fmla="*/ 23274 w 89216"/>
                <a:gd name="connsiteY11" fmla="*/ 15516 h 85337"/>
                <a:gd name="connsiteX12" fmla="*/ 15516 w 89216"/>
                <a:gd name="connsiteY12" fmla="*/ 23274 h 85337"/>
                <a:gd name="connsiteX13" fmla="*/ 15516 w 89216"/>
                <a:gd name="connsiteY13" fmla="*/ 62063 h 85337"/>
                <a:gd name="connsiteX14" fmla="*/ 23274 w 89216"/>
                <a:gd name="connsiteY14" fmla="*/ 69821 h 85337"/>
                <a:gd name="connsiteX15" fmla="*/ 65942 w 89216"/>
                <a:gd name="connsiteY15" fmla="*/ 69821 h 85337"/>
                <a:gd name="connsiteX16" fmla="*/ 73700 w 89216"/>
                <a:gd name="connsiteY16" fmla="*/ 62063 h 85337"/>
                <a:gd name="connsiteX17" fmla="*/ 73700 w 89216"/>
                <a:gd name="connsiteY17" fmla="*/ 23274 h 8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9216" h="85337">
                  <a:moveTo>
                    <a:pt x="89216" y="62063"/>
                  </a:moveTo>
                  <a:cubicBezTo>
                    <a:pt x="89216" y="74903"/>
                    <a:pt x="78782" y="85337"/>
                    <a:pt x="65942" y="85337"/>
                  </a:cubicBezTo>
                  <a:lnTo>
                    <a:pt x="23274" y="85337"/>
                  </a:lnTo>
                  <a:cubicBezTo>
                    <a:pt x="10434" y="85337"/>
                    <a:pt x="0" y="74903"/>
                    <a:pt x="0" y="62063"/>
                  </a:cubicBezTo>
                  <a:lnTo>
                    <a:pt x="0" y="23274"/>
                  </a:lnTo>
                  <a:cubicBezTo>
                    <a:pt x="0" y="10434"/>
                    <a:pt x="10434" y="0"/>
                    <a:pt x="23274" y="0"/>
                  </a:cubicBezTo>
                  <a:lnTo>
                    <a:pt x="65942" y="0"/>
                  </a:lnTo>
                  <a:cubicBezTo>
                    <a:pt x="78782" y="0"/>
                    <a:pt x="89216" y="10434"/>
                    <a:pt x="89216" y="23274"/>
                  </a:cubicBezTo>
                  <a:lnTo>
                    <a:pt x="89216" y="62063"/>
                  </a:lnTo>
                  <a:close/>
                  <a:moveTo>
                    <a:pt x="73700" y="23274"/>
                  </a:moveTo>
                  <a:cubicBezTo>
                    <a:pt x="73700" y="19007"/>
                    <a:pt x="70209" y="15516"/>
                    <a:pt x="65942" y="15516"/>
                  </a:cubicBezTo>
                  <a:lnTo>
                    <a:pt x="23274" y="15516"/>
                  </a:lnTo>
                  <a:cubicBezTo>
                    <a:pt x="19007" y="15516"/>
                    <a:pt x="15516" y="19007"/>
                    <a:pt x="15516" y="23274"/>
                  </a:cubicBezTo>
                  <a:lnTo>
                    <a:pt x="15516" y="62063"/>
                  </a:lnTo>
                  <a:cubicBezTo>
                    <a:pt x="15516" y="66330"/>
                    <a:pt x="19007" y="69821"/>
                    <a:pt x="23274" y="69821"/>
                  </a:cubicBezTo>
                  <a:lnTo>
                    <a:pt x="65942" y="69821"/>
                  </a:lnTo>
                  <a:cubicBezTo>
                    <a:pt x="70209" y="69821"/>
                    <a:pt x="73700" y="66330"/>
                    <a:pt x="73700" y="62063"/>
                  </a:cubicBezTo>
                  <a:lnTo>
                    <a:pt x="73700" y="23274"/>
                  </a:lnTo>
                  <a:close/>
                </a:path>
              </a:pathLst>
            </a:custGeom>
            <a:grpFill/>
            <a:ln w="3867" cap="flat">
              <a:noFill/>
              <a:prstDash val="solid"/>
              <a:miter/>
            </a:ln>
          </p:spPr>
          <p:txBody>
            <a:bodyPr rtlCol="0" anchor="ctr"/>
            <a:lstStyle/>
            <a:p>
              <a:endParaRPr lang="en-ID"/>
            </a:p>
          </p:txBody>
        </p:sp>
        <p:sp>
          <p:nvSpPr>
            <p:cNvPr id="57" name="Freeform: Shape 56">
              <a:extLst>
                <a:ext uri="{FF2B5EF4-FFF2-40B4-BE49-F238E27FC236}">
                  <a16:creationId xmlns:a16="http://schemas.microsoft.com/office/drawing/2014/main" id="{5824E88C-0BB5-4C2F-9690-09E4E8FEB40A}"/>
                </a:ext>
              </a:extLst>
            </p:cNvPr>
            <p:cNvSpPr/>
            <p:nvPr/>
          </p:nvSpPr>
          <p:spPr>
            <a:xfrm>
              <a:off x="9337924" y="690961"/>
              <a:ext cx="34911" cy="23275"/>
            </a:xfrm>
            <a:custGeom>
              <a:avLst/>
              <a:gdLst>
                <a:gd name="connsiteX0" fmla="*/ 22653 w 34910"/>
                <a:gd name="connsiteY0" fmla="*/ 23274 h 23273"/>
                <a:gd name="connsiteX1" fmla="*/ 11443 w 34910"/>
                <a:gd name="connsiteY1" fmla="*/ 23274 h 23273"/>
                <a:gd name="connsiteX2" fmla="*/ 0 w 34910"/>
                <a:gd name="connsiteY2" fmla="*/ 9077 h 23273"/>
                <a:gd name="connsiteX3" fmla="*/ 0 w 34910"/>
                <a:gd name="connsiteY3" fmla="*/ 7758 h 23273"/>
                <a:gd name="connsiteX4" fmla="*/ 7564 w 34910"/>
                <a:gd name="connsiteY4" fmla="*/ 0 h 23273"/>
                <a:gd name="connsiteX5" fmla="*/ 15128 w 34910"/>
                <a:gd name="connsiteY5" fmla="*/ 7758 h 23273"/>
                <a:gd name="connsiteX6" fmla="*/ 19007 w 34910"/>
                <a:gd name="connsiteY6" fmla="*/ 7758 h 23273"/>
                <a:gd name="connsiteX7" fmla="*/ 26959 w 34910"/>
                <a:gd name="connsiteY7" fmla="*/ 0 h 23273"/>
                <a:gd name="connsiteX8" fmla="*/ 34911 w 34910"/>
                <a:gd name="connsiteY8" fmla="*/ 7758 h 23273"/>
                <a:gd name="connsiteX9" fmla="*/ 34911 w 34910"/>
                <a:gd name="connsiteY9" fmla="*/ 9077 h 23273"/>
                <a:gd name="connsiteX10" fmla="*/ 22653 w 34910"/>
                <a:gd name="connsiteY10" fmla="*/ 23274 h 2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910" h="23273">
                  <a:moveTo>
                    <a:pt x="22653" y="23274"/>
                  </a:moveTo>
                  <a:lnTo>
                    <a:pt x="11443" y="23274"/>
                  </a:lnTo>
                  <a:cubicBezTo>
                    <a:pt x="3801" y="23274"/>
                    <a:pt x="0" y="14856"/>
                    <a:pt x="0" y="9077"/>
                  </a:cubicBezTo>
                  <a:lnTo>
                    <a:pt x="0" y="7758"/>
                  </a:lnTo>
                  <a:cubicBezTo>
                    <a:pt x="0" y="3491"/>
                    <a:pt x="3297" y="0"/>
                    <a:pt x="7564" y="0"/>
                  </a:cubicBezTo>
                  <a:cubicBezTo>
                    <a:pt x="11870" y="0"/>
                    <a:pt x="15128" y="3491"/>
                    <a:pt x="15128" y="7758"/>
                  </a:cubicBezTo>
                  <a:lnTo>
                    <a:pt x="19007" y="7758"/>
                  </a:lnTo>
                  <a:cubicBezTo>
                    <a:pt x="19007" y="3491"/>
                    <a:pt x="22692" y="0"/>
                    <a:pt x="26959" y="0"/>
                  </a:cubicBezTo>
                  <a:cubicBezTo>
                    <a:pt x="31264" y="0"/>
                    <a:pt x="34911" y="3491"/>
                    <a:pt x="34911" y="7758"/>
                  </a:cubicBezTo>
                  <a:lnTo>
                    <a:pt x="34911" y="9077"/>
                  </a:lnTo>
                  <a:cubicBezTo>
                    <a:pt x="34872" y="14895"/>
                    <a:pt x="30295" y="23274"/>
                    <a:pt x="22653" y="23274"/>
                  </a:cubicBezTo>
                  <a:close/>
                </a:path>
              </a:pathLst>
            </a:custGeom>
            <a:grpFill/>
            <a:ln w="3867" cap="flat">
              <a:noFill/>
              <a:prstDash val="solid"/>
              <a:miter/>
            </a:ln>
          </p:spPr>
          <p:txBody>
            <a:bodyPr rtlCol="0" anchor="ctr"/>
            <a:lstStyle/>
            <a:p>
              <a:endParaRPr lang="en-ID"/>
            </a:p>
          </p:txBody>
        </p:sp>
        <p:sp>
          <p:nvSpPr>
            <p:cNvPr id="58" name="Freeform: Shape 57">
              <a:extLst>
                <a:ext uri="{FF2B5EF4-FFF2-40B4-BE49-F238E27FC236}">
                  <a16:creationId xmlns:a16="http://schemas.microsoft.com/office/drawing/2014/main" id="{B8EBBD86-1902-43A2-8BCE-85C0D506917D}"/>
                </a:ext>
              </a:extLst>
            </p:cNvPr>
            <p:cNvSpPr/>
            <p:nvPr/>
          </p:nvSpPr>
          <p:spPr>
            <a:xfrm>
              <a:off x="9278605" y="449993"/>
              <a:ext cx="151277" cy="182316"/>
            </a:xfrm>
            <a:custGeom>
              <a:avLst/>
              <a:gdLst>
                <a:gd name="connsiteX0" fmla="*/ 49457 w 151279"/>
                <a:gd name="connsiteY0" fmla="*/ 184018 h 182311"/>
                <a:gd name="connsiteX1" fmla="*/ 0 w 151279"/>
                <a:gd name="connsiteY1" fmla="*/ 77269 h 182311"/>
                <a:gd name="connsiteX2" fmla="*/ 77269 w 151279"/>
                <a:gd name="connsiteY2" fmla="*/ 0 h 182311"/>
                <a:gd name="connsiteX3" fmla="*/ 154538 w 151279"/>
                <a:gd name="connsiteY3" fmla="*/ 77269 h 182311"/>
                <a:gd name="connsiteX4" fmla="*/ 106866 w 151279"/>
                <a:gd name="connsiteY4" fmla="*/ 182660 h 182311"/>
                <a:gd name="connsiteX5" fmla="*/ 97246 w 151279"/>
                <a:gd name="connsiteY5" fmla="*/ 170519 h 182311"/>
                <a:gd name="connsiteX6" fmla="*/ 139022 w 151279"/>
                <a:gd name="connsiteY6" fmla="*/ 77308 h 182311"/>
                <a:gd name="connsiteX7" fmla="*/ 77269 w 151279"/>
                <a:gd name="connsiteY7" fmla="*/ 15555 h 182311"/>
                <a:gd name="connsiteX8" fmla="*/ 15516 w 151279"/>
                <a:gd name="connsiteY8" fmla="*/ 77308 h 182311"/>
                <a:gd name="connsiteX9" fmla="*/ 58689 w 151279"/>
                <a:gd name="connsiteY9" fmla="*/ 171605 h 182311"/>
                <a:gd name="connsiteX10" fmla="*/ 49457 w 151279"/>
                <a:gd name="connsiteY10" fmla="*/ 184018 h 18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279" h="182311">
                  <a:moveTo>
                    <a:pt x="49457" y="184018"/>
                  </a:moveTo>
                  <a:cubicBezTo>
                    <a:pt x="20326" y="162451"/>
                    <a:pt x="0" y="110473"/>
                    <a:pt x="0" y="77269"/>
                  </a:cubicBezTo>
                  <a:cubicBezTo>
                    <a:pt x="0" y="34678"/>
                    <a:pt x="34639" y="0"/>
                    <a:pt x="77269" y="0"/>
                  </a:cubicBezTo>
                  <a:cubicBezTo>
                    <a:pt x="119860" y="0"/>
                    <a:pt x="154538" y="34639"/>
                    <a:pt x="154538" y="77269"/>
                  </a:cubicBezTo>
                  <a:cubicBezTo>
                    <a:pt x="154538" y="109231"/>
                    <a:pt x="134949" y="160395"/>
                    <a:pt x="106866" y="182660"/>
                  </a:cubicBezTo>
                  <a:lnTo>
                    <a:pt x="97246" y="170519"/>
                  </a:lnTo>
                  <a:cubicBezTo>
                    <a:pt x="121179" y="151551"/>
                    <a:pt x="139022" y="105663"/>
                    <a:pt x="139022" y="77308"/>
                  </a:cubicBezTo>
                  <a:cubicBezTo>
                    <a:pt x="139022" y="43250"/>
                    <a:pt x="111326" y="15555"/>
                    <a:pt x="77269" y="15555"/>
                  </a:cubicBezTo>
                  <a:cubicBezTo>
                    <a:pt x="43212" y="15555"/>
                    <a:pt x="15516" y="43250"/>
                    <a:pt x="15516" y="77308"/>
                  </a:cubicBezTo>
                  <a:cubicBezTo>
                    <a:pt x="15516" y="106128"/>
                    <a:pt x="34368" y="153607"/>
                    <a:pt x="58689" y="171605"/>
                  </a:cubicBezTo>
                  <a:lnTo>
                    <a:pt x="49457" y="184018"/>
                  </a:lnTo>
                  <a:close/>
                </a:path>
              </a:pathLst>
            </a:custGeom>
            <a:grpFill/>
            <a:ln w="3867" cap="flat">
              <a:noFill/>
              <a:prstDash val="solid"/>
              <a:miter/>
            </a:ln>
          </p:spPr>
          <p:txBody>
            <a:bodyPr rtlCol="0" anchor="ctr"/>
            <a:lstStyle/>
            <a:p>
              <a:endParaRPr lang="en-ID"/>
            </a:p>
          </p:txBody>
        </p:sp>
        <p:sp>
          <p:nvSpPr>
            <p:cNvPr id="59" name="Freeform: Shape 58">
              <a:extLst>
                <a:ext uri="{FF2B5EF4-FFF2-40B4-BE49-F238E27FC236}">
                  <a16:creationId xmlns:a16="http://schemas.microsoft.com/office/drawing/2014/main" id="{2CCDE378-F769-40F6-A63F-D054E32AA45D}"/>
                </a:ext>
              </a:extLst>
            </p:cNvPr>
            <p:cNvSpPr/>
            <p:nvPr/>
          </p:nvSpPr>
          <p:spPr>
            <a:xfrm>
              <a:off x="9318782" y="632024"/>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60" name="Freeform: Shape 59">
              <a:extLst>
                <a:ext uri="{FF2B5EF4-FFF2-40B4-BE49-F238E27FC236}">
                  <a16:creationId xmlns:a16="http://schemas.microsoft.com/office/drawing/2014/main" id="{36A12F91-24D1-456F-9EF8-DAD25AD7CC6E}"/>
                </a:ext>
              </a:extLst>
            </p:cNvPr>
            <p:cNvSpPr/>
            <p:nvPr/>
          </p:nvSpPr>
          <p:spPr>
            <a:xfrm>
              <a:off x="9318803" y="659177"/>
              <a:ext cx="69820" cy="34912"/>
            </a:xfrm>
            <a:custGeom>
              <a:avLst/>
              <a:gdLst>
                <a:gd name="connsiteX0" fmla="*/ 3892 w 69821"/>
                <a:gd name="connsiteY0" fmla="*/ 35893 h 34910"/>
                <a:gd name="connsiteX1" fmla="*/ 323 w 69821"/>
                <a:gd name="connsiteY1" fmla="*/ 33566 h 34910"/>
                <a:gd name="connsiteX2" fmla="*/ 2340 w 69821"/>
                <a:gd name="connsiteY2" fmla="*/ 28446 h 34910"/>
                <a:gd name="connsiteX3" fmla="*/ 67003 w 69821"/>
                <a:gd name="connsiteY3" fmla="*/ 323 h 34910"/>
                <a:gd name="connsiteX4" fmla="*/ 72123 w 69821"/>
                <a:gd name="connsiteY4" fmla="*/ 2340 h 34910"/>
                <a:gd name="connsiteX5" fmla="*/ 70106 w 69821"/>
                <a:gd name="connsiteY5" fmla="*/ 7460 h 34910"/>
                <a:gd name="connsiteX6" fmla="*/ 5443 w 69821"/>
                <a:gd name="connsiteY6" fmla="*/ 35583 h 34910"/>
                <a:gd name="connsiteX7" fmla="*/ 3892 w 69821"/>
                <a:gd name="connsiteY7" fmla="*/ 35893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21" h="34910">
                  <a:moveTo>
                    <a:pt x="3892" y="35893"/>
                  </a:moveTo>
                  <a:cubicBezTo>
                    <a:pt x="2379" y="35893"/>
                    <a:pt x="983" y="35040"/>
                    <a:pt x="323" y="33566"/>
                  </a:cubicBezTo>
                  <a:cubicBezTo>
                    <a:pt x="-530" y="31588"/>
                    <a:pt x="362" y="29338"/>
                    <a:pt x="2340" y="28446"/>
                  </a:cubicBezTo>
                  <a:lnTo>
                    <a:pt x="67003" y="323"/>
                  </a:lnTo>
                  <a:cubicBezTo>
                    <a:pt x="68981" y="-530"/>
                    <a:pt x="71270" y="362"/>
                    <a:pt x="72123" y="2340"/>
                  </a:cubicBezTo>
                  <a:cubicBezTo>
                    <a:pt x="72976" y="4319"/>
                    <a:pt x="72084" y="6568"/>
                    <a:pt x="70106" y="7460"/>
                  </a:cubicBezTo>
                  <a:lnTo>
                    <a:pt x="5443" y="35583"/>
                  </a:lnTo>
                  <a:cubicBezTo>
                    <a:pt x="4939" y="35777"/>
                    <a:pt x="4396" y="35893"/>
                    <a:pt x="3892" y="35893"/>
                  </a:cubicBezTo>
                  <a:close/>
                </a:path>
              </a:pathLst>
            </a:custGeom>
            <a:grpFill/>
            <a:ln w="3867" cap="flat">
              <a:noFill/>
              <a:prstDash val="solid"/>
              <a:miter/>
            </a:ln>
          </p:spPr>
          <p:txBody>
            <a:bodyPr rtlCol="0" anchor="ctr"/>
            <a:lstStyle/>
            <a:p>
              <a:endParaRPr lang="en-ID"/>
            </a:p>
          </p:txBody>
        </p:sp>
        <p:sp>
          <p:nvSpPr>
            <p:cNvPr id="61" name="Freeform: Shape 60">
              <a:extLst>
                <a:ext uri="{FF2B5EF4-FFF2-40B4-BE49-F238E27FC236}">
                  <a16:creationId xmlns:a16="http://schemas.microsoft.com/office/drawing/2014/main" id="{9EF3671D-1549-4583-98EB-19D6542F9476}"/>
                </a:ext>
              </a:extLst>
            </p:cNvPr>
            <p:cNvSpPr/>
            <p:nvPr/>
          </p:nvSpPr>
          <p:spPr>
            <a:xfrm>
              <a:off x="9353029" y="524206"/>
              <a:ext cx="7758" cy="3879"/>
            </a:xfrm>
            <a:custGeom>
              <a:avLst/>
              <a:gdLst>
                <a:gd name="connsiteX0" fmla="*/ 3879 w 7757"/>
                <a:gd name="connsiteY0" fmla="*/ 7710 h 3878"/>
                <a:gd name="connsiteX1" fmla="*/ 1125 w 7757"/>
                <a:gd name="connsiteY1" fmla="*/ 6585 h 3878"/>
                <a:gd name="connsiteX2" fmla="*/ 0 w 7757"/>
                <a:gd name="connsiteY2" fmla="*/ 3831 h 3878"/>
                <a:gd name="connsiteX3" fmla="*/ 1125 w 7757"/>
                <a:gd name="connsiteY3" fmla="*/ 1076 h 3878"/>
                <a:gd name="connsiteX4" fmla="*/ 6633 w 7757"/>
                <a:gd name="connsiteY4" fmla="*/ 1076 h 3878"/>
                <a:gd name="connsiteX5" fmla="*/ 7758 w 7757"/>
                <a:gd name="connsiteY5" fmla="*/ 3831 h 3878"/>
                <a:gd name="connsiteX6" fmla="*/ 6633 w 7757"/>
                <a:gd name="connsiteY6" fmla="*/ 6585 h 3878"/>
                <a:gd name="connsiteX7" fmla="*/ 3879 w 7757"/>
                <a:gd name="connsiteY7" fmla="*/ 7710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10"/>
                  </a:moveTo>
                  <a:cubicBezTo>
                    <a:pt x="2870" y="7710"/>
                    <a:pt x="1862" y="7283"/>
                    <a:pt x="1125" y="6585"/>
                  </a:cubicBezTo>
                  <a:cubicBezTo>
                    <a:pt x="427" y="5848"/>
                    <a:pt x="0" y="4878"/>
                    <a:pt x="0" y="3831"/>
                  </a:cubicBezTo>
                  <a:cubicBezTo>
                    <a:pt x="0" y="2783"/>
                    <a:pt x="427" y="1813"/>
                    <a:pt x="1125" y="1076"/>
                  </a:cubicBezTo>
                  <a:cubicBezTo>
                    <a:pt x="2560" y="-359"/>
                    <a:pt x="5198" y="-359"/>
                    <a:pt x="6633" y="1076"/>
                  </a:cubicBezTo>
                  <a:cubicBezTo>
                    <a:pt x="7331" y="1813"/>
                    <a:pt x="7758" y="2822"/>
                    <a:pt x="7758" y="3831"/>
                  </a:cubicBezTo>
                  <a:cubicBezTo>
                    <a:pt x="7758" y="4839"/>
                    <a:pt x="7331" y="5848"/>
                    <a:pt x="6633" y="6585"/>
                  </a:cubicBezTo>
                  <a:cubicBezTo>
                    <a:pt x="5896" y="7283"/>
                    <a:pt x="4926" y="7710"/>
                    <a:pt x="3879" y="7710"/>
                  </a:cubicBezTo>
                  <a:close/>
                </a:path>
              </a:pathLst>
            </a:custGeom>
            <a:grpFill/>
            <a:ln w="3867"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8730A74-486A-4CEA-A224-D37BC58D98B5}"/>
                </a:ext>
              </a:extLst>
            </p:cNvPr>
            <p:cNvSpPr/>
            <p:nvPr/>
          </p:nvSpPr>
          <p:spPr>
            <a:xfrm>
              <a:off x="9353417" y="539667"/>
              <a:ext cx="7758" cy="27153"/>
            </a:xfrm>
            <a:custGeom>
              <a:avLst/>
              <a:gdLst>
                <a:gd name="connsiteX0" fmla="*/ 3879 w 7757"/>
                <a:gd name="connsiteY0" fmla="*/ 27153 h 27152"/>
                <a:gd name="connsiteX1" fmla="*/ 0 w 7757"/>
                <a:gd name="connsiteY1" fmla="*/ 23274 h 27152"/>
                <a:gd name="connsiteX2" fmla="*/ 0 w 7757"/>
                <a:gd name="connsiteY2" fmla="*/ 3879 h 27152"/>
                <a:gd name="connsiteX3" fmla="*/ 3879 w 7757"/>
                <a:gd name="connsiteY3" fmla="*/ 0 h 27152"/>
                <a:gd name="connsiteX4" fmla="*/ 7758 w 7757"/>
                <a:gd name="connsiteY4" fmla="*/ 3879 h 27152"/>
                <a:gd name="connsiteX5" fmla="*/ 7758 w 7757"/>
                <a:gd name="connsiteY5" fmla="*/ 23274 h 27152"/>
                <a:gd name="connsiteX6" fmla="*/ 3879 w 7757"/>
                <a:gd name="connsiteY6" fmla="*/ 27153 h 2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57" h="27152">
                  <a:moveTo>
                    <a:pt x="3879" y="27153"/>
                  </a:moveTo>
                  <a:cubicBezTo>
                    <a:pt x="1746" y="27153"/>
                    <a:pt x="0" y="25407"/>
                    <a:pt x="0" y="23274"/>
                  </a:cubicBezTo>
                  <a:lnTo>
                    <a:pt x="0" y="3879"/>
                  </a:lnTo>
                  <a:cubicBezTo>
                    <a:pt x="0" y="1746"/>
                    <a:pt x="1746" y="0"/>
                    <a:pt x="3879" y="0"/>
                  </a:cubicBezTo>
                  <a:cubicBezTo>
                    <a:pt x="6012" y="0"/>
                    <a:pt x="7758" y="1746"/>
                    <a:pt x="7758" y="3879"/>
                  </a:cubicBezTo>
                  <a:lnTo>
                    <a:pt x="7758" y="23274"/>
                  </a:lnTo>
                  <a:cubicBezTo>
                    <a:pt x="7758" y="25446"/>
                    <a:pt x="6012" y="27153"/>
                    <a:pt x="3879" y="27153"/>
                  </a:cubicBezTo>
                  <a:close/>
                </a:path>
              </a:pathLst>
            </a:custGeom>
            <a:grpFill/>
            <a:ln w="3867" cap="flat">
              <a:noFill/>
              <a:prstDash val="solid"/>
              <a:miter/>
            </a:ln>
          </p:spPr>
          <p:txBody>
            <a:bodyPr rtlCol="0" anchor="ctr"/>
            <a:lstStyle/>
            <a:p>
              <a:endParaRPr lang="en-ID"/>
            </a:p>
          </p:txBody>
        </p:sp>
        <p:sp>
          <p:nvSpPr>
            <p:cNvPr id="63" name="Freeform: Shape 62">
              <a:extLst>
                <a:ext uri="{FF2B5EF4-FFF2-40B4-BE49-F238E27FC236}">
                  <a16:creationId xmlns:a16="http://schemas.microsoft.com/office/drawing/2014/main" id="{303C6AA9-BE19-45A9-BD3F-EFE99D23B834}"/>
                </a:ext>
              </a:extLst>
            </p:cNvPr>
            <p:cNvSpPr/>
            <p:nvPr/>
          </p:nvSpPr>
          <p:spPr>
            <a:xfrm>
              <a:off x="9326571" y="548687"/>
              <a:ext cx="15516" cy="15516"/>
            </a:xfrm>
            <a:custGeom>
              <a:avLst/>
              <a:gdLst>
                <a:gd name="connsiteX0" fmla="*/ 14478 w 15515"/>
                <a:gd name="connsiteY0" fmla="*/ 18318 h 15515"/>
                <a:gd name="connsiteX1" fmla="*/ 11724 w 15515"/>
                <a:gd name="connsiteY1" fmla="*/ 17194 h 15515"/>
                <a:gd name="connsiteX2" fmla="*/ 1135 w 15515"/>
                <a:gd name="connsiteY2" fmla="*/ 6604 h 15515"/>
                <a:gd name="connsiteX3" fmla="*/ 1135 w 15515"/>
                <a:gd name="connsiteY3" fmla="*/ 1135 h 15515"/>
                <a:gd name="connsiteX4" fmla="*/ 6604 w 15515"/>
                <a:gd name="connsiteY4" fmla="*/ 1135 h 15515"/>
                <a:gd name="connsiteX5" fmla="*/ 17194 w 15515"/>
                <a:gd name="connsiteY5" fmla="*/ 11724 h 15515"/>
                <a:gd name="connsiteX6" fmla="*/ 17194 w 15515"/>
                <a:gd name="connsiteY6" fmla="*/ 17194 h 15515"/>
                <a:gd name="connsiteX7" fmla="*/ 14478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14478" y="18318"/>
                  </a:moveTo>
                  <a:cubicBezTo>
                    <a:pt x="13470" y="18318"/>
                    <a:pt x="12500" y="17931"/>
                    <a:pt x="11724" y="17194"/>
                  </a:cubicBezTo>
                  <a:lnTo>
                    <a:pt x="1135" y="6604"/>
                  </a:lnTo>
                  <a:cubicBezTo>
                    <a:pt x="-378" y="5091"/>
                    <a:pt x="-378" y="2647"/>
                    <a:pt x="1135" y="1135"/>
                  </a:cubicBezTo>
                  <a:cubicBezTo>
                    <a:pt x="2647" y="-378"/>
                    <a:pt x="5091" y="-378"/>
                    <a:pt x="6604" y="1135"/>
                  </a:cubicBezTo>
                  <a:lnTo>
                    <a:pt x="17194" y="11724"/>
                  </a:lnTo>
                  <a:cubicBezTo>
                    <a:pt x="18706" y="13237"/>
                    <a:pt x="18706" y="15681"/>
                    <a:pt x="17194" y="17194"/>
                  </a:cubicBezTo>
                  <a:cubicBezTo>
                    <a:pt x="16457" y="17969"/>
                    <a:pt x="15448" y="18318"/>
                    <a:pt x="14478" y="18318"/>
                  </a:cubicBezTo>
                  <a:close/>
                </a:path>
              </a:pathLst>
            </a:custGeom>
            <a:grpFill/>
            <a:ln w="3867" cap="flat">
              <a:noFill/>
              <a:prstDash val="solid"/>
              <a:miter/>
            </a:ln>
          </p:spPr>
          <p:txBody>
            <a:bodyPr rtlCol="0" anchor="ctr"/>
            <a:lstStyle/>
            <a:p>
              <a:endParaRPr lang="en-ID"/>
            </a:p>
          </p:txBody>
        </p:sp>
        <p:sp>
          <p:nvSpPr>
            <p:cNvPr id="64" name="Freeform: Shape 63">
              <a:extLst>
                <a:ext uri="{FF2B5EF4-FFF2-40B4-BE49-F238E27FC236}">
                  <a16:creationId xmlns:a16="http://schemas.microsoft.com/office/drawing/2014/main" id="{87790DF5-305E-4C07-969F-0E2D5F8196BD}"/>
                </a:ext>
              </a:extLst>
            </p:cNvPr>
            <p:cNvSpPr/>
            <p:nvPr/>
          </p:nvSpPr>
          <p:spPr>
            <a:xfrm>
              <a:off x="9369689" y="548691"/>
              <a:ext cx="15516" cy="15516"/>
            </a:xfrm>
            <a:custGeom>
              <a:avLst/>
              <a:gdLst>
                <a:gd name="connsiteX0" fmla="*/ 3889 w 15515"/>
                <a:gd name="connsiteY0" fmla="*/ 18318 h 15515"/>
                <a:gd name="connsiteX1" fmla="*/ 1135 w 15515"/>
                <a:gd name="connsiteY1" fmla="*/ 17194 h 15515"/>
                <a:gd name="connsiteX2" fmla="*/ 1135 w 15515"/>
                <a:gd name="connsiteY2" fmla="*/ 11724 h 15515"/>
                <a:gd name="connsiteX3" fmla="*/ 11724 w 15515"/>
                <a:gd name="connsiteY3" fmla="*/ 1135 h 15515"/>
                <a:gd name="connsiteX4" fmla="*/ 17193 w 15515"/>
                <a:gd name="connsiteY4" fmla="*/ 1135 h 15515"/>
                <a:gd name="connsiteX5" fmla="*/ 17193 w 15515"/>
                <a:gd name="connsiteY5" fmla="*/ 6604 h 15515"/>
                <a:gd name="connsiteX6" fmla="*/ 6604 w 15515"/>
                <a:gd name="connsiteY6" fmla="*/ 17194 h 15515"/>
                <a:gd name="connsiteX7" fmla="*/ 3889 w 15515"/>
                <a:gd name="connsiteY7" fmla="*/ 18318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15" h="15515">
                  <a:moveTo>
                    <a:pt x="3889" y="18318"/>
                  </a:moveTo>
                  <a:cubicBezTo>
                    <a:pt x="2880" y="18318"/>
                    <a:pt x="1910" y="17931"/>
                    <a:pt x="1135" y="17194"/>
                  </a:cubicBezTo>
                  <a:cubicBezTo>
                    <a:pt x="-378" y="15681"/>
                    <a:pt x="-378" y="13237"/>
                    <a:pt x="1135" y="11724"/>
                  </a:cubicBezTo>
                  <a:lnTo>
                    <a:pt x="11724" y="1135"/>
                  </a:lnTo>
                  <a:cubicBezTo>
                    <a:pt x="13237" y="-378"/>
                    <a:pt x="15681" y="-378"/>
                    <a:pt x="17193" y="1135"/>
                  </a:cubicBezTo>
                  <a:cubicBezTo>
                    <a:pt x="18706" y="2647"/>
                    <a:pt x="18706" y="5091"/>
                    <a:pt x="17193" y="6604"/>
                  </a:cubicBezTo>
                  <a:lnTo>
                    <a:pt x="6604" y="17194"/>
                  </a:lnTo>
                  <a:cubicBezTo>
                    <a:pt x="5867" y="17969"/>
                    <a:pt x="4897" y="18318"/>
                    <a:pt x="3889" y="18318"/>
                  </a:cubicBezTo>
                  <a:close/>
                </a:path>
              </a:pathLst>
            </a:custGeom>
            <a:grpFill/>
            <a:ln w="3867" cap="flat">
              <a:noFill/>
              <a:prstDash val="solid"/>
              <a:miter/>
            </a:ln>
          </p:spPr>
          <p:txBody>
            <a:bodyPr rtlCol="0" anchor="ctr"/>
            <a:lstStyle/>
            <a:p>
              <a:endParaRPr lang="en-ID"/>
            </a:p>
          </p:txBody>
        </p:sp>
      </p:grpSp>
      <p:grpSp>
        <p:nvGrpSpPr>
          <p:cNvPr id="65" name="Group 64">
            <a:extLst>
              <a:ext uri="{FF2B5EF4-FFF2-40B4-BE49-F238E27FC236}">
                <a16:creationId xmlns:a16="http://schemas.microsoft.com/office/drawing/2014/main" id="{625D2A5B-B312-40D7-928C-60673274714C}"/>
              </a:ext>
            </a:extLst>
          </p:cNvPr>
          <p:cNvGrpSpPr/>
          <p:nvPr/>
        </p:nvGrpSpPr>
        <p:grpSpPr>
          <a:xfrm>
            <a:off x="6478186" y="5052183"/>
            <a:ext cx="330425" cy="330475"/>
            <a:chOff x="6768664" y="1893419"/>
            <a:chExt cx="248253" cy="248291"/>
          </a:xfrm>
          <a:solidFill>
            <a:schemeClr val="accent2"/>
          </a:solidFill>
        </p:grpSpPr>
        <p:sp>
          <p:nvSpPr>
            <p:cNvPr id="66" name="Freeform: Shape 65">
              <a:extLst>
                <a:ext uri="{FF2B5EF4-FFF2-40B4-BE49-F238E27FC236}">
                  <a16:creationId xmlns:a16="http://schemas.microsoft.com/office/drawing/2014/main" id="{60C88E3E-794E-4583-A01D-F637E7866828}"/>
                </a:ext>
              </a:extLst>
            </p:cNvPr>
            <p:cNvSpPr/>
            <p:nvPr/>
          </p:nvSpPr>
          <p:spPr>
            <a:xfrm>
              <a:off x="6768664" y="2126194"/>
              <a:ext cx="248253" cy="15516"/>
            </a:xfrm>
            <a:custGeom>
              <a:avLst/>
              <a:gdLst>
                <a:gd name="connsiteX0" fmla="*/ 240495 w 248253"/>
                <a:gd name="connsiteY0" fmla="*/ 15516 h 15515"/>
                <a:gd name="connsiteX1" fmla="*/ 7758 w 248253"/>
                <a:gd name="connsiteY1" fmla="*/ 15516 h 15515"/>
                <a:gd name="connsiteX2" fmla="*/ 0 w 248253"/>
                <a:gd name="connsiteY2" fmla="*/ 7758 h 15515"/>
                <a:gd name="connsiteX3" fmla="*/ 7758 w 248253"/>
                <a:gd name="connsiteY3" fmla="*/ 0 h 15515"/>
                <a:gd name="connsiteX4" fmla="*/ 240495 w 248253"/>
                <a:gd name="connsiteY4" fmla="*/ 0 h 15515"/>
                <a:gd name="connsiteX5" fmla="*/ 248253 w 248253"/>
                <a:gd name="connsiteY5" fmla="*/ 7758 h 15515"/>
                <a:gd name="connsiteX6" fmla="*/ 240495 w 248253"/>
                <a:gd name="connsiteY6" fmla="*/ 15516 h 1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253" h="15515">
                  <a:moveTo>
                    <a:pt x="240495" y="15516"/>
                  </a:moveTo>
                  <a:lnTo>
                    <a:pt x="7758" y="15516"/>
                  </a:lnTo>
                  <a:cubicBezTo>
                    <a:pt x="3491" y="15516"/>
                    <a:pt x="0" y="12025"/>
                    <a:pt x="0" y="7758"/>
                  </a:cubicBezTo>
                  <a:cubicBezTo>
                    <a:pt x="0" y="3491"/>
                    <a:pt x="3491" y="0"/>
                    <a:pt x="7758" y="0"/>
                  </a:cubicBezTo>
                  <a:lnTo>
                    <a:pt x="240495" y="0"/>
                  </a:lnTo>
                  <a:cubicBezTo>
                    <a:pt x="244762" y="0"/>
                    <a:pt x="248253" y="3491"/>
                    <a:pt x="248253" y="7758"/>
                  </a:cubicBezTo>
                  <a:cubicBezTo>
                    <a:pt x="248253" y="12025"/>
                    <a:pt x="244762" y="15516"/>
                    <a:pt x="240495" y="15516"/>
                  </a:cubicBezTo>
                  <a:close/>
                </a:path>
              </a:pathLst>
            </a:custGeom>
            <a:grpFill/>
            <a:ln w="3867" cap="flat">
              <a:noFill/>
              <a:prstDash val="solid"/>
              <a:miter/>
            </a:ln>
          </p:spPr>
          <p:txBody>
            <a:bodyPr rtlCol="0" anchor="ctr"/>
            <a:lstStyle/>
            <a:p>
              <a:endParaRPr lang="en-ID"/>
            </a:p>
          </p:txBody>
        </p:sp>
        <p:sp>
          <p:nvSpPr>
            <p:cNvPr id="67" name="Freeform: Shape 66">
              <a:extLst>
                <a:ext uri="{FF2B5EF4-FFF2-40B4-BE49-F238E27FC236}">
                  <a16:creationId xmlns:a16="http://schemas.microsoft.com/office/drawing/2014/main" id="{06B1E71C-6411-43F8-A63E-B26FC2A9F3D2}"/>
                </a:ext>
              </a:extLst>
            </p:cNvPr>
            <p:cNvSpPr/>
            <p:nvPr/>
          </p:nvSpPr>
          <p:spPr>
            <a:xfrm>
              <a:off x="6770140" y="1978755"/>
              <a:ext cx="69821" cy="131885"/>
            </a:xfrm>
            <a:custGeom>
              <a:avLst/>
              <a:gdLst>
                <a:gd name="connsiteX0" fmla="*/ 73700 w 69821"/>
                <a:gd name="connsiteY0" fmla="*/ 105003 h 131884"/>
                <a:gd name="connsiteX1" fmla="*/ 46819 w 69821"/>
                <a:gd name="connsiteY1" fmla="*/ 131885 h 131884"/>
                <a:gd name="connsiteX2" fmla="*/ 26881 w 69821"/>
                <a:gd name="connsiteY2" fmla="*/ 131885 h 131884"/>
                <a:gd name="connsiteX3" fmla="*/ 0 w 69821"/>
                <a:gd name="connsiteY3" fmla="*/ 105003 h 131884"/>
                <a:gd name="connsiteX4" fmla="*/ 0 w 69821"/>
                <a:gd name="connsiteY4" fmla="*/ 26881 h 131884"/>
                <a:gd name="connsiteX5" fmla="*/ 26881 w 69821"/>
                <a:gd name="connsiteY5" fmla="*/ 0 h 131884"/>
                <a:gd name="connsiteX6" fmla="*/ 46819 w 69821"/>
                <a:gd name="connsiteY6" fmla="*/ 0 h 131884"/>
                <a:gd name="connsiteX7" fmla="*/ 73700 w 69821"/>
                <a:gd name="connsiteY7" fmla="*/ 26881 h 131884"/>
                <a:gd name="connsiteX8" fmla="*/ 73700 w 69821"/>
                <a:gd name="connsiteY8" fmla="*/ 105003 h 131884"/>
                <a:gd name="connsiteX9" fmla="*/ 58184 w 69821"/>
                <a:gd name="connsiteY9" fmla="*/ 26920 h 131884"/>
                <a:gd name="connsiteX10" fmla="*/ 46819 w 69821"/>
                <a:gd name="connsiteY10" fmla="*/ 15555 h 131884"/>
                <a:gd name="connsiteX11" fmla="*/ 26881 w 69821"/>
                <a:gd name="connsiteY11" fmla="*/ 15555 h 131884"/>
                <a:gd name="connsiteX12" fmla="*/ 15516 w 69821"/>
                <a:gd name="connsiteY12" fmla="*/ 26920 h 131884"/>
                <a:gd name="connsiteX13" fmla="*/ 15516 w 69821"/>
                <a:gd name="connsiteY13" fmla="*/ 105042 h 131884"/>
                <a:gd name="connsiteX14" fmla="*/ 26881 w 69821"/>
                <a:gd name="connsiteY14" fmla="*/ 116408 h 131884"/>
                <a:gd name="connsiteX15" fmla="*/ 46819 w 69821"/>
                <a:gd name="connsiteY15" fmla="*/ 116408 h 131884"/>
                <a:gd name="connsiteX16" fmla="*/ 58184 w 69821"/>
                <a:gd name="connsiteY16" fmla="*/ 105042 h 131884"/>
                <a:gd name="connsiteX17" fmla="*/ 58184 w 69821"/>
                <a:gd name="connsiteY17" fmla="*/ 26920 h 13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21" h="131884">
                  <a:moveTo>
                    <a:pt x="73700" y="105003"/>
                  </a:moveTo>
                  <a:cubicBezTo>
                    <a:pt x="73700" y="119860"/>
                    <a:pt x="61675" y="131885"/>
                    <a:pt x="46819" y="131885"/>
                  </a:cubicBezTo>
                  <a:lnTo>
                    <a:pt x="26881" y="131885"/>
                  </a:lnTo>
                  <a:cubicBezTo>
                    <a:pt x="12025" y="131885"/>
                    <a:pt x="0" y="119860"/>
                    <a:pt x="0" y="105003"/>
                  </a:cubicBezTo>
                  <a:lnTo>
                    <a:pt x="0" y="26881"/>
                  </a:lnTo>
                  <a:cubicBezTo>
                    <a:pt x="0" y="12025"/>
                    <a:pt x="12025" y="0"/>
                    <a:pt x="26881" y="0"/>
                  </a:cubicBezTo>
                  <a:lnTo>
                    <a:pt x="46819" y="0"/>
                  </a:lnTo>
                  <a:cubicBezTo>
                    <a:pt x="61675" y="0"/>
                    <a:pt x="73700" y="12025"/>
                    <a:pt x="73700" y="26881"/>
                  </a:cubicBezTo>
                  <a:lnTo>
                    <a:pt x="73700" y="105003"/>
                  </a:lnTo>
                  <a:close/>
                  <a:moveTo>
                    <a:pt x="58184" y="26920"/>
                  </a:moveTo>
                  <a:cubicBezTo>
                    <a:pt x="58184" y="20636"/>
                    <a:pt x="53103" y="15555"/>
                    <a:pt x="46819" y="15555"/>
                  </a:cubicBezTo>
                  <a:lnTo>
                    <a:pt x="26881" y="15555"/>
                  </a:lnTo>
                  <a:cubicBezTo>
                    <a:pt x="20597" y="15555"/>
                    <a:pt x="15516" y="20636"/>
                    <a:pt x="15516" y="26920"/>
                  </a:cubicBezTo>
                  <a:lnTo>
                    <a:pt x="15516" y="105042"/>
                  </a:lnTo>
                  <a:cubicBezTo>
                    <a:pt x="15516" y="111326"/>
                    <a:pt x="20597" y="116408"/>
                    <a:pt x="26881" y="116408"/>
                  </a:cubicBezTo>
                  <a:lnTo>
                    <a:pt x="46819" y="116408"/>
                  </a:lnTo>
                  <a:cubicBezTo>
                    <a:pt x="53103" y="116408"/>
                    <a:pt x="58184" y="111326"/>
                    <a:pt x="58184" y="105042"/>
                  </a:cubicBezTo>
                  <a:lnTo>
                    <a:pt x="58184" y="26920"/>
                  </a:lnTo>
                  <a:close/>
                </a:path>
              </a:pathLst>
            </a:custGeom>
            <a:grpFill/>
            <a:ln w="3867" cap="flat">
              <a:noFill/>
              <a:prstDash val="solid"/>
              <a:miter/>
            </a:ln>
          </p:spPr>
          <p:txBody>
            <a:bodyPr rtlCol="0" anchor="ctr"/>
            <a:lstStyle/>
            <a:p>
              <a:endParaRPr lang="en-ID"/>
            </a:p>
          </p:txBody>
        </p:sp>
        <p:sp>
          <p:nvSpPr>
            <p:cNvPr id="68" name="Freeform: Shape 67">
              <a:extLst>
                <a:ext uri="{FF2B5EF4-FFF2-40B4-BE49-F238E27FC236}">
                  <a16:creationId xmlns:a16="http://schemas.microsoft.com/office/drawing/2014/main" id="{EBD5FE19-CEE4-4DC8-A8FA-6238A0CF0D23}"/>
                </a:ext>
              </a:extLst>
            </p:cNvPr>
            <p:cNvSpPr/>
            <p:nvPr/>
          </p:nvSpPr>
          <p:spPr>
            <a:xfrm>
              <a:off x="6859339" y="1936087"/>
              <a:ext cx="73700" cy="174553"/>
            </a:xfrm>
            <a:custGeom>
              <a:avLst/>
              <a:gdLst>
                <a:gd name="connsiteX0" fmla="*/ 73700 w 73700"/>
                <a:gd name="connsiteY0" fmla="*/ 147672 h 174553"/>
                <a:gd name="connsiteX1" fmla="*/ 46819 w 73700"/>
                <a:gd name="connsiteY1" fmla="*/ 174553 h 174553"/>
                <a:gd name="connsiteX2" fmla="*/ 26881 w 73700"/>
                <a:gd name="connsiteY2" fmla="*/ 174553 h 174553"/>
                <a:gd name="connsiteX3" fmla="*/ 0 w 73700"/>
                <a:gd name="connsiteY3" fmla="*/ 147672 h 174553"/>
                <a:gd name="connsiteX4" fmla="*/ 0 w 73700"/>
                <a:gd name="connsiteY4" fmla="*/ 26881 h 174553"/>
                <a:gd name="connsiteX5" fmla="*/ 26881 w 73700"/>
                <a:gd name="connsiteY5" fmla="*/ 0 h 174553"/>
                <a:gd name="connsiteX6" fmla="*/ 46819 w 73700"/>
                <a:gd name="connsiteY6" fmla="*/ 0 h 174553"/>
                <a:gd name="connsiteX7" fmla="*/ 73700 w 73700"/>
                <a:gd name="connsiteY7" fmla="*/ 26881 h 174553"/>
                <a:gd name="connsiteX8" fmla="*/ 73700 w 73700"/>
                <a:gd name="connsiteY8" fmla="*/ 147672 h 174553"/>
                <a:gd name="connsiteX9" fmla="*/ 58184 w 73700"/>
                <a:gd name="connsiteY9" fmla="*/ 26920 h 174553"/>
                <a:gd name="connsiteX10" fmla="*/ 46819 w 73700"/>
                <a:gd name="connsiteY10" fmla="*/ 15555 h 174553"/>
                <a:gd name="connsiteX11" fmla="*/ 26881 w 73700"/>
                <a:gd name="connsiteY11" fmla="*/ 15555 h 174553"/>
                <a:gd name="connsiteX12" fmla="*/ 15516 w 73700"/>
                <a:gd name="connsiteY12" fmla="*/ 26920 h 174553"/>
                <a:gd name="connsiteX13" fmla="*/ 15516 w 73700"/>
                <a:gd name="connsiteY13" fmla="*/ 147711 h 174553"/>
                <a:gd name="connsiteX14" fmla="*/ 26881 w 73700"/>
                <a:gd name="connsiteY14" fmla="*/ 159076 h 174553"/>
                <a:gd name="connsiteX15" fmla="*/ 46819 w 73700"/>
                <a:gd name="connsiteY15" fmla="*/ 159076 h 174553"/>
                <a:gd name="connsiteX16" fmla="*/ 58184 w 73700"/>
                <a:gd name="connsiteY16" fmla="*/ 147711 h 174553"/>
                <a:gd name="connsiteX17" fmla="*/ 58184 w 73700"/>
                <a:gd name="connsiteY17" fmla="*/ 26920 h 17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700" h="174553">
                  <a:moveTo>
                    <a:pt x="73700" y="147672"/>
                  </a:moveTo>
                  <a:cubicBezTo>
                    <a:pt x="73700" y="162528"/>
                    <a:pt x="61675" y="174553"/>
                    <a:pt x="46819" y="174553"/>
                  </a:cubicBezTo>
                  <a:lnTo>
                    <a:pt x="26881" y="174553"/>
                  </a:lnTo>
                  <a:cubicBezTo>
                    <a:pt x="12025" y="174553"/>
                    <a:pt x="0" y="162528"/>
                    <a:pt x="0" y="147672"/>
                  </a:cubicBezTo>
                  <a:lnTo>
                    <a:pt x="0" y="26881"/>
                  </a:lnTo>
                  <a:cubicBezTo>
                    <a:pt x="0" y="12025"/>
                    <a:pt x="12025" y="0"/>
                    <a:pt x="26881" y="0"/>
                  </a:cubicBezTo>
                  <a:lnTo>
                    <a:pt x="46819" y="0"/>
                  </a:lnTo>
                  <a:cubicBezTo>
                    <a:pt x="61675" y="0"/>
                    <a:pt x="73700" y="12025"/>
                    <a:pt x="73700" y="26881"/>
                  </a:cubicBezTo>
                  <a:lnTo>
                    <a:pt x="73700" y="147672"/>
                  </a:lnTo>
                  <a:close/>
                  <a:moveTo>
                    <a:pt x="58184" y="26920"/>
                  </a:moveTo>
                  <a:cubicBezTo>
                    <a:pt x="58184" y="20636"/>
                    <a:pt x="53103" y="15555"/>
                    <a:pt x="46819" y="15555"/>
                  </a:cubicBezTo>
                  <a:lnTo>
                    <a:pt x="26881" y="15555"/>
                  </a:lnTo>
                  <a:cubicBezTo>
                    <a:pt x="20597" y="15555"/>
                    <a:pt x="15516" y="20636"/>
                    <a:pt x="15516" y="26920"/>
                  </a:cubicBezTo>
                  <a:lnTo>
                    <a:pt x="15516" y="147711"/>
                  </a:lnTo>
                  <a:cubicBezTo>
                    <a:pt x="15516" y="153995"/>
                    <a:pt x="20597" y="159076"/>
                    <a:pt x="26881" y="159076"/>
                  </a:cubicBezTo>
                  <a:lnTo>
                    <a:pt x="46819" y="159076"/>
                  </a:lnTo>
                  <a:cubicBezTo>
                    <a:pt x="53103" y="159076"/>
                    <a:pt x="58184" y="153995"/>
                    <a:pt x="58184" y="147711"/>
                  </a:cubicBezTo>
                  <a:lnTo>
                    <a:pt x="58184" y="26920"/>
                  </a:lnTo>
                  <a:close/>
                </a:path>
              </a:pathLst>
            </a:custGeom>
            <a:grpFill/>
            <a:ln w="3867" cap="flat">
              <a:noFill/>
              <a:prstDash val="solid"/>
              <a:miter/>
            </a:ln>
          </p:spPr>
          <p:txBody>
            <a:bodyPr rtlCol="0" anchor="ctr"/>
            <a:lstStyle/>
            <a:p>
              <a:endParaRPr lang="en-ID"/>
            </a:p>
          </p:txBody>
        </p:sp>
        <p:sp>
          <p:nvSpPr>
            <p:cNvPr id="69" name="Freeform: Shape 68">
              <a:extLst>
                <a:ext uri="{FF2B5EF4-FFF2-40B4-BE49-F238E27FC236}">
                  <a16:creationId xmlns:a16="http://schemas.microsoft.com/office/drawing/2014/main" id="{88421EF2-6D9D-44BB-9A95-E8FAA31B3865}"/>
                </a:ext>
              </a:extLst>
            </p:cNvPr>
            <p:cNvSpPr/>
            <p:nvPr/>
          </p:nvSpPr>
          <p:spPr>
            <a:xfrm>
              <a:off x="6967951" y="1916732"/>
              <a:ext cx="19395" cy="34911"/>
            </a:xfrm>
            <a:custGeom>
              <a:avLst/>
              <a:gdLst>
                <a:gd name="connsiteX0" fmla="*/ 3142 w 19394"/>
                <a:gd name="connsiteY0" fmla="*/ 34911 h 34910"/>
                <a:gd name="connsiteX1" fmla="*/ 0 w 19394"/>
                <a:gd name="connsiteY1" fmla="*/ 31032 h 34910"/>
                <a:gd name="connsiteX2" fmla="*/ 0 w 19394"/>
                <a:gd name="connsiteY2" fmla="*/ 7603 h 34910"/>
                <a:gd name="connsiteX3" fmla="*/ 8805 w 19394"/>
                <a:gd name="connsiteY3" fmla="*/ 0 h 34910"/>
                <a:gd name="connsiteX4" fmla="*/ 17921 w 19394"/>
                <a:gd name="connsiteY4" fmla="*/ 0 h 34910"/>
                <a:gd name="connsiteX5" fmla="*/ 21800 w 19394"/>
                <a:gd name="connsiteY5" fmla="*/ 3879 h 34910"/>
                <a:gd name="connsiteX6" fmla="*/ 17921 w 19394"/>
                <a:gd name="connsiteY6" fmla="*/ 7758 h 34910"/>
                <a:gd name="connsiteX7" fmla="*/ 8805 w 19394"/>
                <a:gd name="connsiteY7" fmla="*/ 7758 h 34910"/>
                <a:gd name="connsiteX8" fmla="*/ 6323 w 19394"/>
                <a:gd name="connsiteY8" fmla="*/ 7913 h 34910"/>
                <a:gd name="connsiteX9" fmla="*/ 6672 w 19394"/>
                <a:gd name="connsiteY9" fmla="*/ 31032 h 34910"/>
                <a:gd name="connsiteX10" fmla="*/ 3142 w 19394"/>
                <a:gd name="connsiteY10" fmla="*/ 34911 h 3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94" h="34910">
                  <a:moveTo>
                    <a:pt x="3142" y="34911"/>
                  </a:moveTo>
                  <a:cubicBezTo>
                    <a:pt x="1009" y="34911"/>
                    <a:pt x="0" y="33165"/>
                    <a:pt x="0" y="31032"/>
                  </a:cubicBezTo>
                  <a:lnTo>
                    <a:pt x="0" y="7603"/>
                  </a:lnTo>
                  <a:cubicBezTo>
                    <a:pt x="0" y="0"/>
                    <a:pt x="6245" y="0"/>
                    <a:pt x="8805" y="0"/>
                  </a:cubicBezTo>
                  <a:lnTo>
                    <a:pt x="17921" y="0"/>
                  </a:lnTo>
                  <a:cubicBezTo>
                    <a:pt x="20054" y="0"/>
                    <a:pt x="21800" y="1745"/>
                    <a:pt x="21800" y="3879"/>
                  </a:cubicBezTo>
                  <a:cubicBezTo>
                    <a:pt x="21800" y="6013"/>
                    <a:pt x="20054" y="7758"/>
                    <a:pt x="17921" y="7758"/>
                  </a:cubicBezTo>
                  <a:lnTo>
                    <a:pt x="8805" y="7758"/>
                  </a:lnTo>
                  <a:cubicBezTo>
                    <a:pt x="7486" y="7758"/>
                    <a:pt x="6749" y="7836"/>
                    <a:pt x="6323" y="7913"/>
                  </a:cubicBezTo>
                  <a:lnTo>
                    <a:pt x="6672" y="31032"/>
                  </a:lnTo>
                  <a:cubicBezTo>
                    <a:pt x="6672" y="33165"/>
                    <a:pt x="5275" y="34911"/>
                    <a:pt x="3142" y="34911"/>
                  </a:cubicBezTo>
                  <a:close/>
                </a:path>
              </a:pathLst>
            </a:custGeom>
            <a:grpFill/>
            <a:ln w="3867" cap="flat">
              <a:noFill/>
              <a:prstDash val="solid"/>
              <a:miter/>
            </a:ln>
          </p:spPr>
          <p:txBody>
            <a:bodyPr rtlCol="0" anchor="ctr"/>
            <a:lstStyle/>
            <a:p>
              <a:endParaRPr lang="en-ID"/>
            </a:p>
          </p:txBody>
        </p:sp>
        <p:sp>
          <p:nvSpPr>
            <p:cNvPr id="70" name="Freeform: Shape 69">
              <a:extLst>
                <a:ext uri="{FF2B5EF4-FFF2-40B4-BE49-F238E27FC236}">
                  <a16:creationId xmlns:a16="http://schemas.microsoft.com/office/drawing/2014/main" id="{379DB7B8-CDAF-4412-A3ED-D46B0938ABFD}"/>
                </a:ext>
              </a:extLst>
            </p:cNvPr>
            <p:cNvSpPr/>
            <p:nvPr/>
          </p:nvSpPr>
          <p:spPr>
            <a:xfrm>
              <a:off x="6966477" y="1952334"/>
              <a:ext cx="7758" cy="3879"/>
            </a:xfrm>
            <a:custGeom>
              <a:avLst/>
              <a:gdLst>
                <a:gd name="connsiteX0" fmla="*/ 3879 w 7757"/>
                <a:gd name="connsiteY0" fmla="*/ 7724 h 3878"/>
                <a:gd name="connsiteX1" fmla="*/ 1125 w 7757"/>
                <a:gd name="connsiteY1" fmla="*/ 6599 h 3878"/>
                <a:gd name="connsiteX2" fmla="*/ 0 w 7757"/>
                <a:gd name="connsiteY2" fmla="*/ 3845 h 3878"/>
                <a:gd name="connsiteX3" fmla="*/ 1125 w 7757"/>
                <a:gd name="connsiteY3" fmla="*/ 1091 h 3878"/>
                <a:gd name="connsiteX4" fmla="*/ 6633 w 7757"/>
                <a:gd name="connsiteY4" fmla="*/ 1091 h 3878"/>
                <a:gd name="connsiteX5" fmla="*/ 7758 w 7757"/>
                <a:gd name="connsiteY5" fmla="*/ 3845 h 3878"/>
                <a:gd name="connsiteX6" fmla="*/ 6633 w 7757"/>
                <a:gd name="connsiteY6" fmla="*/ 6599 h 3878"/>
                <a:gd name="connsiteX7" fmla="*/ 3879 w 7757"/>
                <a:gd name="connsiteY7" fmla="*/ 7724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7" h="3878">
                  <a:moveTo>
                    <a:pt x="3879" y="7724"/>
                  </a:moveTo>
                  <a:cubicBezTo>
                    <a:pt x="2870" y="7724"/>
                    <a:pt x="1862" y="7297"/>
                    <a:pt x="1125" y="6599"/>
                  </a:cubicBezTo>
                  <a:cubicBezTo>
                    <a:pt x="427" y="5862"/>
                    <a:pt x="0" y="4854"/>
                    <a:pt x="0" y="3845"/>
                  </a:cubicBezTo>
                  <a:cubicBezTo>
                    <a:pt x="0" y="2837"/>
                    <a:pt x="427" y="1828"/>
                    <a:pt x="1125" y="1091"/>
                  </a:cubicBezTo>
                  <a:cubicBezTo>
                    <a:pt x="2599" y="-383"/>
                    <a:pt x="5198" y="-344"/>
                    <a:pt x="6633" y="1091"/>
                  </a:cubicBezTo>
                  <a:cubicBezTo>
                    <a:pt x="7331" y="1828"/>
                    <a:pt x="7758" y="2798"/>
                    <a:pt x="7758" y="3845"/>
                  </a:cubicBezTo>
                  <a:cubicBezTo>
                    <a:pt x="7758" y="4854"/>
                    <a:pt x="7331" y="5862"/>
                    <a:pt x="6633" y="6599"/>
                  </a:cubicBezTo>
                  <a:cubicBezTo>
                    <a:pt x="5896" y="7297"/>
                    <a:pt x="4887" y="7724"/>
                    <a:pt x="3879" y="7724"/>
                  </a:cubicBezTo>
                  <a:close/>
                </a:path>
              </a:pathLst>
            </a:custGeom>
            <a:grpFill/>
            <a:ln w="3867" cap="flat">
              <a:noFill/>
              <a:prstDash val="solid"/>
              <a:miter/>
            </a:ln>
          </p:spPr>
          <p:txBody>
            <a:bodyPr rtlCol="0" anchor="ctr"/>
            <a:lstStyle/>
            <a:p>
              <a:endParaRPr lang="en-ID"/>
            </a:p>
          </p:txBody>
        </p:sp>
        <p:sp>
          <p:nvSpPr>
            <p:cNvPr id="71" name="Freeform: Shape 70">
              <a:extLst>
                <a:ext uri="{FF2B5EF4-FFF2-40B4-BE49-F238E27FC236}">
                  <a16:creationId xmlns:a16="http://schemas.microsoft.com/office/drawing/2014/main" id="{A4CAECCE-F328-4971-A0FD-6E8A599FE718}"/>
                </a:ext>
              </a:extLst>
            </p:cNvPr>
            <p:cNvSpPr/>
            <p:nvPr/>
          </p:nvSpPr>
          <p:spPr>
            <a:xfrm>
              <a:off x="6944690" y="1893419"/>
              <a:ext cx="69821" cy="217222"/>
            </a:xfrm>
            <a:custGeom>
              <a:avLst/>
              <a:gdLst>
                <a:gd name="connsiteX0" fmla="*/ 73700 w 69821"/>
                <a:gd name="connsiteY0" fmla="*/ 190340 h 217221"/>
                <a:gd name="connsiteX1" fmla="*/ 46819 w 69821"/>
                <a:gd name="connsiteY1" fmla="*/ 217222 h 217221"/>
                <a:gd name="connsiteX2" fmla="*/ 26881 w 69821"/>
                <a:gd name="connsiteY2" fmla="*/ 217222 h 217221"/>
                <a:gd name="connsiteX3" fmla="*/ 0 w 69821"/>
                <a:gd name="connsiteY3" fmla="*/ 190340 h 217221"/>
                <a:gd name="connsiteX4" fmla="*/ 0 w 69821"/>
                <a:gd name="connsiteY4" fmla="*/ 26881 h 217221"/>
                <a:gd name="connsiteX5" fmla="*/ 26881 w 69821"/>
                <a:gd name="connsiteY5" fmla="*/ 0 h 217221"/>
                <a:gd name="connsiteX6" fmla="*/ 46819 w 69821"/>
                <a:gd name="connsiteY6" fmla="*/ 0 h 217221"/>
                <a:gd name="connsiteX7" fmla="*/ 73700 w 69821"/>
                <a:gd name="connsiteY7" fmla="*/ 26881 h 217221"/>
                <a:gd name="connsiteX8" fmla="*/ 73700 w 69821"/>
                <a:gd name="connsiteY8" fmla="*/ 190340 h 217221"/>
                <a:gd name="connsiteX9" fmla="*/ 58184 w 69821"/>
                <a:gd name="connsiteY9" fmla="*/ 26920 h 217221"/>
                <a:gd name="connsiteX10" fmla="*/ 46819 w 69821"/>
                <a:gd name="connsiteY10" fmla="*/ 15555 h 217221"/>
                <a:gd name="connsiteX11" fmla="*/ 26881 w 69821"/>
                <a:gd name="connsiteY11" fmla="*/ 15555 h 217221"/>
                <a:gd name="connsiteX12" fmla="*/ 15516 w 69821"/>
                <a:gd name="connsiteY12" fmla="*/ 26920 h 217221"/>
                <a:gd name="connsiteX13" fmla="*/ 15516 w 69821"/>
                <a:gd name="connsiteY13" fmla="*/ 190379 h 217221"/>
                <a:gd name="connsiteX14" fmla="*/ 26881 w 69821"/>
                <a:gd name="connsiteY14" fmla="*/ 201745 h 217221"/>
                <a:gd name="connsiteX15" fmla="*/ 46819 w 69821"/>
                <a:gd name="connsiteY15" fmla="*/ 201745 h 217221"/>
                <a:gd name="connsiteX16" fmla="*/ 58184 w 69821"/>
                <a:gd name="connsiteY16" fmla="*/ 190379 h 217221"/>
                <a:gd name="connsiteX17" fmla="*/ 58184 w 69821"/>
                <a:gd name="connsiteY17" fmla="*/ 26920 h 2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821" h="217221">
                  <a:moveTo>
                    <a:pt x="73700" y="190340"/>
                  </a:moveTo>
                  <a:cubicBezTo>
                    <a:pt x="73700" y="205197"/>
                    <a:pt x="61675" y="217222"/>
                    <a:pt x="46819" y="217222"/>
                  </a:cubicBezTo>
                  <a:lnTo>
                    <a:pt x="26881" y="217222"/>
                  </a:lnTo>
                  <a:cubicBezTo>
                    <a:pt x="12025" y="217222"/>
                    <a:pt x="0" y="205197"/>
                    <a:pt x="0" y="190340"/>
                  </a:cubicBezTo>
                  <a:lnTo>
                    <a:pt x="0" y="26881"/>
                  </a:lnTo>
                  <a:cubicBezTo>
                    <a:pt x="0" y="12025"/>
                    <a:pt x="12025" y="0"/>
                    <a:pt x="26881" y="0"/>
                  </a:cubicBezTo>
                  <a:lnTo>
                    <a:pt x="46819" y="0"/>
                  </a:lnTo>
                  <a:cubicBezTo>
                    <a:pt x="61675" y="0"/>
                    <a:pt x="73700" y="12025"/>
                    <a:pt x="73700" y="26881"/>
                  </a:cubicBezTo>
                  <a:lnTo>
                    <a:pt x="73700" y="190340"/>
                  </a:lnTo>
                  <a:close/>
                  <a:moveTo>
                    <a:pt x="58184" y="26920"/>
                  </a:moveTo>
                  <a:cubicBezTo>
                    <a:pt x="58184" y="20636"/>
                    <a:pt x="53103" y="15555"/>
                    <a:pt x="46819" y="15555"/>
                  </a:cubicBezTo>
                  <a:lnTo>
                    <a:pt x="26881" y="15555"/>
                  </a:lnTo>
                  <a:cubicBezTo>
                    <a:pt x="20597" y="15555"/>
                    <a:pt x="15516" y="20636"/>
                    <a:pt x="15516" y="26920"/>
                  </a:cubicBezTo>
                  <a:lnTo>
                    <a:pt x="15516" y="190379"/>
                  </a:lnTo>
                  <a:cubicBezTo>
                    <a:pt x="15516" y="196663"/>
                    <a:pt x="20597" y="201745"/>
                    <a:pt x="26881" y="201745"/>
                  </a:cubicBezTo>
                  <a:lnTo>
                    <a:pt x="46819" y="201745"/>
                  </a:lnTo>
                  <a:cubicBezTo>
                    <a:pt x="53103" y="201745"/>
                    <a:pt x="58184" y="196663"/>
                    <a:pt x="58184" y="190379"/>
                  </a:cubicBezTo>
                  <a:lnTo>
                    <a:pt x="58184" y="26920"/>
                  </a:lnTo>
                  <a:close/>
                </a:path>
              </a:pathLst>
            </a:custGeom>
            <a:grpFill/>
            <a:ln w="3867" cap="flat">
              <a:noFill/>
              <a:prstDash val="solid"/>
              <a:miter/>
            </a:ln>
          </p:spPr>
          <p:txBody>
            <a:bodyPr rtlCol="0" anchor="ctr"/>
            <a:lstStyle/>
            <a:p>
              <a:endParaRPr lang="en-ID"/>
            </a:p>
          </p:txBody>
        </p:sp>
      </p:grpSp>
      <p:sp>
        <p:nvSpPr>
          <p:cNvPr id="75" name="Title 1">
            <a:extLst>
              <a:ext uri="{FF2B5EF4-FFF2-40B4-BE49-F238E27FC236}">
                <a16:creationId xmlns:a16="http://schemas.microsoft.com/office/drawing/2014/main" id="{7C30D76E-CD0C-408E-B44C-9CEF391A4962}"/>
              </a:ext>
            </a:extLst>
          </p:cNvPr>
          <p:cNvSpPr txBox="1">
            <a:spLocks/>
          </p:cNvSpPr>
          <p:nvPr/>
        </p:nvSpPr>
        <p:spPr>
          <a:xfrm>
            <a:off x="6093420" y="1262402"/>
            <a:ext cx="4574580" cy="817916"/>
          </a:xfrm>
          <a:prstGeom prst="rect">
            <a:avLst/>
          </a:prstGeom>
        </p:spPr>
        <p:txBody>
          <a:bodyPr wrap="square">
            <a:spAutoFit/>
          </a:bodyPr>
          <a:lstStyle>
            <a:defPPr>
              <a:defRPr lang="en-US"/>
            </a:defPPr>
            <a:lvl1pPr>
              <a:lnSpc>
                <a:spcPct val="120000"/>
              </a:lnSpc>
              <a:spcAft>
                <a:spcPts val="600"/>
              </a:spcAft>
              <a:defRPr sz="1000">
                <a:solidFill>
                  <a:schemeClr val="accent1"/>
                </a:solidFill>
                <a:ea typeface="Karla" pitchFamily="2" charset="0"/>
                <a:cs typeface="Open Sans" panose="020B0606030504020204" pitchFamily="34" charset="0"/>
              </a:defRPr>
            </a:lvl1pPr>
          </a:lstStyle>
          <a:p>
            <a:r>
              <a:rPr lang="en-US">
                <a:solidFill>
                  <a:schemeClr val="tx1">
                    <a:lumMod val="50000"/>
                    <a:lumOff val="50000"/>
                  </a:schemeClr>
                </a:solidFill>
              </a:rPr>
              <a:t>Fusce a felis porta, ultrices arcu eu, ultricies magna. Aliquam sed ipsum maximus est euismod dignissim. Maecenas consequat elementum eros, ut pharetra velit convallis nec. Vivamus interdum porta varius. Nam quis libero ipsum. </a:t>
            </a:r>
          </a:p>
        </p:txBody>
      </p:sp>
    </p:spTree>
    <p:extLst>
      <p:ext uri="{BB962C8B-B14F-4D97-AF65-F5344CB8AC3E}">
        <p14:creationId xmlns:p14="http://schemas.microsoft.com/office/powerpoint/2010/main" val="126353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1D520A00-B9EC-4558-BA57-845D2397527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813" r="23813"/>
          <a:stretch>
            <a:fillRect/>
          </a:stretch>
        </p:blipFill>
        <p:spPr/>
      </p:pic>
      <p:pic>
        <p:nvPicPr>
          <p:cNvPr id="15" name="Picture Placeholder 14">
            <a:extLst>
              <a:ext uri="{FF2B5EF4-FFF2-40B4-BE49-F238E27FC236}">
                <a16:creationId xmlns:a16="http://schemas.microsoft.com/office/drawing/2014/main" id="{7A6458E5-0D98-42CE-907D-86FF86C8640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569" b="7569"/>
          <a:stretch>
            <a:fillRect/>
          </a:stretch>
        </p:blipFill>
        <p:spPr/>
      </p:pic>
      <p:grpSp>
        <p:nvGrpSpPr>
          <p:cNvPr id="6" name="Group 5">
            <a:extLst>
              <a:ext uri="{FF2B5EF4-FFF2-40B4-BE49-F238E27FC236}">
                <a16:creationId xmlns:a16="http://schemas.microsoft.com/office/drawing/2014/main" id="{DFA20D0A-A5DF-41AA-A1EF-5FA75ECC6593}"/>
              </a:ext>
            </a:extLst>
          </p:cNvPr>
          <p:cNvGrpSpPr/>
          <p:nvPr/>
        </p:nvGrpSpPr>
        <p:grpSpPr>
          <a:xfrm>
            <a:off x="1016595" y="1548328"/>
            <a:ext cx="4574580" cy="3720233"/>
            <a:chOff x="1016595" y="1564342"/>
            <a:chExt cx="4574580" cy="3720233"/>
          </a:xfrm>
        </p:grpSpPr>
        <p:sp>
          <p:nvSpPr>
            <p:cNvPr id="2" name="TextBox 1">
              <a:extLst>
                <a:ext uri="{FF2B5EF4-FFF2-40B4-BE49-F238E27FC236}">
                  <a16:creationId xmlns:a16="http://schemas.microsoft.com/office/drawing/2014/main" id="{2A1556B7-811E-49AD-92D2-2FE0EB885750}"/>
                </a:ext>
              </a:extLst>
            </p:cNvPr>
            <p:cNvSpPr txBox="1"/>
            <p:nvPr/>
          </p:nvSpPr>
          <p:spPr>
            <a:xfrm>
              <a:off x="1021555" y="2209498"/>
              <a:ext cx="3645695" cy="1569660"/>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Bring your Amusement Park to the sky</a:t>
              </a:r>
            </a:p>
          </p:txBody>
        </p:sp>
        <p:sp>
          <p:nvSpPr>
            <p:cNvPr id="4" name="TextBox 3">
              <a:extLst>
                <a:ext uri="{FF2B5EF4-FFF2-40B4-BE49-F238E27FC236}">
                  <a16:creationId xmlns:a16="http://schemas.microsoft.com/office/drawing/2014/main" id="{EDF451E9-C9EC-4877-A7E9-20D83803FDA4}"/>
                </a:ext>
              </a:extLst>
            </p:cNvPr>
            <p:cNvSpPr txBox="1"/>
            <p:nvPr/>
          </p:nvSpPr>
          <p:spPr>
            <a:xfrm>
              <a:off x="1019175" y="1564342"/>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5" name="Title 1">
              <a:extLst>
                <a:ext uri="{FF2B5EF4-FFF2-40B4-BE49-F238E27FC236}">
                  <a16:creationId xmlns:a16="http://schemas.microsoft.com/office/drawing/2014/main" id="{4821A632-3538-4340-896C-4F430A8BCB3A}"/>
                </a:ext>
              </a:extLst>
            </p:cNvPr>
            <p:cNvSpPr txBox="1">
              <a:spLocks/>
            </p:cNvSpPr>
            <p:nvPr/>
          </p:nvSpPr>
          <p:spPr>
            <a:xfrm>
              <a:off x="1016595" y="3571285"/>
              <a:ext cx="4574580" cy="171329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a:p>
              <a:pPr>
                <a:spcAft>
                  <a:spcPts val="1200"/>
                </a:spcAft>
              </a:pPr>
              <a:r>
                <a:rPr lang="en-US" sz="1000" dirty="0" err="1">
                  <a:solidFill>
                    <a:schemeClr val="tx1">
                      <a:lumMod val="50000"/>
                      <a:lumOff val="50000"/>
                    </a:schemeClr>
                  </a:solidFill>
                </a:rPr>
                <a:t>Orci</a:t>
              </a:r>
              <a:r>
                <a:rPr lang="en-US" sz="1000" dirty="0">
                  <a:solidFill>
                    <a:schemeClr val="tx1">
                      <a:lumMod val="50000"/>
                      <a:lumOff val="50000"/>
                    </a:schemeClr>
                  </a:solidFill>
                </a:rPr>
                <a:t> </a:t>
              </a:r>
              <a:r>
                <a:rPr lang="en-US" sz="1000" dirty="0" err="1">
                  <a:solidFill>
                    <a:schemeClr val="tx1">
                      <a:lumMod val="50000"/>
                      <a:lumOff val="50000"/>
                    </a:schemeClr>
                  </a:solidFill>
                </a:rPr>
                <a:t>varius</a:t>
              </a:r>
              <a:r>
                <a:rPr lang="en-US" sz="1000" dirty="0">
                  <a:solidFill>
                    <a:schemeClr val="tx1">
                      <a:lumMod val="50000"/>
                      <a:lumOff val="50000"/>
                    </a:schemeClr>
                  </a:solidFill>
                </a:rPr>
                <a:t> </a:t>
              </a:r>
              <a:r>
                <a:rPr lang="en-US" sz="1000" dirty="0" err="1">
                  <a:solidFill>
                    <a:schemeClr val="tx1">
                      <a:lumMod val="50000"/>
                      <a:lumOff val="50000"/>
                    </a:schemeClr>
                  </a:solidFill>
                </a:rPr>
                <a:t>natoque</a:t>
              </a:r>
              <a:r>
                <a:rPr lang="en-US" sz="1000" dirty="0">
                  <a:solidFill>
                    <a:schemeClr val="tx1">
                      <a:lumMod val="50000"/>
                      <a:lumOff val="50000"/>
                    </a:schemeClr>
                  </a:solidFill>
                </a:rPr>
                <a:t> </a:t>
              </a:r>
              <a:r>
                <a:rPr lang="en-US" sz="1000" dirty="0" err="1">
                  <a:solidFill>
                    <a:schemeClr val="tx1">
                      <a:lumMod val="50000"/>
                      <a:lumOff val="50000"/>
                    </a:schemeClr>
                  </a:solidFill>
                </a:rPr>
                <a:t>penatibus</a:t>
              </a:r>
              <a:r>
                <a:rPr lang="en-US" sz="1000" dirty="0">
                  <a:solidFill>
                    <a:schemeClr val="tx1">
                      <a:lumMod val="50000"/>
                      <a:lumOff val="50000"/>
                    </a:schemeClr>
                  </a:solidFill>
                </a:rPr>
                <a:t> et </a:t>
              </a:r>
              <a:r>
                <a:rPr lang="en-US" sz="1000" dirty="0" err="1">
                  <a:solidFill>
                    <a:schemeClr val="tx1">
                      <a:lumMod val="50000"/>
                      <a:lumOff val="50000"/>
                    </a:schemeClr>
                  </a:solidFill>
                </a:rPr>
                <a:t>magnis</a:t>
              </a:r>
              <a:r>
                <a:rPr lang="en-US" sz="1000" dirty="0">
                  <a:solidFill>
                    <a:schemeClr val="tx1">
                      <a:lumMod val="50000"/>
                      <a:lumOff val="50000"/>
                    </a:schemeClr>
                  </a:solidFill>
                </a:rPr>
                <a:t> dis parturient </a:t>
              </a:r>
              <a:r>
                <a:rPr lang="en-US" sz="1000" dirty="0" err="1">
                  <a:solidFill>
                    <a:schemeClr val="tx1">
                      <a:lumMod val="50000"/>
                      <a:lumOff val="50000"/>
                    </a:schemeClr>
                  </a:solidFill>
                </a:rPr>
                <a:t>montes</a:t>
              </a:r>
              <a:r>
                <a:rPr lang="en-US" sz="1000" dirty="0">
                  <a:solidFill>
                    <a:schemeClr val="tx1">
                      <a:lumMod val="50000"/>
                      <a:lumOff val="50000"/>
                    </a:schemeClr>
                  </a:solidFill>
                </a:rPr>
                <a:t>, </a:t>
              </a:r>
              <a:r>
                <a:rPr lang="en-US" sz="1000" dirty="0" err="1">
                  <a:solidFill>
                    <a:schemeClr val="tx1">
                      <a:lumMod val="50000"/>
                      <a:lumOff val="50000"/>
                    </a:schemeClr>
                  </a:solidFill>
                </a:rPr>
                <a:t>nascetur</a:t>
              </a:r>
              <a:r>
                <a:rPr lang="en-US" sz="1000" dirty="0">
                  <a:solidFill>
                    <a:schemeClr val="tx1">
                      <a:lumMod val="50000"/>
                      <a:lumOff val="50000"/>
                    </a:schemeClr>
                  </a:solidFill>
                </a:rPr>
                <a:t> </a:t>
              </a:r>
              <a:r>
                <a:rPr lang="en-US" sz="1000" dirty="0" err="1">
                  <a:solidFill>
                    <a:schemeClr val="tx1">
                      <a:lumMod val="50000"/>
                      <a:lumOff val="50000"/>
                    </a:schemeClr>
                  </a:solidFill>
                </a:rPr>
                <a:t>ridiculus</a:t>
              </a:r>
              <a:r>
                <a:rPr lang="en-US" sz="1000" dirty="0">
                  <a:solidFill>
                    <a:schemeClr val="tx1">
                      <a:lumMod val="50000"/>
                      <a:lumOff val="50000"/>
                    </a:schemeClr>
                  </a:solidFill>
                </a:rPr>
                <a:t> mus. </a:t>
              </a:r>
              <a:r>
                <a:rPr lang="en-US" sz="1000" dirty="0" err="1">
                  <a:solidFill>
                    <a:schemeClr val="tx1">
                      <a:lumMod val="50000"/>
                      <a:lumOff val="50000"/>
                    </a:schemeClr>
                  </a:solidFill>
                </a:rPr>
                <a:t>Vivamus</a:t>
              </a:r>
              <a:r>
                <a:rPr lang="en-US" sz="1000" dirty="0">
                  <a:solidFill>
                    <a:schemeClr val="tx1">
                      <a:lumMod val="50000"/>
                      <a:lumOff val="50000"/>
                    </a:schemeClr>
                  </a:solidFill>
                </a:rPr>
                <a:t> in lorem in </a:t>
              </a:r>
              <a:r>
                <a:rPr lang="en-US" sz="1000" dirty="0" err="1">
                  <a:solidFill>
                    <a:schemeClr val="tx1">
                      <a:lumMod val="50000"/>
                      <a:lumOff val="50000"/>
                    </a:schemeClr>
                  </a:solidFill>
                </a:rPr>
                <a:t>odio</a:t>
              </a:r>
              <a:r>
                <a:rPr lang="en-US" sz="1000" dirty="0">
                  <a:solidFill>
                    <a:schemeClr val="tx1">
                      <a:lumMod val="50000"/>
                      <a:lumOff val="50000"/>
                    </a:schemeClr>
                  </a:solidFill>
                </a:rPr>
                <a:t> </a:t>
              </a:r>
              <a:r>
                <a:rPr lang="en-US" sz="1000" dirty="0" err="1">
                  <a:solidFill>
                    <a:schemeClr val="tx1">
                      <a:lumMod val="50000"/>
                      <a:lumOff val="50000"/>
                    </a:schemeClr>
                  </a:solidFill>
                </a:rPr>
                <a:t>tristique</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id vitae </a:t>
              </a:r>
              <a:r>
                <a:rPr lang="en-US" sz="1000" dirty="0" err="1">
                  <a:solidFill>
                    <a:schemeClr val="tx1">
                      <a:lumMod val="50000"/>
                      <a:lumOff val="50000"/>
                    </a:schemeClr>
                  </a:solidFill>
                </a:rPr>
                <a:t>odio</a:t>
              </a:r>
              <a:r>
                <a:rPr lang="en-US" sz="1000" dirty="0">
                  <a:solidFill>
                    <a:schemeClr val="tx1">
                      <a:lumMod val="50000"/>
                      <a:lumOff val="50000"/>
                    </a:schemeClr>
                  </a:solidFill>
                </a:rPr>
                <a:t>. Vestibulum sed </a:t>
              </a:r>
              <a:r>
                <a:rPr lang="en-US" sz="1000" dirty="0" err="1">
                  <a:solidFill>
                    <a:schemeClr val="tx1">
                      <a:lumMod val="50000"/>
                      <a:lumOff val="50000"/>
                    </a:schemeClr>
                  </a:solidFill>
                </a:rPr>
                <a:t>sem</a:t>
              </a:r>
              <a:r>
                <a:rPr lang="en-US" sz="1000" dirty="0">
                  <a:solidFill>
                    <a:schemeClr val="tx1">
                      <a:lumMod val="50000"/>
                      <a:lumOff val="50000"/>
                    </a:schemeClr>
                  </a:solidFill>
                </a:rPr>
                <a:t> </a:t>
              </a:r>
              <a:r>
                <a:rPr lang="en-US" sz="1000" dirty="0" err="1">
                  <a:solidFill>
                    <a:schemeClr val="tx1">
                      <a:lumMod val="50000"/>
                      <a:lumOff val="50000"/>
                    </a:schemeClr>
                  </a:solidFill>
                </a:rPr>
                <a:t>suscipit</a:t>
              </a:r>
              <a:r>
                <a:rPr lang="en-US" sz="1000" dirty="0">
                  <a:solidFill>
                    <a:schemeClr val="tx1">
                      <a:lumMod val="50000"/>
                      <a:lumOff val="50000"/>
                    </a:schemeClr>
                  </a:solidFill>
                </a:rPr>
                <a:t> dui </a:t>
              </a:r>
              <a:r>
                <a:rPr lang="en-US" sz="1000" dirty="0" err="1">
                  <a:solidFill>
                    <a:schemeClr val="tx1">
                      <a:lumMod val="50000"/>
                      <a:lumOff val="50000"/>
                    </a:schemeClr>
                  </a:solidFill>
                </a:rPr>
                <a:t>luctus</a:t>
              </a:r>
              <a:r>
                <a:rPr lang="en-US" sz="1000" dirty="0">
                  <a:solidFill>
                    <a:schemeClr val="tx1">
                      <a:lumMod val="50000"/>
                      <a:lumOff val="50000"/>
                    </a:schemeClr>
                  </a:solidFill>
                </a:rPr>
                <a:t>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sed </a:t>
              </a:r>
              <a:r>
                <a:rPr lang="en-US" sz="1000" dirty="0" err="1">
                  <a:solidFill>
                    <a:schemeClr val="tx1">
                      <a:lumMod val="50000"/>
                      <a:lumOff val="50000"/>
                    </a:schemeClr>
                  </a:solidFill>
                </a:rPr>
                <a:t>justo</a:t>
              </a:r>
              <a:r>
                <a:rPr lang="en-US" sz="1000" dirty="0">
                  <a:solidFill>
                    <a:schemeClr val="tx1">
                      <a:lumMod val="50000"/>
                      <a:lumOff val="50000"/>
                    </a:schemeClr>
                  </a:solidFill>
                </a:rPr>
                <a:t>. </a:t>
              </a:r>
            </a:p>
          </p:txBody>
        </p:sp>
      </p:grpSp>
      <p:grpSp>
        <p:nvGrpSpPr>
          <p:cNvPr id="11" name="Group 10">
            <a:extLst>
              <a:ext uri="{FF2B5EF4-FFF2-40B4-BE49-F238E27FC236}">
                <a16:creationId xmlns:a16="http://schemas.microsoft.com/office/drawing/2014/main" id="{611CA935-DDF8-4266-8CA7-0EF616E0C298}"/>
              </a:ext>
            </a:extLst>
          </p:cNvPr>
          <p:cNvGrpSpPr/>
          <p:nvPr/>
        </p:nvGrpSpPr>
        <p:grpSpPr>
          <a:xfrm>
            <a:off x="8124825" y="467159"/>
            <a:ext cx="1164594" cy="1021717"/>
            <a:chOff x="1181078" y="4743313"/>
            <a:chExt cx="1164594" cy="1021717"/>
          </a:xfrm>
        </p:grpSpPr>
        <p:sp>
          <p:nvSpPr>
            <p:cNvPr id="13" name="Freeform: Shape 12">
              <a:extLst>
                <a:ext uri="{FF2B5EF4-FFF2-40B4-BE49-F238E27FC236}">
                  <a16:creationId xmlns:a16="http://schemas.microsoft.com/office/drawing/2014/main" id="{89A628B6-11F5-45CE-AD31-3B4AC4BA6EEB}"/>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14" name="TextBox 13">
              <a:extLst>
                <a:ext uri="{FF2B5EF4-FFF2-40B4-BE49-F238E27FC236}">
                  <a16:creationId xmlns:a16="http://schemas.microsoft.com/office/drawing/2014/main" id="{7E78AC6E-E549-46EE-8A3F-BFCE932D839A}"/>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01</a:t>
              </a:r>
            </a:p>
          </p:txBody>
        </p:sp>
      </p:grpSp>
      <p:sp>
        <p:nvSpPr>
          <p:cNvPr id="12" name="Title 1">
            <a:extLst>
              <a:ext uri="{FF2B5EF4-FFF2-40B4-BE49-F238E27FC236}">
                <a16:creationId xmlns:a16="http://schemas.microsoft.com/office/drawing/2014/main" id="{4117FBCE-84E2-4D41-94D9-7E1EBCBD3525}"/>
              </a:ext>
            </a:extLst>
          </p:cNvPr>
          <p:cNvSpPr txBox="1">
            <a:spLocks/>
          </p:cNvSpPr>
          <p:nvPr/>
        </p:nvSpPr>
        <p:spPr>
          <a:xfrm>
            <a:off x="9527014" y="855626"/>
            <a:ext cx="2169686" cy="82073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sp>
        <p:nvSpPr>
          <p:cNvPr id="17" name="Freeform: Shape 16">
            <a:extLst>
              <a:ext uri="{FF2B5EF4-FFF2-40B4-BE49-F238E27FC236}">
                <a16:creationId xmlns:a16="http://schemas.microsoft.com/office/drawing/2014/main" id="{92410BA0-54FC-4DD6-AEAA-C6A54136EA3F}"/>
              </a:ext>
            </a:extLst>
          </p:cNvPr>
          <p:cNvSpPr/>
          <p:nvPr/>
        </p:nvSpPr>
        <p:spPr>
          <a:xfrm rot="10800000">
            <a:off x="8484231" y="5217938"/>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18" name="TextBox 17">
            <a:extLst>
              <a:ext uri="{FF2B5EF4-FFF2-40B4-BE49-F238E27FC236}">
                <a16:creationId xmlns:a16="http://schemas.microsoft.com/office/drawing/2014/main" id="{660D9217-886E-4806-8EBC-D93486D38F79}"/>
              </a:ext>
            </a:extLst>
          </p:cNvPr>
          <p:cNvSpPr txBox="1"/>
          <p:nvPr/>
        </p:nvSpPr>
        <p:spPr>
          <a:xfrm>
            <a:off x="8779881" y="5500109"/>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02</a:t>
            </a:r>
          </a:p>
        </p:txBody>
      </p:sp>
      <p:sp>
        <p:nvSpPr>
          <p:cNvPr id="19" name="Title 1">
            <a:extLst>
              <a:ext uri="{FF2B5EF4-FFF2-40B4-BE49-F238E27FC236}">
                <a16:creationId xmlns:a16="http://schemas.microsoft.com/office/drawing/2014/main" id="{144D47EB-13D3-4520-ADA6-882ACF8536C1}"/>
              </a:ext>
            </a:extLst>
          </p:cNvPr>
          <p:cNvSpPr txBox="1">
            <a:spLocks/>
          </p:cNvSpPr>
          <p:nvPr/>
        </p:nvSpPr>
        <p:spPr>
          <a:xfrm>
            <a:off x="6096000" y="5217938"/>
            <a:ext cx="2169686" cy="820738"/>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pPr algn="r"/>
            <a:r>
              <a:rPr lang="en-US" dirty="0" err="1">
                <a:solidFill>
                  <a:schemeClr val="tx1">
                    <a:lumMod val="50000"/>
                    <a:lumOff val="50000"/>
                  </a:schemeClr>
                </a:solidFill>
              </a:rPr>
              <a:t>Orci</a:t>
            </a:r>
            <a:r>
              <a:rPr lang="en-US" dirty="0">
                <a:solidFill>
                  <a:schemeClr val="tx1">
                    <a:lumMod val="50000"/>
                    <a:lumOff val="50000"/>
                  </a:schemeClr>
                </a:solidFill>
              </a:rPr>
              <a:t> </a:t>
            </a:r>
            <a:r>
              <a:rPr lang="en-US" dirty="0" err="1">
                <a:solidFill>
                  <a:schemeClr val="tx1">
                    <a:lumMod val="50000"/>
                    <a:lumOff val="50000"/>
                  </a:schemeClr>
                </a:solidFill>
              </a:rPr>
              <a:t>varius</a:t>
            </a:r>
            <a:r>
              <a:rPr lang="en-US" dirty="0">
                <a:solidFill>
                  <a:schemeClr val="tx1">
                    <a:lumMod val="50000"/>
                    <a:lumOff val="50000"/>
                  </a:schemeClr>
                </a:solidFill>
              </a:rPr>
              <a:t> </a:t>
            </a:r>
            <a:r>
              <a:rPr lang="en-US" dirty="0" err="1">
                <a:solidFill>
                  <a:schemeClr val="tx1">
                    <a:lumMod val="50000"/>
                    <a:lumOff val="50000"/>
                  </a:schemeClr>
                </a:solidFill>
              </a:rPr>
              <a:t>natoque</a:t>
            </a:r>
            <a:r>
              <a:rPr lang="en-US" dirty="0">
                <a:solidFill>
                  <a:schemeClr val="tx1">
                    <a:lumMod val="50000"/>
                    <a:lumOff val="50000"/>
                  </a:schemeClr>
                </a:solidFill>
              </a:rPr>
              <a:t> </a:t>
            </a:r>
            <a:r>
              <a:rPr lang="en-US" dirty="0" err="1">
                <a:solidFill>
                  <a:schemeClr val="tx1">
                    <a:lumMod val="50000"/>
                    <a:lumOff val="50000"/>
                  </a:schemeClr>
                </a:solidFill>
              </a:rPr>
              <a:t>penatibus</a:t>
            </a:r>
            <a:r>
              <a:rPr lang="en-US" dirty="0">
                <a:solidFill>
                  <a:schemeClr val="tx1">
                    <a:lumMod val="50000"/>
                    <a:lumOff val="50000"/>
                  </a:schemeClr>
                </a:solidFill>
              </a:rPr>
              <a:t> et </a:t>
            </a:r>
            <a:r>
              <a:rPr lang="en-US" dirty="0" err="1">
                <a:solidFill>
                  <a:schemeClr val="tx1">
                    <a:lumMod val="50000"/>
                    <a:lumOff val="50000"/>
                  </a:schemeClr>
                </a:solidFill>
              </a:rPr>
              <a:t>magnis</a:t>
            </a:r>
            <a:r>
              <a:rPr lang="en-US" dirty="0">
                <a:solidFill>
                  <a:schemeClr val="tx1">
                    <a:lumMod val="50000"/>
                    <a:lumOff val="50000"/>
                  </a:schemeClr>
                </a:solidFill>
              </a:rPr>
              <a:t> dis parturient </a:t>
            </a:r>
            <a:r>
              <a:rPr lang="en-US" dirty="0" err="1">
                <a:solidFill>
                  <a:schemeClr val="tx1">
                    <a:lumMod val="50000"/>
                    <a:lumOff val="50000"/>
                  </a:schemeClr>
                </a:solidFill>
              </a:rPr>
              <a:t>montes</a:t>
            </a:r>
            <a:r>
              <a:rPr lang="en-US" dirty="0">
                <a:solidFill>
                  <a:schemeClr val="tx1">
                    <a:lumMod val="50000"/>
                    <a:lumOff val="50000"/>
                  </a:schemeClr>
                </a:solidFill>
              </a:rPr>
              <a:t>, </a:t>
            </a:r>
            <a:r>
              <a:rPr lang="en-US" dirty="0" err="1">
                <a:solidFill>
                  <a:schemeClr val="tx1">
                    <a:lumMod val="50000"/>
                    <a:lumOff val="50000"/>
                  </a:schemeClr>
                </a:solidFill>
              </a:rPr>
              <a:t>nascetur</a:t>
            </a:r>
            <a:r>
              <a:rPr lang="en-US" dirty="0">
                <a:solidFill>
                  <a:schemeClr val="tx1">
                    <a:lumMod val="50000"/>
                    <a:lumOff val="50000"/>
                  </a:schemeClr>
                </a:solidFill>
              </a:rPr>
              <a:t> </a:t>
            </a:r>
            <a:r>
              <a:rPr lang="en-US" dirty="0" err="1">
                <a:solidFill>
                  <a:schemeClr val="tx1">
                    <a:lumMod val="50000"/>
                    <a:lumOff val="50000"/>
                  </a:schemeClr>
                </a:solidFill>
              </a:rPr>
              <a:t>ridiculus</a:t>
            </a:r>
            <a:r>
              <a:rPr lang="en-US" dirty="0">
                <a:solidFill>
                  <a:schemeClr val="tx1">
                    <a:lumMod val="50000"/>
                    <a:lumOff val="50000"/>
                  </a:schemeClr>
                </a:solidFill>
              </a:rPr>
              <a:t> mus. </a:t>
            </a:r>
          </a:p>
        </p:txBody>
      </p:sp>
    </p:spTree>
    <p:extLst>
      <p:ext uri="{BB962C8B-B14F-4D97-AF65-F5344CB8AC3E}">
        <p14:creationId xmlns:p14="http://schemas.microsoft.com/office/powerpoint/2010/main" val="2999765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C864DF-C445-4D05-B3F4-F0219AF21264}"/>
              </a:ext>
            </a:extLst>
          </p:cNvPr>
          <p:cNvSpPr txBox="1"/>
          <p:nvPr/>
        </p:nvSpPr>
        <p:spPr>
          <a:xfrm>
            <a:off x="1038225" y="1522420"/>
            <a:ext cx="2410735" cy="523220"/>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5" name="Title 1">
            <a:extLst>
              <a:ext uri="{FF2B5EF4-FFF2-40B4-BE49-F238E27FC236}">
                <a16:creationId xmlns:a16="http://schemas.microsoft.com/office/drawing/2014/main" id="{BEC6156D-6805-4666-85D9-FC23149AFA46}"/>
              </a:ext>
            </a:extLst>
          </p:cNvPr>
          <p:cNvSpPr txBox="1">
            <a:spLocks/>
          </p:cNvSpPr>
          <p:nvPr/>
        </p:nvSpPr>
        <p:spPr>
          <a:xfrm>
            <a:off x="1016595" y="3548912"/>
            <a:ext cx="4064993" cy="1710468"/>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a:p>
            <a:pPr>
              <a:spcAft>
                <a:spcPts val="1200"/>
              </a:spcAft>
            </a:pPr>
            <a:r>
              <a:rPr lang="en-US" sz="1000" dirty="0" err="1">
                <a:solidFill>
                  <a:schemeClr val="tx1">
                    <a:lumMod val="50000"/>
                    <a:lumOff val="50000"/>
                  </a:schemeClr>
                </a:solidFill>
              </a:rPr>
              <a:t>Orci</a:t>
            </a:r>
            <a:r>
              <a:rPr lang="en-US" sz="1000" dirty="0">
                <a:solidFill>
                  <a:schemeClr val="tx1">
                    <a:lumMod val="50000"/>
                    <a:lumOff val="50000"/>
                  </a:schemeClr>
                </a:solidFill>
              </a:rPr>
              <a:t> </a:t>
            </a:r>
            <a:r>
              <a:rPr lang="en-US" sz="1000" dirty="0" err="1">
                <a:solidFill>
                  <a:schemeClr val="tx1">
                    <a:lumMod val="50000"/>
                    <a:lumOff val="50000"/>
                  </a:schemeClr>
                </a:solidFill>
              </a:rPr>
              <a:t>varius</a:t>
            </a:r>
            <a:r>
              <a:rPr lang="en-US" sz="1000" dirty="0">
                <a:solidFill>
                  <a:schemeClr val="tx1">
                    <a:lumMod val="50000"/>
                    <a:lumOff val="50000"/>
                  </a:schemeClr>
                </a:solidFill>
              </a:rPr>
              <a:t> </a:t>
            </a:r>
            <a:r>
              <a:rPr lang="en-US" sz="1000" dirty="0" err="1">
                <a:solidFill>
                  <a:schemeClr val="tx1">
                    <a:lumMod val="50000"/>
                    <a:lumOff val="50000"/>
                  </a:schemeClr>
                </a:solidFill>
              </a:rPr>
              <a:t>natoque</a:t>
            </a:r>
            <a:r>
              <a:rPr lang="en-US" sz="1000" dirty="0">
                <a:solidFill>
                  <a:schemeClr val="tx1">
                    <a:lumMod val="50000"/>
                    <a:lumOff val="50000"/>
                  </a:schemeClr>
                </a:solidFill>
              </a:rPr>
              <a:t> </a:t>
            </a:r>
            <a:r>
              <a:rPr lang="en-US" sz="1000" dirty="0" err="1">
                <a:solidFill>
                  <a:schemeClr val="tx1">
                    <a:lumMod val="50000"/>
                    <a:lumOff val="50000"/>
                  </a:schemeClr>
                </a:solidFill>
              </a:rPr>
              <a:t>penatibus</a:t>
            </a:r>
            <a:r>
              <a:rPr lang="en-US" sz="1000" dirty="0">
                <a:solidFill>
                  <a:schemeClr val="tx1">
                    <a:lumMod val="50000"/>
                    <a:lumOff val="50000"/>
                  </a:schemeClr>
                </a:solidFill>
              </a:rPr>
              <a:t> et </a:t>
            </a:r>
            <a:r>
              <a:rPr lang="en-US" sz="1000" dirty="0" err="1">
                <a:solidFill>
                  <a:schemeClr val="tx1">
                    <a:lumMod val="50000"/>
                    <a:lumOff val="50000"/>
                  </a:schemeClr>
                </a:solidFill>
              </a:rPr>
              <a:t>magnis</a:t>
            </a:r>
            <a:r>
              <a:rPr lang="en-US" sz="1000" dirty="0">
                <a:solidFill>
                  <a:schemeClr val="tx1">
                    <a:lumMod val="50000"/>
                    <a:lumOff val="50000"/>
                  </a:schemeClr>
                </a:solidFill>
              </a:rPr>
              <a:t> dis parturient </a:t>
            </a:r>
            <a:r>
              <a:rPr lang="en-US" sz="1000" dirty="0" err="1">
                <a:solidFill>
                  <a:schemeClr val="tx1">
                    <a:lumMod val="50000"/>
                    <a:lumOff val="50000"/>
                  </a:schemeClr>
                </a:solidFill>
              </a:rPr>
              <a:t>montes</a:t>
            </a:r>
            <a:r>
              <a:rPr lang="en-US" sz="1000" dirty="0">
                <a:solidFill>
                  <a:schemeClr val="tx1">
                    <a:lumMod val="50000"/>
                    <a:lumOff val="50000"/>
                  </a:schemeClr>
                </a:solidFill>
              </a:rPr>
              <a:t>, </a:t>
            </a:r>
            <a:r>
              <a:rPr lang="en-US" sz="1000" dirty="0" err="1">
                <a:solidFill>
                  <a:schemeClr val="tx1">
                    <a:lumMod val="50000"/>
                    <a:lumOff val="50000"/>
                  </a:schemeClr>
                </a:solidFill>
              </a:rPr>
              <a:t>nascetur</a:t>
            </a:r>
            <a:r>
              <a:rPr lang="en-US" sz="1000" dirty="0">
                <a:solidFill>
                  <a:schemeClr val="tx1">
                    <a:lumMod val="50000"/>
                    <a:lumOff val="50000"/>
                  </a:schemeClr>
                </a:solidFill>
              </a:rPr>
              <a:t> </a:t>
            </a:r>
            <a:r>
              <a:rPr lang="en-US" sz="1000" dirty="0" err="1">
                <a:solidFill>
                  <a:schemeClr val="tx1">
                    <a:lumMod val="50000"/>
                    <a:lumOff val="50000"/>
                  </a:schemeClr>
                </a:solidFill>
              </a:rPr>
              <a:t>ridiculus</a:t>
            </a:r>
            <a:r>
              <a:rPr lang="en-US" sz="1000" dirty="0">
                <a:solidFill>
                  <a:schemeClr val="tx1">
                    <a:lumMod val="50000"/>
                    <a:lumOff val="50000"/>
                  </a:schemeClr>
                </a:solidFill>
              </a:rPr>
              <a:t> mus. </a:t>
            </a:r>
            <a:r>
              <a:rPr lang="en-US" sz="1000" dirty="0" err="1">
                <a:solidFill>
                  <a:schemeClr val="tx1">
                    <a:lumMod val="50000"/>
                    <a:lumOff val="50000"/>
                  </a:schemeClr>
                </a:solidFill>
              </a:rPr>
              <a:t>Vivamus</a:t>
            </a:r>
            <a:r>
              <a:rPr lang="en-US" sz="1000" dirty="0">
                <a:solidFill>
                  <a:schemeClr val="tx1">
                    <a:lumMod val="50000"/>
                    <a:lumOff val="50000"/>
                  </a:schemeClr>
                </a:solidFill>
              </a:rPr>
              <a:t> in lorem in </a:t>
            </a:r>
            <a:r>
              <a:rPr lang="en-US" sz="1000" dirty="0" err="1">
                <a:solidFill>
                  <a:schemeClr val="tx1">
                    <a:lumMod val="50000"/>
                    <a:lumOff val="50000"/>
                  </a:schemeClr>
                </a:solidFill>
              </a:rPr>
              <a:t>odio</a:t>
            </a:r>
            <a:r>
              <a:rPr lang="en-US" sz="1000" dirty="0">
                <a:solidFill>
                  <a:schemeClr val="tx1">
                    <a:lumMod val="50000"/>
                    <a:lumOff val="50000"/>
                  </a:schemeClr>
                </a:solidFill>
              </a:rPr>
              <a:t> </a:t>
            </a:r>
            <a:r>
              <a:rPr lang="en-US" sz="1000" dirty="0" err="1">
                <a:solidFill>
                  <a:schemeClr val="tx1">
                    <a:lumMod val="50000"/>
                    <a:lumOff val="50000"/>
                  </a:schemeClr>
                </a:solidFill>
              </a:rPr>
              <a:t>tristique</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id vitae </a:t>
            </a:r>
            <a:r>
              <a:rPr lang="en-US" sz="1000" dirty="0" err="1">
                <a:solidFill>
                  <a:schemeClr val="tx1">
                    <a:lumMod val="50000"/>
                    <a:lumOff val="50000"/>
                  </a:schemeClr>
                </a:solidFill>
              </a:rPr>
              <a:t>odio</a:t>
            </a:r>
            <a:r>
              <a:rPr lang="en-US" sz="1000" dirty="0">
                <a:solidFill>
                  <a:schemeClr val="tx1">
                    <a:lumMod val="50000"/>
                    <a:lumOff val="50000"/>
                  </a:schemeClr>
                </a:solidFill>
              </a:rPr>
              <a:t>. Vestibulum sed </a:t>
            </a:r>
            <a:r>
              <a:rPr lang="en-US" sz="1000" dirty="0" err="1">
                <a:solidFill>
                  <a:schemeClr val="tx1">
                    <a:lumMod val="50000"/>
                    <a:lumOff val="50000"/>
                  </a:schemeClr>
                </a:solidFill>
              </a:rPr>
              <a:t>sem</a:t>
            </a:r>
            <a:r>
              <a:rPr lang="en-US" sz="1000" dirty="0">
                <a:solidFill>
                  <a:schemeClr val="tx1">
                    <a:lumMod val="50000"/>
                    <a:lumOff val="50000"/>
                  </a:schemeClr>
                </a:solidFill>
              </a:rPr>
              <a:t> </a:t>
            </a:r>
            <a:r>
              <a:rPr lang="en-US" sz="1000" dirty="0" err="1">
                <a:solidFill>
                  <a:schemeClr val="tx1">
                    <a:lumMod val="50000"/>
                    <a:lumOff val="50000"/>
                  </a:schemeClr>
                </a:solidFill>
              </a:rPr>
              <a:t>suscipit</a:t>
            </a:r>
            <a:r>
              <a:rPr lang="en-US" sz="1000" dirty="0">
                <a:solidFill>
                  <a:schemeClr val="tx1">
                    <a:lumMod val="50000"/>
                    <a:lumOff val="50000"/>
                  </a:schemeClr>
                </a:solidFill>
              </a:rPr>
              <a:t> dui </a:t>
            </a:r>
            <a:r>
              <a:rPr lang="en-US" sz="1000" dirty="0" err="1">
                <a:solidFill>
                  <a:schemeClr val="tx1">
                    <a:lumMod val="50000"/>
                    <a:lumOff val="50000"/>
                  </a:schemeClr>
                </a:solidFill>
              </a:rPr>
              <a:t>luctus</a:t>
            </a:r>
            <a:r>
              <a:rPr lang="en-US" sz="1000" dirty="0">
                <a:solidFill>
                  <a:schemeClr val="tx1">
                    <a:lumMod val="50000"/>
                    <a:lumOff val="50000"/>
                  </a:schemeClr>
                </a:solidFill>
              </a:rPr>
              <a:t>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sed </a:t>
            </a:r>
            <a:r>
              <a:rPr lang="en-US" sz="1000" dirty="0" err="1">
                <a:solidFill>
                  <a:schemeClr val="tx1">
                    <a:lumMod val="50000"/>
                    <a:lumOff val="50000"/>
                  </a:schemeClr>
                </a:solidFill>
              </a:rPr>
              <a:t>justo</a:t>
            </a:r>
            <a:r>
              <a:rPr lang="en-US" sz="1000" dirty="0">
                <a:solidFill>
                  <a:schemeClr val="tx1">
                    <a:lumMod val="50000"/>
                    <a:lumOff val="50000"/>
                  </a:schemeClr>
                </a:solidFill>
              </a:rPr>
              <a:t>. </a:t>
            </a:r>
          </a:p>
        </p:txBody>
      </p:sp>
      <p:sp>
        <p:nvSpPr>
          <p:cNvPr id="7" name="Rectangle 6">
            <a:extLst>
              <a:ext uri="{FF2B5EF4-FFF2-40B4-BE49-F238E27FC236}">
                <a16:creationId xmlns:a16="http://schemas.microsoft.com/office/drawing/2014/main" id="{E77A1ED7-F34B-4202-A7C1-129649B9E46D}"/>
              </a:ext>
            </a:extLst>
          </p:cNvPr>
          <p:cNvSpPr/>
          <p:nvPr/>
        </p:nvSpPr>
        <p:spPr>
          <a:xfrm>
            <a:off x="6096000" y="4876800"/>
            <a:ext cx="6096000" cy="1981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54296A42-83E7-4DB7-B055-01A74448EBBF}"/>
              </a:ext>
            </a:extLst>
          </p:cNvPr>
          <p:cNvGrpSpPr/>
          <p:nvPr/>
        </p:nvGrpSpPr>
        <p:grpSpPr>
          <a:xfrm>
            <a:off x="6600824" y="5396887"/>
            <a:ext cx="5057776" cy="941027"/>
            <a:chOff x="6600824" y="5742198"/>
            <a:chExt cx="5057776" cy="941027"/>
          </a:xfrm>
        </p:grpSpPr>
        <p:sp>
          <p:nvSpPr>
            <p:cNvPr id="9" name="TextBox 8">
              <a:extLst>
                <a:ext uri="{FF2B5EF4-FFF2-40B4-BE49-F238E27FC236}">
                  <a16:creationId xmlns:a16="http://schemas.microsoft.com/office/drawing/2014/main" id="{0071C0EF-2E58-4BBD-8511-B9F4979EBB33}"/>
                </a:ext>
              </a:extLst>
            </p:cNvPr>
            <p:cNvSpPr txBox="1"/>
            <p:nvPr/>
          </p:nvSpPr>
          <p:spPr>
            <a:xfrm>
              <a:off x="6600825" y="5742198"/>
              <a:ext cx="2543175" cy="307777"/>
            </a:xfrm>
            <a:prstGeom prst="rect">
              <a:avLst/>
            </a:prstGeom>
            <a:noFill/>
          </p:spPr>
          <p:txBody>
            <a:bodyPr wrap="square" rtlCol="0">
              <a:spAutoFit/>
            </a:bodyPr>
            <a:lstStyle/>
            <a:p>
              <a:r>
                <a:rPr lang="en-US" sz="1400" dirty="0" err="1">
                  <a:solidFill>
                    <a:schemeClr val="bg1"/>
                  </a:solidFill>
                  <a:latin typeface="+mj-lt"/>
                  <a:cs typeface="Heebo Black" panose="00000A00000000000000" pitchFamily="2" charset="-79"/>
                </a:rPr>
                <a:t>Breaktrough</a:t>
              </a:r>
              <a:r>
                <a:rPr lang="en-US" sz="1400" dirty="0">
                  <a:solidFill>
                    <a:schemeClr val="bg1"/>
                  </a:solidFill>
                  <a:latin typeface="+mj-lt"/>
                  <a:cs typeface="Heebo Black" panose="00000A00000000000000" pitchFamily="2" charset="-79"/>
                </a:rPr>
                <a:t> Imagination</a:t>
              </a:r>
            </a:p>
          </p:txBody>
        </p:sp>
        <p:sp>
          <p:nvSpPr>
            <p:cNvPr id="10" name="Title 1">
              <a:extLst>
                <a:ext uri="{FF2B5EF4-FFF2-40B4-BE49-F238E27FC236}">
                  <a16:creationId xmlns:a16="http://schemas.microsoft.com/office/drawing/2014/main" id="{60152511-2CD1-49CD-9ABE-8394EE8D6ADA}"/>
                </a:ext>
              </a:extLst>
            </p:cNvPr>
            <p:cNvSpPr txBox="1">
              <a:spLocks/>
            </p:cNvSpPr>
            <p:nvPr/>
          </p:nvSpPr>
          <p:spPr>
            <a:xfrm>
              <a:off x="6600824" y="6049975"/>
              <a:ext cx="5057776" cy="633250"/>
            </a:xfrm>
            <a:prstGeom prst="rect">
              <a:avLst/>
            </a:prstGeom>
          </p:spPr>
          <p:txBody>
            <a:bodyPr wrap="square">
              <a:spAutoFit/>
            </a:bodyPr>
            <a:lstStyle>
              <a:defPPr>
                <a:defRPr lang="en-US"/>
              </a:defPPr>
              <a:lvl1pPr>
                <a:lnSpc>
                  <a:spcPct val="120000"/>
                </a:lnSpc>
                <a:spcAft>
                  <a:spcPts val="600"/>
                </a:spcAft>
                <a:defRPr sz="1000">
                  <a:solidFill>
                    <a:schemeClr val="tx2"/>
                  </a:solidFill>
                  <a:ea typeface="Karla" pitchFamily="2" charset="0"/>
                  <a:cs typeface="Open Sans" panose="020B0606030504020204" pitchFamily="34" charset="0"/>
                </a:defRPr>
              </a:lvl1pPr>
            </a:lstStyle>
            <a:p>
              <a:r>
                <a:rPr lang="en-US">
                  <a:solidFill>
                    <a:schemeClr val="bg1"/>
                  </a:solidFill>
                </a:rPr>
                <a:t>Fusce a felis porta, ultrices arcu eu, ultricies magna. Aliquam sed ipsum maximus est euismod dignissim. Maecenas consequat elementum eros, ut pharetra velit convallis nec. Vivamus interdum porta varius. Nam quis libero ipsum. </a:t>
              </a:r>
            </a:p>
          </p:txBody>
        </p:sp>
      </p:grpSp>
      <p:pic>
        <p:nvPicPr>
          <p:cNvPr id="8" name="Picture Placeholder 7">
            <a:extLst>
              <a:ext uri="{FF2B5EF4-FFF2-40B4-BE49-F238E27FC236}">
                <a16:creationId xmlns:a16="http://schemas.microsoft.com/office/drawing/2014/main" id="{4825343C-F75F-467A-8D77-8ADF6D96ACF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33" r="8333"/>
          <a:stretch>
            <a:fillRect/>
          </a:stretch>
        </p:blipFill>
        <p:spPr/>
      </p:pic>
      <p:sp>
        <p:nvSpPr>
          <p:cNvPr id="14" name="TextBox 13">
            <a:extLst>
              <a:ext uri="{FF2B5EF4-FFF2-40B4-BE49-F238E27FC236}">
                <a16:creationId xmlns:a16="http://schemas.microsoft.com/office/drawing/2014/main" id="{95BAA6C1-1EB8-4062-8D05-1CE0FEC6BF99}"/>
              </a:ext>
            </a:extLst>
          </p:cNvPr>
          <p:cNvSpPr txBox="1"/>
          <p:nvPr/>
        </p:nvSpPr>
        <p:spPr>
          <a:xfrm>
            <a:off x="1019175" y="2193484"/>
            <a:ext cx="3759995" cy="1569660"/>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Bring your Amusement Park to the sky</a:t>
            </a:r>
          </a:p>
        </p:txBody>
      </p:sp>
    </p:spTree>
    <p:extLst>
      <p:ext uri="{BB962C8B-B14F-4D97-AF65-F5344CB8AC3E}">
        <p14:creationId xmlns:p14="http://schemas.microsoft.com/office/powerpoint/2010/main" val="2959349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7D4C3E-23A5-4932-BE2D-75C91C768C01}"/>
              </a:ext>
            </a:extLst>
          </p:cNvPr>
          <p:cNvSpPr txBox="1"/>
          <p:nvPr/>
        </p:nvSpPr>
        <p:spPr>
          <a:xfrm>
            <a:off x="1021555" y="1730912"/>
            <a:ext cx="4060585" cy="1077218"/>
          </a:xfrm>
          <a:prstGeom prst="rect">
            <a:avLst/>
          </a:prstGeom>
          <a:noFill/>
        </p:spPr>
        <p:txBody>
          <a:bodyPr wrap="square" rtlCol="0">
            <a:spAutoFit/>
          </a:bodyPr>
          <a:lstStyle>
            <a:defPPr>
              <a:defRPr lang="en-US"/>
            </a:defPPr>
            <a:lvl1pPr>
              <a:defRPr sz="3200" b="1">
                <a:solidFill>
                  <a:schemeClr val="accent1"/>
                </a:solidFill>
                <a:latin typeface="+mj-lt"/>
              </a:defRPr>
            </a:lvl1pPr>
          </a:lstStyle>
          <a:p>
            <a:r>
              <a:rPr lang="en-US" dirty="0"/>
              <a:t>Imagination in Amusement Park</a:t>
            </a:r>
          </a:p>
        </p:txBody>
      </p:sp>
      <p:sp>
        <p:nvSpPr>
          <p:cNvPr id="4" name="TextBox 3">
            <a:extLst>
              <a:ext uri="{FF2B5EF4-FFF2-40B4-BE49-F238E27FC236}">
                <a16:creationId xmlns:a16="http://schemas.microsoft.com/office/drawing/2014/main" id="{B49B2B8A-6BCA-4C79-9C1E-FB6450F12CF9}"/>
              </a:ext>
            </a:extLst>
          </p:cNvPr>
          <p:cNvSpPr txBox="1"/>
          <p:nvPr/>
        </p:nvSpPr>
        <p:spPr>
          <a:xfrm>
            <a:off x="1019175" y="1314356"/>
            <a:ext cx="3209925" cy="307777"/>
          </a:xfrm>
          <a:prstGeom prst="rect">
            <a:avLst/>
          </a:prstGeom>
          <a:noFill/>
        </p:spPr>
        <p:txBody>
          <a:bodyPr wrap="square" rtlCol="0">
            <a:spAutoFit/>
          </a:bodyPr>
          <a:lstStyle/>
          <a:p>
            <a:r>
              <a:rPr lang="en-US" sz="1400" spc="300" dirty="0">
                <a:solidFill>
                  <a:schemeClr val="accent2"/>
                </a:solidFill>
                <a:latin typeface="+mj-lt"/>
                <a:cs typeface="Heebo Black" panose="00000A00000000000000" pitchFamily="2" charset="-79"/>
              </a:rPr>
              <a:t>CARNIVAL PRESENTATION</a:t>
            </a:r>
          </a:p>
        </p:txBody>
      </p:sp>
      <p:sp>
        <p:nvSpPr>
          <p:cNvPr id="5" name="Title 1">
            <a:extLst>
              <a:ext uri="{FF2B5EF4-FFF2-40B4-BE49-F238E27FC236}">
                <a16:creationId xmlns:a16="http://schemas.microsoft.com/office/drawing/2014/main" id="{C5B722E0-CFCF-4ECF-8A77-6FDBF77F8946}"/>
              </a:ext>
            </a:extLst>
          </p:cNvPr>
          <p:cNvSpPr txBox="1">
            <a:spLocks/>
          </p:cNvSpPr>
          <p:nvPr/>
        </p:nvSpPr>
        <p:spPr>
          <a:xfrm>
            <a:off x="1016595" y="3094513"/>
            <a:ext cx="4064993" cy="2449132"/>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a:p>
            <a:pPr>
              <a:spcAft>
                <a:spcPts val="1200"/>
              </a:spcAft>
            </a:pPr>
            <a:r>
              <a:rPr lang="en-US" sz="1000" dirty="0" err="1">
                <a:solidFill>
                  <a:schemeClr val="tx1">
                    <a:lumMod val="50000"/>
                    <a:lumOff val="50000"/>
                  </a:schemeClr>
                </a:solidFill>
              </a:rPr>
              <a:t>Orci</a:t>
            </a:r>
            <a:r>
              <a:rPr lang="en-US" sz="1000" dirty="0">
                <a:solidFill>
                  <a:schemeClr val="tx1">
                    <a:lumMod val="50000"/>
                    <a:lumOff val="50000"/>
                  </a:schemeClr>
                </a:solidFill>
              </a:rPr>
              <a:t> </a:t>
            </a:r>
            <a:r>
              <a:rPr lang="en-US" sz="1000" dirty="0" err="1">
                <a:solidFill>
                  <a:schemeClr val="tx1">
                    <a:lumMod val="50000"/>
                    <a:lumOff val="50000"/>
                  </a:schemeClr>
                </a:solidFill>
              </a:rPr>
              <a:t>varius</a:t>
            </a:r>
            <a:r>
              <a:rPr lang="en-US" sz="1000" dirty="0">
                <a:solidFill>
                  <a:schemeClr val="tx1">
                    <a:lumMod val="50000"/>
                    <a:lumOff val="50000"/>
                  </a:schemeClr>
                </a:solidFill>
              </a:rPr>
              <a:t> </a:t>
            </a:r>
            <a:r>
              <a:rPr lang="en-US" sz="1000" dirty="0" err="1">
                <a:solidFill>
                  <a:schemeClr val="tx1">
                    <a:lumMod val="50000"/>
                    <a:lumOff val="50000"/>
                  </a:schemeClr>
                </a:solidFill>
              </a:rPr>
              <a:t>natoque</a:t>
            </a:r>
            <a:r>
              <a:rPr lang="en-US" sz="1000" dirty="0">
                <a:solidFill>
                  <a:schemeClr val="tx1">
                    <a:lumMod val="50000"/>
                    <a:lumOff val="50000"/>
                  </a:schemeClr>
                </a:solidFill>
              </a:rPr>
              <a:t> </a:t>
            </a:r>
            <a:r>
              <a:rPr lang="en-US" sz="1000" dirty="0" err="1">
                <a:solidFill>
                  <a:schemeClr val="tx1">
                    <a:lumMod val="50000"/>
                    <a:lumOff val="50000"/>
                  </a:schemeClr>
                </a:solidFill>
              </a:rPr>
              <a:t>penatibus</a:t>
            </a:r>
            <a:r>
              <a:rPr lang="en-US" sz="1000" dirty="0">
                <a:solidFill>
                  <a:schemeClr val="tx1">
                    <a:lumMod val="50000"/>
                    <a:lumOff val="50000"/>
                  </a:schemeClr>
                </a:solidFill>
              </a:rPr>
              <a:t> et </a:t>
            </a:r>
            <a:r>
              <a:rPr lang="en-US" sz="1000" dirty="0" err="1">
                <a:solidFill>
                  <a:schemeClr val="tx1">
                    <a:lumMod val="50000"/>
                    <a:lumOff val="50000"/>
                  </a:schemeClr>
                </a:solidFill>
              </a:rPr>
              <a:t>magnis</a:t>
            </a:r>
            <a:r>
              <a:rPr lang="en-US" sz="1000" dirty="0">
                <a:solidFill>
                  <a:schemeClr val="tx1">
                    <a:lumMod val="50000"/>
                    <a:lumOff val="50000"/>
                  </a:schemeClr>
                </a:solidFill>
              </a:rPr>
              <a:t> dis parturient </a:t>
            </a:r>
            <a:r>
              <a:rPr lang="en-US" sz="1000" dirty="0" err="1">
                <a:solidFill>
                  <a:schemeClr val="tx1">
                    <a:lumMod val="50000"/>
                    <a:lumOff val="50000"/>
                  </a:schemeClr>
                </a:solidFill>
              </a:rPr>
              <a:t>montes</a:t>
            </a:r>
            <a:r>
              <a:rPr lang="en-US" sz="1000" dirty="0">
                <a:solidFill>
                  <a:schemeClr val="tx1">
                    <a:lumMod val="50000"/>
                    <a:lumOff val="50000"/>
                  </a:schemeClr>
                </a:solidFill>
              </a:rPr>
              <a:t>, </a:t>
            </a:r>
            <a:r>
              <a:rPr lang="en-US" sz="1000" dirty="0" err="1">
                <a:solidFill>
                  <a:schemeClr val="tx1">
                    <a:lumMod val="50000"/>
                    <a:lumOff val="50000"/>
                  </a:schemeClr>
                </a:solidFill>
              </a:rPr>
              <a:t>nascetur</a:t>
            </a:r>
            <a:r>
              <a:rPr lang="en-US" sz="1000" dirty="0">
                <a:solidFill>
                  <a:schemeClr val="tx1">
                    <a:lumMod val="50000"/>
                    <a:lumOff val="50000"/>
                  </a:schemeClr>
                </a:solidFill>
              </a:rPr>
              <a:t> </a:t>
            </a:r>
            <a:r>
              <a:rPr lang="en-US" sz="1000" dirty="0" err="1">
                <a:solidFill>
                  <a:schemeClr val="tx1">
                    <a:lumMod val="50000"/>
                    <a:lumOff val="50000"/>
                  </a:schemeClr>
                </a:solidFill>
              </a:rPr>
              <a:t>ridiculus</a:t>
            </a:r>
            <a:r>
              <a:rPr lang="en-US" sz="1000" dirty="0">
                <a:solidFill>
                  <a:schemeClr val="tx1">
                    <a:lumMod val="50000"/>
                    <a:lumOff val="50000"/>
                  </a:schemeClr>
                </a:solidFill>
              </a:rPr>
              <a:t> mus. </a:t>
            </a:r>
            <a:r>
              <a:rPr lang="en-US" sz="1000" dirty="0" err="1">
                <a:solidFill>
                  <a:schemeClr val="tx1">
                    <a:lumMod val="50000"/>
                    <a:lumOff val="50000"/>
                  </a:schemeClr>
                </a:solidFill>
              </a:rPr>
              <a:t>Vivamus</a:t>
            </a:r>
            <a:r>
              <a:rPr lang="en-US" sz="1000" dirty="0">
                <a:solidFill>
                  <a:schemeClr val="tx1">
                    <a:lumMod val="50000"/>
                    <a:lumOff val="50000"/>
                  </a:schemeClr>
                </a:solidFill>
              </a:rPr>
              <a:t> in lorem in </a:t>
            </a:r>
            <a:r>
              <a:rPr lang="en-US" sz="1000" dirty="0" err="1">
                <a:solidFill>
                  <a:schemeClr val="tx1">
                    <a:lumMod val="50000"/>
                    <a:lumOff val="50000"/>
                  </a:schemeClr>
                </a:solidFill>
              </a:rPr>
              <a:t>odio</a:t>
            </a:r>
            <a:r>
              <a:rPr lang="en-US" sz="1000" dirty="0">
                <a:solidFill>
                  <a:schemeClr val="tx1">
                    <a:lumMod val="50000"/>
                    <a:lumOff val="50000"/>
                  </a:schemeClr>
                </a:solidFill>
              </a:rPr>
              <a:t> </a:t>
            </a:r>
            <a:r>
              <a:rPr lang="en-US" sz="1000" dirty="0" err="1">
                <a:solidFill>
                  <a:schemeClr val="tx1">
                    <a:lumMod val="50000"/>
                    <a:lumOff val="50000"/>
                  </a:schemeClr>
                </a:solidFill>
              </a:rPr>
              <a:t>tristique</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id vitae </a:t>
            </a:r>
            <a:r>
              <a:rPr lang="en-US" sz="1000" dirty="0" err="1">
                <a:solidFill>
                  <a:schemeClr val="tx1">
                    <a:lumMod val="50000"/>
                    <a:lumOff val="50000"/>
                  </a:schemeClr>
                </a:solidFill>
              </a:rPr>
              <a:t>odio</a:t>
            </a:r>
            <a:r>
              <a:rPr lang="en-US" sz="1000" dirty="0">
                <a:solidFill>
                  <a:schemeClr val="tx1">
                    <a:lumMod val="50000"/>
                    <a:lumOff val="50000"/>
                  </a:schemeClr>
                </a:solidFill>
              </a:rPr>
              <a:t>. Vestibulum sed </a:t>
            </a:r>
            <a:r>
              <a:rPr lang="en-US" sz="1000" dirty="0" err="1">
                <a:solidFill>
                  <a:schemeClr val="tx1">
                    <a:lumMod val="50000"/>
                    <a:lumOff val="50000"/>
                  </a:schemeClr>
                </a:solidFill>
              </a:rPr>
              <a:t>sem</a:t>
            </a:r>
            <a:r>
              <a:rPr lang="en-US" sz="1000" dirty="0">
                <a:solidFill>
                  <a:schemeClr val="tx1">
                    <a:lumMod val="50000"/>
                    <a:lumOff val="50000"/>
                  </a:schemeClr>
                </a:solidFill>
              </a:rPr>
              <a:t> </a:t>
            </a:r>
            <a:r>
              <a:rPr lang="en-US" sz="1000" dirty="0" err="1">
                <a:solidFill>
                  <a:schemeClr val="tx1">
                    <a:lumMod val="50000"/>
                    <a:lumOff val="50000"/>
                  </a:schemeClr>
                </a:solidFill>
              </a:rPr>
              <a:t>suscipit</a:t>
            </a:r>
            <a:r>
              <a:rPr lang="en-US" sz="1000" dirty="0">
                <a:solidFill>
                  <a:schemeClr val="tx1">
                    <a:lumMod val="50000"/>
                    <a:lumOff val="50000"/>
                  </a:schemeClr>
                </a:solidFill>
              </a:rPr>
              <a:t> dui </a:t>
            </a:r>
            <a:r>
              <a:rPr lang="en-US" sz="1000" dirty="0" err="1">
                <a:solidFill>
                  <a:schemeClr val="tx1">
                    <a:lumMod val="50000"/>
                    <a:lumOff val="50000"/>
                  </a:schemeClr>
                </a:solidFill>
              </a:rPr>
              <a:t>luctus</a:t>
            </a:r>
            <a:r>
              <a:rPr lang="en-US" sz="1000" dirty="0">
                <a:solidFill>
                  <a:schemeClr val="tx1">
                    <a:lumMod val="50000"/>
                    <a:lumOff val="50000"/>
                  </a:schemeClr>
                </a:solidFill>
              </a:rPr>
              <a:t>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sed </a:t>
            </a:r>
            <a:r>
              <a:rPr lang="en-US" sz="1000" dirty="0" err="1">
                <a:solidFill>
                  <a:schemeClr val="tx1">
                    <a:lumMod val="50000"/>
                    <a:lumOff val="50000"/>
                  </a:schemeClr>
                </a:solidFill>
              </a:rPr>
              <a:t>justo</a:t>
            </a:r>
            <a:r>
              <a:rPr lang="en-US" sz="1000" dirty="0">
                <a:solidFill>
                  <a:schemeClr val="tx1">
                    <a:lumMod val="50000"/>
                    <a:lumOff val="50000"/>
                  </a:schemeClr>
                </a:solidFill>
              </a:rPr>
              <a:t>. </a:t>
            </a:r>
            <a:r>
              <a:rPr lang="en-US" sz="1000" dirty="0" err="1">
                <a:solidFill>
                  <a:schemeClr val="tx1">
                    <a:lumMod val="50000"/>
                    <a:lumOff val="50000"/>
                  </a:schemeClr>
                </a:solidFill>
              </a:rPr>
              <a:t>Fusce</a:t>
            </a:r>
            <a:r>
              <a:rPr lang="en-US" sz="1000" dirty="0">
                <a:solidFill>
                  <a:schemeClr val="tx1">
                    <a:lumMod val="50000"/>
                    <a:lumOff val="50000"/>
                  </a:schemeClr>
                </a:solidFill>
              </a:rPr>
              <a:t> a </a:t>
            </a:r>
            <a:r>
              <a:rPr lang="en-US" sz="1000" dirty="0" err="1">
                <a:solidFill>
                  <a:schemeClr val="tx1">
                    <a:lumMod val="50000"/>
                    <a:lumOff val="50000"/>
                  </a:schemeClr>
                </a:solidFill>
              </a:rPr>
              <a:t>felis</a:t>
            </a:r>
            <a:r>
              <a:rPr lang="en-US" sz="1000" dirty="0">
                <a:solidFill>
                  <a:schemeClr val="tx1">
                    <a:lumMod val="50000"/>
                    <a:lumOff val="50000"/>
                  </a:schemeClr>
                </a:solidFill>
              </a:rPr>
              <a:t> porta, </a:t>
            </a:r>
            <a:r>
              <a:rPr lang="en-US" sz="1000" dirty="0" err="1">
                <a:solidFill>
                  <a:schemeClr val="tx1">
                    <a:lumMod val="50000"/>
                    <a:lumOff val="50000"/>
                  </a:schemeClr>
                </a:solidFill>
              </a:rPr>
              <a:t>ultrices</a:t>
            </a:r>
            <a:r>
              <a:rPr lang="en-US" sz="1000" dirty="0">
                <a:solidFill>
                  <a:schemeClr val="tx1">
                    <a:lumMod val="50000"/>
                    <a:lumOff val="50000"/>
                  </a:schemeClr>
                </a:solidFill>
              </a:rPr>
              <a:t> </a:t>
            </a:r>
            <a:r>
              <a:rPr lang="en-US" sz="1000" dirty="0" err="1">
                <a:solidFill>
                  <a:schemeClr val="tx1">
                    <a:lumMod val="50000"/>
                    <a:lumOff val="50000"/>
                  </a:schemeClr>
                </a:solidFill>
              </a:rPr>
              <a:t>arcu</a:t>
            </a:r>
            <a:r>
              <a:rPr lang="en-US" sz="1000" dirty="0">
                <a:solidFill>
                  <a:schemeClr val="tx1">
                    <a:lumMod val="50000"/>
                    <a:lumOff val="50000"/>
                  </a:schemeClr>
                </a:solidFill>
              </a:rPr>
              <a:t> </a:t>
            </a:r>
            <a:r>
              <a:rPr lang="en-US" sz="1000" dirty="0" err="1">
                <a:solidFill>
                  <a:schemeClr val="tx1">
                    <a:lumMod val="50000"/>
                    <a:lumOff val="50000"/>
                  </a:schemeClr>
                </a:solidFill>
              </a:rPr>
              <a:t>eu</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magna. </a:t>
            </a:r>
            <a:r>
              <a:rPr lang="en-US" sz="1000" dirty="0" err="1">
                <a:solidFill>
                  <a:schemeClr val="tx1">
                    <a:lumMod val="50000"/>
                    <a:lumOff val="50000"/>
                  </a:schemeClr>
                </a:solidFill>
              </a:rPr>
              <a:t>Aliquam</a:t>
            </a:r>
            <a:r>
              <a:rPr lang="en-US" sz="1000" dirty="0">
                <a:solidFill>
                  <a:schemeClr val="tx1">
                    <a:lumMod val="50000"/>
                    <a:lumOff val="50000"/>
                  </a:schemeClr>
                </a:solidFill>
              </a:rPr>
              <a:t> sed ipsum maximus </a:t>
            </a:r>
            <a:r>
              <a:rPr lang="en-US" sz="1000" dirty="0" err="1">
                <a:solidFill>
                  <a:schemeClr val="tx1">
                    <a:lumMod val="50000"/>
                    <a:lumOff val="50000"/>
                  </a:schemeClr>
                </a:solidFill>
              </a:rPr>
              <a:t>est</a:t>
            </a:r>
            <a:r>
              <a:rPr lang="en-US" sz="1000" dirty="0">
                <a:solidFill>
                  <a:schemeClr val="tx1">
                    <a:lumMod val="50000"/>
                    <a:lumOff val="50000"/>
                  </a:schemeClr>
                </a:solidFill>
              </a:rPr>
              <a:t> </a:t>
            </a:r>
            <a:r>
              <a:rPr lang="en-US" sz="1000" dirty="0" err="1">
                <a:solidFill>
                  <a:schemeClr val="tx1">
                    <a:lumMod val="50000"/>
                    <a:lumOff val="50000"/>
                  </a:schemeClr>
                </a:solidFill>
              </a:rPr>
              <a:t>euismod</a:t>
            </a:r>
            <a:r>
              <a:rPr lang="en-US" sz="1000" dirty="0">
                <a:solidFill>
                  <a:schemeClr val="tx1">
                    <a:lumMod val="50000"/>
                    <a:lumOff val="50000"/>
                  </a:schemeClr>
                </a:solidFill>
              </a:rPr>
              <a:t> </a:t>
            </a:r>
            <a:r>
              <a:rPr lang="en-US" sz="1000" dirty="0" err="1">
                <a:solidFill>
                  <a:schemeClr val="tx1">
                    <a:lumMod val="50000"/>
                    <a:lumOff val="50000"/>
                  </a:schemeClr>
                </a:solidFill>
              </a:rPr>
              <a:t>dignissim</a:t>
            </a:r>
            <a:r>
              <a:rPr lang="en-US" sz="1000" dirty="0">
                <a:solidFill>
                  <a:schemeClr val="tx1">
                    <a:lumMod val="50000"/>
                    <a:lumOff val="50000"/>
                  </a:schemeClr>
                </a:solidFill>
              </a:rPr>
              <a:t>. Maecenas </a:t>
            </a:r>
            <a:r>
              <a:rPr lang="en-US" sz="1000" dirty="0" err="1">
                <a:solidFill>
                  <a:schemeClr val="tx1">
                    <a:lumMod val="50000"/>
                    <a:lumOff val="50000"/>
                  </a:schemeClr>
                </a:solidFill>
              </a:rPr>
              <a:t>consequat</a:t>
            </a:r>
            <a:r>
              <a:rPr lang="en-US" sz="1000" dirty="0">
                <a:solidFill>
                  <a:schemeClr val="tx1">
                    <a:lumMod val="50000"/>
                    <a:lumOff val="50000"/>
                  </a:schemeClr>
                </a:solidFill>
              </a:rPr>
              <a:t> </a:t>
            </a:r>
            <a:r>
              <a:rPr lang="en-US" sz="1000" dirty="0" err="1">
                <a:solidFill>
                  <a:schemeClr val="tx1">
                    <a:lumMod val="50000"/>
                    <a:lumOff val="50000"/>
                  </a:schemeClr>
                </a:solidFill>
              </a:rPr>
              <a:t>elementum</a:t>
            </a:r>
            <a:r>
              <a:rPr lang="en-US" sz="1000" dirty="0">
                <a:solidFill>
                  <a:schemeClr val="tx1">
                    <a:lumMod val="50000"/>
                    <a:lumOff val="50000"/>
                  </a:schemeClr>
                </a:solidFill>
              </a:rPr>
              <a:t> eros, </a:t>
            </a:r>
            <a:r>
              <a:rPr lang="en-US" sz="1000" dirty="0" err="1">
                <a:solidFill>
                  <a:schemeClr val="tx1">
                    <a:lumMod val="50000"/>
                    <a:lumOff val="50000"/>
                  </a:schemeClr>
                </a:solidFill>
              </a:rPr>
              <a:t>ut</a:t>
            </a:r>
            <a:r>
              <a:rPr lang="en-US" sz="1000" dirty="0">
                <a:solidFill>
                  <a:schemeClr val="tx1">
                    <a:lumMod val="50000"/>
                    <a:lumOff val="50000"/>
                  </a:schemeClr>
                </a:solidFill>
              </a:rPr>
              <a:t> pharetra </a:t>
            </a:r>
            <a:r>
              <a:rPr lang="en-US" sz="1000" dirty="0" err="1">
                <a:solidFill>
                  <a:schemeClr val="tx1">
                    <a:lumMod val="50000"/>
                    <a:lumOff val="50000"/>
                  </a:schemeClr>
                </a:solidFill>
              </a:rPr>
              <a:t>velit</a:t>
            </a:r>
            <a:r>
              <a:rPr lang="en-US" sz="1000" dirty="0">
                <a:solidFill>
                  <a:schemeClr val="tx1">
                    <a:lumMod val="50000"/>
                    <a:lumOff val="50000"/>
                  </a:schemeClr>
                </a:solidFill>
              </a:rPr>
              <a:t> convallis </a:t>
            </a:r>
            <a:r>
              <a:rPr lang="en-US" sz="1000" dirty="0" err="1">
                <a:solidFill>
                  <a:schemeClr val="tx1">
                    <a:lumMod val="50000"/>
                    <a:lumOff val="50000"/>
                  </a:schemeClr>
                </a:solidFill>
              </a:rPr>
              <a:t>nec</a:t>
            </a:r>
            <a:r>
              <a:rPr lang="en-US" sz="1000" dirty="0">
                <a:solidFill>
                  <a:schemeClr val="tx1">
                    <a:lumMod val="50000"/>
                    <a:lumOff val="50000"/>
                  </a:schemeClr>
                </a:solidFill>
              </a:rPr>
              <a:t>. </a:t>
            </a:r>
            <a:r>
              <a:rPr lang="en-US" sz="1000" dirty="0" err="1">
                <a:solidFill>
                  <a:schemeClr val="tx1">
                    <a:lumMod val="50000"/>
                    <a:lumOff val="50000"/>
                  </a:schemeClr>
                </a:solidFill>
              </a:rPr>
              <a:t>Vivamus</a:t>
            </a:r>
            <a:r>
              <a:rPr lang="en-US" sz="1000" dirty="0">
                <a:solidFill>
                  <a:schemeClr val="tx1">
                    <a:lumMod val="50000"/>
                    <a:lumOff val="50000"/>
                  </a:schemeClr>
                </a:solidFill>
              </a:rPr>
              <a:t> </a:t>
            </a:r>
            <a:r>
              <a:rPr lang="en-US" sz="1000" dirty="0" err="1">
                <a:solidFill>
                  <a:schemeClr val="tx1">
                    <a:lumMod val="50000"/>
                    <a:lumOff val="50000"/>
                  </a:schemeClr>
                </a:solidFill>
              </a:rPr>
              <a:t>interdum</a:t>
            </a:r>
            <a:r>
              <a:rPr lang="en-US" sz="1000" dirty="0">
                <a:solidFill>
                  <a:schemeClr val="tx1">
                    <a:lumMod val="50000"/>
                    <a:lumOff val="50000"/>
                  </a:schemeClr>
                </a:solidFill>
              </a:rPr>
              <a:t> porta </a:t>
            </a:r>
            <a:r>
              <a:rPr lang="en-US" sz="1000" dirty="0" err="1">
                <a:solidFill>
                  <a:schemeClr val="tx1">
                    <a:lumMod val="50000"/>
                    <a:lumOff val="50000"/>
                  </a:schemeClr>
                </a:solidFill>
              </a:rPr>
              <a:t>varius</a:t>
            </a:r>
            <a:r>
              <a:rPr lang="en-US" sz="1000" dirty="0">
                <a:solidFill>
                  <a:schemeClr val="tx1">
                    <a:lumMod val="50000"/>
                    <a:lumOff val="50000"/>
                  </a:schemeClr>
                </a:solidFill>
              </a:rPr>
              <a:t>. Nam </a:t>
            </a:r>
            <a:r>
              <a:rPr lang="en-US" sz="1000" dirty="0" err="1">
                <a:solidFill>
                  <a:schemeClr val="tx1">
                    <a:lumMod val="50000"/>
                    <a:lumOff val="50000"/>
                  </a:schemeClr>
                </a:solidFill>
              </a:rPr>
              <a:t>quis</a:t>
            </a:r>
            <a:r>
              <a:rPr lang="en-US" sz="1000" dirty="0">
                <a:solidFill>
                  <a:schemeClr val="tx1">
                    <a:lumMod val="50000"/>
                    <a:lumOff val="50000"/>
                  </a:schemeClr>
                </a:solidFill>
              </a:rPr>
              <a:t> libero ipsum. </a:t>
            </a:r>
          </a:p>
        </p:txBody>
      </p:sp>
      <p:sp>
        <p:nvSpPr>
          <p:cNvPr id="10" name="Freeform: Shape 9">
            <a:extLst>
              <a:ext uri="{FF2B5EF4-FFF2-40B4-BE49-F238E27FC236}">
                <a16:creationId xmlns:a16="http://schemas.microsoft.com/office/drawing/2014/main" id="{BEF5F8DB-FF6E-4E59-B0DD-3C850E3B9A24}"/>
              </a:ext>
            </a:extLst>
          </p:cNvPr>
          <p:cNvSpPr/>
          <p:nvPr/>
        </p:nvSpPr>
        <p:spPr>
          <a:xfrm flipH="1">
            <a:off x="6091491" y="0"/>
            <a:ext cx="6097335" cy="6858000"/>
          </a:xfrm>
          <a:custGeom>
            <a:avLst/>
            <a:gdLst>
              <a:gd name="connsiteX0" fmla="*/ 4552148 w 6097335"/>
              <a:gd name="connsiteY0" fmla="*/ 0 h 6858000"/>
              <a:gd name="connsiteX1" fmla="*/ 0 w 6097335"/>
              <a:gd name="connsiteY1" fmla="*/ 0 h 6858000"/>
              <a:gd name="connsiteX2" fmla="*/ 0 w 6097335"/>
              <a:gd name="connsiteY2" fmla="*/ 6858000 h 6858000"/>
              <a:gd name="connsiteX3" fmla="*/ 5466398 w 6097335"/>
              <a:gd name="connsiteY3" fmla="*/ 6858000 h 6858000"/>
              <a:gd name="connsiteX4" fmla="*/ 5600982 w 6097335"/>
              <a:gd name="connsiteY4" fmla="*/ 6511498 h 6858000"/>
              <a:gd name="connsiteX5" fmla="*/ 6089043 w 6097335"/>
              <a:gd name="connsiteY5" fmla="*/ 4318092 h 6858000"/>
              <a:gd name="connsiteX6" fmla="*/ 6097335 w 6097335"/>
              <a:gd name="connsiteY6" fmla="*/ 4024776 h 6858000"/>
              <a:gd name="connsiteX7" fmla="*/ 6097335 w 6097335"/>
              <a:gd name="connsiteY7" fmla="*/ 4024734 h 6858000"/>
              <a:gd name="connsiteX8" fmla="*/ 6086005 w 6097335"/>
              <a:gd name="connsiteY8" fmla="*/ 3746262 h 6858000"/>
              <a:gd name="connsiteX9" fmla="*/ 4731988 w 6097335"/>
              <a:gd name="connsiteY9" fmla="*/ 196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7335" h="6858000">
                <a:moveTo>
                  <a:pt x="4552148" y="0"/>
                </a:moveTo>
                <a:lnTo>
                  <a:pt x="0" y="0"/>
                </a:lnTo>
                <a:lnTo>
                  <a:pt x="0" y="6858000"/>
                </a:lnTo>
                <a:lnTo>
                  <a:pt x="5466398" y="6858000"/>
                </a:lnTo>
                <a:lnTo>
                  <a:pt x="5600982" y="6511498"/>
                </a:lnTo>
                <a:cubicBezTo>
                  <a:pt x="5871921" y="5772504"/>
                  <a:pt x="6049639" y="5021767"/>
                  <a:pt x="6089043" y="4318092"/>
                </a:cubicBezTo>
                <a:lnTo>
                  <a:pt x="6097335" y="4024776"/>
                </a:lnTo>
                <a:lnTo>
                  <a:pt x="6097335" y="4024734"/>
                </a:lnTo>
                <a:lnTo>
                  <a:pt x="6086005" y="3746262"/>
                </a:lnTo>
                <a:cubicBezTo>
                  <a:pt x="6001348" y="2362898"/>
                  <a:pt x="5500007" y="1119711"/>
                  <a:pt x="4731988" y="196935"/>
                </a:cubicBezTo>
                <a:close/>
              </a:path>
            </a:pathLst>
          </a:cu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C3F8E40E-4501-434E-BF2F-B71B0F773F6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2320" b="22320"/>
          <a:stretch>
            <a:fillRect/>
          </a:stretch>
        </p:blipFill>
        <p:spPr>
          <a:solidFill>
            <a:schemeClr val="bg2">
              <a:lumMod val="90000"/>
            </a:schemeClr>
          </a:solidFill>
        </p:spPr>
      </p:pic>
      <p:sp>
        <p:nvSpPr>
          <p:cNvPr id="12" name="Title 1">
            <a:extLst>
              <a:ext uri="{FF2B5EF4-FFF2-40B4-BE49-F238E27FC236}">
                <a16:creationId xmlns:a16="http://schemas.microsoft.com/office/drawing/2014/main" id="{5E0A8D1F-E298-48FE-BF9C-9ACA2A592C64}"/>
              </a:ext>
            </a:extLst>
          </p:cNvPr>
          <p:cNvSpPr txBox="1">
            <a:spLocks/>
          </p:cNvSpPr>
          <p:nvPr/>
        </p:nvSpPr>
        <p:spPr>
          <a:xfrm>
            <a:off x="8890000" y="5278954"/>
            <a:ext cx="2285406" cy="633250"/>
          </a:xfrm>
          <a:prstGeom prst="rect">
            <a:avLst/>
          </a:prstGeom>
        </p:spPr>
        <p:txBody>
          <a:bodyPr wrap="square">
            <a:spAutoFit/>
          </a:bodyPr>
          <a:lstStyle>
            <a:defPPr>
              <a:defRPr lang="en-US"/>
            </a:defPPr>
            <a:lvl1pPr>
              <a:lnSpc>
                <a:spcPct val="120000"/>
              </a:lnSpc>
              <a:spcAft>
                <a:spcPts val="600"/>
              </a:spcAft>
              <a:defRPr sz="800">
                <a:solidFill>
                  <a:schemeClr val="tx2"/>
                </a:solidFill>
                <a:ea typeface="Karla" pitchFamily="2" charset="0"/>
                <a:cs typeface="Open Sans" panose="020B0606030504020204" pitchFamily="34" charset="0"/>
              </a:defRPr>
            </a:lvl1pPr>
          </a:lstStyle>
          <a:p>
            <a:pPr>
              <a:spcAft>
                <a:spcPts val="1200"/>
              </a:spcAft>
            </a:pPr>
            <a:r>
              <a:rPr lang="en-US" sz="1000">
                <a:solidFill>
                  <a:schemeClr val="accent1"/>
                </a:solidFill>
              </a:rPr>
              <a:t>Fusce a felis porta, ultrices arcu eu, ultricies magna. Aliquam sed ipsum maximus est euismod dignissim. </a:t>
            </a:r>
          </a:p>
        </p:txBody>
      </p:sp>
      <p:grpSp>
        <p:nvGrpSpPr>
          <p:cNvPr id="14" name="Group 13">
            <a:extLst>
              <a:ext uri="{FF2B5EF4-FFF2-40B4-BE49-F238E27FC236}">
                <a16:creationId xmlns:a16="http://schemas.microsoft.com/office/drawing/2014/main" id="{915BD684-4D2F-4E5C-9673-5A710D5BB026}"/>
              </a:ext>
            </a:extLst>
          </p:cNvPr>
          <p:cNvGrpSpPr/>
          <p:nvPr/>
        </p:nvGrpSpPr>
        <p:grpSpPr>
          <a:xfrm>
            <a:off x="7620000" y="4524336"/>
            <a:ext cx="1164594" cy="1021717"/>
            <a:chOff x="1181078" y="4743313"/>
            <a:chExt cx="1164594" cy="1021717"/>
          </a:xfrm>
        </p:grpSpPr>
        <p:sp>
          <p:nvSpPr>
            <p:cNvPr id="15" name="Freeform: Shape 14">
              <a:extLst>
                <a:ext uri="{FF2B5EF4-FFF2-40B4-BE49-F238E27FC236}">
                  <a16:creationId xmlns:a16="http://schemas.microsoft.com/office/drawing/2014/main" id="{65192485-23B7-4D23-B56D-66916F9D6309}"/>
                </a:ext>
              </a:extLst>
            </p:cNvPr>
            <p:cNvSpPr/>
            <p:nvPr/>
          </p:nvSpPr>
          <p:spPr>
            <a:xfrm>
              <a:off x="1181078" y="4743313"/>
              <a:ext cx="1164594" cy="1021717"/>
            </a:xfrm>
            <a:custGeom>
              <a:avLst/>
              <a:gdLst>
                <a:gd name="connsiteX0" fmla="*/ 2192456 w 2192455"/>
                <a:gd name="connsiteY0" fmla="*/ 961453 h 1923478"/>
                <a:gd name="connsiteX1" fmla="*/ 938585 w 2192455"/>
                <a:gd name="connsiteY1" fmla="*/ 1923479 h 1923478"/>
                <a:gd name="connsiteX2" fmla="*/ 291 w 2192455"/>
                <a:gd name="connsiteY2" fmla="*/ 938293 h 1923478"/>
                <a:gd name="connsiteX3" fmla="*/ 938585 w 2192455"/>
                <a:gd name="connsiteY3" fmla="*/ 0 h 1923478"/>
                <a:gd name="connsiteX4" fmla="*/ 2192456 w 2192455"/>
                <a:gd name="connsiteY4" fmla="*/ 961453 h 192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455" h="1923478">
                  <a:moveTo>
                    <a:pt x="2192456" y="961453"/>
                  </a:moveTo>
                  <a:cubicBezTo>
                    <a:pt x="2192456" y="1274255"/>
                    <a:pt x="1469794" y="1923479"/>
                    <a:pt x="938585" y="1923479"/>
                  </a:cubicBezTo>
                  <a:cubicBezTo>
                    <a:pt x="407431" y="1910530"/>
                    <a:pt x="-12657" y="1469447"/>
                    <a:pt x="291" y="938293"/>
                  </a:cubicBezTo>
                  <a:cubicBezTo>
                    <a:pt x="12796" y="425357"/>
                    <a:pt x="425649" y="12505"/>
                    <a:pt x="938585" y="0"/>
                  </a:cubicBezTo>
                  <a:cubicBezTo>
                    <a:pt x="1469794" y="-286"/>
                    <a:pt x="2192456" y="600932"/>
                    <a:pt x="2192456" y="961453"/>
                  </a:cubicBezTo>
                  <a:close/>
                </a:path>
              </a:pathLst>
            </a:custGeom>
            <a:solidFill>
              <a:schemeClr val="accent2"/>
            </a:solidFill>
            <a:ln w="9525" cap="flat">
              <a:noFill/>
              <a:prstDash val="solid"/>
              <a:miter/>
            </a:ln>
            <a:effectLst/>
          </p:spPr>
          <p:txBody>
            <a:bodyPr rtlCol="0" anchor="ctr"/>
            <a:lstStyle/>
            <a:p>
              <a:endParaRPr lang="en-US"/>
            </a:p>
          </p:txBody>
        </p:sp>
        <p:sp>
          <p:nvSpPr>
            <p:cNvPr id="16" name="TextBox 15">
              <a:extLst>
                <a:ext uri="{FF2B5EF4-FFF2-40B4-BE49-F238E27FC236}">
                  <a16:creationId xmlns:a16="http://schemas.microsoft.com/office/drawing/2014/main" id="{CA5CCBC6-7C4F-4AB5-955C-E987B3BB97DF}"/>
                </a:ext>
              </a:extLst>
            </p:cNvPr>
            <p:cNvSpPr txBox="1"/>
            <p:nvPr/>
          </p:nvSpPr>
          <p:spPr>
            <a:xfrm>
              <a:off x="1418673" y="5047118"/>
              <a:ext cx="631349" cy="480131"/>
            </a:xfrm>
            <a:prstGeom prst="rect">
              <a:avLst/>
            </a:prstGeom>
            <a:noFill/>
          </p:spPr>
          <p:txBody>
            <a:bodyPr wrap="square" rtlCol="0">
              <a:noAutofit/>
            </a:bodyPr>
            <a:lstStyle/>
            <a:p>
              <a:pPr algn="ctr">
                <a:lnSpc>
                  <a:spcPct val="90000"/>
                </a:lnSpc>
              </a:pPr>
              <a:r>
                <a:rPr lang="en-US" sz="2800" b="1">
                  <a:solidFill>
                    <a:schemeClr val="bg1"/>
                  </a:solidFill>
                  <a:latin typeface="+mj-lt"/>
                </a:rPr>
                <a:t>01</a:t>
              </a:r>
            </a:p>
          </p:txBody>
        </p:sp>
      </p:grpSp>
    </p:spTree>
    <p:extLst>
      <p:ext uri="{BB962C8B-B14F-4D97-AF65-F5344CB8AC3E}">
        <p14:creationId xmlns:p14="http://schemas.microsoft.com/office/powerpoint/2010/main" val="2917770523"/>
      </p:ext>
    </p:extLst>
  </p:cSld>
  <p:clrMapOvr>
    <a:masterClrMapping/>
  </p:clrMapOvr>
</p:sld>
</file>

<file path=ppt/theme/theme1.xml><?xml version="1.0" encoding="utf-8"?>
<a:theme xmlns:a="http://schemas.openxmlformats.org/drawingml/2006/main" name="Office Theme">
  <a:themeElements>
    <a:clrScheme name="Cool and calm ">
      <a:dk1>
        <a:sysClr val="windowText" lastClr="000000"/>
      </a:dk1>
      <a:lt1>
        <a:sysClr val="window" lastClr="FFFFFF"/>
      </a:lt1>
      <a:dk2>
        <a:srgbClr val="1F497D"/>
      </a:dk2>
      <a:lt2>
        <a:srgbClr val="EEECE1"/>
      </a:lt2>
      <a:accent1>
        <a:srgbClr val="6BBAA7"/>
      </a:accent1>
      <a:accent2>
        <a:srgbClr val="FBA100"/>
      </a:accent2>
      <a:accent3>
        <a:srgbClr val="6C648B"/>
      </a:accent3>
      <a:accent4>
        <a:srgbClr val="B6A19E"/>
      </a:accent4>
      <a:accent5>
        <a:srgbClr val="000000"/>
      </a:accent5>
      <a:accent6>
        <a:srgbClr val="8A8A8A"/>
      </a:accent6>
      <a:hlink>
        <a:srgbClr val="0096D2"/>
      </a:hlink>
      <a:folHlink>
        <a:srgbClr val="00578B"/>
      </a:folHlink>
    </a:clrScheme>
    <a:fontScheme name="Custom 6">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1752</Words>
  <Application>Microsoft Office PowerPoint</Application>
  <PresentationFormat>Widescreen</PresentationFormat>
  <Paragraphs>132</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82</cp:revision>
  <dcterms:created xsi:type="dcterms:W3CDTF">2021-02-09T15:50:15Z</dcterms:created>
  <dcterms:modified xsi:type="dcterms:W3CDTF">2021-02-19T10:21:47Z</dcterms:modified>
</cp:coreProperties>
</file>