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85" r:id="rId4"/>
    <p:sldId id="287" r:id="rId5"/>
    <p:sldId id="347" r:id="rId6"/>
    <p:sldId id="284" r:id="rId7"/>
    <p:sldId id="341" r:id="rId8"/>
    <p:sldId id="343" r:id="rId9"/>
    <p:sldId id="342" r:id="rId10"/>
    <p:sldId id="344" r:id="rId11"/>
    <p:sldId id="291" r:id="rId12"/>
    <p:sldId id="277" r:id="rId13"/>
    <p:sldId id="283" r:id="rId14"/>
    <p:sldId id="281" r:id="rId15"/>
    <p:sldId id="280" r:id="rId16"/>
    <p:sldId id="279" r:id="rId17"/>
    <p:sldId id="297" r:id="rId18"/>
    <p:sldId id="296" r:id="rId19"/>
    <p:sldId id="299" r:id="rId20"/>
    <p:sldId id="300" r:id="rId21"/>
    <p:sldId id="306" r:id="rId22"/>
    <p:sldId id="298" r:id="rId23"/>
    <p:sldId id="294" r:id="rId24"/>
    <p:sldId id="307" r:id="rId25"/>
    <p:sldId id="339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5431-D8D1-48A5-9FC7-71B8D4AC8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38E7D-1BF5-4CC2-8AD6-C490D8D0D5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4CEE9-AA4B-481F-BF23-6E8C4ED70D4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122D-94C7-4E3C-BD8F-D6804B4FE7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E5BA8-EDC7-4D69-BACA-F80DC7C67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AD03-7780-4186-94BD-2473A415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F773-EA5F-4C55-A6D1-55FD795BAC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6471C-2F7A-4B68-AC21-B8522BC53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55DD2-2E15-4EDB-9C76-F2BF4D6C4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6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E59487-AD2C-49B1-9DE5-CA24440BA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867" y="1761067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409E803-F81F-4C64-B94E-2CAD52A837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801" y="1761066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599219-21D1-40F1-B48E-C79380D1B9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9735" y="1761066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4E5F09B-5A9E-4EA3-8E9B-58AE1F533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7868" y="1831135"/>
            <a:ext cx="1744132" cy="1503563"/>
          </a:xfrm>
          <a:custGeom>
            <a:avLst/>
            <a:gdLst>
              <a:gd name="connsiteX0" fmla="*/ 872066 w 1744132"/>
              <a:gd name="connsiteY0" fmla="*/ 0 h 1503563"/>
              <a:gd name="connsiteX1" fmla="*/ 1744132 w 1744132"/>
              <a:gd name="connsiteY1" fmla="*/ 1503563 h 1503563"/>
              <a:gd name="connsiteX2" fmla="*/ 0 w 1744132"/>
              <a:gd name="connsiteY2" fmla="*/ 1503563 h 15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132" h="1503563">
                <a:moveTo>
                  <a:pt x="872066" y="0"/>
                </a:moveTo>
                <a:lnTo>
                  <a:pt x="1744132" y="1503563"/>
                </a:lnTo>
                <a:lnTo>
                  <a:pt x="0" y="1503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96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0531" y="1144042"/>
            <a:ext cx="6407869" cy="4985074"/>
          </a:xfrm>
          <a:custGeom>
            <a:avLst/>
            <a:gdLst>
              <a:gd name="connsiteX0" fmla="*/ 5882780 w 6407869"/>
              <a:gd name="connsiteY0" fmla="*/ 2867790 h 4985074"/>
              <a:gd name="connsiteX1" fmla="*/ 5804165 w 6407869"/>
              <a:gd name="connsiteY1" fmla="*/ 2892718 h 4985074"/>
              <a:gd name="connsiteX2" fmla="*/ 5804165 w 6407869"/>
              <a:gd name="connsiteY2" fmla="*/ 2888563 h 4985074"/>
              <a:gd name="connsiteX3" fmla="*/ 5816921 w 6407869"/>
              <a:gd name="connsiteY3" fmla="*/ 2888563 h 4985074"/>
              <a:gd name="connsiteX4" fmla="*/ 5833238 w 6407869"/>
              <a:gd name="connsiteY4" fmla="*/ 2880024 h 4985074"/>
              <a:gd name="connsiteX5" fmla="*/ 5841544 w 6407869"/>
              <a:gd name="connsiteY5" fmla="*/ 2875869 h 4985074"/>
              <a:gd name="connsiteX6" fmla="*/ 5866166 w 6407869"/>
              <a:gd name="connsiteY6" fmla="*/ 2872176 h 4985074"/>
              <a:gd name="connsiteX7" fmla="*/ 5872693 w 6407869"/>
              <a:gd name="connsiteY7" fmla="*/ 2868944 h 4985074"/>
              <a:gd name="connsiteX8" fmla="*/ 6176178 w 6407869"/>
              <a:gd name="connsiteY8" fmla="*/ 2603273 h 4985074"/>
              <a:gd name="connsiteX9" fmla="*/ 6166684 w 6407869"/>
              <a:gd name="connsiteY9" fmla="*/ 2606044 h 4985074"/>
              <a:gd name="connsiteX10" fmla="*/ 6159860 w 6407869"/>
              <a:gd name="connsiteY10" fmla="*/ 2607429 h 4985074"/>
              <a:gd name="connsiteX11" fmla="*/ 6176178 w 6407869"/>
              <a:gd name="connsiteY11" fmla="*/ 2603273 h 4985074"/>
              <a:gd name="connsiteX12" fmla="*/ 5196604 w 6407869"/>
              <a:gd name="connsiteY12" fmla="*/ 2301365 h 4985074"/>
              <a:gd name="connsiteX13" fmla="*/ 5113835 w 6407869"/>
              <a:gd name="connsiteY13" fmla="*/ 2338527 h 4985074"/>
              <a:gd name="connsiteX14" fmla="*/ 5101376 w 6407869"/>
              <a:gd name="connsiteY14" fmla="*/ 2334372 h 4985074"/>
              <a:gd name="connsiteX15" fmla="*/ 5109682 w 6407869"/>
              <a:gd name="connsiteY15" fmla="*/ 2330217 h 4985074"/>
              <a:gd name="connsiteX16" fmla="*/ 5196604 w 6407869"/>
              <a:gd name="connsiteY16" fmla="*/ 2301365 h 4985074"/>
              <a:gd name="connsiteX17" fmla="*/ 4965032 w 6407869"/>
              <a:gd name="connsiteY17" fmla="*/ 116 h 4985074"/>
              <a:gd name="connsiteX18" fmla="*/ 5167532 w 6407869"/>
              <a:gd name="connsiteY18" fmla="*/ 1966 h 4985074"/>
              <a:gd name="connsiteX19" fmla="*/ 5167532 w 6407869"/>
              <a:gd name="connsiteY19" fmla="*/ 6120 h 4985074"/>
              <a:gd name="connsiteX20" fmla="*/ 5192451 w 6407869"/>
              <a:gd name="connsiteY20" fmla="*/ 6120 h 4985074"/>
              <a:gd name="connsiteX21" fmla="*/ 5196604 w 6407869"/>
              <a:gd name="connsiteY21" fmla="*/ 14199 h 4985074"/>
              <a:gd name="connsiteX22" fmla="*/ 5209064 w 6407869"/>
              <a:gd name="connsiteY22" fmla="*/ 18354 h 4985074"/>
              <a:gd name="connsiteX23" fmla="*/ 5196604 w 6407869"/>
              <a:gd name="connsiteY23" fmla="*/ 18354 h 4985074"/>
              <a:gd name="connsiteX24" fmla="*/ 5171684 w 6407869"/>
              <a:gd name="connsiteY24" fmla="*/ 30818 h 4985074"/>
              <a:gd name="connsiteX25" fmla="*/ 5171684 w 6407869"/>
              <a:gd name="connsiteY25" fmla="*/ 34972 h 4985074"/>
              <a:gd name="connsiteX26" fmla="*/ 5200758 w 6407869"/>
              <a:gd name="connsiteY26" fmla="*/ 39128 h 4985074"/>
              <a:gd name="connsiteX27" fmla="*/ 5126295 w 6407869"/>
              <a:gd name="connsiteY27" fmla="*/ 47206 h 4985074"/>
              <a:gd name="connsiteX28" fmla="*/ 5109682 w 6407869"/>
              <a:gd name="connsiteY28" fmla="*/ 47206 h 4985074"/>
              <a:gd name="connsiteX29" fmla="*/ 5101376 w 6407869"/>
              <a:gd name="connsiteY29" fmla="*/ 47206 h 4985074"/>
              <a:gd name="connsiteX30" fmla="*/ 5088916 w 6407869"/>
              <a:gd name="connsiteY30" fmla="*/ 51361 h 4985074"/>
              <a:gd name="connsiteX31" fmla="*/ 5093069 w 6407869"/>
              <a:gd name="connsiteY31" fmla="*/ 51361 h 4985074"/>
              <a:gd name="connsiteX32" fmla="*/ 5097222 w 6407869"/>
              <a:gd name="connsiteY32" fmla="*/ 59670 h 4985074"/>
              <a:gd name="connsiteX33" fmla="*/ 5105528 w 6407869"/>
              <a:gd name="connsiteY33" fmla="*/ 59670 h 4985074"/>
              <a:gd name="connsiteX34" fmla="*/ 5117988 w 6407869"/>
              <a:gd name="connsiteY34" fmla="*/ 59670 h 4985074"/>
              <a:gd name="connsiteX35" fmla="*/ 5395070 w 6407869"/>
              <a:gd name="connsiteY35" fmla="*/ 55516 h 4985074"/>
              <a:gd name="connsiteX36" fmla="*/ 5436008 w 6407869"/>
              <a:gd name="connsiteY36" fmla="*/ 55516 h 4985074"/>
              <a:gd name="connsiteX37" fmla="*/ 5457072 w 6407869"/>
              <a:gd name="connsiteY37" fmla="*/ 55516 h 4985074"/>
              <a:gd name="connsiteX38" fmla="*/ 5465378 w 6407869"/>
              <a:gd name="connsiteY38" fmla="*/ 51361 h 4985074"/>
              <a:gd name="connsiteX39" fmla="*/ 5473388 w 6407869"/>
              <a:gd name="connsiteY39" fmla="*/ 55516 h 4985074"/>
              <a:gd name="connsiteX40" fmla="*/ 5465378 w 6407869"/>
              <a:gd name="connsiteY40" fmla="*/ 59670 h 4985074"/>
              <a:gd name="connsiteX41" fmla="*/ 5444612 w 6407869"/>
              <a:gd name="connsiteY41" fmla="*/ 63825 h 4985074"/>
              <a:gd name="connsiteX42" fmla="*/ 5444612 w 6407869"/>
              <a:gd name="connsiteY42" fmla="*/ 68210 h 4985074"/>
              <a:gd name="connsiteX43" fmla="*/ 5448766 w 6407869"/>
              <a:gd name="connsiteY43" fmla="*/ 68210 h 4985074"/>
              <a:gd name="connsiteX44" fmla="*/ 5461226 w 6407869"/>
              <a:gd name="connsiteY44" fmla="*/ 68210 h 4985074"/>
              <a:gd name="connsiteX45" fmla="*/ 5457072 w 6407869"/>
              <a:gd name="connsiteY45" fmla="*/ 72366 h 4985074"/>
              <a:gd name="connsiteX46" fmla="*/ 5428000 w 6407869"/>
              <a:gd name="connsiteY46" fmla="*/ 80214 h 4985074"/>
              <a:gd name="connsiteX47" fmla="*/ 5423846 w 6407869"/>
              <a:gd name="connsiteY47" fmla="*/ 80214 h 4985074"/>
              <a:gd name="connsiteX48" fmla="*/ 5411386 w 6407869"/>
              <a:gd name="connsiteY48" fmla="*/ 84599 h 4985074"/>
              <a:gd name="connsiteX49" fmla="*/ 5382610 w 6407869"/>
              <a:gd name="connsiteY49" fmla="*/ 92908 h 4985074"/>
              <a:gd name="connsiteX50" fmla="*/ 5378456 w 6407869"/>
              <a:gd name="connsiteY50" fmla="*/ 101218 h 4985074"/>
              <a:gd name="connsiteX51" fmla="*/ 5370448 w 6407869"/>
              <a:gd name="connsiteY51" fmla="*/ 105372 h 4985074"/>
              <a:gd name="connsiteX52" fmla="*/ 5361844 w 6407869"/>
              <a:gd name="connsiteY52" fmla="*/ 109295 h 4985074"/>
              <a:gd name="connsiteX53" fmla="*/ 5378456 w 6407869"/>
              <a:gd name="connsiteY53" fmla="*/ 109295 h 4985074"/>
              <a:gd name="connsiteX54" fmla="*/ 5370448 w 6407869"/>
              <a:gd name="connsiteY54" fmla="*/ 113451 h 4985074"/>
              <a:gd name="connsiteX55" fmla="*/ 5440459 w 6407869"/>
              <a:gd name="connsiteY55" fmla="*/ 121760 h 4985074"/>
              <a:gd name="connsiteX56" fmla="*/ 5407233 w 6407869"/>
              <a:gd name="connsiteY56" fmla="*/ 138379 h 4985074"/>
              <a:gd name="connsiteX57" fmla="*/ 5428000 w 6407869"/>
              <a:gd name="connsiteY57" fmla="*/ 154766 h 4985074"/>
              <a:gd name="connsiteX58" fmla="*/ 5378456 w 6407869"/>
              <a:gd name="connsiteY58" fmla="*/ 175310 h 4985074"/>
              <a:gd name="connsiteX59" fmla="*/ 5411386 w 6407869"/>
              <a:gd name="connsiteY59" fmla="*/ 196314 h 4985074"/>
              <a:gd name="connsiteX60" fmla="*/ 5291536 w 6407869"/>
              <a:gd name="connsiteY60" fmla="*/ 258173 h 4985074"/>
              <a:gd name="connsiteX61" fmla="*/ 5370448 w 6407869"/>
              <a:gd name="connsiteY61" fmla="*/ 241554 h 4985074"/>
              <a:gd name="connsiteX62" fmla="*/ 5130448 w 6407869"/>
              <a:gd name="connsiteY62" fmla="*/ 324417 h 4985074"/>
              <a:gd name="connsiteX63" fmla="*/ 5093069 w 6407869"/>
              <a:gd name="connsiteY63" fmla="*/ 336881 h 4985074"/>
              <a:gd name="connsiteX64" fmla="*/ 5560606 w 6407869"/>
              <a:gd name="connsiteY64" fmla="*/ 270868 h 4985074"/>
              <a:gd name="connsiteX65" fmla="*/ 5514920 w 6407869"/>
              <a:gd name="connsiteY65" fmla="*/ 311954 h 4985074"/>
              <a:gd name="connsiteX66" fmla="*/ 5527380 w 6407869"/>
              <a:gd name="connsiteY66" fmla="*/ 336881 h 4985074"/>
              <a:gd name="connsiteX67" fmla="*/ 5519074 w 6407869"/>
              <a:gd name="connsiteY67" fmla="*/ 344960 h 4985074"/>
              <a:gd name="connsiteX68" fmla="*/ 5535390 w 6407869"/>
              <a:gd name="connsiteY68" fmla="*/ 353269 h 4985074"/>
              <a:gd name="connsiteX69" fmla="*/ 5448766 w 6407869"/>
              <a:gd name="connsiteY69" fmla="*/ 382352 h 4985074"/>
              <a:gd name="connsiteX70" fmla="*/ 5527380 w 6407869"/>
              <a:gd name="connsiteY70" fmla="*/ 370119 h 4985074"/>
              <a:gd name="connsiteX71" fmla="*/ 5535390 w 6407869"/>
              <a:gd name="connsiteY71" fmla="*/ 373812 h 4985074"/>
              <a:gd name="connsiteX72" fmla="*/ 5531238 w 6407869"/>
              <a:gd name="connsiteY72" fmla="*/ 378198 h 4985074"/>
              <a:gd name="connsiteX73" fmla="*/ 5523227 w 6407869"/>
              <a:gd name="connsiteY73" fmla="*/ 386507 h 4985074"/>
              <a:gd name="connsiteX74" fmla="*/ 5519074 w 6407869"/>
              <a:gd name="connsiteY74" fmla="*/ 394817 h 4985074"/>
              <a:gd name="connsiteX75" fmla="*/ 5514920 w 6407869"/>
              <a:gd name="connsiteY75" fmla="*/ 411204 h 4985074"/>
              <a:gd name="connsiteX76" fmla="*/ 5514920 w 6407869"/>
              <a:gd name="connsiteY76" fmla="*/ 415359 h 4985074"/>
              <a:gd name="connsiteX77" fmla="*/ 5510767 w 6407869"/>
              <a:gd name="connsiteY77" fmla="*/ 419514 h 4985074"/>
              <a:gd name="connsiteX78" fmla="*/ 5465378 w 6407869"/>
              <a:gd name="connsiteY78" fmla="*/ 427823 h 4985074"/>
              <a:gd name="connsiteX79" fmla="*/ 5510767 w 6407869"/>
              <a:gd name="connsiteY79" fmla="*/ 440056 h 4985074"/>
              <a:gd name="connsiteX80" fmla="*/ 5498604 w 6407869"/>
              <a:gd name="connsiteY80" fmla="*/ 469371 h 4985074"/>
              <a:gd name="connsiteX81" fmla="*/ 5291536 w 6407869"/>
              <a:gd name="connsiteY81" fmla="*/ 522921 h 4985074"/>
              <a:gd name="connsiteX82" fmla="*/ 5386763 w 6407869"/>
              <a:gd name="connsiteY82" fmla="*/ 502377 h 4985074"/>
              <a:gd name="connsiteX83" fmla="*/ 5312302 w 6407869"/>
              <a:gd name="connsiteY83" fmla="*/ 510456 h 4985074"/>
              <a:gd name="connsiteX84" fmla="*/ 5349384 w 6407869"/>
              <a:gd name="connsiteY84" fmla="*/ 498223 h 4985074"/>
              <a:gd name="connsiteX85" fmla="*/ 5237840 w 6407869"/>
              <a:gd name="connsiteY85" fmla="*/ 510456 h 4985074"/>
              <a:gd name="connsiteX86" fmla="*/ 5378456 w 6407869"/>
              <a:gd name="connsiteY86" fmla="*/ 477448 h 4985074"/>
              <a:gd name="connsiteX87" fmla="*/ 5109682 w 6407869"/>
              <a:gd name="connsiteY87" fmla="*/ 502377 h 4985074"/>
              <a:gd name="connsiteX88" fmla="*/ 5275218 w 6407869"/>
              <a:gd name="connsiteY88" fmla="*/ 452521 h 4985074"/>
              <a:gd name="connsiteX89" fmla="*/ 5271066 w 6407869"/>
              <a:gd name="connsiteY89" fmla="*/ 452521 h 4985074"/>
              <a:gd name="connsiteX90" fmla="*/ 5241992 w 6407869"/>
              <a:gd name="connsiteY90" fmla="*/ 456675 h 4985074"/>
              <a:gd name="connsiteX91" fmla="*/ 5221226 w 6407869"/>
              <a:gd name="connsiteY91" fmla="*/ 461061 h 4985074"/>
              <a:gd name="connsiteX92" fmla="*/ 4799672 w 6407869"/>
              <a:gd name="connsiteY92" fmla="*/ 547617 h 4985074"/>
              <a:gd name="connsiteX93" fmla="*/ 4902910 w 6407869"/>
              <a:gd name="connsiteY93" fmla="*/ 551773 h 4985074"/>
              <a:gd name="connsiteX94" fmla="*/ 4840908 w 6407869"/>
              <a:gd name="connsiteY94" fmla="*/ 568621 h 4985074"/>
              <a:gd name="connsiteX95" fmla="*/ 4882440 w 6407869"/>
              <a:gd name="connsiteY95" fmla="*/ 589165 h 4985074"/>
              <a:gd name="connsiteX96" fmla="*/ 4766742 w 6407869"/>
              <a:gd name="connsiteY96" fmla="*/ 663719 h 4985074"/>
              <a:gd name="connsiteX97" fmla="*/ 4944442 w 6407869"/>
              <a:gd name="connsiteY97" fmla="*/ 671797 h 4985074"/>
              <a:gd name="connsiteX98" fmla="*/ 4609512 w 6407869"/>
              <a:gd name="connsiteY98" fmla="*/ 837062 h 4985074"/>
              <a:gd name="connsiteX99" fmla="*/ 5552004 w 6407869"/>
              <a:gd name="connsiteY99" fmla="*/ 659563 h 4985074"/>
              <a:gd name="connsiteX100" fmla="*/ 5572770 w 6407869"/>
              <a:gd name="connsiteY100" fmla="*/ 655409 h 4985074"/>
              <a:gd name="connsiteX101" fmla="*/ 5618158 w 6407869"/>
              <a:gd name="connsiteY101" fmla="*/ 655409 h 4985074"/>
              <a:gd name="connsiteX102" fmla="*/ 5622609 w 6407869"/>
              <a:gd name="connsiteY102" fmla="*/ 667411 h 4985074"/>
              <a:gd name="connsiteX103" fmla="*/ 5626465 w 6407869"/>
              <a:gd name="connsiteY103" fmla="*/ 675952 h 4985074"/>
              <a:gd name="connsiteX104" fmla="*/ 5618158 w 6407869"/>
              <a:gd name="connsiteY104" fmla="*/ 696725 h 4985074"/>
              <a:gd name="connsiteX105" fmla="*/ 5572770 w 6407869"/>
              <a:gd name="connsiteY105" fmla="*/ 733656 h 4985074"/>
              <a:gd name="connsiteX106" fmla="*/ 5576923 w 6407869"/>
              <a:gd name="connsiteY106" fmla="*/ 741965 h 4985074"/>
              <a:gd name="connsiteX107" fmla="*/ 5609852 w 6407869"/>
              <a:gd name="connsiteY107" fmla="*/ 758815 h 4985074"/>
              <a:gd name="connsiteX108" fmla="*/ 5626465 w 6407869"/>
              <a:gd name="connsiteY108" fmla="*/ 737811 h 4985074"/>
              <a:gd name="connsiteX109" fmla="*/ 5626465 w 6407869"/>
              <a:gd name="connsiteY109" fmla="*/ 750275 h 4985074"/>
              <a:gd name="connsiteX110" fmla="*/ 5626465 w 6407869"/>
              <a:gd name="connsiteY110" fmla="*/ 762969 h 4985074"/>
              <a:gd name="connsiteX111" fmla="*/ 5626465 w 6407869"/>
              <a:gd name="connsiteY111" fmla="*/ 766663 h 4985074"/>
              <a:gd name="connsiteX112" fmla="*/ 5626465 w 6407869"/>
              <a:gd name="connsiteY112" fmla="*/ 775203 h 4985074"/>
              <a:gd name="connsiteX113" fmla="*/ 5576923 w 6407869"/>
              <a:gd name="connsiteY113" fmla="*/ 837062 h 4985074"/>
              <a:gd name="connsiteX114" fmla="*/ 5568616 w 6407869"/>
              <a:gd name="connsiteY114" fmla="*/ 832907 h 4985074"/>
              <a:gd name="connsiteX115" fmla="*/ 5572770 w 6407869"/>
              <a:gd name="connsiteY115" fmla="*/ 812365 h 4985074"/>
              <a:gd name="connsiteX116" fmla="*/ 5568616 w 6407869"/>
              <a:gd name="connsiteY116" fmla="*/ 808209 h 4985074"/>
              <a:gd name="connsiteX117" fmla="*/ 5531238 w 6407869"/>
              <a:gd name="connsiteY117" fmla="*/ 845372 h 4985074"/>
              <a:gd name="connsiteX118" fmla="*/ 5519074 w 6407869"/>
              <a:gd name="connsiteY118" fmla="*/ 870300 h 4985074"/>
              <a:gd name="connsiteX119" fmla="*/ 5490001 w 6407869"/>
              <a:gd name="connsiteY119" fmla="*/ 903307 h 4985074"/>
              <a:gd name="connsiteX120" fmla="*/ 5494154 w 6407869"/>
              <a:gd name="connsiteY120" fmla="*/ 919926 h 4985074"/>
              <a:gd name="connsiteX121" fmla="*/ 5502460 w 6407869"/>
              <a:gd name="connsiteY121" fmla="*/ 932159 h 4985074"/>
              <a:gd name="connsiteX122" fmla="*/ 5502460 w 6407869"/>
              <a:gd name="connsiteY122" fmla="*/ 944623 h 4985074"/>
              <a:gd name="connsiteX123" fmla="*/ 5477541 w 6407869"/>
              <a:gd name="connsiteY123" fmla="*/ 990324 h 4985074"/>
              <a:gd name="connsiteX124" fmla="*/ 5519074 w 6407869"/>
              <a:gd name="connsiteY124" fmla="*/ 977861 h 4985074"/>
              <a:gd name="connsiteX125" fmla="*/ 5519074 w 6407869"/>
              <a:gd name="connsiteY125" fmla="*/ 994480 h 4985074"/>
              <a:gd name="connsiteX126" fmla="*/ 5519074 w 6407869"/>
              <a:gd name="connsiteY126" fmla="*/ 1006713 h 4985074"/>
              <a:gd name="connsiteX127" fmla="*/ 5531238 w 6407869"/>
              <a:gd name="connsiteY127" fmla="*/ 1002558 h 4985074"/>
              <a:gd name="connsiteX128" fmla="*/ 5539544 w 6407869"/>
              <a:gd name="connsiteY128" fmla="*/ 1006713 h 4985074"/>
              <a:gd name="connsiteX129" fmla="*/ 4642738 w 6407869"/>
              <a:gd name="connsiteY129" fmla="*/ 1201060 h 4985074"/>
              <a:gd name="connsiteX130" fmla="*/ 3538568 w 6407869"/>
              <a:gd name="connsiteY130" fmla="*/ 1515433 h 4985074"/>
              <a:gd name="connsiteX131" fmla="*/ 3530558 w 6407869"/>
              <a:gd name="connsiteY131" fmla="*/ 1519819 h 4985074"/>
              <a:gd name="connsiteX132" fmla="*/ 3546875 w 6407869"/>
              <a:gd name="connsiteY132" fmla="*/ 1515433 h 4985074"/>
              <a:gd name="connsiteX133" fmla="*/ 4642738 w 6407869"/>
              <a:gd name="connsiteY133" fmla="*/ 1213525 h 4985074"/>
              <a:gd name="connsiteX134" fmla="*/ 5349384 w 6407869"/>
              <a:gd name="connsiteY134" fmla="*/ 1072957 h 4985074"/>
              <a:gd name="connsiteX135" fmla="*/ 5543697 w 6407869"/>
              <a:gd name="connsiteY135" fmla="*/ 1019176 h 4985074"/>
              <a:gd name="connsiteX136" fmla="*/ 5556157 w 6407869"/>
              <a:gd name="connsiteY136" fmla="*/ 1027717 h 4985074"/>
              <a:gd name="connsiteX137" fmla="*/ 5643078 w 6407869"/>
              <a:gd name="connsiteY137" fmla="*/ 1015022 h 4985074"/>
              <a:gd name="connsiteX138" fmla="*/ 5643078 w 6407869"/>
              <a:gd name="connsiteY138" fmla="*/ 1019176 h 4985074"/>
              <a:gd name="connsiteX139" fmla="*/ 5589383 w 6407869"/>
              <a:gd name="connsiteY139" fmla="*/ 1052414 h 4985074"/>
              <a:gd name="connsiteX140" fmla="*/ 5585230 w 6407869"/>
              <a:gd name="connsiteY140" fmla="*/ 1064647 h 4985074"/>
              <a:gd name="connsiteX141" fmla="*/ 5597392 w 6407869"/>
              <a:gd name="connsiteY141" fmla="*/ 1072957 h 4985074"/>
              <a:gd name="connsiteX142" fmla="*/ 5601546 w 6407869"/>
              <a:gd name="connsiteY142" fmla="*/ 1081266 h 4985074"/>
              <a:gd name="connsiteX143" fmla="*/ 5609852 w 6407869"/>
              <a:gd name="connsiteY143" fmla="*/ 1081266 h 4985074"/>
              <a:gd name="connsiteX144" fmla="*/ 5688764 w 6407869"/>
              <a:gd name="connsiteY144" fmla="*/ 1068803 h 4985074"/>
              <a:gd name="connsiteX145" fmla="*/ 5688764 w 6407869"/>
              <a:gd name="connsiteY145" fmla="*/ 1072957 h 4985074"/>
              <a:gd name="connsiteX146" fmla="*/ 5671854 w 6407869"/>
              <a:gd name="connsiteY146" fmla="*/ 1089576 h 4985074"/>
              <a:gd name="connsiteX147" fmla="*/ 5428000 w 6407869"/>
              <a:gd name="connsiteY147" fmla="*/ 1172208 h 4985074"/>
              <a:gd name="connsiteX148" fmla="*/ 4646596 w 6407869"/>
              <a:gd name="connsiteY148" fmla="*/ 1354323 h 4985074"/>
              <a:gd name="connsiteX149" fmla="*/ 4262419 w 6407869"/>
              <a:gd name="connsiteY149" fmla="*/ 1453575 h 4985074"/>
              <a:gd name="connsiteX150" fmla="*/ 3989195 w 6407869"/>
              <a:gd name="connsiteY150" fmla="*/ 1515433 h 4985074"/>
              <a:gd name="connsiteX151" fmla="*/ 4332431 w 6407869"/>
              <a:gd name="connsiteY151" fmla="*/ 1416182 h 4985074"/>
              <a:gd name="connsiteX152" fmla="*/ 5014750 w 6407869"/>
              <a:gd name="connsiteY152" fmla="*/ 1238222 h 4985074"/>
              <a:gd name="connsiteX153" fmla="*/ 5076753 w 6407869"/>
              <a:gd name="connsiteY153" fmla="*/ 1205216 h 4985074"/>
              <a:gd name="connsiteX154" fmla="*/ 5018904 w 6407869"/>
              <a:gd name="connsiteY154" fmla="*/ 1201060 h 4985074"/>
              <a:gd name="connsiteX155" fmla="*/ 4320268 w 6407869"/>
              <a:gd name="connsiteY155" fmla="*/ 1370711 h 4985074"/>
              <a:gd name="connsiteX156" fmla="*/ 3208088 w 6407869"/>
              <a:gd name="connsiteY156" fmla="*/ 1676775 h 4985074"/>
              <a:gd name="connsiteX157" fmla="*/ 1769284 w 6407869"/>
              <a:gd name="connsiteY157" fmla="*/ 2181341 h 4985074"/>
              <a:gd name="connsiteX158" fmla="*/ 1727752 w 6407869"/>
              <a:gd name="connsiteY158" fmla="*/ 2206268 h 4985074"/>
              <a:gd name="connsiteX159" fmla="*/ 1781744 w 6407869"/>
              <a:gd name="connsiteY159" fmla="*/ 2197728 h 4985074"/>
              <a:gd name="connsiteX160" fmla="*/ 1769284 w 6407869"/>
              <a:gd name="connsiteY160" fmla="*/ 2197728 h 4985074"/>
              <a:gd name="connsiteX161" fmla="*/ 2596077 w 6407869"/>
              <a:gd name="connsiteY161" fmla="*/ 1920517 h 4985074"/>
              <a:gd name="connsiteX162" fmla="*/ 2885618 w 6407869"/>
              <a:gd name="connsiteY162" fmla="*/ 1866968 h 4985074"/>
              <a:gd name="connsiteX163" fmla="*/ 2596077 w 6407869"/>
              <a:gd name="connsiteY163" fmla="*/ 1957909 h 4985074"/>
              <a:gd name="connsiteX164" fmla="*/ 1748814 w 6407869"/>
              <a:gd name="connsiteY164" fmla="*/ 2317522 h 4985074"/>
              <a:gd name="connsiteX165" fmla="*/ 1752967 w 6407869"/>
              <a:gd name="connsiteY165" fmla="*/ 2330217 h 4985074"/>
              <a:gd name="connsiteX166" fmla="*/ 1752967 w 6407869"/>
              <a:gd name="connsiteY166" fmla="*/ 2338527 h 4985074"/>
              <a:gd name="connsiteX167" fmla="*/ 1790347 w 6407869"/>
              <a:gd name="connsiteY167" fmla="*/ 2326062 h 4985074"/>
              <a:gd name="connsiteX168" fmla="*/ 3811792 w 6407869"/>
              <a:gd name="connsiteY168" fmla="*/ 1635458 h 4985074"/>
              <a:gd name="connsiteX169" fmla="*/ 3819802 w 6407869"/>
              <a:gd name="connsiteY169" fmla="*/ 1631073 h 4985074"/>
              <a:gd name="connsiteX170" fmla="*/ 4134262 w 6407869"/>
              <a:gd name="connsiteY170" fmla="*/ 1548671 h 4985074"/>
              <a:gd name="connsiteX171" fmla="*/ 4171048 w 6407869"/>
              <a:gd name="connsiteY171" fmla="*/ 1531821 h 4985074"/>
              <a:gd name="connsiteX172" fmla="*/ 4163038 w 6407869"/>
              <a:gd name="connsiteY172" fmla="*/ 1527667 h 4985074"/>
              <a:gd name="connsiteX173" fmla="*/ 4282890 w 6407869"/>
              <a:gd name="connsiteY173" fmla="*/ 1486581 h 4985074"/>
              <a:gd name="connsiteX174" fmla="*/ 4320268 w 6407869"/>
              <a:gd name="connsiteY174" fmla="*/ 1469962 h 4985074"/>
              <a:gd name="connsiteX175" fmla="*/ 4551366 w 6407869"/>
              <a:gd name="connsiteY175" fmla="*/ 1428415 h 4985074"/>
              <a:gd name="connsiteX176" fmla="*/ 4477202 w 6407869"/>
              <a:gd name="connsiteY176" fmla="*/ 1449419 h 4985074"/>
              <a:gd name="connsiteX177" fmla="*/ 3063318 w 6407869"/>
              <a:gd name="connsiteY177" fmla="*/ 1970374 h 4985074"/>
              <a:gd name="connsiteX178" fmla="*/ 3059165 w 6407869"/>
              <a:gd name="connsiteY178" fmla="*/ 1978683 h 4985074"/>
              <a:gd name="connsiteX179" fmla="*/ 3084084 w 6407869"/>
              <a:gd name="connsiteY179" fmla="*/ 1974528 h 4985074"/>
              <a:gd name="connsiteX180" fmla="*/ 4390280 w 6407869"/>
              <a:gd name="connsiteY180" fmla="*/ 1515433 h 4985074"/>
              <a:gd name="connsiteX181" fmla="*/ 4869684 w 6407869"/>
              <a:gd name="connsiteY181" fmla="*/ 1412027 h 4985074"/>
              <a:gd name="connsiteX182" fmla="*/ 4902910 w 6407869"/>
              <a:gd name="connsiteY182" fmla="*/ 1395408 h 4985074"/>
              <a:gd name="connsiteX183" fmla="*/ 4874134 w 6407869"/>
              <a:gd name="connsiteY183" fmla="*/ 1391485 h 4985074"/>
              <a:gd name="connsiteX184" fmla="*/ 4704741 w 6407869"/>
              <a:gd name="connsiteY184" fmla="*/ 1428415 h 4985074"/>
              <a:gd name="connsiteX185" fmla="*/ 4915370 w 6407869"/>
              <a:gd name="connsiteY185" fmla="*/ 1379021 h 4985074"/>
              <a:gd name="connsiteX186" fmla="*/ 5026914 w 6407869"/>
              <a:gd name="connsiteY186" fmla="*/ 1366556 h 4985074"/>
              <a:gd name="connsiteX187" fmla="*/ 5060140 w 6407869"/>
              <a:gd name="connsiteY187" fmla="*/ 1354323 h 4985074"/>
              <a:gd name="connsiteX188" fmla="*/ 5064294 w 6407869"/>
              <a:gd name="connsiteY188" fmla="*/ 1350168 h 4985074"/>
              <a:gd name="connsiteX189" fmla="*/ 5671854 w 6407869"/>
              <a:gd name="connsiteY189" fmla="*/ 1209370 h 4985074"/>
              <a:gd name="connsiteX190" fmla="*/ 5700927 w 6407869"/>
              <a:gd name="connsiteY190" fmla="*/ 1226220 h 4985074"/>
              <a:gd name="connsiteX191" fmla="*/ 5700927 w 6407869"/>
              <a:gd name="connsiteY191" fmla="*/ 1229912 h 4985074"/>
              <a:gd name="connsiteX192" fmla="*/ 5618158 w 6407869"/>
              <a:gd name="connsiteY192" fmla="*/ 1288079 h 4985074"/>
              <a:gd name="connsiteX193" fmla="*/ 5622609 w 6407869"/>
              <a:gd name="connsiteY193" fmla="*/ 1300312 h 4985074"/>
              <a:gd name="connsiteX194" fmla="*/ 5626465 w 6407869"/>
              <a:gd name="connsiteY194" fmla="*/ 1304466 h 4985074"/>
              <a:gd name="connsiteX195" fmla="*/ 5626465 w 6407869"/>
              <a:gd name="connsiteY195" fmla="*/ 1312776 h 4985074"/>
              <a:gd name="connsiteX196" fmla="*/ 5609852 w 6407869"/>
              <a:gd name="connsiteY196" fmla="*/ 1346014 h 4985074"/>
              <a:gd name="connsiteX197" fmla="*/ 5609852 w 6407869"/>
              <a:gd name="connsiteY197" fmla="*/ 1350168 h 4985074"/>
              <a:gd name="connsiteX198" fmla="*/ 5647231 w 6407869"/>
              <a:gd name="connsiteY198" fmla="*/ 1346014 h 4985074"/>
              <a:gd name="connsiteX199" fmla="*/ 5663548 w 6407869"/>
              <a:gd name="connsiteY199" fmla="*/ 1337473 h 4985074"/>
              <a:gd name="connsiteX200" fmla="*/ 5671854 w 6407869"/>
              <a:gd name="connsiteY200" fmla="*/ 1387329 h 4985074"/>
              <a:gd name="connsiteX201" fmla="*/ 5684314 w 6407869"/>
              <a:gd name="connsiteY201" fmla="*/ 1395408 h 4985074"/>
              <a:gd name="connsiteX202" fmla="*/ 5717540 w 6407869"/>
              <a:gd name="connsiteY202" fmla="*/ 1420567 h 4985074"/>
              <a:gd name="connsiteX203" fmla="*/ 5713387 w 6407869"/>
              <a:gd name="connsiteY203" fmla="*/ 1420567 h 4985074"/>
              <a:gd name="connsiteX204" fmla="*/ 5655538 w 6407869"/>
              <a:gd name="connsiteY204" fmla="*/ 1474117 h 4985074"/>
              <a:gd name="connsiteX205" fmla="*/ 5643078 w 6407869"/>
              <a:gd name="connsiteY205" fmla="*/ 1478271 h 4985074"/>
              <a:gd name="connsiteX206" fmla="*/ 5552004 w 6407869"/>
              <a:gd name="connsiteY206" fmla="*/ 1593911 h 4985074"/>
              <a:gd name="connsiteX207" fmla="*/ 5552004 w 6407869"/>
              <a:gd name="connsiteY207" fmla="*/ 1602221 h 4985074"/>
              <a:gd name="connsiteX208" fmla="*/ 5568616 w 6407869"/>
              <a:gd name="connsiteY208" fmla="*/ 1602221 h 4985074"/>
              <a:gd name="connsiteX209" fmla="*/ 5564464 w 6407869"/>
              <a:gd name="connsiteY209" fmla="*/ 1606375 h 4985074"/>
              <a:gd name="connsiteX210" fmla="*/ 5556157 w 6407869"/>
              <a:gd name="connsiteY210" fmla="*/ 1614684 h 4985074"/>
              <a:gd name="connsiteX211" fmla="*/ 5556157 w 6407869"/>
              <a:gd name="connsiteY211" fmla="*/ 1622763 h 4985074"/>
              <a:gd name="connsiteX212" fmla="*/ 5568616 w 6407869"/>
              <a:gd name="connsiteY212" fmla="*/ 1622763 h 4985074"/>
              <a:gd name="connsiteX213" fmla="*/ 5581076 w 6407869"/>
              <a:gd name="connsiteY213" fmla="*/ 1622763 h 4985074"/>
              <a:gd name="connsiteX214" fmla="*/ 5671854 w 6407869"/>
              <a:gd name="connsiteY214" fmla="*/ 1606375 h 4985074"/>
              <a:gd name="connsiteX215" fmla="*/ 5676008 w 6407869"/>
              <a:gd name="connsiteY215" fmla="*/ 1614684 h 4985074"/>
              <a:gd name="connsiteX216" fmla="*/ 5676008 w 6407869"/>
              <a:gd name="connsiteY216" fmla="*/ 1622763 h 4985074"/>
              <a:gd name="connsiteX217" fmla="*/ 5663548 w 6407869"/>
              <a:gd name="connsiteY217" fmla="*/ 1631073 h 4985074"/>
              <a:gd name="connsiteX218" fmla="*/ 5502460 w 6407869"/>
              <a:gd name="connsiteY218" fmla="*/ 1709782 h 4985074"/>
              <a:gd name="connsiteX219" fmla="*/ 5485848 w 6407869"/>
              <a:gd name="connsiteY219" fmla="*/ 1722015 h 4985074"/>
              <a:gd name="connsiteX220" fmla="*/ 5101376 w 6407869"/>
              <a:gd name="connsiteY220" fmla="*/ 1978683 h 4985074"/>
              <a:gd name="connsiteX221" fmla="*/ 5080906 w 6407869"/>
              <a:gd name="connsiteY221" fmla="*/ 1986762 h 4985074"/>
              <a:gd name="connsiteX222" fmla="*/ 4927830 w 6407869"/>
              <a:gd name="connsiteY222" fmla="*/ 2057161 h 4985074"/>
              <a:gd name="connsiteX223" fmla="*/ 4911216 w 6407869"/>
              <a:gd name="connsiteY223" fmla="*/ 2065470 h 4985074"/>
              <a:gd name="connsiteX224" fmla="*/ 4828745 w 6407869"/>
              <a:gd name="connsiteY224" fmla="*/ 2131714 h 4985074"/>
              <a:gd name="connsiteX225" fmla="*/ 4828745 w 6407869"/>
              <a:gd name="connsiteY225" fmla="*/ 2135870 h 4985074"/>
              <a:gd name="connsiteX226" fmla="*/ 4861674 w 6407869"/>
              <a:gd name="connsiteY226" fmla="*/ 2131714 h 4985074"/>
              <a:gd name="connsiteX227" fmla="*/ 4783059 w 6407869"/>
              <a:gd name="connsiteY227" fmla="*/ 2168876 h 4985074"/>
              <a:gd name="connsiteX228" fmla="*/ 4770600 w 6407869"/>
              <a:gd name="connsiteY228" fmla="*/ 2177185 h 4985074"/>
              <a:gd name="connsiteX229" fmla="*/ 4774752 w 6407869"/>
              <a:gd name="connsiteY229" fmla="*/ 2185264 h 4985074"/>
              <a:gd name="connsiteX230" fmla="*/ 4861674 w 6407869"/>
              <a:gd name="connsiteY230" fmla="*/ 2173031 h 4985074"/>
              <a:gd name="connsiteX231" fmla="*/ 4882440 w 6407869"/>
              <a:gd name="connsiteY231" fmla="*/ 2168876 h 4985074"/>
              <a:gd name="connsiteX232" fmla="*/ 5506614 w 6407869"/>
              <a:gd name="connsiteY232" fmla="*/ 2011920 h 4985074"/>
              <a:gd name="connsiteX233" fmla="*/ 5523227 w 6407869"/>
              <a:gd name="connsiteY233" fmla="*/ 2007766 h 4985074"/>
              <a:gd name="connsiteX234" fmla="*/ 5829084 w 6407869"/>
              <a:gd name="connsiteY234" fmla="*/ 1924672 h 4985074"/>
              <a:gd name="connsiteX235" fmla="*/ 5841544 w 6407869"/>
              <a:gd name="connsiteY235" fmla="*/ 1920517 h 4985074"/>
              <a:gd name="connsiteX236" fmla="*/ 6077093 w 6407869"/>
              <a:gd name="connsiteY236" fmla="*/ 1862813 h 4985074"/>
              <a:gd name="connsiteX237" fmla="*/ 6077093 w 6407869"/>
              <a:gd name="connsiteY237" fmla="*/ 1866968 h 4985074"/>
              <a:gd name="connsiteX238" fmla="*/ 6077093 w 6407869"/>
              <a:gd name="connsiteY238" fmla="*/ 1879432 h 4985074"/>
              <a:gd name="connsiteX239" fmla="*/ 6081246 w 6407869"/>
              <a:gd name="connsiteY239" fmla="*/ 1883586 h 4985074"/>
              <a:gd name="connsiteX240" fmla="*/ 6081246 w 6407869"/>
              <a:gd name="connsiteY240" fmla="*/ 1895820 h 4985074"/>
              <a:gd name="connsiteX241" fmla="*/ 6043867 w 6407869"/>
              <a:gd name="connsiteY241" fmla="*/ 1916824 h 4985074"/>
              <a:gd name="connsiteX242" fmla="*/ 6048020 w 6407869"/>
              <a:gd name="connsiteY242" fmla="*/ 1924672 h 4985074"/>
              <a:gd name="connsiteX243" fmla="*/ 6246486 w 6407869"/>
              <a:gd name="connsiteY243" fmla="*/ 1891665 h 4985074"/>
              <a:gd name="connsiteX244" fmla="*/ 6167871 w 6407869"/>
              <a:gd name="connsiteY244" fmla="*/ 1941522 h 4985074"/>
              <a:gd name="connsiteX245" fmla="*/ 6259242 w 6407869"/>
              <a:gd name="connsiteY245" fmla="*/ 2028309 h 4985074"/>
              <a:gd name="connsiteX246" fmla="*/ 6263098 w 6407869"/>
              <a:gd name="connsiteY246" fmla="*/ 2061316 h 4985074"/>
              <a:gd name="connsiteX247" fmla="*/ 6242332 w 6407869"/>
              <a:gd name="connsiteY247" fmla="*/ 2077934 h 4985074"/>
              <a:gd name="connsiteX248" fmla="*/ 6246486 w 6407869"/>
              <a:gd name="connsiteY248" fmla="*/ 2077934 h 4985074"/>
              <a:gd name="connsiteX249" fmla="*/ 6271405 w 6407869"/>
              <a:gd name="connsiteY249" fmla="*/ 2098477 h 4985074"/>
              <a:gd name="connsiteX250" fmla="*/ 6279712 w 6407869"/>
              <a:gd name="connsiteY250" fmla="*/ 2098477 h 4985074"/>
              <a:gd name="connsiteX251" fmla="*/ 6283865 w 6407869"/>
              <a:gd name="connsiteY251" fmla="*/ 2107018 h 4985074"/>
              <a:gd name="connsiteX252" fmla="*/ 6283865 w 6407869"/>
              <a:gd name="connsiteY252" fmla="*/ 2115326 h 4985074"/>
              <a:gd name="connsiteX253" fmla="*/ 5432152 w 6407869"/>
              <a:gd name="connsiteY253" fmla="*/ 2379612 h 4985074"/>
              <a:gd name="connsiteX254" fmla="*/ 5419693 w 6407869"/>
              <a:gd name="connsiteY254" fmla="*/ 2379612 h 4985074"/>
              <a:gd name="connsiteX255" fmla="*/ 5382610 w 6407869"/>
              <a:gd name="connsiteY255" fmla="*/ 2387921 h 4985074"/>
              <a:gd name="connsiteX256" fmla="*/ 5382610 w 6407869"/>
              <a:gd name="connsiteY256" fmla="*/ 2383767 h 4985074"/>
              <a:gd name="connsiteX257" fmla="*/ 5386763 w 6407869"/>
              <a:gd name="connsiteY257" fmla="*/ 2379612 h 4985074"/>
              <a:gd name="connsiteX258" fmla="*/ 5386763 w 6407869"/>
              <a:gd name="connsiteY258" fmla="*/ 2371533 h 4985074"/>
              <a:gd name="connsiteX259" fmla="*/ 5378456 w 6407869"/>
              <a:gd name="connsiteY259" fmla="*/ 2371533 h 4985074"/>
              <a:gd name="connsiteX260" fmla="*/ 5378456 w 6407869"/>
              <a:gd name="connsiteY260" fmla="*/ 2367379 h 4985074"/>
              <a:gd name="connsiteX261" fmla="*/ 5514920 w 6407869"/>
              <a:gd name="connsiteY261" fmla="*/ 2330217 h 4985074"/>
              <a:gd name="connsiteX262" fmla="*/ 5527380 w 6407869"/>
              <a:gd name="connsiteY262" fmla="*/ 2317522 h 4985074"/>
              <a:gd name="connsiteX263" fmla="*/ 5519074 w 6407869"/>
              <a:gd name="connsiteY263" fmla="*/ 2313368 h 4985074"/>
              <a:gd name="connsiteX264" fmla="*/ 5085060 w 6407869"/>
              <a:gd name="connsiteY264" fmla="*/ 2417004 h 4985074"/>
              <a:gd name="connsiteX265" fmla="*/ 5287382 w 6407869"/>
              <a:gd name="connsiteY265" fmla="*/ 2338527 h 4985074"/>
              <a:gd name="connsiteX266" fmla="*/ 5303996 w 6407869"/>
              <a:gd name="connsiteY266" fmla="*/ 2342681 h 4985074"/>
              <a:gd name="connsiteX267" fmla="*/ 5312302 w 6407869"/>
              <a:gd name="connsiteY267" fmla="*/ 2342681 h 4985074"/>
              <a:gd name="connsiteX268" fmla="*/ 5320608 w 6407869"/>
              <a:gd name="connsiteY268" fmla="*/ 2330217 h 4985074"/>
              <a:gd name="connsiteX269" fmla="*/ 5411386 w 6407869"/>
              <a:gd name="connsiteY269" fmla="*/ 2309675 h 4985074"/>
              <a:gd name="connsiteX270" fmla="*/ 5428000 w 6407869"/>
              <a:gd name="connsiteY270" fmla="*/ 2301365 h 4985074"/>
              <a:gd name="connsiteX271" fmla="*/ 5490001 w 6407869"/>
              <a:gd name="connsiteY271" fmla="*/ 2276437 h 4985074"/>
              <a:gd name="connsiteX272" fmla="*/ 5378456 w 6407869"/>
              <a:gd name="connsiteY272" fmla="*/ 2284516 h 4985074"/>
              <a:gd name="connsiteX273" fmla="*/ 5357690 w 6407869"/>
              <a:gd name="connsiteY273" fmla="*/ 2292825 h 4985074"/>
              <a:gd name="connsiteX274" fmla="*/ 5320608 w 6407869"/>
              <a:gd name="connsiteY274" fmla="*/ 2296979 h 4985074"/>
              <a:gd name="connsiteX275" fmla="*/ 5448766 w 6407869"/>
              <a:gd name="connsiteY275" fmla="*/ 2263973 h 4985074"/>
              <a:gd name="connsiteX276" fmla="*/ 5457072 w 6407869"/>
              <a:gd name="connsiteY276" fmla="*/ 2255664 h 4985074"/>
              <a:gd name="connsiteX277" fmla="*/ 5452919 w 6407869"/>
              <a:gd name="connsiteY277" fmla="*/ 2251508 h 4985074"/>
              <a:gd name="connsiteX278" fmla="*/ 5217073 w 6407869"/>
              <a:gd name="connsiteY278" fmla="*/ 2296979 h 4985074"/>
              <a:gd name="connsiteX279" fmla="*/ 5196604 w 6407869"/>
              <a:gd name="connsiteY279" fmla="*/ 2301365 h 4985074"/>
              <a:gd name="connsiteX280" fmla="*/ 5209064 w 6407869"/>
              <a:gd name="connsiteY280" fmla="*/ 2292825 h 4985074"/>
              <a:gd name="connsiteX281" fmla="*/ 5200758 w 6407869"/>
              <a:gd name="connsiteY281" fmla="*/ 2284516 h 4985074"/>
              <a:gd name="connsiteX282" fmla="*/ 5142908 w 6407869"/>
              <a:gd name="connsiteY282" fmla="*/ 2292825 h 4985074"/>
              <a:gd name="connsiteX283" fmla="*/ 5138754 w 6407869"/>
              <a:gd name="connsiteY283" fmla="*/ 2292825 h 4985074"/>
              <a:gd name="connsiteX284" fmla="*/ 5130448 w 6407869"/>
              <a:gd name="connsiteY284" fmla="*/ 2296979 h 4985074"/>
              <a:gd name="connsiteX285" fmla="*/ 5097222 w 6407869"/>
              <a:gd name="connsiteY285" fmla="*/ 2305520 h 4985074"/>
              <a:gd name="connsiteX286" fmla="*/ 5088916 w 6407869"/>
              <a:gd name="connsiteY286" fmla="*/ 2301365 h 4985074"/>
              <a:gd name="connsiteX287" fmla="*/ 5097222 w 6407869"/>
              <a:gd name="connsiteY287" fmla="*/ 2296979 h 4985074"/>
              <a:gd name="connsiteX288" fmla="*/ 5333068 w 6407869"/>
              <a:gd name="connsiteY288" fmla="*/ 2201883 h 4985074"/>
              <a:gd name="connsiteX289" fmla="*/ 5262759 w 6407869"/>
              <a:gd name="connsiteY289" fmla="*/ 2206268 h 4985074"/>
              <a:gd name="connsiteX290" fmla="*/ 5245850 w 6407869"/>
              <a:gd name="connsiteY290" fmla="*/ 2210423 h 4985074"/>
              <a:gd name="connsiteX291" fmla="*/ 4638585 w 6407869"/>
              <a:gd name="connsiteY291" fmla="*/ 2412619 h 4985074"/>
              <a:gd name="connsiteX292" fmla="*/ 4626125 w 6407869"/>
              <a:gd name="connsiteY292" fmla="*/ 2417004 h 4985074"/>
              <a:gd name="connsiteX293" fmla="*/ 4634432 w 6407869"/>
              <a:gd name="connsiteY293" fmla="*/ 2417004 h 4985074"/>
              <a:gd name="connsiteX294" fmla="*/ 4650748 w 6407869"/>
              <a:gd name="connsiteY294" fmla="*/ 2425314 h 4985074"/>
              <a:gd name="connsiteX295" fmla="*/ 4671515 w 6407869"/>
              <a:gd name="connsiteY295" fmla="*/ 2421159 h 4985074"/>
              <a:gd name="connsiteX296" fmla="*/ 4712750 w 6407869"/>
              <a:gd name="connsiteY296" fmla="*/ 2412619 h 4985074"/>
              <a:gd name="connsiteX297" fmla="*/ 4708597 w 6407869"/>
              <a:gd name="connsiteY297" fmla="*/ 2417004 h 4985074"/>
              <a:gd name="connsiteX298" fmla="*/ 4601206 w 6407869"/>
              <a:gd name="connsiteY298" fmla="*/ 2499867 h 4985074"/>
              <a:gd name="connsiteX299" fmla="*/ 4580440 w 6407869"/>
              <a:gd name="connsiteY299" fmla="*/ 2504023 h 4985074"/>
              <a:gd name="connsiteX300" fmla="*/ 4572430 w 6407869"/>
              <a:gd name="connsiteY300" fmla="*/ 2508177 h 4985074"/>
              <a:gd name="connsiteX301" fmla="*/ 4568277 w 6407869"/>
              <a:gd name="connsiteY301" fmla="*/ 2499867 h 4985074"/>
              <a:gd name="connsiteX302" fmla="*/ 4564124 w 6407869"/>
              <a:gd name="connsiteY302" fmla="*/ 2495482 h 4985074"/>
              <a:gd name="connsiteX303" fmla="*/ 4444272 w 6407869"/>
              <a:gd name="connsiteY303" fmla="*/ 2537029 h 4985074"/>
              <a:gd name="connsiteX304" fmla="*/ 4427362 w 6407869"/>
              <a:gd name="connsiteY304" fmla="*/ 2545108 h 4985074"/>
              <a:gd name="connsiteX305" fmla="*/ 4229193 w 6407869"/>
              <a:gd name="connsiteY305" fmla="*/ 2632126 h 4985074"/>
              <a:gd name="connsiteX306" fmla="*/ 4229193 w 6407869"/>
              <a:gd name="connsiteY306" fmla="*/ 2636280 h 4985074"/>
              <a:gd name="connsiteX307" fmla="*/ 4295052 w 6407869"/>
              <a:gd name="connsiteY307" fmla="*/ 2632126 h 4985074"/>
              <a:gd name="connsiteX308" fmla="*/ 4200120 w 6407869"/>
              <a:gd name="connsiteY308" fmla="*/ 2685675 h 4985074"/>
              <a:gd name="connsiteX309" fmla="*/ 4200120 w 6407869"/>
              <a:gd name="connsiteY309" fmla="*/ 2689830 h 4985074"/>
              <a:gd name="connsiteX310" fmla="*/ 4307809 w 6407869"/>
              <a:gd name="connsiteY310" fmla="*/ 2665132 h 4985074"/>
              <a:gd name="connsiteX311" fmla="*/ 4113200 w 6407869"/>
              <a:gd name="connsiteY311" fmla="*/ 2743611 h 4985074"/>
              <a:gd name="connsiteX312" fmla="*/ 4088576 w 6407869"/>
              <a:gd name="connsiteY312" fmla="*/ 2751920 h 4985074"/>
              <a:gd name="connsiteX313" fmla="*/ 3972880 w 6407869"/>
              <a:gd name="connsiteY313" fmla="*/ 2784926 h 4985074"/>
              <a:gd name="connsiteX314" fmla="*/ 3947960 w 6407869"/>
              <a:gd name="connsiteY314" fmla="*/ 2793467 h 4985074"/>
              <a:gd name="connsiteX315" fmla="*/ 3914734 w 6407869"/>
              <a:gd name="connsiteY315" fmla="*/ 2822319 h 4985074"/>
              <a:gd name="connsiteX316" fmla="*/ 3914734 w 6407869"/>
              <a:gd name="connsiteY316" fmla="*/ 2826474 h 4985074"/>
              <a:gd name="connsiteX317" fmla="*/ 4328278 w 6407869"/>
              <a:gd name="connsiteY317" fmla="*/ 2689830 h 4985074"/>
              <a:gd name="connsiteX318" fmla="*/ 4344891 w 6407869"/>
              <a:gd name="connsiteY318" fmla="*/ 2677365 h 4985074"/>
              <a:gd name="connsiteX319" fmla="*/ 4357350 w 6407869"/>
              <a:gd name="connsiteY319" fmla="*/ 2673442 h 4985074"/>
              <a:gd name="connsiteX320" fmla="*/ 4481354 w 6407869"/>
              <a:gd name="connsiteY320" fmla="*/ 2656823 h 4985074"/>
              <a:gd name="connsiteX321" fmla="*/ 4349044 w 6407869"/>
              <a:gd name="connsiteY321" fmla="*/ 2714759 h 4985074"/>
              <a:gd name="connsiteX322" fmla="*/ 4324422 w 6407869"/>
              <a:gd name="connsiteY322" fmla="*/ 2718913 h 4985074"/>
              <a:gd name="connsiteX323" fmla="*/ 4096882 w 6407869"/>
              <a:gd name="connsiteY323" fmla="*/ 2797622 h 4985074"/>
              <a:gd name="connsiteX324" fmla="*/ 4076116 w 6407869"/>
              <a:gd name="connsiteY324" fmla="*/ 2805932 h 4985074"/>
              <a:gd name="connsiteX325" fmla="*/ 3803486 w 6407869"/>
              <a:gd name="connsiteY325" fmla="*/ 2913261 h 4985074"/>
              <a:gd name="connsiteX326" fmla="*/ 4229193 w 6407869"/>
              <a:gd name="connsiteY326" fmla="*/ 2768538 h 4985074"/>
              <a:gd name="connsiteX327" fmla="*/ 5390916 w 6407869"/>
              <a:gd name="connsiteY327" fmla="*/ 2417004 h 4985074"/>
              <a:gd name="connsiteX328" fmla="*/ 5990171 w 6407869"/>
              <a:gd name="connsiteY328" fmla="*/ 2239275 h 4985074"/>
              <a:gd name="connsiteX329" fmla="*/ 6407869 w 6407869"/>
              <a:gd name="connsiteY329" fmla="*/ 2119020 h 4985074"/>
              <a:gd name="connsiteX330" fmla="*/ 6267252 w 6407869"/>
              <a:gd name="connsiteY330" fmla="*/ 2218271 h 4985074"/>
              <a:gd name="connsiteX331" fmla="*/ 6350021 w 6407869"/>
              <a:gd name="connsiteY331" fmla="*/ 2239275 h 4985074"/>
              <a:gd name="connsiteX332" fmla="*/ 5738009 w 6407869"/>
              <a:gd name="connsiteY332" fmla="*/ 2445856 h 4985074"/>
              <a:gd name="connsiteX333" fmla="*/ 5047680 w 6407869"/>
              <a:gd name="connsiteY333" fmla="*/ 2669288 h 4985074"/>
              <a:gd name="connsiteX334" fmla="*/ 4448426 w 6407869"/>
              <a:gd name="connsiteY334" fmla="*/ 2859480 h 4985074"/>
              <a:gd name="connsiteX335" fmla="*/ 4427362 w 6407869"/>
              <a:gd name="connsiteY335" fmla="*/ 2842861 h 4985074"/>
              <a:gd name="connsiteX336" fmla="*/ 4419353 w 6407869"/>
              <a:gd name="connsiteY336" fmla="*/ 2875869 h 4985074"/>
              <a:gd name="connsiteX337" fmla="*/ 3724574 w 6407869"/>
              <a:gd name="connsiteY337" fmla="*/ 3153080 h 4985074"/>
              <a:gd name="connsiteX338" fmla="*/ 4121802 w 6407869"/>
              <a:gd name="connsiteY338" fmla="*/ 3020822 h 4985074"/>
              <a:gd name="connsiteX339" fmla="*/ 4840908 w 6407869"/>
              <a:gd name="connsiteY339" fmla="*/ 2768538 h 4985074"/>
              <a:gd name="connsiteX340" fmla="*/ 5432152 w 6407869"/>
              <a:gd name="connsiteY340" fmla="*/ 2594965 h 4985074"/>
              <a:gd name="connsiteX341" fmla="*/ 5448766 w 6407869"/>
              <a:gd name="connsiteY341" fmla="*/ 2590579 h 4985074"/>
              <a:gd name="connsiteX342" fmla="*/ 5510767 w 6407869"/>
              <a:gd name="connsiteY342" fmla="*/ 2561727 h 4985074"/>
              <a:gd name="connsiteX343" fmla="*/ 5523227 w 6407869"/>
              <a:gd name="connsiteY343" fmla="*/ 2561727 h 4985074"/>
              <a:gd name="connsiteX344" fmla="*/ 6217710 w 6407869"/>
              <a:gd name="connsiteY344" fmla="*/ 2326062 h 4985074"/>
              <a:gd name="connsiteX345" fmla="*/ 6226016 w 6407869"/>
              <a:gd name="connsiteY345" fmla="*/ 2330217 h 4985074"/>
              <a:gd name="connsiteX346" fmla="*/ 6259242 w 6407869"/>
              <a:gd name="connsiteY346" fmla="*/ 2354914 h 4985074"/>
              <a:gd name="connsiteX347" fmla="*/ 6259242 w 6407869"/>
              <a:gd name="connsiteY347" fmla="*/ 2367379 h 4985074"/>
              <a:gd name="connsiteX348" fmla="*/ 6229872 w 6407869"/>
              <a:gd name="connsiteY348" fmla="*/ 2408926 h 4985074"/>
              <a:gd name="connsiteX349" fmla="*/ 6221864 w 6407869"/>
              <a:gd name="connsiteY349" fmla="*/ 2408926 h 4985074"/>
              <a:gd name="connsiteX350" fmla="*/ 6217710 w 6407869"/>
              <a:gd name="connsiteY350" fmla="*/ 2412619 h 4985074"/>
              <a:gd name="connsiteX351" fmla="*/ 6217710 w 6407869"/>
              <a:gd name="connsiteY351" fmla="*/ 2417004 h 4985074"/>
              <a:gd name="connsiteX352" fmla="*/ 6234026 w 6407869"/>
              <a:gd name="connsiteY352" fmla="*/ 2429469 h 4985074"/>
              <a:gd name="connsiteX353" fmla="*/ 6176178 w 6407869"/>
              <a:gd name="connsiteY353" fmla="*/ 2458321 h 4985074"/>
              <a:gd name="connsiteX354" fmla="*/ 6167871 w 6407869"/>
              <a:gd name="connsiteY354" fmla="*/ 2466630 h 4985074"/>
              <a:gd name="connsiteX355" fmla="*/ 6147401 w 6407869"/>
              <a:gd name="connsiteY355" fmla="*/ 2520410 h 4985074"/>
              <a:gd name="connsiteX356" fmla="*/ 6139094 w 6407869"/>
              <a:gd name="connsiteY356" fmla="*/ 2528719 h 4985074"/>
              <a:gd name="connsiteX357" fmla="*/ 5494154 w 6407869"/>
              <a:gd name="connsiteY357" fmla="*/ 2751920 h 4985074"/>
              <a:gd name="connsiteX358" fmla="*/ 5490001 w 6407869"/>
              <a:gd name="connsiteY358" fmla="*/ 2747765 h 4985074"/>
              <a:gd name="connsiteX359" fmla="*/ 5485848 w 6407869"/>
              <a:gd name="connsiteY359" fmla="*/ 2743611 h 4985074"/>
              <a:gd name="connsiteX360" fmla="*/ 5287382 w 6407869"/>
              <a:gd name="connsiteY360" fmla="*/ 2793467 h 4985074"/>
              <a:gd name="connsiteX361" fmla="*/ 5432152 w 6407869"/>
              <a:gd name="connsiteY361" fmla="*/ 2743611 h 4985074"/>
              <a:gd name="connsiteX362" fmla="*/ 5440459 w 6407869"/>
              <a:gd name="connsiteY362" fmla="*/ 2735532 h 4985074"/>
              <a:gd name="connsiteX363" fmla="*/ 5436008 w 6407869"/>
              <a:gd name="connsiteY363" fmla="*/ 2731377 h 4985074"/>
              <a:gd name="connsiteX364" fmla="*/ 5179991 w 6407869"/>
              <a:gd name="connsiteY364" fmla="*/ 2797622 h 4985074"/>
              <a:gd name="connsiteX365" fmla="*/ 5200758 w 6407869"/>
              <a:gd name="connsiteY365" fmla="*/ 2776617 h 4985074"/>
              <a:gd name="connsiteX366" fmla="*/ 5200758 w 6407869"/>
              <a:gd name="connsiteY366" fmla="*/ 2772924 h 4985074"/>
              <a:gd name="connsiteX367" fmla="*/ 5188298 w 6407869"/>
              <a:gd name="connsiteY367" fmla="*/ 2776617 h 4985074"/>
              <a:gd name="connsiteX368" fmla="*/ 5345230 w 6407869"/>
              <a:gd name="connsiteY368" fmla="*/ 2718913 h 4985074"/>
              <a:gd name="connsiteX369" fmla="*/ 5357690 w 6407869"/>
              <a:gd name="connsiteY369" fmla="*/ 2714759 h 4985074"/>
              <a:gd name="connsiteX370" fmla="*/ 5469234 w 6407869"/>
              <a:gd name="connsiteY370" fmla="*/ 2685675 h 4985074"/>
              <a:gd name="connsiteX371" fmla="*/ 5477541 w 6407869"/>
              <a:gd name="connsiteY371" fmla="*/ 2677365 h 4985074"/>
              <a:gd name="connsiteX372" fmla="*/ 5473388 w 6407869"/>
              <a:gd name="connsiteY372" fmla="*/ 2673442 h 4985074"/>
              <a:gd name="connsiteX373" fmla="*/ 5328915 w 6407869"/>
              <a:gd name="connsiteY373" fmla="*/ 2698371 h 4985074"/>
              <a:gd name="connsiteX374" fmla="*/ 5312302 w 6407869"/>
              <a:gd name="connsiteY374" fmla="*/ 2702525 h 4985074"/>
              <a:gd name="connsiteX375" fmla="*/ 4497968 w 6407869"/>
              <a:gd name="connsiteY375" fmla="*/ 2987815 h 4985074"/>
              <a:gd name="connsiteX376" fmla="*/ 4493814 w 6407869"/>
              <a:gd name="connsiteY376" fmla="*/ 2987815 h 4985074"/>
              <a:gd name="connsiteX377" fmla="*/ 4055647 w 6407869"/>
              <a:gd name="connsiteY377" fmla="*/ 3136461 h 4985074"/>
              <a:gd name="connsiteX378" fmla="*/ 4179652 w 6407869"/>
              <a:gd name="connsiteY378" fmla="*/ 3099530 h 4985074"/>
              <a:gd name="connsiteX379" fmla="*/ 4047044 w 6407869"/>
              <a:gd name="connsiteY379" fmla="*/ 3148925 h 4985074"/>
              <a:gd name="connsiteX380" fmla="*/ 4034881 w 6407869"/>
              <a:gd name="connsiteY380" fmla="*/ 3148925 h 4985074"/>
              <a:gd name="connsiteX381" fmla="*/ 4042890 w 6407869"/>
              <a:gd name="connsiteY381" fmla="*/ 3140616 h 4985074"/>
              <a:gd name="connsiteX382" fmla="*/ 3633796 w 6407869"/>
              <a:gd name="connsiteY382" fmla="*/ 3277029 h 4985074"/>
              <a:gd name="connsiteX383" fmla="*/ 3608876 w 6407869"/>
              <a:gd name="connsiteY383" fmla="*/ 3289723 h 4985074"/>
              <a:gd name="connsiteX384" fmla="*/ 3588407 w 6407869"/>
              <a:gd name="connsiteY384" fmla="*/ 3334964 h 4985074"/>
              <a:gd name="connsiteX385" fmla="*/ 3559631 w 6407869"/>
              <a:gd name="connsiteY385" fmla="*/ 3343273 h 4985074"/>
              <a:gd name="connsiteX386" fmla="*/ 3373625 w 6407869"/>
              <a:gd name="connsiteY386" fmla="*/ 3417827 h 4985074"/>
              <a:gd name="connsiteX387" fmla="*/ 3348408 w 6407869"/>
              <a:gd name="connsiteY387" fmla="*/ 3426136 h 4985074"/>
              <a:gd name="connsiteX388" fmla="*/ 3228557 w 6407869"/>
              <a:gd name="connsiteY388" fmla="*/ 3504614 h 4985074"/>
              <a:gd name="connsiteX389" fmla="*/ 3203935 w 6407869"/>
              <a:gd name="connsiteY389" fmla="*/ 3517078 h 4985074"/>
              <a:gd name="connsiteX390" fmla="*/ 3100400 w 6407869"/>
              <a:gd name="connsiteY390" fmla="*/ 3554240 h 4985074"/>
              <a:gd name="connsiteX391" fmla="*/ 3071624 w 6407869"/>
              <a:gd name="connsiteY391" fmla="*/ 3570627 h 4985074"/>
              <a:gd name="connsiteX392" fmla="*/ 3042552 w 6407869"/>
              <a:gd name="connsiteY392" fmla="*/ 3603865 h 4985074"/>
              <a:gd name="connsiteX393" fmla="*/ 3038398 w 6407869"/>
              <a:gd name="connsiteY393" fmla="*/ 3612175 h 4985074"/>
              <a:gd name="connsiteX394" fmla="*/ 3059165 w 6407869"/>
              <a:gd name="connsiteY394" fmla="*/ 3612175 h 4985074"/>
              <a:gd name="connsiteX395" fmla="*/ 3055308 w 6407869"/>
              <a:gd name="connsiteY395" fmla="*/ 3620484 h 4985074"/>
              <a:gd name="connsiteX396" fmla="*/ 2881464 w 6407869"/>
              <a:gd name="connsiteY396" fmla="*/ 3719736 h 4985074"/>
              <a:gd name="connsiteX397" fmla="*/ 2906088 w 6407869"/>
              <a:gd name="connsiteY397" fmla="*/ 3723890 h 4985074"/>
              <a:gd name="connsiteX398" fmla="*/ 2935160 w 6407869"/>
              <a:gd name="connsiteY398" fmla="*/ 3707271 h 4985074"/>
              <a:gd name="connsiteX399" fmla="*/ 3633796 w 6407869"/>
              <a:gd name="connsiteY399" fmla="*/ 3434215 h 4985074"/>
              <a:gd name="connsiteX400" fmla="*/ 4812132 w 6407869"/>
              <a:gd name="connsiteY400" fmla="*/ 3004434 h 4985074"/>
              <a:gd name="connsiteX401" fmla="*/ 4828745 w 6407869"/>
              <a:gd name="connsiteY401" fmla="*/ 2996124 h 4985074"/>
              <a:gd name="connsiteX402" fmla="*/ 4911216 w 6407869"/>
              <a:gd name="connsiteY402" fmla="*/ 2975120 h 4985074"/>
              <a:gd name="connsiteX403" fmla="*/ 4927830 w 6407869"/>
              <a:gd name="connsiteY403" fmla="*/ 2967041 h 4985074"/>
              <a:gd name="connsiteX404" fmla="*/ 5097222 w 6407869"/>
              <a:gd name="connsiteY404" fmla="*/ 2913261 h 4985074"/>
              <a:gd name="connsiteX405" fmla="*/ 5671854 w 6407869"/>
              <a:gd name="connsiteY405" fmla="*/ 2718913 h 4985074"/>
              <a:gd name="connsiteX406" fmla="*/ 6147401 w 6407869"/>
              <a:gd name="connsiteY406" fmla="*/ 2549263 h 4985074"/>
              <a:gd name="connsiteX407" fmla="*/ 6197240 w 6407869"/>
              <a:gd name="connsiteY407" fmla="*/ 2590579 h 4985074"/>
              <a:gd name="connsiteX408" fmla="*/ 6193086 w 6407869"/>
              <a:gd name="connsiteY408" fmla="*/ 2590579 h 4985074"/>
              <a:gd name="connsiteX409" fmla="*/ 6188934 w 6407869"/>
              <a:gd name="connsiteY409" fmla="*/ 2590579 h 4985074"/>
              <a:gd name="connsiteX410" fmla="*/ 6184484 w 6407869"/>
              <a:gd name="connsiteY410" fmla="*/ 2594965 h 4985074"/>
              <a:gd name="connsiteX411" fmla="*/ 6176178 w 6407869"/>
              <a:gd name="connsiteY411" fmla="*/ 2599119 h 4985074"/>
              <a:gd name="connsiteX412" fmla="*/ 6110022 w 6407869"/>
              <a:gd name="connsiteY412" fmla="*/ 2623817 h 4985074"/>
              <a:gd name="connsiteX413" fmla="*/ 6166684 w 6407869"/>
              <a:gd name="connsiteY413" fmla="*/ 2606044 h 4985074"/>
              <a:gd name="connsiteX414" fmla="*/ 6263098 w 6407869"/>
              <a:gd name="connsiteY414" fmla="*/ 2590579 h 4985074"/>
              <a:gd name="connsiteX415" fmla="*/ 5870320 w 6407869"/>
              <a:gd name="connsiteY415" fmla="*/ 2743611 h 4985074"/>
              <a:gd name="connsiteX416" fmla="*/ 5936772 w 6407869"/>
              <a:gd name="connsiteY416" fmla="*/ 2731377 h 4985074"/>
              <a:gd name="connsiteX417" fmla="*/ 5523227 w 6407869"/>
              <a:gd name="connsiteY417" fmla="*/ 2884178 h 4985074"/>
              <a:gd name="connsiteX418" fmla="*/ 6010937 w 6407869"/>
              <a:gd name="connsiteY418" fmla="*/ 2718913 h 4985074"/>
              <a:gd name="connsiteX419" fmla="*/ 5948936 w 6407869"/>
              <a:gd name="connsiteY419" fmla="*/ 2727223 h 4985074"/>
              <a:gd name="connsiteX420" fmla="*/ 6139094 w 6407869"/>
              <a:gd name="connsiteY420" fmla="*/ 2677365 h 4985074"/>
              <a:gd name="connsiteX421" fmla="*/ 6118328 w 6407869"/>
              <a:gd name="connsiteY421" fmla="*/ 2694215 h 4985074"/>
              <a:gd name="connsiteX422" fmla="*/ 6131085 w 6407869"/>
              <a:gd name="connsiteY422" fmla="*/ 2694215 h 4985074"/>
              <a:gd name="connsiteX423" fmla="*/ 6105868 w 6407869"/>
              <a:gd name="connsiteY423" fmla="*/ 2706680 h 4985074"/>
              <a:gd name="connsiteX424" fmla="*/ 6105868 w 6407869"/>
              <a:gd name="connsiteY424" fmla="*/ 2714759 h 4985074"/>
              <a:gd name="connsiteX425" fmla="*/ 6015090 w 6407869"/>
              <a:gd name="connsiteY425" fmla="*/ 2768538 h 4985074"/>
              <a:gd name="connsiteX426" fmla="*/ 6184484 w 6407869"/>
              <a:gd name="connsiteY426" fmla="*/ 2751920 h 4985074"/>
              <a:gd name="connsiteX427" fmla="*/ 6043867 w 6407869"/>
              <a:gd name="connsiteY427" fmla="*/ 2809855 h 4985074"/>
              <a:gd name="connsiteX428" fmla="*/ 6052174 w 6407869"/>
              <a:gd name="connsiteY428" fmla="*/ 2818165 h 4985074"/>
              <a:gd name="connsiteX429" fmla="*/ 5953089 w 6407869"/>
              <a:gd name="connsiteY429" fmla="*/ 2851171 h 4985074"/>
              <a:gd name="connsiteX430" fmla="*/ 5886933 w 6407869"/>
              <a:gd name="connsiteY430" fmla="*/ 2867790 h 4985074"/>
              <a:gd name="connsiteX431" fmla="*/ 5882780 w 6407869"/>
              <a:gd name="connsiteY431" fmla="*/ 2867790 h 4985074"/>
              <a:gd name="connsiteX432" fmla="*/ 5874770 w 6407869"/>
              <a:gd name="connsiteY432" fmla="*/ 2867790 h 4985074"/>
              <a:gd name="connsiteX433" fmla="*/ 5872693 w 6407869"/>
              <a:gd name="connsiteY433" fmla="*/ 2868944 h 4985074"/>
              <a:gd name="connsiteX434" fmla="*/ 5837391 w 6407869"/>
              <a:gd name="connsiteY434" fmla="*/ 2872176 h 4985074"/>
              <a:gd name="connsiteX435" fmla="*/ 5924016 w 6407869"/>
              <a:gd name="connsiteY435" fmla="*/ 2822319 h 4985074"/>
              <a:gd name="connsiteX436" fmla="*/ 5717540 w 6407869"/>
              <a:gd name="connsiteY436" fmla="*/ 2884178 h 4985074"/>
              <a:gd name="connsiteX437" fmla="*/ 5783695 w 6407869"/>
              <a:gd name="connsiteY437" fmla="*/ 2884178 h 4985074"/>
              <a:gd name="connsiteX438" fmla="*/ 5622609 w 6407869"/>
              <a:gd name="connsiteY438" fmla="*/ 2925726 h 4985074"/>
              <a:gd name="connsiteX439" fmla="*/ 5659394 w 6407869"/>
              <a:gd name="connsiteY439" fmla="*/ 2921570 h 4985074"/>
              <a:gd name="connsiteX440" fmla="*/ 5337222 w 6407869"/>
              <a:gd name="connsiteY440" fmla="*/ 3037441 h 4985074"/>
              <a:gd name="connsiteX441" fmla="*/ 4981524 w 6407869"/>
              <a:gd name="connsiteY441" fmla="*/ 3124228 h 4985074"/>
              <a:gd name="connsiteX442" fmla="*/ 5134602 w 6407869"/>
              <a:gd name="connsiteY442" fmla="*/ 3057983 h 4985074"/>
              <a:gd name="connsiteX443" fmla="*/ 4998138 w 6407869"/>
              <a:gd name="connsiteY443" fmla="*/ 3074372 h 4985074"/>
              <a:gd name="connsiteX444" fmla="*/ 5117988 w 6407869"/>
              <a:gd name="connsiteY444" fmla="*/ 3024976 h 4985074"/>
              <a:gd name="connsiteX445" fmla="*/ 5121846 w 6407869"/>
              <a:gd name="connsiteY445" fmla="*/ 3016667 h 4985074"/>
              <a:gd name="connsiteX446" fmla="*/ 5097222 w 6407869"/>
              <a:gd name="connsiteY446" fmla="*/ 3012512 h 4985074"/>
              <a:gd name="connsiteX447" fmla="*/ 5370448 w 6407869"/>
              <a:gd name="connsiteY447" fmla="*/ 2892718 h 4985074"/>
              <a:gd name="connsiteX448" fmla="*/ 5349384 w 6407869"/>
              <a:gd name="connsiteY448" fmla="*/ 2888563 h 4985074"/>
              <a:gd name="connsiteX449" fmla="*/ 5395070 w 6407869"/>
              <a:gd name="connsiteY449" fmla="*/ 2867790 h 4985074"/>
              <a:gd name="connsiteX450" fmla="*/ 5179991 w 6407869"/>
              <a:gd name="connsiteY450" fmla="*/ 2913261 h 4985074"/>
              <a:gd name="connsiteX451" fmla="*/ 5159225 w 6407869"/>
              <a:gd name="connsiteY451" fmla="*/ 2917416 h 4985074"/>
              <a:gd name="connsiteX452" fmla="*/ 5039374 w 6407869"/>
              <a:gd name="connsiteY452" fmla="*/ 2958732 h 4985074"/>
              <a:gd name="connsiteX453" fmla="*/ 5014750 w 6407869"/>
              <a:gd name="connsiteY453" fmla="*/ 2962886 h 4985074"/>
              <a:gd name="connsiteX454" fmla="*/ 4696434 w 6407869"/>
              <a:gd name="connsiteY454" fmla="*/ 3070216 h 4985074"/>
              <a:gd name="connsiteX455" fmla="*/ 4671515 w 6407869"/>
              <a:gd name="connsiteY455" fmla="*/ 3074372 h 4985074"/>
              <a:gd name="connsiteX456" fmla="*/ 4609512 w 6407869"/>
              <a:gd name="connsiteY456" fmla="*/ 3087066 h 4985074"/>
              <a:gd name="connsiteX457" fmla="*/ 4592899 w 6407869"/>
              <a:gd name="connsiteY457" fmla="*/ 3095376 h 4985074"/>
              <a:gd name="connsiteX458" fmla="*/ 3923040 w 6407869"/>
              <a:gd name="connsiteY458" fmla="*/ 3347427 h 4985074"/>
              <a:gd name="connsiteX459" fmla="*/ 3902570 w 6407869"/>
              <a:gd name="connsiteY459" fmla="*/ 3359892 h 4985074"/>
              <a:gd name="connsiteX460" fmla="*/ 3885957 w 6407869"/>
              <a:gd name="connsiteY460" fmla="*/ 3372125 h 4985074"/>
              <a:gd name="connsiteX461" fmla="*/ 3720718 w 6407869"/>
              <a:gd name="connsiteY461" fmla="*/ 3434215 h 4985074"/>
              <a:gd name="connsiteX462" fmla="*/ 3695798 w 6407869"/>
              <a:gd name="connsiteY462" fmla="*/ 3442525 h 4985074"/>
              <a:gd name="connsiteX463" fmla="*/ 3642102 w 6407869"/>
              <a:gd name="connsiteY463" fmla="*/ 3446679 h 4985074"/>
              <a:gd name="connsiteX464" fmla="*/ 3629642 w 6407869"/>
              <a:gd name="connsiteY464" fmla="*/ 3454988 h 4985074"/>
              <a:gd name="connsiteX465" fmla="*/ 3637949 w 6407869"/>
              <a:gd name="connsiteY465" fmla="*/ 3459373 h 4985074"/>
              <a:gd name="connsiteX466" fmla="*/ 3633796 w 6407869"/>
              <a:gd name="connsiteY466" fmla="*/ 3467221 h 4985074"/>
              <a:gd name="connsiteX467" fmla="*/ 3613327 w 6407869"/>
              <a:gd name="connsiteY467" fmla="*/ 3467221 h 4985074"/>
              <a:gd name="connsiteX468" fmla="*/ 3592560 w 6407869"/>
              <a:gd name="connsiteY468" fmla="*/ 3467221 h 4985074"/>
              <a:gd name="connsiteX469" fmla="*/ 3075778 w 6407869"/>
              <a:gd name="connsiteY469" fmla="*/ 3703117 h 4985074"/>
              <a:gd name="connsiteX470" fmla="*/ 3047001 w 6407869"/>
              <a:gd name="connsiteY470" fmla="*/ 3711426 h 4985074"/>
              <a:gd name="connsiteX471" fmla="*/ 2980549 w 6407869"/>
              <a:gd name="connsiteY471" fmla="*/ 3740278 h 4985074"/>
              <a:gd name="connsiteX472" fmla="*/ 2980549 w 6407869"/>
              <a:gd name="connsiteY472" fmla="*/ 3744433 h 4985074"/>
              <a:gd name="connsiteX473" fmla="*/ 3017928 w 6407869"/>
              <a:gd name="connsiteY473" fmla="*/ 3748588 h 4985074"/>
              <a:gd name="connsiteX474" fmla="*/ 3051154 w 6407869"/>
              <a:gd name="connsiteY474" fmla="*/ 3731969 h 4985074"/>
              <a:gd name="connsiteX475" fmla="*/ 3299162 w 6407869"/>
              <a:gd name="connsiteY475" fmla="*/ 3620484 h 4985074"/>
              <a:gd name="connsiteX476" fmla="*/ 3303316 w 6407869"/>
              <a:gd name="connsiteY476" fmla="*/ 3624639 h 4985074"/>
              <a:gd name="connsiteX477" fmla="*/ 3261783 w 6407869"/>
              <a:gd name="connsiteY477" fmla="*/ 3662031 h 4985074"/>
              <a:gd name="connsiteX478" fmla="*/ 3232710 w 6407869"/>
              <a:gd name="connsiteY478" fmla="*/ 3669879 h 4985074"/>
              <a:gd name="connsiteX479" fmla="*/ 2968089 w 6407869"/>
              <a:gd name="connsiteY479" fmla="*/ 3785980 h 4985074"/>
              <a:gd name="connsiteX480" fmla="*/ 2935160 w 6407869"/>
              <a:gd name="connsiteY480" fmla="*/ 3802368 h 4985074"/>
              <a:gd name="connsiteX481" fmla="*/ 2699612 w 6407869"/>
              <a:gd name="connsiteY481" fmla="*/ 3922393 h 4985074"/>
              <a:gd name="connsiteX482" fmla="*/ 2695459 w 6407869"/>
              <a:gd name="connsiteY482" fmla="*/ 3930472 h 4985074"/>
              <a:gd name="connsiteX483" fmla="*/ 2695459 w 6407869"/>
              <a:gd name="connsiteY483" fmla="*/ 3938780 h 4985074"/>
              <a:gd name="connsiteX484" fmla="*/ 678166 w 6407869"/>
              <a:gd name="connsiteY484" fmla="*/ 4906597 h 4985074"/>
              <a:gd name="connsiteX485" fmla="*/ 632481 w 6407869"/>
              <a:gd name="connsiteY485" fmla="*/ 4922985 h 4985074"/>
              <a:gd name="connsiteX486" fmla="*/ 442321 w 6407869"/>
              <a:gd name="connsiteY486" fmla="*/ 4985074 h 4985074"/>
              <a:gd name="connsiteX487" fmla="*/ 727708 w 6407869"/>
              <a:gd name="connsiteY487" fmla="*/ 4819578 h 4985074"/>
              <a:gd name="connsiteX488" fmla="*/ 488006 w 6407869"/>
              <a:gd name="connsiteY488" fmla="*/ 4914676 h 4985074"/>
              <a:gd name="connsiteX489" fmla="*/ 773098 w 6407869"/>
              <a:gd name="connsiteY489" fmla="*/ 4749411 h 4985074"/>
              <a:gd name="connsiteX490" fmla="*/ 570478 w 6407869"/>
              <a:gd name="connsiteY490" fmla="*/ 4799036 h 4985074"/>
              <a:gd name="connsiteX491" fmla="*/ 682022 w 6407869"/>
              <a:gd name="connsiteY491" fmla="*/ 4737177 h 4985074"/>
              <a:gd name="connsiteX492" fmla="*/ 2869004 w 6407869"/>
              <a:gd name="connsiteY492" fmla="*/ 3698963 h 4985074"/>
              <a:gd name="connsiteX493" fmla="*/ 2893924 w 6407869"/>
              <a:gd name="connsiteY493" fmla="*/ 3682574 h 4985074"/>
              <a:gd name="connsiteX494" fmla="*/ 3125320 w 6407869"/>
              <a:gd name="connsiteY494" fmla="*/ 3525388 h 4985074"/>
              <a:gd name="connsiteX495" fmla="*/ 3137779 w 6407869"/>
              <a:gd name="connsiteY495" fmla="*/ 3508769 h 4985074"/>
              <a:gd name="connsiteX496" fmla="*/ 3108706 w 6407869"/>
              <a:gd name="connsiteY496" fmla="*/ 3512923 h 4985074"/>
              <a:gd name="connsiteX497" fmla="*/ 2720081 w 6407869"/>
              <a:gd name="connsiteY497" fmla="*/ 3698963 h 4985074"/>
              <a:gd name="connsiteX498" fmla="*/ 2691306 w 6407869"/>
              <a:gd name="connsiteY498" fmla="*/ 3707271 h 4985074"/>
              <a:gd name="connsiteX499" fmla="*/ 2662233 w 6407869"/>
              <a:gd name="connsiteY499" fmla="*/ 3715581 h 4985074"/>
              <a:gd name="connsiteX500" fmla="*/ 1955290 w 6407869"/>
              <a:gd name="connsiteY500" fmla="*/ 4062730 h 4985074"/>
              <a:gd name="connsiteX501" fmla="*/ 1917911 w 6407869"/>
              <a:gd name="connsiteY501" fmla="*/ 4079579 h 4985074"/>
              <a:gd name="connsiteX502" fmla="*/ 851712 w 6407869"/>
              <a:gd name="connsiteY502" fmla="*/ 4521825 h 4985074"/>
              <a:gd name="connsiteX503" fmla="*/ 810180 w 6407869"/>
              <a:gd name="connsiteY503" fmla="*/ 4542829 h 4985074"/>
              <a:gd name="connsiteX504" fmla="*/ 665707 w 6407869"/>
              <a:gd name="connsiteY504" fmla="*/ 4592224 h 4985074"/>
              <a:gd name="connsiteX505" fmla="*/ 636634 w 6407869"/>
              <a:gd name="connsiteY505" fmla="*/ 4596379 h 4985074"/>
              <a:gd name="connsiteX506" fmla="*/ 669860 w 6407869"/>
              <a:gd name="connsiteY506" fmla="*/ 4567527 h 4985074"/>
              <a:gd name="connsiteX507" fmla="*/ 657103 w 6407869"/>
              <a:gd name="connsiteY507" fmla="*/ 4563371 h 4985074"/>
              <a:gd name="connsiteX508" fmla="*/ 578785 w 6407869"/>
              <a:gd name="connsiteY508" fmla="*/ 4588069 h 4985074"/>
              <a:gd name="connsiteX509" fmla="*/ 582938 w 6407869"/>
              <a:gd name="connsiteY509" fmla="*/ 4563371 h 4985074"/>
              <a:gd name="connsiteX510" fmla="*/ 612011 w 6407869"/>
              <a:gd name="connsiteY510" fmla="*/ 4551138 h 4985074"/>
              <a:gd name="connsiteX511" fmla="*/ 607857 w 6407869"/>
              <a:gd name="connsiteY511" fmla="*/ 4538675 h 4985074"/>
              <a:gd name="connsiteX512" fmla="*/ 632481 w 6407869"/>
              <a:gd name="connsiteY512" fmla="*/ 4517900 h 4985074"/>
              <a:gd name="connsiteX513" fmla="*/ 574631 w 6407869"/>
              <a:gd name="connsiteY513" fmla="*/ 4509592 h 4985074"/>
              <a:gd name="connsiteX514" fmla="*/ 595101 w 6407869"/>
              <a:gd name="connsiteY514" fmla="*/ 4480740 h 4985074"/>
              <a:gd name="connsiteX515" fmla="*/ 595101 w 6407869"/>
              <a:gd name="connsiteY515" fmla="*/ 4476585 h 4985074"/>
              <a:gd name="connsiteX516" fmla="*/ 590948 w 6407869"/>
              <a:gd name="connsiteY516" fmla="*/ 4468275 h 4985074"/>
              <a:gd name="connsiteX517" fmla="*/ 446474 w 6407869"/>
              <a:gd name="connsiteY517" fmla="*/ 4505437 h 4985074"/>
              <a:gd name="connsiteX518" fmla="*/ 570478 w 6407869"/>
              <a:gd name="connsiteY518" fmla="*/ 4385642 h 4985074"/>
              <a:gd name="connsiteX519" fmla="*/ 475547 w 6407869"/>
              <a:gd name="connsiteY519" fmla="*/ 4418650 h 4985074"/>
              <a:gd name="connsiteX520" fmla="*/ 612011 w 6407869"/>
              <a:gd name="connsiteY520" fmla="*/ 4335786 h 4985074"/>
              <a:gd name="connsiteX521" fmla="*/ 488006 w 6407869"/>
              <a:gd name="connsiteY521" fmla="*/ 4360714 h 4985074"/>
              <a:gd name="connsiteX522" fmla="*/ 488006 w 6407869"/>
              <a:gd name="connsiteY522" fmla="*/ 4356329 h 4985074"/>
              <a:gd name="connsiteX523" fmla="*/ 578785 w 6407869"/>
              <a:gd name="connsiteY523" fmla="*/ 4298625 h 4985074"/>
              <a:gd name="connsiteX524" fmla="*/ 624174 w 6407869"/>
              <a:gd name="connsiteY524" fmla="*/ 4269773 h 4985074"/>
              <a:gd name="connsiteX525" fmla="*/ 1860359 w 6407869"/>
              <a:gd name="connsiteY525" fmla="*/ 3703117 h 4985074"/>
              <a:gd name="connsiteX526" fmla="*/ 413545 w 6407869"/>
              <a:gd name="connsiteY526" fmla="*/ 4240689 h 4985074"/>
              <a:gd name="connsiteX527" fmla="*/ 488006 w 6407869"/>
              <a:gd name="connsiteY527" fmla="*/ 4199373 h 4985074"/>
              <a:gd name="connsiteX528" fmla="*/ 488006 w 6407869"/>
              <a:gd name="connsiteY528" fmla="*/ 4195218 h 4985074"/>
              <a:gd name="connsiteX529" fmla="*/ 173843 w 6407869"/>
              <a:gd name="connsiteY529" fmla="*/ 4245075 h 4985074"/>
              <a:gd name="connsiteX530" fmla="*/ 227540 w 6407869"/>
              <a:gd name="connsiteY530" fmla="*/ 4203528 h 4985074"/>
              <a:gd name="connsiteX531" fmla="*/ 144475 w 6407869"/>
              <a:gd name="connsiteY531" fmla="*/ 4207683 h 4985074"/>
              <a:gd name="connsiteX532" fmla="*/ 322470 w 6407869"/>
              <a:gd name="connsiteY532" fmla="*/ 4050727 h 4985074"/>
              <a:gd name="connsiteX533" fmla="*/ 186007 w 6407869"/>
              <a:gd name="connsiteY533" fmla="*/ 4062730 h 4985074"/>
              <a:gd name="connsiteX534" fmla="*/ 214783 w 6407869"/>
              <a:gd name="connsiteY534" fmla="*/ 4038032 h 4985074"/>
              <a:gd name="connsiteX535" fmla="*/ 0 w 6407869"/>
              <a:gd name="connsiteY535" fmla="*/ 4050727 h 4985074"/>
              <a:gd name="connsiteX536" fmla="*/ 86625 w 6407869"/>
              <a:gd name="connsiteY536" fmla="*/ 3988637 h 4985074"/>
              <a:gd name="connsiteX537" fmla="*/ 111545 w 6407869"/>
              <a:gd name="connsiteY537" fmla="*/ 3976174 h 4985074"/>
              <a:gd name="connsiteX538" fmla="*/ 124004 w 6407869"/>
              <a:gd name="connsiteY538" fmla="*/ 3967864 h 4985074"/>
              <a:gd name="connsiteX539" fmla="*/ 148627 w 6407869"/>
              <a:gd name="connsiteY539" fmla="*/ 3942936 h 4985074"/>
              <a:gd name="connsiteX540" fmla="*/ 231692 w 6407869"/>
              <a:gd name="connsiteY540" fmla="*/ 3909928 h 4985074"/>
              <a:gd name="connsiteX541" fmla="*/ 235846 w 6407869"/>
              <a:gd name="connsiteY541" fmla="*/ 3909928 h 4985074"/>
              <a:gd name="connsiteX542" fmla="*/ 218936 w 6407869"/>
              <a:gd name="connsiteY542" fmla="*/ 3926317 h 4985074"/>
              <a:gd name="connsiteX543" fmla="*/ 256315 w 6407869"/>
              <a:gd name="connsiteY543" fmla="*/ 3922393 h 4985074"/>
              <a:gd name="connsiteX544" fmla="*/ 272631 w 6407869"/>
              <a:gd name="connsiteY544" fmla="*/ 3909928 h 4985074"/>
              <a:gd name="connsiteX545" fmla="*/ 301704 w 6407869"/>
              <a:gd name="connsiteY545" fmla="*/ 3901619 h 4985074"/>
              <a:gd name="connsiteX546" fmla="*/ 359849 w 6407869"/>
              <a:gd name="connsiteY546" fmla="*/ 3881076 h 4985074"/>
              <a:gd name="connsiteX547" fmla="*/ 342940 w 6407869"/>
              <a:gd name="connsiteY547" fmla="*/ 3876922 h 4985074"/>
              <a:gd name="connsiteX548" fmla="*/ 342940 w 6407869"/>
              <a:gd name="connsiteY548" fmla="*/ 3868613 h 4985074"/>
              <a:gd name="connsiteX549" fmla="*/ 446474 w 6407869"/>
              <a:gd name="connsiteY549" fmla="*/ 3777671 h 4985074"/>
              <a:gd name="connsiteX550" fmla="*/ 491864 w 6407869"/>
              <a:gd name="connsiteY550" fmla="*/ 3752973 h 4985074"/>
              <a:gd name="connsiteX551" fmla="*/ 632481 w 6407869"/>
              <a:gd name="connsiteY551" fmla="*/ 3698963 h 4985074"/>
              <a:gd name="connsiteX552" fmla="*/ 678166 w 6407869"/>
              <a:gd name="connsiteY552" fmla="*/ 3674265 h 4985074"/>
              <a:gd name="connsiteX553" fmla="*/ 851712 w 6407869"/>
              <a:gd name="connsiteY553" fmla="*/ 3554240 h 4985074"/>
              <a:gd name="connsiteX554" fmla="*/ 901255 w 6407869"/>
              <a:gd name="connsiteY554" fmla="*/ 3537621 h 4985074"/>
              <a:gd name="connsiteX555" fmla="*/ 905111 w 6407869"/>
              <a:gd name="connsiteY555" fmla="*/ 3533467 h 4985074"/>
              <a:gd name="connsiteX556" fmla="*/ 946644 w 6407869"/>
              <a:gd name="connsiteY556" fmla="*/ 3517078 h 4985074"/>
              <a:gd name="connsiteX557" fmla="*/ 1294034 w 6407869"/>
              <a:gd name="connsiteY557" fmla="*/ 3331039 h 4985074"/>
              <a:gd name="connsiteX558" fmla="*/ 239702 w 6407869"/>
              <a:gd name="connsiteY558" fmla="*/ 3645182 h 4985074"/>
              <a:gd name="connsiteX559" fmla="*/ 239702 w 6407869"/>
              <a:gd name="connsiteY559" fmla="*/ 3641027 h 4985074"/>
              <a:gd name="connsiteX560" fmla="*/ 1628963 w 6407869"/>
              <a:gd name="connsiteY560" fmla="*/ 3132537 h 4985074"/>
              <a:gd name="connsiteX561" fmla="*/ 1566962 w 6407869"/>
              <a:gd name="connsiteY561" fmla="*/ 3198781 h 4985074"/>
              <a:gd name="connsiteX562" fmla="*/ 2071284 w 6407869"/>
              <a:gd name="connsiteY562" fmla="*/ 2975120 h 4985074"/>
              <a:gd name="connsiteX563" fmla="*/ 1963596 w 6407869"/>
              <a:gd name="connsiteY563" fmla="*/ 2991970 h 4985074"/>
              <a:gd name="connsiteX564" fmla="*/ 2054671 w 6407869"/>
              <a:gd name="connsiteY564" fmla="*/ 2942113 h 4985074"/>
              <a:gd name="connsiteX565" fmla="*/ 1864512 w 6407869"/>
              <a:gd name="connsiteY565" fmla="*/ 2929880 h 4985074"/>
              <a:gd name="connsiteX566" fmla="*/ 1914055 w 6407869"/>
              <a:gd name="connsiteY566" fmla="*/ 2892718 h 4985074"/>
              <a:gd name="connsiteX567" fmla="*/ 1418038 w 6407869"/>
              <a:gd name="connsiteY567" fmla="*/ 2942113 h 4985074"/>
              <a:gd name="connsiteX568" fmla="*/ 1512970 w 6407869"/>
              <a:gd name="connsiteY568" fmla="*/ 2884178 h 4985074"/>
              <a:gd name="connsiteX569" fmla="*/ 1339422 w 6407869"/>
              <a:gd name="connsiteY569" fmla="*/ 2938189 h 4985074"/>
              <a:gd name="connsiteX570" fmla="*/ 1562809 w 6407869"/>
              <a:gd name="connsiteY570" fmla="*/ 2772924 h 4985074"/>
              <a:gd name="connsiteX571" fmla="*/ 1232031 w 6407869"/>
              <a:gd name="connsiteY571" fmla="*/ 2859480 h 4985074"/>
              <a:gd name="connsiteX572" fmla="*/ 1781744 w 6407869"/>
              <a:gd name="connsiteY572" fmla="*/ 2673442 h 4985074"/>
              <a:gd name="connsiteX573" fmla="*/ 1446814 w 6407869"/>
              <a:gd name="connsiteY573" fmla="*/ 2743611 h 4985074"/>
              <a:gd name="connsiteX574" fmla="*/ 1843746 w 6407869"/>
              <a:gd name="connsiteY574" fmla="*/ 2615507 h 4985074"/>
              <a:gd name="connsiteX575" fmla="*/ 1889135 w 6407869"/>
              <a:gd name="connsiteY575" fmla="*/ 2603273 h 4985074"/>
              <a:gd name="connsiteX576" fmla="*/ 1909901 w 6407869"/>
              <a:gd name="connsiteY576" fmla="*/ 2590579 h 4985074"/>
              <a:gd name="connsiteX577" fmla="*/ 1893288 w 6407869"/>
              <a:gd name="connsiteY577" fmla="*/ 2590579 h 4985074"/>
              <a:gd name="connsiteX578" fmla="*/ 1727752 w 6407869"/>
              <a:gd name="connsiteY578" fmla="*/ 2611121 h 4985074"/>
              <a:gd name="connsiteX579" fmla="*/ 1695119 w 6407869"/>
              <a:gd name="connsiteY579" fmla="*/ 2627971 h 4985074"/>
              <a:gd name="connsiteX580" fmla="*/ 1665749 w 6407869"/>
              <a:gd name="connsiteY580" fmla="*/ 2632126 h 4985074"/>
              <a:gd name="connsiteX581" fmla="*/ 1670200 w 6407869"/>
              <a:gd name="connsiteY581" fmla="*/ 2623817 h 4985074"/>
              <a:gd name="connsiteX582" fmla="*/ 1686813 w 6407869"/>
              <a:gd name="connsiteY582" fmla="*/ 2611121 h 4985074"/>
              <a:gd name="connsiteX583" fmla="*/ 1682659 w 6407869"/>
              <a:gd name="connsiteY583" fmla="*/ 2603273 h 4985074"/>
              <a:gd name="connsiteX584" fmla="*/ 1670200 w 6407869"/>
              <a:gd name="connsiteY584" fmla="*/ 2603273 h 4985074"/>
              <a:gd name="connsiteX585" fmla="*/ 1665749 w 6407869"/>
              <a:gd name="connsiteY585" fmla="*/ 2590579 h 4985074"/>
              <a:gd name="connsiteX586" fmla="*/ 1822979 w 6407869"/>
              <a:gd name="connsiteY586" fmla="*/ 2516256 h 4985074"/>
              <a:gd name="connsiteX587" fmla="*/ 1856205 w 6407869"/>
              <a:gd name="connsiteY587" fmla="*/ 2499867 h 4985074"/>
              <a:gd name="connsiteX588" fmla="*/ 1860359 w 6407869"/>
              <a:gd name="connsiteY588" fmla="*/ 2474940 h 4985074"/>
              <a:gd name="connsiteX589" fmla="*/ 1752967 w 6407869"/>
              <a:gd name="connsiteY589" fmla="*/ 2495482 h 4985074"/>
              <a:gd name="connsiteX590" fmla="*/ 1715588 w 6407869"/>
              <a:gd name="connsiteY590" fmla="*/ 2516256 h 4985074"/>
              <a:gd name="connsiteX591" fmla="*/ 1641127 w 6407869"/>
              <a:gd name="connsiteY591" fmla="*/ 2549263 h 4985074"/>
              <a:gd name="connsiteX592" fmla="*/ 1628963 w 6407869"/>
              <a:gd name="connsiteY592" fmla="*/ 2537029 h 4985074"/>
              <a:gd name="connsiteX593" fmla="*/ 1678506 w 6407869"/>
              <a:gd name="connsiteY593" fmla="*/ 2491327 h 4985074"/>
              <a:gd name="connsiteX594" fmla="*/ 1661893 w 6407869"/>
              <a:gd name="connsiteY594" fmla="*/ 2474940 h 4985074"/>
              <a:gd name="connsiteX595" fmla="*/ 1504959 w 6407869"/>
              <a:gd name="connsiteY595" fmla="*/ 2537029 h 4985074"/>
              <a:gd name="connsiteX596" fmla="*/ 1587431 w 6407869"/>
              <a:gd name="connsiteY596" fmla="*/ 2450011 h 4985074"/>
              <a:gd name="connsiteX597" fmla="*/ 1587431 w 6407869"/>
              <a:gd name="connsiteY597" fmla="*/ 2445856 h 4985074"/>
              <a:gd name="connsiteX598" fmla="*/ 214783 w 6407869"/>
              <a:gd name="connsiteY598" fmla="*/ 2942113 h 4985074"/>
              <a:gd name="connsiteX599" fmla="*/ 173843 w 6407869"/>
              <a:gd name="connsiteY599" fmla="*/ 2938189 h 4985074"/>
              <a:gd name="connsiteX600" fmla="*/ 181853 w 6407869"/>
              <a:gd name="connsiteY600" fmla="*/ 2921570 h 4985074"/>
              <a:gd name="connsiteX601" fmla="*/ 256315 w 6407869"/>
              <a:gd name="connsiteY601" fmla="*/ 2859480 h 4985074"/>
              <a:gd name="connsiteX602" fmla="*/ 256315 w 6407869"/>
              <a:gd name="connsiteY602" fmla="*/ 2855326 h 4985074"/>
              <a:gd name="connsiteX603" fmla="*/ 66155 w 6407869"/>
              <a:gd name="connsiteY603" fmla="*/ 2913261 h 4985074"/>
              <a:gd name="connsiteX604" fmla="*/ 33226 w 6407869"/>
              <a:gd name="connsiteY604" fmla="*/ 2913261 h 4985074"/>
              <a:gd name="connsiteX605" fmla="*/ 24623 w 6407869"/>
              <a:gd name="connsiteY605" fmla="*/ 2905182 h 4985074"/>
              <a:gd name="connsiteX606" fmla="*/ 66155 w 6407869"/>
              <a:gd name="connsiteY606" fmla="*/ 2875869 h 4985074"/>
              <a:gd name="connsiteX607" fmla="*/ 1413588 w 6407869"/>
              <a:gd name="connsiteY607" fmla="*/ 2375688 h 4985074"/>
              <a:gd name="connsiteX608" fmla="*/ 1401425 w 6407869"/>
              <a:gd name="connsiteY608" fmla="*/ 2354914 h 4985074"/>
              <a:gd name="connsiteX609" fmla="*/ 384472 w 6407869"/>
              <a:gd name="connsiteY609" fmla="*/ 2694215 h 4985074"/>
              <a:gd name="connsiteX610" fmla="*/ 330776 w 6407869"/>
              <a:gd name="connsiteY610" fmla="*/ 2677365 h 4985074"/>
              <a:gd name="connsiteX611" fmla="*/ 392779 w 6407869"/>
              <a:gd name="connsiteY611" fmla="*/ 2619661 h 4985074"/>
              <a:gd name="connsiteX612" fmla="*/ 12460 w 6407869"/>
              <a:gd name="connsiteY612" fmla="*/ 2751920 h 4985074"/>
              <a:gd name="connsiteX613" fmla="*/ 380319 w 6407869"/>
              <a:gd name="connsiteY613" fmla="*/ 2590579 h 4985074"/>
              <a:gd name="connsiteX614" fmla="*/ 280937 w 6407869"/>
              <a:gd name="connsiteY614" fmla="*/ 2607429 h 4985074"/>
              <a:gd name="connsiteX615" fmla="*/ 434014 w 6407869"/>
              <a:gd name="connsiteY615" fmla="*/ 2537029 h 4985074"/>
              <a:gd name="connsiteX616" fmla="*/ 359849 w 6407869"/>
              <a:gd name="connsiteY616" fmla="*/ 2520410 h 4985074"/>
              <a:gd name="connsiteX617" fmla="*/ 1186643 w 6407869"/>
              <a:gd name="connsiteY617" fmla="*/ 2230966 h 4985074"/>
              <a:gd name="connsiteX618" fmla="*/ 1190499 w 6407869"/>
              <a:gd name="connsiteY618" fmla="*/ 2230966 h 4985074"/>
              <a:gd name="connsiteX619" fmla="*/ 1202959 w 6407869"/>
              <a:gd name="connsiteY619" fmla="*/ 2206268 h 4985074"/>
              <a:gd name="connsiteX620" fmla="*/ 1186643 w 6407869"/>
              <a:gd name="connsiteY620" fmla="*/ 2156412 h 4985074"/>
              <a:gd name="connsiteX621" fmla="*/ 1157273 w 6407869"/>
              <a:gd name="connsiteY621" fmla="*/ 2148333 h 4985074"/>
              <a:gd name="connsiteX622" fmla="*/ 764791 w 6407869"/>
              <a:gd name="connsiteY622" fmla="*/ 2239275 h 4985074"/>
              <a:gd name="connsiteX623" fmla="*/ 793864 w 6407869"/>
              <a:gd name="connsiteY623" fmla="*/ 2210423 h 4985074"/>
              <a:gd name="connsiteX624" fmla="*/ 789711 w 6407869"/>
              <a:gd name="connsiteY624" fmla="*/ 2197728 h 4985074"/>
              <a:gd name="connsiteX625" fmla="*/ 768945 w 6407869"/>
              <a:gd name="connsiteY625" fmla="*/ 2193574 h 4985074"/>
              <a:gd name="connsiteX626" fmla="*/ 744321 w 6407869"/>
              <a:gd name="connsiteY626" fmla="*/ 2197728 h 4985074"/>
              <a:gd name="connsiteX627" fmla="*/ 686176 w 6407869"/>
              <a:gd name="connsiteY627" fmla="*/ 2173031 h 4985074"/>
              <a:gd name="connsiteX628" fmla="*/ 678166 w 6407869"/>
              <a:gd name="connsiteY628" fmla="*/ 2156412 h 4985074"/>
              <a:gd name="connsiteX629" fmla="*/ 736015 w 6407869"/>
              <a:gd name="connsiteY629" fmla="*/ 2102632 h 4985074"/>
              <a:gd name="connsiteX630" fmla="*/ 723555 w 6407869"/>
              <a:gd name="connsiteY630" fmla="*/ 2090168 h 4985074"/>
              <a:gd name="connsiteX631" fmla="*/ 301704 w 6407869"/>
              <a:gd name="connsiteY631" fmla="*/ 2173031 h 4985074"/>
              <a:gd name="connsiteX632" fmla="*/ 301704 w 6407869"/>
              <a:gd name="connsiteY632" fmla="*/ 2168876 h 4985074"/>
              <a:gd name="connsiteX633" fmla="*/ 599551 w 6407869"/>
              <a:gd name="connsiteY633" fmla="*/ 2028309 h 4985074"/>
              <a:gd name="connsiteX634" fmla="*/ 599551 w 6407869"/>
              <a:gd name="connsiteY634" fmla="*/ 2023924 h 4985074"/>
              <a:gd name="connsiteX635" fmla="*/ 545856 w 6407869"/>
              <a:gd name="connsiteY635" fmla="*/ 1990916 h 4985074"/>
              <a:gd name="connsiteX636" fmla="*/ 545856 w 6407869"/>
              <a:gd name="connsiteY636" fmla="*/ 1982838 h 4985074"/>
              <a:gd name="connsiteX637" fmla="*/ 1232031 w 6407869"/>
              <a:gd name="connsiteY637" fmla="*/ 1747174 h 4985074"/>
              <a:gd name="connsiteX638" fmla="*/ 1232031 w 6407869"/>
              <a:gd name="connsiteY638" fmla="*/ 1738865 h 4985074"/>
              <a:gd name="connsiteX639" fmla="*/ 1223429 w 6407869"/>
              <a:gd name="connsiteY639" fmla="*/ 1738865 h 4985074"/>
              <a:gd name="connsiteX640" fmla="*/ 1219572 w 6407869"/>
              <a:gd name="connsiteY640" fmla="*/ 1734709 h 4985074"/>
              <a:gd name="connsiteX641" fmla="*/ 1372648 w 6407869"/>
              <a:gd name="connsiteY641" fmla="*/ 1656001 h 4985074"/>
              <a:gd name="connsiteX642" fmla="*/ 1405578 w 6407869"/>
              <a:gd name="connsiteY642" fmla="*/ 1631073 h 4985074"/>
              <a:gd name="connsiteX643" fmla="*/ 1397272 w 6407869"/>
              <a:gd name="connsiteY643" fmla="*/ 1622763 h 4985074"/>
              <a:gd name="connsiteX644" fmla="*/ 843110 w 6407869"/>
              <a:gd name="connsiteY644" fmla="*/ 1693163 h 4985074"/>
              <a:gd name="connsiteX645" fmla="*/ 1438804 w 6407869"/>
              <a:gd name="connsiteY645" fmla="*/ 1490505 h 4985074"/>
              <a:gd name="connsiteX646" fmla="*/ 731861 w 6407869"/>
              <a:gd name="connsiteY646" fmla="*/ 1593911 h 4985074"/>
              <a:gd name="connsiteX647" fmla="*/ 984023 w 6407869"/>
              <a:gd name="connsiteY647" fmla="*/ 1494660 h 4985074"/>
              <a:gd name="connsiteX648" fmla="*/ 1000340 w 6407869"/>
              <a:gd name="connsiteY648" fmla="*/ 1469962 h 4985074"/>
              <a:gd name="connsiteX649" fmla="*/ 934481 w 6407869"/>
              <a:gd name="connsiteY649" fmla="*/ 1461652 h 4985074"/>
              <a:gd name="connsiteX650" fmla="*/ 946644 w 6407869"/>
              <a:gd name="connsiteY650" fmla="*/ 1416182 h 4985074"/>
              <a:gd name="connsiteX651" fmla="*/ 938337 w 6407869"/>
              <a:gd name="connsiteY651" fmla="*/ 1407873 h 4985074"/>
              <a:gd name="connsiteX652" fmla="*/ 930328 w 6407869"/>
              <a:gd name="connsiteY652" fmla="*/ 1391485 h 4985074"/>
              <a:gd name="connsiteX653" fmla="*/ 897102 w 6407869"/>
              <a:gd name="connsiteY653" fmla="*/ 1383175 h 4985074"/>
              <a:gd name="connsiteX654" fmla="*/ 864172 w 6407869"/>
              <a:gd name="connsiteY654" fmla="*/ 1387329 h 4985074"/>
              <a:gd name="connsiteX655" fmla="*/ 860019 w 6407869"/>
              <a:gd name="connsiteY655" fmla="*/ 1379021 h 4985074"/>
              <a:gd name="connsiteX656" fmla="*/ 1252501 w 6407869"/>
              <a:gd name="connsiteY656" fmla="*/ 1201060 h 4985074"/>
              <a:gd name="connsiteX657" fmla="*/ 1248644 w 6407869"/>
              <a:gd name="connsiteY657" fmla="*/ 1192982 h 4985074"/>
              <a:gd name="connsiteX658" fmla="*/ 1190499 w 6407869"/>
              <a:gd name="connsiteY658" fmla="*/ 1192982 h 4985074"/>
              <a:gd name="connsiteX659" fmla="*/ 1178336 w 6407869"/>
              <a:gd name="connsiteY659" fmla="*/ 1180518 h 4985074"/>
              <a:gd name="connsiteX660" fmla="*/ 1202959 w 6407869"/>
              <a:gd name="connsiteY660" fmla="*/ 1118428 h 4985074"/>
              <a:gd name="connsiteX661" fmla="*/ 1194652 w 6407869"/>
              <a:gd name="connsiteY661" fmla="*/ 1110118 h 4985074"/>
              <a:gd name="connsiteX662" fmla="*/ 1120487 w 6407869"/>
              <a:gd name="connsiteY662" fmla="*/ 1126968 h 4985074"/>
              <a:gd name="connsiteX663" fmla="*/ 1103874 w 6407869"/>
              <a:gd name="connsiteY663" fmla="*/ 1114274 h 4985074"/>
              <a:gd name="connsiteX664" fmla="*/ 1062341 w 6407869"/>
              <a:gd name="connsiteY664" fmla="*/ 1085422 h 4985074"/>
              <a:gd name="connsiteX665" fmla="*/ 1029413 w 6407869"/>
              <a:gd name="connsiteY665" fmla="*/ 1081266 h 4985074"/>
              <a:gd name="connsiteX666" fmla="*/ 496017 w 6407869"/>
              <a:gd name="connsiteY666" fmla="*/ 940468 h 4985074"/>
              <a:gd name="connsiteX667" fmla="*/ 516783 w 6407869"/>
              <a:gd name="connsiteY667" fmla="*/ 911616 h 4985074"/>
              <a:gd name="connsiteX668" fmla="*/ 446474 w 6407869"/>
              <a:gd name="connsiteY668" fmla="*/ 907461 h 4985074"/>
              <a:gd name="connsiteX669" fmla="*/ 434014 w 6407869"/>
              <a:gd name="connsiteY669" fmla="*/ 903307 h 4985074"/>
              <a:gd name="connsiteX670" fmla="*/ 471097 w 6407869"/>
              <a:gd name="connsiteY670" fmla="*/ 874455 h 4985074"/>
              <a:gd name="connsiteX671" fmla="*/ 500170 w 6407869"/>
              <a:gd name="connsiteY671" fmla="*/ 837062 h 4985074"/>
              <a:gd name="connsiteX672" fmla="*/ 409392 w 6407869"/>
              <a:gd name="connsiteY672" fmla="*/ 717268 h 4985074"/>
              <a:gd name="connsiteX673" fmla="*/ 426005 w 6407869"/>
              <a:gd name="connsiteY673" fmla="*/ 704804 h 4985074"/>
              <a:gd name="connsiteX674" fmla="*/ 533099 w 6407869"/>
              <a:gd name="connsiteY674" fmla="*/ 688415 h 4985074"/>
              <a:gd name="connsiteX675" fmla="*/ 562172 w 6407869"/>
              <a:gd name="connsiteY675" fmla="*/ 663719 h 4985074"/>
              <a:gd name="connsiteX676" fmla="*/ 586795 w 6407869"/>
              <a:gd name="connsiteY676" fmla="*/ 651023 h 4985074"/>
              <a:gd name="connsiteX677" fmla="*/ 595101 w 6407869"/>
              <a:gd name="connsiteY677" fmla="*/ 638559 h 4985074"/>
              <a:gd name="connsiteX678" fmla="*/ 3294713 w 6407869"/>
              <a:gd name="connsiteY678" fmla="*/ 63825 h 4985074"/>
              <a:gd name="connsiteX679" fmla="*/ 4588746 w 6407869"/>
              <a:gd name="connsiteY679" fmla="*/ 1966 h 4985074"/>
              <a:gd name="connsiteX680" fmla="*/ 4822218 w 6407869"/>
              <a:gd name="connsiteY680" fmla="*/ 120 h 4985074"/>
              <a:gd name="connsiteX681" fmla="*/ 4965032 w 6407869"/>
              <a:gd name="connsiteY681" fmla="*/ 116 h 49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6407869" h="4985074">
                <a:moveTo>
                  <a:pt x="5882780" y="2867790"/>
                </a:moveTo>
                <a:cubicBezTo>
                  <a:pt x="5857860" y="2876099"/>
                  <a:pt x="5829084" y="2884409"/>
                  <a:pt x="5804165" y="2892718"/>
                </a:cubicBezTo>
                <a:cubicBezTo>
                  <a:pt x="5800012" y="2892718"/>
                  <a:pt x="5800012" y="2892488"/>
                  <a:pt x="5804165" y="2888563"/>
                </a:cubicBezTo>
                <a:cubicBezTo>
                  <a:pt x="5808318" y="2888563"/>
                  <a:pt x="5812768" y="2888563"/>
                  <a:pt x="5816921" y="2888563"/>
                </a:cubicBezTo>
                <a:cubicBezTo>
                  <a:pt x="5821074" y="2884409"/>
                  <a:pt x="5829084" y="2880024"/>
                  <a:pt x="5833238" y="2880024"/>
                </a:cubicBezTo>
                <a:cubicBezTo>
                  <a:pt x="5833238" y="2875869"/>
                  <a:pt x="5837391" y="2875869"/>
                  <a:pt x="5841544" y="2875869"/>
                </a:cubicBezTo>
                <a:cubicBezTo>
                  <a:pt x="5849851" y="2871714"/>
                  <a:pt x="5858158" y="2872176"/>
                  <a:pt x="5866166" y="2872176"/>
                </a:cubicBezTo>
                <a:lnTo>
                  <a:pt x="5872693" y="2868944"/>
                </a:lnTo>
                <a:close/>
                <a:moveTo>
                  <a:pt x="6176178" y="2603273"/>
                </a:moveTo>
                <a:lnTo>
                  <a:pt x="6166684" y="2606044"/>
                </a:lnTo>
                <a:lnTo>
                  <a:pt x="6159860" y="2607429"/>
                </a:lnTo>
                <a:cubicBezTo>
                  <a:pt x="6164014" y="2607429"/>
                  <a:pt x="6172024" y="2607429"/>
                  <a:pt x="6176178" y="2603273"/>
                </a:cubicBezTo>
                <a:close/>
                <a:moveTo>
                  <a:pt x="5196604" y="2301365"/>
                </a:moveTo>
                <a:cubicBezTo>
                  <a:pt x="5167532" y="2313598"/>
                  <a:pt x="5142908" y="2326062"/>
                  <a:pt x="5113835" y="2338527"/>
                </a:cubicBezTo>
                <a:cubicBezTo>
                  <a:pt x="5109682" y="2338527"/>
                  <a:pt x="5101376" y="2338527"/>
                  <a:pt x="5101376" y="2334372"/>
                </a:cubicBezTo>
                <a:cubicBezTo>
                  <a:pt x="5101376" y="2334372"/>
                  <a:pt x="5105528" y="2330217"/>
                  <a:pt x="5109682" y="2330217"/>
                </a:cubicBezTo>
                <a:cubicBezTo>
                  <a:pt x="5138754" y="2317753"/>
                  <a:pt x="5167532" y="2309444"/>
                  <a:pt x="5196604" y="2301365"/>
                </a:cubicBezTo>
                <a:close/>
                <a:moveTo>
                  <a:pt x="4965032" y="116"/>
                </a:moveTo>
                <a:cubicBezTo>
                  <a:pt x="5091771" y="538"/>
                  <a:pt x="5167532" y="1966"/>
                  <a:pt x="5167532" y="1966"/>
                </a:cubicBezTo>
                <a:cubicBezTo>
                  <a:pt x="5167532" y="1966"/>
                  <a:pt x="5167532" y="1966"/>
                  <a:pt x="5167532" y="6120"/>
                </a:cubicBezTo>
                <a:cubicBezTo>
                  <a:pt x="5171684" y="6120"/>
                  <a:pt x="5188298" y="1966"/>
                  <a:pt x="5192451" y="6120"/>
                </a:cubicBezTo>
                <a:cubicBezTo>
                  <a:pt x="5196604" y="6120"/>
                  <a:pt x="5192451" y="14199"/>
                  <a:pt x="5196604" y="14199"/>
                </a:cubicBezTo>
                <a:cubicBezTo>
                  <a:pt x="5209064" y="18354"/>
                  <a:pt x="5209064" y="18354"/>
                  <a:pt x="5209064" y="18354"/>
                </a:cubicBezTo>
                <a:cubicBezTo>
                  <a:pt x="5206986" y="18354"/>
                  <a:pt x="5202834" y="18354"/>
                  <a:pt x="5196604" y="18354"/>
                </a:cubicBezTo>
                <a:cubicBezTo>
                  <a:pt x="5188298" y="22509"/>
                  <a:pt x="5179991" y="30818"/>
                  <a:pt x="5171684" y="30818"/>
                </a:cubicBezTo>
                <a:cubicBezTo>
                  <a:pt x="5167532" y="34972"/>
                  <a:pt x="5167532" y="34972"/>
                  <a:pt x="5171684" y="34972"/>
                </a:cubicBezTo>
                <a:cubicBezTo>
                  <a:pt x="5184144" y="39128"/>
                  <a:pt x="5192451" y="39128"/>
                  <a:pt x="5200758" y="39128"/>
                </a:cubicBezTo>
                <a:cubicBezTo>
                  <a:pt x="5175838" y="39128"/>
                  <a:pt x="5150918" y="43051"/>
                  <a:pt x="5126295" y="47206"/>
                </a:cubicBezTo>
                <a:cubicBezTo>
                  <a:pt x="5122142" y="47206"/>
                  <a:pt x="5113835" y="47206"/>
                  <a:pt x="5109682" y="47206"/>
                </a:cubicBezTo>
                <a:cubicBezTo>
                  <a:pt x="5105528" y="47206"/>
                  <a:pt x="5101376" y="47206"/>
                  <a:pt x="5101376" y="47206"/>
                </a:cubicBezTo>
                <a:cubicBezTo>
                  <a:pt x="5093069" y="47206"/>
                  <a:pt x="5088916" y="51361"/>
                  <a:pt x="5088916" y="51361"/>
                </a:cubicBezTo>
                <a:cubicBezTo>
                  <a:pt x="5088916" y="51361"/>
                  <a:pt x="5088916" y="51361"/>
                  <a:pt x="5093069" y="51361"/>
                </a:cubicBezTo>
                <a:cubicBezTo>
                  <a:pt x="5097222" y="51361"/>
                  <a:pt x="5097222" y="55516"/>
                  <a:pt x="5097222" y="59670"/>
                </a:cubicBezTo>
                <a:cubicBezTo>
                  <a:pt x="5097222" y="59670"/>
                  <a:pt x="5101376" y="63825"/>
                  <a:pt x="5105528" y="59670"/>
                </a:cubicBezTo>
                <a:cubicBezTo>
                  <a:pt x="5109682" y="59670"/>
                  <a:pt x="5114132" y="59670"/>
                  <a:pt x="5117988" y="59670"/>
                </a:cubicBezTo>
                <a:cubicBezTo>
                  <a:pt x="5117988" y="59670"/>
                  <a:pt x="5303996" y="55516"/>
                  <a:pt x="5395070" y="55516"/>
                </a:cubicBezTo>
                <a:cubicBezTo>
                  <a:pt x="5411682" y="55516"/>
                  <a:pt x="5436008" y="55516"/>
                  <a:pt x="5436008" y="55516"/>
                </a:cubicBezTo>
                <a:cubicBezTo>
                  <a:pt x="5440162" y="55516"/>
                  <a:pt x="5448766" y="55516"/>
                  <a:pt x="5457072" y="55516"/>
                </a:cubicBezTo>
                <a:cubicBezTo>
                  <a:pt x="5457072" y="51361"/>
                  <a:pt x="5461226" y="51361"/>
                  <a:pt x="5465378" y="51361"/>
                </a:cubicBezTo>
                <a:cubicBezTo>
                  <a:pt x="5469532" y="51361"/>
                  <a:pt x="5473388" y="55516"/>
                  <a:pt x="5473388" y="55516"/>
                </a:cubicBezTo>
                <a:cubicBezTo>
                  <a:pt x="5473388" y="59670"/>
                  <a:pt x="5469532" y="59670"/>
                  <a:pt x="5465378" y="59670"/>
                </a:cubicBezTo>
                <a:cubicBezTo>
                  <a:pt x="5457072" y="59670"/>
                  <a:pt x="5448766" y="63825"/>
                  <a:pt x="5444612" y="63825"/>
                </a:cubicBezTo>
                <a:cubicBezTo>
                  <a:pt x="5440459" y="67980"/>
                  <a:pt x="5440459" y="68210"/>
                  <a:pt x="5444612" y="68210"/>
                </a:cubicBezTo>
                <a:cubicBezTo>
                  <a:pt x="5448766" y="68210"/>
                  <a:pt x="5448766" y="68210"/>
                  <a:pt x="5448766" y="68210"/>
                </a:cubicBezTo>
                <a:lnTo>
                  <a:pt x="5461226" y="68210"/>
                </a:lnTo>
                <a:cubicBezTo>
                  <a:pt x="5461226" y="72134"/>
                  <a:pt x="5457072" y="72366"/>
                  <a:pt x="5457072" y="72366"/>
                </a:cubicBezTo>
                <a:cubicBezTo>
                  <a:pt x="5444612" y="76520"/>
                  <a:pt x="5436306" y="80214"/>
                  <a:pt x="5428000" y="80214"/>
                </a:cubicBezTo>
                <a:cubicBezTo>
                  <a:pt x="5428000" y="80214"/>
                  <a:pt x="5428000" y="80214"/>
                  <a:pt x="5423846" y="80214"/>
                </a:cubicBezTo>
                <a:cubicBezTo>
                  <a:pt x="5419693" y="80214"/>
                  <a:pt x="5415540" y="80443"/>
                  <a:pt x="5411386" y="84599"/>
                </a:cubicBezTo>
                <a:cubicBezTo>
                  <a:pt x="5403080" y="84599"/>
                  <a:pt x="5386763" y="92908"/>
                  <a:pt x="5382610" y="92908"/>
                </a:cubicBezTo>
                <a:cubicBezTo>
                  <a:pt x="5378456" y="97062"/>
                  <a:pt x="5378456" y="97062"/>
                  <a:pt x="5378456" y="101218"/>
                </a:cubicBezTo>
                <a:cubicBezTo>
                  <a:pt x="5378456" y="101218"/>
                  <a:pt x="5378456" y="101218"/>
                  <a:pt x="5370448" y="105372"/>
                </a:cubicBezTo>
                <a:cubicBezTo>
                  <a:pt x="5366294" y="105372"/>
                  <a:pt x="5365997" y="109295"/>
                  <a:pt x="5361844" y="109295"/>
                </a:cubicBezTo>
                <a:cubicBezTo>
                  <a:pt x="5365997" y="109295"/>
                  <a:pt x="5370150" y="109295"/>
                  <a:pt x="5378456" y="109295"/>
                </a:cubicBezTo>
                <a:cubicBezTo>
                  <a:pt x="5370150" y="113451"/>
                  <a:pt x="5370448" y="113451"/>
                  <a:pt x="5370448" y="113451"/>
                </a:cubicBezTo>
                <a:cubicBezTo>
                  <a:pt x="5386763" y="117606"/>
                  <a:pt x="5428000" y="134224"/>
                  <a:pt x="5440459" y="121760"/>
                </a:cubicBezTo>
                <a:cubicBezTo>
                  <a:pt x="5428000" y="134224"/>
                  <a:pt x="5419693" y="130070"/>
                  <a:pt x="5407233" y="138379"/>
                </a:cubicBezTo>
                <a:cubicBezTo>
                  <a:pt x="5407233" y="150843"/>
                  <a:pt x="5428000" y="146458"/>
                  <a:pt x="5428000" y="154766"/>
                </a:cubicBezTo>
                <a:cubicBezTo>
                  <a:pt x="5407530" y="158922"/>
                  <a:pt x="5394774" y="167231"/>
                  <a:pt x="5378456" y="175310"/>
                </a:cubicBezTo>
                <a:cubicBezTo>
                  <a:pt x="5386467" y="179464"/>
                  <a:pt x="5398926" y="188004"/>
                  <a:pt x="5411386" y="196314"/>
                </a:cubicBezTo>
                <a:cubicBezTo>
                  <a:pt x="5370150" y="212933"/>
                  <a:pt x="5324762" y="229321"/>
                  <a:pt x="5291536" y="258173"/>
                </a:cubicBezTo>
                <a:cubicBezTo>
                  <a:pt x="5316455" y="250094"/>
                  <a:pt x="5349681" y="245708"/>
                  <a:pt x="5370448" y="241554"/>
                </a:cubicBezTo>
                <a:cubicBezTo>
                  <a:pt x="5295985" y="270406"/>
                  <a:pt x="5196604" y="287256"/>
                  <a:pt x="5130448" y="324417"/>
                </a:cubicBezTo>
                <a:cubicBezTo>
                  <a:pt x="5117988" y="328572"/>
                  <a:pt x="5105528" y="332727"/>
                  <a:pt x="5093069" y="336881"/>
                </a:cubicBezTo>
                <a:cubicBezTo>
                  <a:pt x="5254452" y="332727"/>
                  <a:pt x="5415836" y="262558"/>
                  <a:pt x="5560606" y="270868"/>
                </a:cubicBezTo>
                <a:cubicBezTo>
                  <a:pt x="5535686" y="283102"/>
                  <a:pt x="5539544" y="295335"/>
                  <a:pt x="5514920" y="311954"/>
                </a:cubicBezTo>
                <a:cubicBezTo>
                  <a:pt x="5519074" y="320262"/>
                  <a:pt x="5527380" y="328802"/>
                  <a:pt x="5527380" y="336881"/>
                </a:cubicBezTo>
                <a:cubicBezTo>
                  <a:pt x="5531534" y="341036"/>
                  <a:pt x="5519074" y="344960"/>
                  <a:pt x="5519074" y="344960"/>
                </a:cubicBezTo>
                <a:cubicBezTo>
                  <a:pt x="5523227" y="349115"/>
                  <a:pt x="5531238" y="349115"/>
                  <a:pt x="5535390" y="353269"/>
                </a:cubicBezTo>
                <a:cubicBezTo>
                  <a:pt x="5510471" y="365733"/>
                  <a:pt x="5477541" y="374043"/>
                  <a:pt x="5448766" y="382352"/>
                </a:cubicBezTo>
                <a:cubicBezTo>
                  <a:pt x="5473388" y="378198"/>
                  <a:pt x="5502460" y="374273"/>
                  <a:pt x="5527380" y="370119"/>
                </a:cubicBezTo>
                <a:cubicBezTo>
                  <a:pt x="5531534" y="370119"/>
                  <a:pt x="5535390" y="373812"/>
                  <a:pt x="5535390" y="373812"/>
                </a:cubicBezTo>
                <a:cubicBezTo>
                  <a:pt x="5531238" y="377967"/>
                  <a:pt x="5531238" y="378198"/>
                  <a:pt x="5531238" y="378198"/>
                </a:cubicBezTo>
                <a:cubicBezTo>
                  <a:pt x="5531238" y="382121"/>
                  <a:pt x="5523227" y="386507"/>
                  <a:pt x="5523227" y="386507"/>
                </a:cubicBezTo>
                <a:cubicBezTo>
                  <a:pt x="5519074" y="390662"/>
                  <a:pt x="5519074" y="390662"/>
                  <a:pt x="5519074" y="394817"/>
                </a:cubicBezTo>
                <a:cubicBezTo>
                  <a:pt x="5519074" y="394817"/>
                  <a:pt x="5519074" y="407050"/>
                  <a:pt x="5514920" y="411204"/>
                </a:cubicBezTo>
                <a:cubicBezTo>
                  <a:pt x="5510767" y="411204"/>
                  <a:pt x="5510767" y="415359"/>
                  <a:pt x="5514920" y="415359"/>
                </a:cubicBezTo>
                <a:cubicBezTo>
                  <a:pt x="5514920" y="415359"/>
                  <a:pt x="5514920" y="415359"/>
                  <a:pt x="5510767" y="419514"/>
                </a:cubicBezTo>
                <a:cubicBezTo>
                  <a:pt x="5498308" y="423669"/>
                  <a:pt x="5481992" y="423669"/>
                  <a:pt x="5465378" y="427823"/>
                </a:cubicBezTo>
                <a:cubicBezTo>
                  <a:pt x="5481992" y="431978"/>
                  <a:pt x="5498308" y="435902"/>
                  <a:pt x="5510767" y="440056"/>
                </a:cubicBezTo>
                <a:cubicBezTo>
                  <a:pt x="5506614" y="448366"/>
                  <a:pt x="5498604" y="469371"/>
                  <a:pt x="5498604" y="469371"/>
                </a:cubicBezTo>
                <a:cubicBezTo>
                  <a:pt x="5432449" y="514842"/>
                  <a:pt x="5365997" y="514611"/>
                  <a:pt x="5291536" y="522921"/>
                </a:cubicBezTo>
                <a:cubicBezTo>
                  <a:pt x="5320608" y="514611"/>
                  <a:pt x="5349384" y="510687"/>
                  <a:pt x="5386763" y="502377"/>
                </a:cubicBezTo>
                <a:cubicBezTo>
                  <a:pt x="5357690" y="506532"/>
                  <a:pt x="5332771" y="506302"/>
                  <a:pt x="5312302" y="510456"/>
                </a:cubicBezTo>
                <a:cubicBezTo>
                  <a:pt x="5320311" y="502146"/>
                  <a:pt x="5336924" y="502377"/>
                  <a:pt x="5349384" y="498223"/>
                </a:cubicBezTo>
                <a:cubicBezTo>
                  <a:pt x="5312302" y="502377"/>
                  <a:pt x="5275218" y="506302"/>
                  <a:pt x="5237840" y="510456"/>
                </a:cubicBezTo>
                <a:cubicBezTo>
                  <a:pt x="5283525" y="493837"/>
                  <a:pt x="5328618" y="485527"/>
                  <a:pt x="5378456" y="477448"/>
                </a:cubicBezTo>
                <a:cubicBezTo>
                  <a:pt x="5291536" y="477448"/>
                  <a:pt x="5200758" y="485758"/>
                  <a:pt x="5109682" y="502377"/>
                </a:cubicBezTo>
                <a:cubicBezTo>
                  <a:pt x="5163674" y="485758"/>
                  <a:pt x="5221524" y="464985"/>
                  <a:pt x="5275218" y="452521"/>
                </a:cubicBezTo>
                <a:cubicBezTo>
                  <a:pt x="5275218" y="452521"/>
                  <a:pt x="5275218" y="452521"/>
                  <a:pt x="5271066" y="452521"/>
                </a:cubicBezTo>
                <a:cubicBezTo>
                  <a:pt x="5262759" y="452521"/>
                  <a:pt x="5250299" y="456675"/>
                  <a:pt x="5241992" y="456675"/>
                </a:cubicBezTo>
                <a:cubicBezTo>
                  <a:pt x="5233984" y="460830"/>
                  <a:pt x="5225380" y="461061"/>
                  <a:pt x="5221226" y="461061"/>
                </a:cubicBezTo>
                <a:cubicBezTo>
                  <a:pt x="5113835" y="481604"/>
                  <a:pt x="4915666" y="568392"/>
                  <a:pt x="4799672" y="547617"/>
                </a:cubicBezTo>
                <a:cubicBezTo>
                  <a:pt x="4828745" y="551773"/>
                  <a:pt x="4865827" y="555927"/>
                  <a:pt x="4902910" y="551773"/>
                </a:cubicBezTo>
                <a:cubicBezTo>
                  <a:pt x="4882144" y="560082"/>
                  <a:pt x="4865827" y="564467"/>
                  <a:pt x="4840908" y="568621"/>
                </a:cubicBezTo>
                <a:cubicBezTo>
                  <a:pt x="4849214" y="576931"/>
                  <a:pt x="4869980" y="585010"/>
                  <a:pt x="4882440" y="589165"/>
                </a:cubicBezTo>
                <a:cubicBezTo>
                  <a:pt x="4828745" y="605784"/>
                  <a:pt x="4787508" y="630481"/>
                  <a:pt x="4766742" y="663719"/>
                </a:cubicBezTo>
                <a:cubicBezTo>
                  <a:pt x="4812132" y="680107"/>
                  <a:pt x="4886593" y="671797"/>
                  <a:pt x="4944442" y="671797"/>
                </a:cubicBezTo>
                <a:cubicBezTo>
                  <a:pt x="4840908" y="708959"/>
                  <a:pt x="4713048" y="787436"/>
                  <a:pt x="4609512" y="837062"/>
                </a:cubicBezTo>
                <a:cubicBezTo>
                  <a:pt x="4845358" y="804055"/>
                  <a:pt x="5365997" y="717268"/>
                  <a:pt x="5552004" y="659563"/>
                </a:cubicBezTo>
                <a:cubicBezTo>
                  <a:pt x="5556157" y="655409"/>
                  <a:pt x="5568616" y="655409"/>
                  <a:pt x="5572770" y="655409"/>
                </a:cubicBezTo>
                <a:cubicBezTo>
                  <a:pt x="5584932" y="655409"/>
                  <a:pt x="5601842" y="655409"/>
                  <a:pt x="5618158" y="655409"/>
                </a:cubicBezTo>
                <a:cubicBezTo>
                  <a:pt x="5622312" y="655409"/>
                  <a:pt x="5622609" y="659333"/>
                  <a:pt x="5622609" y="667411"/>
                </a:cubicBezTo>
                <a:cubicBezTo>
                  <a:pt x="5622609" y="671567"/>
                  <a:pt x="5626465" y="675952"/>
                  <a:pt x="5626465" y="675952"/>
                </a:cubicBezTo>
                <a:cubicBezTo>
                  <a:pt x="5626465" y="688186"/>
                  <a:pt x="5626465" y="692571"/>
                  <a:pt x="5618158" y="696725"/>
                </a:cubicBezTo>
                <a:cubicBezTo>
                  <a:pt x="5605996" y="709190"/>
                  <a:pt x="5589086" y="721192"/>
                  <a:pt x="5572770" y="733656"/>
                </a:cubicBezTo>
                <a:cubicBezTo>
                  <a:pt x="5568616" y="737811"/>
                  <a:pt x="5572770" y="741965"/>
                  <a:pt x="5576923" y="741965"/>
                </a:cubicBezTo>
                <a:cubicBezTo>
                  <a:pt x="5585230" y="746120"/>
                  <a:pt x="5597392" y="750505"/>
                  <a:pt x="5609852" y="758815"/>
                </a:cubicBezTo>
                <a:cubicBezTo>
                  <a:pt x="5614005" y="754661"/>
                  <a:pt x="5622312" y="737811"/>
                  <a:pt x="5626465" y="737811"/>
                </a:cubicBezTo>
                <a:cubicBezTo>
                  <a:pt x="5626465" y="741965"/>
                  <a:pt x="5626465" y="746351"/>
                  <a:pt x="5626465" y="750275"/>
                </a:cubicBezTo>
                <a:cubicBezTo>
                  <a:pt x="5622312" y="754430"/>
                  <a:pt x="5622312" y="762969"/>
                  <a:pt x="5626465" y="762969"/>
                </a:cubicBezTo>
                <a:cubicBezTo>
                  <a:pt x="5626465" y="767125"/>
                  <a:pt x="5626465" y="766663"/>
                  <a:pt x="5626465" y="766663"/>
                </a:cubicBezTo>
                <a:cubicBezTo>
                  <a:pt x="5630322" y="766663"/>
                  <a:pt x="5630322" y="771048"/>
                  <a:pt x="5626465" y="775203"/>
                </a:cubicBezTo>
                <a:cubicBezTo>
                  <a:pt x="5609852" y="795746"/>
                  <a:pt x="5593536" y="816519"/>
                  <a:pt x="5576923" y="837062"/>
                </a:cubicBezTo>
                <a:cubicBezTo>
                  <a:pt x="5572770" y="837062"/>
                  <a:pt x="5568616" y="837062"/>
                  <a:pt x="5568616" y="832907"/>
                </a:cubicBezTo>
                <a:cubicBezTo>
                  <a:pt x="5572770" y="828753"/>
                  <a:pt x="5572770" y="820674"/>
                  <a:pt x="5572770" y="812365"/>
                </a:cubicBezTo>
                <a:cubicBezTo>
                  <a:pt x="5576923" y="808209"/>
                  <a:pt x="5572770" y="808209"/>
                  <a:pt x="5568616" y="808209"/>
                </a:cubicBezTo>
                <a:cubicBezTo>
                  <a:pt x="5556157" y="820674"/>
                  <a:pt x="5543697" y="833138"/>
                  <a:pt x="5531238" y="845372"/>
                </a:cubicBezTo>
                <a:cubicBezTo>
                  <a:pt x="5527084" y="853680"/>
                  <a:pt x="5523227" y="861990"/>
                  <a:pt x="5519074" y="870300"/>
                </a:cubicBezTo>
                <a:cubicBezTo>
                  <a:pt x="5510767" y="882533"/>
                  <a:pt x="5502460" y="890842"/>
                  <a:pt x="5490001" y="903307"/>
                </a:cubicBezTo>
                <a:cubicBezTo>
                  <a:pt x="5490001" y="911616"/>
                  <a:pt x="5490298" y="919926"/>
                  <a:pt x="5494154" y="919926"/>
                </a:cubicBezTo>
                <a:cubicBezTo>
                  <a:pt x="5498308" y="924080"/>
                  <a:pt x="5502460" y="928003"/>
                  <a:pt x="5502460" y="932159"/>
                </a:cubicBezTo>
                <a:cubicBezTo>
                  <a:pt x="5506318" y="936313"/>
                  <a:pt x="5506318" y="940699"/>
                  <a:pt x="5502460" y="944623"/>
                </a:cubicBezTo>
                <a:cubicBezTo>
                  <a:pt x="5494154" y="961242"/>
                  <a:pt x="5485848" y="973705"/>
                  <a:pt x="5477541" y="990324"/>
                </a:cubicBezTo>
                <a:cubicBezTo>
                  <a:pt x="5494154" y="986170"/>
                  <a:pt x="5506614" y="982015"/>
                  <a:pt x="5519074" y="977861"/>
                </a:cubicBezTo>
                <a:cubicBezTo>
                  <a:pt x="5519074" y="982015"/>
                  <a:pt x="5519074" y="990324"/>
                  <a:pt x="5519074" y="994480"/>
                </a:cubicBezTo>
                <a:cubicBezTo>
                  <a:pt x="5514920" y="998634"/>
                  <a:pt x="5514920" y="1006713"/>
                  <a:pt x="5519074" y="1006713"/>
                </a:cubicBezTo>
                <a:cubicBezTo>
                  <a:pt x="5523227" y="1015022"/>
                  <a:pt x="5527084" y="1002558"/>
                  <a:pt x="5531238" y="1002558"/>
                </a:cubicBezTo>
                <a:cubicBezTo>
                  <a:pt x="5535390" y="1002558"/>
                  <a:pt x="5535390" y="1002558"/>
                  <a:pt x="5539544" y="1006713"/>
                </a:cubicBezTo>
                <a:cubicBezTo>
                  <a:pt x="5274922" y="1093499"/>
                  <a:pt x="4969362" y="1126737"/>
                  <a:pt x="4642738" y="1201060"/>
                </a:cubicBezTo>
                <a:cubicBezTo>
                  <a:pt x="4299502" y="1275614"/>
                  <a:pt x="3918887" y="1370711"/>
                  <a:pt x="3538568" y="1515433"/>
                </a:cubicBezTo>
                <a:cubicBezTo>
                  <a:pt x="3530262" y="1515433"/>
                  <a:pt x="3530558" y="1519819"/>
                  <a:pt x="3530558" y="1519819"/>
                </a:cubicBezTo>
                <a:cubicBezTo>
                  <a:pt x="3534711" y="1519819"/>
                  <a:pt x="3543018" y="1519588"/>
                  <a:pt x="3546875" y="1515433"/>
                </a:cubicBezTo>
                <a:cubicBezTo>
                  <a:pt x="3923336" y="1379021"/>
                  <a:pt x="4299502" y="1279769"/>
                  <a:pt x="4642738" y="1213525"/>
                </a:cubicBezTo>
                <a:cubicBezTo>
                  <a:pt x="4903206" y="1159745"/>
                  <a:pt x="5126295" y="1122583"/>
                  <a:pt x="5349384" y="1072957"/>
                </a:cubicBezTo>
                <a:cubicBezTo>
                  <a:pt x="5419693" y="1056339"/>
                  <a:pt x="5485848" y="1039951"/>
                  <a:pt x="5543697" y="1019176"/>
                </a:cubicBezTo>
                <a:cubicBezTo>
                  <a:pt x="5543697" y="1027486"/>
                  <a:pt x="5552300" y="1027717"/>
                  <a:pt x="5556157" y="1027717"/>
                </a:cubicBezTo>
                <a:cubicBezTo>
                  <a:pt x="5585230" y="1023562"/>
                  <a:pt x="5614005" y="1019176"/>
                  <a:pt x="5643078" y="1015022"/>
                </a:cubicBezTo>
                <a:cubicBezTo>
                  <a:pt x="5647231" y="1015022"/>
                  <a:pt x="5647231" y="1019176"/>
                  <a:pt x="5643078" y="1019176"/>
                </a:cubicBezTo>
                <a:cubicBezTo>
                  <a:pt x="5622312" y="1031641"/>
                  <a:pt x="5605996" y="1044105"/>
                  <a:pt x="5589383" y="1052414"/>
                </a:cubicBezTo>
                <a:cubicBezTo>
                  <a:pt x="5585230" y="1056570"/>
                  <a:pt x="5585230" y="1060493"/>
                  <a:pt x="5585230" y="1064647"/>
                </a:cubicBezTo>
                <a:cubicBezTo>
                  <a:pt x="5589383" y="1064647"/>
                  <a:pt x="5593239" y="1068803"/>
                  <a:pt x="5597392" y="1072957"/>
                </a:cubicBezTo>
                <a:cubicBezTo>
                  <a:pt x="5601546" y="1072957"/>
                  <a:pt x="5601546" y="1081266"/>
                  <a:pt x="5601546" y="1081266"/>
                </a:cubicBezTo>
                <a:cubicBezTo>
                  <a:pt x="5601546" y="1081266"/>
                  <a:pt x="5605698" y="1081266"/>
                  <a:pt x="5609852" y="1081266"/>
                </a:cubicBezTo>
                <a:cubicBezTo>
                  <a:pt x="5634772" y="1077112"/>
                  <a:pt x="5663844" y="1072957"/>
                  <a:pt x="5688764" y="1068803"/>
                </a:cubicBezTo>
                <a:cubicBezTo>
                  <a:pt x="5692917" y="1068803"/>
                  <a:pt x="5692917" y="1072957"/>
                  <a:pt x="5688764" y="1072957"/>
                </a:cubicBezTo>
                <a:cubicBezTo>
                  <a:pt x="5684610" y="1077112"/>
                  <a:pt x="5676008" y="1085422"/>
                  <a:pt x="5671854" y="1089576"/>
                </a:cubicBezTo>
                <a:cubicBezTo>
                  <a:pt x="5597392" y="1118659"/>
                  <a:pt x="5514920" y="1147280"/>
                  <a:pt x="5428000" y="1172208"/>
                </a:cubicBezTo>
                <a:cubicBezTo>
                  <a:pt x="5175838" y="1250687"/>
                  <a:pt x="4931686" y="1288079"/>
                  <a:pt x="4646596" y="1354323"/>
                </a:cubicBezTo>
                <a:cubicBezTo>
                  <a:pt x="4522591" y="1383175"/>
                  <a:pt x="4394730" y="1416413"/>
                  <a:pt x="4262419" y="1453575"/>
                </a:cubicBezTo>
                <a:cubicBezTo>
                  <a:pt x="4175498" y="1470193"/>
                  <a:pt x="4084423" y="1490736"/>
                  <a:pt x="3989195" y="1515433"/>
                </a:cubicBezTo>
                <a:cubicBezTo>
                  <a:pt x="4109342" y="1478271"/>
                  <a:pt x="4225040" y="1449419"/>
                  <a:pt x="4332431" y="1416182"/>
                </a:cubicBezTo>
                <a:cubicBezTo>
                  <a:pt x="4580440" y="1350168"/>
                  <a:pt x="4803826" y="1287848"/>
                  <a:pt x="5014750" y="1238222"/>
                </a:cubicBezTo>
                <a:cubicBezTo>
                  <a:pt x="5051834" y="1230143"/>
                  <a:pt x="5076753" y="1217679"/>
                  <a:pt x="5076753" y="1205216"/>
                </a:cubicBezTo>
                <a:cubicBezTo>
                  <a:pt x="5076753" y="1196906"/>
                  <a:pt x="5051834" y="1192751"/>
                  <a:pt x="5018904" y="1201060"/>
                </a:cubicBezTo>
                <a:cubicBezTo>
                  <a:pt x="4799672" y="1242377"/>
                  <a:pt x="4572430" y="1300312"/>
                  <a:pt x="4320268" y="1370711"/>
                </a:cubicBezTo>
                <a:cubicBezTo>
                  <a:pt x="3981186" y="1465808"/>
                  <a:pt x="3609174" y="1560904"/>
                  <a:pt x="3208088" y="1676775"/>
                </a:cubicBezTo>
                <a:cubicBezTo>
                  <a:pt x="2761614" y="1800954"/>
                  <a:pt x="2277761" y="1958140"/>
                  <a:pt x="1769284" y="2181341"/>
                </a:cubicBezTo>
                <a:cubicBezTo>
                  <a:pt x="1740508" y="2189650"/>
                  <a:pt x="1723895" y="2202114"/>
                  <a:pt x="1727752" y="2206268"/>
                </a:cubicBezTo>
                <a:cubicBezTo>
                  <a:pt x="1731905" y="2210193"/>
                  <a:pt x="1761274" y="2206037"/>
                  <a:pt x="1781744" y="2197728"/>
                </a:cubicBezTo>
                <a:cubicBezTo>
                  <a:pt x="1777591" y="2197728"/>
                  <a:pt x="1773438" y="2197728"/>
                  <a:pt x="1769284" y="2197728"/>
                </a:cubicBezTo>
                <a:cubicBezTo>
                  <a:pt x="2054671" y="2106787"/>
                  <a:pt x="2335609" y="2007535"/>
                  <a:pt x="2596077" y="1920517"/>
                </a:cubicBezTo>
                <a:cubicBezTo>
                  <a:pt x="2691306" y="1908284"/>
                  <a:pt x="2786237" y="1887741"/>
                  <a:pt x="2885618" y="1866968"/>
                </a:cubicBezTo>
                <a:cubicBezTo>
                  <a:pt x="2794544" y="1895820"/>
                  <a:pt x="2695459" y="1924672"/>
                  <a:pt x="2596077" y="1957909"/>
                </a:cubicBezTo>
                <a:cubicBezTo>
                  <a:pt x="2302680" y="2061316"/>
                  <a:pt x="2033904" y="2181110"/>
                  <a:pt x="1748814" y="2317522"/>
                </a:cubicBezTo>
                <a:cubicBezTo>
                  <a:pt x="1744661" y="2325831"/>
                  <a:pt x="1748814" y="2326062"/>
                  <a:pt x="1752967" y="2330217"/>
                </a:cubicBezTo>
                <a:cubicBezTo>
                  <a:pt x="1740508" y="2334372"/>
                  <a:pt x="1740508" y="2338527"/>
                  <a:pt x="1752967" y="2338527"/>
                </a:cubicBezTo>
                <a:cubicBezTo>
                  <a:pt x="1765427" y="2338527"/>
                  <a:pt x="1782040" y="2330217"/>
                  <a:pt x="1790347" y="2326062"/>
                </a:cubicBezTo>
                <a:cubicBezTo>
                  <a:pt x="2546831" y="2024154"/>
                  <a:pt x="3224701" y="1817342"/>
                  <a:pt x="3811792" y="1635458"/>
                </a:cubicBezTo>
                <a:cubicBezTo>
                  <a:pt x="3811792" y="1635458"/>
                  <a:pt x="3815649" y="1635227"/>
                  <a:pt x="3819802" y="1631073"/>
                </a:cubicBezTo>
                <a:cubicBezTo>
                  <a:pt x="3927194" y="1602221"/>
                  <a:pt x="4034881" y="1573369"/>
                  <a:pt x="4134262" y="1548671"/>
                </a:cubicBezTo>
                <a:cubicBezTo>
                  <a:pt x="4150875" y="1544517"/>
                  <a:pt x="4171048" y="1535976"/>
                  <a:pt x="4171048" y="1531821"/>
                </a:cubicBezTo>
                <a:cubicBezTo>
                  <a:pt x="4171048" y="1527898"/>
                  <a:pt x="4163038" y="1527667"/>
                  <a:pt x="4163038" y="1527667"/>
                </a:cubicBezTo>
                <a:cubicBezTo>
                  <a:pt x="4204571" y="1515433"/>
                  <a:pt x="4245806" y="1499046"/>
                  <a:pt x="4282890" y="1486581"/>
                </a:cubicBezTo>
                <a:cubicBezTo>
                  <a:pt x="4299502" y="1482427"/>
                  <a:pt x="4311962" y="1474117"/>
                  <a:pt x="4320268" y="1469962"/>
                </a:cubicBezTo>
                <a:cubicBezTo>
                  <a:pt x="4402740" y="1453344"/>
                  <a:pt x="4477202" y="1440879"/>
                  <a:pt x="4551366" y="1428415"/>
                </a:cubicBezTo>
                <a:cubicBezTo>
                  <a:pt x="4530898" y="1436725"/>
                  <a:pt x="4502121" y="1445265"/>
                  <a:pt x="4477202" y="1449419"/>
                </a:cubicBezTo>
                <a:cubicBezTo>
                  <a:pt x="4026574" y="1577523"/>
                  <a:pt x="3530262" y="1755252"/>
                  <a:pt x="3063318" y="1970374"/>
                </a:cubicBezTo>
                <a:cubicBezTo>
                  <a:pt x="3055012" y="1974528"/>
                  <a:pt x="3055012" y="1978683"/>
                  <a:pt x="3059165" y="1978683"/>
                </a:cubicBezTo>
                <a:cubicBezTo>
                  <a:pt x="3067471" y="1978683"/>
                  <a:pt x="3075778" y="1978683"/>
                  <a:pt x="3084084" y="1974528"/>
                </a:cubicBezTo>
                <a:cubicBezTo>
                  <a:pt x="3538864" y="1784336"/>
                  <a:pt x="3976736" y="1631304"/>
                  <a:pt x="4390280" y="1515433"/>
                </a:cubicBezTo>
                <a:cubicBezTo>
                  <a:pt x="4539204" y="1499046"/>
                  <a:pt x="4716904" y="1449419"/>
                  <a:pt x="4869684" y="1412027"/>
                </a:cubicBezTo>
                <a:cubicBezTo>
                  <a:pt x="4886297" y="1407873"/>
                  <a:pt x="4898757" y="1399563"/>
                  <a:pt x="4902910" y="1395408"/>
                </a:cubicBezTo>
                <a:cubicBezTo>
                  <a:pt x="4902910" y="1391254"/>
                  <a:pt x="4890450" y="1387329"/>
                  <a:pt x="4874134" y="1391485"/>
                </a:cubicBezTo>
                <a:cubicBezTo>
                  <a:pt x="4815988" y="1403948"/>
                  <a:pt x="4762589" y="1416182"/>
                  <a:pt x="4704741" y="1428415"/>
                </a:cubicBezTo>
                <a:cubicBezTo>
                  <a:pt x="4775049" y="1412027"/>
                  <a:pt x="4845060" y="1395639"/>
                  <a:pt x="4915370" y="1379021"/>
                </a:cubicBezTo>
                <a:cubicBezTo>
                  <a:pt x="4952749" y="1374866"/>
                  <a:pt x="4989831" y="1370711"/>
                  <a:pt x="5026914" y="1366556"/>
                </a:cubicBezTo>
                <a:cubicBezTo>
                  <a:pt x="5039374" y="1366556"/>
                  <a:pt x="5055987" y="1362633"/>
                  <a:pt x="5060140" y="1354323"/>
                </a:cubicBezTo>
                <a:cubicBezTo>
                  <a:pt x="5063996" y="1350168"/>
                  <a:pt x="5064294" y="1350168"/>
                  <a:pt x="5064294" y="1350168"/>
                </a:cubicBezTo>
                <a:cubicBezTo>
                  <a:pt x="5283229" y="1300543"/>
                  <a:pt x="5485848" y="1258995"/>
                  <a:pt x="5671854" y="1209370"/>
                </a:cubicBezTo>
                <a:cubicBezTo>
                  <a:pt x="5680161" y="1213525"/>
                  <a:pt x="5688468" y="1222064"/>
                  <a:pt x="5700927" y="1226220"/>
                </a:cubicBezTo>
                <a:cubicBezTo>
                  <a:pt x="5705080" y="1226220"/>
                  <a:pt x="5705080" y="1225758"/>
                  <a:pt x="5700927" y="1229912"/>
                </a:cubicBezTo>
                <a:cubicBezTo>
                  <a:pt x="5671854" y="1250687"/>
                  <a:pt x="5647231" y="1267535"/>
                  <a:pt x="5618158" y="1288079"/>
                </a:cubicBezTo>
                <a:cubicBezTo>
                  <a:pt x="5618158" y="1292233"/>
                  <a:pt x="5618456" y="1300312"/>
                  <a:pt x="5622609" y="1300312"/>
                </a:cubicBezTo>
                <a:cubicBezTo>
                  <a:pt x="5622609" y="1304466"/>
                  <a:pt x="5626465" y="1304466"/>
                  <a:pt x="5626465" y="1304466"/>
                </a:cubicBezTo>
                <a:cubicBezTo>
                  <a:pt x="5630322" y="1308621"/>
                  <a:pt x="5626465" y="1312776"/>
                  <a:pt x="5626465" y="1312776"/>
                </a:cubicBezTo>
                <a:cubicBezTo>
                  <a:pt x="5618158" y="1325240"/>
                  <a:pt x="5614005" y="1333550"/>
                  <a:pt x="5609852" y="1346014"/>
                </a:cubicBezTo>
                <a:cubicBezTo>
                  <a:pt x="5605698" y="1350168"/>
                  <a:pt x="5605698" y="1350168"/>
                  <a:pt x="5609852" y="1350168"/>
                </a:cubicBezTo>
                <a:cubicBezTo>
                  <a:pt x="5622312" y="1346014"/>
                  <a:pt x="5634772" y="1346014"/>
                  <a:pt x="5647231" y="1346014"/>
                </a:cubicBezTo>
                <a:cubicBezTo>
                  <a:pt x="5651384" y="1337704"/>
                  <a:pt x="5659394" y="1337473"/>
                  <a:pt x="5663548" y="1337473"/>
                </a:cubicBezTo>
                <a:cubicBezTo>
                  <a:pt x="5663548" y="1358247"/>
                  <a:pt x="5667701" y="1370942"/>
                  <a:pt x="5671854" y="1387329"/>
                </a:cubicBezTo>
                <a:cubicBezTo>
                  <a:pt x="5676008" y="1387329"/>
                  <a:pt x="5680457" y="1391254"/>
                  <a:pt x="5684314" y="1395408"/>
                </a:cubicBezTo>
                <a:cubicBezTo>
                  <a:pt x="5692620" y="1403718"/>
                  <a:pt x="5705080" y="1412258"/>
                  <a:pt x="5717540" y="1420567"/>
                </a:cubicBezTo>
                <a:cubicBezTo>
                  <a:pt x="5717540" y="1420567"/>
                  <a:pt x="5717540" y="1420567"/>
                  <a:pt x="5713387" y="1420567"/>
                </a:cubicBezTo>
                <a:cubicBezTo>
                  <a:pt x="5696774" y="1436956"/>
                  <a:pt x="5676304" y="1457498"/>
                  <a:pt x="5655538" y="1474117"/>
                </a:cubicBezTo>
                <a:cubicBezTo>
                  <a:pt x="5651384" y="1469962"/>
                  <a:pt x="5647231" y="1474117"/>
                  <a:pt x="5643078" y="1478271"/>
                </a:cubicBezTo>
                <a:cubicBezTo>
                  <a:pt x="5609852" y="1519588"/>
                  <a:pt x="5581076" y="1556750"/>
                  <a:pt x="5552004" y="1593911"/>
                </a:cubicBezTo>
                <a:cubicBezTo>
                  <a:pt x="5543993" y="1598065"/>
                  <a:pt x="5543993" y="1602221"/>
                  <a:pt x="5552004" y="1602221"/>
                </a:cubicBezTo>
                <a:cubicBezTo>
                  <a:pt x="5556157" y="1602221"/>
                  <a:pt x="5560310" y="1602221"/>
                  <a:pt x="5568616" y="1602221"/>
                </a:cubicBezTo>
                <a:cubicBezTo>
                  <a:pt x="5568616" y="1606375"/>
                  <a:pt x="5568320" y="1606375"/>
                  <a:pt x="5564464" y="1606375"/>
                </a:cubicBezTo>
                <a:cubicBezTo>
                  <a:pt x="5560310" y="1610530"/>
                  <a:pt x="5556157" y="1610761"/>
                  <a:pt x="5556157" y="1614684"/>
                </a:cubicBezTo>
                <a:cubicBezTo>
                  <a:pt x="5552300" y="1618840"/>
                  <a:pt x="5552300" y="1622763"/>
                  <a:pt x="5556157" y="1622763"/>
                </a:cubicBezTo>
                <a:cubicBezTo>
                  <a:pt x="5560310" y="1622763"/>
                  <a:pt x="5564464" y="1622763"/>
                  <a:pt x="5568616" y="1622763"/>
                </a:cubicBezTo>
                <a:cubicBezTo>
                  <a:pt x="5572770" y="1622763"/>
                  <a:pt x="5576923" y="1622763"/>
                  <a:pt x="5581076" y="1622763"/>
                </a:cubicBezTo>
                <a:cubicBezTo>
                  <a:pt x="5609852" y="1618609"/>
                  <a:pt x="5643078" y="1614684"/>
                  <a:pt x="5671854" y="1606375"/>
                </a:cubicBezTo>
                <a:cubicBezTo>
                  <a:pt x="5676008" y="1606375"/>
                  <a:pt x="5680161" y="1610761"/>
                  <a:pt x="5676008" y="1614684"/>
                </a:cubicBezTo>
                <a:cubicBezTo>
                  <a:pt x="5676008" y="1618840"/>
                  <a:pt x="5676008" y="1622763"/>
                  <a:pt x="5676008" y="1622763"/>
                </a:cubicBezTo>
                <a:cubicBezTo>
                  <a:pt x="5671854" y="1626917"/>
                  <a:pt x="5667701" y="1631073"/>
                  <a:pt x="5663548" y="1631073"/>
                </a:cubicBezTo>
                <a:cubicBezTo>
                  <a:pt x="5609852" y="1656001"/>
                  <a:pt x="5560310" y="1685084"/>
                  <a:pt x="5502460" y="1709782"/>
                </a:cubicBezTo>
                <a:cubicBezTo>
                  <a:pt x="5498308" y="1713936"/>
                  <a:pt x="5494154" y="1717859"/>
                  <a:pt x="5485848" y="1722015"/>
                </a:cubicBezTo>
                <a:cubicBezTo>
                  <a:pt x="5361844" y="1800723"/>
                  <a:pt x="5233686" y="1891896"/>
                  <a:pt x="5101376" y="1978683"/>
                </a:cubicBezTo>
                <a:cubicBezTo>
                  <a:pt x="5097222" y="1978683"/>
                  <a:pt x="5089213" y="1982607"/>
                  <a:pt x="5080906" y="1986762"/>
                </a:cubicBezTo>
                <a:cubicBezTo>
                  <a:pt x="5035517" y="2011690"/>
                  <a:pt x="4977668" y="2032232"/>
                  <a:pt x="4927830" y="2057161"/>
                </a:cubicBezTo>
                <a:cubicBezTo>
                  <a:pt x="4923972" y="2061316"/>
                  <a:pt x="4915370" y="2061316"/>
                  <a:pt x="4911216" y="2065470"/>
                </a:cubicBezTo>
                <a:cubicBezTo>
                  <a:pt x="4882440" y="2086243"/>
                  <a:pt x="4853367" y="2110941"/>
                  <a:pt x="4828745" y="2131714"/>
                </a:cubicBezTo>
                <a:cubicBezTo>
                  <a:pt x="4820438" y="2131714"/>
                  <a:pt x="4820438" y="2135870"/>
                  <a:pt x="4828745" y="2135870"/>
                </a:cubicBezTo>
                <a:cubicBezTo>
                  <a:pt x="4837052" y="2131714"/>
                  <a:pt x="4849511" y="2131714"/>
                  <a:pt x="4861674" y="2131714"/>
                </a:cubicBezTo>
                <a:cubicBezTo>
                  <a:pt x="4832898" y="2140024"/>
                  <a:pt x="4807978" y="2152257"/>
                  <a:pt x="4783059" y="2168876"/>
                </a:cubicBezTo>
                <a:cubicBezTo>
                  <a:pt x="4774752" y="2168876"/>
                  <a:pt x="4770600" y="2173031"/>
                  <a:pt x="4770600" y="2177185"/>
                </a:cubicBezTo>
                <a:cubicBezTo>
                  <a:pt x="4766446" y="2181341"/>
                  <a:pt x="4770600" y="2185264"/>
                  <a:pt x="4774752" y="2185264"/>
                </a:cubicBezTo>
                <a:cubicBezTo>
                  <a:pt x="4803826" y="2181110"/>
                  <a:pt x="4828745" y="2177185"/>
                  <a:pt x="4861674" y="2173031"/>
                </a:cubicBezTo>
                <a:cubicBezTo>
                  <a:pt x="4865827" y="2173031"/>
                  <a:pt x="4878286" y="2173031"/>
                  <a:pt x="4882440" y="2168876"/>
                </a:cubicBezTo>
                <a:cubicBezTo>
                  <a:pt x="5101376" y="2110941"/>
                  <a:pt x="5312302" y="2061547"/>
                  <a:pt x="5506614" y="2011920"/>
                </a:cubicBezTo>
                <a:cubicBezTo>
                  <a:pt x="5510767" y="2011920"/>
                  <a:pt x="5519074" y="2007766"/>
                  <a:pt x="5523227" y="2007766"/>
                </a:cubicBezTo>
                <a:cubicBezTo>
                  <a:pt x="5630618" y="1974528"/>
                  <a:pt x="5733856" y="1949601"/>
                  <a:pt x="5829084" y="1924672"/>
                </a:cubicBezTo>
                <a:cubicBezTo>
                  <a:pt x="5833238" y="1920748"/>
                  <a:pt x="5841544" y="1920517"/>
                  <a:pt x="5841544" y="1920517"/>
                </a:cubicBezTo>
                <a:cubicBezTo>
                  <a:pt x="5924312" y="1899974"/>
                  <a:pt x="6002630" y="1883355"/>
                  <a:pt x="6077093" y="1862813"/>
                </a:cubicBezTo>
                <a:cubicBezTo>
                  <a:pt x="6081246" y="1862813"/>
                  <a:pt x="6081246" y="1862813"/>
                  <a:pt x="6077093" y="1866968"/>
                </a:cubicBezTo>
                <a:cubicBezTo>
                  <a:pt x="6077093" y="1871122"/>
                  <a:pt x="6072940" y="1875278"/>
                  <a:pt x="6077093" y="1879432"/>
                </a:cubicBezTo>
                <a:cubicBezTo>
                  <a:pt x="6081246" y="1883586"/>
                  <a:pt x="6081246" y="1883586"/>
                  <a:pt x="6081246" y="1883586"/>
                </a:cubicBezTo>
                <a:cubicBezTo>
                  <a:pt x="6085400" y="1887741"/>
                  <a:pt x="6085400" y="1891665"/>
                  <a:pt x="6081246" y="1895820"/>
                </a:cubicBezTo>
                <a:cubicBezTo>
                  <a:pt x="6068786" y="1904130"/>
                  <a:pt x="6056326" y="1908515"/>
                  <a:pt x="6043867" y="1916824"/>
                </a:cubicBezTo>
                <a:cubicBezTo>
                  <a:pt x="6043867" y="1920978"/>
                  <a:pt x="6043867" y="1924672"/>
                  <a:pt x="6048020" y="1924672"/>
                </a:cubicBezTo>
                <a:cubicBezTo>
                  <a:pt x="6118328" y="1912438"/>
                  <a:pt x="6180331" y="1899974"/>
                  <a:pt x="6246486" y="1891665"/>
                </a:cubicBezTo>
                <a:cubicBezTo>
                  <a:pt x="6217710" y="1908284"/>
                  <a:pt x="6192790" y="1924903"/>
                  <a:pt x="6167871" y="1941522"/>
                </a:cubicBezTo>
                <a:cubicBezTo>
                  <a:pt x="6213260" y="1949830"/>
                  <a:pt x="6246783" y="1970374"/>
                  <a:pt x="6259242" y="2028309"/>
                </a:cubicBezTo>
                <a:cubicBezTo>
                  <a:pt x="6250936" y="2044697"/>
                  <a:pt x="6254792" y="2053006"/>
                  <a:pt x="6263098" y="2061316"/>
                </a:cubicBezTo>
                <a:cubicBezTo>
                  <a:pt x="6258946" y="2069624"/>
                  <a:pt x="6250639" y="2077934"/>
                  <a:pt x="6242332" y="2077934"/>
                </a:cubicBezTo>
                <a:cubicBezTo>
                  <a:pt x="6246486" y="2077934"/>
                  <a:pt x="6246486" y="2077934"/>
                  <a:pt x="6246486" y="2077934"/>
                </a:cubicBezTo>
                <a:cubicBezTo>
                  <a:pt x="6254792" y="2086243"/>
                  <a:pt x="6263098" y="2090399"/>
                  <a:pt x="6271405" y="2098477"/>
                </a:cubicBezTo>
                <a:cubicBezTo>
                  <a:pt x="6275558" y="2094322"/>
                  <a:pt x="6279712" y="2098477"/>
                  <a:pt x="6279712" y="2098477"/>
                </a:cubicBezTo>
                <a:cubicBezTo>
                  <a:pt x="6283865" y="2102632"/>
                  <a:pt x="6283865" y="2107018"/>
                  <a:pt x="6283865" y="2107018"/>
                </a:cubicBezTo>
                <a:cubicBezTo>
                  <a:pt x="6288018" y="2110941"/>
                  <a:pt x="6283865" y="2111172"/>
                  <a:pt x="6283865" y="2115326"/>
                </a:cubicBezTo>
                <a:cubicBezTo>
                  <a:pt x="6027550" y="2197959"/>
                  <a:pt x="5746613" y="2280360"/>
                  <a:pt x="5432152" y="2379612"/>
                </a:cubicBezTo>
                <a:cubicBezTo>
                  <a:pt x="5432152" y="2379612"/>
                  <a:pt x="5423846" y="2379612"/>
                  <a:pt x="5419693" y="2379612"/>
                </a:cubicBezTo>
                <a:cubicBezTo>
                  <a:pt x="5407233" y="2383767"/>
                  <a:pt x="5394774" y="2383767"/>
                  <a:pt x="5382610" y="2387921"/>
                </a:cubicBezTo>
                <a:cubicBezTo>
                  <a:pt x="5378456" y="2387921"/>
                  <a:pt x="5378456" y="2383767"/>
                  <a:pt x="5382610" y="2383767"/>
                </a:cubicBezTo>
                <a:cubicBezTo>
                  <a:pt x="5386763" y="2379612"/>
                  <a:pt x="5386763" y="2379612"/>
                  <a:pt x="5386763" y="2379612"/>
                </a:cubicBezTo>
                <a:cubicBezTo>
                  <a:pt x="5390916" y="2375458"/>
                  <a:pt x="5390916" y="2375688"/>
                  <a:pt x="5386763" y="2371533"/>
                </a:cubicBezTo>
                <a:cubicBezTo>
                  <a:pt x="5382610" y="2371533"/>
                  <a:pt x="5382610" y="2371533"/>
                  <a:pt x="5378456" y="2371533"/>
                </a:cubicBezTo>
                <a:cubicBezTo>
                  <a:pt x="5370150" y="2371533"/>
                  <a:pt x="5370150" y="2371533"/>
                  <a:pt x="5378456" y="2367379"/>
                </a:cubicBezTo>
                <a:cubicBezTo>
                  <a:pt x="5423846" y="2359069"/>
                  <a:pt x="5469234" y="2342681"/>
                  <a:pt x="5514920" y="2330217"/>
                </a:cubicBezTo>
                <a:cubicBezTo>
                  <a:pt x="5519074" y="2330217"/>
                  <a:pt x="5523227" y="2325831"/>
                  <a:pt x="5527380" y="2317522"/>
                </a:cubicBezTo>
                <a:cubicBezTo>
                  <a:pt x="5527380" y="2317522"/>
                  <a:pt x="5527380" y="2313368"/>
                  <a:pt x="5519074" y="2313368"/>
                </a:cubicBezTo>
                <a:cubicBezTo>
                  <a:pt x="5386763" y="2350760"/>
                  <a:pt x="5238136" y="2383767"/>
                  <a:pt x="5085060" y="2417004"/>
                </a:cubicBezTo>
                <a:cubicBezTo>
                  <a:pt x="5151214" y="2392077"/>
                  <a:pt x="5221226" y="2367379"/>
                  <a:pt x="5287382" y="2338527"/>
                </a:cubicBezTo>
                <a:cubicBezTo>
                  <a:pt x="5295689" y="2338527"/>
                  <a:pt x="5303996" y="2342681"/>
                  <a:pt x="5303996" y="2342681"/>
                </a:cubicBezTo>
                <a:cubicBezTo>
                  <a:pt x="5308148" y="2346836"/>
                  <a:pt x="5312302" y="2346836"/>
                  <a:pt x="5312302" y="2342681"/>
                </a:cubicBezTo>
                <a:cubicBezTo>
                  <a:pt x="5312302" y="2338527"/>
                  <a:pt x="5316455" y="2334372"/>
                  <a:pt x="5320608" y="2330217"/>
                </a:cubicBezTo>
                <a:cubicBezTo>
                  <a:pt x="5349384" y="2326062"/>
                  <a:pt x="5382610" y="2313829"/>
                  <a:pt x="5411386" y="2309675"/>
                </a:cubicBezTo>
                <a:cubicBezTo>
                  <a:pt x="5415540" y="2305520"/>
                  <a:pt x="5423846" y="2301365"/>
                  <a:pt x="5428000" y="2301365"/>
                </a:cubicBezTo>
                <a:cubicBezTo>
                  <a:pt x="5448766" y="2293056"/>
                  <a:pt x="5469532" y="2284746"/>
                  <a:pt x="5490001" y="2276437"/>
                </a:cubicBezTo>
                <a:cubicBezTo>
                  <a:pt x="5452919" y="2276437"/>
                  <a:pt x="5415540" y="2280360"/>
                  <a:pt x="5378456" y="2284516"/>
                </a:cubicBezTo>
                <a:cubicBezTo>
                  <a:pt x="5370150" y="2284516"/>
                  <a:pt x="5361844" y="2288670"/>
                  <a:pt x="5357690" y="2292825"/>
                </a:cubicBezTo>
                <a:cubicBezTo>
                  <a:pt x="5345230" y="2292825"/>
                  <a:pt x="5332771" y="2293056"/>
                  <a:pt x="5320608" y="2296979"/>
                </a:cubicBezTo>
                <a:cubicBezTo>
                  <a:pt x="5361844" y="2284746"/>
                  <a:pt x="5407233" y="2276437"/>
                  <a:pt x="5448766" y="2263973"/>
                </a:cubicBezTo>
                <a:cubicBezTo>
                  <a:pt x="5452919" y="2263973"/>
                  <a:pt x="5457072" y="2259818"/>
                  <a:pt x="5457072" y="2255664"/>
                </a:cubicBezTo>
                <a:cubicBezTo>
                  <a:pt x="5461226" y="2255664"/>
                  <a:pt x="5457072" y="2251508"/>
                  <a:pt x="5452919" y="2251508"/>
                </a:cubicBezTo>
                <a:cubicBezTo>
                  <a:pt x="5378456" y="2267897"/>
                  <a:pt x="5295689" y="2280591"/>
                  <a:pt x="5217073" y="2296979"/>
                </a:cubicBezTo>
                <a:cubicBezTo>
                  <a:pt x="5212920" y="2301135"/>
                  <a:pt x="5200758" y="2301365"/>
                  <a:pt x="5196604" y="2301365"/>
                </a:cubicBezTo>
                <a:cubicBezTo>
                  <a:pt x="5200758" y="2297210"/>
                  <a:pt x="5209064" y="2292825"/>
                  <a:pt x="5209064" y="2292825"/>
                </a:cubicBezTo>
                <a:cubicBezTo>
                  <a:pt x="5213217" y="2288670"/>
                  <a:pt x="5209064" y="2284516"/>
                  <a:pt x="5200758" y="2284516"/>
                </a:cubicBezTo>
                <a:cubicBezTo>
                  <a:pt x="5184144" y="2288670"/>
                  <a:pt x="5163674" y="2292825"/>
                  <a:pt x="5142908" y="2292825"/>
                </a:cubicBezTo>
                <a:cubicBezTo>
                  <a:pt x="5138754" y="2296979"/>
                  <a:pt x="5138754" y="2296979"/>
                  <a:pt x="5138754" y="2292825"/>
                </a:cubicBezTo>
                <a:cubicBezTo>
                  <a:pt x="5138754" y="2292825"/>
                  <a:pt x="5134602" y="2296979"/>
                  <a:pt x="5130448" y="2296979"/>
                </a:cubicBezTo>
                <a:cubicBezTo>
                  <a:pt x="5117988" y="2301135"/>
                  <a:pt x="5109682" y="2301365"/>
                  <a:pt x="5097222" y="2305520"/>
                </a:cubicBezTo>
                <a:cubicBezTo>
                  <a:pt x="5093069" y="2305520"/>
                  <a:pt x="5088916" y="2305289"/>
                  <a:pt x="5088916" y="2301365"/>
                </a:cubicBezTo>
                <a:cubicBezTo>
                  <a:pt x="5088916" y="2301365"/>
                  <a:pt x="5088916" y="2296979"/>
                  <a:pt x="5097222" y="2296979"/>
                </a:cubicBezTo>
                <a:cubicBezTo>
                  <a:pt x="5175838" y="2263973"/>
                  <a:pt x="5254452" y="2230966"/>
                  <a:pt x="5333068" y="2201883"/>
                </a:cubicBezTo>
                <a:cubicBezTo>
                  <a:pt x="5308148" y="2201883"/>
                  <a:pt x="5287382" y="2206268"/>
                  <a:pt x="5262759" y="2206268"/>
                </a:cubicBezTo>
                <a:cubicBezTo>
                  <a:pt x="5258606" y="2206268"/>
                  <a:pt x="5250003" y="2210423"/>
                  <a:pt x="5245850" y="2210423"/>
                </a:cubicBezTo>
                <a:cubicBezTo>
                  <a:pt x="5055690" y="2272283"/>
                  <a:pt x="4849511" y="2342450"/>
                  <a:pt x="4638585" y="2412619"/>
                </a:cubicBezTo>
                <a:cubicBezTo>
                  <a:pt x="4630278" y="2412619"/>
                  <a:pt x="4626125" y="2417004"/>
                  <a:pt x="4626125" y="2417004"/>
                </a:cubicBezTo>
                <a:cubicBezTo>
                  <a:pt x="4626125" y="2420929"/>
                  <a:pt x="4630278" y="2420929"/>
                  <a:pt x="4634432" y="2417004"/>
                </a:cubicBezTo>
                <a:cubicBezTo>
                  <a:pt x="4638585" y="2420929"/>
                  <a:pt x="4646596" y="2425314"/>
                  <a:pt x="4650748" y="2425314"/>
                </a:cubicBezTo>
                <a:cubicBezTo>
                  <a:pt x="4659055" y="2425314"/>
                  <a:pt x="4667362" y="2421159"/>
                  <a:pt x="4671515" y="2421159"/>
                </a:cubicBezTo>
                <a:cubicBezTo>
                  <a:pt x="4683974" y="2417004"/>
                  <a:pt x="4700290" y="2416773"/>
                  <a:pt x="4712750" y="2412619"/>
                </a:cubicBezTo>
                <a:cubicBezTo>
                  <a:pt x="4716904" y="2412619"/>
                  <a:pt x="4712750" y="2417004"/>
                  <a:pt x="4708597" y="2417004"/>
                </a:cubicBezTo>
                <a:cubicBezTo>
                  <a:pt x="4671218" y="2441702"/>
                  <a:pt x="4638585" y="2466630"/>
                  <a:pt x="4601206" y="2499867"/>
                </a:cubicBezTo>
                <a:cubicBezTo>
                  <a:pt x="4597052" y="2499867"/>
                  <a:pt x="4588746" y="2504023"/>
                  <a:pt x="4580440" y="2504023"/>
                </a:cubicBezTo>
                <a:cubicBezTo>
                  <a:pt x="4580440" y="2504023"/>
                  <a:pt x="4576584" y="2504023"/>
                  <a:pt x="4572430" y="2508177"/>
                </a:cubicBezTo>
                <a:cubicBezTo>
                  <a:pt x="4568277" y="2508177"/>
                  <a:pt x="4564124" y="2503792"/>
                  <a:pt x="4568277" y="2499867"/>
                </a:cubicBezTo>
                <a:cubicBezTo>
                  <a:pt x="4572430" y="2495713"/>
                  <a:pt x="4568277" y="2491558"/>
                  <a:pt x="4564124" y="2495482"/>
                </a:cubicBezTo>
                <a:cubicBezTo>
                  <a:pt x="4526744" y="2507946"/>
                  <a:pt x="4485508" y="2520410"/>
                  <a:pt x="4444272" y="2537029"/>
                </a:cubicBezTo>
                <a:cubicBezTo>
                  <a:pt x="4440120" y="2537029"/>
                  <a:pt x="4431516" y="2545108"/>
                  <a:pt x="4427362" y="2545108"/>
                </a:cubicBezTo>
                <a:cubicBezTo>
                  <a:pt x="4361208" y="2573960"/>
                  <a:pt x="4295349" y="2603273"/>
                  <a:pt x="4229193" y="2632126"/>
                </a:cubicBezTo>
                <a:cubicBezTo>
                  <a:pt x="4220886" y="2636280"/>
                  <a:pt x="4220886" y="2636280"/>
                  <a:pt x="4229193" y="2636280"/>
                </a:cubicBezTo>
                <a:cubicBezTo>
                  <a:pt x="4249960" y="2632126"/>
                  <a:pt x="4274583" y="2632126"/>
                  <a:pt x="4295052" y="2632126"/>
                </a:cubicBezTo>
                <a:cubicBezTo>
                  <a:pt x="4266276" y="2648744"/>
                  <a:pt x="4233050" y="2669288"/>
                  <a:pt x="4200120" y="2685675"/>
                </a:cubicBezTo>
                <a:cubicBezTo>
                  <a:pt x="4195967" y="2689830"/>
                  <a:pt x="4191814" y="2689830"/>
                  <a:pt x="4200120" y="2689830"/>
                </a:cubicBezTo>
                <a:cubicBezTo>
                  <a:pt x="4237204" y="2681752"/>
                  <a:pt x="4270430" y="2673442"/>
                  <a:pt x="4307809" y="2665132"/>
                </a:cubicBezTo>
                <a:cubicBezTo>
                  <a:pt x="4245806" y="2690061"/>
                  <a:pt x="4179354" y="2714528"/>
                  <a:pt x="4113200" y="2743611"/>
                </a:cubicBezTo>
                <a:cubicBezTo>
                  <a:pt x="4105189" y="2743611"/>
                  <a:pt x="4092729" y="2747765"/>
                  <a:pt x="4088576" y="2751920"/>
                </a:cubicBezTo>
                <a:cubicBezTo>
                  <a:pt x="4051494" y="2760230"/>
                  <a:pt x="4014411" y="2772694"/>
                  <a:pt x="3972880" y="2784926"/>
                </a:cubicBezTo>
                <a:cubicBezTo>
                  <a:pt x="3964573" y="2789082"/>
                  <a:pt x="3956266" y="2793467"/>
                  <a:pt x="3947960" y="2793467"/>
                </a:cubicBezTo>
                <a:cubicBezTo>
                  <a:pt x="3935500" y="2801546"/>
                  <a:pt x="3923040" y="2809855"/>
                  <a:pt x="3914734" y="2822319"/>
                </a:cubicBezTo>
                <a:cubicBezTo>
                  <a:pt x="3906428" y="2826474"/>
                  <a:pt x="3906428" y="2830628"/>
                  <a:pt x="3914734" y="2826474"/>
                </a:cubicBezTo>
                <a:cubicBezTo>
                  <a:pt x="4059503" y="2776848"/>
                  <a:pt x="4200120" y="2735532"/>
                  <a:pt x="4328278" y="2689830"/>
                </a:cubicBezTo>
                <a:cubicBezTo>
                  <a:pt x="4336584" y="2689830"/>
                  <a:pt x="4344891" y="2681521"/>
                  <a:pt x="4344891" y="2677365"/>
                </a:cubicBezTo>
                <a:cubicBezTo>
                  <a:pt x="4344891" y="2677365"/>
                  <a:pt x="4349342" y="2673442"/>
                  <a:pt x="4357350" y="2673442"/>
                </a:cubicBezTo>
                <a:cubicBezTo>
                  <a:pt x="4398883" y="2669519"/>
                  <a:pt x="4440120" y="2660978"/>
                  <a:pt x="4481354" y="2656823"/>
                </a:cubicBezTo>
                <a:cubicBezTo>
                  <a:pt x="4435966" y="2677596"/>
                  <a:pt x="4394730" y="2698140"/>
                  <a:pt x="4349044" y="2714759"/>
                </a:cubicBezTo>
                <a:cubicBezTo>
                  <a:pt x="4344891" y="2714759"/>
                  <a:pt x="4328575" y="2718913"/>
                  <a:pt x="4324422" y="2718913"/>
                </a:cubicBezTo>
                <a:cubicBezTo>
                  <a:pt x="4249960" y="2743611"/>
                  <a:pt x="4175498" y="2768538"/>
                  <a:pt x="4096882" y="2797622"/>
                </a:cubicBezTo>
                <a:cubicBezTo>
                  <a:pt x="4092729" y="2797622"/>
                  <a:pt x="4084423" y="2801776"/>
                  <a:pt x="4076116" y="2805932"/>
                </a:cubicBezTo>
                <a:cubicBezTo>
                  <a:pt x="3985042" y="2843092"/>
                  <a:pt x="3894264" y="2875869"/>
                  <a:pt x="3803486" y="2913261"/>
                </a:cubicBezTo>
                <a:cubicBezTo>
                  <a:pt x="3906724" y="2929649"/>
                  <a:pt x="4117649" y="2805932"/>
                  <a:pt x="4229193" y="2768538"/>
                </a:cubicBezTo>
                <a:cubicBezTo>
                  <a:pt x="4663504" y="2636280"/>
                  <a:pt x="5047680" y="2520179"/>
                  <a:pt x="5390916" y="2417004"/>
                </a:cubicBezTo>
                <a:cubicBezTo>
                  <a:pt x="5605698" y="2354914"/>
                  <a:pt x="5804165" y="2293056"/>
                  <a:pt x="5990171" y="2239275"/>
                </a:cubicBezTo>
                <a:cubicBezTo>
                  <a:pt x="6139094" y="2193804"/>
                  <a:pt x="6283865" y="2127329"/>
                  <a:pt x="6407869" y="2119020"/>
                </a:cubicBezTo>
                <a:cubicBezTo>
                  <a:pt x="6374940" y="2185264"/>
                  <a:pt x="6312642" y="2176955"/>
                  <a:pt x="6267252" y="2218271"/>
                </a:cubicBezTo>
                <a:cubicBezTo>
                  <a:pt x="6291876" y="2230735"/>
                  <a:pt x="6325102" y="2230966"/>
                  <a:pt x="6350021" y="2239275"/>
                </a:cubicBezTo>
                <a:cubicBezTo>
                  <a:pt x="6155708" y="2317753"/>
                  <a:pt x="5957242" y="2383767"/>
                  <a:pt x="5738009" y="2445856"/>
                </a:cubicBezTo>
                <a:cubicBezTo>
                  <a:pt x="5523227" y="2511871"/>
                  <a:pt x="5291832" y="2586655"/>
                  <a:pt x="5047680" y="2669288"/>
                </a:cubicBezTo>
                <a:cubicBezTo>
                  <a:pt x="4861674" y="2731377"/>
                  <a:pt x="4655198" y="2764384"/>
                  <a:pt x="4448426" y="2859480"/>
                </a:cubicBezTo>
                <a:cubicBezTo>
                  <a:pt x="4435966" y="2843092"/>
                  <a:pt x="4443976" y="2851171"/>
                  <a:pt x="4427362" y="2842861"/>
                </a:cubicBezTo>
                <a:cubicBezTo>
                  <a:pt x="4423506" y="2855326"/>
                  <a:pt x="4423506" y="2863405"/>
                  <a:pt x="4419353" y="2875869"/>
                </a:cubicBezTo>
                <a:cubicBezTo>
                  <a:pt x="4204571" y="2933803"/>
                  <a:pt x="3968429" y="3033286"/>
                  <a:pt x="3724574" y="3153080"/>
                </a:cubicBezTo>
                <a:cubicBezTo>
                  <a:pt x="3865191" y="3103454"/>
                  <a:pt x="3993646" y="3070447"/>
                  <a:pt x="4121802" y="3020822"/>
                </a:cubicBezTo>
                <a:cubicBezTo>
                  <a:pt x="4382270" y="2913261"/>
                  <a:pt x="4621676" y="2838938"/>
                  <a:pt x="4840908" y="2768538"/>
                </a:cubicBezTo>
                <a:cubicBezTo>
                  <a:pt x="5055987" y="2706680"/>
                  <a:pt x="5250299" y="2656823"/>
                  <a:pt x="5432152" y="2594965"/>
                </a:cubicBezTo>
                <a:cubicBezTo>
                  <a:pt x="5436306" y="2594965"/>
                  <a:pt x="5440459" y="2590579"/>
                  <a:pt x="5448766" y="2590579"/>
                </a:cubicBezTo>
                <a:cubicBezTo>
                  <a:pt x="5465082" y="2582500"/>
                  <a:pt x="5490001" y="2574190"/>
                  <a:pt x="5510767" y="2561727"/>
                </a:cubicBezTo>
                <a:cubicBezTo>
                  <a:pt x="5510767" y="2561727"/>
                  <a:pt x="5519074" y="2561727"/>
                  <a:pt x="5523227" y="2561727"/>
                </a:cubicBezTo>
                <a:cubicBezTo>
                  <a:pt x="5775388" y="2474940"/>
                  <a:pt x="6002630" y="2396231"/>
                  <a:pt x="6217710" y="2326062"/>
                </a:cubicBezTo>
                <a:cubicBezTo>
                  <a:pt x="6217710" y="2326062"/>
                  <a:pt x="6226016" y="2326062"/>
                  <a:pt x="6226016" y="2330217"/>
                </a:cubicBezTo>
                <a:cubicBezTo>
                  <a:pt x="6234323" y="2338527"/>
                  <a:pt x="6246783" y="2346606"/>
                  <a:pt x="6259242" y="2354914"/>
                </a:cubicBezTo>
                <a:cubicBezTo>
                  <a:pt x="6259242" y="2359069"/>
                  <a:pt x="6259242" y="2363224"/>
                  <a:pt x="6259242" y="2367379"/>
                </a:cubicBezTo>
                <a:cubicBezTo>
                  <a:pt x="6250936" y="2379843"/>
                  <a:pt x="6234026" y="2392306"/>
                  <a:pt x="6229872" y="2408926"/>
                </a:cubicBezTo>
                <a:cubicBezTo>
                  <a:pt x="6225720" y="2408926"/>
                  <a:pt x="6221864" y="2408926"/>
                  <a:pt x="6221864" y="2408926"/>
                </a:cubicBezTo>
                <a:cubicBezTo>
                  <a:pt x="6221864" y="2408926"/>
                  <a:pt x="6217710" y="2408695"/>
                  <a:pt x="6217710" y="2412619"/>
                </a:cubicBezTo>
                <a:cubicBezTo>
                  <a:pt x="6217710" y="2416773"/>
                  <a:pt x="6217710" y="2417004"/>
                  <a:pt x="6217710" y="2417004"/>
                </a:cubicBezTo>
                <a:cubicBezTo>
                  <a:pt x="6226016" y="2420929"/>
                  <a:pt x="6225720" y="2425314"/>
                  <a:pt x="6234026" y="2429469"/>
                </a:cubicBezTo>
                <a:cubicBezTo>
                  <a:pt x="6213557" y="2437777"/>
                  <a:pt x="6196944" y="2445856"/>
                  <a:pt x="6176178" y="2458321"/>
                </a:cubicBezTo>
                <a:cubicBezTo>
                  <a:pt x="6172024" y="2458321"/>
                  <a:pt x="6167871" y="2462475"/>
                  <a:pt x="6167871" y="2466630"/>
                </a:cubicBezTo>
                <a:cubicBezTo>
                  <a:pt x="6159564" y="2483248"/>
                  <a:pt x="6155708" y="2503792"/>
                  <a:pt x="6147401" y="2520410"/>
                </a:cubicBezTo>
                <a:cubicBezTo>
                  <a:pt x="6147401" y="2524565"/>
                  <a:pt x="6139094" y="2528719"/>
                  <a:pt x="6139094" y="2528719"/>
                </a:cubicBezTo>
                <a:cubicBezTo>
                  <a:pt x="5940629" y="2594734"/>
                  <a:pt x="5730000" y="2673442"/>
                  <a:pt x="5494154" y="2751920"/>
                </a:cubicBezTo>
                <a:cubicBezTo>
                  <a:pt x="5490298" y="2751920"/>
                  <a:pt x="5485848" y="2751920"/>
                  <a:pt x="5490001" y="2747765"/>
                </a:cubicBezTo>
                <a:cubicBezTo>
                  <a:pt x="5490001" y="2747765"/>
                  <a:pt x="5490001" y="2743611"/>
                  <a:pt x="5485848" y="2743611"/>
                </a:cubicBezTo>
                <a:cubicBezTo>
                  <a:pt x="5419693" y="2760230"/>
                  <a:pt x="5353537" y="2776848"/>
                  <a:pt x="5287382" y="2793467"/>
                </a:cubicBezTo>
                <a:cubicBezTo>
                  <a:pt x="5332771" y="2776848"/>
                  <a:pt x="5386763" y="2760230"/>
                  <a:pt x="5432152" y="2743611"/>
                </a:cubicBezTo>
                <a:cubicBezTo>
                  <a:pt x="5436306" y="2743611"/>
                  <a:pt x="5440459" y="2739686"/>
                  <a:pt x="5440459" y="2735532"/>
                </a:cubicBezTo>
                <a:cubicBezTo>
                  <a:pt x="5444315" y="2735532"/>
                  <a:pt x="5440162" y="2731377"/>
                  <a:pt x="5436008" y="2731377"/>
                </a:cubicBezTo>
                <a:cubicBezTo>
                  <a:pt x="5353537" y="2752151"/>
                  <a:pt x="5271066" y="2776848"/>
                  <a:pt x="5179991" y="2797622"/>
                </a:cubicBezTo>
                <a:cubicBezTo>
                  <a:pt x="5184144" y="2789313"/>
                  <a:pt x="5192451" y="2784926"/>
                  <a:pt x="5200758" y="2776617"/>
                </a:cubicBezTo>
                <a:cubicBezTo>
                  <a:pt x="5209064" y="2772463"/>
                  <a:pt x="5209064" y="2772694"/>
                  <a:pt x="5200758" y="2772924"/>
                </a:cubicBezTo>
                <a:cubicBezTo>
                  <a:pt x="5196604" y="2776848"/>
                  <a:pt x="5192154" y="2776617"/>
                  <a:pt x="5188298" y="2776617"/>
                </a:cubicBezTo>
                <a:cubicBezTo>
                  <a:pt x="5241992" y="2756075"/>
                  <a:pt x="5291536" y="2735301"/>
                  <a:pt x="5345230" y="2718913"/>
                </a:cubicBezTo>
                <a:cubicBezTo>
                  <a:pt x="5349384" y="2714759"/>
                  <a:pt x="5353537" y="2714759"/>
                  <a:pt x="5357690" y="2714759"/>
                </a:cubicBezTo>
                <a:cubicBezTo>
                  <a:pt x="5399223" y="2706449"/>
                  <a:pt x="5432152" y="2693984"/>
                  <a:pt x="5469234" y="2685675"/>
                </a:cubicBezTo>
                <a:cubicBezTo>
                  <a:pt x="5473388" y="2685675"/>
                  <a:pt x="5477541" y="2681521"/>
                  <a:pt x="5477541" y="2677365"/>
                </a:cubicBezTo>
                <a:cubicBezTo>
                  <a:pt x="5481694" y="2677365"/>
                  <a:pt x="5477541" y="2673442"/>
                  <a:pt x="5473388" y="2673442"/>
                </a:cubicBezTo>
                <a:cubicBezTo>
                  <a:pt x="5428000" y="2681752"/>
                  <a:pt x="5378456" y="2690061"/>
                  <a:pt x="5328915" y="2698371"/>
                </a:cubicBezTo>
                <a:cubicBezTo>
                  <a:pt x="5324762" y="2698371"/>
                  <a:pt x="5316158" y="2702525"/>
                  <a:pt x="5312302" y="2702525"/>
                </a:cubicBezTo>
                <a:cubicBezTo>
                  <a:pt x="5063996" y="2789313"/>
                  <a:pt x="4791366" y="2884409"/>
                  <a:pt x="4497968" y="2987815"/>
                </a:cubicBezTo>
                <a:cubicBezTo>
                  <a:pt x="4493814" y="2987815"/>
                  <a:pt x="4493814" y="2987815"/>
                  <a:pt x="4493814" y="2987815"/>
                </a:cubicBezTo>
                <a:cubicBezTo>
                  <a:pt x="4357350" y="3033286"/>
                  <a:pt x="4208427" y="3082681"/>
                  <a:pt x="4055647" y="3136461"/>
                </a:cubicBezTo>
                <a:cubicBezTo>
                  <a:pt x="4096882" y="3123997"/>
                  <a:pt x="4138119" y="3111995"/>
                  <a:pt x="4179652" y="3099530"/>
                </a:cubicBezTo>
                <a:cubicBezTo>
                  <a:pt x="4133966" y="3116149"/>
                  <a:pt x="4088576" y="3132306"/>
                  <a:pt x="4047044" y="3148925"/>
                </a:cubicBezTo>
                <a:cubicBezTo>
                  <a:pt x="4039034" y="3153080"/>
                  <a:pt x="4034881" y="3153080"/>
                  <a:pt x="4034881" y="3148925"/>
                </a:cubicBezTo>
                <a:cubicBezTo>
                  <a:pt x="4034881" y="3148925"/>
                  <a:pt x="4038737" y="3140616"/>
                  <a:pt x="4042890" y="3140616"/>
                </a:cubicBezTo>
                <a:cubicBezTo>
                  <a:pt x="3910581" y="3186087"/>
                  <a:pt x="3774413" y="3231558"/>
                  <a:pt x="3633796" y="3277029"/>
                </a:cubicBezTo>
                <a:cubicBezTo>
                  <a:pt x="3629642" y="3281183"/>
                  <a:pt x="3617183" y="3285569"/>
                  <a:pt x="3608876" y="3289723"/>
                </a:cubicBezTo>
                <a:cubicBezTo>
                  <a:pt x="3600867" y="3301956"/>
                  <a:pt x="3596714" y="3318345"/>
                  <a:pt x="3588407" y="3334964"/>
                </a:cubicBezTo>
                <a:cubicBezTo>
                  <a:pt x="3580101" y="3334964"/>
                  <a:pt x="3567937" y="3339118"/>
                  <a:pt x="3559631" y="3343273"/>
                </a:cubicBezTo>
                <a:cubicBezTo>
                  <a:pt x="3497629" y="3368202"/>
                  <a:pt x="3435626" y="3392898"/>
                  <a:pt x="3373625" y="3417827"/>
                </a:cubicBezTo>
                <a:cubicBezTo>
                  <a:pt x="3365318" y="3417827"/>
                  <a:pt x="3356715" y="3421981"/>
                  <a:pt x="3348408" y="3426136"/>
                </a:cubicBezTo>
                <a:cubicBezTo>
                  <a:pt x="3303020" y="3451065"/>
                  <a:pt x="3265936" y="3479686"/>
                  <a:pt x="3228557" y="3504614"/>
                </a:cubicBezTo>
                <a:cubicBezTo>
                  <a:pt x="3224404" y="3508769"/>
                  <a:pt x="3212242" y="3512923"/>
                  <a:pt x="3203935" y="3517078"/>
                </a:cubicBezTo>
                <a:cubicBezTo>
                  <a:pt x="3171005" y="3529542"/>
                  <a:pt x="3137779" y="3542006"/>
                  <a:pt x="3100400" y="3554240"/>
                </a:cubicBezTo>
                <a:cubicBezTo>
                  <a:pt x="3092094" y="3558394"/>
                  <a:pt x="3079931" y="3566704"/>
                  <a:pt x="3071624" y="3570627"/>
                </a:cubicBezTo>
                <a:cubicBezTo>
                  <a:pt x="3063318" y="3578937"/>
                  <a:pt x="3050858" y="3591401"/>
                  <a:pt x="3042552" y="3603865"/>
                </a:cubicBezTo>
                <a:cubicBezTo>
                  <a:pt x="3034541" y="3608019"/>
                  <a:pt x="3034245" y="3612175"/>
                  <a:pt x="3038398" y="3612175"/>
                </a:cubicBezTo>
                <a:cubicBezTo>
                  <a:pt x="3046705" y="3612175"/>
                  <a:pt x="3055012" y="3612175"/>
                  <a:pt x="3059165" y="3612175"/>
                </a:cubicBezTo>
                <a:cubicBezTo>
                  <a:pt x="3067471" y="3612175"/>
                  <a:pt x="3067471" y="3616329"/>
                  <a:pt x="3055308" y="3620484"/>
                </a:cubicBezTo>
                <a:cubicBezTo>
                  <a:pt x="3001315" y="3653492"/>
                  <a:pt x="2939314" y="3686729"/>
                  <a:pt x="2881464" y="3719736"/>
                </a:cubicBezTo>
                <a:cubicBezTo>
                  <a:pt x="2889771" y="3719736"/>
                  <a:pt x="2897781" y="3719736"/>
                  <a:pt x="2906088" y="3723890"/>
                </a:cubicBezTo>
                <a:cubicBezTo>
                  <a:pt x="2914394" y="3715581"/>
                  <a:pt x="2926854" y="3711426"/>
                  <a:pt x="2935160" y="3707271"/>
                </a:cubicBezTo>
                <a:cubicBezTo>
                  <a:pt x="2935160" y="3707271"/>
                  <a:pt x="3402104" y="3516848"/>
                  <a:pt x="3633796" y="3434215"/>
                </a:cubicBezTo>
                <a:cubicBezTo>
                  <a:pt x="4084423" y="3268719"/>
                  <a:pt x="4812132" y="3004434"/>
                  <a:pt x="4812132" y="3004434"/>
                </a:cubicBezTo>
                <a:cubicBezTo>
                  <a:pt x="4816285" y="3000279"/>
                  <a:pt x="4824592" y="2996124"/>
                  <a:pt x="4828745" y="2996124"/>
                </a:cubicBezTo>
                <a:cubicBezTo>
                  <a:pt x="4853367" y="2987815"/>
                  <a:pt x="4886593" y="2983430"/>
                  <a:pt x="4911216" y="2975120"/>
                </a:cubicBezTo>
                <a:cubicBezTo>
                  <a:pt x="4915370" y="2975120"/>
                  <a:pt x="4923972" y="2971196"/>
                  <a:pt x="4927830" y="2967041"/>
                </a:cubicBezTo>
                <a:cubicBezTo>
                  <a:pt x="4985975" y="2946499"/>
                  <a:pt x="5047680" y="2929649"/>
                  <a:pt x="5097222" y="2913261"/>
                </a:cubicBezTo>
                <a:cubicBezTo>
                  <a:pt x="5303996" y="2842861"/>
                  <a:pt x="5494154" y="2776848"/>
                  <a:pt x="5671854" y="2718913"/>
                </a:cubicBezTo>
                <a:cubicBezTo>
                  <a:pt x="5841544" y="2660978"/>
                  <a:pt x="5998478" y="2603042"/>
                  <a:pt x="6147401" y="2549263"/>
                </a:cubicBezTo>
                <a:cubicBezTo>
                  <a:pt x="6147401" y="2582269"/>
                  <a:pt x="6168167" y="2590579"/>
                  <a:pt x="6197240" y="2590579"/>
                </a:cubicBezTo>
                <a:cubicBezTo>
                  <a:pt x="6197240" y="2590579"/>
                  <a:pt x="6197240" y="2590579"/>
                  <a:pt x="6193086" y="2590579"/>
                </a:cubicBezTo>
                <a:cubicBezTo>
                  <a:pt x="6188934" y="2590579"/>
                  <a:pt x="6188934" y="2590579"/>
                  <a:pt x="6188934" y="2590579"/>
                </a:cubicBezTo>
                <a:cubicBezTo>
                  <a:pt x="6188934" y="2594734"/>
                  <a:pt x="6184484" y="2594965"/>
                  <a:pt x="6184484" y="2594965"/>
                </a:cubicBezTo>
                <a:cubicBezTo>
                  <a:pt x="6184484" y="2594965"/>
                  <a:pt x="6180331" y="2599119"/>
                  <a:pt x="6176178" y="2599119"/>
                </a:cubicBezTo>
                <a:cubicBezTo>
                  <a:pt x="6155708" y="2607198"/>
                  <a:pt x="6130788" y="2615507"/>
                  <a:pt x="6110022" y="2623817"/>
                </a:cubicBezTo>
                <a:lnTo>
                  <a:pt x="6166684" y="2606044"/>
                </a:lnTo>
                <a:lnTo>
                  <a:pt x="6263098" y="2590579"/>
                </a:lnTo>
                <a:cubicBezTo>
                  <a:pt x="6139094" y="2632126"/>
                  <a:pt x="6006784" y="2685675"/>
                  <a:pt x="5870320" y="2743611"/>
                </a:cubicBezTo>
                <a:cubicBezTo>
                  <a:pt x="5899392" y="2739455"/>
                  <a:pt x="5916006" y="2735532"/>
                  <a:pt x="5936772" y="2731377"/>
                </a:cubicBezTo>
                <a:cubicBezTo>
                  <a:pt x="5808614" y="2768538"/>
                  <a:pt x="5667998" y="2822319"/>
                  <a:pt x="5523227" y="2884178"/>
                </a:cubicBezTo>
                <a:cubicBezTo>
                  <a:pt x="5692620" y="2838707"/>
                  <a:pt x="5857860" y="2772694"/>
                  <a:pt x="6010937" y="2718913"/>
                </a:cubicBezTo>
                <a:cubicBezTo>
                  <a:pt x="5990171" y="2723067"/>
                  <a:pt x="5969404" y="2727223"/>
                  <a:pt x="5948936" y="2727223"/>
                </a:cubicBezTo>
                <a:cubicBezTo>
                  <a:pt x="6010937" y="2710603"/>
                  <a:pt x="6077093" y="2689830"/>
                  <a:pt x="6139094" y="2677365"/>
                </a:cubicBezTo>
                <a:cubicBezTo>
                  <a:pt x="6134941" y="2685675"/>
                  <a:pt x="6122482" y="2690061"/>
                  <a:pt x="6118328" y="2694215"/>
                </a:cubicBezTo>
                <a:cubicBezTo>
                  <a:pt x="6122482" y="2694215"/>
                  <a:pt x="6126932" y="2694215"/>
                  <a:pt x="6131085" y="2694215"/>
                </a:cubicBezTo>
                <a:cubicBezTo>
                  <a:pt x="6126932" y="2698140"/>
                  <a:pt x="6114175" y="2702525"/>
                  <a:pt x="6105868" y="2706680"/>
                </a:cubicBezTo>
                <a:cubicBezTo>
                  <a:pt x="6105868" y="2706680"/>
                  <a:pt x="6110022" y="2714759"/>
                  <a:pt x="6105868" y="2714759"/>
                </a:cubicBezTo>
                <a:cubicBezTo>
                  <a:pt x="6077093" y="2735301"/>
                  <a:pt x="6043867" y="2752151"/>
                  <a:pt x="6015090" y="2768538"/>
                </a:cubicBezTo>
                <a:cubicBezTo>
                  <a:pt x="6068786" y="2772694"/>
                  <a:pt x="6130788" y="2756075"/>
                  <a:pt x="6184484" y="2751920"/>
                </a:cubicBezTo>
                <a:cubicBezTo>
                  <a:pt x="6143248" y="2768538"/>
                  <a:pt x="6097562" y="2789082"/>
                  <a:pt x="6043867" y="2809855"/>
                </a:cubicBezTo>
                <a:cubicBezTo>
                  <a:pt x="6048020" y="2817934"/>
                  <a:pt x="6048020" y="2818165"/>
                  <a:pt x="6052174" y="2818165"/>
                </a:cubicBezTo>
                <a:cubicBezTo>
                  <a:pt x="6019244" y="2830398"/>
                  <a:pt x="5986018" y="2838707"/>
                  <a:pt x="5953089" y="2851171"/>
                </a:cubicBezTo>
                <a:cubicBezTo>
                  <a:pt x="5932322" y="2855326"/>
                  <a:pt x="5911556" y="2863866"/>
                  <a:pt x="5886933" y="2867790"/>
                </a:cubicBezTo>
                <a:cubicBezTo>
                  <a:pt x="5886933" y="2867790"/>
                  <a:pt x="5886933" y="2867790"/>
                  <a:pt x="5882780" y="2867790"/>
                </a:cubicBezTo>
                <a:cubicBezTo>
                  <a:pt x="5878626" y="2867790"/>
                  <a:pt x="5874770" y="2867790"/>
                  <a:pt x="5874770" y="2867790"/>
                </a:cubicBezTo>
                <a:lnTo>
                  <a:pt x="5872693" y="2868944"/>
                </a:lnTo>
                <a:lnTo>
                  <a:pt x="5837391" y="2872176"/>
                </a:lnTo>
                <a:cubicBezTo>
                  <a:pt x="5862310" y="2851402"/>
                  <a:pt x="5899392" y="2838707"/>
                  <a:pt x="5924016" y="2822319"/>
                </a:cubicBezTo>
                <a:cubicBezTo>
                  <a:pt x="5857860" y="2838707"/>
                  <a:pt x="5787848" y="2859480"/>
                  <a:pt x="5717540" y="2884178"/>
                </a:cubicBezTo>
                <a:cubicBezTo>
                  <a:pt x="5742460" y="2884178"/>
                  <a:pt x="5762928" y="2884178"/>
                  <a:pt x="5783695" y="2884178"/>
                </a:cubicBezTo>
                <a:cubicBezTo>
                  <a:pt x="5742460" y="2896642"/>
                  <a:pt x="5663844" y="2892718"/>
                  <a:pt x="5622609" y="2925726"/>
                </a:cubicBezTo>
                <a:cubicBezTo>
                  <a:pt x="5634772" y="2925726"/>
                  <a:pt x="5646935" y="2921570"/>
                  <a:pt x="5659394" y="2921570"/>
                </a:cubicBezTo>
                <a:cubicBezTo>
                  <a:pt x="5560310" y="2942113"/>
                  <a:pt x="5448766" y="2996124"/>
                  <a:pt x="5337222" y="3037441"/>
                </a:cubicBezTo>
                <a:cubicBezTo>
                  <a:pt x="5241992" y="3070678"/>
                  <a:pt x="5068446" y="3136691"/>
                  <a:pt x="4981524" y="3124228"/>
                </a:cubicBezTo>
                <a:cubicBezTo>
                  <a:pt x="5035220" y="3099299"/>
                  <a:pt x="5084762" y="3078757"/>
                  <a:pt x="5134602" y="3057983"/>
                </a:cubicBezTo>
                <a:cubicBezTo>
                  <a:pt x="5093069" y="3057983"/>
                  <a:pt x="5047680" y="3070216"/>
                  <a:pt x="4998138" y="3074372"/>
                </a:cubicBezTo>
                <a:cubicBezTo>
                  <a:pt x="5039374" y="3057983"/>
                  <a:pt x="5080906" y="3041595"/>
                  <a:pt x="5117988" y="3024976"/>
                </a:cubicBezTo>
                <a:cubicBezTo>
                  <a:pt x="5114132" y="3020822"/>
                  <a:pt x="5121846" y="3016667"/>
                  <a:pt x="5121846" y="3016667"/>
                </a:cubicBezTo>
                <a:cubicBezTo>
                  <a:pt x="5113835" y="3012512"/>
                  <a:pt x="5105528" y="3012512"/>
                  <a:pt x="5097222" y="3012512"/>
                </a:cubicBezTo>
                <a:cubicBezTo>
                  <a:pt x="5175838" y="2946268"/>
                  <a:pt x="5291832" y="2925726"/>
                  <a:pt x="5370448" y="2892718"/>
                </a:cubicBezTo>
                <a:cubicBezTo>
                  <a:pt x="5366294" y="2888563"/>
                  <a:pt x="5357690" y="2888563"/>
                  <a:pt x="5349384" y="2888563"/>
                </a:cubicBezTo>
                <a:cubicBezTo>
                  <a:pt x="5361844" y="2884409"/>
                  <a:pt x="5386763" y="2871945"/>
                  <a:pt x="5395070" y="2867790"/>
                </a:cubicBezTo>
                <a:cubicBezTo>
                  <a:pt x="5328915" y="2876099"/>
                  <a:pt x="5250299" y="2896642"/>
                  <a:pt x="5179991" y="2913261"/>
                </a:cubicBezTo>
                <a:cubicBezTo>
                  <a:pt x="5171980" y="2913261"/>
                  <a:pt x="5167532" y="2917416"/>
                  <a:pt x="5159225" y="2917416"/>
                </a:cubicBezTo>
                <a:cubicBezTo>
                  <a:pt x="5117988" y="2933803"/>
                  <a:pt x="5080906" y="2946499"/>
                  <a:pt x="5039374" y="2958732"/>
                </a:cubicBezTo>
                <a:cubicBezTo>
                  <a:pt x="5026914" y="2958732"/>
                  <a:pt x="5023057" y="2962886"/>
                  <a:pt x="5014750" y="2962886"/>
                </a:cubicBezTo>
                <a:cubicBezTo>
                  <a:pt x="4915370" y="3000279"/>
                  <a:pt x="4803826" y="3037210"/>
                  <a:pt x="4696434" y="3070216"/>
                </a:cubicBezTo>
                <a:cubicBezTo>
                  <a:pt x="4683974" y="3074372"/>
                  <a:pt x="4675668" y="3074372"/>
                  <a:pt x="4671515" y="3074372"/>
                </a:cubicBezTo>
                <a:cubicBezTo>
                  <a:pt x="4651044" y="3078526"/>
                  <a:pt x="4630278" y="3082912"/>
                  <a:pt x="4609512" y="3087066"/>
                </a:cubicBezTo>
                <a:cubicBezTo>
                  <a:pt x="4605359" y="3090990"/>
                  <a:pt x="4597052" y="3091220"/>
                  <a:pt x="4592899" y="3095376"/>
                </a:cubicBezTo>
                <a:cubicBezTo>
                  <a:pt x="4381974" y="3173853"/>
                  <a:pt x="4154732" y="3256485"/>
                  <a:pt x="3923040" y="3347427"/>
                </a:cubicBezTo>
                <a:cubicBezTo>
                  <a:pt x="3915030" y="3347427"/>
                  <a:pt x="3906724" y="3355968"/>
                  <a:pt x="3902570" y="3359892"/>
                </a:cubicBezTo>
                <a:cubicBezTo>
                  <a:pt x="3902570" y="3364046"/>
                  <a:pt x="3894264" y="3372125"/>
                  <a:pt x="3885957" y="3372125"/>
                </a:cubicBezTo>
                <a:cubicBezTo>
                  <a:pt x="3832262" y="3392898"/>
                  <a:pt x="3774413" y="3413441"/>
                  <a:pt x="3720718" y="3434215"/>
                </a:cubicBezTo>
                <a:cubicBezTo>
                  <a:pt x="3712412" y="3438369"/>
                  <a:pt x="3704105" y="3442525"/>
                  <a:pt x="3695798" y="3442525"/>
                </a:cubicBezTo>
                <a:cubicBezTo>
                  <a:pt x="3679186" y="3442525"/>
                  <a:pt x="3662868" y="3442525"/>
                  <a:pt x="3642102" y="3446679"/>
                </a:cubicBezTo>
                <a:cubicBezTo>
                  <a:pt x="3637949" y="3450833"/>
                  <a:pt x="3629642" y="3454988"/>
                  <a:pt x="3629642" y="3454988"/>
                </a:cubicBezTo>
                <a:cubicBezTo>
                  <a:pt x="3629642" y="3459143"/>
                  <a:pt x="3629642" y="3459373"/>
                  <a:pt x="3637949" y="3459373"/>
                </a:cubicBezTo>
                <a:cubicBezTo>
                  <a:pt x="3642102" y="3463298"/>
                  <a:pt x="3642102" y="3467221"/>
                  <a:pt x="3633796" y="3467221"/>
                </a:cubicBezTo>
                <a:cubicBezTo>
                  <a:pt x="3625489" y="3467221"/>
                  <a:pt x="3617183" y="3467221"/>
                  <a:pt x="3613327" y="3467221"/>
                </a:cubicBezTo>
                <a:cubicBezTo>
                  <a:pt x="3609174" y="3463067"/>
                  <a:pt x="3596714" y="3463067"/>
                  <a:pt x="3592560" y="3467221"/>
                </a:cubicBezTo>
                <a:cubicBezTo>
                  <a:pt x="3423167" y="3541775"/>
                  <a:pt x="3253477" y="3620253"/>
                  <a:pt x="3075778" y="3703117"/>
                </a:cubicBezTo>
                <a:cubicBezTo>
                  <a:pt x="3067471" y="3703117"/>
                  <a:pt x="3055012" y="3707271"/>
                  <a:pt x="3047001" y="3711426"/>
                </a:cubicBezTo>
                <a:cubicBezTo>
                  <a:pt x="3022082" y="3719736"/>
                  <a:pt x="3001315" y="3731969"/>
                  <a:pt x="2980549" y="3740278"/>
                </a:cubicBezTo>
                <a:cubicBezTo>
                  <a:pt x="2972540" y="3744433"/>
                  <a:pt x="2972540" y="3748588"/>
                  <a:pt x="2980549" y="3744433"/>
                </a:cubicBezTo>
                <a:cubicBezTo>
                  <a:pt x="2993009" y="3744433"/>
                  <a:pt x="3005468" y="3744663"/>
                  <a:pt x="3017928" y="3748588"/>
                </a:cubicBezTo>
                <a:cubicBezTo>
                  <a:pt x="3026235" y="3740509"/>
                  <a:pt x="3042848" y="3736123"/>
                  <a:pt x="3051154" y="3731969"/>
                </a:cubicBezTo>
                <a:cubicBezTo>
                  <a:pt x="3137779" y="3694807"/>
                  <a:pt x="3216395" y="3661800"/>
                  <a:pt x="3299162" y="3620484"/>
                </a:cubicBezTo>
                <a:cubicBezTo>
                  <a:pt x="3311326" y="3620484"/>
                  <a:pt x="3311326" y="3620484"/>
                  <a:pt x="3303316" y="3624639"/>
                </a:cubicBezTo>
                <a:cubicBezTo>
                  <a:pt x="3286703" y="3641258"/>
                  <a:pt x="3274243" y="3649567"/>
                  <a:pt x="3261783" y="3662031"/>
                </a:cubicBezTo>
                <a:cubicBezTo>
                  <a:pt x="3253477" y="3662031"/>
                  <a:pt x="3241017" y="3669879"/>
                  <a:pt x="3232710" y="3669879"/>
                </a:cubicBezTo>
                <a:cubicBezTo>
                  <a:pt x="3146086" y="3707271"/>
                  <a:pt x="3059165" y="3748819"/>
                  <a:pt x="2968089" y="3785980"/>
                </a:cubicBezTo>
                <a:cubicBezTo>
                  <a:pt x="2955630" y="3790134"/>
                  <a:pt x="2943467" y="3794059"/>
                  <a:pt x="2935160" y="3802368"/>
                </a:cubicBezTo>
                <a:cubicBezTo>
                  <a:pt x="2860698" y="3839530"/>
                  <a:pt x="2778227" y="3881076"/>
                  <a:pt x="2699612" y="3922393"/>
                </a:cubicBezTo>
                <a:cubicBezTo>
                  <a:pt x="2691306" y="3926547"/>
                  <a:pt x="2691306" y="3930472"/>
                  <a:pt x="2695459" y="3930472"/>
                </a:cubicBezTo>
                <a:cubicBezTo>
                  <a:pt x="2703765" y="3930472"/>
                  <a:pt x="2703765" y="3934626"/>
                  <a:pt x="2695459" y="3938780"/>
                </a:cubicBezTo>
                <a:cubicBezTo>
                  <a:pt x="2108367" y="4220147"/>
                  <a:pt x="1442958" y="4538675"/>
                  <a:pt x="678166" y="4906597"/>
                </a:cubicBezTo>
                <a:cubicBezTo>
                  <a:pt x="665707" y="4910751"/>
                  <a:pt x="644940" y="4918830"/>
                  <a:pt x="632481" y="4922985"/>
                </a:cubicBezTo>
                <a:cubicBezTo>
                  <a:pt x="574631" y="4943758"/>
                  <a:pt x="504323" y="4968455"/>
                  <a:pt x="442321" y="4985074"/>
                </a:cubicBezTo>
                <a:cubicBezTo>
                  <a:pt x="525090" y="4931294"/>
                  <a:pt x="632481" y="4869205"/>
                  <a:pt x="727708" y="4819578"/>
                </a:cubicBezTo>
                <a:cubicBezTo>
                  <a:pt x="649094" y="4852816"/>
                  <a:pt x="570478" y="4881668"/>
                  <a:pt x="488006" y="4914676"/>
                </a:cubicBezTo>
                <a:cubicBezTo>
                  <a:pt x="578785" y="4860895"/>
                  <a:pt x="678166" y="4807115"/>
                  <a:pt x="773098" y="4749411"/>
                </a:cubicBezTo>
                <a:cubicBezTo>
                  <a:pt x="690626" y="4769953"/>
                  <a:pt x="632481" y="4803191"/>
                  <a:pt x="570478" y="4799036"/>
                </a:cubicBezTo>
                <a:cubicBezTo>
                  <a:pt x="607857" y="4778493"/>
                  <a:pt x="644643" y="4753565"/>
                  <a:pt x="682022" y="4737177"/>
                </a:cubicBezTo>
                <a:cubicBezTo>
                  <a:pt x="2869004" y="3698963"/>
                  <a:pt x="2869004" y="3698963"/>
                  <a:pt x="2869004" y="3698963"/>
                </a:cubicBezTo>
                <a:cubicBezTo>
                  <a:pt x="2873158" y="3694807"/>
                  <a:pt x="2889771" y="3686729"/>
                  <a:pt x="2893924" y="3682574"/>
                </a:cubicBezTo>
                <a:cubicBezTo>
                  <a:pt x="2976693" y="3624639"/>
                  <a:pt x="3050858" y="3575013"/>
                  <a:pt x="3125320" y="3525388"/>
                </a:cubicBezTo>
                <a:cubicBezTo>
                  <a:pt x="3137779" y="3521233"/>
                  <a:pt x="3141932" y="3508769"/>
                  <a:pt x="3137779" y="3508769"/>
                </a:cubicBezTo>
                <a:cubicBezTo>
                  <a:pt x="3125320" y="3508769"/>
                  <a:pt x="3117013" y="3508769"/>
                  <a:pt x="3108706" y="3512923"/>
                </a:cubicBezTo>
                <a:cubicBezTo>
                  <a:pt x="2984702" y="3575013"/>
                  <a:pt x="2856545" y="3632717"/>
                  <a:pt x="2720081" y="3698963"/>
                </a:cubicBezTo>
                <a:cubicBezTo>
                  <a:pt x="2711775" y="3703117"/>
                  <a:pt x="2699612" y="3707271"/>
                  <a:pt x="2691306" y="3707271"/>
                </a:cubicBezTo>
                <a:cubicBezTo>
                  <a:pt x="2682999" y="3707271"/>
                  <a:pt x="2670539" y="3711426"/>
                  <a:pt x="2662233" y="3715581"/>
                </a:cubicBezTo>
                <a:cubicBezTo>
                  <a:pt x="2434991" y="3827296"/>
                  <a:pt x="2199145" y="3938780"/>
                  <a:pt x="1955290" y="4062730"/>
                </a:cubicBezTo>
                <a:cubicBezTo>
                  <a:pt x="1946983" y="4066884"/>
                  <a:pt x="1930370" y="4075424"/>
                  <a:pt x="1917911" y="4079579"/>
                </a:cubicBezTo>
                <a:cubicBezTo>
                  <a:pt x="1591584" y="4215992"/>
                  <a:pt x="1232031" y="4364638"/>
                  <a:pt x="851712" y="4521825"/>
                </a:cubicBezTo>
                <a:cubicBezTo>
                  <a:pt x="843406" y="4530134"/>
                  <a:pt x="818486" y="4538675"/>
                  <a:pt x="810180" y="4542829"/>
                </a:cubicBezTo>
                <a:cubicBezTo>
                  <a:pt x="760638" y="4559217"/>
                  <a:pt x="711095" y="4575605"/>
                  <a:pt x="665707" y="4592224"/>
                </a:cubicBezTo>
                <a:cubicBezTo>
                  <a:pt x="649094" y="4596379"/>
                  <a:pt x="636634" y="4600534"/>
                  <a:pt x="636634" y="4596379"/>
                </a:cubicBezTo>
                <a:cubicBezTo>
                  <a:pt x="632481" y="4596379"/>
                  <a:pt x="665707" y="4575836"/>
                  <a:pt x="669860" y="4567527"/>
                </a:cubicBezTo>
                <a:cubicBezTo>
                  <a:pt x="678166" y="4563371"/>
                  <a:pt x="673716" y="4559217"/>
                  <a:pt x="657103" y="4563371"/>
                </a:cubicBezTo>
                <a:cubicBezTo>
                  <a:pt x="632481" y="4571681"/>
                  <a:pt x="603704" y="4579760"/>
                  <a:pt x="578785" y="4588069"/>
                </a:cubicBezTo>
                <a:cubicBezTo>
                  <a:pt x="562172" y="4592224"/>
                  <a:pt x="570775" y="4571681"/>
                  <a:pt x="582938" y="4563371"/>
                </a:cubicBezTo>
                <a:cubicBezTo>
                  <a:pt x="595398" y="4555063"/>
                  <a:pt x="607857" y="4551138"/>
                  <a:pt x="612011" y="4551138"/>
                </a:cubicBezTo>
                <a:cubicBezTo>
                  <a:pt x="612011" y="4551138"/>
                  <a:pt x="612011" y="4546753"/>
                  <a:pt x="607857" y="4538675"/>
                </a:cubicBezTo>
                <a:cubicBezTo>
                  <a:pt x="599551" y="4534519"/>
                  <a:pt x="632481" y="4517900"/>
                  <a:pt x="632481" y="4517900"/>
                </a:cubicBezTo>
                <a:cubicBezTo>
                  <a:pt x="620021" y="4513977"/>
                  <a:pt x="570478" y="4513746"/>
                  <a:pt x="574631" y="4509592"/>
                </a:cubicBezTo>
                <a:cubicBezTo>
                  <a:pt x="574631" y="4501282"/>
                  <a:pt x="587091" y="4489048"/>
                  <a:pt x="595101" y="4480740"/>
                </a:cubicBezTo>
                <a:cubicBezTo>
                  <a:pt x="595101" y="4480740"/>
                  <a:pt x="595101" y="4480740"/>
                  <a:pt x="595101" y="4476585"/>
                </a:cubicBezTo>
                <a:cubicBezTo>
                  <a:pt x="607561" y="4468275"/>
                  <a:pt x="603408" y="4464121"/>
                  <a:pt x="590948" y="4468275"/>
                </a:cubicBezTo>
                <a:cubicBezTo>
                  <a:pt x="541405" y="4480740"/>
                  <a:pt x="491864" y="4492973"/>
                  <a:pt x="446474" y="4505437"/>
                </a:cubicBezTo>
                <a:cubicBezTo>
                  <a:pt x="463087" y="4472430"/>
                  <a:pt x="516783" y="4402262"/>
                  <a:pt x="570478" y="4385642"/>
                </a:cubicBezTo>
                <a:cubicBezTo>
                  <a:pt x="541703" y="4393952"/>
                  <a:pt x="504323" y="4406416"/>
                  <a:pt x="475547" y="4418650"/>
                </a:cubicBezTo>
                <a:cubicBezTo>
                  <a:pt x="516783" y="4389798"/>
                  <a:pt x="570478" y="4364869"/>
                  <a:pt x="612011" y="4335786"/>
                </a:cubicBezTo>
                <a:cubicBezTo>
                  <a:pt x="574631" y="4335786"/>
                  <a:pt x="533396" y="4348250"/>
                  <a:pt x="488006" y="4360714"/>
                </a:cubicBezTo>
                <a:cubicBezTo>
                  <a:pt x="475547" y="4368793"/>
                  <a:pt x="475547" y="4364638"/>
                  <a:pt x="488006" y="4356329"/>
                </a:cubicBezTo>
                <a:cubicBezTo>
                  <a:pt x="516783" y="4335786"/>
                  <a:pt x="545856" y="4319398"/>
                  <a:pt x="578785" y="4298625"/>
                </a:cubicBezTo>
                <a:cubicBezTo>
                  <a:pt x="591244" y="4286160"/>
                  <a:pt x="615868" y="4278081"/>
                  <a:pt x="624174" y="4269773"/>
                </a:cubicBezTo>
                <a:cubicBezTo>
                  <a:pt x="1070648" y="4067115"/>
                  <a:pt x="1480040" y="3876691"/>
                  <a:pt x="1860359" y="3703117"/>
                </a:cubicBezTo>
                <a:cubicBezTo>
                  <a:pt x="1421894" y="3868382"/>
                  <a:pt x="938337" y="4046341"/>
                  <a:pt x="413545" y="4240689"/>
                </a:cubicBezTo>
                <a:cubicBezTo>
                  <a:pt x="438167" y="4228456"/>
                  <a:pt x="463087" y="4215992"/>
                  <a:pt x="488006" y="4199373"/>
                </a:cubicBezTo>
                <a:cubicBezTo>
                  <a:pt x="504619" y="4195218"/>
                  <a:pt x="500466" y="4191064"/>
                  <a:pt x="488006" y="4195218"/>
                </a:cubicBezTo>
                <a:cubicBezTo>
                  <a:pt x="450627" y="4207683"/>
                  <a:pt x="169690" y="4253154"/>
                  <a:pt x="173843" y="4245075"/>
                </a:cubicBezTo>
                <a:cubicBezTo>
                  <a:pt x="173843" y="4236766"/>
                  <a:pt x="219233" y="4211837"/>
                  <a:pt x="227540" y="4203528"/>
                </a:cubicBezTo>
                <a:cubicBezTo>
                  <a:pt x="210927" y="4203528"/>
                  <a:pt x="152781" y="4211837"/>
                  <a:pt x="144475" y="4207683"/>
                </a:cubicBezTo>
                <a:cubicBezTo>
                  <a:pt x="186007" y="4145593"/>
                  <a:pt x="231692" y="4096198"/>
                  <a:pt x="322470" y="4050727"/>
                </a:cubicBezTo>
                <a:cubicBezTo>
                  <a:pt x="285388" y="4046572"/>
                  <a:pt x="243855" y="4054651"/>
                  <a:pt x="186007" y="4062730"/>
                </a:cubicBezTo>
                <a:cubicBezTo>
                  <a:pt x="181853" y="4058806"/>
                  <a:pt x="235549" y="4038032"/>
                  <a:pt x="214783" y="4038032"/>
                </a:cubicBezTo>
                <a:cubicBezTo>
                  <a:pt x="124004" y="4071270"/>
                  <a:pt x="53696" y="4079579"/>
                  <a:pt x="0" y="4050727"/>
                </a:cubicBezTo>
                <a:cubicBezTo>
                  <a:pt x="20766" y="4029953"/>
                  <a:pt x="74461" y="4005256"/>
                  <a:pt x="86625" y="3988637"/>
                </a:cubicBezTo>
                <a:cubicBezTo>
                  <a:pt x="86625" y="3984482"/>
                  <a:pt x="99085" y="3980328"/>
                  <a:pt x="111545" y="3976174"/>
                </a:cubicBezTo>
                <a:cubicBezTo>
                  <a:pt x="119851" y="3976174"/>
                  <a:pt x="128158" y="3967864"/>
                  <a:pt x="124004" y="3967864"/>
                </a:cubicBezTo>
                <a:cubicBezTo>
                  <a:pt x="124004" y="3959555"/>
                  <a:pt x="132311" y="3951245"/>
                  <a:pt x="148627" y="3942936"/>
                </a:cubicBezTo>
                <a:cubicBezTo>
                  <a:pt x="173546" y="3930703"/>
                  <a:pt x="198466" y="3922393"/>
                  <a:pt x="231692" y="3909928"/>
                </a:cubicBezTo>
                <a:cubicBezTo>
                  <a:pt x="235846" y="3909928"/>
                  <a:pt x="235846" y="3909928"/>
                  <a:pt x="235846" y="3909928"/>
                </a:cubicBezTo>
                <a:cubicBezTo>
                  <a:pt x="231692" y="3909928"/>
                  <a:pt x="215079" y="3922162"/>
                  <a:pt x="218936" y="3926317"/>
                </a:cubicBezTo>
                <a:cubicBezTo>
                  <a:pt x="231396" y="3930472"/>
                  <a:pt x="248009" y="3926547"/>
                  <a:pt x="256315" y="3922393"/>
                </a:cubicBezTo>
                <a:cubicBezTo>
                  <a:pt x="260468" y="3922393"/>
                  <a:pt x="268478" y="3914084"/>
                  <a:pt x="272631" y="3909928"/>
                </a:cubicBezTo>
                <a:cubicBezTo>
                  <a:pt x="276784" y="3905774"/>
                  <a:pt x="293397" y="3901619"/>
                  <a:pt x="301704" y="3901619"/>
                </a:cubicBezTo>
                <a:cubicBezTo>
                  <a:pt x="305857" y="3901619"/>
                  <a:pt x="343236" y="3885232"/>
                  <a:pt x="359849" y="3881076"/>
                </a:cubicBezTo>
                <a:cubicBezTo>
                  <a:pt x="372309" y="3876922"/>
                  <a:pt x="359553" y="3872767"/>
                  <a:pt x="342940" y="3876922"/>
                </a:cubicBezTo>
                <a:cubicBezTo>
                  <a:pt x="334930" y="3885232"/>
                  <a:pt x="330776" y="3876691"/>
                  <a:pt x="342940" y="3868613"/>
                </a:cubicBezTo>
                <a:cubicBezTo>
                  <a:pt x="380319" y="3839530"/>
                  <a:pt x="413545" y="3810678"/>
                  <a:pt x="446474" y="3777671"/>
                </a:cubicBezTo>
                <a:cubicBezTo>
                  <a:pt x="458934" y="3769361"/>
                  <a:pt x="479404" y="3756897"/>
                  <a:pt x="491864" y="3752973"/>
                </a:cubicBezTo>
                <a:cubicBezTo>
                  <a:pt x="541405" y="3736355"/>
                  <a:pt x="587091" y="3715350"/>
                  <a:pt x="632481" y="3698963"/>
                </a:cubicBezTo>
                <a:cubicBezTo>
                  <a:pt x="649094" y="3694807"/>
                  <a:pt x="665707" y="3682343"/>
                  <a:pt x="678166" y="3674265"/>
                </a:cubicBezTo>
                <a:cubicBezTo>
                  <a:pt x="740168" y="3632717"/>
                  <a:pt x="793567" y="3595787"/>
                  <a:pt x="851712" y="3554240"/>
                </a:cubicBezTo>
                <a:cubicBezTo>
                  <a:pt x="863876" y="3550316"/>
                  <a:pt x="884938" y="3541775"/>
                  <a:pt x="901255" y="3537621"/>
                </a:cubicBezTo>
                <a:cubicBezTo>
                  <a:pt x="901255" y="3537621"/>
                  <a:pt x="900958" y="3537621"/>
                  <a:pt x="905111" y="3533467"/>
                </a:cubicBezTo>
                <a:cubicBezTo>
                  <a:pt x="917571" y="3533467"/>
                  <a:pt x="938337" y="3525388"/>
                  <a:pt x="946644" y="3517078"/>
                </a:cubicBezTo>
                <a:cubicBezTo>
                  <a:pt x="1058188" y="3450833"/>
                  <a:pt x="1173886" y="3388975"/>
                  <a:pt x="1294034" y="3331039"/>
                </a:cubicBezTo>
                <a:cubicBezTo>
                  <a:pt x="963257" y="3438600"/>
                  <a:pt x="615868" y="3533696"/>
                  <a:pt x="239702" y="3645182"/>
                </a:cubicBezTo>
                <a:cubicBezTo>
                  <a:pt x="227242" y="3649336"/>
                  <a:pt x="227242" y="3649336"/>
                  <a:pt x="239702" y="3641027"/>
                </a:cubicBezTo>
                <a:cubicBezTo>
                  <a:pt x="748178" y="3475762"/>
                  <a:pt x="1203256" y="3281414"/>
                  <a:pt x="1628963" y="3132537"/>
                </a:cubicBezTo>
                <a:cubicBezTo>
                  <a:pt x="1612350" y="3153310"/>
                  <a:pt x="1587728" y="3182162"/>
                  <a:pt x="1566962" y="3198781"/>
                </a:cubicBezTo>
                <a:cubicBezTo>
                  <a:pt x="1728048" y="3169699"/>
                  <a:pt x="1930668" y="3049674"/>
                  <a:pt x="2071284" y="2975120"/>
                </a:cubicBezTo>
                <a:cubicBezTo>
                  <a:pt x="2042211" y="2983430"/>
                  <a:pt x="2005129" y="2975351"/>
                  <a:pt x="1963596" y="2991970"/>
                </a:cubicBezTo>
                <a:cubicBezTo>
                  <a:pt x="1992669" y="2971196"/>
                  <a:pt x="2021445" y="2954578"/>
                  <a:pt x="2054671" y="2942113"/>
                </a:cubicBezTo>
                <a:cubicBezTo>
                  <a:pt x="1963596" y="2983430"/>
                  <a:pt x="1884982" y="3004434"/>
                  <a:pt x="1864512" y="2929880"/>
                </a:cubicBezTo>
                <a:cubicBezTo>
                  <a:pt x="1880829" y="2917416"/>
                  <a:pt x="1897738" y="2904951"/>
                  <a:pt x="1914055" y="2892718"/>
                </a:cubicBezTo>
                <a:cubicBezTo>
                  <a:pt x="1819123" y="2838938"/>
                  <a:pt x="1558358" y="2892488"/>
                  <a:pt x="1418038" y="2942113"/>
                </a:cubicBezTo>
                <a:cubicBezTo>
                  <a:pt x="1450967" y="2925494"/>
                  <a:pt x="1488050" y="2900797"/>
                  <a:pt x="1512970" y="2884178"/>
                </a:cubicBezTo>
                <a:cubicBezTo>
                  <a:pt x="1459273" y="2904951"/>
                  <a:pt x="1393119" y="2917647"/>
                  <a:pt x="1339422" y="2938189"/>
                </a:cubicBezTo>
                <a:cubicBezTo>
                  <a:pt x="1413885" y="2888563"/>
                  <a:pt x="1500806" y="2830628"/>
                  <a:pt x="1562809" y="2772924"/>
                </a:cubicBezTo>
                <a:cubicBezTo>
                  <a:pt x="1459571" y="2822550"/>
                  <a:pt x="1347729" y="2867790"/>
                  <a:pt x="1232031" y="2859480"/>
                </a:cubicBezTo>
                <a:cubicBezTo>
                  <a:pt x="1372352" y="2764384"/>
                  <a:pt x="1616504" y="2723067"/>
                  <a:pt x="1781744" y="2673442"/>
                </a:cubicBezTo>
                <a:cubicBezTo>
                  <a:pt x="1674353" y="2698371"/>
                  <a:pt x="1554205" y="2722836"/>
                  <a:pt x="1446814" y="2743611"/>
                </a:cubicBezTo>
                <a:cubicBezTo>
                  <a:pt x="1579124" y="2702294"/>
                  <a:pt x="1715588" y="2660978"/>
                  <a:pt x="1843746" y="2615507"/>
                </a:cubicBezTo>
                <a:cubicBezTo>
                  <a:pt x="1852052" y="2615507"/>
                  <a:pt x="1880829" y="2607429"/>
                  <a:pt x="1889135" y="2603273"/>
                </a:cubicBezTo>
                <a:cubicBezTo>
                  <a:pt x="1897442" y="2599119"/>
                  <a:pt x="1905748" y="2594734"/>
                  <a:pt x="1909901" y="2590579"/>
                </a:cubicBezTo>
                <a:cubicBezTo>
                  <a:pt x="1914055" y="2586655"/>
                  <a:pt x="1905748" y="2586655"/>
                  <a:pt x="1893288" y="2590579"/>
                </a:cubicBezTo>
                <a:cubicBezTo>
                  <a:pt x="1839592" y="2598888"/>
                  <a:pt x="1785897" y="2603042"/>
                  <a:pt x="1727752" y="2611121"/>
                </a:cubicBezTo>
                <a:cubicBezTo>
                  <a:pt x="1715588" y="2615276"/>
                  <a:pt x="1703426" y="2627971"/>
                  <a:pt x="1695119" y="2627971"/>
                </a:cubicBezTo>
                <a:cubicBezTo>
                  <a:pt x="1686813" y="2632126"/>
                  <a:pt x="1674056" y="2636280"/>
                  <a:pt x="1665749" y="2632126"/>
                </a:cubicBezTo>
                <a:cubicBezTo>
                  <a:pt x="1657740" y="2632126"/>
                  <a:pt x="1661893" y="2627971"/>
                  <a:pt x="1670200" y="2623817"/>
                </a:cubicBezTo>
                <a:cubicBezTo>
                  <a:pt x="1674056" y="2619661"/>
                  <a:pt x="1682659" y="2615276"/>
                  <a:pt x="1686813" y="2611121"/>
                </a:cubicBezTo>
                <a:cubicBezTo>
                  <a:pt x="1695119" y="2603042"/>
                  <a:pt x="1695119" y="2599119"/>
                  <a:pt x="1682659" y="2603273"/>
                </a:cubicBezTo>
                <a:cubicBezTo>
                  <a:pt x="1678506" y="2603273"/>
                  <a:pt x="1674056" y="2603273"/>
                  <a:pt x="1670200" y="2603273"/>
                </a:cubicBezTo>
                <a:cubicBezTo>
                  <a:pt x="1657740" y="2603273"/>
                  <a:pt x="1657740" y="2598888"/>
                  <a:pt x="1665749" y="2590579"/>
                </a:cubicBezTo>
                <a:cubicBezTo>
                  <a:pt x="1719741" y="2565881"/>
                  <a:pt x="1773438" y="2540953"/>
                  <a:pt x="1822979" y="2516256"/>
                </a:cubicBezTo>
                <a:cubicBezTo>
                  <a:pt x="1831286" y="2507946"/>
                  <a:pt x="1843746" y="2499867"/>
                  <a:pt x="1856205" y="2499867"/>
                </a:cubicBezTo>
                <a:cubicBezTo>
                  <a:pt x="1864216" y="2495713"/>
                  <a:pt x="1860359" y="2479094"/>
                  <a:pt x="1860359" y="2474940"/>
                </a:cubicBezTo>
                <a:cubicBezTo>
                  <a:pt x="1752671" y="2495713"/>
                  <a:pt x="1752967" y="2495482"/>
                  <a:pt x="1752967" y="2495482"/>
                </a:cubicBezTo>
                <a:cubicBezTo>
                  <a:pt x="1740508" y="2499637"/>
                  <a:pt x="1728048" y="2507946"/>
                  <a:pt x="1715588" y="2516256"/>
                </a:cubicBezTo>
                <a:cubicBezTo>
                  <a:pt x="1690966" y="2528489"/>
                  <a:pt x="1666046" y="2536798"/>
                  <a:pt x="1641127" y="2549263"/>
                </a:cubicBezTo>
                <a:cubicBezTo>
                  <a:pt x="1628667" y="2553417"/>
                  <a:pt x="1624810" y="2545338"/>
                  <a:pt x="1628963" y="2537029"/>
                </a:cubicBezTo>
                <a:cubicBezTo>
                  <a:pt x="1645576" y="2520410"/>
                  <a:pt x="1661893" y="2507946"/>
                  <a:pt x="1678506" y="2491327"/>
                </a:cubicBezTo>
                <a:cubicBezTo>
                  <a:pt x="1682659" y="2479094"/>
                  <a:pt x="1674353" y="2471015"/>
                  <a:pt x="1661893" y="2474940"/>
                </a:cubicBezTo>
                <a:cubicBezTo>
                  <a:pt x="1612350" y="2499867"/>
                  <a:pt x="1554502" y="2516256"/>
                  <a:pt x="1504959" y="2537029"/>
                </a:cubicBezTo>
                <a:cubicBezTo>
                  <a:pt x="1529879" y="2508177"/>
                  <a:pt x="1558655" y="2478863"/>
                  <a:pt x="1587431" y="2450011"/>
                </a:cubicBezTo>
                <a:cubicBezTo>
                  <a:pt x="1599891" y="2445856"/>
                  <a:pt x="1595737" y="2441702"/>
                  <a:pt x="1587431" y="2445856"/>
                </a:cubicBezTo>
                <a:cubicBezTo>
                  <a:pt x="1161723" y="2598888"/>
                  <a:pt x="706942" y="2764153"/>
                  <a:pt x="214783" y="2942113"/>
                </a:cubicBezTo>
                <a:cubicBezTo>
                  <a:pt x="198466" y="2946268"/>
                  <a:pt x="177997" y="2946499"/>
                  <a:pt x="173843" y="2938189"/>
                </a:cubicBezTo>
                <a:cubicBezTo>
                  <a:pt x="165537" y="2934034"/>
                  <a:pt x="169394" y="2925726"/>
                  <a:pt x="181853" y="2921570"/>
                </a:cubicBezTo>
                <a:cubicBezTo>
                  <a:pt x="210629" y="2900797"/>
                  <a:pt x="235549" y="2880255"/>
                  <a:pt x="256315" y="2859480"/>
                </a:cubicBezTo>
                <a:cubicBezTo>
                  <a:pt x="272928" y="2851171"/>
                  <a:pt x="268775" y="2851171"/>
                  <a:pt x="256315" y="2855326"/>
                </a:cubicBezTo>
                <a:cubicBezTo>
                  <a:pt x="190159" y="2876099"/>
                  <a:pt x="128158" y="2896642"/>
                  <a:pt x="66155" y="2913261"/>
                </a:cubicBezTo>
                <a:cubicBezTo>
                  <a:pt x="53696" y="2921340"/>
                  <a:pt x="41235" y="2921340"/>
                  <a:pt x="33226" y="2913261"/>
                </a:cubicBezTo>
                <a:cubicBezTo>
                  <a:pt x="24920" y="2909107"/>
                  <a:pt x="24623" y="2905182"/>
                  <a:pt x="24623" y="2905182"/>
                </a:cubicBezTo>
                <a:cubicBezTo>
                  <a:pt x="37083" y="2896873"/>
                  <a:pt x="49542" y="2884178"/>
                  <a:pt x="66155" y="2875869"/>
                </a:cubicBezTo>
                <a:cubicBezTo>
                  <a:pt x="529243" y="2689830"/>
                  <a:pt x="1045728" y="2582500"/>
                  <a:pt x="1413588" y="2375688"/>
                </a:cubicBezTo>
                <a:cubicBezTo>
                  <a:pt x="1413588" y="2367610"/>
                  <a:pt x="1405578" y="2359069"/>
                  <a:pt x="1401425" y="2354914"/>
                </a:cubicBezTo>
                <a:cubicBezTo>
                  <a:pt x="1103874" y="2400385"/>
                  <a:pt x="711095" y="2574190"/>
                  <a:pt x="384472" y="2694215"/>
                </a:cubicBezTo>
                <a:cubicBezTo>
                  <a:pt x="380319" y="2698140"/>
                  <a:pt x="326623" y="2681521"/>
                  <a:pt x="330776" y="2677365"/>
                </a:cubicBezTo>
                <a:cubicBezTo>
                  <a:pt x="347389" y="2660747"/>
                  <a:pt x="372309" y="2636050"/>
                  <a:pt x="392779" y="2619661"/>
                </a:cubicBezTo>
                <a:cubicBezTo>
                  <a:pt x="260468" y="2656823"/>
                  <a:pt x="136464" y="2702294"/>
                  <a:pt x="12460" y="2751920"/>
                </a:cubicBezTo>
                <a:cubicBezTo>
                  <a:pt x="132311" y="2698140"/>
                  <a:pt x="256315" y="2644359"/>
                  <a:pt x="380319" y="2590579"/>
                </a:cubicBezTo>
                <a:cubicBezTo>
                  <a:pt x="343236" y="2598888"/>
                  <a:pt x="314163" y="2607429"/>
                  <a:pt x="280937" y="2607429"/>
                </a:cubicBezTo>
                <a:cubicBezTo>
                  <a:pt x="330776" y="2586655"/>
                  <a:pt x="392779" y="2553648"/>
                  <a:pt x="434014" y="2537029"/>
                </a:cubicBezTo>
                <a:cubicBezTo>
                  <a:pt x="421554" y="2532875"/>
                  <a:pt x="380319" y="2524565"/>
                  <a:pt x="359849" y="2520410"/>
                </a:cubicBezTo>
                <a:cubicBezTo>
                  <a:pt x="649094" y="2417004"/>
                  <a:pt x="930328" y="2317753"/>
                  <a:pt x="1186643" y="2230966"/>
                </a:cubicBezTo>
                <a:cubicBezTo>
                  <a:pt x="1190796" y="2230966"/>
                  <a:pt x="1190499" y="2230966"/>
                  <a:pt x="1190499" y="2230966"/>
                </a:cubicBezTo>
                <a:cubicBezTo>
                  <a:pt x="1202959" y="2226812"/>
                  <a:pt x="1207112" y="2214347"/>
                  <a:pt x="1202959" y="2206268"/>
                </a:cubicBezTo>
                <a:cubicBezTo>
                  <a:pt x="1198805" y="2193804"/>
                  <a:pt x="1190796" y="2176955"/>
                  <a:pt x="1186643" y="2156412"/>
                </a:cubicBezTo>
                <a:cubicBezTo>
                  <a:pt x="1182490" y="2148103"/>
                  <a:pt x="1169733" y="2144179"/>
                  <a:pt x="1157273" y="2148333"/>
                </a:cubicBezTo>
                <a:cubicBezTo>
                  <a:pt x="1029115" y="2181341"/>
                  <a:pt x="905409" y="2210193"/>
                  <a:pt x="764791" y="2239275"/>
                </a:cubicBezTo>
                <a:cubicBezTo>
                  <a:pt x="773098" y="2230966"/>
                  <a:pt x="785558" y="2222656"/>
                  <a:pt x="793864" y="2210423"/>
                </a:cubicBezTo>
                <a:cubicBezTo>
                  <a:pt x="806027" y="2206268"/>
                  <a:pt x="801873" y="2197728"/>
                  <a:pt x="789711" y="2197728"/>
                </a:cubicBezTo>
                <a:cubicBezTo>
                  <a:pt x="777251" y="2197728"/>
                  <a:pt x="768945" y="2193574"/>
                  <a:pt x="768945" y="2193574"/>
                </a:cubicBezTo>
                <a:cubicBezTo>
                  <a:pt x="768945" y="2189418"/>
                  <a:pt x="760934" y="2193574"/>
                  <a:pt x="744321" y="2197728"/>
                </a:cubicBezTo>
                <a:cubicBezTo>
                  <a:pt x="727708" y="2189650"/>
                  <a:pt x="702789" y="2181341"/>
                  <a:pt x="686176" y="2173031"/>
                </a:cubicBezTo>
                <a:cubicBezTo>
                  <a:pt x="669563" y="2173031"/>
                  <a:pt x="665707" y="2168876"/>
                  <a:pt x="678166" y="2156412"/>
                </a:cubicBezTo>
                <a:cubicBezTo>
                  <a:pt x="694779" y="2139793"/>
                  <a:pt x="715248" y="2123405"/>
                  <a:pt x="736015" y="2102632"/>
                </a:cubicBezTo>
                <a:cubicBezTo>
                  <a:pt x="744321" y="2094553"/>
                  <a:pt x="735719" y="2090168"/>
                  <a:pt x="723555" y="2090168"/>
                </a:cubicBezTo>
                <a:cubicBezTo>
                  <a:pt x="587091" y="2119251"/>
                  <a:pt x="450331" y="2144179"/>
                  <a:pt x="301704" y="2173031"/>
                </a:cubicBezTo>
                <a:cubicBezTo>
                  <a:pt x="289244" y="2177185"/>
                  <a:pt x="285091" y="2177185"/>
                  <a:pt x="301704" y="2168876"/>
                </a:cubicBezTo>
                <a:cubicBezTo>
                  <a:pt x="404941" y="2119251"/>
                  <a:pt x="504323" y="2073780"/>
                  <a:pt x="599551" y="2028309"/>
                </a:cubicBezTo>
                <a:cubicBezTo>
                  <a:pt x="611714" y="2024154"/>
                  <a:pt x="611714" y="2023924"/>
                  <a:pt x="599551" y="2023924"/>
                </a:cubicBezTo>
                <a:cubicBezTo>
                  <a:pt x="582938" y="2015845"/>
                  <a:pt x="566325" y="2007535"/>
                  <a:pt x="545856" y="1990916"/>
                </a:cubicBezTo>
                <a:cubicBezTo>
                  <a:pt x="533396" y="1990916"/>
                  <a:pt x="533396" y="1986993"/>
                  <a:pt x="545856" y="1982838"/>
                </a:cubicBezTo>
                <a:cubicBezTo>
                  <a:pt x="785558" y="1904360"/>
                  <a:pt x="1016953" y="1821497"/>
                  <a:pt x="1232031" y="1747174"/>
                </a:cubicBezTo>
                <a:cubicBezTo>
                  <a:pt x="1248348" y="1743019"/>
                  <a:pt x="1248348" y="1738865"/>
                  <a:pt x="1232031" y="1738865"/>
                </a:cubicBezTo>
                <a:cubicBezTo>
                  <a:pt x="1227878" y="1738865"/>
                  <a:pt x="1223429" y="1738865"/>
                  <a:pt x="1223429" y="1738865"/>
                </a:cubicBezTo>
                <a:cubicBezTo>
                  <a:pt x="1207112" y="1738865"/>
                  <a:pt x="1207409" y="1738865"/>
                  <a:pt x="1219572" y="1734709"/>
                </a:cubicBezTo>
                <a:cubicBezTo>
                  <a:pt x="1273564" y="1709782"/>
                  <a:pt x="1323107" y="1684853"/>
                  <a:pt x="1372648" y="1656001"/>
                </a:cubicBezTo>
                <a:cubicBezTo>
                  <a:pt x="1385108" y="1651846"/>
                  <a:pt x="1397568" y="1639382"/>
                  <a:pt x="1405578" y="1631073"/>
                </a:cubicBezTo>
                <a:cubicBezTo>
                  <a:pt x="1418038" y="1627148"/>
                  <a:pt x="1413885" y="1618609"/>
                  <a:pt x="1397272" y="1622763"/>
                </a:cubicBezTo>
                <a:cubicBezTo>
                  <a:pt x="1215418" y="1643536"/>
                  <a:pt x="1033269" y="1672388"/>
                  <a:pt x="843110" y="1693163"/>
                </a:cubicBezTo>
                <a:cubicBezTo>
                  <a:pt x="1045728" y="1622763"/>
                  <a:pt x="1248644" y="1556750"/>
                  <a:pt x="1438804" y="1490505"/>
                </a:cubicBezTo>
                <a:cubicBezTo>
                  <a:pt x="1211265" y="1527667"/>
                  <a:pt x="979870" y="1560904"/>
                  <a:pt x="731861" y="1593911"/>
                </a:cubicBezTo>
                <a:cubicBezTo>
                  <a:pt x="814333" y="1560904"/>
                  <a:pt x="901255" y="1531821"/>
                  <a:pt x="984023" y="1494660"/>
                </a:cubicBezTo>
                <a:cubicBezTo>
                  <a:pt x="996187" y="1490505"/>
                  <a:pt x="1004493" y="1482427"/>
                  <a:pt x="1000340" y="1469962"/>
                </a:cubicBezTo>
                <a:cubicBezTo>
                  <a:pt x="979574" y="1469962"/>
                  <a:pt x="955248" y="1465808"/>
                  <a:pt x="934481" y="1461652"/>
                </a:cubicBezTo>
                <a:cubicBezTo>
                  <a:pt x="938635" y="1453344"/>
                  <a:pt x="938337" y="1424491"/>
                  <a:pt x="946644" y="1416182"/>
                </a:cubicBezTo>
                <a:cubicBezTo>
                  <a:pt x="954950" y="1412258"/>
                  <a:pt x="942491" y="1407873"/>
                  <a:pt x="938337" y="1407873"/>
                </a:cubicBezTo>
                <a:cubicBezTo>
                  <a:pt x="930031" y="1412027"/>
                  <a:pt x="930328" y="1399794"/>
                  <a:pt x="930328" y="1391485"/>
                </a:cubicBezTo>
                <a:cubicBezTo>
                  <a:pt x="926175" y="1387329"/>
                  <a:pt x="913715" y="1383175"/>
                  <a:pt x="897102" y="1383175"/>
                </a:cubicBezTo>
                <a:cubicBezTo>
                  <a:pt x="880785" y="1383175"/>
                  <a:pt x="872479" y="1387329"/>
                  <a:pt x="864172" y="1387329"/>
                </a:cubicBezTo>
                <a:cubicBezTo>
                  <a:pt x="847559" y="1387329"/>
                  <a:pt x="847559" y="1383175"/>
                  <a:pt x="860019" y="1379021"/>
                </a:cubicBezTo>
                <a:cubicBezTo>
                  <a:pt x="996483" y="1316931"/>
                  <a:pt x="1124344" y="1258995"/>
                  <a:pt x="1252501" y="1201060"/>
                </a:cubicBezTo>
                <a:cubicBezTo>
                  <a:pt x="1264961" y="1196906"/>
                  <a:pt x="1261104" y="1192982"/>
                  <a:pt x="1248644" y="1192982"/>
                </a:cubicBezTo>
                <a:cubicBezTo>
                  <a:pt x="1227878" y="1192982"/>
                  <a:pt x="1207112" y="1192982"/>
                  <a:pt x="1190499" y="1192982"/>
                </a:cubicBezTo>
                <a:cubicBezTo>
                  <a:pt x="1173886" y="1192982"/>
                  <a:pt x="1170030" y="1188827"/>
                  <a:pt x="1178336" y="1180518"/>
                </a:cubicBezTo>
                <a:cubicBezTo>
                  <a:pt x="1186643" y="1155589"/>
                  <a:pt x="1194652" y="1139201"/>
                  <a:pt x="1202959" y="1118428"/>
                </a:cubicBezTo>
                <a:cubicBezTo>
                  <a:pt x="1211265" y="1110349"/>
                  <a:pt x="1207112" y="1105964"/>
                  <a:pt x="1194652" y="1110118"/>
                </a:cubicBezTo>
                <a:cubicBezTo>
                  <a:pt x="1169733" y="1114274"/>
                  <a:pt x="1145110" y="1122814"/>
                  <a:pt x="1120487" y="1126968"/>
                </a:cubicBezTo>
                <a:cubicBezTo>
                  <a:pt x="1108027" y="1126968"/>
                  <a:pt x="1099721" y="1122583"/>
                  <a:pt x="1103874" y="1114274"/>
                </a:cubicBezTo>
                <a:cubicBezTo>
                  <a:pt x="1091414" y="1105964"/>
                  <a:pt x="1078954" y="1097885"/>
                  <a:pt x="1062341" y="1085422"/>
                </a:cubicBezTo>
                <a:cubicBezTo>
                  <a:pt x="1058188" y="1077112"/>
                  <a:pt x="1041872" y="1072957"/>
                  <a:pt x="1029413" y="1081266"/>
                </a:cubicBezTo>
                <a:cubicBezTo>
                  <a:pt x="632777" y="1221835"/>
                  <a:pt x="248009" y="1395408"/>
                  <a:pt x="496017" y="940468"/>
                </a:cubicBezTo>
                <a:cubicBezTo>
                  <a:pt x="500170" y="936313"/>
                  <a:pt x="516783" y="911616"/>
                  <a:pt x="516783" y="911616"/>
                </a:cubicBezTo>
                <a:cubicBezTo>
                  <a:pt x="492160" y="911616"/>
                  <a:pt x="471393" y="907461"/>
                  <a:pt x="446474" y="907461"/>
                </a:cubicBezTo>
                <a:cubicBezTo>
                  <a:pt x="442321" y="915771"/>
                  <a:pt x="434014" y="915771"/>
                  <a:pt x="434014" y="903307"/>
                </a:cubicBezTo>
                <a:cubicBezTo>
                  <a:pt x="446474" y="894997"/>
                  <a:pt x="458934" y="882764"/>
                  <a:pt x="471097" y="874455"/>
                </a:cubicBezTo>
                <a:cubicBezTo>
                  <a:pt x="479404" y="866145"/>
                  <a:pt x="496017" y="845372"/>
                  <a:pt x="500170" y="837062"/>
                </a:cubicBezTo>
                <a:cubicBezTo>
                  <a:pt x="471097" y="795746"/>
                  <a:pt x="442321" y="758584"/>
                  <a:pt x="409392" y="717268"/>
                </a:cubicBezTo>
                <a:cubicBezTo>
                  <a:pt x="401085" y="704804"/>
                  <a:pt x="409392" y="700649"/>
                  <a:pt x="426005" y="704804"/>
                </a:cubicBezTo>
                <a:cubicBezTo>
                  <a:pt x="463087" y="696494"/>
                  <a:pt x="496017" y="692571"/>
                  <a:pt x="533099" y="688415"/>
                </a:cubicBezTo>
                <a:cubicBezTo>
                  <a:pt x="545559" y="688415"/>
                  <a:pt x="562172" y="672028"/>
                  <a:pt x="562172" y="663719"/>
                </a:cubicBezTo>
                <a:cubicBezTo>
                  <a:pt x="562172" y="659563"/>
                  <a:pt x="570478" y="655178"/>
                  <a:pt x="586795" y="651023"/>
                </a:cubicBezTo>
                <a:cubicBezTo>
                  <a:pt x="586795" y="647100"/>
                  <a:pt x="595101" y="642715"/>
                  <a:pt x="595101" y="638559"/>
                </a:cubicBezTo>
                <a:cubicBezTo>
                  <a:pt x="595101" y="638559"/>
                  <a:pt x="2343915" y="163076"/>
                  <a:pt x="3294713" y="63825"/>
                </a:cubicBezTo>
                <a:cubicBezTo>
                  <a:pt x="3708258" y="18354"/>
                  <a:pt x="4220886" y="1966"/>
                  <a:pt x="4588746" y="1966"/>
                </a:cubicBezTo>
                <a:cubicBezTo>
                  <a:pt x="4673591" y="812"/>
                  <a:pt x="4752206" y="120"/>
                  <a:pt x="4822218" y="120"/>
                </a:cubicBezTo>
                <a:cubicBezTo>
                  <a:pt x="4874876" y="-53"/>
                  <a:pt x="4922787" y="-25"/>
                  <a:pt x="4965032" y="116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26571" y="1651192"/>
            <a:ext cx="1913445" cy="1913445"/>
          </a:xfrm>
          <a:custGeom>
            <a:avLst/>
            <a:gdLst>
              <a:gd name="connsiteX0" fmla="*/ 1440300 w 2880600"/>
              <a:gd name="connsiteY0" fmla="*/ 0 h 2880600"/>
              <a:gd name="connsiteX1" fmla="*/ 2880600 w 2880600"/>
              <a:gd name="connsiteY1" fmla="*/ 1440300 h 2880600"/>
              <a:gd name="connsiteX2" fmla="*/ 1440300 w 2880600"/>
              <a:gd name="connsiteY2" fmla="*/ 2880600 h 2880600"/>
              <a:gd name="connsiteX3" fmla="*/ 0 w 2880600"/>
              <a:gd name="connsiteY3" fmla="*/ 1440300 h 2880600"/>
              <a:gd name="connsiteX4" fmla="*/ 1440300 w 2880600"/>
              <a:gd name="connsiteY4" fmla="*/ 0 h 288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600" h="2880600">
                <a:moveTo>
                  <a:pt x="1440300" y="0"/>
                </a:moveTo>
                <a:cubicBezTo>
                  <a:pt x="2235756" y="0"/>
                  <a:pt x="2880600" y="644844"/>
                  <a:pt x="2880600" y="1440300"/>
                </a:cubicBezTo>
                <a:cubicBezTo>
                  <a:pt x="2880600" y="2235756"/>
                  <a:pt x="2235756" y="2880600"/>
                  <a:pt x="1440300" y="2880600"/>
                </a:cubicBezTo>
                <a:cubicBezTo>
                  <a:pt x="644844" y="2880600"/>
                  <a:pt x="0" y="2235756"/>
                  <a:pt x="0" y="1440300"/>
                </a:cubicBezTo>
                <a:cubicBezTo>
                  <a:pt x="0" y="644844"/>
                  <a:pt x="644844" y="0"/>
                  <a:pt x="1440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549402" y="4019253"/>
            <a:ext cx="1913445" cy="1913445"/>
          </a:xfrm>
          <a:custGeom>
            <a:avLst/>
            <a:gdLst>
              <a:gd name="connsiteX0" fmla="*/ 1440300 w 2880600"/>
              <a:gd name="connsiteY0" fmla="*/ 0 h 2880600"/>
              <a:gd name="connsiteX1" fmla="*/ 2880600 w 2880600"/>
              <a:gd name="connsiteY1" fmla="*/ 1440300 h 2880600"/>
              <a:gd name="connsiteX2" fmla="*/ 1440300 w 2880600"/>
              <a:gd name="connsiteY2" fmla="*/ 2880600 h 2880600"/>
              <a:gd name="connsiteX3" fmla="*/ 0 w 2880600"/>
              <a:gd name="connsiteY3" fmla="*/ 1440300 h 2880600"/>
              <a:gd name="connsiteX4" fmla="*/ 1440300 w 2880600"/>
              <a:gd name="connsiteY4" fmla="*/ 0 h 288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600" h="2880600">
                <a:moveTo>
                  <a:pt x="1440300" y="0"/>
                </a:moveTo>
                <a:cubicBezTo>
                  <a:pt x="2235756" y="0"/>
                  <a:pt x="2880600" y="644844"/>
                  <a:pt x="2880600" y="1440300"/>
                </a:cubicBezTo>
                <a:cubicBezTo>
                  <a:pt x="2880600" y="2235756"/>
                  <a:pt x="2235756" y="2880600"/>
                  <a:pt x="1440300" y="2880600"/>
                </a:cubicBezTo>
                <a:cubicBezTo>
                  <a:pt x="644844" y="2880600"/>
                  <a:pt x="0" y="2235756"/>
                  <a:pt x="0" y="1440300"/>
                </a:cubicBezTo>
                <a:cubicBezTo>
                  <a:pt x="0" y="644844"/>
                  <a:pt x="644844" y="0"/>
                  <a:pt x="1440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690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79295B-E990-4446-B9D6-1B6F381D60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8896" y="2138246"/>
            <a:ext cx="1844298" cy="1844298"/>
          </a:xfrm>
          <a:custGeom>
            <a:avLst/>
            <a:gdLst>
              <a:gd name="connsiteX0" fmla="*/ 0 w 1844298"/>
              <a:gd name="connsiteY0" fmla="*/ 0 h 1844298"/>
              <a:gd name="connsiteX1" fmla="*/ 1844298 w 1844298"/>
              <a:gd name="connsiteY1" fmla="*/ 0 h 1844298"/>
              <a:gd name="connsiteX2" fmla="*/ 1844298 w 1844298"/>
              <a:gd name="connsiteY2" fmla="*/ 1844298 h 1844298"/>
              <a:gd name="connsiteX3" fmla="*/ 0 w 1844298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298" h="1844298">
                <a:moveTo>
                  <a:pt x="0" y="0"/>
                </a:moveTo>
                <a:lnTo>
                  <a:pt x="1844298" y="0"/>
                </a:lnTo>
                <a:lnTo>
                  <a:pt x="1844298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170171-7C82-4E81-AEE2-9DF5A49011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9695" y="2138246"/>
            <a:ext cx="1844298" cy="1844298"/>
          </a:xfrm>
          <a:custGeom>
            <a:avLst/>
            <a:gdLst>
              <a:gd name="connsiteX0" fmla="*/ 0 w 1844298"/>
              <a:gd name="connsiteY0" fmla="*/ 0 h 1844298"/>
              <a:gd name="connsiteX1" fmla="*/ 1844298 w 1844298"/>
              <a:gd name="connsiteY1" fmla="*/ 0 h 1844298"/>
              <a:gd name="connsiteX2" fmla="*/ 1844298 w 1844298"/>
              <a:gd name="connsiteY2" fmla="*/ 1844298 h 1844298"/>
              <a:gd name="connsiteX3" fmla="*/ 0 w 1844298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298" h="1844298">
                <a:moveTo>
                  <a:pt x="0" y="0"/>
                </a:moveTo>
                <a:lnTo>
                  <a:pt x="1844298" y="0"/>
                </a:lnTo>
                <a:lnTo>
                  <a:pt x="1844298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0AEAFB0-7D2B-4207-B573-7E91AABD76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8833" y="2138245"/>
            <a:ext cx="1844298" cy="1844298"/>
          </a:xfrm>
          <a:custGeom>
            <a:avLst/>
            <a:gdLst>
              <a:gd name="connsiteX0" fmla="*/ 0 w 1844298"/>
              <a:gd name="connsiteY0" fmla="*/ 0 h 1844298"/>
              <a:gd name="connsiteX1" fmla="*/ 1844298 w 1844298"/>
              <a:gd name="connsiteY1" fmla="*/ 0 h 1844298"/>
              <a:gd name="connsiteX2" fmla="*/ 1844298 w 1844298"/>
              <a:gd name="connsiteY2" fmla="*/ 1844298 h 1844298"/>
              <a:gd name="connsiteX3" fmla="*/ 0 w 1844298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298" h="1844298">
                <a:moveTo>
                  <a:pt x="0" y="0"/>
                </a:moveTo>
                <a:lnTo>
                  <a:pt x="1844298" y="0"/>
                </a:lnTo>
                <a:lnTo>
                  <a:pt x="1844298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B93A93D-87BD-46CA-8F64-206074EB2B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401" y="878212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E25254-7007-4DDB-9B04-F925FFA2E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941" y="878212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56BF935-C7E6-4221-9A45-0E245D162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3113" y="870551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2785982-5E93-4C9D-800A-223EAD8E50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402" y="3631931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A7620A-7315-4A29-BD9F-6E11C5A497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940" y="3631932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8519607-50CF-41DD-82AD-43AF0545CD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113" y="3624270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AF1988-4967-4446-BC8F-DFD1F1C6F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9452" y="4271515"/>
            <a:ext cx="2840069" cy="1723605"/>
          </a:xfrm>
          <a:custGeom>
            <a:avLst/>
            <a:gdLst>
              <a:gd name="connsiteX0" fmla="*/ 0 w 2840069"/>
              <a:gd name="connsiteY0" fmla="*/ 0 h 1723605"/>
              <a:gd name="connsiteX1" fmla="*/ 2840069 w 2840069"/>
              <a:gd name="connsiteY1" fmla="*/ 0 h 1723605"/>
              <a:gd name="connsiteX2" fmla="*/ 2840069 w 2840069"/>
              <a:gd name="connsiteY2" fmla="*/ 1723605 h 1723605"/>
              <a:gd name="connsiteX3" fmla="*/ 0 w 2840069"/>
              <a:gd name="connsiteY3" fmla="*/ 1723605 h 1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69" h="1723605">
                <a:moveTo>
                  <a:pt x="0" y="0"/>
                </a:moveTo>
                <a:lnTo>
                  <a:pt x="2840069" y="0"/>
                </a:lnTo>
                <a:lnTo>
                  <a:pt x="2840069" y="1723605"/>
                </a:lnTo>
                <a:lnTo>
                  <a:pt x="0" y="1723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27AAA4-FF45-4A7F-813F-5DC322C98B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5965" y="4271514"/>
            <a:ext cx="2840069" cy="1723605"/>
          </a:xfrm>
          <a:custGeom>
            <a:avLst/>
            <a:gdLst>
              <a:gd name="connsiteX0" fmla="*/ 0 w 2840069"/>
              <a:gd name="connsiteY0" fmla="*/ 0 h 1723605"/>
              <a:gd name="connsiteX1" fmla="*/ 2840069 w 2840069"/>
              <a:gd name="connsiteY1" fmla="*/ 0 h 1723605"/>
              <a:gd name="connsiteX2" fmla="*/ 2840069 w 2840069"/>
              <a:gd name="connsiteY2" fmla="*/ 1723605 h 1723605"/>
              <a:gd name="connsiteX3" fmla="*/ 0 w 2840069"/>
              <a:gd name="connsiteY3" fmla="*/ 1723605 h 1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69" h="1723605">
                <a:moveTo>
                  <a:pt x="0" y="0"/>
                </a:moveTo>
                <a:lnTo>
                  <a:pt x="2840069" y="0"/>
                </a:lnTo>
                <a:lnTo>
                  <a:pt x="2840069" y="1723605"/>
                </a:lnTo>
                <a:lnTo>
                  <a:pt x="0" y="1723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9CAECD-0B94-4C9C-AAA7-B88BF31AEC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2479" y="4263884"/>
            <a:ext cx="2840069" cy="1723605"/>
          </a:xfrm>
          <a:custGeom>
            <a:avLst/>
            <a:gdLst>
              <a:gd name="connsiteX0" fmla="*/ 0 w 2840069"/>
              <a:gd name="connsiteY0" fmla="*/ 0 h 1723605"/>
              <a:gd name="connsiteX1" fmla="*/ 2840069 w 2840069"/>
              <a:gd name="connsiteY1" fmla="*/ 0 h 1723605"/>
              <a:gd name="connsiteX2" fmla="*/ 2840069 w 2840069"/>
              <a:gd name="connsiteY2" fmla="*/ 1723605 h 1723605"/>
              <a:gd name="connsiteX3" fmla="*/ 0 w 2840069"/>
              <a:gd name="connsiteY3" fmla="*/ 1723605 h 1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69" h="1723605">
                <a:moveTo>
                  <a:pt x="0" y="0"/>
                </a:moveTo>
                <a:lnTo>
                  <a:pt x="2840069" y="0"/>
                </a:lnTo>
                <a:lnTo>
                  <a:pt x="2840069" y="1723605"/>
                </a:lnTo>
                <a:lnTo>
                  <a:pt x="0" y="1723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1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C24071-5E79-4C81-B9F0-BF0C82DD6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39343"/>
            <a:ext cx="8752114" cy="2318657"/>
          </a:xfrm>
          <a:custGeom>
            <a:avLst/>
            <a:gdLst>
              <a:gd name="connsiteX0" fmla="*/ 0 w 8752114"/>
              <a:gd name="connsiteY0" fmla="*/ 0 h 2318657"/>
              <a:gd name="connsiteX1" fmla="*/ 8752114 w 8752114"/>
              <a:gd name="connsiteY1" fmla="*/ 0 h 2318657"/>
              <a:gd name="connsiteX2" fmla="*/ 8752114 w 8752114"/>
              <a:gd name="connsiteY2" fmla="*/ 2318657 h 2318657"/>
              <a:gd name="connsiteX3" fmla="*/ 0 w 8752114"/>
              <a:gd name="connsiteY3" fmla="*/ 2318657 h 231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114" h="2318657">
                <a:moveTo>
                  <a:pt x="0" y="0"/>
                </a:moveTo>
                <a:lnTo>
                  <a:pt x="8752114" y="0"/>
                </a:lnTo>
                <a:lnTo>
                  <a:pt x="8752114" y="2318657"/>
                </a:lnTo>
                <a:lnTo>
                  <a:pt x="0" y="2318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8751AE-EF97-4F9F-9CA7-37AB4A7815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35243" y="-5346"/>
            <a:ext cx="2356757" cy="4544690"/>
          </a:xfrm>
          <a:custGeom>
            <a:avLst/>
            <a:gdLst>
              <a:gd name="connsiteX0" fmla="*/ 0 w 2356757"/>
              <a:gd name="connsiteY0" fmla="*/ 0 h 4544690"/>
              <a:gd name="connsiteX1" fmla="*/ 2356757 w 2356757"/>
              <a:gd name="connsiteY1" fmla="*/ 0 h 4544690"/>
              <a:gd name="connsiteX2" fmla="*/ 2356757 w 2356757"/>
              <a:gd name="connsiteY2" fmla="*/ 4544690 h 4544690"/>
              <a:gd name="connsiteX3" fmla="*/ 0 w 2356757"/>
              <a:gd name="connsiteY3" fmla="*/ 4544690 h 454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757" h="4544690">
                <a:moveTo>
                  <a:pt x="0" y="0"/>
                </a:moveTo>
                <a:lnTo>
                  <a:pt x="2356757" y="0"/>
                </a:lnTo>
                <a:lnTo>
                  <a:pt x="2356757" y="4544690"/>
                </a:lnTo>
                <a:lnTo>
                  <a:pt x="0" y="45446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6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0540"/>
          </a:xfrm>
          <a:custGeom>
            <a:avLst/>
            <a:gdLst>
              <a:gd name="connsiteX0" fmla="*/ 0 w 12192000"/>
              <a:gd name="connsiteY0" fmla="*/ 0 h 4320540"/>
              <a:gd name="connsiteX1" fmla="*/ 12192000 w 12192000"/>
              <a:gd name="connsiteY1" fmla="*/ 0 h 4320540"/>
              <a:gd name="connsiteX2" fmla="*/ 12192000 w 12192000"/>
              <a:gd name="connsiteY2" fmla="*/ 4320540 h 4320540"/>
              <a:gd name="connsiteX3" fmla="*/ 0 w 12192000"/>
              <a:gd name="connsiteY3" fmla="*/ 4320540 h 432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0540">
                <a:moveTo>
                  <a:pt x="0" y="0"/>
                </a:moveTo>
                <a:lnTo>
                  <a:pt x="12192000" y="0"/>
                </a:lnTo>
                <a:lnTo>
                  <a:pt x="12192000" y="4320540"/>
                </a:lnTo>
                <a:lnTo>
                  <a:pt x="0" y="43205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42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6E60D3-F1EE-4C49-BD6E-E3357543BD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946" y="239635"/>
            <a:ext cx="11610109" cy="6378731"/>
          </a:xfrm>
          <a:custGeom>
            <a:avLst/>
            <a:gdLst>
              <a:gd name="connsiteX0" fmla="*/ 0 w 11610109"/>
              <a:gd name="connsiteY0" fmla="*/ 0 h 6378731"/>
              <a:gd name="connsiteX1" fmla="*/ 11610109 w 11610109"/>
              <a:gd name="connsiteY1" fmla="*/ 0 h 6378731"/>
              <a:gd name="connsiteX2" fmla="*/ 11610109 w 11610109"/>
              <a:gd name="connsiteY2" fmla="*/ 6378731 h 6378731"/>
              <a:gd name="connsiteX3" fmla="*/ 0 w 11610109"/>
              <a:gd name="connsiteY3" fmla="*/ 6378731 h 63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0109" h="6378731">
                <a:moveTo>
                  <a:pt x="0" y="0"/>
                </a:moveTo>
                <a:lnTo>
                  <a:pt x="11610109" y="0"/>
                </a:lnTo>
                <a:lnTo>
                  <a:pt x="11610109" y="6378731"/>
                </a:lnTo>
                <a:lnTo>
                  <a:pt x="0" y="63787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EB0D60-BF59-4918-AE62-9409B255B3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862" y="1091882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44302D-71ED-4043-A1AE-0159594F2C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8960" y="1091882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1870A6A-7A3E-4A81-9119-C85C1177C6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9119" y="3585597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C69E13D-30E7-4D14-801F-0A7D9836B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6217" y="3585597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47308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80810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114312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655573-7EA7-4C85-88C4-CF39D6F92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F8DA059-C0CF-4146-AC14-11A048D1C6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1564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5EB6B61-1600-4CF0-83F7-FEA003AD80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268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1680404-69E2-4E07-AEF3-8D92D70EA2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972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8B19E9-FFC1-4CAA-9925-2DA6A72AD7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BCC497D-9318-46A0-8E83-0C40294EB8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15640" y="1127579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813BE0A-8DDE-40C9-B676-86B5EF7E3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2680" y="1927225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1699EEF-6215-444D-BBD7-3056CFF8B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9720" y="2824389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E37146-28F9-42A8-90B9-029F13B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1" y="176213"/>
            <a:ext cx="2807917" cy="3819525"/>
          </a:xfrm>
          <a:custGeom>
            <a:avLst/>
            <a:gdLst>
              <a:gd name="connsiteX0" fmla="*/ 0 w 2807917"/>
              <a:gd name="connsiteY0" fmla="*/ 0 h 3819525"/>
              <a:gd name="connsiteX1" fmla="*/ 2807917 w 2807917"/>
              <a:gd name="connsiteY1" fmla="*/ 0 h 3819525"/>
              <a:gd name="connsiteX2" fmla="*/ 2807917 w 2807917"/>
              <a:gd name="connsiteY2" fmla="*/ 3819525 h 3819525"/>
              <a:gd name="connsiteX3" fmla="*/ 0 w 2807917"/>
              <a:gd name="connsiteY3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917" h="3819525">
                <a:moveTo>
                  <a:pt x="0" y="0"/>
                </a:moveTo>
                <a:lnTo>
                  <a:pt x="2807917" y="0"/>
                </a:lnTo>
                <a:lnTo>
                  <a:pt x="2807917" y="3819525"/>
                </a:lnTo>
                <a:lnTo>
                  <a:pt x="0" y="3819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423007-7F9F-431A-8275-14EECAF8F0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00270" y="176213"/>
            <a:ext cx="2807917" cy="3819525"/>
          </a:xfrm>
          <a:custGeom>
            <a:avLst/>
            <a:gdLst>
              <a:gd name="connsiteX0" fmla="*/ 0 w 2807917"/>
              <a:gd name="connsiteY0" fmla="*/ 0 h 3819525"/>
              <a:gd name="connsiteX1" fmla="*/ 2807917 w 2807917"/>
              <a:gd name="connsiteY1" fmla="*/ 0 h 3819525"/>
              <a:gd name="connsiteX2" fmla="*/ 2807917 w 2807917"/>
              <a:gd name="connsiteY2" fmla="*/ 3819525 h 3819525"/>
              <a:gd name="connsiteX3" fmla="*/ 0 w 2807917"/>
              <a:gd name="connsiteY3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917" h="3819525">
                <a:moveTo>
                  <a:pt x="0" y="0"/>
                </a:moveTo>
                <a:lnTo>
                  <a:pt x="2807917" y="0"/>
                </a:lnTo>
                <a:lnTo>
                  <a:pt x="2807917" y="3819525"/>
                </a:lnTo>
                <a:lnTo>
                  <a:pt x="0" y="3819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1ED62FE-6CA9-4890-9CA2-BB1D081DE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" y="4157663"/>
            <a:ext cx="5817687" cy="2524125"/>
          </a:xfrm>
          <a:custGeom>
            <a:avLst/>
            <a:gdLst>
              <a:gd name="connsiteX0" fmla="*/ 0 w 5817687"/>
              <a:gd name="connsiteY0" fmla="*/ 0 h 2524125"/>
              <a:gd name="connsiteX1" fmla="*/ 5817687 w 5817687"/>
              <a:gd name="connsiteY1" fmla="*/ 0 h 2524125"/>
              <a:gd name="connsiteX2" fmla="*/ 5817687 w 5817687"/>
              <a:gd name="connsiteY2" fmla="*/ 2524125 h 2524125"/>
              <a:gd name="connsiteX3" fmla="*/ 0 w 5817687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7687" h="2524125">
                <a:moveTo>
                  <a:pt x="0" y="0"/>
                </a:moveTo>
                <a:lnTo>
                  <a:pt x="5817687" y="0"/>
                </a:lnTo>
                <a:lnTo>
                  <a:pt x="5817687" y="2524125"/>
                </a:lnTo>
                <a:lnTo>
                  <a:pt x="0" y="2524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E2C131-1B52-4AC0-AC81-4B51C25443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3814" y="2909888"/>
            <a:ext cx="5817687" cy="3771899"/>
          </a:xfrm>
          <a:custGeom>
            <a:avLst/>
            <a:gdLst>
              <a:gd name="connsiteX0" fmla="*/ 0 w 5817687"/>
              <a:gd name="connsiteY0" fmla="*/ 0 h 3771899"/>
              <a:gd name="connsiteX1" fmla="*/ 5817687 w 5817687"/>
              <a:gd name="connsiteY1" fmla="*/ 0 h 3771899"/>
              <a:gd name="connsiteX2" fmla="*/ 5817687 w 5817687"/>
              <a:gd name="connsiteY2" fmla="*/ 3771899 h 3771899"/>
              <a:gd name="connsiteX3" fmla="*/ 0 w 5817687"/>
              <a:gd name="connsiteY3" fmla="*/ 3771899 h 37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7687" h="3771899">
                <a:moveTo>
                  <a:pt x="0" y="0"/>
                </a:moveTo>
                <a:lnTo>
                  <a:pt x="5817687" y="0"/>
                </a:lnTo>
                <a:lnTo>
                  <a:pt x="5817687" y="3771899"/>
                </a:lnTo>
                <a:lnTo>
                  <a:pt x="0" y="3771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04F99F5-CA48-412B-BD42-A023FD020A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3814" y="176213"/>
            <a:ext cx="2761874" cy="2562225"/>
          </a:xfrm>
          <a:custGeom>
            <a:avLst/>
            <a:gdLst>
              <a:gd name="connsiteX0" fmla="*/ 0 w 2761874"/>
              <a:gd name="connsiteY0" fmla="*/ 0 h 2562225"/>
              <a:gd name="connsiteX1" fmla="*/ 2761874 w 2761874"/>
              <a:gd name="connsiteY1" fmla="*/ 0 h 2562225"/>
              <a:gd name="connsiteX2" fmla="*/ 2761874 w 2761874"/>
              <a:gd name="connsiteY2" fmla="*/ 2562225 h 2562225"/>
              <a:gd name="connsiteX3" fmla="*/ 0 w 2761874"/>
              <a:gd name="connsiteY3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874" h="2562225">
                <a:moveTo>
                  <a:pt x="0" y="0"/>
                </a:moveTo>
                <a:lnTo>
                  <a:pt x="2761874" y="0"/>
                </a:lnTo>
                <a:lnTo>
                  <a:pt x="2761874" y="2562225"/>
                </a:lnTo>
                <a:lnTo>
                  <a:pt x="0" y="2562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B95C80B-AB24-4FE0-875A-5B94D10B13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1315" y="176212"/>
            <a:ext cx="2880186" cy="2562225"/>
          </a:xfrm>
          <a:custGeom>
            <a:avLst/>
            <a:gdLst>
              <a:gd name="connsiteX0" fmla="*/ 0 w 2880186"/>
              <a:gd name="connsiteY0" fmla="*/ 0 h 2562225"/>
              <a:gd name="connsiteX1" fmla="*/ 2880186 w 2880186"/>
              <a:gd name="connsiteY1" fmla="*/ 0 h 2562225"/>
              <a:gd name="connsiteX2" fmla="*/ 2880186 w 2880186"/>
              <a:gd name="connsiteY2" fmla="*/ 2562225 h 2562225"/>
              <a:gd name="connsiteX3" fmla="*/ 0 w 2880186"/>
              <a:gd name="connsiteY3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186" h="2562225">
                <a:moveTo>
                  <a:pt x="0" y="0"/>
                </a:moveTo>
                <a:lnTo>
                  <a:pt x="2880186" y="0"/>
                </a:lnTo>
                <a:lnTo>
                  <a:pt x="2880186" y="2562225"/>
                </a:lnTo>
                <a:lnTo>
                  <a:pt x="0" y="2562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D4F7243-3090-41F6-AE60-34473AB732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57450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183CAD-5C8C-4C82-8F88-FD52D6CC7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4657725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0CAFAE6-81CC-4E13-8739-D3624F916C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2457450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0AEF1D7-0689-4EBF-904F-EFFF90420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4657725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BB98FF-AA2E-45A4-AFFD-738C25836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9663" y="622441"/>
            <a:ext cx="4922057" cy="2828346"/>
          </a:xfrm>
          <a:custGeom>
            <a:avLst/>
            <a:gdLst>
              <a:gd name="connsiteX0" fmla="*/ 0 w 4922057"/>
              <a:gd name="connsiteY0" fmla="*/ 0 h 2828346"/>
              <a:gd name="connsiteX1" fmla="*/ 4922057 w 4922057"/>
              <a:gd name="connsiteY1" fmla="*/ 0 h 2828346"/>
              <a:gd name="connsiteX2" fmla="*/ 4922057 w 4922057"/>
              <a:gd name="connsiteY2" fmla="*/ 2828346 h 2828346"/>
              <a:gd name="connsiteX3" fmla="*/ 0 w 4922057"/>
              <a:gd name="connsiteY3" fmla="*/ 2828346 h 28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057" h="2828346">
                <a:moveTo>
                  <a:pt x="0" y="0"/>
                </a:moveTo>
                <a:lnTo>
                  <a:pt x="4922057" y="0"/>
                </a:lnTo>
                <a:lnTo>
                  <a:pt x="4922057" y="2828346"/>
                </a:lnTo>
                <a:lnTo>
                  <a:pt x="0" y="2828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762EB5-309E-4B72-B7D0-9192A476C7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0281" y="3597714"/>
            <a:ext cx="4922057" cy="2828346"/>
          </a:xfrm>
          <a:custGeom>
            <a:avLst/>
            <a:gdLst>
              <a:gd name="connsiteX0" fmla="*/ 0 w 4922057"/>
              <a:gd name="connsiteY0" fmla="*/ 0 h 2828346"/>
              <a:gd name="connsiteX1" fmla="*/ 4922057 w 4922057"/>
              <a:gd name="connsiteY1" fmla="*/ 0 h 2828346"/>
              <a:gd name="connsiteX2" fmla="*/ 4922057 w 4922057"/>
              <a:gd name="connsiteY2" fmla="*/ 2828346 h 2828346"/>
              <a:gd name="connsiteX3" fmla="*/ 0 w 4922057"/>
              <a:gd name="connsiteY3" fmla="*/ 2828346 h 28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057" h="2828346">
                <a:moveTo>
                  <a:pt x="0" y="0"/>
                </a:moveTo>
                <a:lnTo>
                  <a:pt x="4922057" y="0"/>
                </a:lnTo>
                <a:lnTo>
                  <a:pt x="4922057" y="2828346"/>
                </a:lnTo>
                <a:lnTo>
                  <a:pt x="0" y="2828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3A9DECB-9300-4D10-9B35-56A294214C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1313" y="3597714"/>
            <a:ext cx="2580407" cy="1482771"/>
          </a:xfrm>
          <a:custGeom>
            <a:avLst/>
            <a:gdLst>
              <a:gd name="connsiteX0" fmla="*/ 0 w 2580407"/>
              <a:gd name="connsiteY0" fmla="*/ 0 h 1482771"/>
              <a:gd name="connsiteX1" fmla="*/ 2580407 w 2580407"/>
              <a:gd name="connsiteY1" fmla="*/ 0 h 1482771"/>
              <a:gd name="connsiteX2" fmla="*/ 2580407 w 2580407"/>
              <a:gd name="connsiteY2" fmla="*/ 1482771 h 1482771"/>
              <a:gd name="connsiteX3" fmla="*/ 0 w 2580407"/>
              <a:gd name="connsiteY3" fmla="*/ 1482771 h 14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407" h="1482771">
                <a:moveTo>
                  <a:pt x="0" y="0"/>
                </a:moveTo>
                <a:lnTo>
                  <a:pt x="2580407" y="0"/>
                </a:lnTo>
                <a:lnTo>
                  <a:pt x="2580407" y="1482771"/>
                </a:lnTo>
                <a:lnTo>
                  <a:pt x="0" y="1482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81D6151-3141-405A-B49A-897BD3318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0281" y="1968015"/>
            <a:ext cx="2580407" cy="1482771"/>
          </a:xfrm>
          <a:custGeom>
            <a:avLst/>
            <a:gdLst>
              <a:gd name="connsiteX0" fmla="*/ 0 w 2580407"/>
              <a:gd name="connsiteY0" fmla="*/ 0 h 1482771"/>
              <a:gd name="connsiteX1" fmla="*/ 2580407 w 2580407"/>
              <a:gd name="connsiteY1" fmla="*/ 0 h 1482771"/>
              <a:gd name="connsiteX2" fmla="*/ 2580407 w 2580407"/>
              <a:gd name="connsiteY2" fmla="*/ 1482771 h 1482771"/>
              <a:gd name="connsiteX3" fmla="*/ 0 w 2580407"/>
              <a:gd name="connsiteY3" fmla="*/ 1482771 h 14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407" h="1482771">
                <a:moveTo>
                  <a:pt x="0" y="0"/>
                </a:moveTo>
                <a:lnTo>
                  <a:pt x="2580407" y="0"/>
                </a:lnTo>
                <a:lnTo>
                  <a:pt x="2580407" y="1482771"/>
                </a:lnTo>
                <a:lnTo>
                  <a:pt x="0" y="1482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D511767E-BE26-49C7-9373-66534392CA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6720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B726365-53C0-4586-A564-C145826FD3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4184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62A58CF4-C847-428D-83A2-029BCD070B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1648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02A8A3-2BBD-4A7C-A326-73B60FC4D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0"/>
            <a:ext cx="5010150" cy="6858000"/>
          </a:xfrm>
          <a:custGeom>
            <a:avLst/>
            <a:gdLst>
              <a:gd name="connsiteX0" fmla="*/ 0 w 5010150"/>
              <a:gd name="connsiteY0" fmla="*/ 0 h 6858000"/>
              <a:gd name="connsiteX1" fmla="*/ 5010150 w 5010150"/>
              <a:gd name="connsiteY1" fmla="*/ 0 h 6858000"/>
              <a:gd name="connsiteX2" fmla="*/ 5010150 w 5010150"/>
              <a:gd name="connsiteY2" fmla="*/ 6858000 h 6858000"/>
              <a:gd name="connsiteX3" fmla="*/ 0 w 5010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50" h="6858000">
                <a:moveTo>
                  <a:pt x="0" y="0"/>
                </a:moveTo>
                <a:lnTo>
                  <a:pt x="5010150" y="0"/>
                </a:lnTo>
                <a:lnTo>
                  <a:pt x="50101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07BD6-4304-485E-B1CC-206213BF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BA44-4FE4-4631-AAEC-E426B31E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4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0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75" r:id="rId8"/>
    <p:sldLayoutId id="2147483678" r:id="rId9"/>
    <p:sldLayoutId id="2147483664" r:id="rId10"/>
    <p:sldLayoutId id="2147483719" r:id="rId11"/>
    <p:sldLayoutId id="2147483669" r:id="rId12"/>
    <p:sldLayoutId id="2147483671" r:id="rId13"/>
    <p:sldLayoutId id="2147483672" r:id="rId14"/>
    <p:sldLayoutId id="2147483674" r:id="rId15"/>
    <p:sldLayoutId id="2147483685" r:id="rId16"/>
    <p:sldLayoutId id="2147483686" r:id="rId17"/>
    <p:sldLayoutId id="2147483716" r:id="rId18"/>
    <p:sldLayoutId id="2147483717" r:id="rId19"/>
    <p:sldLayoutId id="214748371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4FA5BED-26D2-473A-BAA1-BAE531CA7D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6B057-DCDD-427D-B416-60F2CF5277D4}"/>
              </a:ext>
            </a:extLst>
          </p:cNvPr>
          <p:cNvSpPr txBox="1"/>
          <p:nvPr/>
        </p:nvSpPr>
        <p:spPr>
          <a:xfrm>
            <a:off x="4504592" y="2490836"/>
            <a:ext cx="3182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400" b="1" i="0" dirty="0">
                <a:solidFill>
                  <a:schemeClr val="bg1"/>
                </a:solidFill>
                <a:effectLst/>
              </a:rPr>
              <a:t>JAMBOREE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C8D52-B48D-4A43-BB64-C096E5B49772}"/>
              </a:ext>
            </a:extLst>
          </p:cNvPr>
          <p:cNvSpPr/>
          <p:nvPr/>
        </p:nvSpPr>
        <p:spPr>
          <a:xfrm>
            <a:off x="2675792" y="3231286"/>
            <a:ext cx="7119859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6A872F9-089D-47A4-967C-98F8F4DBDD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B49FFD-2876-4595-AF5E-73BD743EA3F9}"/>
              </a:ext>
            </a:extLst>
          </p:cNvPr>
          <p:cNvSpPr txBox="1"/>
          <p:nvPr/>
        </p:nvSpPr>
        <p:spPr>
          <a:xfrm>
            <a:off x="290946" y="239636"/>
            <a:ext cx="11610109" cy="6378731"/>
          </a:xfrm>
          <a:custGeom>
            <a:avLst/>
            <a:gdLst/>
            <a:ahLst/>
            <a:cxnLst/>
            <a:rect l="l" t="t" r="r" b="b"/>
            <a:pathLst>
              <a:path w="11610109" h="6378731">
                <a:moveTo>
                  <a:pt x="6508147" y="504787"/>
                </a:moveTo>
                <a:lnTo>
                  <a:pt x="6508147" y="1839896"/>
                </a:lnTo>
                <a:lnTo>
                  <a:pt x="8212071" y="1839896"/>
                </a:lnTo>
                <a:lnTo>
                  <a:pt x="8212071" y="5911610"/>
                </a:lnTo>
                <a:lnTo>
                  <a:pt x="9882802" y="5911610"/>
                </a:lnTo>
                <a:lnTo>
                  <a:pt x="9882802" y="1839896"/>
                </a:lnTo>
                <a:lnTo>
                  <a:pt x="11586725" y="1839896"/>
                </a:lnTo>
                <a:lnTo>
                  <a:pt x="11586725" y="504787"/>
                </a:lnTo>
                <a:close/>
                <a:moveTo>
                  <a:pt x="0" y="0"/>
                </a:moveTo>
                <a:lnTo>
                  <a:pt x="11610109" y="0"/>
                </a:lnTo>
                <a:lnTo>
                  <a:pt x="11610109" y="6378731"/>
                </a:lnTo>
                <a:lnTo>
                  <a:pt x="0" y="63787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59500" dirty="0"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D03D9-AAB8-498A-A8C1-E4BAAAA253D7}"/>
              </a:ext>
            </a:extLst>
          </p:cNvPr>
          <p:cNvSpPr/>
          <p:nvPr/>
        </p:nvSpPr>
        <p:spPr>
          <a:xfrm>
            <a:off x="4272726" y="1095375"/>
            <a:ext cx="3646548" cy="4781550"/>
          </a:xfrm>
          <a:prstGeom prst="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43824-3D1C-411E-B7AC-C51837F0652E}"/>
              </a:ext>
            </a:extLst>
          </p:cNvPr>
          <p:cNvSpPr/>
          <p:nvPr/>
        </p:nvSpPr>
        <p:spPr>
          <a:xfrm>
            <a:off x="1016844" y="2608259"/>
            <a:ext cx="432917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1D1F5-BD0C-4B84-98F3-69A37F47D664}"/>
              </a:ext>
            </a:extLst>
          </p:cNvPr>
          <p:cNvSpPr txBox="1"/>
          <p:nvPr/>
        </p:nvSpPr>
        <p:spPr>
          <a:xfrm>
            <a:off x="1620851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C4C8F-D15C-4E51-9AA9-74461CAEF29F}"/>
              </a:ext>
            </a:extLst>
          </p:cNvPr>
          <p:cNvSpPr/>
          <p:nvPr/>
        </p:nvSpPr>
        <p:spPr>
          <a:xfrm>
            <a:off x="1620851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27" name="Group 657">
            <a:extLst>
              <a:ext uri="{FF2B5EF4-FFF2-40B4-BE49-F238E27FC236}">
                <a16:creationId xmlns:a16="http://schemas.microsoft.com/office/drawing/2014/main" id="{2B13A67C-332A-404E-B756-FAA702A49E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6845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28" name="Freeform 659">
              <a:extLst>
                <a:ext uri="{FF2B5EF4-FFF2-40B4-BE49-F238E27FC236}">
                  <a16:creationId xmlns:a16="http://schemas.microsoft.com/office/drawing/2014/main" id="{EF602FC9-95FD-4CA0-8AB5-D61A7222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9" name="Freeform 660">
              <a:extLst>
                <a:ext uri="{FF2B5EF4-FFF2-40B4-BE49-F238E27FC236}">
                  <a16:creationId xmlns:a16="http://schemas.microsoft.com/office/drawing/2014/main" id="{248CE67D-B605-4027-B51D-DCC377B6E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38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E88E6-6F68-4583-B551-79B517E95F2B}"/>
              </a:ext>
            </a:extLst>
          </p:cNvPr>
          <p:cNvSpPr/>
          <p:nvPr/>
        </p:nvSpPr>
        <p:spPr>
          <a:xfrm>
            <a:off x="9831645" y="0"/>
            <a:ext cx="18972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A1899FE-5A72-4268-A9AD-0123C0894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564" r="781" b="-564"/>
          <a:stretch/>
        </p:blipFill>
        <p:spPr>
          <a:xfrm>
            <a:off x="5550531" y="1144042"/>
            <a:ext cx="6407869" cy="4985074"/>
          </a:xfr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6BCF51F-656E-4C3A-B9B4-5A5CF03542C6}"/>
              </a:ext>
            </a:extLst>
          </p:cNvPr>
          <p:cNvSpPr/>
          <p:nvPr/>
        </p:nvSpPr>
        <p:spPr>
          <a:xfrm>
            <a:off x="1134158" y="2908655"/>
            <a:ext cx="366914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B71E765-549C-4D6A-95C4-80A0E7285BF0}"/>
              </a:ext>
            </a:extLst>
          </p:cNvPr>
          <p:cNvSpPr/>
          <p:nvPr/>
        </p:nvSpPr>
        <p:spPr>
          <a:xfrm>
            <a:off x="1188653" y="5021334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8E5AA5-1C29-4F0D-9108-C81A685EDE55}"/>
              </a:ext>
            </a:extLst>
          </p:cNvPr>
          <p:cNvSpPr txBox="1"/>
          <p:nvPr/>
        </p:nvSpPr>
        <p:spPr>
          <a:xfrm>
            <a:off x="1393159" y="5032308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329A70-9CFD-4F1A-A2B1-3B47110CEC81}"/>
              </a:ext>
            </a:extLst>
          </p:cNvPr>
          <p:cNvSpPr txBox="1"/>
          <p:nvPr/>
        </p:nvSpPr>
        <p:spPr>
          <a:xfrm>
            <a:off x="926201" y="2357373"/>
            <a:ext cx="300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9120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EB597B3-8D89-4EDA-A485-33D1AB80F4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2EF30-98CD-41EE-B7C7-CBC2607788C0}"/>
              </a:ext>
            </a:extLst>
          </p:cNvPr>
          <p:cNvSpPr/>
          <p:nvPr/>
        </p:nvSpPr>
        <p:spPr>
          <a:xfrm>
            <a:off x="848591" y="810491"/>
            <a:ext cx="10494818" cy="5237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4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27E49A5-2DE3-43F2-B043-3B6C2432DEFB}"/>
              </a:ext>
            </a:extLst>
          </p:cNvPr>
          <p:cNvSpPr/>
          <p:nvPr/>
        </p:nvSpPr>
        <p:spPr>
          <a:xfrm flipH="1">
            <a:off x="-1339" y="0"/>
            <a:ext cx="7644714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9FBCA1-DA29-4311-A019-27236124D3CA}"/>
              </a:ext>
            </a:extLst>
          </p:cNvPr>
          <p:cNvSpPr/>
          <p:nvPr/>
        </p:nvSpPr>
        <p:spPr>
          <a:xfrm flipH="1">
            <a:off x="8619510" y="1679943"/>
            <a:ext cx="2520314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et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magna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5004AF0-4BE5-48A6-8EB6-50F78806D3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0" b="1144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4A8E0A1-5180-46BB-AD9D-0CF0581139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r="15376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84707FF-5495-4D8A-B11A-EC20EF7C93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r="1537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08EAFFF-D15C-4D72-B4FB-CB0E23BE5A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b="1726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ACC1C9A-BBD5-4E46-AC00-5E480CF78FC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r="13166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DF9ADF2-228B-448C-939F-C1675F5FD3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4" r="20814"/>
          <a:stretch>
            <a:fillRect/>
          </a:stretch>
        </p:blipFill>
        <p:spPr/>
      </p:pic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FC19826F-28C5-4D9A-B2FC-07BFA45420CD}"/>
              </a:ext>
            </a:extLst>
          </p:cNvPr>
          <p:cNvSpPr/>
          <p:nvPr/>
        </p:nvSpPr>
        <p:spPr>
          <a:xfrm>
            <a:off x="2855812" y="2889502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4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2D0F62F-8A24-4AEB-88CC-8B0F0E3EFD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D834D7-71B5-4218-A756-7CC72DDDDA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r="31621"/>
          <a:stretch/>
        </p:blipFill>
        <p:spPr>
          <a:xfrm>
            <a:off x="6599695" y="2138246"/>
            <a:ext cx="1844298" cy="1844298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90C8D51-42D3-4C60-9B6B-98F96193BF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26855"/>
          <a:stretch/>
        </p:blipFill>
        <p:spPr>
          <a:xfrm>
            <a:off x="9138833" y="2138245"/>
            <a:ext cx="1844298" cy="1844298"/>
          </a:xfr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B0068482-3053-4BE5-A9E4-84033393F253}"/>
              </a:ext>
            </a:extLst>
          </p:cNvPr>
          <p:cNvSpPr/>
          <p:nvPr/>
        </p:nvSpPr>
        <p:spPr>
          <a:xfrm flipH="1">
            <a:off x="834857" y="2138245"/>
            <a:ext cx="2520314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et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magna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451C3B-E305-41BC-A857-212DD2E96C0D}"/>
              </a:ext>
            </a:extLst>
          </p:cNvPr>
          <p:cNvSpPr/>
          <p:nvPr/>
        </p:nvSpPr>
        <p:spPr>
          <a:xfrm flipH="1">
            <a:off x="4230315" y="4139912"/>
            <a:ext cx="658305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, sed do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et, magna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KEYNOTE PRESENTATION">
            <a:extLst>
              <a:ext uri="{FF2B5EF4-FFF2-40B4-BE49-F238E27FC236}">
                <a16:creationId xmlns:a16="http://schemas.microsoft.com/office/drawing/2014/main" id="{A1DADB63-2577-4D4E-8505-6A4A8A326633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837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226560" y="1618556"/>
            <a:ext cx="2663955" cy="2663955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764024" y="1618556"/>
            <a:ext cx="2663955" cy="2663955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301488" y="1618556"/>
            <a:ext cx="2663955" cy="2663955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4B6873-39F1-478A-9446-4CCC76C61D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EF84060-3A53-47D5-A153-DDC8FE5CA9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18320AF-99E8-43A6-8980-085E18E2A1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7245D8B-398F-4101-9F9A-AFA9DD3CBC63}"/>
              </a:ext>
            </a:extLst>
          </p:cNvPr>
          <p:cNvSpPr/>
          <p:nvPr/>
        </p:nvSpPr>
        <p:spPr>
          <a:xfrm>
            <a:off x="8552674" y="4582671"/>
            <a:ext cx="2161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for example lorem ipsum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D2802F-1A91-48C5-B1AA-8B707135F0DC}"/>
              </a:ext>
            </a:extLst>
          </p:cNvPr>
          <p:cNvSpPr/>
          <p:nvPr/>
        </p:nvSpPr>
        <p:spPr>
          <a:xfrm>
            <a:off x="5015209" y="4582671"/>
            <a:ext cx="2161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for example lorem ipsum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99B-825A-4175-87CD-C7638FF1637E}"/>
              </a:ext>
            </a:extLst>
          </p:cNvPr>
          <p:cNvSpPr/>
          <p:nvPr/>
        </p:nvSpPr>
        <p:spPr>
          <a:xfrm>
            <a:off x="1379802" y="4582671"/>
            <a:ext cx="2161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for example lorem ipsum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KEYNOTE PRESENTATION">
            <a:extLst>
              <a:ext uri="{FF2B5EF4-FFF2-40B4-BE49-F238E27FC236}">
                <a16:creationId xmlns:a16="http://schemas.microsoft.com/office/drawing/2014/main" id="{8C7E3E5C-2C96-42B9-B462-957CBE232BAD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90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8C13F-4AEB-4D7E-B2E3-7BF3C6D84BD9}"/>
              </a:ext>
            </a:extLst>
          </p:cNvPr>
          <p:cNvSpPr/>
          <p:nvPr/>
        </p:nvSpPr>
        <p:spPr>
          <a:xfrm>
            <a:off x="0" y="3953022"/>
            <a:ext cx="12192000" cy="29049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1902" y="1838204"/>
            <a:ext cx="6765051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Adobe Fan Heiti Std B" panose="020B0700000000000000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4026" y="4743182"/>
            <a:ext cx="10308940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1726570" y="1646205"/>
            <a:ext cx="1913445" cy="1913445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032D52-2597-4A7A-AF26-CAE9FB0296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6644"/>
          <a:stretch>
            <a:fillRect/>
          </a:stretch>
        </p:blipFill>
        <p:spPr/>
      </p:pic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72101E4E-189F-4084-B363-FAD0218BDF46}"/>
              </a:ext>
            </a:extLst>
          </p:cNvPr>
          <p:cNvSpPr/>
          <p:nvPr/>
        </p:nvSpPr>
        <p:spPr>
          <a:xfrm>
            <a:off x="4031901" y="138808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09001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4014A68-45ED-4B30-854E-02E83CADCB8C}"/>
              </a:ext>
            </a:extLst>
          </p:cNvPr>
          <p:cNvSpPr/>
          <p:nvPr/>
        </p:nvSpPr>
        <p:spPr>
          <a:xfrm>
            <a:off x="1471006" y="1071581"/>
            <a:ext cx="9249989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BBDEFAF-A6BC-4565-B192-F9A19EB8D6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3824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4E0F7C5-1BEF-45AD-A969-DE682AA121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3824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12BAC21-5C56-4276-AE44-8D075D09C8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3861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B675F08-630D-4601-85DF-0AC2726C8D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3861"/>
          <a:stretch>
            <a:fillRect/>
          </a:stretch>
        </p:blipFill>
        <p:spPr/>
      </p:pic>
      <p:sp>
        <p:nvSpPr>
          <p:cNvPr id="48" name="KEYNOTE PRESENTATION">
            <a:extLst>
              <a:ext uri="{FF2B5EF4-FFF2-40B4-BE49-F238E27FC236}">
                <a16:creationId xmlns:a16="http://schemas.microsoft.com/office/drawing/2014/main" id="{26C2CE41-CFCD-469F-8F4A-DA91AA6E20BB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22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E52A954-2EA9-4C28-B7BB-CF16719294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7" b="686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F8809-5D47-458A-A431-3F299972A8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" b="6884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B101715-2906-45B0-9399-1287FD3755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" b="6884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923CBD6-5B38-4436-A83E-1F01C854AF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1" b="11671"/>
          <a:stretch>
            <a:fillRect/>
          </a:stretch>
        </p:blipFill>
        <p:spPr/>
      </p:pic>
      <p:sp>
        <p:nvSpPr>
          <p:cNvPr id="16" name="KEYNOTE PRESENTATION">
            <a:extLst>
              <a:ext uri="{FF2B5EF4-FFF2-40B4-BE49-F238E27FC236}">
                <a16:creationId xmlns:a16="http://schemas.microsoft.com/office/drawing/2014/main" id="{0C1CADF2-28A7-444D-86EF-A3EDB337F49C}"/>
              </a:ext>
            </a:extLst>
          </p:cNvPr>
          <p:cNvSpPr/>
          <p:nvPr/>
        </p:nvSpPr>
        <p:spPr>
          <a:xfrm>
            <a:off x="8740688" y="490257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FC9D6D-FA02-4F82-ABF5-CBC1D6BA1532}"/>
              </a:ext>
            </a:extLst>
          </p:cNvPr>
          <p:cNvSpPr/>
          <p:nvPr/>
        </p:nvSpPr>
        <p:spPr>
          <a:xfrm>
            <a:off x="8740688" y="895301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18" name="KEYNOTE PRESENTATION">
            <a:extLst>
              <a:ext uri="{FF2B5EF4-FFF2-40B4-BE49-F238E27FC236}">
                <a16:creationId xmlns:a16="http://schemas.microsoft.com/office/drawing/2014/main" id="{C960FAE9-074F-4D69-A444-E12655B5007B}"/>
              </a:ext>
            </a:extLst>
          </p:cNvPr>
          <p:cNvSpPr/>
          <p:nvPr/>
        </p:nvSpPr>
        <p:spPr>
          <a:xfrm>
            <a:off x="0" y="3943203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A6690E-88A0-4734-A5C1-71109CD1677F}"/>
              </a:ext>
            </a:extLst>
          </p:cNvPr>
          <p:cNvSpPr/>
          <p:nvPr/>
        </p:nvSpPr>
        <p:spPr>
          <a:xfrm>
            <a:off x="0" y="4348247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</p:spTree>
    <p:extLst>
      <p:ext uri="{BB962C8B-B14F-4D97-AF65-F5344CB8AC3E}">
        <p14:creationId xmlns:p14="http://schemas.microsoft.com/office/powerpoint/2010/main" val="110663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283841-6433-420E-9775-A184485951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r="2466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0D52CA8-C68F-4E38-8D44-4EA5DA7DAC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236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DD1C2D7-A407-4F37-9494-5107A3714D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18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592164D-5C5A-46DD-9802-5F84D6B235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r="21049"/>
          <a:stretch>
            <a:fillRect/>
          </a:stretch>
        </p:blipFill>
        <p:spPr/>
      </p:pic>
      <p:sp>
        <p:nvSpPr>
          <p:cNvPr id="43" name="KEYNOTE PRESENTATION">
            <a:extLst>
              <a:ext uri="{FF2B5EF4-FFF2-40B4-BE49-F238E27FC236}">
                <a16:creationId xmlns:a16="http://schemas.microsoft.com/office/drawing/2014/main" id="{F24F5E77-3466-463E-BA73-8DC23A7020D7}"/>
              </a:ext>
            </a:extLst>
          </p:cNvPr>
          <p:cNvSpPr/>
          <p:nvPr/>
        </p:nvSpPr>
        <p:spPr>
          <a:xfrm>
            <a:off x="228600" y="4955490"/>
            <a:ext cx="4972930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000" b="1" dirty="0">
                <a:latin typeface="+mn-lt"/>
              </a:rPr>
              <a:t>YOUR TITLE GOES HERE</a:t>
            </a:r>
            <a:endParaRPr sz="2000" b="1" dirty="0"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79CAC6-3B13-43B9-8062-C0232BE1F8A4}"/>
              </a:ext>
            </a:extLst>
          </p:cNvPr>
          <p:cNvSpPr/>
          <p:nvPr/>
        </p:nvSpPr>
        <p:spPr>
          <a:xfrm>
            <a:off x="228600" y="5356345"/>
            <a:ext cx="5609492" cy="114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5" name="KEYNOTE PRESENTATION">
            <a:extLst>
              <a:ext uri="{FF2B5EF4-FFF2-40B4-BE49-F238E27FC236}">
                <a16:creationId xmlns:a16="http://schemas.microsoft.com/office/drawing/2014/main" id="{A244AE0F-6EA6-4FC9-912D-F5311F1AEA66}"/>
              </a:ext>
            </a:extLst>
          </p:cNvPr>
          <p:cNvSpPr/>
          <p:nvPr/>
        </p:nvSpPr>
        <p:spPr>
          <a:xfrm>
            <a:off x="6202679" y="136459"/>
            <a:ext cx="5459437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000" b="1" dirty="0">
                <a:latin typeface="+mn-lt"/>
              </a:rPr>
              <a:t>YOUR TITLE GOES HERE</a:t>
            </a:r>
            <a:endParaRPr sz="2000" b="1" dirty="0"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92D410-C594-43F1-83C7-758BA73006CA}"/>
              </a:ext>
            </a:extLst>
          </p:cNvPr>
          <p:cNvSpPr/>
          <p:nvPr/>
        </p:nvSpPr>
        <p:spPr>
          <a:xfrm>
            <a:off x="6202679" y="553255"/>
            <a:ext cx="5459437" cy="114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</p:spTree>
    <p:extLst>
      <p:ext uri="{BB962C8B-B14F-4D97-AF65-F5344CB8AC3E}">
        <p14:creationId xmlns:p14="http://schemas.microsoft.com/office/powerpoint/2010/main" val="400335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23854BC-C35A-44EF-9F37-61713A156FAD}"/>
              </a:ext>
            </a:extLst>
          </p:cNvPr>
          <p:cNvSpPr/>
          <p:nvPr/>
        </p:nvSpPr>
        <p:spPr>
          <a:xfrm>
            <a:off x="0" y="762000"/>
            <a:ext cx="11982450" cy="5391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DCFBF-E770-45A8-8F32-97CAA21E602F}"/>
              </a:ext>
            </a:extLst>
          </p:cNvPr>
          <p:cNvSpPr/>
          <p:nvPr/>
        </p:nvSpPr>
        <p:spPr>
          <a:xfrm>
            <a:off x="6972300" y="0"/>
            <a:ext cx="501015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935A7D3-A23B-474C-A5CE-609D8ECF81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25668"/>
          <a:stretch>
            <a:fillRect/>
          </a:stretch>
        </p:blipFill>
        <p:spPr/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547C1A3-F2C0-4FDB-88AB-018EB7804CF0}"/>
              </a:ext>
            </a:extLst>
          </p:cNvPr>
          <p:cNvSpPr txBox="1"/>
          <p:nvPr/>
        </p:nvSpPr>
        <p:spPr>
          <a:xfrm>
            <a:off x="1237012" y="1940322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EAFA8C-FFE6-4ABB-8220-FC556940D25B}"/>
              </a:ext>
            </a:extLst>
          </p:cNvPr>
          <p:cNvSpPr txBox="1"/>
          <p:nvPr/>
        </p:nvSpPr>
        <p:spPr>
          <a:xfrm>
            <a:off x="1237011" y="2358920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B38CEC-5248-40F5-B775-8778C8431A0B}"/>
              </a:ext>
            </a:extLst>
          </p:cNvPr>
          <p:cNvSpPr txBox="1"/>
          <p:nvPr/>
        </p:nvSpPr>
        <p:spPr>
          <a:xfrm>
            <a:off x="4281802" y="1940322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06BC6C-463E-4D78-867D-6A7C6C7DACC8}"/>
              </a:ext>
            </a:extLst>
          </p:cNvPr>
          <p:cNvSpPr txBox="1"/>
          <p:nvPr/>
        </p:nvSpPr>
        <p:spPr>
          <a:xfrm>
            <a:off x="4281801" y="2358920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F4D58-09C5-436E-A076-324BE4BF0FA9}"/>
              </a:ext>
            </a:extLst>
          </p:cNvPr>
          <p:cNvSpPr txBox="1"/>
          <p:nvPr/>
        </p:nvSpPr>
        <p:spPr>
          <a:xfrm>
            <a:off x="1237012" y="4220159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141CDF-86BA-4AEE-9BB1-551029495290}"/>
              </a:ext>
            </a:extLst>
          </p:cNvPr>
          <p:cNvSpPr txBox="1"/>
          <p:nvPr/>
        </p:nvSpPr>
        <p:spPr>
          <a:xfrm>
            <a:off x="1237011" y="4638757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657821-09C4-424F-BE8B-689200C67F8A}"/>
              </a:ext>
            </a:extLst>
          </p:cNvPr>
          <p:cNvSpPr txBox="1"/>
          <p:nvPr/>
        </p:nvSpPr>
        <p:spPr>
          <a:xfrm>
            <a:off x="4281802" y="4220159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DC4044-1F23-461E-979B-9DAE8A6E2FAB}"/>
              </a:ext>
            </a:extLst>
          </p:cNvPr>
          <p:cNvSpPr txBox="1"/>
          <p:nvPr/>
        </p:nvSpPr>
        <p:spPr>
          <a:xfrm>
            <a:off x="4281801" y="4638757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62" name="Group 907">
            <a:extLst>
              <a:ext uri="{FF2B5EF4-FFF2-40B4-BE49-F238E27FC236}">
                <a16:creationId xmlns:a16="http://schemas.microsoft.com/office/drawing/2014/main" id="{C8554B7E-DAFA-4F79-88BC-545FEF5C85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7887" y="3631357"/>
            <a:ext cx="479411" cy="526452"/>
            <a:chOff x="5050" y="367"/>
            <a:chExt cx="693" cy="761"/>
          </a:xfrm>
          <a:noFill/>
        </p:grpSpPr>
        <p:sp>
          <p:nvSpPr>
            <p:cNvPr id="63" name="Freeform 909">
              <a:extLst>
                <a:ext uri="{FF2B5EF4-FFF2-40B4-BE49-F238E27FC236}">
                  <a16:creationId xmlns:a16="http://schemas.microsoft.com/office/drawing/2014/main" id="{09DE4510-9FAD-452D-B404-56BAC548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3" y="484"/>
              <a:ext cx="466" cy="644"/>
            </a:xfrm>
            <a:custGeom>
              <a:avLst/>
              <a:gdLst>
                <a:gd name="T0" fmla="*/ 862 w 2331"/>
                <a:gd name="T1" fmla="*/ 345 h 3218"/>
                <a:gd name="T2" fmla="*/ 550 w 2331"/>
                <a:gd name="T3" fmla="*/ 536 h 3218"/>
                <a:gd name="T4" fmla="*/ 349 w 2331"/>
                <a:gd name="T5" fmla="*/ 831 h 3218"/>
                <a:gd name="T6" fmla="*/ 297 w 2331"/>
                <a:gd name="T7" fmla="*/ 1189 h 3218"/>
                <a:gd name="T8" fmla="*/ 360 w 2331"/>
                <a:gd name="T9" fmla="*/ 1475 h 3218"/>
                <a:gd name="T10" fmla="*/ 475 w 2331"/>
                <a:gd name="T11" fmla="*/ 1692 h 3218"/>
                <a:gd name="T12" fmla="*/ 609 w 2331"/>
                <a:gd name="T13" fmla="*/ 1893 h 3218"/>
                <a:gd name="T14" fmla="*/ 692 w 2331"/>
                <a:gd name="T15" fmla="*/ 2119 h 3218"/>
                <a:gd name="T16" fmla="*/ 743 w 2331"/>
                <a:gd name="T17" fmla="*/ 2274 h 3218"/>
                <a:gd name="T18" fmla="*/ 1546 w 2331"/>
                <a:gd name="T19" fmla="*/ 2312 h 3218"/>
                <a:gd name="T20" fmla="*/ 1632 w 2331"/>
                <a:gd name="T21" fmla="*/ 2199 h 3218"/>
                <a:gd name="T22" fmla="*/ 1677 w 2331"/>
                <a:gd name="T23" fmla="*/ 1979 h 3218"/>
                <a:gd name="T24" fmla="*/ 1803 w 2331"/>
                <a:gd name="T25" fmla="*/ 1768 h 3218"/>
                <a:gd name="T26" fmla="*/ 1927 w 2331"/>
                <a:gd name="T27" fmla="*/ 1569 h 3218"/>
                <a:gd name="T28" fmla="*/ 2018 w 2331"/>
                <a:gd name="T29" fmla="*/ 1314 h 3218"/>
                <a:gd name="T30" fmla="*/ 2023 w 2331"/>
                <a:gd name="T31" fmla="*/ 971 h 3218"/>
                <a:gd name="T32" fmla="*/ 1877 w 2331"/>
                <a:gd name="T33" fmla="*/ 643 h 3218"/>
                <a:gd name="T34" fmla="*/ 1605 w 2331"/>
                <a:gd name="T35" fmla="*/ 405 h 3218"/>
                <a:gd name="T36" fmla="*/ 1245 w 2331"/>
                <a:gd name="T37" fmla="*/ 297 h 3218"/>
                <a:gd name="T38" fmla="*/ 1445 w 2331"/>
                <a:gd name="T39" fmla="*/ 34 h 3218"/>
                <a:gd name="T40" fmla="*/ 1853 w 2331"/>
                <a:gd name="T41" fmla="*/ 217 h 3218"/>
                <a:gd name="T42" fmla="*/ 2156 w 2331"/>
                <a:gd name="T43" fmla="*/ 530 h 3218"/>
                <a:gd name="T44" fmla="*/ 2315 w 2331"/>
                <a:gd name="T45" fmla="*/ 937 h 3218"/>
                <a:gd name="T46" fmla="*/ 2313 w 2331"/>
                <a:gd name="T47" fmla="*/ 1340 h 3218"/>
                <a:gd name="T48" fmla="*/ 2222 w 2331"/>
                <a:gd name="T49" fmla="*/ 1637 h 3218"/>
                <a:gd name="T50" fmla="*/ 2097 w 2331"/>
                <a:gd name="T51" fmla="*/ 1859 h 3218"/>
                <a:gd name="T52" fmla="*/ 1970 w 2331"/>
                <a:gd name="T53" fmla="*/ 2052 h 3218"/>
                <a:gd name="T54" fmla="*/ 1926 w 2331"/>
                <a:gd name="T55" fmla="*/ 2224 h 3218"/>
                <a:gd name="T56" fmla="*/ 1806 w 2331"/>
                <a:gd name="T57" fmla="*/ 2471 h 3218"/>
                <a:gd name="T58" fmla="*/ 1708 w 2331"/>
                <a:gd name="T59" fmla="*/ 2637 h 3218"/>
                <a:gd name="T60" fmla="*/ 1700 w 2331"/>
                <a:gd name="T61" fmla="*/ 2793 h 3218"/>
                <a:gd name="T62" fmla="*/ 1696 w 2331"/>
                <a:gd name="T63" fmla="*/ 2865 h 3218"/>
                <a:gd name="T64" fmla="*/ 1661 w 2331"/>
                <a:gd name="T65" fmla="*/ 2960 h 3218"/>
                <a:gd name="T66" fmla="*/ 1540 w 2331"/>
                <a:gd name="T67" fmla="*/ 3065 h 3218"/>
                <a:gd name="T68" fmla="*/ 1360 w 2331"/>
                <a:gd name="T69" fmla="*/ 3194 h 3218"/>
                <a:gd name="T70" fmla="*/ 1023 w 2331"/>
                <a:gd name="T71" fmla="*/ 3216 h 3218"/>
                <a:gd name="T72" fmla="*/ 875 w 2331"/>
                <a:gd name="T73" fmla="*/ 3101 h 3218"/>
                <a:gd name="T74" fmla="*/ 697 w 2331"/>
                <a:gd name="T75" fmla="*/ 2996 h 3218"/>
                <a:gd name="T76" fmla="*/ 638 w 2331"/>
                <a:gd name="T77" fmla="*/ 2885 h 3218"/>
                <a:gd name="T78" fmla="*/ 633 w 2331"/>
                <a:gd name="T79" fmla="*/ 2835 h 3218"/>
                <a:gd name="T80" fmla="*/ 626 w 2331"/>
                <a:gd name="T81" fmla="*/ 2702 h 3218"/>
                <a:gd name="T82" fmla="*/ 618 w 2331"/>
                <a:gd name="T83" fmla="*/ 2554 h 3218"/>
                <a:gd name="T84" fmla="*/ 432 w 2331"/>
                <a:gd name="T85" fmla="*/ 2328 h 3218"/>
                <a:gd name="T86" fmla="*/ 390 w 2331"/>
                <a:gd name="T87" fmla="*/ 2114 h 3218"/>
                <a:gd name="T88" fmla="*/ 284 w 2331"/>
                <a:gd name="T89" fmla="*/ 1933 h 3218"/>
                <a:gd name="T90" fmla="*/ 158 w 2331"/>
                <a:gd name="T91" fmla="*/ 1734 h 3218"/>
                <a:gd name="T92" fmla="*/ 47 w 2331"/>
                <a:gd name="T93" fmla="*/ 1469 h 3218"/>
                <a:gd name="T94" fmla="*/ 0 w 2331"/>
                <a:gd name="T95" fmla="*/ 1119 h 3218"/>
                <a:gd name="T96" fmla="*/ 91 w 2331"/>
                <a:gd name="T97" fmla="*/ 684 h 3218"/>
                <a:gd name="T98" fmla="*/ 342 w 2331"/>
                <a:gd name="T99" fmla="*/ 329 h 3218"/>
                <a:gd name="T100" fmla="*/ 713 w 2331"/>
                <a:gd name="T101" fmla="*/ 89 h 3218"/>
                <a:gd name="T102" fmla="*/ 1165 w 2331"/>
                <a:gd name="T103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1" h="3218">
                  <a:moveTo>
                    <a:pt x="1165" y="293"/>
                  </a:moveTo>
                  <a:lnTo>
                    <a:pt x="1086" y="297"/>
                  </a:lnTo>
                  <a:lnTo>
                    <a:pt x="1009" y="306"/>
                  </a:lnTo>
                  <a:lnTo>
                    <a:pt x="934" y="323"/>
                  </a:lnTo>
                  <a:lnTo>
                    <a:pt x="862" y="345"/>
                  </a:lnTo>
                  <a:lnTo>
                    <a:pt x="792" y="373"/>
                  </a:lnTo>
                  <a:lnTo>
                    <a:pt x="726" y="407"/>
                  </a:lnTo>
                  <a:lnTo>
                    <a:pt x="663" y="445"/>
                  </a:lnTo>
                  <a:lnTo>
                    <a:pt x="605" y="488"/>
                  </a:lnTo>
                  <a:lnTo>
                    <a:pt x="550" y="536"/>
                  </a:lnTo>
                  <a:lnTo>
                    <a:pt x="500" y="587"/>
                  </a:lnTo>
                  <a:lnTo>
                    <a:pt x="455" y="643"/>
                  </a:lnTo>
                  <a:lnTo>
                    <a:pt x="414" y="703"/>
                  </a:lnTo>
                  <a:lnTo>
                    <a:pt x="379" y="765"/>
                  </a:lnTo>
                  <a:lnTo>
                    <a:pt x="349" y="831"/>
                  </a:lnTo>
                  <a:lnTo>
                    <a:pt x="326" y="900"/>
                  </a:lnTo>
                  <a:lnTo>
                    <a:pt x="309" y="971"/>
                  </a:lnTo>
                  <a:lnTo>
                    <a:pt x="298" y="1044"/>
                  </a:lnTo>
                  <a:lnTo>
                    <a:pt x="295" y="1119"/>
                  </a:lnTo>
                  <a:lnTo>
                    <a:pt x="297" y="1189"/>
                  </a:lnTo>
                  <a:lnTo>
                    <a:pt x="303" y="1253"/>
                  </a:lnTo>
                  <a:lnTo>
                    <a:pt x="313" y="1314"/>
                  </a:lnTo>
                  <a:lnTo>
                    <a:pt x="326" y="1371"/>
                  </a:lnTo>
                  <a:lnTo>
                    <a:pt x="342" y="1425"/>
                  </a:lnTo>
                  <a:lnTo>
                    <a:pt x="360" y="1475"/>
                  </a:lnTo>
                  <a:lnTo>
                    <a:pt x="380" y="1523"/>
                  </a:lnTo>
                  <a:lnTo>
                    <a:pt x="403" y="1569"/>
                  </a:lnTo>
                  <a:lnTo>
                    <a:pt x="426" y="1612"/>
                  </a:lnTo>
                  <a:lnTo>
                    <a:pt x="451" y="1652"/>
                  </a:lnTo>
                  <a:lnTo>
                    <a:pt x="475" y="1692"/>
                  </a:lnTo>
                  <a:lnTo>
                    <a:pt x="502" y="1730"/>
                  </a:lnTo>
                  <a:lnTo>
                    <a:pt x="526" y="1767"/>
                  </a:lnTo>
                  <a:lnTo>
                    <a:pt x="555" y="1809"/>
                  </a:lnTo>
                  <a:lnTo>
                    <a:pt x="583" y="1851"/>
                  </a:lnTo>
                  <a:lnTo>
                    <a:pt x="609" y="1893"/>
                  </a:lnTo>
                  <a:lnTo>
                    <a:pt x="633" y="1934"/>
                  </a:lnTo>
                  <a:lnTo>
                    <a:pt x="654" y="1979"/>
                  </a:lnTo>
                  <a:lnTo>
                    <a:pt x="670" y="2023"/>
                  </a:lnTo>
                  <a:lnTo>
                    <a:pt x="684" y="2070"/>
                  </a:lnTo>
                  <a:lnTo>
                    <a:pt x="692" y="2119"/>
                  </a:lnTo>
                  <a:lnTo>
                    <a:pt x="695" y="2170"/>
                  </a:lnTo>
                  <a:lnTo>
                    <a:pt x="698" y="2199"/>
                  </a:lnTo>
                  <a:lnTo>
                    <a:pt x="709" y="2226"/>
                  </a:lnTo>
                  <a:lnTo>
                    <a:pt x="723" y="2251"/>
                  </a:lnTo>
                  <a:lnTo>
                    <a:pt x="743" y="2274"/>
                  </a:lnTo>
                  <a:lnTo>
                    <a:pt x="763" y="2294"/>
                  </a:lnTo>
                  <a:lnTo>
                    <a:pt x="785" y="2312"/>
                  </a:lnTo>
                  <a:lnTo>
                    <a:pt x="805" y="2328"/>
                  </a:lnTo>
                  <a:lnTo>
                    <a:pt x="1525" y="2328"/>
                  </a:lnTo>
                  <a:lnTo>
                    <a:pt x="1546" y="2312"/>
                  </a:lnTo>
                  <a:lnTo>
                    <a:pt x="1567" y="2294"/>
                  </a:lnTo>
                  <a:lnTo>
                    <a:pt x="1589" y="2274"/>
                  </a:lnTo>
                  <a:lnTo>
                    <a:pt x="1607" y="2251"/>
                  </a:lnTo>
                  <a:lnTo>
                    <a:pt x="1622" y="2226"/>
                  </a:lnTo>
                  <a:lnTo>
                    <a:pt x="1632" y="2199"/>
                  </a:lnTo>
                  <a:lnTo>
                    <a:pt x="1636" y="2170"/>
                  </a:lnTo>
                  <a:lnTo>
                    <a:pt x="1638" y="2119"/>
                  </a:lnTo>
                  <a:lnTo>
                    <a:pt x="1647" y="2070"/>
                  </a:lnTo>
                  <a:lnTo>
                    <a:pt x="1660" y="2023"/>
                  </a:lnTo>
                  <a:lnTo>
                    <a:pt x="1677" y="1979"/>
                  </a:lnTo>
                  <a:lnTo>
                    <a:pt x="1697" y="1936"/>
                  </a:lnTo>
                  <a:lnTo>
                    <a:pt x="1722" y="1893"/>
                  </a:lnTo>
                  <a:lnTo>
                    <a:pt x="1747" y="1851"/>
                  </a:lnTo>
                  <a:lnTo>
                    <a:pt x="1775" y="1810"/>
                  </a:lnTo>
                  <a:lnTo>
                    <a:pt x="1803" y="1768"/>
                  </a:lnTo>
                  <a:lnTo>
                    <a:pt x="1829" y="1731"/>
                  </a:lnTo>
                  <a:lnTo>
                    <a:pt x="1854" y="1693"/>
                  </a:lnTo>
                  <a:lnTo>
                    <a:pt x="1879" y="1654"/>
                  </a:lnTo>
                  <a:lnTo>
                    <a:pt x="1905" y="1612"/>
                  </a:lnTo>
                  <a:lnTo>
                    <a:pt x="1927" y="1569"/>
                  </a:lnTo>
                  <a:lnTo>
                    <a:pt x="1950" y="1523"/>
                  </a:lnTo>
                  <a:lnTo>
                    <a:pt x="1971" y="1475"/>
                  </a:lnTo>
                  <a:lnTo>
                    <a:pt x="1989" y="1425"/>
                  </a:lnTo>
                  <a:lnTo>
                    <a:pt x="2005" y="1371"/>
                  </a:lnTo>
                  <a:lnTo>
                    <a:pt x="2018" y="1314"/>
                  </a:lnTo>
                  <a:lnTo>
                    <a:pt x="2027" y="1253"/>
                  </a:lnTo>
                  <a:lnTo>
                    <a:pt x="2033" y="1189"/>
                  </a:lnTo>
                  <a:lnTo>
                    <a:pt x="2036" y="1119"/>
                  </a:lnTo>
                  <a:lnTo>
                    <a:pt x="2032" y="1044"/>
                  </a:lnTo>
                  <a:lnTo>
                    <a:pt x="2023" y="971"/>
                  </a:lnTo>
                  <a:lnTo>
                    <a:pt x="2005" y="899"/>
                  </a:lnTo>
                  <a:lnTo>
                    <a:pt x="1982" y="831"/>
                  </a:lnTo>
                  <a:lnTo>
                    <a:pt x="1953" y="765"/>
                  </a:lnTo>
                  <a:lnTo>
                    <a:pt x="1917" y="702"/>
                  </a:lnTo>
                  <a:lnTo>
                    <a:pt x="1877" y="643"/>
                  </a:lnTo>
                  <a:lnTo>
                    <a:pt x="1831" y="587"/>
                  </a:lnTo>
                  <a:lnTo>
                    <a:pt x="1781" y="536"/>
                  </a:lnTo>
                  <a:lnTo>
                    <a:pt x="1726" y="488"/>
                  </a:lnTo>
                  <a:lnTo>
                    <a:pt x="1667" y="444"/>
                  </a:lnTo>
                  <a:lnTo>
                    <a:pt x="1605" y="405"/>
                  </a:lnTo>
                  <a:lnTo>
                    <a:pt x="1539" y="373"/>
                  </a:lnTo>
                  <a:lnTo>
                    <a:pt x="1469" y="345"/>
                  </a:lnTo>
                  <a:lnTo>
                    <a:pt x="1396" y="323"/>
                  </a:lnTo>
                  <a:lnTo>
                    <a:pt x="1322" y="306"/>
                  </a:lnTo>
                  <a:lnTo>
                    <a:pt x="1245" y="297"/>
                  </a:lnTo>
                  <a:lnTo>
                    <a:pt x="1165" y="293"/>
                  </a:lnTo>
                  <a:close/>
                  <a:moveTo>
                    <a:pt x="1165" y="0"/>
                  </a:moveTo>
                  <a:lnTo>
                    <a:pt x="1260" y="4"/>
                  </a:lnTo>
                  <a:lnTo>
                    <a:pt x="1354" y="16"/>
                  </a:lnTo>
                  <a:lnTo>
                    <a:pt x="1445" y="34"/>
                  </a:lnTo>
                  <a:lnTo>
                    <a:pt x="1534" y="58"/>
                  </a:lnTo>
                  <a:lnTo>
                    <a:pt x="1618" y="89"/>
                  </a:lnTo>
                  <a:lnTo>
                    <a:pt x="1700" y="126"/>
                  </a:lnTo>
                  <a:lnTo>
                    <a:pt x="1778" y="169"/>
                  </a:lnTo>
                  <a:lnTo>
                    <a:pt x="1853" y="217"/>
                  </a:lnTo>
                  <a:lnTo>
                    <a:pt x="1923" y="270"/>
                  </a:lnTo>
                  <a:lnTo>
                    <a:pt x="1989" y="329"/>
                  </a:lnTo>
                  <a:lnTo>
                    <a:pt x="2049" y="391"/>
                  </a:lnTo>
                  <a:lnTo>
                    <a:pt x="2106" y="459"/>
                  </a:lnTo>
                  <a:lnTo>
                    <a:pt x="2156" y="530"/>
                  </a:lnTo>
                  <a:lnTo>
                    <a:pt x="2201" y="605"/>
                  </a:lnTo>
                  <a:lnTo>
                    <a:pt x="2239" y="684"/>
                  </a:lnTo>
                  <a:lnTo>
                    <a:pt x="2271" y="767"/>
                  </a:lnTo>
                  <a:lnTo>
                    <a:pt x="2297" y="850"/>
                  </a:lnTo>
                  <a:lnTo>
                    <a:pt x="2315" y="937"/>
                  </a:lnTo>
                  <a:lnTo>
                    <a:pt x="2327" y="1027"/>
                  </a:lnTo>
                  <a:lnTo>
                    <a:pt x="2331" y="1119"/>
                  </a:lnTo>
                  <a:lnTo>
                    <a:pt x="2328" y="1197"/>
                  </a:lnTo>
                  <a:lnTo>
                    <a:pt x="2322" y="1271"/>
                  </a:lnTo>
                  <a:lnTo>
                    <a:pt x="2313" y="1340"/>
                  </a:lnTo>
                  <a:lnTo>
                    <a:pt x="2299" y="1407"/>
                  </a:lnTo>
                  <a:lnTo>
                    <a:pt x="2284" y="1469"/>
                  </a:lnTo>
                  <a:lnTo>
                    <a:pt x="2266" y="1528"/>
                  </a:lnTo>
                  <a:lnTo>
                    <a:pt x="2244" y="1584"/>
                  </a:lnTo>
                  <a:lnTo>
                    <a:pt x="2222" y="1637"/>
                  </a:lnTo>
                  <a:lnTo>
                    <a:pt x="2198" y="1686"/>
                  </a:lnTo>
                  <a:lnTo>
                    <a:pt x="2174" y="1732"/>
                  </a:lnTo>
                  <a:lnTo>
                    <a:pt x="2148" y="1778"/>
                  </a:lnTo>
                  <a:lnTo>
                    <a:pt x="2122" y="1820"/>
                  </a:lnTo>
                  <a:lnTo>
                    <a:pt x="2097" y="1859"/>
                  </a:lnTo>
                  <a:lnTo>
                    <a:pt x="2072" y="1896"/>
                  </a:lnTo>
                  <a:lnTo>
                    <a:pt x="2047" y="1932"/>
                  </a:lnTo>
                  <a:lnTo>
                    <a:pt x="2018" y="1976"/>
                  </a:lnTo>
                  <a:lnTo>
                    <a:pt x="1991" y="2016"/>
                  </a:lnTo>
                  <a:lnTo>
                    <a:pt x="1970" y="2052"/>
                  </a:lnTo>
                  <a:lnTo>
                    <a:pt x="1953" y="2084"/>
                  </a:lnTo>
                  <a:lnTo>
                    <a:pt x="1941" y="2114"/>
                  </a:lnTo>
                  <a:lnTo>
                    <a:pt x="1932" y="2142"/>
                  </a:lnTo>
                  <a:lnTo>
                    <a:pt x="1930" y="2170"/>
                  </a:lnTo>
                  <a:lnTo>
                    <a:pt x="1926" y="2224"/>
                  </a:lnTo>
                  <a:lnTo>
                    <a:pt x="1915" y="2276"/>
                  </a:lnTo>
                  <a:lnTo>
                    <a:pt x="1899" y="2328"/>
                  </a:lnTo>
                  <a:lnTo>
                    <a:pt x="1873" y="2378"/>
                  </a:lnTo>
                  <a:lnTo>
                    <a:pt x="1843" y="2426"/>
                  </a:lnTo>
                  <a:lnTo>
                    <a:pt x="1806" y="2471"/>
                  </a:lnTo>
                  <a:lnTo>
                    <a:pt x="1763" y="2514"/>
                  </a:lnTo>
                  <a:lnTo>
                    <a:pt x="1713" y="2554"/>
                  </a:lnTo>
                  <a:lnTo>
                    <a:pt x="1712" y="2578"/>
                  </a:lnTo>
                  <a:lnTo>
                    <a:pt x="1711" y="2606"/>
                  </a:lnTo>
                  <a:lnTo>
                    <a:pt x="1708" y="2637"/>
                  </a:lnTo>
                  <a:lnTo>
                    <a:pt x="1707" y="2670"/>
                  </a:lnTo>
                  <a:lnTo>
                    <a:pt x="1705" y="2702"/>
                  </a:lnTo>
                  <a:lnTo>
                    <a:pt x="1704" y="2734"/>
                  </a:lnTo>
                  <a:lnTo>
                    <a:pt x="1701" y="2765"/>
                  </a:lnTo>
                  <a:lnTo>
                    <a:pt x="1700" y="2793"/>
                  </a:lnTo>
                  <a:lnTo>
                    <a:pt x="1699" y="2816"/>
                  </a:lnTo>
                  <a:lnTo>
                    <a:pt x="1697" y="2835"/>
                  </a:lnTo>
                  <a:lnTo>
                    <a:pt x="1697" y="2847"/>
                  </a:lnTo>
                  <a:lnTo>
                    <a:pt x="1696" y="2850"/>
                  </a:lnTo>
                  <a:lnTo>
                    <a:pt x="1696" y="2865"/>
                  </a:lnTo>
                  <a:lnTo>
                    <a:pt x="1694" y="2881"/>
                  </a:lnTo>
                  <a:lnTo>
                    <a:pt x="1689" y="2899"/>
                  </a:lnTo>
                  <a:lnTo>
                    <a:pt x="1683" y="2918"/>
                  </a:lnTo>
                  <a:lnTo>
                    <a:pt x="1673" y="2940"/>
                  </a:lnTo>
                  <a:lnTo>
                    <a:pt x="1661" y="2960"/>
                  </a:lnTo>
                  <a:lnTo>
                    <a:pt x="1646" y="2982"/>
                  </a:lnTo>
                  <a:lnTo>
                    <a:pt x="1626" y="3004"/>
                  </a:lnTo>
                  <a:lnTo>
                    <a:pt x="1602" y="3025"/>
                  </a:lnTo>
                  <a:lnTo>
                    <a:pt x="1573" y="3046"/>
                  </a:lnTo>
                  <a:lnTo>
                    <a:pt x="1540" y="3065"/>
                  </a:lnTo>
                  <a:lnTo>
                    <a:pt x="1501" y="3084"/>
                  </a:lnTo>
                  <a:lnTo>
                    <a:pt x="1455" y="3101"/>
                  </a:lnTo>
                  <a:lnTo>
                    <a:pt x="1429" y="3135"/>
                  </a:lnTo>
                  <a:lnTo>
                    <a:pt x="1396" y="3166"/>
                  </a:lnTo>
                  <a:lnTo>
                    <a:pt x="1360" y="3194"/>
                  </a:lnTo>
                  <a:lnTo>
                    <a:pt x="1335" y="3208"/>
                  </a:lnTo>
                  <a:lnTo>
                    <a:pt x="1307" y="3216"/>
                  </a:lnTo>
                  <a:lnTo>
                    <a:pt x="1279" y="3218"/>
                  </a:lnTo>
                  <a:lnTo>
                    <a:pt x="1052" y="3218"/>
                  </a:lnTo>
                  <a:lnTo>
                    <a:pt x="1023" y="3216"/>
                  </a:lnTo>
                  <a:lnTo>
                    <a:pt x="996" y="3208"/>
                  </a:lnTo>
                  <a:lnTo>
                    <a:pt x="970" y="3194"/>
                  </a:lnTo>
                  <a:lnTo>
                    <a:pt x="934" y="3166"/>
                  </a:lnTo>
                  <a:lnTo>
                    <a:pt x="902" y="3135"/>
                  </a:lnTo>
                  <a:lnTo>
                    <a:pt x="875" y="3101"/>
                  </a:lnTo>
                  <a:lnTo>
                    <a:pt x="827" y="3082"/>
                  </a:lnTo>
                  <a:lnTo>
                    <a:pt x="786" y="3063"/>
                  </a:lnTo>
                  <a:lnTo>
                    <a:pt x="750" y="3041"/>
                  </a:lnTo>
                  <a:lnTo>
                    <a:pt x="721" y="3019"/>
                  </a:lnTo>
                  <a:lnTo>
                    <a:pt x="697" y="2996"/>
                  </a:lnTo>
                  <a:lnTo>
                    <a:pt x="678" y="2972"/>
                  </a:lnTo>
                  <a:lnTo>
                    <a:pt x="663" y="2949"/>
                  </a:lnTo>
                  <a:lnTo>
                    <a:pt x="651" y="2927"/>
                  </a:lnTo>
                  <a:lnTo>
                    <a:pt x="644" y="2905"/>
                  </a:lnTo>
                  <a:lnTo>
                    <a:pt x="638" y="2885"/>
                  </a:lnTo>
                  <a:lnTo>
                    <a:pt x="636" y="2867"/>
                  </a:lnTo>
                  <a:lnTo>
                    <a:pt x="634" y="2850"/>
                  </a:lnTo>
                  <a:lnTo>
                    <a:pt x="634" y="2850"/>
                  </a:lnTo>
                  <a:lnTo>
                    <a:pt x="634" y="2847"/>
                  </a:lnTo>
                  <a:lnTo>
                    <a:pt x="633" y="2835"/>
                  </a:lnTo>
                  <a:lnTo>
                    <a:pt x="632" y="2816"/>
                  </a:lnTo>
                  <a:lnTo>
                    <a:pt x="631" y="2793"/>
                  </a:lnTo>
                  <a:lnTo>
                    <a:pt x="630" y="2765"/>
                  </a:lnTo>
                  <a:lnTo>
                    <a:pt x="627" y="2734"/>
                  </a:lnTo>
                  <a:lnTo>
                    <a:pt x="626" y="2702"/>
                  </a:lnTo>
                  <a:lnTo>
                    <a:pt x="624" y="2670"/>
                  </a:lnTo>
                  <a:lnTo>
                    <a:pt x="622" y="2637"/>
                  </a:lnTo>
                  <a:lnTo>
                    <a:pt x="620" y="2606"/>
                  </a:lnTo>
                  <a:lnTo>
                    <a:pt x="619" y="2578"/>
                  </a:lnTo>
                  <a:lnTo>
                    <a:pt x="618" y="2554"/>
                  </a:lnTo>
                  <a:lnTo>
                    <a:pt x="568" y="2514"/>
                  </a:lnTo>
                  <a:lnTo>
                    <a:pt x="525" y="2471"/>
                  </a:lnTo>
                  <a:lnTo>
                    <a:pt x="487" y="2426"/>
                  </a:lnTo>
                  <a:lnTo>
                    <a:pt x="457" y="2378"/>
                  </a:lnTo>
                  <a:lnTo>
                    <a:pt x="432" y="2328"/>
                  </a:lnTo>
                  <a:lnTo>
                    <a:pt x="415" y="2276"/>
                  </a:lnTo>
                  <a:lnTo>
                    <a:pt x="404" y="2224"/>
                  </a:lnTo>
                  <a:lnTo>
                    <a:pt x="401" y="2170"/>
                  </a:lnTo>
                  <a:lnTo>
                    <a:pt x="398" y="2142"/>
                  </a:lnTo>
                  <a:lnTo>
                    <a:pt x="390" y="2114"/>
                  </a:lnTo>
                  <a:lnTo>
                    <a:pt x="378" y="2084"/>
                  </a:lnTo>
                  <a:lnTo>
                    <a:pt x="361" y="2052"/>
                  </a:lnTo>
                  <a:lnTo>
                    <a:pt x="339" y="2016"/>
                  </a:lnTo>
                  <a:lnTo>
                    <a:pt x="314" y="1976"/>
                  </a:lnTo>
                  <a:lnTo>
                    <a:pt x="284" y="1933"/>
                  </a:lnTo>
                  <a:lnTo>
                    <a:pt x="260" y="1897"/>
                  </a:lnTo>
                  <a:lnTo>
                    <a:pt x="235" y="1859"/>
                  </a:lnTo>
                  <a:lnTo>
                    <a:pt x="208" y="1820"/>
                  </a:lnTo>
                  <a:lnTo>
                    <a:pt x="183" y="1778"/>
                  </a:lnTo>
                  <a:lnTo>
                    <a:pt x="158" y="1734"/>
                  </a:lnTo>
                  <a:lnTo>
                    <a:pt x="132" y="1686"/>
                  </a:lnTo>
                  <a:lnTo>
                    <a:pt x="108" y="1637"/>
                  </a:lnTo>
                  <a:lnTo>
                    <a:pt x="87" y="1584"/>
                  </a:lnTo>
                  <a:lnTo>
                    <a:pt x="65" y="1528"/>
                  </a:lnTo>
                  <a:lnTo>
                    <a:pt x="47" y="1469"/>
                  </a:lnTo>
                  <a:lnTo>
                    <a:pt x="31" y="1407"/>
                  </a:lnTo>
                  <a:lnTo>
                    <a:pt x="18" y="1340"/>
                  </a:lnTo>
                  <a:lnTo>
                    <a:pt x="8" y="1271"/>
                  </a:lnTo>
                  <a:lnTo>
                    <a:pt x="2" y="1197"/>
                  </a:lnTo>
                  <a:lnTo>
                    <a:pt x="0" y="1119"/>
                  </a:lnTo>
                  <a:lnTo>
                    <a:pt x="3" y="1027"/>
                  </a:lnTo>
                  <a:lnTo>
                    <a:pt x="16" y="937"/>
                  </a:lnTo>
                  <a:lnTo>
                    <a:pt x="34" y="850"/>
                  </a:lnTo>
                  <a:lnTo>
                    <a:pt x="60" y="767"/>
                  </a:lnTo>
                  <a:lnTo>
                    <a:pt x="91" y="684"/>
                  </a:lnTo>
                  <a:lnTo>
                    <a:pt x="130" y="605"/>
                  </a:lnTo>
                  <a:lnTo>
                    <a:pt x="174" y="530"/>
                  </a:lnTo>
                  <a:lnTo>
                    <a:pt x="225" y="459"/>
                  </a:lnTo>
                  <a:lnTo>
                    <a:pt x="282" y="391"/>
                  </a:lnTo>
                  <a:lnTo>
                    <a:pt x="342" y="329"/>
                  </a:lnTo>
                  <a:lnTo>
                    <a:pt x="408" y="270"/>
                  </a:lnTo>
                  <a:lnTo>
                    <a:pt x="478" y="217"/>
                  </a:lnTo>
                  <a:lnTo>
                    <a:pt x="553" y="169"/>
                  </a:lnTo>
                  <a:lnTo>
                    <a:pt x="631" y="126"/>
                  </a:lnTo>
                  <a:lnTo>
                    <a:pt x="713" y="89"/>
                  </a:lnTo>
                  <a:lnTo>
                    <a:pt x="798" y="58"/>
                  </a:lnTo>
                  <a:lnTo>
                    <a:pt x="886" y="34"/>
                  </a:lnTo>
                  <a:lnTo>
                    <a:pt x="976" y="16"/>
                  </a:lnTo>
                  <a:lnTo>
                    <a:pt x="1070" y="4"/>
                  </a:lnTo>
                  <a:lnTo>
                    <a:pt x="11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10">
              <a:extLst>
                <a:ext uri="{FF2B5EF4-FFF2-40B4-BE49-F238E27FC236}">
                  <a16:creationId xmlns:a16="http://schemas.microsoft.com/office/drawing/2014/main" id="{83B38AE7-1115-48B0-9C1B-A733E5F4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" y="367"/>
              <a:ext cx="29" cy="73"/>
            </a:xfrm>
            <a:custGeom>
              <a:avLst/>
              <a:gdLst>
                <a:gd name="T0" fmla="*/ 73 w 147"/>
                <a:gd name="T1" fmla="*/ 0 h 364"/>
                <a:gd name="T2" fmla="*/ 73 w 147"/>
                <a:gd name="T3" fmla="*/ 0 h 364"/>
                <a:gd name="T4" fmla="*/ 93 w 147"/>
                <a:gd name="T5" fmla="*/ 2 h 364"/>
                <a:gd name="T6" fmla="*/ 111 w 147"/>
                <a:gd name="T7" fmla="*/ 9 h 364"/>
                <a:gd name="T8" fmla="*/ 125 w 147"/>
                <a:gd name="T9" fmla="*/ 21 h 364"/>
                <a:gd name="T10" fmla="*/ 137 w 147"/>
                <a:gd name="T11" fmla="*/ 36 h 364"/>
                <a:gd name="T12" fmla="*/ 144 w 147"/>
                <a:gd name="T13" fmla="*/ 53 h 364"/>
                <a:gd name="T14" fmla="*/ 147 w 147"/>
                <a:gd name="T15" fmla="*/ 73 h 364"/>
                <a:gd name="T16" fmla="*/ 147 w 147"/>
                <a:gd name="T17" fmla="*/ 291 h 364"/>
                <a:gd name="T18" fmla="*/ 144 w 147"/>
                <a:gd name="T19" fmla="*/ 312 h 364"/>
                <a:gd name="T20" fmla="*/ 137 w 147"/>
                <a:gd name="T21" fmla="*/ 328 h 364"/>
                <a:gd name="T22" fmla="*/ 125 w 147"/>
                <a:gd name="T23" fmla="*/ 344 h 364"/>
                <a:gd name="T24" fmla="*/ 111 w 147"/>
                <a:gd name="T25" fmla="*/ 355 h 364"/>
                <a:gd name="T26" fmla="*/ 93 w 147"/>
                <a:gd name="T27" fmla="*/ 362 h 364"/>
                <a:gd name="T28" fmla="*/ 73 w 147"/>
                <a:gd name="T29" fmla="*/ 364 h 364"/>
                <a:gd name="T30" fmla="*/ 54 w 147"/>
                <a:gd name="T31" fmla="*/ 362 h 364"/>
                <a:gd name="T32" fmla="*/ 36 w 147"/>
                <a:gd name="T33" fmla="*/ 355 h 364"/>
                <a:gd name="T34" fmla="*/ 22 w 147"/>
                <a:gd name="T35" fmla="*/ 344 h 364"/>
                <a:gd name="T36" fmla="*/ 10 w 147"/>
                <a:gd name="T37" fmla="*/ 328 h 364"/>
                <a:gd name="T38" fmla="*/ 2 w 147"/>
                <a:gd name="T39" fmla="*/ 312 h 364"/>
                <a:gd name="T40" fmla="*/ 0 w 147"/>
                <a:gd name="T41" fmla="*/ 291 h 364"/>
                <a:gd name="T42" fmla="*/ 0 w 147"/>
                <a:gd name="T43" fmla="*/ 73 h 364"/>
                <a:gd name="T44" fmla="*/ 2 w 147"/>
                <a:gd name="T45" fmla="*/ 53 h 364"/>
                <a:gd name="T46" fmla="*/ 10 w 147"/>
                <a:gd name="T47" fmla="*/ 36 h 364"/>
                <a:gd name="T48" fmla="*/ 22 w 147"/>
                <a:gd name="T49" fmla="*/ 21 h 364"/>
                <a:gd name="T50" fmla="*/ 36 w 147"/>
                <a:gd name="T51" fmla="*/ 9 h 364"/>
                <a:gd name="T52" fmla="*/ 54 w 147"/>
                <a:gd name="T53" fmla="*/ 2 h 364"/>
                <a:gd name="T54" fmla="*/ 73 w 147"/>
                <a:gd name="T5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364">
                  <a:moveTo>
                    <a:pt x="73" y="0"/>
                  </a:moveTo>
                  <a:lnTo>
                    <a:pt x="73" y="0"/>
                  </a:lnTo>
                  <a:lnTo>
                    <a:pt x="93" y="2"/>
                  </a:lnTo>
                  <a:lnTo>
                    <a:pt x="111" y="9"/>
                  </a:lnTo>
                  <a:lnTo>
                    <a:pt x="125" y="21"/>
                  </a:lnTo>
                  <a:lnTo>
                    <a:pt x="137" y="36"/>
                  </a:lnTo>
                  <a:lnTo>
                    <a:pt x="144" y="53"/>
                  </a:lnTo>
                  <a:lnTo>
                    <a:pt x="147" y="73"/>
                  </a:lnTo>
                  <a:lnTo>
                    <a:pt x="147" y="291"/>
                  </a:lnTo>
                  <a:lnTo>
                    <a:pt x="144" y="312"/>
                  </a:lnTo>
                  <a:lnTo>
                    <a:pt x="137" y="328"/>
                  </a:lnTo>
                  <a:lnTo>
                    <a:pt x="125" y="344"/>
                  </a:lnTo>
                  <a:lnTo>
                    <a:pt x="111" y="355"/>
                  </a:lnTo>
                  <a:lnTo>
                    <a:pt x="93" y="362"/>
                  </a:lnTo>
                  <a:lnTo>
                    <a:pt x="73" y="364"/>
                  </a:lnTo>
                  <a:lnTo>
                    <a:pt x="54" y="362"/>
                  </a:lnTo>
                  <a:lnTo>
                    <a:pt x="36" y="355"/>
                  </a:lnTo>
                  <a:lnTo>
                    <a:pt x="22" y="344"/>
                  </a:lnTo>
                  <a:lnTo>
                    <a:pt x="10" y="328"/>
                  </a:lnTo>
                  <a:lnTo>
                    <a:pt x="2" y="312"/>
                  </a:lnTo>
                  <a:lnTo>
                    <a:pt x="0" y="291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10" y="36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11">
              <a:extLst>
                <a:ext uri="{FF2B5EF4-FFF2-40B4-BE49-F238E27FC236}">
                  <a16:creationId xmlns:a16="http://schemas.microsoft.com/office/drawing/2014/main" id="{0C714523-48C7-4329-90B6-D9434C6A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411"/>
              <a:ext cx="51" cy="68"/>
            </a:xfrm>
            <a:custGeom>
              <a:avLst/>
              <a:gdLst>
                <a:gd name="T0" fmla="*/ 74 w 258"/>
                <a:gd name="T1" fmla="*/ 0 h 337"/>
                <a:gd name="T2" fmla="*/ 93 w 258"/>
                <a:gd name="T3" fmla="*/ 2 h 337"/>
                <a:gd name="T4" fmla="*/ 110 w 258"/>
                <a:gd name="T5" fmla="*/ 9 h 337"/>
                <a:gd name="T6" fmla="*/ 126 w 258"/>
                <a:gd name="T7" fmla="*/ 21 h 337"/>
                <a:gd name="T8" fmla="*/ 138 w 258"/>
                <a:gd name="T9" fmla="*/ 37 h 337"/>
                <a:gd name="T10" fmla="*/ 248 w 258"/>
                <a:gd name="T11" fmla="*/ 227 h 337"/>
                <a:gd name="T12" fmla="*/ 256 w 258"/>
                <a:gd name="T13" fmla="*/ 245 h 337"/>
                <a:gd name="T14" fmla="*/ 258 w 258"/>
                <a:gd name="T15" fmla="*/ 264 h 337"/>
                <a:gd name="T16" fmla="*/ 256 w 258"/>
                <a:gd name="T17" fmla="*/ 282 h 337"/>
                <a:gd name="T18" fmla="*/ 248 w 258"/>
                <a:gd name="T19" fmla="*/ 300 h 337"/>
                <a:gd name="T20" fmla="*/ 238 w 258"/>
                <a:gd name="T21" fmla="*/ 315 h 337"/>
                <a:gd name="T22" fmla="*/ 222 w 258"/>
                <a:gd name="T23" fmla="*/ 327 h 337"/>
                <a:gd name="T24" fmla="*/ 204 w 258"/>
                <a:gd name="T25" fmla="*/ 334 h 337"/>
                <a:gd name="T26" fmla="*/ 185 w 258"/>
                <a:gd name="T27" fmla="*/ 337 h 337"/>
                <a:gd name="T28" fmla="*/ 165 w 258"/>
                <a:gd name="T29" fmla="*/ 334 h 337"/>
                <a:gd name="T30" fmla="*/ 148 w 258"/>
                <a:gd name="T31" fmla="*/ 327 h 337"/>
                <a:gd name="T32" fmla="*/ 133 w 258"/>
                <a:gd name="T33" fmla="*/ 315 h 337"/>
                <a:gd name="T34" fmla="*/ 121 w 258"/>
                <a:gd name="T35" fmla="*/ 300 h 337"/>
                <a:gd name="T36" fmla="*/ 10 w 258"/>
                <a:gd name="T37" fmla="*/ 110 h 337"/>
                <a:gd name="T38" fmla="*/ 3 w 258"/>
                <a:gd name="T39" fmla="*/ 92 h 337"/>
                <a:gd name="T40" fmla="*/ 0 w 258"/>
                <a:gd name="T41" fmla="*/ 73 h 337"/>
                <a:gd name="T42" fmla="*/ 3 w 258"/>
                <a:gd name="T43" fmla="*/ 55 h 337"/>
                <a:gd name="T44" fmla="*/ 10 w 258"/>
                <a:gd name="T45" fmla="*/ 37 h 337"/>
                <a:gd name="T46" fmla="*/ 22 w 258"/>
                <a:gd name="T47" fmla="*/ 22 h 337"/>
                <a:gd name="T48" fmla="*/ 36 w 258"/>
                <a:gd name="T49" fmla="*/ 10 h 337"/>
                <a:gd name="T50" fmla="*/ 56 w 258"/>
                <a:gd name="T51" fmla="*/ 2 h 337"/>
                <a:gd name="T52" fmla="*/ 74 w 258"/>
                <a:gd name="T5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8" h="337">
                  <a:moveTo>
                    <a:pt x="74" y="0"/>
                  </a:moveTo>
                  <a:lnTo>
                    <a:pt x="93" y="2"/>
                  </a:lnTo>
                  <a:lnTo>
                    <a:pt x="110" y="9"/>
                  </a:lnTo>
                  <a:lnTo>
                    <a:pt x="126" y="21"/>
                  </a:lnTo>
                  <a:lnTo>
                    <a:pt x="138" y="37"/>
                  </a:lnTo>
                  <a:lnTo>
                    <a:pt x="248" y="227"/>
                  </a:lnTo>
                  <a:lnTo>
                    <a:pt x="256" y="245"/>
                  </a:lnTo>
                  <a:lnTo>
                    <a:pt x="258" y="264"/>
                  </a:lnTo>
                  <a:lnTo>
                    <a:pt x="256" y="282"/>
                  </a:lnTo>
                  <a:lnTo>
                    <a:pt x="248" y="300"/>
                  </a:lnTo>
                  <a:lnTo>
                    <a:pt x="238" y="315"/>
                  </a:lnTo>
                  <a:lnTo>
                    <a:pt x="222" y="327"/>
                  </a:lnTo>
                  <a:lnTo>
                    <a:pt x="204" y="334"/>
                  </a:lnTo>
                  <a:lnTo>
                    <a:pt x="185" y="337"/>
                  </a:lnTo>
                  <a:lnTo>
                    <a:pt x="165" y="334"/>
                  </a:lnTo>
                  <a:lnTo>
                    <a:pt x="148" y="327"/>
                  </a:lnTo>
                  <a:lnTo>
                    <a:pt x="133" y="315"/>
                  </a:lnTo>
                  <a:lnTo>
                    <a:pt x="121" y="300"/>
                  </a:lnTo>
                  <a:lnTo>
                    <a:pt x="10" y="110"/>
                  </a:lnTo>
                  <a:lnTo>
                    <a:pt x="3" y="92"/>
                  </a:lnTo>
                  <a:lnTo>
                    <a:pt x="0" y="73"/>
                  </a:lnTo>
                  <a:lnTo>
                    <a:pt x="3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6" y="10"/>
                  </a:lnTo>
                  <a:lnTo>
                    <a:pt x="56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12">
              <a:extLst>
                <a:ext uri="{FF2B5EF4-FFF2-40B4-BE49-F238E27FC236}">
                  <a16:creationId xmlns:a16="http://schemas.microsoft.com/office/drawing/2014/main" id="{EFE8E06D-896E-4284-BA41-1B8B0E13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532"/>
              <a:ext cx="68" cy="51"/>
            </a:xfrm>
            <a:custGeom>
              <a:avLst/>
              <a:gdLst>
                <a:gd name="T0" fmla="*/ 73 w 338"/>
                <a:gd name="T1" fmla="*/ 0 h 256"/>
                <a:gd name="T2" fmla="*/ 91 w 338"/>
                <a:gd name="T3" fmla="*/ 3 h 256"/>
                <a:gd name="T4" fmla="*/ 110 w 338"/>
                <a:gd name="T5" fmla="*/ 10 h 256"/>
                <a:gd name="T6" fmla="*/ 302 w 338"/>
                <a:gd name="T7" fmla="*/ 119 h 256"/>
                <a:gd name="T8" fmla="*/ 317 w 338"/>
                <a:gd name="T9" fmla="*/ 132 h 256"/>
                <a:gd name="T10" fmla="*/ 328 w 338"/>
                <a:gd name="T11" fmla="*/ 146 h 256"/>
                <a:gd name="T12" fmla="*/ 335 w 338"/>
                <a:gd name="T13" fmla="*/ 164 h 256"/>
                <a:gd name="T14" fmla="*/ 338 w 338"/>
                <a:gd name="T15" fmla="*/ 182 h 256"/>
                <a:gd name="T16" fmla="*/ 335 w 338"/>
                <a:gd name="T17" fmla="*/ 201 h 256"/>
                <a:gd name="T18" fmla="*/ 328 w 338"/>
                <a:gd name="T19" fmla="*/ 219 h 256"/>
                <a:gd name="T20" fmla="*/ 316 w 338"/>
                <a:gd name="T21" fmla="*/ 235 h 256"/>
                <a:gd name="T22" fmla="*/ 301 w 338"/>
                <a:gd name="T23" fmla="*/ 247 h 256"/>
                <a:gd name="T24" fmla="*/ 282 w 338"/>
                <a:gd name="T25" fmla="*/ 254 h 256"/>
                <a:gd name="T26" fmla="*/ 264 w 338"/>
                <a:gd name="T27" fmla="*/ 256 h 256"/>
                <a:gd name="T28" fmla="*/ 245 w 338"/>
                <a:gd name="T29" fmla="*/ 254 h 256"/>
                <a:gd name="T30" fmla="*/ 227 w 338"/>
                <a:gd name="T31" fmla="*/ 245 h 256"/>
                <a:gd name="T32" fmla="*/ 36 w 338"/>
                <a:gd name="T33" fmla="*/ 137 h 256"/>
                <a:gd name="T34" fmla="*/ 20 w 338"/>
                <a:gd name="T35" fmla="*/ 125 h 256"/>
                <a:gd name="T36" fmla="*/ 9 w 338"/>
                <a:gd name="T37" fmla="*/ 109 h 256"/>
                <a:gd name="T38" fmla="*/ 2 w 338"/>
                <a:gd name="T39" fmla="*/ 92 h 256"/>
                <a:gd name="T40" fmla="*/ 0 w 338"/>
                <a:gd name="T41" fmla="*/ 73 h 256"/>
                <a:gd name="T42" fmla="*/ 2 w 338"/>
                <a:gd name="T43" fmla="*/ 54 h 256"/>
                <a:gd name="T44" fmla="*/ 9 w 338"/>
                <a:gd name="T45" fmla="*/ 36 h 256"/>
                <a:gd name="T46" fmla="*/ 21 w 338"/>
                <a:gd name="T47" fmla="*/ 21 h 256"/>
                <a:gd name="T48" fmla="*/ 37 w 338"/>
                <a:gd name="T49" fmla="*/ 10 h 256"/>
                <a:gd name="T50" fmla="*/ 54 w 338"/>
                <a:gd name="T51" fmla="*/ 3 h 256"/>
                <a:gd name="T52" fmla="*/ 73 w 338"/>
                <a:gd name="T5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6">
                  <a:moveTo>
                    <a:pt x="73" y="0"/>
                  </a:moveTo>
                  <a:lnTo>
                    <a:pt x="91" y="3"/>
                  </a:lnTo>
                  <a:lnTo>
                    <a:pt x="110" y="10"/>
                  </a:lnTo>
                  <a:lnTo>
                    <a:pt x="302" y="119"/>
                  </a:lnTo>
                  <a:lnTo>
                    <a:pt x="317" y="132"/>
                  </a:lnTo>
                  <a:lnTo>
                    <a:pt x="328" y="146"/>
                  </a:lnTo>
                  <a:lnTo>
                    <a:pt x="335" y="164"/>
                  </a:lnTo>
                  <a:lnTo>
                    <a:pt x="338" y="182"/>
                  </a:lnTo>
                  <a:lnTo>
                    <a:pt x="335" y="201"/>
                  </a:lnTo>
                  <a:lnTo>
                    <a:pt x="328" y="219"/>
                  </a:lnTo>
                  <a:lnTo>
                    <a:pt x="316" y="235"/>
                  </a:lnTo>
                  <a:lnTo>
                    <a:pt x="301" y="247"/>
                  </a:lnTo>
                  <a:lnTo>
                    <a:pt x="282" y="254"/>
                  </a:lnTo>
                  <a:lnTo>
                    <a:pt x="264" y="256"/>
                  </a:lnTo>
                  <a:lnTo>
                    <a:pt x="245" y="254"/>
                  </a:lnTo>
                  <a:lnTo>
                    <a:pt x="227" y="245"/>
                  </a:lnTo>
                  <a:lnTo>
                    <a:pt x="36" y="137"/>
                  </a:lnTo>
                  <a:lnTo>
                    <a:pt x="20" y="125"/>
                  </a:lnTo>
                  <a:lnTo>
                    <a:pt x="9" y="109"/>
                  </a:lnTo>
                  <a:lnTo>
                    <a:pt x="2" y="92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9" y="36"/>
                  </a:lnTo>
                  <a:lnTo>
                    <a:pt x="21" y="21"/>
                  </a:lnTo>
                  <a:lnTo>
                    <a:pt x="37" y="10"/>
                  </a:lnTo>
                  <a:lnTo>
                    <a:pt x="54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13">
              <a:extLst>
                <a:ext uri="{FF2B5EF4-FFF2-40B4-BE49-F238E27FC236}">
                  <a16:creationId xmlns:a16="http://schemas.microsoft.com/office/drawing/2014/main" id="{34879ABB-285E-40BD-9DAE-F04F77D6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696"/>
              <a:ext cx="73" cy="30"/>
            </a:xfrm>
            <a:custGeom>
              <a:avLst/>
              <a:gdLst>
                <a:gd name="T0" fmla="*/ 73 w 368"/>
                <a:gd name="T1" fmla="*/ 0 h 147"/>
                <a:gd name="T2" fmla="*/ 295 w 368"/>
                <a:gd name="T3" fmla="*/ 0 h 147"/>
                <a:gd name="T4" fmla="*/ 314 w 368"/>
                <a:gd name="T5" fmla="*/ 3 h 147"/>
                <a:gd name="T6" fmla="*/ 332 w 368"/>
                <a:gd name="T7" fmla="*/ 11 h 147"/>
                <a:gd name="T8" fmla="*/ 347 w 368"/>
                <a:gd name="T9" fmla="*/ 21 h 147"/>
                <a:gd name="T10" fmla="*/ 359 w 368"/>
                <a:gd name="T11" fmla="*/ 37 h 147"/>
                <a:gd name="T12" fmla="*/ 366 w 368"/>
                <a:gd name="T13" fmla="*/ 54 h 147"/>
                <a:gd name="T14" fmla="*/ 368 w 368"/>
                <a:gd name="T15" fmla="*/ 74 h 147"/>
                <a:gd name="T16" fmla="*/ 366 w 368"/>
                <a:gd name="T17" fmla="*/ 93 h 147"/>
                <a:gd name="T18" fmla="*/ 359 w 368"/>
                <a:gd name="T19" fmla="*/ 110 h 147"/>
                <a:gd name="T20" fmla="*/ 347 w 368"/>
                <a:gd name="T21" fmla="*/ 125 h 147"/>
                <a:gd name="T22" fmla="*/ 332 w 368"/>
                <a:gd name="T23" fmla="*/ 136 h 147"/>
                <a:gd name="T24" fmla="*/ 314 w 368"/>
                <a:gd name="T25" fmla="*/ 144 h 147"/>
                <a:gd name="T26" fmla="*/ 295 w 368"/>
                <a:gd name="T27" fmla="*/ 147 h 147"/>
                <a:gd name="T28" fmla="*/ 73 w 368"/>
                <a:gd name="T29" fmla="*/ 147 h 147"/>
                <a:gd name="T30" fmla="*/ 54 w 368"/>
                <a:gd name="T31" fmla="*/ 144 h 147"/>
                <a:gd name="T32" fmla="*/ 37 w 368"/>
                <a:gd name="T33" fmla="*/ 136 h 147"/>
                <a:gd name="T34" fmla="*/ 21 w 368"/>
                <a:gd name="T35" fmla="*/ 125 h 147"/>
                <a:gd name="T36" fmla="*/ 11 w 368"/>
                <a:gd name="T37" fmla="*/ 110 h 147"/>
                <a:gd name="T38" fmla="*/ 2 w 368"/>
                <a:gd name="T39" fmla="*/ 93 h 147"/>
                <a:gd name="T40" fmla="*/ 0 w 368"/>
                <a:gd name="T41" fmla="*/ 74 h 147"/>
                <a:gd name="T42" fmla="*/ 2 w 368"/>
                <a:gd name="T43" fmla="*/ 54 h 147"/>
                <a:gd name="T44" fmla="*/ 11 w 368"/>
                <a:gd name="T45" fmla="*/ 37 h 147"/>
                <a:gd name="T46" fmla="*/ 21 w 368"/>
                <a:gd name="T47" fmla="*/ 21 h 147"/>
                <a:gd name="T48" fmla="*/ 37 w 368"/>
                <a:gd name="T49" fmla="*/ 11 h 147"/>
                <a:gd name="T50" fmla="*/ 54 w 368"/>
                <a:gd name="T51" fmla="*/ 3 h 147"/>
                <a:gd name="T52" fmla="*/ 73 w 368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8" h="147">
                  <a:moveTo>
                    <a:pt x="73" y="0"/>
                  </a:moveTo>
                  <a:lnTo>
                    <a:pt x="295" y="0"/>
                  </a:lnTo>
                  <a:lnTo>
                    <a:pt x="314" y="3"/>
                  </a:lnTo>
                  <a:lnTo>
                    <a:pt x="332" y="11"/>
                  </a:lnTo>
                  <a:lnTo>
                    <a:pt x="347" y="21"/>
                  </a:lnTo>
                  <a:lnTo>
                    <a:pt x="359" y="37"/>
                  </a:lnTo>
                  <a:lnTo>
                    <a:pt x="366" y="54"/>
                  </a:lnTo>
                  <a:lnTo>
                    <a:pt x="368" y="74"/>
                  </a:lnTo>
                  <a:lnTo>
                    <a:pt x="366" y="93"/>
                  </a:lnTo>
                  <a:lnTo>
                    <a:pt x="359" y="110"/>
                  </a:lnTo>
                  <a:lnTo>
                    <a:pt x="347" y="125"/>
                  </a:lnTo>
                  <a:lnTo>
                    <a:pt x="332" y="136"/>
                  </a:lnTo>
                  <a:lnTo>
                    <a:pt x="314" y="144"/>
                  </a:lnTo>
                  <a:lnTo>
                    <a:pt x="295" y="147"/>
                  </a:lnTo>
                  <a:lnTo>
                    <a:pt x="73" y="147"/>
                  </a:lnTo>
                  <a:lnTo>
                    <a:pt x="54" y="144"/>
                  </a:lnTo>
                  <a:lnTo>
                    <a:pt x="37" y="136"/>
                  </a:lnTo>
                  <a:lnTo>
                    <a:pt x="21" y="125"/>
                  </a:lnTo>
                  <a:lnTo>
                    <a:pt x="11" y="110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11" y="37"/>
                  </a:lnTo>
                  <a:lnTo>
                    <a:pt x="21" y="21"/>
                  </a:lnTo>
                  <a:lnTo>
                    <a:pt x="37" y="11"/>
                  </a:lnTo>
                  <a:lnTo>
                    <a:pt x="54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14">
              <a:extLst>
                <a:ext uri="{FF2B5EF4-FFF2-40B4-BE49-F238E27FC236}">
                  <a16:creationId xmlns:a16="http://schemas.microsoft.com/office/drawing/2014/main" id="{7CE89AF5-9AE2-4502-A9DB-F2CA4323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839"/>
              <a:ext cx="68" cy="51"/>
            </a:xfrm>
            <a:custGeom>
              <a:avLst/>
              <a:gdLst>
                <a:gd name="T0" fmla="*/ 264 w 338"/>
                <a:gd name="T1" fmla="*/ 0 h 257"/>
                <a:gd name="T2" fmla="*/ 284 w 338"/>
                <a:gd name="T3" fmla="*/ 4 h 257"/>
                <a:gd name="T4" fmla="*/ 301 w 338"/>
                <a:gd name="T5" fmla="*/ 10 h 257"/>
                <a:gd name="T6" fmla="*/ 316 w 338"/>
                <a:gd name="T7" fmla="*/ 22 h 257"/>
                <a:gd name="T8" fmla="*/ 328 w 338"/>
                <a:gd name="T9" fmla="*/ 38 h 257"/>
                <a:gd name="T10" fmla="*/ 335 w 338"/>
                <a:gd name="T11" fmla="*/ 55 h 257"/>
                <a:gd name="T12" fmla="*/ 338 w 338"/>
                <a:gd name="T13" fmla="*/ 75 h 257"/>
                <a:gd name="T14" fmla="*/ 335 w 338"/>
                <a:gd name="T15" fmla="*/ 93 h 257"/>
                <a:gd name="T16" fmla="*/ 328 w 338"/>
                <a:gd name="T17" fmla="*/ 110 h 257"/>
                <a:gd name="T18" fmla="*/ 316 w 338"/>
                <a:gd name="T19" fmla="*/ 126 h 257"/>
                <a:gd name="T20" fmla="*/ 302 w 338"/>
                <a:gd name="T21" fmla="*/ 138 h 257"/>
                <a:gd name="T22" fmla="*/ 110 w 338"/>
                <a:gd name="T23" fmla="*/ 247 h 257"/>
                <a:gd name="T24" fmla="*/ 92 w 338"/>
                <a:gd name="T25" fmla="*/ 254 h 257"/>
                <a:gd name="T26" fmla="*/ 73 w 338"/>
                <a:gd name="T27" fmla="*/ 257 h 257"/>
                <a:gd name="T28" fmla="*/ 54 w 338"/>
                <a:gd name="T29" fmla="*/ 254 h 257"/>
                <a:gd name="T30" fmla="*/ 37 w 338"/>
                <a:gd name="T31" fmla="*/ 248 h 257"/>
                <a:gd name="T32" fmla="*/ 21 w 338"/>
                <a:gd name="T33" fmla="*/ 236 h 257"/>
                <a:gd name="T34" fmla="*/ 9 w 338"/>
                <a:gd name="T35" fmla="*/ 220 h 257"/>
                <a:gd name="T36" fmla="*/ 2 w 338"/>
                <a:gd name="T37" fmla="*/ 203 h 257"/>
                <a:gd name="T38" fmla="*/ 0 w 338"/>
                <a:gd name="T39" fmla="*/ 183 h 257"/>
                <a:gd name="T40" fmla="*/ 2 w 338"/>
                <a:gd name="T41" fmla="*/ 165 h 257"/>
                <a:gd name="T42" fmla="*/ 9 w 338"/>
                <a:gd name="T43" fmla="*/ 148 h 257"/>
                <a:gd name="T44" fmla="*/ 20 w 338"/>
                <a:gd name="T45" fmla="*/ 133 h 257"/>
                <a:gd name="T46" fmla="*/ 36 w 338"/>
                <a:gd name="T47" fmla="*/ 121 h 257"/>
                <a:gd name="T48" fmla="*/ 227 w 338"/>
                <a:gd name="T49" fmla="*/ 11 h 257"/>
                <a:gd name="T50" fmla="*/ 246 w 338"/>
                <a:gd name="T51" fmla="*/ 3 h 257"/>
                <a:gd name="T52" fmla="*/ 264 w 338"/>
                <a:gd name="T5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7">
                  <a:moveTo>
                    <a:pt x="264" y="0"/>
                  </a:moveTo>
                  <a:lnTo>
                    <a:pt x="284" y="4"/>
                  </a:lnTo>
                  <a:lnTo>
                    <a:pt x="301" y="10"/>
                  </a:lnTo>
                  <a:lnTo>
                    <a:pt x="316" y="22"/>
                  </a:lnTo>
                  <a:lnTo>
                    <a:pt x="328" y="38"/>
                  </a:lnTo>
                  <a:lnTo>
                    <a:pt x="335" y="55"/>
                  </a:lnTo>
                  <a:lnTo>
                    <a:pt x="338" y="75"/>
                  </a:lnTo>
                  <a:lnTo>
                    <a:pt x="335" y="93"/>
                  </a:lnTo>
                  <a:lnTo>
                    <a:pt x="328" y="110"/>
                  </a:lnTo>
                  <a:lnTo>
                    <a:pt x="316" y="126"/>
                  </a:lnTo>
                  <a:lnTo>
                    <a:pt x="302" y="138"/>
                  </a:lnTo>
                  <a:lnTo>
                    <a:pt x="110" y="247"/>
                  </a:lnTo>
                  <a:lnTo>
                    <a:pt x="92" y="254"/>
                  </a:lnTo>
                  <a:lnTo>
                    <a:pt x="73" y="257"/>
                  </a:lnTo>
                  <a:lnTo>
                    <a:pt x="54" y="254"/>
                  </a:lnTo>
                  <a:lnTo>
                    <a:pt x="37" y="248"/>
                  </a:lnTo>
                  <a:lnTo>
                    <a:pt x="21" y="236"/>
                  </a:lnTo>
                  <a:lnTo>
                    <a:pt x="9" y="220"/>
                  </a:lnTo>
                  <a:lnTo>
                    <a:pt x="2" y="203"/>
                  </a:lnTo>
                  <a:lnTo>
                    <a:pt x="0" y="183"/>
                  </a:lnTo>
                  <a:lnTo>
                    <a:pt x="2" y="165"/>
                  </a:lnTo>
                  <a:lnTo>
                    <a:pt x="9" y="148"/>
                  </a:lnTo>
                  <a:lnTo>
                    <a:pt x="20" y="133"/>
                  </a:lnTo>
                  <a:lnTo>
                    <a:pt x="36" y="121"/>
                  </a:lnTo>
                  <a:lnTo>
                    <a:pt x="227" y="11"/>
                  </a:lnTo>
                  <a:lnTo>
                    <a:pt x="246" y="3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15">
              <a:extLst>
                <a:ext uri="{FF2B5EF4-FFF2-40B4-BE49-F238E27FC236}">
                  <a16:creationId xmlns:a16="http://schemas.microsoft.com/office/drawing/2014/main" id="{3E84D8FE-5545-4152-A99A-FF9B1F42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" y="839"/>
              <a:ext cx="67" cy="51"/>
            </a:xfrm>
            <a:custGeom>
              <a:avLst/>
              <a:gdLst>
                <a:gd name="T0" fmla="*/ 73 w 338"/>
                <a:gd name="T1" fmla="*/ 0 h 257"/>
                <a:gd name="T2" fmla="*/ 93 w 338"/>
                <a:gd name="T3" fmla="*/ 3 h 257"/>
                <a:gd name="T4" fmla="*/ 111 w 338"/>
                <a:gd name="T5" fmla="*/ 11 h 257"/>
                <a:gd name="T6" fmla="*/ 302 w 338"/>
                <a:gd name="T7" fmla="*/ 121 h 257"/>
                <a:gd name="T8" fmla="*/ 318 w 338"/>
                <a:gd name="T9" fmla="*/ 133 h 257"/>
                <a:gd name="T10" fmla="*/ 328 w 338"/>
                <a:gd name="T11" fmla="*/ 148 h 257"/>
                <a:gd name="T12" fmla="*/ 336 w 338"/>
                <a:gd name="T13" fmla="*/ 165 h 257"/>
                <a:gd name="T14" fmla="*/ 338 w 338"/>
                <a:gd name="T15" fmla="*/ 183 h 257"/>
                <a:gd name="T16" fmla="*/ 336 w 338"/>
                <a:gd name="T17" fmla="*/ 203 h 257"/>
                <a:gd name="T18" fmla="*/ 328 w 338"/>
                <a:gd name="T19" fmla="*/ 220 h 257"/>
                <a:gd name="T20" fmla="*/ 316 w 338"/>
                <a:gd name="T21" fmla="*/ 236 h 257"/>
                <a:gd name="T22" fmla="*/ 301 w 338"/>
                <a:gd name="T23" fmla="*/ 248 h 257"/>
                <a:gd name="T24" fmla="*/ 284 w 338"/>
                <a:gd name="T25" fmla="*/ 254 h 257"/>
                <a:gd name="T26" fmla="*/ 265 w 338"/>
                <a:gd name="T27" fmla="*/ 257 h 257"/>
                <a:gd name="T28" fmla="*/ 245 w 338"/>
                <a:gd name="T29" fmla="*/ 254 h 257"/>
                <a:gd name="T30" fmla="*/ 227 w 338"/>
                <a:gd name="T31" fmla="*/ 247 h 257"/>
                <a:gd name="T32" fmla="*/ 36 w 338"/>
                <a:gd name="T33" fmla="*/ 138 h 257"/>
                <a:gd name="T34" fmla="*/ 21 w 338"/>
                <a:gd name="T35" fmla="*/ 126 h 257"/>
                <a:gd name="T36" fmla="*/ 9 w 338"/>
                <a:gd name="T37" fmla="*/ 110 h 257"/>
                <a:gd name="T38" fmla="*/ 2 w 338"/>
                <a:gd name="T39" fmla="*/ 93 h 257"/>
                <a:gd name="T40" fmla="*/ 0 w 338"/>
                <a:gd name="T41" fmla="*/ 75 h 257"/>
                <a:gd name="T42" fmla="*/ 2 w 338"/>
                <a:gd name="T43" fmla="*/ 55 h 257"/>
                <a:gd name="T44" fmla="*/ 9 w 338"/>
                <a:gd name="T45" fmla="*/ 38 h 257"/>
                <a:gd name="T46" fmla="*/ 21 w 338"/>
                <a:gd name="T47" fmla="*/ 22 h 257"/>
                <a:gd name="T48" fmla="*/ 37 w 338"/>
                <a:gd name="T49" fmla="*/ 10 h 257"/>
                <a:gd name="T50" fmla="*/ 54 w 338"/>
                <a:gd name="T51" fmla="*/ 4 h 257"/>
                <a:gd name="T52" fmla="*/ 73 w 338"/>
                <a:gd name="T5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7">
                  <a:moveTo>
                    <a:pt x="73" y="0"/>
                  </a:moveTo>
                  <a:lnTo>
                    <a:pt x="93" y="3"/>
                  </a:lnTo>
                  <a:lnTo>
                    <a:pt x="111" y="11"/>
                  </a:lnTo>
                  <a:lnTo>
                    <a:pt x="302" y="121"/>
                  </a:lnTo>
                  <a:lnTo>
                    <a:pt x="318" y="133"/>
                  </a:lnTo>
                  <a:lnTo>
                    <a:pt x="328" y="148"/>
                  </a:lnTo>
                  <a:lnTo>
                    <a:pt x="336" y="165"/>
                  </a:lnTo>
                  <a:lnTo>
                    <a:pt x="338" y="183"/>
                  </a:lnTo>
                  <a:lnTo>
                    <a:pt x="336" y="203"/>
                  </a:lnTo>
                  <a:lnTo>
                    <a:pt x="328" y="220"/>
                  </a:lnTo>
                  <a:lnTo>
                    <a:pt x="316" y="236"/>
                  </a:lnTo>
                  <a:lnTo>
                    <a:pt x="301" y="248"/>
                  </a:lnTo>
                  <a:lnTo>
                    <a:pt x="284" y="254"/>
                  </a:lnTo>
                  <a:lnTo>
                    <a:pt x="265" y="257"/>
                  </a:lnTo>
                  <a:lnTo>
                    <a:pt x="245" y="254"/>
                  </a:lnTo>
                  <a:lnTo>
                    <a:pt x="227" y="247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9" y="110"/>
                  </a:lnTo>
                  <a:lnTo>
                    <a:pt x="2" y="93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9" y="38"/>
                  </a:lnTo>
                  <a:lnTo>
                    <a:pt x="21" y="22"/>
                  </a:lnTo>
                  <a:lnTo>
                    <a:pt x="37" y="10"/>
                  </a:lnTo>
                  <a:lnTo>
                    <a:pt x="54" y="4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16">
              <a:extLst>
                <a:ext uri="{FF2B5EF4-FFF2-40B4-BE49-F238E27FC236}">
                  <a16:creationId xmlns:a16="http://schemas.microsoft.com/office/drawing/2014/main" id="{3439AED1-70B3-4E0D-8CC9-2E05E8F6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696"/>
              <a:ext cx="74" cy="30"/>
            </a:xfrm>
            <a:custGeom>
              <a:avLst/>
              <a:gdLst>
                <a:gd name="T0" fmla="*/ 74 w 369"/>
                <a:gd name="T1" fmla="*/ 0 h 147"/>
                <a:gd name="T2" fmla="*/ 295 w 369"/>
                <a:gd name="T3" fmla="*/ 0 h 147"/>
                <a:gd name="T4" fmla="*/ 315 w 369"/>
                <a:gd name="T5" fmla="*/ 3 h 147"/>
                <a:gd name="T6" fmla="*/ 333 w 369"/>
                <a:gd name="T7" fmla="*/ 11 h 147"/>
                <a:gd name="T8" fmla="*/ 347 w 369"/>
                <a:gd name="T9" fmla="*/ 21 h 147"/>
                <a:gd name="T10" fmla="*/ 358 w 369"/>
                <a:gd name="T11" fmla="*/ 37 h 147"/>
                <a:gd name="T12" fmla="*/ 366 w 369"/>
                <a:gd name="T13" fmla="*/ 54 h 147"/>
                <a:gd name="T14" fmla="*/ 369 w 369"/>
                <a:gd name="T15" fmla="*/ 74 h 147"/>
                <a:gd name="T16" fmla="*/ 366 w 369"/>
                <a:gd name="T17" fmla="*/ 93 h 147"/>
                <a:gd name="T18" fmla="*/ 358 w 369"/>
                <a:gd name="T19" fmla="*/ 110 h 147"/>
                <a:gd name="T20" fmla="*/ 347 w 369"/>
                <a:gd name="T21" fmla="*/ 125 h 147"/>
                <a:gd name="T22" fmla="*/ 333 w 369"/>
                <a:gd name="T23" fmla="*/ 136 h 147"/>
                <a:gd name="T24" fmla="*/ 315 w 369"/>
                <a:gd name="T25" fmla="*/ 144 h 147"/>
                <a:gd name="T26" fmla="*/ 295 w 369"/>
                <a:gd name="T27" fmla="*/ 147 h 147"/>
                <a:gd name="T28" fmla="*/ 74 w 369"/>
                <a:gd name="T29" fmla="*/ 147 h 147"/>
                <a:gd name="T30" fmla="*/ 55 w 369"/>
                <a:gd name="T31" fmla="*/ 144 h 147"/>
                <a:gd name="T32" fmla="*/ 37 w 369"/>
                <a:gd name="T33" fmla="*/ 136 h 147"/>
                <a:gd name="T34" fmla="*/ 22 w 369"/>
                <a:gd name="T35" fmla="*/ 125 h 147"/>
                <a:gd name="T36" fmla="*/ 10 w 369"/>
                <a:gd name="T37" fmla="*/ 110 h 147"/>
                <a:gd name="T38" fmla="*/ 3 w 369"/>
                <a:gd name="T39" fmla="*/ 93 h 147"/>
                <a:gd name="T40" fmla="*/ 0 w 369"/>
                <a:gd name="T41" fmla="*/ 74 h 147"/>
                <a:gd name="T42" fmla="*/ 3 w 369"/>
                <a:gd name="T43" fmla="*/ 54 h 147"/>
                <a:gd name="T44" fmla="*/ 10 w 369"/>
                <a:gd name="T45" fmla="*/ 37 h 147"/>
                <a:gd name="T46" fmla="*/ 22 w 369"/>
                <a:gd name="T47" fmla="*/ 21 h 147"/>
                <a:gd name="T48" fmla="*/ 37 w 369"/>
                <a:gd name="T49" fmla="*/ 11 h 147"/>
                <a:gd name="T50" fmla="*/ 55 w 369"/>
                <a:gd name="T51" fmla="*/ 3 h 147"/>
                <a:gd name="T52" fmla="*/ 74 w 36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9" h="147">
                  <a:moveTo>
                    <a:pt x="74" y="0"/>
                  </a:moveTo>
                  <a:lnTo>
                    <a:pt x="295" y="0"/>
                  </a:lnTo>
                  <a:lnTo>
                    <a:pt x="315" y="3"/>
                  </a:lnTo>
                  <a:lnTo>
                    <a:pt x="333" y="11"/>
                  </a:lnTo>
                  <a:lnTo>
                    <a:pt x="347" y="21"/>
                  </a:lnTo>
                  <a:lnTo>
                    <a:pt x="358" y="37"/>
                  </a:lnTo>
                  <a:lnTo>
                    <a:pt x="366" y="54"/>
                  </a:lnTo>
                  <a:lnTo>
                    <a:pt x="369" y="74"/>
                  </a:lnTo>
                  <a:lnTo>
                    <a:pt x="366" y="93"/>
                  </a:lnTo>
                  <a:lnTo>
                    <a:pt x="358" y="110"/>
                  </a:lnTo>
                  <a:lnTo>
                    <a:pt x="347" y="125"/>
                  </a:lnTo>
                  <a:lnTo>
                    <a:pt x="333" y="136"/>
                  </a:lnTo>
                  <a:lnTo>
                    <a:pt x="315" y="144"/>
                  </a:lnTo>
                  <a:lnTo>
                    <a:pt x="295" y="147"/>
                  </a:lnTo>
                  <a:lnTo>
                    <a:pt x="74" y="147"/>
                  </a:lnTo>
                  <a:lnTo>
                    <a:pt x="55" y="144"/>
                  </a:lnTo>
                  <a:lnTo>
                    <a:pt x="37" y="136"/>
                  </a:lnTo>
                  <a:lnTo>
                    <a:pt x="22" y="125"/>
                  </a:lnTo>
                  <a:lnTo>
                    <a:pt x="10" y="110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3" y="54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17">
              <a:extLst>
                <a:ext uri="{FF2B5EF4-FFF2-40B4-BE49-F238E27FC236}">
                  <a16:creationId xmlns:a16="http://schemas.microsoft.com/office/drawing/2014/main" id="{3BCE373E-FD3D-4A64-9BDD-A927D97A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" y="532"/>
              <a:ext cx="67" cy="51"/>
            </a:xfrm>
            <a:custGeom>
              <a:avLst/>
              <a:gdLst>
                <a:gd name="T0" fmla="*/ 265 w 338"/>
                <a:gd name="T1" fmla="*/ 0 h 256"/>
                <a:gd name="T2" fmla="*/ 284 w 338"/>
                <a:gd name="T3" fmla="*/ 3 h 256"/>
                <a:gd name="T4" fmla="*/ 301 w 338"/>
                <a:gd name="T5" fmla="*/ 10 h 256"/>
                <a:gd name="T6" fmla="*/ 316 w 338"/>
                <a:gd name="T7" fmla="*/ 21 h 256"/>
                <a:gd name="T8" fmla="*/ 328 w 338"/>
                <a:gd name="T9" fmla="*/ 36 h 256"/>
                <a:gd name="T10" fmla="*/ 336 w 338"/>
                <a:gd name="T11" fmla="*/ 54 h 256"/>
                <a:gd name="T12" fmla="*/ 338 w 338"/>
                <a:gd name="T13" fmla="*/ 73 h 256"/>
                <a:gd name="T14" fmla="*/ 336 w 338"/>
                <a:gd name="T15" fmla="*/ 92 h 256"/>
                <a:gd name="T16" fmla="*/ 328 w 338"/>
                <a:gd name="T17" fmla="*/ 109 h 256"/>
                <a:gd name="T18" fmla="*/ 318 w 338"/>
                <a:gd name="T19" fmla="*/ 125 h 256"/>
                <a:gd name="T20" fmla="*/ 302 w 338"/>
                <a:gd name="T21" fmla="*/ 137 h 256"/>
                <a:gd name="T22" fmla="*/ 111 w 338"/>
                <a:gd name="T23" fmla="*/ 245 h 256"/>
                <a:gd name="T24" fmla="*/ 93 w 338"/>
                <a:gd name="T25" fmla="*/ 254 h 256"/>
                <a:gd name="T26" fmla="*/ 73 w 338"/>
                <a:gd name="T27" fmla="*/ 256 h 256"/>
                <a:gd name="T28" fmla="*/ 55 w 338"/>
                <a:gd name="T29" fmla="*/ 254 h 256"/>
                <a:gd name="T30" fmla="*/ 37 w 338"/>
                <a:gd name="T31" fmla="*/ 247 h 256"/>
                <a:gd name="T32" fmla="*/ 21 w 338"/>
                <a:gd name="T33" fmla="*/ 235 h 256"/>
                <a:gd name="T34" fmla="*/ 9 w 338"/>
                <a:gd name="T35" fmla="*/ 219 h 256"/>
                <a:gd name="T36" fmla="*/ 2 w 338"/>
                <a:gd name="T37" fmla="*/ 201 h 256"/>
                <a:gd name="T38" fmla="*/ 0 w 338"/>
                <a:gd name="T39" fmla="*/ 182 h 256"/>
                <a:gd name="T40" fmla="*/ 2 w 338"/>
                <a:gd name="T41" fmla="*/ 164 h 256"/>
                <a:gd name="T42" fmla="*/ 9 w 338"/>
                <a:gd name="T43" fmla="*/ 146 h 256"/>
                <a:gd name="T44" fmla="*/ 21 w 338"/>
                <a:gd name="T45" fmla="*/ 132 h 256"/>
                <a:gd name="T46" fmla="*/ 36 w 338"/>
                <a:gd name="T47" fmla="*/ 119 h 256"/>
                <a:gd name="T48" fmla="*/ 227 w 338"/>
                <a:gd name="T49" fmla="*/ 10 h 256"/>
                <a:gd name="T50" fmla="*/ 247 w 338"/>
                <a:gd name="T51" fmla="*/ 3 h 256"/>
                <a:gd name="T52" fmla="*/ 265 w 338"/>
                <a:gd name="T5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6">
                  <a:moveTo>
                    <a:pt x="265" y="0"/>
                  </a:moveTo>
                  <a:lnTo>
                    <a:pt x="284" y="3"/>
                  </a:lnTo>
                  <a:lnTo>
                    <a:pt x="301" y="10"/>
                  </a:lnTo>
                  <a:lnTo>
                    <a:pt x="316" y="21"/>
                  </a:lnTo>
                  <a:lnTo>
                    <a:pt x="328" y="36"/>
                  </a:lnTo>
                  <a:lnTo>
                    <a:pt x="336" y="54"/>
                  </a:lnTo>
                  <a:lnTo>
                    <a:pt x="338" y="73"/>
                  </a:lnTo>
                  <a:lnTo>
                    <a:pt x="336" y="92"/>
                  </a:lnTo>
                  <a:lnTo>
                    <a:pt x="328" y="109"/>
                  </a:lnTo>
                  <a:lnTo>
                    <a:pt x="318" y="125"/>
                  </a:lnTo>
                  <a:lnTo>
                    <a:pt x="302" y="137"/>
                  </a:lnTo>
                  <a:lnTo>
                    <a:pt x="111" y="245"/>
                  </a:lnTo>
                  <a:lnTo>
                    <a:pt x="93" y="254"/>
                  </a:lnTo>
                  <a:lnTo>
                    <a:pt x="73" y="256"/>
                  </a:lnTo>
                  <a:lnTo>
                    <a:pt x="55" y="254"/>
                  </a:lnTo>
                  <a:lnTo>
                    <a:pt x="37" y="247"/>
                  </a:lnTo>
                  <a:lnTo>
                    <a:pt x="21" y="235"/>
                  </a:lnTo>
                  <a:lnTo>
                    <a:pt x="9" y="219"/>
                  </a:lnTo>
                  <a:lnTo>
                    <a:pt x="2" y="201"/>
                  </a:lnTo>
                  <a:lnTo>
                    <a:pt x="0" y="182"/>
                  </a:lnTo>
                  <a:lnTo>
                    <a:pt x="2" y="164"/>
                  </a:lnTo>
                  <a:lnTo>
                    <a:pt x="9" y="146"/>
                  </a:lnTo>
                  <a:lnTo>
                    <a:pt x="21" y="132"/>
                  </a:lnTo>
                  <a:lnTo>
                    <a:pt x="36" y="119"/>
                  </a:lnTo>
                  <a:lnTo>
                    <a:pt x="227" y="10"/>
                  </a:lnTo>
                  <a:lnTo>
                    <a:pt x="247" y="3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18">
              <a:extLst>
                <a:ext uri="{FF2B5EF4-FFF2-40B4-BE49-F238E27FC236}">
                  <a16:creationId xmlns:a16="http://schemas.microsoft.com/office/drawing/2014/main" id="{67B50893-57DC-4183-979B-7CB79485C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411"/>
              <a:ext cx="52" cy="67"/>
            </a:xfrm>
            <a:custGeom>
              <a:avLst/>
              <a:gdLst>
                <a:gd name="T0" fmla="*/ 183 w 257"/>
                <a:gd name="T1" fmla="*/ 0 h 336"/>
                <a:gd name="T2" fmla="*/ 202 w 257"/>
                <a:gd name="T3" fmla="*/ 2 h 336"/>
                <a:gd name="T4" fmla="*/ 220 w 257"/>
                <a:gd name="T5" fmla="*/ 10 h 336"/>
                <a:gd name="T6" fmla="*/ 236 w 257"/>
                <a:gd name="T7" fmla="*/ 22 h 336"/>
                <a:gd name="T8" fmla="*/ 248 w 257"/>
                <a:gd name="T9" fmla="*/ 37 h 336"/>
                <a:gd name="T10" fmla="*/ 255 w 257"/>
                <a:gd name="T11" fmla="*/ 55 h 336"/>
                <a:gd name="T12" fmla="*/ 257 w 257"/>
                <a:gd name="T13" fmla="*/ 73 h 336"/>
                <a:gd name="T14" fmla="*/ 255 w 257"/>
                <a:gd name="T15" fmla="*/ 92 h 336"/>
                <a:gd name="T16" fmla="*/ 248 w 257"/>
                <a:gd name="T17" fmla="*/ 110 h 336"/>
                <a:gd name="T18" fmla="*/ 137 w 257"/>
                <a:gd name="T19" fmla="*/ 300 h 336"/>
                <a:gd name="T20" fmla="*/ 125 w 257"/>
                <a:gd name="T21" fmla="*/ 315 h 336"/>
                <a:gd name="T22" fmla="*/ 109 w 257"/>
                <a:gd name="T23" fmla="*/ 327 h 336"/>
                <a:gd name="T24" fmla="*/ 92 w 257"/>
                <a:gd name="T25" fmla="*/ 333 h 336"/>
                <a:gd name="T26" fmla="*/ 73 w 257"/>
                <a:gd name="T27" fmla="*/ 336 h 336"/>
                <a:gd name="T28" fmla="*/ 55 w 257"/>
                <a:gd name="T29" fmla="*/ 333 h 336"/>
                <a:gd name="T30" fmla="*/ 37 w 257"/>
                <a:gd name="T31" fmla="*/ 326 h 336"/>
                <a:gd name="T32" fmla="*/ 20 w 257"/>
                <a:gd name="T33" fmla="*/ 314 h 336"/>
                <a:gd name="T34" fmla="*/ 9 w 257"/>
                <a:gd name="T35" fmla="*/ 300 h 336"/>
                <a:gd name="T36" fmla="*/ 2 w 257"/>
                <a:gd name="T37" fmla="*/ 282 h 336"/>
                <a:gd name="T38" fmla="*/ 0 w 257"/>
                <a:gd name="T39" fmla="*/ 264 h 336"/>
                <a:gd name="T40" fmla="*/ 2 w 257"/>
                <a:gd name="T41" fmla="*/ 245 h 336"/>
                <a:gd name="T42" fmla="*/ 9 w 257"/>
                <a:gd name="T43" fmla="*/ 227 h 336"/>
                <a:gd name="T44" fmla="*/ 120 w 257"/>
                <a:gd name="T45" fmla="*/ 37 h 336"/>
                <a:gd name="T46" fmla="*/ 132 w 257"/>
                <a:gd name="T47" fmla="*/ 21 h 336"/>
                <a:gd name="T48" fmla="*/ 148 w 257"/>
                <a:gd name="T49" fmla="*/ 9 h 336"/>
                <a:gd name="T50" fmla="*/ 165 w 257"/>
                <a:gd name="T51" fmla="*/ 2 h 336"/>
                <a:gd name="T52" fmla="*/ 183 w 257"/>
                <a:gd name="T5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336">
                  <a:moveTo>
                    <a:pt x="183" y="0"/>
                  </a:moveTo>
                  <a:lnTo>
                    <a:pt x="202" y="2"/>
                  </a:lnTo>
                  <a:lnTo>
                    <a:pt x="220" y="10"/>
                  </a:lnTo>
                  <a:lnTo>
                    <a:pt x="236" y="22"/>
                  </a:lnTo>
                  <a:lnTo>
                    <a:pt x="248" y="37"/>
                  </a:lnTo>
                  <a:lnTo>
                    <a:pt x="255" y="55"/>
                  </a:lnTo>
                  <a:lnTo>
                    <a:pt x="257" y="73"/>
                  </a:lnTo>
                  <a:lnTo>
                    <a:pt x="255" y="92"/>
                  </a:lnTo>
                  <a:lnTo>
                    <a:pt x="248" y="110"/>
                  </a:lnTo>
                  <a:lnTo>
                    <a:pt x="137" y="300"/>
                  </a:lnTo>
                  <a:lnTo>
                    <a:pt x="125" y="315"/>
                  </a:lnTo>
                  <a:lnTo>
                    <a:pt x="109" y="327"/>
                  </a:lnTo>
                  <a:lnTo>
                    <a:pt x="92" y="333"/>
                  </a:lnTo>
                  <a:lnTo>
                    <a:pt x="73" y="336"/>
                  </a:lnTo>
                  <a:lnTo>
                    <a:pt x="55" y="333"/>
                  </a:lnTo>
                  <a:lnTo>
                    <a:pt x="37" y="326"/>
                  </a:lnTo>
                  <a:lnTo>
                    <a:pt x="20" y="314"/>
                  </a:lnTo>
                  <a:lnTo>
                    <a:pt x="9" y="300"/>
                  </a:lnTo>
                  <a:lnTo>
                    <a:pt x="2" y="282"/>
                  </a:lnTo>
                  <a:lnTo>
                    <a:pt x="0" y="264"/>
                  </a:lnTo>
                  <a:lnTo>
                    <a:pt x="2" y="245"/>
                  </a:lnTo>
                  <a:lnTo>
                    <a:pt x="9" y="227"/>
                  </a:lnTo>
                  <a:lnTo>
                    <a:pt x="120" y="37"/>
                  </a:lnTo>
                  <a:lnTo>
                    <a:pt x="132" y="21"/>
                  </a:lnTo>
                  <a:lnTo>
                    <a:pt x="148" y="9"/>
                  </a:lnTo>
                  <a:lnTo>
                    <a:pt x="165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19">
              <a:extLst>
                <a:ext uri="{FF2B5EF4-FFF2-40B4-BE49-F238E27FC236}">
                  <a16:creationId xmlns:a16="http://schemas.microsoft.com/office/drawing/2014/main" id="{04FF313E-E5F1-4BBA-9A9D-B9E7BF29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" y="588"/>
              <a:ext cx="71" cy="228"/>
            </a:xfrm>
            <a:custGeom>
              <a:avLst/>
              <a:gdLst>
                <a:gd name="T0" fmla="*/ 177 w 354"/>
                <a:gd name="T1" fmla="*/ 0 h 1140"/>
                <a:gd name="T2" fmla="*/ 213 w 354"/>
                <a:gd name="T3" fmla="*/ 3 h 1140"/>
                <a:gd name="T4" fmla="*/ 245 w 354"/>
                <a:gd name="T5" fmla="*/ 9 h 1140"/>
                <a:gd name="T6" fmla="*/ 274 w 354"/>
                <a:gd name="T7" fmla="*/ 19 h 1140"/>
                <a:gd name="T8" fmla="*/ 298 w 354"/>
                <a:gd name="T9" fmla="*/ 35 h 1140"/>
                <a:gd name="T10" fmla="*/ 318 w 354"/>
                <a:gd name="T11" fmla="*/ 54 h 1140"/>
                <a:gd name="T12" fmla="*/ 334 w 354"/>
                <a:gd name="T13" fmla="*/ 77 h 1140"/>
                <a:gd name="T14" fmla="*/ 346 w 354"/>
                <a:gd name="T15" fmla="*/ 104 h 1140"/>
                <a:gd name="T16" fmla="*/ 352 w 354"/>
                <a:gd name="T17" fmla="*/ 137 h 1140"/>
                <a:gd name="T18" fmla="*/ 354 w 354"/>
                <a:gd name="T19" fmla="*/ 172 h 1140"/>
                <a:gd name="T20" fmla="*/ 354 w 354"/>
                <a:gd name="T21" fmla="*/ 431 h 1140"/>
                <a:gd name="T22" fmla="*/ 353 w 354"/>
                <a:gd name="T23" fmla="*/ 465 h 1140"/>
                <a:gd name="T24" fmla="*/ 350 w 354"/>
                <a:gd name="T25" fmla="*/ 500 h 1140"/>
                <a:gd name="T26" fmla="*/ 346 w 354"/>
                <a:gd name="T27" fmla="*/ 536 h 1140"/>
                <a:gd name="T28" fmla="*/ 276 w 354"/>
                <a:gd name="T29" fmla="*/ 1057 h 1140"/>
                <a:gd name="T30" fmla="*/ 271 w 354"/>
                <a:gd name="T31" fmla="*/ 1082 h 1140"/>
                <a:gd name="T32" fmla="*/ 263 w 354"/>
                <a:gd name="T33" fmla="*/ 1102 h 1140"/>
                <a:gd name="T34" fmla="*/ 252 w 354"/>
                <a:gd name="T35" fmla="*/ 1117 h 1140"/>
                <a:gd name="T36" fmla="*/ 238 w 354"/>
                <a:gd name="T37" fmla="*/ 1128 h 1140"/>
                <a:gd name="T38" fmla="*/ 221 w 354"/>
                <a:gd name="T39" fmla="*/ 1135 h 1140"/>
                <a:gd name="T40" fmla="*/ 200 w 354"/>
                <a:gd name="T41" fmla="*/ 1138 h 1140"/>
                <a:gd name="T42" fmla="*/ 177 w 354"/>
                <a:gd name="T43" fmla="*/ 1140 h 1140"/>
                <a:gd name="T44" fmla="*/ 154 w 354"/>
                <a:gd name="T45" fmla="*/ 1138 h 1140"/>
                <a:gd name="T46" fmla="*/ 134 w 354"/>
                <a:gd name="T47" fmla="*/ 1135 h 1140"/>
                <a:gd name="T48" fmla="*/ 117 w 354"/>
                <a:gd name="T49" fmla="*/ 1128 h 1140"/>
                <a:gd name="T50" fmla="*/ 103 w 354"/>
                <a:gd name="T51" fmla="*/ 1117 h 1140"/>
                <a:gd name="T52" fmla="*/ 92 w 354"/>
                <a:gd name="T53" fmla="*/ 1102 h 1140"/>
                <a:gd name="T54" fmla="*/ 83 w 354"/>
                <a:gd name="T55" fmla="*/ 1082 h 1140"/>
                <a:gd name="T56" fmla="*/ 79 w 354"/>
                <a:gd name="T57" fmla="*/ 1057 h 1140"/>
                <a:gd name="T58" fmla="*/ 9 w 354"/>
                <a:gd name="T59" fmla="*/ 536 h 1140"/>
                <a:gd name="T60" fmla="*/ 5 w 354"/>
                <a:gd name="T61" fmla="*/ 500 h 1140"/>
                <a:gd name="T62" fmla="*/ 2 w 354"/>
                <a:gd name="T63" fmla="*/ 465 h 1140"/>
                <a:gd name="T64" fmla="*/ 0 w 354"/>
                <a:gd name="T65" fmla="*/ 431 h 1140"/>
                <a:gd name="T66" fmla="*/ 0 w 354"/>
                <a:gd name="T67" fmla="*/ 172 h 1140"/>
                <a:gd name="T68" fmla="*/ 3 w 354"/>
                <a:gd name="T69" fmla="*/ 137 h 1140"/>
                <a:gd name="T70" fmla="*/ 9 w 354"/>
                <a:gd name="T71" fmla="*/ 104 h 1140"/>
                <a:gd name="T72" fmla="*/ 21 w 354"/>
                <a:gd name="T73" fmla="*/ 77 h 1140"/>
                <a:gd name="T74" fmla="*/ 36 w 354"/>
                <a:gd name="T75" fmla="*/ 54 h 1140"/>
                <a:gd name="T76" fmla="*/ 57 w 354"/>
                <a:gd name="T77" fmla="*/ 35 h 1140"/>
                <a:gd name="T78" fmla="*/ 81 w 354"/>
                <a:gd name="T79" fmla="*/ 19 h 1140"/>
                <a:gd name="T80" fmla="*/ 110 w 354"/>
                <a:gd name="T81" fmla="*/ 9 h 1140"/>
                <a:gd name="T82" fmla="*/ 141 w 354"/>
                <a:gd name="T83" fmla="*/ 3 h 1140"/>
                <a:gd name="T84" fmla="*/ 177 w 354"/>
                <a:gd name="T85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4" h="1140">
                  <a:moveTo>
                    <a:pt x="177" y="0"/>
                  </a:moveTo>
                  <a:lnTo>
                    <a:pt x="213" y="3"/>
                  </a:lnTo>
                  <a:lnTo>
                    <a:pt x="245" y="9"/>
                  </a:lnTo>
                  <a:lnTo>
                    <a:pt x="274" y="19"/>
                  </a:lnTo>
                  <a:lnTo>
                    <a:pt x="298" y="35"/>
                  </a:lnTo>
                  <a:lnTo>
                    <a:pt x="318" y="54"/>
                  </a:lnTo>
                  <a:lnTo>
                    <a:pt x="334" y="77"/>
                  </a:lnTo>
                  <a:lnTo>
                    <a:pt x="346" y="104"/>
                  </a:lnTo>
                  <a:lnTo>
                    <a:pt x="352" y="137"/>
                  </a:lnTo>
                  <a:lnTo>
                    <a:pt x="354" y="172"/>
                  </a:lnTo>
                  <a:lnTo>
                    <a:pt x="354" y="431"/>
                  </a:lnTo>
                  <a:lnTo>
                    <a:pt x="353" y="465"/>
                  </a:lnTo>
                  <a:lnTo>
                    <a:pt x="350" y="500"/>
                  </a:lnTo>
                  <a:lnTo>
                    <a:pt x="346" y="536"/>
                  </a:lnTo>
                  <a:lnTo>
                    <a:pt x="276" y="1057"/>
                  </a:lnTo>
                  <a:lnTo>
                    <a:pt x="271" y="1082"/>
                  </a:lnTo>
                  <a:lnTo>
                    <a:pt x="263" y="1102"/>
                  </a:lnTo>
                  <a:lnTo>
                    <a:pt x="252" y="1117"/>
                  </a:lnTo>
                  <a:lnTo>
                    <a:pt x="238" y="1128"/>
                  </a:lnTo>
                  <a:lnTo>
                    <a:pt x="221" y="1135"/>
                  </a:lnTo>
                  <a:lnTo>
                    <a:pt x="200" y="1138"/>
                  </a:lnTo>
                  <a:lnTo>
                    <a:pt x="177" y="1140"/>
                  </a:lnTo>
                  <a:lnTo>
                    <a:pt x="154" y="1138"/>
                  </a:lnTo>
                  <a:lnTo>
                    <a:pt x="134" y="1135"/>
                  </a:lnTo>
                  <a:lnTo>
                    <a:pt x="117" y="1128"/>
                  </a:lnTo>
                  <a:lnTo>
                    <a:pt x="103" y="1117"/>
                  </a:lnTo>
                  <a:lnTo>
                    <a:pt x="92" y="1102"/>
                  </a:lnTo>
                  <a:lnTo>
                    <a:pt x="83" y="1082"/>
                  </a:lnTo>
                  <a:lnTo>
                    <a:pt x="79" y="1057"/>
                  </a:lnTo>
                  <a:lnTo>
                    <a:pt x="9" y="536"/>
                  </a:lnTo>
                  <a:lnTo>
                    <a:pt x="5" y="500"/>
                  </a:lnTo>
                  <a:lnTo>
                    <a:pt x="2" y="465"/>
                  </a:lnTo>
                  <a:lnTo>
                    <a:pt x="0" y="431"/>
                  </a:lnTo>
                  <a:lnTo>
                    <a:pt x="0" y="172"/>
                  </a:lnTo>
                  <a:lnTo>
                    <a:pt x="3" y="137"/>
                  </a:lnTo>
                  <a:lnTo>
                    <a:pt x="9" y="104"/>
                  </a:lnTo>
                  <a:lnTo>
                    <a:pt x="21" y="77"/>
                  </a:lnTo>
                  <a:lnTo>
                    <a:pt x="36" y="54"/>
                  </a:lnTo>
                  <a:lnTo>
                    <a:pt x="57" y="35"/>
                  </a:lnTo>
                  <a:lnTo>
                    <a:pt x="81" y="19"/>
                  </a:lnTo>
                  <a:lnTo>
                    <a:pt x="110" y="9"/>
                  </a:lnTo>
                  <a:lnTo>
                    <a:pt x="141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20">
              <a:extLst>
                <a:ext uri="{FF2B5EF4-FFF2-40B4-BE49-F238E27FC236}">
                  <a16:creationId xmlns:a16="http://schemas.microsoft.com/office/drawing/2014/main" id="{AFDCF9A9-2A2E-4314-BC15-D49FB3D5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845"/>
              <a:ext cx="74" cy="73"/>
            </a:xfrm>
            <a:custGeom>
              <a:avLst/>
              <a:gdLst>
                <a:gd name="T0" fmla="*/ 184 w 369"/>
                <a:gd name="T1" fmla="*/ 0 h 366"/>
                <a:gd name="T2" fmla="*/ 222 w 369"/>
                <a:gd name="T3" fmla="*/ 5 h 366"/>
                <a:gd name="T4" fmla="*/ 255 w 369"/>
                <a:gd name="T5" fmla="*/ 16 h 366"/>
                <a:gd name="T6" fmla="*/ 287 w 369"/>
                <a:gd name="T7" fmla="*/ 32 h 366"/>
                <a:gd name="T8" fmla="*/ 314 w 369"/>
                <a:gd name="T9" fmla="*/ 54 h 366"/>
                <a:gd name="T10" fmla="*/ 337 w 369"/>
                <a:gd name="T11" fmla="*/ 81 h 366"/>
                <a:gd name="T12" fmla="*/ 354 w 369"/>
                <a:gd name="T13" fmla="*/ 113 h 366"/>
                <a:gd name="T14" fmla="*/ 365 w 369"/>
                <a:gd name="T15" fmla="*/ 147 h 366"/>
                <a:gd name="T16" fmla="*/ 369 w 369"/>
                <a:gd name="T17" fmla="*/ 183 h 366"/>
                <a:gd name="T18" fmla="*/ 365 w 369"/>
                <a:gd name="T19" fmla="*/ 220 h 366"/>
                <a:gd name="T20" fmla="*/ 354 w 369"/>
                <a:gd name="T21" fmla="*/ 255 h 366"/>
                <a:gd name="T22" fmla="*/ 337 w 369"/>
                <a:gd name="T23" fmla="*/ 286 h 366"/>
                <a:gd name="T24" fmla="*/ 314 w 369"/>
                <a:gd name="T25" fmla="*/ 312 h 366"/>
                <a:gd name="T26" fmla="*/ 287 w 369"/>
                <a:gd name="T27" fmla="*/ 335 h 366"/>
                <a:gd name="T28" fmla="*/ 255 w 369"/>
                <a:gd name="T29" fmla="*/ 352 h 366"/>
                <a:gd name="T30" fmla="*/ 222 w 369"/>
                <a:gd name="T31" fmla="*/ 362 h 366"/>
                <a:gd name="T32" fmla="*/ 184 w 369"/>
                <a:gd name="T33" fmla="*/ 366 h 366"/>
                <a:gd name="T34" fmla="*/ 147 w 369"/>
                <a:gd name="T35" fmla="*/ 362 h 366"/>
                <a:gd name="T36" fmla="*/ 113 w 369"/>
                <a:gd name="T37" fmla="*/ 352 h 366"/>
                <a:gd name="T38" fmla="*/ 82 w 369"/>
                <a:gd name="T39" fmla="*/ 335 h 366"/>
                <a:gd name="T40" fmla="*/ 54 w 369"/>
                <a:gd name="T41" fmla="*/ 312 h 366"/>
                <a:gd name="T42" fmla="*/ 31 w 369"/>
                <a:gd name="T43" fmla="*/ 286 h 366"/>
                <a:gd name="T44" fmla="*/ 15 w 369"/>
                <a:gd name="T45" fmla="*/ 255 h 366"/>
                <a:gd name="T46" fmla="*/ 4 w 369"/>
                <a:gd name="T47" fmla="*/ 220 h 366"/>
                <a:gd name="T48" fmla="*/ 0 w 369"/>
                <a:gd name="T49" fmla="*/ 183 h 366"/>
                <a:gd name="T50" fmla="*/ 4 w 369"/>
                <a:gd name="T51" fmla="*/ 147 h 366"/>
                <a:gd name="T52" fmla="*/ 15 w 369"/>
                <a:gd name="T53" fmla="*/ 113 h 366"/>
                <a:gd name="T54" fmla="*/ 31 w 369"/>
                <a:gd name="T55" fmla="*/ 81 h 366"/>
                <a:gd name="T56" fmla="*/ 54 w 369"/>
                <a:gd name="T57" fmla="*/ 54 h 366"/>
                <a:gd name="T58" fmla="*/ 82 w 369"/>
                <a:gd name="T59" fmla="*/ 32 h 366"/>
                <a:gd name="T60" fmla="*/ 113 w 369"/>
                <a:gd name="T61" fmla="*/ 16 h 366"/>
                <a:gd name="T62" fmla="*/ 147 w 369"/>
                <a:gd name="T63" fmla="*/ 5 h 366"/>
                <a:gd name="T64" fmla="*/ 184 w 369"/>
                <a:gd name="T6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9" h="366">
                  <a:moveTo>
                    <a:pt x="184" y="0"/>
                  </a:moveTo>
                  <a:lnTo>
                    <a:pt x="222" y="5"/>
                  </a:lnTo>
                  <a:lnTo>
                    <a:pt x="255" y="16"/>
                  </a:lnTo>
                  <a:lnTo>
                    <a:pt x="287" y="32"/>
                  </a:lnTo>
                  <a:lnTo>
                    <a:pt x="314" y="54"/>
                  </a:lnTo>
                  <a:lnTo>
                    <a:pt x="337" y="81"/>
                  </a:lnTo>
                  <a:lnTo>
                    <a:pt x="354" y="113"/>
                  </a:lnTo>
                  <a:lnTo>
                    <a:pt x="365" y="147"/>
                  </a:lnTo>
                  <a:lnTo>
                    <a:pt x="369" y="183"/>
                  </a:lnTo>
                  <a:lnTo>
                    <a:pt x="365" y="220"/>
                  </a:lnTo>
                  <a:lnTo>
                    <a:pt x="354" y="255"/>
                  </a:lnTo>
                  <a:lnTo>
                    <a:pt x="337" y="286"/>
                  </a:lnTo>
                  <a:lnTo>
                    <a:pt x="314" y="312"/>
                  </a:lnTo>
                  <a:lnTo>
                    <a:pt x="287" y="335"/>
                  </a:lnTo>
                  <a:lnTo>
                    <a:pt x="255" y="352"/>
                  </a:lnTo>
                  <a:lnTo>
                    <a:pt x="222" y="362"/>
                  </a:lnTo>
                  <a:lnTo>
                    <a:pt x="184" y="366"/>
                  </a:lnTo>
                  <a:lnTo>
                    <a:pt x="147" y="362"/>
                  </a:lnTo>
                  <a:lnTo>
                    <a:pt x="113" y="352"/>
                  </a:lnTo>
                  <a:lnTo>
                    <a:pt x="82" y="335"/>
                  </a:lnTo>
                  <a:lnTo>
                    <a:pt x="54" y="312"/>
                  </a:lnTo>
                  <a:lnTo>
                    <a:pt x="31" y="286"/>
                  </a:lnTo>
                  <a:lnTo>
                    <a:pt x="15" y="255"/>
                  </a:lnTo>
                  <a:lnTo>
                    <a:pt x="4" y="220"/>
                  </a:lnTo>
                  <a:lnTo>
                    <a:pt x="0" y="183"/>
                  </a:lnTo>
                  <a:lnTo>
                    <a:pt x="4" y="147"/>
                  </a:lnTo>
                  <a:lnTo>
                    <a:pt x="15" y="113"/>
                  </a:lnTo>
                  <a:lnTo>
                    <a:pt x="31" y="81"/>
                  </a:lnTo>
                  <a:lnTo>
                    <a:pt x="54" y="54"/>
                  </a:lnTo>
                  <a:lnTo>
                    <a:pt x="82" y="32"/>
                  </a:lnTo>
                  <a:lnTo>
                    <a:pt x="113" y="16"/>
                  </a:lnTo>
                  <a:lnTo>
                    <a:pt x="147" y="5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13">
            <a:extLst>
              <a:ext uri="{FF2B5EF4-FFF2-40B4-BE49-F238E27FC236}">
                <a16:creationId xmlns:a16="http://schemas.microsoft.com/office/drawing/2014/main" id="{95044027-7B81-4575-B9D8-408E58B706C2}"/>
              </a:ext>
            </a:extLst>
          </p:cNvPr>
          <p:cNvSpPr>
            <a:spLocks noEditPoints="1"/>
          </p:cNvSpPr>
          <p:nvPr/>
        </p:nvSpPr>
        <p:spPr bwMode="auto">
          <a:xfrm>
            <a:off x="1328632" y="1381700"/>
            <a:ext cx="443368" cy="414993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noFill/>
          <a:ln w="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16">
            <a:extLst>
              <a:ext uri="{FF2B5EF4-FFF2-40B4-BE49-F238E27FC236}">
                <a16:creationId xmlns:a16="http://schemas.microsoft.com/office/drawing/2014/main" id="{01A494EF-43FE-4C9B-B7A7-F7F6BDA2C91E}"/>
              </a:ext>
            </a:extLst>
          </p:cNvPr>
          <p:cNvSpPr>
            <a:spLocks/>
          </p:cNvSpPr>
          <p:nvPr/>
        </p:nvSpPr>
        <p:spPr bwMode="auto">
          <a:xfrm>
            <a:off x="1328632" y="3682825"/>
            <a:ext cx="475984" cy="419152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E94F12-45D7-4988-80CA-74429EA716DA}"/>
              </a:ext>
            </a:extLst>
          </p:cNvPr>
          <p:cNvGrpSpPr/>
          <p:nvPr/>
        </p:nvGrpSpPr>
        <p:grpSpPr>
          <a:xfrm>
            <a:off x="4318052" y="1295914"/>
            <a:ext cx="589192" cy="550371"/>
            <a:chOff x="2295326" y="533400"/>
            <a:chExt cx="1184476" cy="1106433"/>
          </a:xfrm>
          <a:noFill/>
        </p:grpSpPr>
        <p:sp>
          <p:nvSpPr>
            <p:cNvPr id="78" name="Freeform 1402">
              <a:extLst>
                <a:ext uri="{FF2B5EF4-FFF2-40B4-BE49-F238E27FC236}">
                  <a16:creationId xmlns:a16="http://schemas.microsoft.com/office/drawing/2014/main" id="{F959F539-E7D9-48A1-80BC-D68203443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795" y="686966"/>
              <a:ext cx="187553" cy="378881"/>
            </a:xfrm>
            <a:custGeom>
              <a:avLst/>
              <a:gdLst>
                <a:gd name="T0" fmla="*/ 147 w 594"/>
                <a:gd name="T1" fmla="*/ 0 h 1206"/>
                <a:gd name="T2" fmla="*/ 173 w 594"/>
                <a:gd name="T3" fmla="*/ 3 h 1206"/>
                <a:gd name="T4" fmla="*/ 199 w 594"/>
                <a:gd name="T5" fmla="*/ 12 h 1206"/>
                <a:gd name="T6" fmla="*/ 219 w 594"/>
                <a:gd name="T7" fmla="*/ 27 h 1206"/>
                <a:gd name="T8" fmla="*/ 235 w 594"/>
                <a:gd name="T9" fmla="*/ 46 h 1206"/>
                <a:gd name="T10" fmla="*/ 246 w 594"/>
                <a:gd name="T11" fmla="*/ 69 h 1206"/>
                <a:gd name="T12" fmla="*/ 252 w 594"/>
                <a:gd name="T13" fmla="*/ 96 h 1206"/>
                <a:gd name="T14" fmla="*/ 290 w 594"/>
                <a:gd name="T15" fmla="*/ 676 h 1206"/>
                <a:gd name="T16" fmla="*/ 292 w 594"/>
                <a:gd name="T17" fmla="*/ 694 h 1206"/>
                <a:gd name="T18" fmla="*/ 299 w 594"/>
                <a:gd name="T19" fmla="*/ 710 h 1206"/>
                <a:gd name="T20" fmla="*/ 308 w 594"/>
                <a:gd name="T21" fmla="*/ 724 h 1206"/>
                <a:gd name="T22" fmla="*/ 567 w 594"/>
                <a:gd name="T23" fmla="*/ 1033 h 1206"/>
                <a:gd name="T24" fmla="*/ 568 w 594"/>
                <a:gd name="T25" fmla="*/ 1034 h 1206"/>
                <a:gd name="T26" fmla="*/ 570 w 594"/>
                <a:gd name="T27" fmla="*/ 1035 h 1206"/>
                <a:gd name="T28" fmla="*/ 571 w 594"/>
                <a:gd name="T29" fmla="*/ 1037 h 1206"/>
                <a:gd name="T30" fmla="*/ 572 w 594"/>
                <a:gd name="T31" fmla="*/ 1038 h 1206"/>
                <a:gd name="T32" fmla="*/ 583 w 594"/>
                <a:gd name="T33" fmla="*/ 1057 h 1206"/>
                <a:gd name="T34" fmla="*/ 590 w 594"/>
                <a:gd name="T35" fmla="*/ 1077 h 1206"/>
                <a:gd name="T36" fmla="*/ 594 w 594"/>
                <a:gd name="T37" fmla="*/ 1097 h 1206"/>
                <a:gd name="T38" fmla="*/ 592 w 594"/>
                <a:gd name="T39" fmla="*/ 1119 h 1206"/>
                <a:gd name="T40" fmla="*/ 587 w 594"/>
                <a:gd name="T41" fmla="*/ 1140 h 1206"/>
                <a:gd name="T42" fmla="*/ 576 w 594"/>
                <a:gd name="T43" fmla="*/ 1158 h 1206"/>
                <a:gd name="T44" fmla="*/ 563 w 594"/>
                <a:gd name="T45" fmla="*/ 1176 h 1206"/>
                <a:gd name="T46" fmla="*/ 544 w 594"/>
                <a:gd name="T47" fmla="*/ 1190 h 1206"/>
                <a:gd name="T48" fmla="*/ 525 w 594"/>
                <a:gd name="T49" fmla="*/ 1200 h 1206"/>
                <a:gd name="T50" fmla="*/ 503 w 594"/>
                <a:gd name="T51" fmla="*/ 1206 h 1206"/>
                <a:gd name="T52" fmla="*/ 482 w 594"/>
                <a:gd name="T53" fmla="*/ 1206 h 1206"/>
                <a:gd name="T54" fmla="*/ 460 w 594"/>
                <a:gd name="T55" fmla="*/ 1202 h 1206"/>
                <a:gd name="T56" fmla="*/ 439 w 594"/>
                <a:gd name="T57" fmla="*/ 1194 h 1206"/>
                <a:gd name="T58" fmla="*/ 420 w 594"/>
                <a:gd name="T59" fmla="*/ 1181 h 1206"/>
                <a:gd name="T60" fmla="*/ 63 w 594"/>
                <a:gd name="T61" fmla="*/ 881 h 1206"/>
                <a:gd name="T62" fmla="*/ 43 w 594"/>
                <a:gd name="T63" fmla="*/ 864 h 1206"/>
                <a:gd name="T64" fmla="*/ 24 w 594"/>
                <a:gd name="T65" fmla="*/ 841 h 1206"/>
                <a:gd name="T66" fmla="*/ 10 w 594"/>
                <a:gd name="T67" fmla="*/ 815 h 1206"/>
                <a:gd name="T68" fmla="*/ 2 w 594"/>
                <a:gd name="T69" fmla="*/ 786 h 1206"/>
                <a:gd name="T70" fmla="*/ 0 w 594"/>
                <a:gd name="T71" fmla="*/ 758 h 1206"/>
                <a:gd name="T72" fmla="*/ 0 w 594"/>
                <a:gd name="T73" fmla="*/ 751 h 1206"/>
                <a:gd name="T74" fmla="*/ 0 w 594"/>
                <a:gd name="T75" fmla="*/ 747 h 1206"/>
                <a:gd name="T76" fmla="*/ 0 w 594"/>
                <a:gd name="T77" fmla="*/ 743 h 1206"/>
                <a:gd name="T78" fmla="*/ 1 w 594"/>
                <a:gd name="T79" fmla="*/ 738 h 1206"/>
                <a:gd name="T80" fmla="*/ 42 w 594"/>
                <a:gd name="T81" fmla="*/ 100 h 1206"/>
                <a:gd name="T82" fmla="*/ 43 w 594"/>
                <a:gd name="T83" fmla="*/ 97 h 1206"/>
                <a:gd name="T84" fmla="*/ 43 w 594"/>
                <a:gd name="T85" fmla="*/ 93 h 1206"/>
                <a:gd name="T86" fmla="*/ 43 w 594"/>
                <a:gd name="T87" fmla="*/ 92 h 1206"/>
                <a:gd name="T88" fmla="*/ 49 w 594"/>
                <a:gd name="T89" fmla="*/ 67 h 1206"/>
                <a:gd name="T90" fmla="*/ 60 w 594"/>
                <a:gd name="T91" fmla="*/ 45 h 1206"/>
                <a:gd name="T92" fmla="*/ 77 w 594"/>
                <a:gd name="T93" fmla="*/ 27 h 1206"/>
                <a:gd name="T94" fmla="*/ 98 w 594"/>
                <a:gd name="T95" fmla="*/ 12 h 1206"/>
                <a:gd name="T96" fmla="*/ 121 w 594"/>
                <a:gd name="T97" fmla="*/ 3 h 1206"/>
                <a:gd name="T98" fmla="*/ 147 w 594"/>
                <a:gd name="T99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4" h="1206">
                  <a:moveTo>
                    <a:pt x="147" y="0"/>
                  </a:moveTo>
                  <a:lnTo>
                    <a:pt x="173" y="3"/>
                  </a:lnTo>
                  <a:lnTo>
                    <a:pt x="199" y="12"/>
                  </a:lnTo>
                  <a:lnTo>
                    <a:pt x="219" y="27"/>
                  </a:lnTo>
                  <a:lnTo>
                    <a:pt x="235" y="46"/>
                  </a:lnTo>
                  <a:lnTo>
                    <a:pt x="246" y="69"/>
                  </a:lnTo>
                  <a:lnTo>
                    <a:pt x="252" y="96"/>
                  </a:lnTo>
                  <a:lnTo>
                    <a:pt x="290" y="676"/>
                  </a:lnTo>
                  <a:lnTo>
                    <a:pt x="292" y="694"/>
                  </a:lnTo>
                  <a:lnTo>
                    <a:pt x="299" y="710"/>
                  </a:lnTo>
                  <a:lnTo>
                    <a:pt x="308" y="724"/>
                  </a:lnTo>
                  <a:lnTo>
                    <a:pt x="567" y="1033"/>
                  </a:lnTo>
                  <a:lnTo>
                    <a:pt x="568" y="1034"/>
                  </a:lnTo>
                  <a:lnTo>
                    <a:pt x="570" y="1035"/>
                  </a:lnTo>
                  <a:lnTo>
                    <a:pt x="571" y="1037"/>
                  </a:lnTo>
                  <a:lnTo>
                    <a:pt x="572" y="1038"/>
                  </a:lnTo>
                  <a:lnTo>
                    <a:pt x="583" y="1057"/>
                  </a:lnTo>
                  <a:lnTo>
                    <a:pt x="590" y="1077"/>
                  </a:lnTo>
                  <a:lnTo>
                    <a:pt x="594" y="1097"/>
                  </a:lnTo>
                  <a:lnTo>
                    <a:pt x="592" y="1119"/>
                  </a:lnTo>
                  <a:lnTo>
                    <a:pt x="587" y="1140"/>
                  </a:lnTo>
                  <a:lnTo>
                    <a:pt x="576" y="1158"/>
                  </a:lnTo>
                  <a:lnTo>
                    <a:pt x="563" y="1176"/>
                  </a:lnTo>
                  <a:lnTo>
                    <a:pt x="544" y="1190"/>
                  </a:lnTo>
                  <a:lnTo>
                    <a:pt x="525" y="1200"/>
                  </a:lnTo>
                  <a:lnTo>
                    <a:pt x="503" y="1206"/>
                  </a:lnTo>
                  <a:lnTo>
                    <a:pt x="482" y="1206"/>
                  </a:lnTo>
                  <a:lnTo>
                    <a:pt x="460" y="1202"/>
                  </a:lnTo>
                  <a:lnTo>
                    <a:pt x="439" y="1194"/>
                  </a:lnTo>
                  <a:lnTo>
                    <a:pt x="420" y="1181"/>
                  </a:lnTo>
                  <a:lnTo>
                    <a:pt x="63" y="881"/>
                  </a:lnTo>
                  <a:lnTo>
                    <a:pt x="43" y="864"/>
                  </a:lnTo>
                  <a:lnTo>
                    <a:pt x="24" y="841"/>
                  </a:lnTo>
                  <a:lnTo>
                    <a:pt x="10" y="815"/>
                  </a:lnTo>
                  <a:lnTo>
                    <a:pt x="2" y="786"/>
                  </a:lnTo>
                  <a:lnTo>
                    <a:pt x="0" y="758"/>
                  </a:lnTo>
                  <a:lnTo>
                    <a:pt x="0" y="751"/>
                  </a:lnTo>
                  <a:lnTo>
                    <a:pt x="0" y="747"/>
                  </a:lnTo>
                  <a:lnTo>
                    <a:pt x="0" y="743"/>
                  </a:lnTo>
                  <a:lnTo>
                    <a:pt x="1" y="738"/>
                  </a:lnTo>
                  <a:lnTo>
                    <a:pt x="42" y="100"/>
                  </a:lnTo>
                  <a:lnTo>
                    <a:pt x="43" y="97"/>
                  </a:lnTo>
                  <a:lnTo>
                    <a:pt x="43" y="93"/>
                  </a:lnTo>
                  <a:lnTo>
                    <a:pt x="43" y="92"/>
                  </a:lnTo>
                  <a:lnTo>
                    <a:pt x="49" y="67"/>
                  </a:lnTo>
                  <a:lnTo>
                    <a:pt x="60" y="45"/>
                  </a:lnTo>
                  <a:lnTo>
                    <a:pt x="77" y="27"/>
                  </a:lnTo>
                  <a:lnTo>
                    <a:pt x="98" y="12"/>
                  </a:lnTo>
                  <a:lnTo>
                    <a:pt x="121" y="3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03">
              <a:extLst>
                <a:ext uri="{FF2B5EF4-FFF2-40B4-BE49-F238E27FC236}">
                  <a16:creationId xmlns:a16="http://schemas.microsoft.com/office/drawing/2014/main" id="{5F6BCDA5-D380-41E4-8944-799AC789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368" y="533400"/>
              <a:ext cx="746434" cy="765314"/>
            </a:xfrm>
            <a:custGeom>
              <a:avLst/>
              <a:gdLst>
                <a:gd name="T0" fmla="*/ 1246 w 2374"/>
                <a:gd name="T1" fmla="*/ 3 h 2432"/>
                <a:gd name="T2" fmla="*/ 1421 w 2374"/>
                <a:gd name="T3" fmla="*/ 29 h 2432"/>
                <a:gd name="T4" fmla="*/ 1588 w 2374"/>
                <a:gd name="T5" fmla="*/ 80 h 2432"/>
                <a:gd name="T6" fmla="*/ 1745 w 2374"/>
                <a:gd name="T7" fmla="*/ 152 h 2432"/>
                <a:gd name="T8" fmla="*/ 1887 w 2374"/>
                <a:gd name="T9" fmla="*/ 245 h 2432"/>
                <a:gd name="T10" fmla="*/ 2016 w 2374"/>
                <a:gd name="T11" fmla="*/ 357 h 2432"/>
                <a:gd name="T12" fmla="*/ 2128 w 2374"/>
                <a:gd name="T13" fmla="*/ 486 h 2432"/>
                <a:gd name="T14" fmla="*/ 2221 w 2374"/>
                <a:gd name="T15" fmla="*/ 630 h 2432"/>
                <a:gd name="T16" fmla="*/ 2294 w 2374"/>
                <a:gd name="T17" fmla="*/ 785 h 2432"/>
                <a:gd name="T18" fmla="*/ 2344 w 2374"/>
                <a:gd name="T19" fmla="*/ 953 h 2432"/>
                <a:gd name="T20" fmla="*/ 2370 w 2374"/>
                <a:gd name="T21" fmla="*/ 1129 h 2432"/>
                <a:gd name="T22" fmla="*/ 2370 w 2374"/>
                <a:gd name="T23" fmla="*/ 1313 h 2432"/>
                <a:gd name="T24" fmla="*/ 2343 w 2374"/>
                <a:gd name="T25" fmla="*/ 1493 h 2432"/>
                <a:gd name="T26" fmla="*/ 2292 w 2374"/>
                <a:gd name="T27" fmla="*/ 1663 h 2432"/>
                <a:gd name="T28" fmla="*/ 2215 w 2374"/>
                <a:gd name="T29" fmla="*/ 1821 h 2432"/>
                <a:gd name="T30" fmla="*/ 2119 w 2374"/>
                <a:gd name="T31" fmla="*/ 1966 h 2432"/>
                <a:gd name="T32" fmla="*/ 2003 w 2374"/>
                <a:gd name="T33" fmla="*/ 2095 h 2432"/>
                <a:gd name="T34" fmla="*/ 1870 w 2374"/>
                <a:gd name="T35" fmla="*/ 2208 h 2432"/>
                <a:gd name="T36" fmla="*/ 1722 w 2374"/>
                <a:gd name="T37" fmla="*/ 2300 h 2432"/>
                <a:gd name="T38" fmla="*/ 1561 w 2374"/>
                <a:gd name="T39" fmla="*/ 2371 h 2432"/>
                <a:gd name="T40" fmla="*/ 1388 w 2374"/>
                <a:gd name="T41" fmla="*/ 2418 h 2432"/>
                <a:gd name="T42" fmla="*/ 1303 w 2374"/>
                <a:gd name="T43" fmla="*/ 2364 h 2432"/>
                <a:gd name="T44" fmla="*/ 1302 w 2374"/>
                <a:gd name="T45" fmla="*/ 2204 h 2432"/>
                <a:gd name="T46" fmla="*/ 1369 w 2374"/>
                <a:gd name="T47" fmla="*/ 2100 h 2432"/>
                <a:gd name="T48" fmla="*/ 1513 w 2374"/>
                <a:gd name="T49" fmla="*/ 2052 h 2432"/>
                <a:gd name="T50" fmla="*/ 1644 w 2374"/>
                <a:gd name="T51" fmla="*/ 1982 h 2432"/>
                <a:gd name="T52" fmla="*/ 1762 w 2374"/>
                <a:gd name="T53" fmla="*/ 1892 h 2432"/>
                <a:gd name="T54" fmla="*/ 1863 w 2374"/>
                <a:gd name="T55" fmla="*/ 1783 h 2432"/>
                <a:gd name="T56" fmla="*/ 1946 w 2374"/>
                <a:gd name="T57" fmla="*/ 1660 h 2432"/>
                <a:gd name="T58" fmla="*/ 2007 w 2374"/>
                <a:gd name="T59" fmla="*/ 1524 h 2432"/>
                <a:gd name="T60" fmla="*/ 2046 w 2374"/>
                <a:gd name="T61" fmla="*/ 1376 h 2432"/>
                <a:gd name="T62" fmla="*/ 2060 w 2374"/>
                <a:gd name="T63" fmla="*/ 1220 h 2432"/>
                <a:gd name="T64" fmla="*/ 2046 w 2374"/>
                <a:gd name="T65" fmla="*/ 1065 h 2432"/>
                <a:gd name="T66" fmla="*/ 2008 w 2374"/>
                <a:gd name="T67" fmla="*/ 920 h 2432"/>
                <a:gd name="T68" fmla="*/ 1948 w 2374"/>
                <a:gd name="T69" fmla="*/ 784 h 2432"/>
                <a:gd name="T70" fmla="*/ 1867 w 2374"/>
                <a:gd name="T71" fmla="*/ 662 h 2432"/>
                <a:gd name="T72" fmla="*/ 1767 w 2374"/>
                <a:gd name="T73" fmla="*/ 554 h 2432"/>
                <a:gd name="T74" fmla="*/ 1652 w 2374"/>
                <a:gd name="T75" fmla="*/ 464 h 2432"/>
                <a:gd name="T76" fmla="*/ 1523 w 2374"/>
                <a:gd name="T77" fmla="*/ 393 h 2432"/>
                <a:gd name="T78" fmla="*/ 1383 w 2374"/>
                <a:gd name="T79" fmla="*/ 343 h 2432"/>
                <a:gd name="T80" fmla="*/ 1232 w 2374"/>
                <a:gd name="T81" fmla="*/ 317 h 2432"/>
                <a:gd name="T82" fmla="*/ 1073 w 2374"/>
                <a:gd name="T83" fmla="*/ 317 h 2432"/>
                <a:gd name="T84" fmla="*/ 916 w 2374"/>
                <a:gd name="T85" fmla="*/ 346 h 2432"/>
                <a:gd name="T86" fmla="*/ 769 w 2374"/>
                <a:gd name="T87" fmla="*/ 400 h 2432"/>
                <a:gd name="T88" fmla="*/ 637 w 2374"/>
                <a:gd name="T89" fmla="*/ 478 h 2432"/>
                <a:gd name="T90" fmla="*/ 519 w 2374"/>
                <a:gd name="T91" fmla="*/ 576 h 2432"/>
                <a:gd name="T92" fmla="*/ 419 w 2374"/>
                <a:gd name="T93" fmla="*/ 692 h 2432"/>
                <a:gd name="T94" fmla="*/ 340 w 2374"/>
                <a:gd name="T95" fmla="*/ 825 h 2432"/>
                <a:gd name="T96" fmla="*/ 234 w 2374"/>
                <a:gd name="T97" fmla="*/ 873 h 2432"/>
                <a:gd name="T98" fmla="*/ 80 w 2374"/>
                <a:gd name="T99" fmla="*/ 838 h 2432"/>
                <a:gd name="T100" fmla="*/ 32 w 2374"/>
                <a:gd name="T101" fmla="*/ 743 h 2432"/>
                <a:gd name="T102" fmla="*/ 113 w 2374"/>
                <a:gd name="T103" fmla="*/ 586 h 2432"/>
                <a:gd name="T104" fmla="*/ 216 w 2374"/>
                <a:gd name="T105" fmla="*/ 443 h 2432"/>
                <a:gd name="T106" fmla="*/ 337 w 2374"/>
                <a:gd name="T107" fmla="*/ 316 h 2432"/>
                <a:gd name="T108" fmla="*/ 474 w 2374"/>
                <a:gd name="T109" fmla="*/ 208 h 2432"/>
                <a:gd name="T110" fmla="*/ 627 w 2374"/>
                <a:gd name="T111" fmla="*/ 120 h 2432"/>
                <a:gd name="T112" fmla="*/ 792 w 2374"/>
                <a:gd name="T113" fmla="*/ 54 h 2432"/>
                <a:gd name="T114" fmla="*/ 969 w 2374"/>
                <a:gd name="T115" fmla="*/ 13 h 2432"/>
                <a:gd name="T116" fmla="*/ 1154 w 2374"/>
                <a:gd name="T117" fmla="*/ 0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4" h="2432">
                  <a:moveTo>
                    <a:pt x="1154" y="0"/>
                  </a:moveTo>
                  <a:lnTo>
                    <a:pt x="1246" y="3"/>
                  </a:lnTo>
                  <a:lnTo>
                    <a:pt x="1335" y="12"/>
                  </a:lnTo>
                  <a:lnTo>
                    <a:pt x="1421" y="29"/>
                  </a:lnTo>
                  <a:lnTo>
                    <a:pt x="1506" y="51"/>
                  </a:lnTo>
                  <a:lnTo>
                    <a:pt x="1588" y="80"/>
                  </a:lnTo>
                  <a:lnTo>
                    <a:pt x="1668" y="113"/>
                  </a:lnTo>
                  <a:lnTo>
                    <a:pt x="1745" y="152"/>
                  </a:lnTo>
                  <a:lnTo>
                    <a:pt x="1818" y="196"/>
                  </a:lnTo>
                  <a:lnTo>
                    <a:pt x="1887" y="245"/>
                  </a:lnTo>
                  <a:lnTo>
                    <a:pt x="1954" y="299"/>
                  </a:lnTo>
                  <a:lnTo>
                    <a:pt x="2016" y="357"/>
                  </a:lnTo>
                  <a:lnTo>
                    <a:pt x="2075" y="419"/>
                  </a:lnTo>
                  <a:lnTo>
                    <a:pt x="2128" y="486"/>
                  </a:lnTo>
                  <a:lnTo>
                    <a:pt x="2177" y="555"/>
                  </a:lnTo>
                  <a:lnTo>
                    <a:pt x="2221" y="630"/>
                  </a:lnTo>
                  <a:lnTo>
                    <a:pt x="2261" y="706"/>
                  </a:lnTo>
                  <a:lnTo>
                    <a:pt x="2294" y="785"/>
                  </a:lnTo>
                  <a:lnTo>
                    <a:pt x="2322" y="867"/>
                  </a:lnTo>
                  <a:lnTo>
                    <a:pt x="2344" y="953"/>
                  </a:lnTo>
                  <a:lnTo>
                    <a:pt x="2361" y="1040"/>
                  </a:lnTo>
                  <a:lnTo>
                    <a:pt x="2370" y="1129"/>
                  </a:lnTo>
                  <a:lnTo>
                    <a:pt x="2374" y="1220"/>
                  </a:lnTo>
                  <a:lnTo>
                    <a:pt x="2370" y="1313"/>
                  </a:lnTo>
                  <a:lnTo>
                    <a:pt x="2360" y="1404"/>
                  </a:lnTo>
                  <a:lnTo>
                    <a:pt x="2343" y="1493"/>
                  </a:lnTo>
                  <a:lnTo>
                    <a:pt x="2320" y="1579"/>
                  </a:lnTo>
                  <a:lnTo>
                    <a:pt x="2292" y="1663"/>
                  </a:lnTo>
                  <a:lnTo>
                    <a:pt x="2256" y="1743"/>
                  </a:lnTo>
                  <a:lnTo>
                    <a:pt x="2215" y="1821"/>
                  </a:lnTo>
                  <a:lnTo>
                    <a:pt x="2169" y="1895"/>
                  </a:lnTo>
                  <a:lnTo>
                    <a:pt x="2119" y="1966"/>
                  </a:lnTo>
                  <a:lnTo>
                    <a:pt x="2063" y="2034"/>
                  </a:lnTo>
                  <a:lnTo>
                    <a:pt x="2003" y="2095"/>
                  </a:lnTo>
                  <a:lnTo>
                    <a:pt x="1939" y="2154"/>
                  </a:lnTo>
                  <a:lnTo>
                    <a:pt x="1870" y="2208"/>
                  </a:lnTo>
                  <a:lnTo>
                    <a:pt x="1797" y="2257"/>
                  </a:lnTo>
                  <a:lnTo>
                    <a:pt x="1722" y="2300"/>
                  </a:lnTo>
                  <a:lnTo>
                    <a:pt x="1643" y="2338"/>
                  </a:lnTo>
                  <a:lnTo>
                    <a:pt x="1561" y="2371"/>
                  </a:lnTo>
                  <a:lnTo>
                    <a:pt x="1475" y="2397"/>
                  </a:lnTo>
                  <a:lnTo>
                    <a:pt x="1388" y="2418"/>
                  </a:lnTo>
                  <a:lnTo>
                    <a:pt x="1298" y="2432"/>
                  </a:lnTo>
                  <a:lnTo>
                    <a:pt x="1303" y="2364"/>
                  </a:lnTo>
                  <a:lnTo>
                    <a:pt x="1305" y="2294"/>
                  </a:lnTo>
                  <a:lnTo>
                    <a:pt x="1302" y="2204"/>
                  </a:lnTo>
                  <a:lnTo>
                    <a:pt x="1294" y="2116"/>
                  </a:lnTo>
                  <a:lnTo>
                    <a:pt x="1369" y="2100"/>
                  </a:lnTo>
                  <a:lnTo>
                    <a:pt x="1442" y="2079"/>
                  </a:lnTo>
                  <a:lnTo>
                    <a:pt x="1513" y="2052"/>
                  </a:lnTo>
                  <a:lnTo>
                    <a:pt x="1580" y="2020"/>
                  </a:lnTo>
                  <a:lnTo>
                    <a:pt x="1644" y="1982"/>
                  </a:lnTo>
                  <a:lnTo>
                    <a:pt x="1705" y="1939"/>
                  </a:lnTo>
                  <a:lnTo>
                    <a:pt x="1762" y="1892"/>
                  </a:lnTo>
                  <a:lnTo>
                    <a:pt x="1814" y="1839"/>
                  </a:lnTo>
                  <a:lnTo>
                    <a:pt x="1863" y="1783"/>
                  </a:lnTo>
                  <a:lnTo>
                    <a:pt x="1907" y="1724"/>
                  </a:lnTo>
                  <a:lnTo>
                    <a:pt x="1946" y="1660"/>
                  </a:lnTo>
                  <a:lnTo>
                    <a:pt x="1979" y="1593"/>
                  </a:lnTo>
                  <a:lnTo>
                    <a:pt x="2007" y="1524"/>
                  </a:lnTo>
                  <a:lnTo>
                    <a:pt x="2030" y="1451"/>
                  </a:lnTo>
                  <a:lnTo>
                    <a:pt x="2046" y="1376"/>
                  </a:lnTo>
                  <a:lnTo>
                    <a:pt x="2056" y="1298"/>
                  </a:lnTo>
                  <a:lnTo>
                    <a:pt x="2060" y="1220"/>
                  </a:lnTo>
                  <a:lnTo>
                    <a:pt x="2056" y="1142"/>
                  </a:lnTo>
                  <a:lnTo>
                    <a:pt x="2046" y="1065"/>
                  </a:lnTo>
                  <a:lnTo>
                    <a:pt x="2030" y="992"/>
                  </a:lnTo>
                  <a:lnTo>
                    <a:pt x="2008" y="920"/>
                  </a:lnTo>
                  <a:lnTo>
                    <a:pt x="1981" y="850"/>
                  </a:lnTo>
                  <a:lnTo>
                    <a:pt x="1948" y="784"/>
                  </a:lnTo>
                  <a:lnTo>
                    <a:pt x="1910" y="721"/>
                  </a:lnTo>
                  <a:lnTo>
                    <a:pt x="1867" y="662"/>
                  </a:lnTo>
                  <a:lnTo>
                    <a:pt x="1820" y="606"/>
                  </a:lnTo>
                  <a:lnTo>
                    <a:pt x="1767" y="554"/>
                  </a:lnTo>
                  <a:lnTo>
                    <a:pt x="1711" y="506"/>
                  </a:lnTo>
                  <a:lnTo>
                    <a:pt x="1652" y="464"/>
                  </a:lnTo>
                  <a:lnTo>
                    <a:pt x="1589" y="425"/>
                  </a:lnTo>
                  <a:lnTo>
                    <a:pt x="1523" y="393"/>
                  </a:lnTo>
                  <a:lnTo>
                    <a:pt x="1455" y="364"/>
                  </a:lnTo>
                  <a:lnTo>
                    <a:pt x="1383" y="343"/>
                  </a:lnTo>
                  <a:lnTo>
                    <a:pt x="1308" y="327"/>
                  </a:lnTo>
                  <a:lnTo>
                    <a:pt x="1232" y="317"/>
                  </a:lnTo>
                  <a:lnTo>
                    <a:pt x="1154" y="314"/>
                  </a:lnTo>
                  <a:lnTo>
                    <a:pt x="1073" y="317"/>
                  </a:lnTo>
                  <a:lnTo>
                    <a:pt x="993" y="328"/>
                  </a:lnTo>
                  <a:lnTo>
                    <a:pt x="916" y="346"/>
                  </a:lnTo>
                  <a:lnTo>
                    <a:pt x="841" y="370"/>
                  </a:lnTo>
                  <a:lnTo>
                    <a:pt x="769" y="400"/>
                  </a:lnTo>
                  <a:lnTo>
                    <a:pt x="701" y="436"/>
                  </a:lnTo>
                  <a:lnTo>
                    <a:pt x="637" y="478"/>
                  </a:lnTo>
                  <a:lnTo>
                    <a:pt x="575" y="524"/>
                  </a:lnTo>
                  <a:lnTo>
                    <a:pt x="519" y="576"/>
                  </a:lnTo>
                  <a:lnTo>
                    <a:pt x="467" y="632"/>
                  </a:lnTo>
                  <a:lnTo>
                    <a:pt x="419" y="692"/>
                  </a:lnTo>
                  <a:lnTo>
                    <a:pt x="377" y="757"/>
                  </a:lnTo>
                  <a:lnTo>
                    <a:pt x="340" y="825"/>
                  </a:lnTo>
                  <a:lnTo>
                    <a:pt x="309" y="896"/>
                  </a:lnTo>
                  <a:lnTo>
                    <a:pt x="234" y="873"/>
                  </a:lnTo>
                  <a:lnTo>
                    <a:pt x="157" y="853"/>
                  </a:lnTo>
                  <a:lnTo>
                    <a:pt x="80" y="838"/>
                  </a:lnTo>
                  <a:lnTo>
                    <a:pt x="0" y="826"/>
                  </a:lnTo>
                  <a:lnTo>
                    <a:pt x="32" y="743"/>
                  </a:lnTo>
                  <a:lnTo>
                    <a:pt x="70" y="663"/>
                  </a:lnTo>
                  <a:lnTo>
                    <a:pt x="113" y="586"/>
                  </a:lnTo>
                  <a:lnTo>
                    <a:pt x="162" y="512"/>
                  </a:lnTo>
                  <a:lnTo>
                    <a:pt x="216" y="443"/>
                  </a:lnTo>
                  <a:lnTo>
                    <a:pt x="274" y="377"/>
                  </a:lnTo>
                  <a:lnTo>
                    <a:pt x="337" y="316"/>
                  </a:lnTo>
                  <a:lnTo>
                    <a:pt x="403" y="259"/>
                  </a:lnTo>
                  <a:lnTo>
                    <a:pt x="474" y="208"/>
                  </a:lnTo>
                  <a:lnTo>
                    <a:pt x="549" y="161"/>
                  </a:lnTo>
                  <a:lnTo>
                    <a:pt x="627" y="120"/>
                  </a:lnTo>
                  <a:lnTo>
                    <a:pt x="709" y="84"/>
                  </a:lnTo>
                  <a:lnTo>
                    <a:pt x="792" y="54"/>
                  </a:lnTo>
                  <a:lnTo>
                    <a:pt x="880" y="30"/>
                  </a:lnTo>
                  <a:lnTo>
                    <a:pt x="969" y="13"/>
                  </a:lnTo>
                  <a:lnTo>
                    <a:pt x="1061" y="3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404">
              <a:extLst>
                <a:ext uri="{FF2B5EF4-FFF2-40B4-BE49-F238E27FC236}">
                  <a16:creationId xmlns:a16="http://schemas.microsoft.com/office/drawing/2014/main" id="{920FE977-41D9-47DE-9200-67CBB6E10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326" y="870742"/>
              <a:ext cx="767832" cy="769091"/>
            </a:xfrm>
            <a:custGeom>
              <a:avLst/>
              <a:gdLst>
                <a:gd name="T0" fmla="*/ 1036 w 2439"/>
                <a:gd name="T1" fmla="*/ 724 h 2445"/>
                <a:gd name="T2" fmla="*/ 846 w 2439"/>
                <a:gd name="T3" fmla="*/ 845 h 2445"/>
                <a:gd name="T4" fmla="*/ 724 w 2439"/>
                <a:gd name="T5" fmla="*/ 1034 h 2445"/>
                <a:gd name="T6" fmla="*/ 691 w 2439"/>
                <a:gd name="T7" fmla="*/ 1248 h 2445"/>
                <a:gd name="T8" fmla="*/ 746 w 2439"/>
                <a:gd name="T9" fmla="*/ 1459 h 2445"/>
                <a:gd name="T10" fmla="*/ 887 w 2439"/>
                <a:gd name="T11" fmla="*/ 1636 h 2445"/>
                <a:gd name="T12" fmla="*/ 1085 w 2439"/>
                <a:gd name="T13" fmla="*/ 1736 h 2445"/>
                <a:gd name="T14" fmla="*/ 1301 w 2439"/>
                <a:gd name="T15" fmla="*/ 1748 h 2445"/>
                <a:gd name="T16" fmla="*/ 1506 w 2439"/>
                <a:gd name="T17" fmla="*/ 1671 h 2445"/>
                <a:gd name="T18" fmla="*/ 1667 w 2439"/>
                <a:gd name="T19" fmla="*/ 1511 h 2445"/>
                <a:gd name="T20" fmla="*/ 1745 w 2439"/>
                <a:gd name="T21" fmla="*/ 1306 h 2445"/>
                <a:gd name="T22" fmla="*/ 1734 w 2439"/>
                <a:gd name="T23" fmla="*/ 1089 h 2445"/>
                <a:gd name="T24" fmla="*/ 1636 w 2439"/>
                <a:gd name="T25" fmla="*/ 891 h 2445"/>
                <a:gd name="T26" fmla="*/ 1460 w 2439"/>
                <a:gd name="T27" fmla="*/ 748 h 2445"/>
                <a:gd name="T28" fmla="*/ 1249 w 2439"/>
                <a:gd name="T29" fmla="*/ 692 h 2445"/>
                <a:gd name="T30" fmla="*/ 1327 w 2439"/>
                <a:gd name="T31" fmla="*/ 4 h 2445"/>
                <a:gd name="T32" fmla="*/ 1395 w 2439"/>
                <a:gd name="T33" fmla="*/ 60 h 2445"/>
                <a:gd name="T34" fmla="*/ 1482 w 2439"/>
                <a:gd name="T35" fmla="*/ 280 h 2445"/>
                <a:gd name="T36" fmla="*/ 1771 w 2439"/>
                <a:gd name="T37" fmla="*/ 416 h 2445"/>
                <a:gd name="T38" fmla="*/ 1945 w 2439"/>
                <a:gd name="T39" fmla="*/ 276 h 2445"/>
                <a:gd name="T40" fmla="*/ 2028 w 2439"/>
                <a:gd name="T41" fmla="*/ 305 h 2445"/>
                <a:gd name="T42" fmla="*/ 2171 w 2439"/>
                <a:gd name="T43" fmla="*/ 480 h 2445"/>
                <a:gd name="T44" fmla="*/ 2140 w 2439"/>
                <a:gd name="T45" fmla="*/ 564 h 2445"/>
                <a:gd name="T46" fmla="*/ 2124 w 2439"/>
                <a:gd name="T47" fmla="*/ 853 h 2445"/>
                <a:gd name="T48" fmla="*/ 2337 w 2439"/>
                <a:gd name="T49" fmla="*/ 1043 h 2445"/>
                <a:gd name="T50" fmla="*/ 2417 w 2439"/>
                <a:gd name="T51" fmla="*/ 1082 h 2445"/>
                <a:gd name="T52" fmla="*/ 2439 w 2439"/>
                <a:gd name="T53" fmla="*/ 1307 h 2445"/>
                <a:gd name="T54" fmla="*/ 2400 w 2439"/>
                <a:gd name="T55" fmla="*/ 1387 h 2445"/>
                <a:gd name="T56" fmla="*/ 2179 w 2439"/>
                <a:gd name="T57" fmla="*/ 1409 h 2445"/>
                <a:gd name="T58" fmla="*/ 2095 w 2439"/>
                <a:gd name="T59" fmla="*/ 1660 h 2445"/>
                <a:gd name="T60" fmla="*/ 2151 w 2439"/>
                <a:gd name="T61" fmla="*/ 1905 h 2445"/>
                <a:gd name="T62" fmla="*/ 2160 w 2439"/>
                <a:gd name="T63" fmla="*/ 1993 h 2445"/>
                <a:gd name="T64" fmla="*/ 2004 w 2439"/>
                <a:gd name="T65" fmla="*/ 2160 h 2445"/>
                <a:gd name="T66" fmla="*/ 1917 w 2439"/>
                <a:gd name="T67" fmla="*/ 2169 h 2445"/>
                <a:gd name="T68" fmla="*/ 1712 w 2439"/>
                <a:gd name="T69" fmla="*/ 2072 h 2445"/>
                <a:gd name="T70" fmla="*/ 1465 w 2439"/>
                <a:gd name="T71" fmla="*/ 2175 h 2445"/>
                <a:gd name="T72" fmla="*/ 1388 w 2439"/>
                <a:gd name="T73" fmla="*/ 2388 h 2445"/>
                <a:gd name="T74" fmla="*/ 1320 w 2439"/>
                <a:gd name="T75" fmla="*/ 2442 h 2445"/>
                <a:gd name="T76" fmla="*/ 1092 w 2439"/>
                <a:gd name="T77" fmla="*/ 2433 h 2445"/>
                <a:gd name="T78" fmla="*/ 1037 w 2439"/>
                <a:gd name="T79" fmla="*/ 2365 h 2445"/>
                <a:gd name="T80" fmla="*/ 907 w 2439"/>
                <a:gd name="T81" fmla="*/ 2154 h 2445"/>
                <a:gd name="T82" fmla="*/ 666 w 2439"/>
                <a:gd name="T83" fmla="*/ 2034 h 2445"/>
                <a:gd name="T84" fmla="*/ 496 w 2439"/>
                <a:gd name="T85" fmla="*/ 2169 h 2445"/>
                <a:gd name="T86" fmla="*/ 411 w 2439"/>
                <a:gd name="T87" fmla="*/ 2139 h 2445"/>
                <a:gd name="T88" fmla="*/ 269 w 2439"/>
                <a:gd name="T89" fmla="*/ 1964 h 2445"/>
                <a:gd name="T90" fmla="*/ 299 w 2439"/>
                <a:gd name="T91" fmla="*/ 1880 h 2445"/>
                <a:gd name="T92" fmla="*/ 311 w 2439"/>
                <a:gd name="T93" fmla="*/ 1595 h 2445"/>
                <a:gd name="T94" fmla="*/ 103 w 2439"/>
                <a:gd name="T95" fmla="*/ 1402 h 2445"/>
                <a:gd name="T96" fmla="*/ 23 w 2439"/>
                <a:gd name="T97" fmla="*/ 1363 h 2445"/>
                <a:gd name="T98" fmla="*/ 1 w 2439"/>
                <a:gd name="T99" fmla="*/ 1139 h 2445"/>
                <a:gd name="T100" fmla="*/ 40 w 2439"/>
                <a:gd name="T101" fmla="*/ 1059 h 2445"/>
                <a:gd name="T102" fmla="*/ 257 w 2439"/>
                <a:gd name="T103" fmla="*/ 1037 h 2445"/>
                <a:gd name="T104" fmla="*/ 343 w 2439"/>
                <a:gd name="T105" fmla="*/ 786 h 2445"/>
                <a:gd name="T106" fmla="*/ 289 w 2439"/>
                <a:gd name="T107" fmla="*/ 541 h 2445"/>
                <a:gd name="T108" fmla="*/ 280 w 2439"/>
                <a:gd name="T109" fmla="*/ 453 h 2445"/>
                <a:gd name="T110" fmla="*/ 436 w 2439"/>
                <a:gd name="T111" fmla="*/ 286 h 2445"/>
                <a:gd name="T112" fmla="*/ 523 w 2439"/>
                <a:gd name="T113" fmla="*/ 276 h 2445"/>
                <a:gd name="T114" fmla="*/ 730 w 2439"/>
                <a:gd name="T115" fmla="*/ 374 h 2445"/>
                <a:gd name="T116" fmla="*/ 976 w 2439"/>
                <a:gd name="T117" fmla="*/ 275 h 2445"/>
                <a:gd name="T118" fmla="*/ 1052 w 2439"/>
                <a:gd name="T119" fmla="*/ 58 h 2445"/>
                <a:gd name="T120" fmla="*/ 1121 w 2439"/>
                <a:gd name="T121" fmla="*/ 4 h 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9" h="2445">
                  <a:moveTo>
                    <a:pt x="1195" y="691"/>
                  </a:moveTo>
                  <a:lnTo>
                    <a:pt x="1141" y="696"/>
                  </a:lnTo>
                  <a:lnTo>
                    <a:pt x="1088" y="708"/>
                  </a:lnTo>
                  <a:lnTo>
                    <a:pt x="1036" y="724"/>
                  </a:lnTo>
                  <a:lnTo>
                    <a:pt x="984" y="746"/>
                  </a:lnTo>
                  <a:lnTo>
                    <a:pt x="936" y="773"/>
                  </a:lnTo>
                  <a:lnTo>
                    <a:pt x="889" y="806"/>
                  </a:lnTo>
                  <a:lnTo>
                    <a:pt x="846" y="845"/>
                  </a:lnTo>
                  <a:lnTo>
                    <a:pt x="807" y="889"/>
                  </a:lnTo>
                  <a:lnTo>
                    <a:pt x="774" y="934"/>
                  </a:lnTo>
                  <a:lnTo>
                    <a:pt x="747" y="982"/>
                  </a:lnTo>
                  <a:lnTo>
                    <a:pt x="724" y="1034"/>
                  </a:lnTo>
                  <a:lnTo>
                    <a:pt x="708" y="1085"/>
                  </a:lnTo>
                  <a:lnTo>
                    <a:pt x="697" y="1139"/>
                  </a:lnTo>
                  <a:lnTo>
                    <a:pt x="691" y="1194"/>
                  </a:lnTo>
                  <a:lnTo>
                    <a:pt x="691" y="1248"/>
                  </a:lnTo>
                  <a:lnTo>
                    <a:pt x="695" y="1302"/>
                  </a:lnTo>
                  <a:lnTo>
                    <a:pt x="707" y="1355"/>
                  </a:lnTo>
                  <a:lnTo>
                    <a:pt x="723" y="1408"/>
                  </a:lnTo>
                  <a:lnTo>
                    <a:pt x="746" y="1459"/>
                  </a:lnTo>
                  <a:lnTo>
                    <a:pt x="773" y="1507"/>
                  </a:lnTo>
                  <a:lnTo>
                    <a:pt x="806" y="1554"/>
                  </a:lnTo>
                  <a:lnTo>
                    <a:pt x="844" y="1597"/>
                  </a:lnTo>
                  <a:lnTo>
                    <a:pt x="887" y="1636"/>
                  </a:lnTo>
                  <a:lnTo>
                    <a:pt x="933" y="1669"/>
                  </a:lnTo>
                  <a:lnTo>
                    <a:pt x="982" y="1697"/>
                  </a:lnTo>
                  <a:lnTo>
                    <a:pt x="1032" y="1720"/>
                  </a:lnTo>
                  <a:lnTo>
                    <a:pt x="1085" y="1736"/>
                  </a:lnTo>
                  <a:lnTo>
                    <a:pt x="1137" y="1747"/>
                  </a:lnTo>
                  <a:lnTo>
                    <a:pt x="1192" y="1753"/>
                  </a:lnTo>
                  <a:lnTo>
                    <a:pt x="1246" y="1753"/>
                  </a:lnTo>
                  <a:lnTo>
                    <a:pt x="1301" y="1748"/>
                  </a:lnTo>
                  <a:lnTo>
                    <a:pt x="1354" y="1737"/>
                  </a:lnTo>
                  <a:lnTo>
                    <a:pt x="1407" y="1721"/>
                  </a:lnTo>
                  <a:lnTo>
                    <a:pt x="1457" y="1698"/>
                  </a:lnTo>
                  <a:lnTo>
                    <a:pt x="1506" y="1671"/>
                  </a:lnTo>
                  <a:lnTo>
                    <a:pt x="1552" y="1637"/>
                  </a:lnTo>
                  <a:lnTo>
                    <a:pt x="1595" y="1600"/>
                  </a:lnTo>
                  <a:lnTo>
                    <a:pt x="1634" y="1556"/>
                  </a:lnTo>
                  <a:lnTo>
                    <a:pt x="1667" y="1511"/>
                  </a:lnTo>
                  <a:lnTo>
                    <a:pt x="1694" y="1461"/>
                  </a:lnTo>
                  <a:lnTo>
                    <a:pt x="1717" y="1411"/>
                  </a:lnTo>
                  <a:lnTo>
                    <a:pt x="1733" y="1358"/>
                  </a:lnTo>
                  <a:lnTo>
                    <a:pt x="1745" y="1306"/>
                  </a:lnTo>
                  <a:lnTo>
                    <a:pt x="1750" y="1251"/>
                  </a:lnTo>
                  <a:lnTo>
                    <a:pt x="1750" y="1197"/>
                  </a:lnTo>
                  <a:lnTo>
                    <a:pt x="1746" y="1142"/>
                  </a:lnTo>
                  <a:lnTo>
                    <a:pt x="1734" y="1089"/>
                  </a:lnTo>
                  <a:lnTo>
                    <a:pt x="1718" y="1037"/>
                  </a:lnTo>
                  <a:lnTo>
                    <a:pt x="1697" y="986"/>
                  </a:lnTo>
                  <a:lnTo>
                    <a:pt x="1669" y="937"/>
                  </a:lnTo>
                  <a:lnTo>
                    <a:pt x="1636" y="891"/>
                  </a:lnTo>
                  <a:lnTo>
                    <a:pt x="1597" y="847"/>
                  </a:lnTo>
                  <a:lnTo>
                    <a:pt x="1554" y="808"/>
                  </a:lnTo>
                  <a:lnTo>
                    <a:pt x="1508" y="775"/>
                  </a:lnTo>
                  <a:lnTo>
                    <a:pt x="1460" y="748"/>
                  </a:lnTo>
                  <a:lnTo>
                    <a:pt x="1409" y="725"/>
                  </a:lnTo>
                  <a:lnTo>
                    <a:pt x="1358" y="708"/>
                  </a:lnTo>
                  <a:lnTo>
                    <a:pt x="1304" y="698"/>
                  </a:lnTo>
                  <a:lnTo>
                    <a:pt x="1249" y="692"/>
                  </a:lnTo>
                  <a:lnTo>
                    <a:pt x="1195" y="691"/>
                  </a:lnTo>
                  <a:close/>
                  <a:moveTo>
                    <a:pt x="1145" y="0"/>
                  </a:moveTo>
                  <a:lnTo>
                    <a:pt x="1304" y="1"/>
                  </a:lnTo>
                  <a:lnTo>
                    <a:pt x="1327" y="4"/>
                  </a:lnTo>
                  <a:lnTo>
                    <a:pt x="1348" y="12"/>
                  </a:lnTo>
                  <a:lnTo>
                    <a:pt x="1368" y="24"/>
                  </a:lnTo>
                  <a:lnTo>
                    <a:pt x="1384" y="40"/>
                  </a:lnTo>
                  <a:lnTo>
                    <a:pt x="1395" y="60"/>
                  </a:lnTo>
                  <a:lnTo>
                    <a:pt x="1403" y="81"/>
                  </a:lnTo>
                  <a:lnTo>
                    <a:pt x="1407" y="105"/>
                  </a:lnTo>
                  <a:lnTo>
                    <a:pt x="1406" y="262"/>
                  </a:lnTo>
                  <a:lnTo>
                    <a:pt x="1482" y="280"/>
                  </a:lnTo>
                  <a:lnTo>
                    <a:pt x="1557" y="305"/>
                  </a:lnTo>
                  <a:lnTo>
                    <a:pt x="1631" y="336"/>
                  </a:lnTo>
                  <a:lnTo>
                    <a:pt x="1702" y="373"/>
                  </a:lnTo>
                  <a:lnTo>
                    <a:pt x="1771" y="416"/>
                  </a:lnTo>
                  <a:lnTo>
                    <a:pt x="1883" y="304"/>
                  </a:lnTo>
                  <a:lnTo>
                    <a:pt x="1901" y="291"/>
                  </a:lnTo>
                  <a:lnTo>
                    <a:pt x="1922" y="280"/>
                  </a:lnTo>
                  <a:lnTo>
                    <a:pt x="1945" y="276"/>
                  </a:lnTo>
                  <a:lnTo>
                    <a:pt x="1967" y="276"/>
                  </a:lnTo>
                  <a:lnTo>
                    <a:pt x="1989" y="280"/>
                  </a:lnTo>
                  <a:lnTo>
                    <a:pt x="2010" y="291"/>
                  </a:lnTo>
                  <a:lnTo>
                    <a:pt x="2028" y="305"/>
                  </a:lnTo>
                  <a:lnTo>
                    <a:pt x="2141" y="419"/>
                  </a:lnTo>
                  <a:lnTo>
                    <a:pt x="2156" y="437"/>
                  </a:lnTo>
                  <a:lnTo>
                    <a:pt x="2165" y="457"/>
                  </a:lnTo>
                  <a:lnTo>
                    <a:pt x="2171" y="480"/>
                  </a:lnTo>
                  <a:lnTo>
                    <a:pt x="2169" y="502"/>
                  </a:lnTo>
                  <a:lnTo>
                    <a:pt x="2165" y="525"/>
                  </a:lnTo>
                  <a:lnTo>
                    <a:pt x="2155" y="546"/>
                  </a:lnTo>
                  <a:lnTo>
                    <a:pt x="2140" y="564"/>
                  </a:lnTo>
                  <a:lnTo>
                    <a:pt x="2028" y="676"/>
                  </a:lnTo>
                  <a:lnTo>
                    <a:pt x="2064" y="733"/>
                  </a:lnTo>
                  <a:lnTo>
                    <a:pt x="2096" y="791"/>
                  </a:lnTo>
                  <a:lnTo>
                    <a:pt x="2124" y="853"/>
                  </a:lnTo>
                  <a:lnTo>
                    <a:pt x="2147" y="915"/>
                  </a:lnTo>
                  <a:lnTo>
                    <a:pt x="2165" y="978"/>
                  </a:lnTo>
                  <a:lnTo>
                    <a:pt x="2180" y="1042"/>
                  </a:lnTo>
                  <a:lnTo>
                    <a:pt x="2337" y="1043"/>
                  </a:lnTo>
                  <a:lnTo>
                    <a:pt x="2360" y="1045"/>
                  </a:lnTo>
                  <a:lnTo>
                    <a:pt x="2382" y="1053"/>
                  </a:lnTo>
                  <a:lnTo>
                    <a:pt x="2401" y="1066"/>
                  </a:lnTo>
                  <a:lnTo>
                    <a:pt x="2417" y="1082"/>
                  </a:lnTo>
                  <a:lnTo>
                    <a:pt x="2430" y="1101"/>
                  </a:lnTo>
                  <a:lnTo>
                    <a:pt x="2437" y="1123"/>
                  </a:lnTo>
                  <a:lnTo>
                    <a:pt x="2439" y="1148"/>
                  </a:lnTo>
                  <a:lnTo>
                    <a:pt x="2439" y="1307"/>
                  </a:lnTo>
                  <a:lnTo>
                    <a:pt x="2435" y="1331"/>
                  </a:lnTo>
                  <a:lnTo>
                    <a:pt x="2428" y="1352"/>
                  </a:lnTo>
                  <a:lnTo>
                    <a:pt x="2416" y="1371"/>
                  </a:lnTo>
                  <a:lnTo>
                    <a:pt x="2400" y="1387"/>
                  </a:lnTo>
                  <a:lnTo>
                    <a:pt x="2381" y="1400"/>
                  </a:lnTo>
                  <a:lnTo>
                    <a:pt x="2359" y="1406"/>
                  </a:lnTo>
                  <a:lnTo>
                    <a:pt x="2335" y="1410"/>
                  </a:lnTo>
                  <a:lnTo>
                    <a:pt x="2179" y="1409"/>
                  </a:lnTo>
                  <a:lnTo>
                    <a:pt x="2165" y="1473"/>
                  </a:lnTo>
                  <a:lnTo>
                    <a:pt x="2145" y="1537"/>
                  </a:lnTo>
                  <a:lnTo>
                    <a:pt x="2123" y="1600"/>
                  </a:lnTo>
                  <a:lnTo>
                    <a:pt x="2095" y="1660"/>
                  </a:lnTo>
                  <a:lnTo>
                    <a:pt x="2063" y="1720"/>
                  </a:lnTo>
                  <a:lnTo>
                    <a:pt x="2027" y="1777"/>
                  </a:lnTo>
                  <a:lnTo>
                    <a:pt x="2136" y="1887"/>
                  </a:lnTo>
                  <a:lnTo>
                    <a:pt x="2151" y="1905"/>
                  </a:lnTo>
                  <a:lnTo>
                    <a:pt x="2160" y="1926"/>
                  </a:lnTo>
                  <a:lnTo>
                    <a:pt x="2165" y="1948"/>
                  </a:lnTo>
                  <a:lnTo>
                    <a:pt x="2165" y="1971"/>
                  </a:lnTo>
                  <a:lnTo>
                    <a:pt x="2160" y="1993"/>
                  </a:lnTo>
                  <a:lnTo>
                    <a:pt x="2150" y="2014"/>
                  </a:lnTo>
                  <a:lnTo>
                    <a:pt x="2135" y="2033"/>
                  </a:lnTo>
                  <a:lnTo>
                    <a:pt x="2023" y="2145"/>
                  </a:lnTo>
                  <a:lnTo>
                    <a:pt x="2004" y="2160"/>
                  </a:lnTo>
                  <a:lnTo>
                    <a:pt x="1983" y="2169"/>
                  </a:lnTo>
                  <a:lnTo>
                    <a:pt x="1962" y="2175"/>
                  </a:lnTo>
                  <a:lnTo>
                    <a:pt x="1939" y="2174"/>
                  </a:lnTo>
                  <a:lnTo>
                    <a:pt x="1917" y="2169"/>
                  </a:lnTo>
                  <a:lnTo>
                    <a:pt x="1895" y="2159"/>
                  </a:lnTo>
                  <a:lnTo>
                    <a:pt x="1877" y="2144"/>
                  </a:lnTo>
                  <a:lnTo>
                    <a:pt x="1770" y="2035"/>
                  </a:lnTo>
                  <a:lnTo>
                    <a:pt x="1712" y="2072"/>
                  </a:lnTo>
                  <a:lnTo>
                    <a:pt x="1652" y="2105"/>
                  </a:lnTo>
                  <a:lnTo>
                    <a:pt x="1591" y="2133"/>
                  </a:lnTo>
                  <a:lnTo>
                    <a:pt x="1529" y="2155"/>
                  </a:lnTo>
                  <a:lnTo>
                    <a:pt x="1465" y="2175"/>
                  </a:lnTo>
                  <a:lnTo>
                    <a:pt x="1400" y="2190"/>
                  </a:lnTo>
                  <a:lnTo>
                    <a:pt x="1399" y="2342"/>
                  </a:lnTo>
                  <a:lnTo>
                    <a:pt x="1396" y="2366"/>
                  </a:lnTo>
                  <a:lnTo>
                    <a:pt x="1388" y="2388"/>
                  </a:lnTo>
                  <a:lnTo>
                    <a:pt x="1377" y="2407"/>
                  </a:lnTo>
                  <a:lnTo>
                    <a:pt x="1361" y="2422"/>
                  </a:lnTo>
                  <a:lnTo>
                    <a:pt x="1342" y="2434"/>
                  </a:lnTo>
                  <a:lnTo>
                    <a:pt x="1320" y="2442"/>
                  </a:lnTo>
                  <a:lnTo>
                    <a:pt x="1296" y="2445"/>
                  </a:lnTo>
                  <a:lnTo>
                    <a:pt x="1137" y="2444"/>
                  </a:lnTo>
                  <a:lnTo>
                    <a:pt x="1113" y="2441"/>
                  </a:lnTo>
                  <a:lnTo>
                    <a:pt x="1092" y="2433"/>
                  </a:lnTo>
                  <a:lnTo>
                    <a:pt x="1073" y="2422"/>
                  </a:lnTo>
                  <a:lnTo>
                    <a:pt x="1057" y="2405"/>
                  </a:lnTo>
                  <a:lnTo>
                    <a:pt x="1045" y="2386"/>
                  </a:lnTo>
                  <a:lnTo>
                    <a:pt x="1037" y="2365"/>
                  </a:lnTo>
                  <a:lnTo>
                    <a:pt x="1034" y="2341"/>
                  </a:lnTo>
                  <a:lnTo>
                    <a:pt x="1036" y="2189"/>
                  </a:lnTo>
                  <a:lnTo>
                    <a:pt x="971" y="2174"/>
                  </a:lnTo>
                  <a:lnTo>
                    <a:pt x="907" y="2154"/>
                  </a:lnTo>
                  <a:lnTo>
                    <a:pt x="844" y="2131"/>
                  </a:lnTo>
                  <a:lnTo>
                    <a:pt x="782" y="2103"/>
                  </a:lnTo>
                  <a:lnTo>
                    <a:pt x="723" y="2071"/>
                  </a:lnTo>
                  <a:lnTo>
                    <a:pt x="666" y="2034"/>
                  </a:lnTo>
                  <a:lnTo>
                    <a:pt x="557" y="2139"/>
                  </a:lnTo>
                  <a:lnTo>
                    <a:pt x="538" y="2154"/>
                  </a:lnTo>
                  <a:lnTo>
                    <a:pt x="517" y="2163"/>
                  </a:lnTo>
                  <a:lnTo>
                    <a:pt x="496" y="2169"/>
                  </a:lnTo>
                  <a:lnTo>
                    <a:pt x="473" y="2169"/>
                  </a:lnTo>
                  <a:lnTo>
                    <a:pt x="450" y="2163"/>
                  </a:lnTo>
                  <a:lnTo>
                    <a:pt x="429" y="2154"/>
                  </a:lnTo>
                  <a:lnTo>
                    <a:pt x="411" y="2139"/>
                  </a:lnTo>
                  <a:lnTo>
                    <a:pt x="298" y="2026"/>
                  </a:lnTo>
                  <a:lnTo>
                    <a:pt x="283" y="2008"/>
                  </a:lnTo>
                  <a:lnTo>
                    <a:pt x="274" y="1987"/>
                  </a:lnTo>
                  <a:lnTo>
                    <a:pt x="269" y="1964"/>
                  </a:lnTo>
                  <a:lnTo>
                    <a:pt x="269" y="1942"/>
                  </a:lnTo>
                  <a:lnTo>
                    <a:pt x="274" y="1920"/>
                  </a:lnTo>
                  <a:lnTo>
                    <a:pt x="284" y="1899"/>
                  </a:lnTo>
                  <a:lnTo>
                    <a:pt x="299" y="1880"/>
                  </a:lnTo>
                  <a:lnTo>
                    <a:pt x="406" y="1774"/>
                  </a:lnTo>
                  <a:lnTo>
                    <a:pt x="370" y="1716"/>
                  </a:lnTo>
                  <a:lnTo>
                    <a:pt x="338" y="1656"/>
                  </a:lnTo>
                  <a:lnTo>
                    <a:pt x="311" y="1595"/>
                  </a:lnTo>
                  <a:lnTo>
                    <a:pt x="288" y="1531"/>
                  </a:lnTo>
                  <a:lnTo>
                    <a:pt x="268" y="1467"/>
                  </a:lnTo>
                  <a:lnTo>
                    <a:pt x="255" y="1403"/>
                  </a:lnTo>
                  <a:lnTo>
                    <a:pt x="103" y="1402"/>
                  </a:lnTo>
                  <a:lnTo>
                    <a:pt x="79" y="1398"/>
                  </a:lnTo>
                  <a:lnTo>
                    <a:pt x="57" y="1392"/>
                  </a:lnTo>
                  <a:lnTo>
                    <a:pt x="38" y="1379"/>
                  </a:lnTo>
                  <a:lnTo>
                    <a:pt x="23" y="1363"/>
                  </a:lnTo>
                  <a:lnTo>
                    <a:pt x="10" y="1344"/>
                  </a:lnTo>
                  <a:lnTo>
                    <a:pt x="2" y="1322"/>
                  </a:lnTo>
                  <a:lnTo>
                    <a:pt x="0" y="1298"/>
                  </a:lnTo>
                  <a:lnTo>
                    <a:pt x="1" y="1139"/>
                  </a:lnTo>
                  <a:lnTo>
                    <a:pt x="3" y="1116"/>
                  </a:lnTo>
                  <a:lnTo>
                    <a:pt x="11" y="1094"/>
                  </a:lnTo>
                  <a:lnTo>
                    <a:pt x="24" y="1075"/>
                  </a:lnTo>
                  <a:lnTo>
                    <a:pt x="40" y="1059"/>
                  </a:lnTo>
                  <a:lnTo>
                    <a:pt x="58" y="1047"/>
                  </a:lnTo>
                  <a:lnTo>
                    <a:pt x="80" y="1039"/>
                  </a:lnTo>
                  <a:lnTo>
                    <a:pt x="104" y="1037"/>
                  </a:lnTo>
                  <a:lnTo>
                    <a:pt x="257" y="1037"/>
                  </a:lnTo>
                  <a:lnTo>
                    <a:pt x="272" y="973"/>
                  </a:lnTo>
                  <a:lnTo>
                    <a:pt x="291" y="909"/>
                  </a:lnTo>
                  <a:lnTo>
                    <a:pt x="314" y="846"/>
                  </a:lnTo>
                  <a:lnTo>
                    <a:pt x="343" y="786"/>
                  </a:lnTo>
                  <a:lnTo>
                    <a:pt x="375" y="726"/>
                  </a:lnTo>
                  <a:lnTo>
                    <a:pt x="412" y="668"/>
                  </a:lnTo>
                  <a:lnTo>
                    <a:pt x="304" y="559"/>
                  </a:lnTo>
                  <a:lnTo>
                    <a:pt x="289" y="541"/>
                  </a:lnTo>
                  <a:lnTo>
                    <a:pt x="280" y="520"/>
                  </a:lnTo>
                  <a:lnTo>
                    <a:pt x="274" y="497"/>
                  </a:lnTo>
                  <a:lnTo>
                    <a:pt x="275" y="476"/>
                  </a:lnTo>
                  <a:lnTo>
                    <a:pt x="280" y="453"/>
                  </a:lnTo>
                  <a:lnTo>
                    <a:pt x="290" y="432"/>
                  </a:lnTo>
                  <a:lnTo>
                    <a:pt x="305" y="414"/>
                  </a:lnTo>
                  <a:lnTo>
                    <a:pt x="417" y="301"/>
                  </a:lnTo>
                  <a:lnTo>
                    <a:pt x="436" y="286"/>
                  </a:lnTo>
                  <a:lnTo>
                    <a:pt x="457" y="276"/>
                  </a:lnTo>
                  <a:lnTo>
                    <a:pt x="478" y="271"/>
                  </a:lnTo>
                  <a:lnTo>
                    <a:pt x="501" y="271"/>
                  </a:lnTo>
                  <a:lnTo>
                    <a:pt x="523" y="276"/>
                  </a:lnTo>
                  <a:lnTo>
                    <a:pt x="545" y="286"/>
                  </a:lnTo>
                  <a:lnTo>
                    <a:pt x="563" y="301"/>
                  </a:lnTo>
                  <a:lnTo>
                    <a:pt x="673" y="411"/>
                  </a:lnTo>
                  <a:lnTo>
                    <a:pt x="730" y="374"/>
                  </a:lnTo>
                  <a:lnTo>
                    <a:pt x="789" y="343"/>
                  </a:lnTo>
                  <a:lnTo>
                    <a:pt x="851" y="316"/>
                  </a:lnTo>
                  <a:lnTo>
                    <a:pt x="912" y="293"/>
                  </a:lnTo>
                  <a:lnTo>
                    <a:pt x="976" y="275"/>
                  </a:lnTo>
                  <a:lnTo>
                    <a:pt x="1041" y="260"/>
                  </a:lnTo>
                  <a:lnTo>
                    <a:pt x="1041" y="103"/>
                  </a:lnTo>
                  <a:lnTo>
                    <a:pt x="1045" y="80"/>
                  </a:lnTo>
                  <a:lnTo>
                    <a:pt x="1052" y="58"/>
                  </a:lnTo>
                  <a:lnTo>
                    <a:pt x="1064" y="39"/>
                  </a:lnTo>
                  <a:lnTo>
                    <a:pt x="1080" y="23"/>
                  </a:lnTo>
                  <a:lnTo>
                    <a:pt x="1100" y="10"/>
                  </a:lnTo>
                  <a:lnTo>
                    <a:pt x="1121" y="4"/>
                  </a:lnTo>
                  <a:lnTo>
                    <a:pt x="114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367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2A61132-4B65-4352-B793-028F6A18F9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 b="1382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96C602F-ACE6-4110-BE8C-B5D40D2AF7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1969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57072C1-63AB-4CCF-B8A9-4EC1B1ADFD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r="1320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B28B698-7D3D-4DE9-8C17-D7E9FAED67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r="24088"/>
          <a:stretch>
            <a:fillRect/>
          </a:stretch>
        </p:blipFill>
        <p:spPr/>
      </p:pic>
      <p:sp>
        <p:nvSpPr>
          <p:cNvPr id="37" name="KEYNOTE PRESENTATION">
            <a:extLst>
              <a:ext uri="{FF2B5EF4-FFF2-40B4-BE49-F238E27FC236}">
                <a16:creationId xmlns:a16="http://schemas.microsoft.com/office/drawing/2014/main" id="{20177538-351F-44E1-83AC-0311C392FF00}"/>
              </a:ext>
            </a:extLst>
          </p:cNvPr>
          <p:cNvSpPr/>
          <p:nvPr/>
        </p:nvSpPr>
        <p:spPr>
          <a:xfrm>
            <a:off x="228600" y="1258326"/>
            <a:ext cx="6375206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78CB82-8954-42A3-8C33-769710838AFE}"/>
              </a:ext>
            </a:extLst>
          </p:cNvPr>
          <p:cNvSpPr/>
          <p:nvPr/>
        </p:nvSpPr>
        <p:spPr>
          <a:xfrm>
            <a:off x="228600" y="1663370"/>
            <a:ext cx="5106573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39" name="KEYNOTE PRESENTATION">
            <a:extLst>
              <a:ext uri="{FF2B5EF4-FFF2-40B4-BE49-F238E27FC236}">
                <a16:creationId xmlns:a16="http://schemas.microsoft.com/office/drawing/2014/main" id="{860F23E1-B344-4BD2-9FCA-FBB161290C70}"/>
              </a:ext>
            </a:extLst>
          </p:cNvPr>
          <p:cNvSpPr/>
          <p:nvPr/>
        </p:nvSpPr>
        <p:spPr>
          <a:xfrm>
            <a:off x="6202680" y="1258326"/>
            <a:ext cx="6375206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F26EFF-AD0C-43BF-A98A-ED7F45460CEB}"/>
              </a:ext>
            </a:extLst>
          </p:cNvPr>
          <p:cNvSpPr/>
          <p:nvPr/>
        </p:nvSpPr>
        <p:spPr>
          <a:xfrm>
            <a:off x="6202680" y="1663370"/>
            <a:ext cx="5106573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</p:spTree>
    <p:extLst>
      <p:ext uri="{BB962C8B-B14F-4D97-AF65-F5344CB8AC3E}">
        <p14:creationId xmlns:p14="http://schemas.microsoft.com/office/powerpoint/2010/main" val="242741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251D50D-BEA7-49C7-A2B4-88C991F15FA0}"/>
              </a:ext>
            </a:extLst>
          </p:cNvPr>
          <p:cNvSpPr/>
          <p:nvPr/>
        </p:nvSpPr>
        <p:spPr>
          <a:xfrm>
            <a:off x="5544323" y="1487534"/>
            <a:ext cx="5108225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DBEE022-EBD1-4E9B-BE9F-2E6C8631E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 b="447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DD6F212-E524-45A7-A53F-9B37D832CB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 b="450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0CF45D4-195B-4588-AC88-703734B84D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b="4472"/>
          <a:stretch>
            <a:fillRect/>
          </a:stretch>
        </p:blipFill>
        <p:spPr/>
      </p:pic>
      <p:sp>
        <p:nvSpPr>
          <p:cNvPr id="22" name="KEYNOTE PRESENTATION">
            <a:extLst>
              <a:ext uri="{FF2B5EF4-FFF2-40B4-BE49-F238E27FC236}">
                <a16:creationId xmlns:a16="http://schemas.microsoft.com/office/drawing/2014/main" id="{6A438FA8-42D7-47B5-BBA1-B011DCD5ABF7}"/>
              </a:ext>
            </a:extLst>
          </p:cNvPr>
          <p:cNvSpPr/>
          <p:nvPr/>
        </p:nvSpPr>
        <p:spPr>
          <a:xfrm>
            <a:off x="1539452" y="1487534"/>
            <a:ext cx="3405260" cy="1245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b="1" dirty="0">
                <a:latin typeface="+mn-lt"/>
              </a:rPr>
              <a:t>YOUR TITLE </a:t>
            </a:r>
          </a:p>
          <a:p>
            <a:r>
              <a:rPr lang="de-DE" b="1" dirty="0">
                <a:latin typeface="+mn-lt"/>
              </a:rPr>
              <a:t>GOES HERE</a:t>
            </a:r>
            <a:endParaRPr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72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1179FF0-06CC-4A1E-B86A-6502EFC42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1" r="2551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528169B-7B22-41D1-B6B2-74A220602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1" r="25511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EEA3254-928E-4A5B-9E7C-205B489147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17974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255BC35-5920-4C98-885A-BA129CB0C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2213" r="493" b="32958"/>
          <a:stretch/>
        </p:blipFill>
        <p:spPr>
          <a:xfrm>
            <a:off x="6183814" y="2909888"/>
            <a:ext cx="5817687" cy="3771899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C580C18-3FEA-4C01-AD1F-9B4E8BE917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r="18226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8117531-212A-4C5F-B01E-707097990A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r="12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716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EC05C9B-C903-48D7-B7F7-CFB0DA8A1E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8" b="2711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4B65B-A927-4168-9254-179D38DE68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6129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A9BAB8E-A48B-4C49-9799-D7529BB479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6129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AB727A1-B321-4E50-AAC7-19F451C7CA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r="659"/>
          <a:stretch>
            <a:fillRect/>
          </a:stretch>
        </p:blipFill>
        <p:spPr/>
      </p:pic>
      <p:sp>
        <p:nvSpPr>
          <p:cNvPr id="42" name="KEYNOTE PRESENTATION">
            <a:extLst>
              <a:ext uri="{FF2B5EF4-FFF2-40B4-BE49-F238E27FC236}">
                <a16:creationId xmlns:a16="http://schemas.microsoft.com/office/drawing/2014/main" id="{A596D918-7336-4761-B460-ADCD0A0128B0}"/>
              </a:ext>
            </a:extLst>
          </p:cNvPr>
          <p:cNvSpPr/>
          <p:nvPr/>
        </p:nvSpPr>
        <p:spPr>
          <a:xfrm>
            <a:off x="7724826" y="914400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2FD002-DBAE-466D-9477-4A79F8099724}"/>
              </a:ext>
            </a:extLst>
          </p:cNvPr>
          <p:cNvSpPr/>
          <p:nvPr/>
        </p:nvSpPr>
        <p:spPr>
          <a:xfrm>
            <a:off x="7724826" y="1319444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4" name="KEYNOTE PRESENTATION">
            <a:extLst>
              <a:ext uri="{FF2B5EF4-FFF2-40B4-BE49-F238E27FC236}">
                <a16:creationId xmlns:a16="http://schemas.microsoft.com/office/drawing/2014/main" id="{4903EC2C-F1F4-47B1-B948-B1368C3982A8}"/>
              </a:ext>
            </a:extLst>
          </p:cNvPr>
          <p:cNvSpPr/>
          <p:nvPr/>
        </p:nvSpPr>
        <p:spPr>
          <a:xfrm>
            <a:off x="1169281" y="358491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D96FAF-7656-4A31-86D1-A29D82BEB2A0}"/>
              </a:ext>
            </a:extLst>
          </p:cNvPr>
          <p:cNvSpPr/>
          <p:nvPr/>
        </p:nvSpPr>
        <p:spPr>
          <a:xfrm>
            <a:off x="1169281" y="3989963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</p:spTree>
    <p:extLst>
      <p:ext uri="{BB962C8B-B14F-4D97-AF65-F5344CB8AC3E}">
        <p14:creationId xmlns:p14="http://schemas.microsoft.com/office/powerpoint/2010/main" val="220480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E6EB594-609C-45A5-B224-C3CA389B22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 b="51832"/>
          <a:stretch/>
        </p:blipFill>
        <p:spPr>
          <a:xfrm>
            <a:off x="-1" y="4539343"/>
            <a:ext cx="8752114" cy="2318657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1CFA14-48DD-4EA7-BDE2-1D68A62A95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r="32718"/>
          <a:stretch>
            <a:fillRect/>
          </a:stretch>
        </p:blipFill>
        <p:spPr/>
      </p:pic>
      <p:sp>
        <p:nvSpPr>
          <p:cNvPr id="32" name="KEYNOTE PRESENTATION">
            <a:extLst>
              <a:ext uri="{FF2B5EF4-FFF2-40B4-BE49-F238E27FC236}">
                <a16:creationId xmlns:a16="http://schemas.microsoft.com/office/drawing/2014/main" id="{D342B806-3E03-4269-BDBD-B30E937CF0F3}"/>
              </a:ext>
            </a:extLst>
          </p:cNvPr>
          <p:cNvSpPr/>
          <p:nvPr/>
        </p:nvSpPr>
        <p:spPr>
          <a:xfrm>
            <a:off x="705048" y="1136644"/>
            <a:ext cx="343085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A26454-C502-4EF0-BF0D-C4BCCA9DD246}"/>
              </a:ext>
            </a:extLst>
          </p:cNvPr>
          <p:cNvSpPr/>
          <p:nvPr/>
        </p:nvSpPr>
        <p:spPr>
          <a:xfrm>
            <a:off x="705048" y="1541688"/>
            <a:ext cx="3430854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4" name="KEYNOTE PRESENTATION">
            <a:extLst>
              <a:ext uri="{FF2B5EF4-FFF2-40B4-BE49-F238E27FC236}">
                <a16:creationId xmlns:a16="http://schemas.microsoft.com/office/drawing/2014/main" id="{022A9FA0-3C64-4D81-8A68-1D08BA4E19BF}"/>
              </a:ext>
            </a:extLst>
          </p:cNvPr>
          <p:cNvSpPr/>
          <p:nvPr/>
        </p:nvSpPr>
        <p:spPr>
          <a:xfrm>
            <a:off x="4995695" y="1136644"/>
            <a:ext cx="343085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2E9236-9647-455B-A7C5-D23B53947798}"/>
              </a:ext>
            </a:extLst>
          </p:cNvPr>
          <p:cNvSpPr/>
          <p:nvPr/>
        </p:nvSpPr>
        <p:spPr>
          <a:xfrm>
            <a:off x="4995695" y="1541688"/>
            <a:ext cx="3430854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DB6033-4F4E-4952-9517-466FD6181279}"/>
              </a:ext>
            </a:extLst>
          </p:cNvPr>
          <p:cNvSpPr/>
          <p:nvPr/>
        </p:nvSpPr>
        <p:spPr>
          <a:xfrm>
            <a:off x="8864572" y="4829811"/>
            <a:ext cx="3219576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</p:spTree>
    <p:extLst>
      <p:ext uri="{BB962C8B-B14F-4D97-AF65-F5344CB8AC3E}">
        <p14:creationId xmlns:p14="http://schemas.microsoft.com/office/powerpoint/2010/main" val="85346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2019FCF-B4D8-4BDB-9DFA-AE3840308D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8" b="23418"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0" y="0"/>
            <a:ext cx="12192000" cy="432054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3039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Oval 16"/>
          <p:cNvSpPr/>
          <p:nvPr/>
        </p:nvSpPr>
        <p:spPr>
          <a:xfrm>
            <a:off x="2219521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Oval 17"/>
          <p:cNvSpPr/>
          <p:nvPr/>
        </p:nvSpPr>
        <p:spPr>
          <a:xfrm>
            <a:off x="3736002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Oval 18"/>
          <p:cNvSpPr/>
          <p:nvPr/>
        </p:nvSpPr>
        <p:spPr>
          <a:xfrm>
            <a:off x="5252484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7057748" y="5146215"/>
            <a:ext cx="4654712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mollitia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animi, id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est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laborum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dolorum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fuga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harum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quidem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cupiditate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non provident,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similique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ABC127-DC4E-4E3B-BC4E-7A3482F0B410}"/>
              </a:ext>
            </a:extLst>
          </p:cNvPr>
          <p:cNvSpPr txBox="1"/>
          <p:nvPr/>
        </p:nvSpPr>
        <p:spPr>
          <a:xfrm>
            <a:off x="7898170" y="2392288"/>
            <a:ext cx="3590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Get in Touch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7B8EA3-2B7A-4A47-A7B9-D1DC5A0EA57D}"/>
              </a:ext>
            </a:extLst>
          </p:cNvPr>
          <p:cNvGrpSpPr/>
          <p:nvPr/>
        </p:nvGrpSpPr>
        <p:grpSpPr>
          <a:xfrm flipV="1">
            <a:off x="11012038" y="3310578"/>
            <a:ext cx="342788" cy="91672"/>
            <a:chOff x="2809698" y="3262746"/>
            <a:chExt cx="277380" cy="74180"/>
          </a:xfrm>
          <a:solidFill>
            <a:schemeClr val="bg1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A3E14-D868-416A-8E7B-C73B012F9C0F}"/>
                </a:ext>
              </a:extLst>
            </p:cNvPr>
            <p:cNvSpPr/>
            <p:nvPr/>
          </p:nvSpPr>
          <p:spPr>
            <a:xfrm>
              <a:off x="2809698" y="3262746"/>
              <a:ext cx="74180" cy="74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70BFF2-EC15-44D4-85AF-31EB7935C3C6}"/>
                </a:ext>
              </a:extLst>
            </p:cNvPr>
            <p:cNvSpPr/>
            <p:nvPr/>
          </p:nvSpPr>
          <p:spPr>
            <a:xfrm>
              <a:off x="2911298" y="3262746"/>
              <a:ext cx="74180" cy="74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5B9E56C-3B6C-4514-98DC-7FFB365426A0}"/>
                </a:ext>
              </a:extLst>
            </p:cNvPr>
            <p:cNvSpPr/>
            <p:nvPr/>
          </p:nvSpPr>
          <p:spPr>
            <a:xfrm>
              <a:off x="3012898" y="3262746"/>
              <a:ext cx="74180" cy="74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6543" y="5175114"/>
            <a:ext cx="172004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@username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77802" y="5175114"/>
            <a:ext cx="172004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@username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51984" y="5268685"/>
            <a:ext cx="1720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username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63700" y="5268685"/>
            <a:ext cx="1720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+123 456 789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9" name="Group 4">
            <a:extLst>
              <a:ext uri="{FF2B5EF4-FFF2-40B4-BE49-F238E27FC236}">
                <a16:creationId xmlns:a16="http://schemas.microsoft.com/office/drawing/2014/main" id="{512CC43B-8CA2-482F-9B22-9CAB6E8BA3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61472" y="4309573"/>
            <a:ext cx="491537" cy="497759"/>
            <a:chOff x="-690" y="2483"/>
            <a:chExt cx="316" cy="320"/>
          </a:xfrm>
          <a:solidFill>
            <a:schemeClr val="bg1"/>
          </a:solidFill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BB963660-4877-47F9-A5A7-4D6ED6155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4" y="2611"/>
              <a:ext cx="63" cy="64"/>
            </a:xfrm>
            <a:custGeom>
              <a:avLst/>
              <a:gdLst>
                <a:gd name="T0" fmla="*/ 348 w 695"/>
                <a:gd name="T1" fmla="*/ 0 h 704"/>
                <a:gd name="T2" fmla="*/ 396 w 695"/>
                <a:gd name="T3" fmla="*/ 3 h 704"/>
                <a:gd name="T4" fmla="*/ 443 w 695"/>
                <a:gd name="T5" fmla="*/ 13 h 704"/>
                <a:gd name="T6" fmla="*/ 487 w 695"/>
                <a:gd name="T7" fmla="*/ 30 h 704"/>
                <a:gd name="T8" fmla="*/ 528 w 695"/>
                <a:gd name="T9" fmla="*/ 52 h 704"/>
                <a:gd name="T10" fmla="*/ 566 w 695"/>
                <a:gd name="T11" fmla="*/ 79 h 704"/>
                <a:gd name="T12" fmla="*/ 600 w 695"/>
                <a:gd name="T13" fmla="*/ 111 h 704"/>
                <a:gd name="T14" fmla="*/ 629 w 695"/>
                <a:gd name="T15" fmla="*/ 146 h 704"/>
                <a:gd name="T16" fmla="*/ 652 w 695"/>
                <a:gd name="T17" fmla="*/ 183 h 704"/>
                <a:gd name="T18" fmla="*/ 670 w 695"/>
                <a:gd name="T19" fmla="*/ 222 h 704"/>
                <a:gd name="T20" fmla="*/ 683 w 695"/>
                <a:gd name="T21" fmla="*/ 263 h 704"/>
                <a:gd name="T22" fmla="*/ 692 w 695"/>
                <a:gd name="T23" fmla="*/ 307 h 704"/>
                <a:gd name="T24" fmla="*/ 695 w 695"/>
                <a:gd name="T25" fmla="*/ 352 h 704"/>
                <a:gd name="T26" fmla="*/ 692 w 695"/>
                <a:gd name="T27" fmla="*/ 399 h 704"/>
                <a:gd name="T28" fmla="*/ 682 w 695"/>
                <a:gd name="T29" fmla="*/ 446 h 704"/>
                <a:gd name="T30" fmla="*/ 668 w 695"/>
                <a:gd name="T31" fmla="*/ 489 h 704"/>
                <a:gd name="T32" fmla="*/ 647 w 695"/>
                <a:gd name="T33" fmla="*/ 529 h 704"/>
                <a:gd name="T34" fmla="*/ 622 w 695"/>
                <a:gd name="T35" fmla="*/ 567 h 704"/>
                <a:gd name="T36" fmla="*/ 593 w 695"/>
                <a:gd name="T37" fmla="*/ 601 h 704"/>
                <a:gd name="T38" fmla="*/ 559 w 695"/>
                <a:gd name="T39" fmla="*/ 630 h 704"/>
                <a:gd name="T40" fmla="*/ 522 w 695"/>
                <a:gd name="T41" fmla="*/ 656 h 704"/>
                <a:gd name="T42" fmla="*/ 482 w 695"/>
                <a:gd name="T43" fmla="*/ 677 h 704"/>
                <a:gd name="T44" fmla="*/ 440 w 695"/>
                <a:gd name="T45" fmla="*/ 691 h 704"/>
                <a:gd name="T46" fmla="*/ 394 w 695"/>
                <a:gd name="T47" fmla="*/ 701 h 704"/>
                <a:gd name="T48" fmla="*/ 348 w 695"/>
                <a:gd name="T49" fmla="*/ 704 h 704"/>
                <a:gd name="T50" fmla="*/ 300 w 695"/>
                <a:gd name="T51" fmla="*/ 701 h 704"/>
                <a:gd name="T52" fmla="*/ 255 w 695"/>
                <a:gd name="T53" fmla="*/ 691 h 704"/>
                <a:gd name="T54" fmla="*/ 212 w 695"/>
                <a:gd name="T55" fmla="*/ 677 h 704"/>
                <a:gd name="T56" fmla="*/ 171 w 695"/>
                <a:gd name="T57" fmla="*/ 656 h 704"/>
                <a:gd name="T58" fmla="*/ 135 w 695"/>
                <a:gd name="T59" fmla="*/ 630 h 704"/>
                <a:gd name="T60" fmla="*/ 102 w 695"/>
                <a:gd name="T61" fmla="*/ 601 h 704"/>
                <a:gd name="T62" fmla="*/ 71 w 695"/>
                <a:gd name="T63" fmla="*/ 567 h 704"/>
                <a:gd name="T64" fmla="*/ 46 w 695"/>
                <a:gd name="T65" fmla="*/ 529 h 704"/>
                <a:gd name="T66" fmla="*/ 27 w 695"/>
                <a:gd name="T67" fmla="*/ 489 h 704"/>
                <a:gd name="T68" fmla="*/ 12 w 695"/>
                <a:gd name="T69" fmla="*/ 446 h 704"/>
                <a:gd name="T70" fmla="*/ 3 w 695"/>
                <a:gd name="T71" fmla="*/ 399 h 704"/>
                <a:gd name="T72" fmla="*/ 0 w 695"/>
                <a:gd name="T73" fmla="*/ 352 h 704"/>
                <a:gd name="T74" fmla="*/ 2 w 695"/>
                <a:gd name="T75" fmla="*/ 307 h 704"/>
                <a:gd name="T76" fmla="*/ 11 w 695"/>
                <a:gd name="T77" fmla="*/ 263 h 704"/>
                <a:gd name="T78" fmla="*/ 25 w 695"/>
                <a:gd name="T79" fmla="*/ 222 h 704"/>
                <a:gd name="T80" fmla="*/ 42 w 695"/>
                <a:gd name="T81" fmla="*/ 183 h 704"/>
                <a:gd name="T82" fmla="*/ 65 w 695"/>
                <a:gd name="T83" fmla="*/ 146 h 704"/>
                <a:gd name="T84" fmla="*/ 94 w 695"/>
                <a:gd name="T85" fmla="*/ 111 h 704"/>
                <a:gd name="T86" fmla="*/ 129 w 695"/>
                <a:gd name="T87" fmla="*/ 79 h 704"/>
                <a:gd name="T88" fmla="*/ 166 w 695"/>
                <a:gd name="T89" fmla="*/ 52 h 704"/>
                <a:gd name="T90" fmla="*/ 207 w 695"/>
                <a:gd name="T91" fmla="*/ 30 h 704"/>
                <a:gd name="T92" fmla="*/ 252 w 695"/>
                <a:gd name="T93" fmla="*/ 13 h 704"/>
                <a:gd name="T94" fmla="*/ 299 w 695"/>
                <a:gd name="T95" fmla="*/ 3 h 704"/>
                <a:gd name="T96" fmla="*/ 348 w 695"/>
                <a:gd name="T97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5" h="704">
                  <a:moveTo>
                    <a:pt x="348" y="0"/>
                  </a:moveTo>
                  <a:lnTo>
                    <a:pt x="396" y="3"/>
                  </a:lnTo>
                  <a:lnTo>
                    <a:pt x="443" y="13"/>
                  </a:lnTo>
                  <a:lnTo>
                    <a:pt x="487" y="30"/>
                  </a:lnTo>
                  <a:lnTo>
                    <a:pt x="528" y="52"/>
                  </a:lnTo>
                  <a:lnTo>
                    <a:pt x="566" y="79"/>
                  </a:lnTo>
                  <a:lnTo>
                    <a:pt x="600" y="111"/>
                  </a:lnTo>
                  <a:lnTo>
                    <a:pt x="629" y="146"/>
                  </a:lnTo>
                  <a:lnTo>
                    <a:pt x="652" y="183"/>
                  </a:lnTo>
                  <a:lnTo>
                    <a:pt x="670" y="222"/>
                  </a:lnTo>
                  <a:lnTo>
                    <a:pt x="683" y="263"/>
                  </a:lnTo>
                  <a:lnTo>
                    <a:pt x="692" y="307"/>
                  </a:lnTo>
                  <a:lnTo>
                    <a:pt x="695" y="352"/>
                  </a:lnTo>
                  <a:lnTo>
                    <a:pt x="692" y="399"/>
                  </a:lnTo>
                  <a:lnTo>
                    <a:pt x="682" y="446"/>
                  </a:lnTo>
                  <a:lnTo>
                    <a:pt x="668" y="489"/>
                  </a:lnTo>
                  <a:lnTo>
                    <a:pt x="647" y="529"/>
                  </a:lnTo>
                  <a:lnTo>
                    <a:pt x="622" y="567"/>
                  </a:lnTo>
                  <a:lnTo>
                    <a:pt x="593" y="601"/>
                  </a:lnTo>
                  <a:lnTo>
                    <a:pt x="559" y="630"/>
                  </a:lnTo>
                  <a:lnTo>
                    <a:pt x="522" y="656"/>
                  </a:lnTo>
                  <a:lnTo>
                    <a:pt x="482" y="677"/>
                  </a:lnTo>
                  <a:lnTo>
                    <a:pt x="440" y="691"/>
                  </a:lnTo>
                  <a:lnTo>
                    <a:pt x="394" y="701"/>
                  </a:lnTo>
                  <a:lnTo>
                    <a:pt x="348" y="704"/>
                  </a:lnTo>
                  <a:lnTo>
                    <a:pt x="300" y="701"/>
                  </a:lnTo>
                  <a:lnTo>
                    <a:pt x="255" y="691"/>
                  </a:lnTo>
                  <a:lnTo>
                    <a:pt x="212" y="677"/>
                  </a:lnTo>
                  <a:lnTo>
                    <a:pt x="171" y="656"/>
                  </a:lnTo>
                  <a:lnTo>
                    <a:pt x="135" y="630"/>
                  </a:lnTo>
                  <a:lnTo>
                    <a:pt x="102" y="601"/>
                  </a:lnTo>
                  <a:lnTo>
                    <a:pt x="71" y="567"/>
                  </a:lnTo>
                  <a:lnTo>
                    <a:pt x="46" y="529"/>
                  </a:lnTo>
                  <a:lnTo>
                    <a:pt x="27" y="489"/>
                  </a:lnTo>
                  <a:lnTo>
                    <a:pt x="12" y="446"/>
                  </a:lnTo>
                  <a:lnTo>
                    <a:pt x="3" y="399"/>
                  </a:lnTo>
                  <a:lnTo>
                    <a:pt x="0" y="352"/>
                  </a:lnTo>
                  <a:lnTo>
                    <a:pt x="2" y="307"/>
                  </a:lnTo>
                  <a:lnTo>
                    <a:pt x="11" y="263"/>
                  </a:lnTo>
                  <a:lnTo>
                    <a:pt x="25" y="222"/>
                  </a:lnTo>
                  <a:lnTo>
                    <a:pt x="42" y="183"/>
                  </a:lnTo>
                  <a:lnTo>
                    <a:pt x="65" y="146"/>
                  </a:lnTo>
                  <a:lnTo>
                    <a:pt x="94" y="111"/>
                  </a:lnTo>
                  <a:lnTo>
                    <a:pt x="129" y="79"/>
                  </a:lnTo>
                  <a:lnTo>
                    <a:pt x="166" y="52"/>
                  </a:lnTo>
                  <a:lnTo>
                    <a:pt x="207" y="30"/>
                  </a:lnTo>
                  <a:lnTo>
                    <a:pt x="252" y="13"/>
                  </a:lnTo>
                  <a:lnTo>
                    <a:pt x="299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38B1B94D-101F-464F-84E7-2CDB7AE5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4" y="2573"/>
              <a:ext cx="31" cy="31"/>
            </a:xfrm>
            <a:custGeom>
              <a:avLst/>
              <a:gdLst>
                <a:gd name="T0" fmla="*/ 292 w 336"/>
                <a:gd name="T1" fmla="*/ 0 h 340"/>
                <a:gd name="T2" fmla="*/ 336 w 336"/>
                <a:gd name="T3" fmla="*/ 0 h 340"/>
                <a:gd name="T4" fmla="*/ 336 w 336"/>
                <a:gd name="T5" fmla="*/ 339 h 340"/>
                <a:gd name="T6" fmla="*/ 1 w 336"/>
                <a:gd name="T7" fmla="*/ 340 h 340"/>
                <a:gd name="T8" fmla="*/ 0 w 336"/>
                <a:gd name="T9" fmla="*/ 1 h 340"/>
                <a:gd name="T10" fmla="*/ 292 w 33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40">
                  <a:moveTo>
                    <a:pt x="292" y="0"/>
                  </a:moveTo>
                  <a:lnTo>
                    <a:pt x="336" y="0"/>
                  </a:lnTo>
                  <a:lnTo>
                    <a:pt x="336" y="339"/>
                  </a:lnTo>
                  <a:lnTo>
                    <a:pt x="1" y="340"/>
                  </a:lnTo>
                  <a:lnTo>
                    <a:pt x="0" y="1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B36CF62F-2823-4F7B-8597-0D14E8A78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0" y="2483"/>
              <a:ext cx="316" cy="320"/>
            </a:xfrm>
            <a:custGeom>
              <a:avLst/>
              <a:gdLst>
                <a:gd name="T0" fmla="*/ 1038 w 3474"/>
                <a:gd name="T1" fmla="*/ 771 h 3518"/>
                <a:gd name="T2" fmla="*/ 913 w 3474"/>
                <a:gd name="T3" fmla="*/ 829 h 3518"/>
                <a:gd name="T4" fmla="*/ 818 w 3474"/>
                <a:gd name="T5" fmla="*/ 925 h 3518"/>
                <a:gd name="T6" fmla="*/ 761 w 3474"/>
                <a:gd name="T7" fmla="*/ 1051 h 3518"/>
                <a:gd name="T8" fmla="*/ 750 w 3474"/>
                <a:gd name="T9" fmla="*/ 2373 h 3518"/>
                <a:gd name="T10" fmla="*/ 775 w 3474"/>
                <a:gd name="T11" fmla="*/ 2513 h 3518"/>
                <a:gd name="T12" fmla="*/ 845 w 3474"/>
                <a:gd name="T13" fmla="*/ 2629 h 3518"/>
                <a:gd name="T14" fmla="*/ 952 w 3474"/>
                <a:gd name="T15" fmla="*/ 2714 h 3518"/>
                <a:gd name="T16" fmla="*/ 1083 w 3474"/>
                <a:gd name="T17" fmla="*/ 2756 h 3518"/>
                <a:gd name="T18" fmla="*/ 2391 w 3474"/>
                <a:gd name="T19" fmla="*/ 2756 h 3518"/>
                <a:gd name="T20" fmla="*/ 2523 w 3474"/>
                <a:gd name="T21" fmla="*/ 2714 h 3518"/>
                <a:gd name="T22" fmla="*/ 2629 w 3474"/>
                <a:gd name="T23" fmla="*/ 2629 h 3518"/>
                <a:gd name="T24" fmla="*/ 2699 w 3474"/>
                <a:gd name="T25" fmla="*/ 2513 h 3518"/>
                <a:gd name="T26" fmla="*/ 2725 w 3474"/>
                <a:gd name="T27" fmla="*/ 2373 h 3518"/>
                <a:gd name="T28" fmla="*/ 2713 w 3474"/>
                <a:gd name="T29" fmla="*/ 1051 h 3518"/>
                <a:gd name="T30" fmla="*/ 2657 w 3474"/>
                <a:gd name="T31" fmla="*/ 925 h 3518"/>
                <a:gd name="T32" fmla="*/ 2561 w 3474"/>
                <a:gd name="T33" fmla="*/ 829 h 3518"/>
                <a:gd name="T34" fmla="*/ 2437 w 3474"/>
                <a:gd name="T35" fmla="*/ 771 h 3518"/>
                <a:gd name="T36" fmla="*/ 1131 w 3474"/>
                <a:gd name="T37" fmla="*/ 759 h 3518"/>
                <a:gd name="T38" fmla="*/ 1955 w 3474"/>
                <a:gd name="T39" fmla="*/ 15 h 3518"/>
                <a:gd name="T40" fmla="*/ 2266 w 3474"/>
                <a:gd name="T41" fmla="*/ 84 h 3518"/>
                <a:gd name="T42" fmla="*/ 2554 w 3474"/>
                <a:gd name="T43" fmla="*/ 207 h 3518"/>
                <a:gd name="T44" fmla="*/ 2811 w 3474"/>
                <a:gd name="T45" fmla="*/ 379 h 3518"/>
                <a:gd name="T46" fmla="*/ 3035 w 3474"/>
                <a:gd name="T47" fmla="*/ 592 h 3518"/>
                <a:gd name="T48" fmla="*/ 3220 w 3474"/>
                <a:gd name="T49" fmla="*/ 843 h 3518"/>
                <a:gd name="T50" fmla="*/ 3358 w 3474"/>
                <a:gd name="T51" fmla="*/ 1124 h 3518"/>
                <a:gd name="T52" fmla="*/ 3445 w 3474"/>
                <a:gd name="T53" fmla="*/ 1431 h 3518"/>
                <a:gd name="T54" fmla="*/ 3474 w 3474"/>
                <a:gd name="T55" fmla="*/ 1759 h 3518"/>
                <a:gd name="T56" fmla="*/ 3445 w 3474"/>
                <a:gd name="T57" fmla="*/ 2087 h 3518"/>
                <a:gd name="T58" fmla="*/ 3358 w 3474"/>
                <a:gd name="T59" fmla="*/ 2394 h 3518"/>
                <a:gd name="T60" fmla="*/ 3220 w 3474"/>
                <a:gd name="T61" fmla="*/ 2675 h 3518"/>
                <a:gd name="T62" fmla="*/ 3035 w 3474"/>
                <a:gd name="T63" fmla="*/ 2926 h 3518"/>
                <a:gd name="T64" fmla="*/ 2811 w 3474"/>
                <a:gd name="T65" fmla="*/ 3140 h 3518"/>
                <a:gd name="T66" fmla="*/ 2554 w 3474"/>
                <a:gd name="T67" fmla="*/ 3311 h 3518"/>
                <a:gd name="T68" fmla="*/ 2266 w 3474"/>
                <a:gd name="T69" fmla="*/ 3434 h 3518"/>
                <a:gd name="T70" fmla="*/ 1955 w 3474"/>
                <a:gd name="T71" fmla="*/ 3504 h 3518"/>
                <a:gd name="T72" fmla="*/ 1628 w 3474"/>
                <a:gd name="T73" fmla="*/ 3514 h 3518"/>
                <a:gd name="T74" fmla="*/ 1310 w 3474"/>
                <a:gd name="T75" fmla="*/ 3464 h 3518"/>
                <a:gd name="T76" fmla="*/ 1014 w 3474"/>
                <a:gd name="T77" fmla="*/ 3357 h 3518"/>
                <a:gd name="T78" fmla="*/ 745 w 3474"/>
                <a:gd name="T79" fmla="*/ 3202 h 3518"/>
                <a:gd name="T80" fmla="*/ 510 w 3474"/>
                <a:gd name="T81" fmla="*/ 3002 h 3518"/>
                <a:gd name="T82" fmla="*/ 312 w 3474"/>
                <a:gd name="T83" fmla="*/ 2763 h 3518"/>
                <a:gd name="T84" fmla="*/ 157 w 3474"/>
                <a:gd name="T85" fmla="*/ 2491 h 3518"/>
                <a:gd name="T86" fmla="*/ 53 w 3474"/>
                <a:gd name="T87" fmla="*/ 2191 h 3518"/>
                <a:gd name="T88" fmla="*/ 3 w 3474"/>
                <a:gd name="T89" fmla="*/ 1870 h 3518"/>
                <a:gd name="T90" fmla="*/ 14 w 3474"/>
                <a:gd name="T91" fmla="*/ 1539 h 3518"/>
                <a:gd name="T92" fmla="*/ 83 w 3474"/>
                <a:gd name="T93" fmla="*/ 1225 h 3518"/>
                <a:gd name="T94" fmla="*/ 204 w 3474"/>
                <a:gd name="T95" fmla="*/ 933 h 3518"/>
                <a:gd name="T96" fmla="*/ 373 w 3474"/>
                <a:gd name="T97" fmla="*/ 671 h 3518"/>
                <a:gd name="T98" fmla="*/ 585 w 3474"/>
                <a:gd name="T99" fmla="*/ 445 h 3518"/>
                <a:gd name="T100" fmla="*/ 831 w 3474"/>
                <a:gd name="T101" fmla="*/ 259 h 3518"/>
                <a:gd name="T102" fmla="*/ 1110 w 3474"/>
                <a:gd name="T103" fmla="*/ 119 h 3518"/>
                <a:gd name="T104" fmla="*/ 1414 w 3474"/>
                <a:gd name="T105" fmla="*/ 31 h 3518"/>
                <a:gd name="T106" fmla="*/ 1738 w 3474"/>
                <a:gd name="T107" fmla="*/ 0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74" h="3518">
                  <a:moveTo>
                    <a:pt x="1131" y="759"/>
                  </a:moveTo>
                  <a:lnTo>
                    <a:pt x="1083" y="763"/>
                  </a:lnTo>
                  <a:lnTo>
                    <a:pt x="1038" y="771"/>
                  </a:lnTo>
                  <a:lnTo>
                    <a:pt x="993" y="786"/>
                  </a:lnTo>
                  <a:lnTo>
                    <a:pt x="952" y="804"/>
                  </a:lnTo>
                  <a:lnTo>
                    <a:pt x="913" y="829"/>
                  </a:lnTo>
                  <a:lnTo>
                    <a:pt x="878" y="857"/>
                  </a:lnTo>
                  <a:lnTo>
                    <a:pt x="845" y="889"/>
                  </a:lnTo>
                  <a:lnTo>
                    <a:pt x="818" y="925"/>
                  </a:lnTo>
                  <a:lnTo>
                    <a:pt x="794" y="964"/>
                  </a:lnTo>
                  <a:lnTo>
                    <a:pt x="775" y="1006"/>
                  </a:lnTo>
                  <a:lnTo>
                    <a:pt x="761" y="1051"/>
                  </a:lnTo>
                  <a:lnTo>
                    <a:pt x="752" y="1097"/>
                  </a:lnTo>
                  <a:lnTo>
                    <a:pt x="750" y="1145"/>
                  </a:lnTo>
                  <a:lnTo>
                    <a:pt x="750" y="2373"/>
                  </a:lnTo>
                  <a:lnTo>
                    <a:pt x="752" y="2421"/>
                  </a:lnTo>
                  <a:lnTo>
                    <a:pt x="761" y="2468"/>
                  </a:lnTo>
                  <a:lnTo>
                    <a:pt x="775" y="2513"/>
                  </a:lnTo>
                  <a:lnTo>
                    <a:pt x="794" y="2554"/>
                  </a:lnTo>
                  <a:lnTo>
                    <a:pt x="818" y="2593"/>
                  </a:lnTo>
                  <a:lnTo>
                    <a:pt x="845" y="2629"/>
                  </a:lnTo>
                  <a:lnTo>
                    <a:pt x="878" y="2661"/>
                  </a:lnTo>
                  <a:lnTo>
                    <a:pt x="913" y="2690"/>
                  </a:lnTo>
                  <a:lnTo>
                    <a:pt x="952" y="2714"/>
                  </a:lnTo>
                  <a:lnTo>
                    <a:pt x="993" y="2733"/>
                  </a:lnTo>
                  <a:lnTo>
                    <a:pt x="1038" y="2747"/>
                  </a:lnTo>
                  <a:lnTo>
                    <a:pt x="1083" y="2756"/>
                  </a:lnTo>
                  <a:lnTo>
                    <a:pt x="1131" y="2759"/>
                  </a:lnTo>
                  <a:lnTo>
                    <a:pt x="2343" y="2759"/>
                  </a:lnTo>
                  <a:lnTo>
                    <a:pt x="2391" y="2756"/>
                  </a:lnTo>
                  <a:lnTo>
                    <a:pt x="2437" y="2747"/>
                  </a:lnTo>
                  <a:lnTo>
                    <a:pt x="2481" y="2733"/>
                  </a:lnTo>
                  <a:lnTo>
                    <a:pt x="2523" y="2714"/>
                  </a:lnTo>
                  <a:lnTo>
                    <a:pt x="2561" y="2690"/>
                  </a:lnTo>
                  <a:lnTo>
                    <a:pt x="2597" y="2661"/>
                  </a:lnTo>
                  <a:lnTo>
                    <a:pt x="2629" y="2629"/>
                  </a:lnTo>
                  <a:lnTo>
                    <a:pt x="2657" y="2593"/>
                  </a:lnTo>
                  <a:lnTo>
                    <a:pt x="2681" y="2554"/>
                  </a:lnTo>
                  <a:lnTo>
                    <a:pt x="2699" y="2513"/>
                  </a:lnTo>
                  <a:lnTo>
                    <a:pt x="2713" y="2468"/>
                  </a:lnTo>
                  <a:lnTo>
                    <a:pt x="2722" y="2421"/>
                  </a:lnTo>
                  <a:lnTo>
                    <a:pt x="2725" y="2373"/>
                  </a:lnTo>
                  <a:lnTo>
                    <a:pt x="2725" y="1145"/>
                  </a:lnTo>
                  <a:lnTo>
                    <a:pt x="2722" y="1097"/>
                  </a:lnTo>
                  <a:lnTo>
                    <a:pt x="2713" y="1051"/>
                  </a:lnTo>
                  <a:lnTo>
                    <a:pt x="2699" y="1006"/>
                  </a:lnTo>
                  <a:lnTo>
                    <a:pt x="2681" y="964"/>
                  </a:lnTo>
                  <a:lnTo>
                    <a:pt x="2657" y="925"/>
                  </a:lnTo>
                  <a:lnTo>
                    <a:pt x="2629" y="889"/>
                  </a:lnTo>
                  <a:lnTo>
                    <a:pt x="2597" y="857"/>
                  </a:lnTo>
                  <a:lnTo>
                    <a:pt x="2561" y="829"/>
                  </a:lnTo>
                  <a:lnTo>
                    <a:pt x="2523" y="804"/>
                  </a:lnTo>
                  <a:lnTo>
                    <a:pt x="2481" y="786"/>
                  </a:lnTo>
                  <a:lnTo>
                    <a:pt x="2437" y="771"/>
                  </a:lnTo>
                  <a:lnTo>
                    <a:pt x="2391" y="763"/>
                  </a:lnTo>
                  <a:lnTo>
                    <a:pt x="2343" y="759"/>
                  </a:lnTo>
                  <a:lnTo>
                    <a:pt x="1131" y="759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69B61109-F9A6-49AD-8034-A120424E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4" y="2624"/>
              <a:ext cx="144" cy="92"/>
            </a:xfrm>
            <a:custGeom>
              <a:avLst/>
              <a:gdLst>
                <a:gd name="T0" fmla="*/ 0 w 1591"/>
                <a:gd name="T1" fmla="*/ 0 h 1011"/>
                <a:gd name="T2" fmla="*/ 295 w 1591"/>
                <a:gd name="T3" fmla="*/ 0 h 1011"/>
                <a:gd name="T4" fmla="*/ 278 w 1591"/>
                <a:gd name="T5" fmla="*/ 50 h 1011"/>
                <a:gd name="T6" fmla="*/ 265 w 1591"/>
                <a:gd name="T7" fmla="*/ 101 h 1011"/>
                <a:gd name="T8" fmla="*/ 258 w 1591"/>
                <a:gd name="T9" fmla="*/ 152 h 1011"/>
                <a:gd name="T10" fmla="*/ 255 w 1591"/>
                <a:gd name="T11" fmla="*/ 206 h 1011"/>
                <a:gd name="T12" fmla="*/ 259 w 1591"/>
                <a:gd name="T13" fmla="*/ 266 h 1011"/>
                <a:gd name="T14" fmla="*/ 267 w 1591"/>
                <a:gd name="T15" fmla="*/ 323 h 1011"/>
                <a:gd name="T16" fmla="*/ 283 w 1591"/>
                <a:gd name="T17" fmla="*/ 379 h 1011"/>
                <a:gd name="T18" fmla="*/ 303 w 1591"/>
                <a:gd name="T19" fmla="*/ 432 h 1011"/>
                <a:gd name="T20" fmla="*/ 329 w 1591"/>
                <a:gd name="T21" fmla="*/ 482 h 1011"/>
                <a:gd name="T22" fmla="*/ 360 w 1591"/>
                <a:gd name="T23" fmla="*/ 528 h 1011"/>
                <a:gd name="T24" fmla="*/ 395 w 1591"/>
                <a:gd name="T25" fmla="*/ 572 h 1011"/>
                <a:gd name="T26" fmla="*/ 434 w 1591"/>
                <a:gd name="T27" fmla="*/ 612 h 1011"/>
                <a:gd name="T28" fmla="*/ 476 w 1591"/>
                <a:gd name="T29" fmla="*/ 647 h 1011"/>
                <a:gd name="T30" fmla="*/ 523 w 1591"/>
                <a:gd name="T31" fmla="*/ 678 h 1011"/>
                <a:gd name="T32" fmla="*/ 573 w 1591"/>
                <a:gd name="T33" fmla="*/ 704 h 1011"/>
                <a:gd name="T34" fmla="*/ 625 w 1591"/>
                <a:gd name="T35" fmla="*/ 725 h 1011"/>
                <a:gd name="T36" fmla="*/ 679 w 1591"/>
                <a:gd name="T37" fmla="*/ 741 h 1011"/>
                <a:gd name="T38" fmla="*/ 737 w 1591"/>
                <a:gd name="T39" fmla="*/ 750 h 1011"/>
                <a:gd name="T40" fmla="*/ 796 w 1591"/>
                <a:gd name="T41" fmla="*/ 753 h 1011"/>
                <a:gd name="T42" fmla="*/ 854 w 1591"/>
                <a:gd name="T43" fmla="*/ 750 h 1011"/>
                <a:gd name="T44" fmla="*/ 911 w 1591"/>
                <a:gd name="T45" fmla="*/ 741 h 1011"/>
                <a:gd name="T46" fmla="*/ 966 w 1591"/>
                <a:gd name="T47" fmla="*/ 725 h 1011"/>
                <a:gd name="T48" fmla="*/ 1018 w 1591"/>
                <a:gd name="T49" fmla="*/ 704 h 1011"/>
                <a:gd name="T50" fmla="*/ 1068 w 1591"/>
                <a:gd name="T51" fmla="*/ 678 h 1011"/>
                <a:gd name="T52" fmla="*/ 1114 w 1591"/>
                <a:gd name="T53" fmla="*/ 647 h 1011"/>
                <a:gd name="T54" fmla="*/ 1157 w 1591"/>
                <a:gd name="T55" fmla="*/ 612 h 1011"/>
                <a:gd name="T56" fmla="*/ 1196 w 1591"/>
                <a:gd name="T57" fmla="*/ 572 h 1011"/>
                <a:gd name="T58" fmla="*/ 1231 w 1591"/>
                <a:gd name="T59" fmla="*/ 528 h 1011"/>
                <a:gd name="T60" fmla="*/ 1262 w 1591"/>
                <a:gd name="T61" fmla="*/ 482 h 1011"/>
                <a:gd name="T62" fmla="*/ 1288 w 1591"/>
                <a:gd name="T63" fmla="*/ 432 h 1011"/>
                <a:gd name="T64" fmla="*/ 1308 w 1591"/>
                <a:gd name="T65" fmla="*/ 379 h 1011"/>
                <a:gd name="T66" fmla="*/ 1324 w 1591"/>
                <a:gd name="T67" fmla="*/ 323 h 1011"/>
                <a:gd name="T68" fmla="*/ 1332 w 1591"/>
                <a:gd name="T69" fmla="*/ 266 h 1011"/>
                <a:gd name="T70" fmla="*/ 1336 w 1591"/>
                <a:gd name="T71" fmla="*/ 206 h 1011"/>
                <a:gd name="T72" fmla="*/ 1333 w 1591"/>
                <a:gd name="T73" fmla="*/ 152 h 1011"/>
                <a:gd name="T74" fmla="*/ 1325 w 1591"/>
                <a:gd name="T75" fmla="*/ 101 h 1011"/>
                <a:gd name="T76" fmla="*/ 1313 w 1591"/>
                <a:gd name="T77" fmla="*/ 50 h 1011"/>
                <a:gd name="T78" fmla="*/ 1295 w 1591"/>
                <a:gd name="T79" fmla="*/ 0 h 1011"/>
                <a:gd name="T80" fmla="*/ 1591 w 1591"/>
                <a:gd name="T81" fmla="*/ 0 h 1011"/>
                <a:gd name="T82" fmla="*/ 1591 w 1591"/>
                <a:gd name="T83" fmla="*/ 820 h 1011"/>
                <a:gd name="T84" fmla="*/ 1588 w 1591"/>
                <a:gd name="T85" fmla="*/ 854 h 1011"/>
                <a:gd name="T86" fmla="*/ 1579 w 1591"/>
                <a:gd name="T87" fmla="*/ 887 h 1011"/>
                <a:gd name="T88" fmla="*/ 1565 w 1591"/>
                <a:gd name="T89" fmla="*/ 917 h 1011"/>
                <a:gd name="T90" fmla="*/ 1546 w 1591"/>
                <a:gd name="T91" fmla="*/ 943 h 1011"/>
                <a:gd name="T92" fmla="*/ 1524 w 1591"/>
                <a:gd name="T93" fmla="*/ 966 h 1011"/>
                <a:gd name="T94" fmla="*/ 1496 w 1591"/>
                <a:gd name="T95" fmla="*/ 985 h 1011"/>
                <a:gd name="T96" fmla="*/ 1467 w 1591"/>
                <a:gd name="T97" fmla="*/ 999 h 1011"/>
                <a:gd name="T98" fmla="*/ 1436 w 1591"/>
                <a:gd name="T99" fmla="*/ 1008 h 1011"/>
                <a:gd name="T100" fmla="*/ 1401 w 1591"/>
                <a:gd name="T101" fmla="*/ 1011 h 1011"/>
                <a:gd name="T102" fmla="*/ 189 w 1591"/>
                <a:gd name="T103" fmla="*/ 1011 h 1011"/>
                <a:gd name="T104" fmla="*/ 155 w 1591"/>
                <a:gd name="T105" fmla="*/ 1008 h 1011"/>
                <a:gd name="T106" fmla="*/ 123 w 1591"/>
                <a:gd name="T107" fmla="*/ 999 h 1011"/>
                <a:gd name="T108" fmla="*/ 94 w 1591"/>
                <a:gd name="T109" fmla="*/ 985 h 1011"/>
                <a:gd name="T110" fmla="*/ 67 w 1591"/>
                <a:gd name="T111" fmla="*/ 966 h 1011"/>
                <a:gd name="T112" fmla="*/ 45 w 1591"/>
                <a:gd name="T113" fmla="*/ 943 h 1011"/>
                <a:gd name="T114" fmla="*/ 26 w 1591"/>
                <a:gd name="T115" fmla="*/ 917 h 1011"/>
                <a:gd name="T116" fmla="*/ 12 w 1591"/>
                <a:gd name="T117" fmla="*/ 887 h 1011"/>
                <a:gd name="T118" fmla="*/ 3 w 1591"/>
                <a:gd name="T119" fmla="*/ 854 h 1011"/>
                <a:gd name="T120" fmla="*/ 0 w 1591"/>
                <a:gd name="T121" fmla="*/ 820 h 1011"/>
                <a:gd name="T122" fmla="*/ 0 w 1591"/>
                <a:gd name="T123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1" h="1011">
                  <a:moveTo>
                    <a:pt x="0" y="0"/>
                  </a:moveTo>
                  <a:lnTo>
                    <a:pt x="295" y="0"/>
                  </a:lnTo>
                  <a:lnTo>
                    <a:pt x="278" y="50"/>
                  </a:lnTo>
                  <a:lnTo>
                    <a:pt x="265" y="101"/>
                  </a:lnTo>
                  <a:lnTo>
                    <a:pt x="258" y="152"/>
                  </a:lnTo>
                  <a:lnTo>
                    <a:pt x="255" y="206"/>
                  </a:lnTo>
                  <a:lnTo>
                    <a:pt x="259" y="266"/>
                  </a:lnTo>
                  <a:lnTo>
                    <a:pt x="267" y="323"/>
                  </a:lnTo>
                  <a:lnTo>
                    <a:pt x="283" y="379"/>
                  </a:lnTo>
                  <a:lnTo>
                    <a:pt x="303" y="432"/>
                  </a:lnTo>
                  <a:lnTo>
                    <a:pt x="329" y="482"/>
                  </a:lnTo>
                  <a:lnTo>
                    <a:pt x="360" y="528"/>
                  </a:lnTo>
                  <a:lnTo>
                    <a:pt x="395" y="572"/>
                  </a:lnTo>
                  <a:lnTo>
                    <a:pt x="434" y="612"/>
                  </a:lnTo>
                  <a:lnTo>
                    <a:pt x="476" y="647"/>
                  </a:lnTo>
                  <a:lnTo>
                    <a:pt x="523" y="678"/>
                  </a:lnTo>
                  <a:lnTo>
                    <a:pt x="573" y="704"/>
                  </a:lnTo>
                  <a:lnTo>
                    <a:pt x="625" y="725"/>
                  </a:lnTo>
                  <a:lnTo>
                    <a:pt x="679" y="741"/>
                  </a:lnTo>
                  <a:lnTo>
                    <a:pt x="737" y="750"/>
                  </a:lnTo>
                  <a:lnTo>
                    <a:pt x="796" y="753"/>
                  </a:lnTo>
                  <a:lnTo>
                    <a:pt x="854" y="750"/>
                  </a:lnTo>
                  <a:lnTo>
                    <a:pt x="911" y="741"/>
                  </a:lnTo>
                  <a:lnTo>
                    <a:pt x="966" y="725"/>
                  </a:lnTo>
                  <a:lnTo>
                    <a:pt x="1018" y="704"/>
                  </a:lnTo>
                  <a:lnTo>
                    <a:pt x="1068" y="678"/>
                  </a:lnTo>
                  <a:lnTo>
                    <a:pt x="1114" y="647"/>
                  </a:lnTo>
                  <a:lnTo>
                    <a:pt x="1157" y="612"/>
                  </a:lnTo>
                  <a:lnTo>
                    <a:pt x="1196" y="572"/>
                  </a:lnTo>
                  <a:lnTo>
                    <a:pt x="1231" y="528"/>
                  </a:lnTo>
                  <a:lnTo>
                    <a:pt x="1262" y="482"/>
                  </a:lnTo>
                  <a:lnTo>
                    <a:pt x="1288" y="432"/>
                  </a:lnTo>
                  <a:lnTo>
                    <a:pt x="1308" y="379"/>
                  </a:lnTo>
                  <a:lnTo>
                    <a:pt x="1324" y="323"/>
                  </a:lnTo>
                  <a:lnTo>
                    <a:pt x="1332" y="266"/>
                  </a:lnTo>
                  <a:lnTo>
                    <a:pt x="1336" y="206"/>
                  </a:lnTo>
                  <a:lnTo>
                    <a:pt x="1333" y="152"/>
                  </a:lnTo>
                  <a:lnTo>
                    <a:pt x="1325" y="101"/>
                  </a:lnTo>
                  <a:lnTo>
                    <a:pt x="1313" y="50"/>
                  </a:lnTo>
                  <a:lnTo>
                    <a:pt x="1295" y="0"/>
                  </a:lnTo>
                  <a:lnTo>
                    <a:pt x="1591" y="0"/>
                  </a:lnTo>
                  <a:lnTo>
                    <a:pt x="1591" y="820"/>
                  </a:lnTo>
                  <a:lnTo>
                    <a:pt x="1588" y="854"/>
                  </a:lnTo>
                  <a:lnTo>
                    <a:pt x="1579" y="887"/>
                  </a:lnTo>
                  <a:lnTo>
                    <a:pt x="1565" y="917"/>
                  </a:lnTo>
                  <a:lnTo>
                    <a:pt x="1546" y="943"/>
                  </a:lnTo>
                  <a:lnTo>
                    <a:pt x="1524" y="966"/>
                  </a:lnTo>
                  <a:lnTo>
                    <a:pt x="1496" y="985"/>
                  </a:lnTo>
                  <a:lnTo>
                    <a:pt x="1467" y="999"/>
                  </a:lnTo>
                  <a:lnTo>
                    <a:pt x="1436" y="1008"/>
                  </a:lnTo>
                  <a:lnTo>
                    <a:pt x="1401" y="1011"/>
                  </a:lnTo>
                  <a:lnTo>
                    <a:pt x="189" y="1011"/>
                  </a:lnTo>
                  <a:lnTo>
                    <a:pt x="155" y="1008"/>
                  </a:lnTo>
                  <a:lnTo>
                    <a:pt x="123" y="999"/>
                  </a:lnTo>
                  <a:lnTo>
                    <a:pt x="94" y="985"/>
                  </a:lnTo>
                  <a:lnTo>
                    <a:pt x="67" y="966"/>
                  </a:lnTo>
                  <a:lnTo>
                    <a:pt x="45" y="943"/>
                  </a:lnTo>
                  <a:lnTo>
                    <a:pt x="26" y="917"/>
                  </a:lnTo>
                  <a:lnTo>
                    <a:pt x="12" y="887"/>
                  </a:lnTo>
                  <a:lnTo>
                    <a:pt x="3" y="854"/>
                  </a:lnTo>
                  <a:lnTo>
                    <a:pt x="0" y="8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60" name="Freeform 14">
            <a:extLst>
              <a:ext uri="{FF2B5EF4-FFF2-40B4-BE49-F238E27FC236}">
                <a16:creationId xmlns:a16="http://schemas.microsoft.com/office/drawing/2014/main" id="{6BA1DC9C-E9AB-4832-9293-7BDEE7E4AD05}"/>
              </a:ext>
            </a:extLst>
          </p:cNvPr>
          <p:cNvSpPr>
            <a:spLocks noEditPoints="1"/>
          </p:cNvSpPr>
          <p:nvPr/>
        </p:nvSpPr>
        <p:spPr bwMode="auto">
          <a:xfrm>
            <a:off x="1050274" y="4335373"/>
            <a:ext cx="448007" cy="479203"/>
          </a:xfrm>
          <a:custGeom>
            <a:avLst/>
            <a:gdLst>
              <a:gd name="T0" fmla="*/ 1795 w 3474"/>
              <a:gd name="T1" fmla="*/ 807 h 3518"/>
              <a:gd name="T2" fmla="*/ 1679 w 3474"/>
              <a:gd name="T3" fmla="*/ 843 h 3518"/>
              <a:gd name="T4" fmla="*/ 1593 w 3474"/>
              <a:gd name="T5" fmla="*/ 902 h 3518"/>
              <a:gd name="T6" fmla="*/ 1532 w 3474"/>
              <a:gd name="T7" fmla="*/ 977 h 3518"/>
              <a:gd name="T8" fmla="*/ 1494 w 3474"/>
              <a:gd name="T9" fmla="*/ 1062 h 3518"/>
              <a:gd name="T10" fmla="*/ 1473 w 3474"/>
              <a:gd name="T11" fmla="*/ 1148 h 3518"/>
              <a:gd name="T12" fmla="*/ 1468 w 3474"/>
              <a:gd name="T13" fmla="*/ 1228 h 3518"/>
              <a:gd name="T14" fmla="*/ 1269 w 3474"/>
              <a:gd name="T15" fmla="*/ 1821 h 3518"/>
              <a:gd name="T16" fmla="*/ 1886 w 3474"/>
              <a:gd name="T17" fmla="*/ 2840 h 3518"/>
              <a:gd name="T18" fmla="*/ 2206 w 3474"/>
              <a:gd name="T19" fmla="*/ 1461 h 3518"/>
              <a:gd name="T20" fmla="*/ 1889 w 3474"/>
              <a:gd name="T21" fmla="*/ 1225 h 3518"/>
              <a:gd name="T22" fmla="*/ 1911 w 3474"/>
              <a:gd name="T23" fmla="*/ 1175 h 3518"/>
              <a:gd name="T24" fmla="*/ 1949 w 3474"/>
              <a:gd name="T25" fmla="*/ 1154 h 3518"/>
              <a:gd name="T26" fmla="*/ 2200 w 3474"/>
              <a:gd name="T27" fmla="*/ 1151 h 3518"/>
              <a:gd name="T28" fmla="*/ 1738 w 3474"/>
              <a:gd name="T29" fmla="*/ 0 h 3518"/>
              <a:gd name="T30" fmla="*/ 2060 w 3474"/>
              <a:gd name="T31" fmla="*/ 31 h 3518"/>
              <a:gd name="T32" fmla="*/ 2365 w 3474"/>
              <a:gd name="T33" fmla="*/ 119 h 3518"/>
              <a:gd name="T34" fmla="*/ 2643 w 3474"/>
              <a:gd name="T35" fmla="*/ 259 h 3518"/>
              <a:gd name="T36" fmla="*/ 2890 w 3474"/>
              <a:gd name="T37" fmla="*/ 445 h 3518"/>
              <a:gd name="T38" fmla="*/ 3101 w 3474"/>
              <a:gd name="T39" fmla="*/ 671 h 3518"/>
              <a:gd name="T40" fmla="*/ 3271 w 3474"/>
              <a:gd name="T41" fmla="*/ 933 h 3518"/>
              <a:gd name="T42" fmla="*/ 3393 w 3474"/>
              <a:gd name="T43" fmla="*/ 1225 h 3518"/>
              <a:gd name="T44" fmla="*/ 3461 w 3474"/>
              <a:gd name="T45" fmla="*/ 1539 h 3518"/>
              <a:gd name="T46" fmla="*/ 3471 w 3474"/>
              <a:gd name="T47" fmla="*/ 1870 h 3518"/>
              <a:gd name="T48" fmla="*/ 3422 w 3474"/>
              <a:gd name="T49" fmla="*/ 2191 h 3518"/>
              <a:gd name="T50" fmla="*/ 3316 w 3474"/>
              <a:gd name="T51" fmla="*/ 2491 h 3518"/>
              <a:gd name="T52" fmla="*/ 3163 w 3474"/>
              <a:gd name="T53" fmla="*/ 2763 h 3518"/>
              <a:gd name="T54" fmla="*/ 2965 w 3474"/>
              <a:gd name="T55" fmla="*/ 3002 h 3518"/>
              <a:gd name="T56" fmla="*/ 2729 w 3474"/>
              <a:gd name="T57" fmla="*/ 3202 h 3518"/>
              <a:gd name="T58" fmla="*/ 2460 w 3474"/>
              <a:gd name="T59" fmla="*/ 3357 h 3518"/>
              <a:gd name="T60" fmla="*/ 2165 w 3474"/>
              <a:gd name="T61" fmla="*/ 3464 h 3518"/>
              <a:gd name="T62" fmla="*/ 1847 w 3474"/>
              <a:gd name="T63" fmla="*/ 3514 h 3518"/>
              <a:gd name="T64" fmla="*/ 1519 w 3474"/>
              <a:gd name="T65" fmla="*/ 3504 h 3518"/>
              <a:gd name="T66" fmla="*/ 1208 w 3474"/>
              <a:gd name="T67" fmla="*/ 3434 h 3518"/>
              <a:gd name="T68" fmla="*/ 921 w 3474"/>
              <a:gd name="T69" fmla="*/ 3311 h 3518"/>
              <a:gd name="T70" fmla="*/ 663 w 3474"/>
              <a:gd name="T71" fmla="*/ 3140 h 3518"/>
              <a:gd name="T72" fmla="*/ 439 w 3474"/>
              <a:gd name="T73" fmla="*/ 2926 h 3518"/>
              <a:gd name="T74" fmla="*/ 255 w 3474"/>
              <a:gd name="T75" fmla="*/ 2675 h 3518"/>
              <a:gd name="T76" fmla="*/ 117 w 3474"/>
              <a:gd name="T77" fmla="*/ 2394 h 3518"/>
              <a:gd name="T78" fmla="*/ 30 w 3474"/>
              <a:gd name="T79" fmla="*/ 2087 h 3518"/>
              <a:gd name="T80" fmla="*/ 0 w 3474"/>
              <a:gd name="T81" fmla="*/ 1759 h 3518"/>
              <a:gd name="T82" fmla="*/ 30 w 3474"/>
              <a:gd name="T83" fmla="*/ 1431 h 3518"/>
              <a:gd name="T84" fmla="*/ 117 w 3474"/>
              <a:gd name="T85" fmla="*/ 1124 h 3518"/>
              <a:gd name="T86" fmla="*/ 255 w 3474"/>
              <a:gd name="T87" fmla="*/ 843 h 3518"/>
              <a:gd name="T88" fmla="*/ 439 w 3474"/>
              <a:gd name="T89" fmla="*/ 592 h 3518"/>
              <a:gd name="T90" fmla="*/ 663 w 3474"/>
              <a:gd name="T91" fmla="*/ 379 h 3518"/>
              <a:gd name="T92" fmla="*/ 921 w 3474"/>
              <a:gd name="T93" fmla="*/ 207 h 3518"/>
              <a:gd name="T94" fmla="*/ 1208 w 3474"/>
              <a:gd name="T95" fmla="*/ 84 h 3518"/>
              <a:gd name="T96" fmla="*/ 1519 w 3474"/>
              <a:gd name="T97" fmla="*/ 1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4" h="3518">
                <a:moveTo>
                  <a:pt x="1891" y="800"/>
                </a:moveTo>
                <a:lnTo>
                  <a:pt x="1841" y="801"/>
                </a:lnTo>
                <a:lnTo>
                  <a:pt x="1795" y="807"/>
                </a:lnTo>
                <a:lnTo>
                  <a:pt x="1753" y="816"/>
                </a:lnTo>
                <a:lnTo>
                  <a:pt x="1715" y="829"/>
                </a:lnTo>
                <a:lnTo>
                  <a:pt x="1679" y="843"/>
                </a:lnTo>
                <a:lnTo>
                  <a:pt x="1647" y="860"/>
                </a:lnTo>
                <a:lnTo>
                  <a:pt x="1619" y="880"/>
                </a:lnTo>
                <a:lnTo>
                  <a:pt x="1593" y="902"/>
                </a:lnTo>
                <a:lnTo>
                  <a:pt x="1570" y="925"/>
                </a:lnTo>
                <a:lnTo>
                  <a:pt x="1551" y="951"/>
                </a:lnTo>
                <a:lnTo>
                  <a:pt x="1532" y="977"/>
                </a:lnTo>
                <a:lnTo>
                  <a:pt x="1518" y="1005"/>
                </a:lnTo>
                <a:lnTo>
                  <a:pt x="1505" y="1033"/>
                </a:lnTo>
                <a:lnTo>
                  <a:pt x="1494" y="1062"/>
                </a:lnTo>
                <a:lnTo>
                  <a:pt x="1485" y="1090"/>
                </a:lnTo>
                <a:lnTo>
                  <a:pt x="1479" y="1119"/>
                </a:lnTo>
                <a:lnTo>
                  <a:pt x="1473" y="1148"/>
                </a:lnTo>
                <a:lnTo>
                  <a:pt x="1470" y="1175"/>
                </a:lnTo>
                <a:lnTo>
                  <a:pt x="1468" y="1201"/>
                </a:lnTo>
                <a:lnTo>
                  <a:pt x="1468" y="1228"/>
                </a:lnTo>
                <a:lnTo>
                  <a:pt x="1468" y="1461"/>
                </a:lnTo>
                <a:lnTo>
                  <a:pt x="1269" y="1461"/>
                </a:lnTo>
                <a:lnTo>
                  <a:pt x="1269" y="1821"/>
                </a:lnTo>
                <a:lnTo>
                  <a:pt x="1468" y="1821"/>
                </a:lnTo>
                <a:lnTo>
                  <a:pt x="1468" y="2840"/>
                </a:lnTo>
                <a:lnTo>
                  <a:pt x="1886" y="2840"/>
                </a:lnTo>
                <a:lnTo>
                  <a:pt x="1886" y="1821"/>
                </a:lnTo>
                <a:lnTo>
                  <a:pt x="2169" y="1821"/>
                </a:lnTo>
                <a:lnTo>
                  <a:pt x="2206" y="1461"/>
                </a:lnTo>
                <a:lnTo>
                  <a:pt x="1886" y="1461"/>
                </a:lnTo>
                <a:lnTo>
                  <a:pt x="1886" y="1249"/>
                </a:lnTo>
                <a:lnTo>
                  <a:pt x="1889" y="1225"/>
                </a:lnTo>
                <a:lnTo>
                  <a:pt x="1894" y="1205"/>
                </a:lnTo>
                <a:lnTo>
                  <a:pt x="1902" y="1188"/>
                </a:lnTo>
                <a:lnTo>
                  <a:pt x="1911" y="1175"/>
                </a:lnTo>
                <a:lnTo>
                  <a:pt x="1923" y="1165"/>
                </a:lnTo>
                <a:lnTo>
                  <a:pt x="1936" y="1159"/>
                </a:lnTo>
                <a:lnTo>
                  <a:pt x="1949" y="1154"/>
                </a:lnTo>
                <a:lnTo>
                  <a:pt x="1962" y="1152"/>
                </a:lnTo>
                <a:lnTo>
                  <a:pt x="1975" y="1151"/>
                </a:lnTo>
                <a:lnTo>
                  <a:pt x="2200" y="1151"/>
                </a:lnTo>
                <a:lnTo>
                  <a:pt x="2200" y="801"/>
                </a:lnTo>
                <a:lnTo>
                  <a:pt x="1891" y="800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1" name="Freeform 19">
            <a:extLst>
              <a:ext uri="{FF2B5EF4-FFF2-40B4-BE49-F238E27FC236}">
                <a16:creationId xmlns:a16="http://schemas.microsoft.com/office/drawing/2014/main" id="{FD464268-7E36-4B64-811D-FBB2C91F2C74}"/>
              </a:ext>
            </a:extLst>
          </p:cNvPr>
          <p:cNvSpPr>
            <a:spLocks noEditPoints="1"/>
          </p:cNvSpPr>
          <p:nvPr/>
        </p:nvSpPr>
        <p:spPr bwMode="auto">
          <a:xfrm>
            <a:off x="2566756" y="4335372"/>
            <a:ext cx="448007" cy="479203"/>
          </a:xfrm>
          <a:custGeom>
            <a:avLst/>
            <a:gdLst>
              <a:gd name="T0" fmla="*/ 1968 w 3474"/>
              <a:gd name="T1" fmla="*/ 985 h 3518"/>
              <a:gd name="T2" fmla="*/ 1814 w 3474"/>
              <a:gd name="T3" fmla="*/ 1094 h 3518"/>
              <a:gd name="T4" fmla="*/ 1724 w 3474"/>
              <a:gd name="T5" fmla="*/ 1263 h 3518"/>
              <a:gd name="T6" fmla="*/ 1722 w 3474"/>
              <a:gd name="T7" fmla="*/ 1454 h 3518"/>
              <a:gd name="T8" fmla="*/ 1405 w 3474"/>
              <a:gd name="T9" fmla="*/ 1392 h 3518"/>
              <a:gd name="T10" fmla="*/ 1126 w 3474"/>
              <a:gd name="T11" fmla="*/ 1247 h 3518"/>
              <a:gd name="T12" fmla="*/ 899 w 3474"/>
              <a:gd name="T13" fmla="*/ 1032 h 3518"/>
              <a:gd name="T14" fmla="*/ 846 w 3474"/>
              <a:gd name="T15" fmla="*/ 1192 h 3518"/>
              <a:gd name="T16" fmla="*/ 873 w 3474"/>
              <a:gd name="T17" fmla="*/ 1384 h 3518"/>
              <a:gd name="T18" fmla="*/ 984 w 3474"/>
              <a:gd name="T19" fmla="*/ 1542 h 3518"/>
              <a:gd name="T20" fmla="*/ 883 w 3474"/>
              <a:gd name="T21" fmla="*/ 1541 h 3518"/>
              <a:gd name="T22" fmla="*/ 844 w 3474"/>
              <a:gd name="T23" fmla="*/ 1579 h 3518"/>
              <a:gd name="T24" fmla="*/ 918 w 3474"/>
              <a:gd name="T25" fmla="*/ 1765 h 3518"/>
              <a:gd name="T26" fmla="*/ 1067 w 3474"/>
              <a:gd name="T27" fmla="*/ 1891 h 3518"/>
              <a:gd name="T28" fmla="*/ 1092 w 3474"/>
              <a:gd name="T29" fmla="*/ 1936 h 3518"/>
              <a:gd name="T30" fmla="*/ 1000 w 3474"/>
              <a:gd name="T31" fmla="*/ 1977 h 3518"/>
              <a:gd name="T32" fmla="*/ 1121 w 3474"/>
              <a:gd name="T33" fmla="*/ 2130 h 3518"/>
              <a:gd name="T34" fmla="*/ 1303 w 3474"/>
              <a:gd name="T35" fmla="*/ 2207 h 3518"/>
              <a:gd name="T36" fmla="*/ 1187 w 3474"/>
              <a:gd name="T37" fmla="*/ 2314 h 3518"/>
              <a:gd name="T38" fmla="*/ 928 w 3474"/>
              <a:gd name="T39" fmla="*/ 2382 h 3518"/>
              <a:gd name="T40" fmla="*/ 830 w 3474"/>
              <a:gd name="T41" fmla="*/ 2419 h 3518"/>
              <a:gd name="T42" fmla="*/ 1129 w 3474"/>
              <a:gd name="T43" fmla="*/ 2534 h 3518"/>
              <a:gd name="T44" fmla="*/ 1459 w 3474"/>
              <a:gd name="T45" fmla="*/ 2558 h 3518"/>
              <a:gd name="T46" fmla="*/ 1762 w 3474"/>
              <a:gd name="T47" fmla="*/ 2497 h 3518"/>
              <a:gd name="T48" fmla="*/ 2017 w 3474"/>
              <a:gd name="T49" fmla="*/ 2367 h 3518"/>
              <a:gd name="T50" fmla="*/ 2220 w 3474"/>
              <a:gd name="T51" fmla="*/ 2186 h 3518"/>
              <a:gd name="T52" fmla="*/ 2372 w 3474"/>
              <a:gd name="T53" fmla="*/ 1965 h 3518"/>
              <a:gd name="T54" fmla="*/ 2469 w 3474"/>
              <a:gd name="T55" fmla="*/ 1722 h 3518"/>
              <a:gd name="T56" fmla="*/ 2511 w 3474"/>
              <a:gd name="T57" fmla="*/ 1471 h 3518"/>
              <a:gd name="T58" fmla="*/ 2600 w 3474"/>
              <a:gd name="T59" fmla="*/ 1282 h 3518"/>
              <a:gd name="T60" fmla="*/ 2657 w 3474"/>
              <a:gd name="T61" fmla="*/ 1170 h 3518"/>
              <a:gd name="T62" fmla="*/ 2522 w 3474"/>
              <a:gd name="T63" fmla="*/ 1184 h 3518"/>
              <a:gd name="T64" fmla="*/ 2641 w 3474"/>
              <a:gd name="T65" fmla="*/ 1033 h 3518"/>
              <a:gd name="T66" fmla="*/ 2471 w 3474"/>
              <a:gd name="T67" fmla="*/ 1068 h 3518"/>
              <a:gd name="T68" fmla="*/ 2295 w 3474"/>
              <a:gd name="T69" fmla="*/ 1002 h 3518"/>
              <a:gd name="T70" fmla="*/ 2112 w 3474"/>
              <a:gd name="T71" fmla="*/ 957 h 3518"/>
              <a:gd name="T72" fmla="*/ 2060 w 3474"/>
              <a:gd name="T73" fmla="*/ 31 h 3518"/>
              <a:gd name="T74" fmla="*/ 2460 w 3474"/>
              <a:gd name="T75" fmla="*/ 161 h 3518"/>
              <a:gd name="T76" fmla="*/ 2811 w 3474"/>
              <a:gd name="T77" fmla="*/ 379 h 3518"/>
              <a:gd name="T78" fmla="*/ 3101 w 3474"/>
              <a:gd name="T79" fmla="*/ 671 h 3518"/>
              <a:gd name="T80" fmla="*/ 3316 w 3474"/>
              <a:gd name="T81" fmla="*/ 1028 h 3518"/>
              <a:gd name="T82" fmla="*/ 3445 w 3474"/>
              <a:gd name="T83" fmla="*/ 1431 h 3518"/>
              <a:gd name="T84" fmla="*/ 3471 w 3474"/>
              <a:gd name="T85" fmla="*/ 1870 h 3518"/>
              <a:gd name="T86" fmla="*/ 3393 w 3474"/>
              <a:gd name="T87" fmla="*/ 2294 h 3518"/>
              <a:gd name="T88" fmla="*/ 3220 w 3474"/>
              <a:gd name="T89" fmla="*/ 2675 h 3518"/>
              <a:gd name="T90" fmla="*/ 2965 w 3474"/>
              <a:gd name="T91" fmla="*/ 3002 h 3518"/>
              <a:gd name="T92" fmla="*/ 2643 w 3474"/>
              <a:gd name="T93" fmla="*/ 3260 h 3518"/>
              <a:gd name="T94" fmla="*/ 2266 w 3474"/>
              <a:gd name="T95" fmla="*/ 3434 h 3518"/>
              <a:gd name="T96" fmla="*/ 1847 w 3474"/>
              <a:gd name="T97" fmla="*/ 3514 h 3518"/>
              <a:gd name="T98" fmla="*/ 1414 w 3474"/>
              <a:gd name="T99" fmla="*/ 3487 h 3518"/>
              <a:gd name="T100" fmla="*/ 1014 w 3474"/>
              <a:gd name="T101" fmla="*/ 3357 h 3518"/>
              <a:gd name="T102" fmla="*/ 663 w 3474"/>
              <a:gd name="T103" fmla="*/ 3140 h 3518"/>
              <a:gd name="T104" fmla="*/ 373 w 3474"/>
              <a:gd name="T105" fmla="*/ 2847 h 3518"/>
              <a:gd name="T106" fmla="*/ 157 w 3474"/>
              <a:gd name="T107" fmla="*/ 2491 h 3518"/>
              <a:gd name="T108" fmla="*/ 30 w 3474"/>
              <a:gd name="T109" fmla="*/ 2087 h 3518"/>
              <a:gd name="T110" fmla="*/ 3 w 3474"/>
              <a:gd name="T111" fmla="*/ 1648 h 3518"/>
              <a:gd name="T112" fmla="*/ 83 w 3474"/>
              <a:gd name="T113" fmla="*/ 1225 h 3518"/>
              <a:gd name="T114" fmla="*/ 255 w 3474"/>
              <a:gd name="T115" fmla="*/ 843 h 3518"/>
              <a:gd name="T116" fmla="*/ 510 w 3474"/>
              <a:gd name="T117" fmla="*/ 516 h 3518"/>
              <a:gd name="T118" fmla="*/ 831 w 3474"/>
              <a:gd name="T119" fmla="*/ 259 h 3518"/>
              <a:gd name="T120" fmla="*/ 1208 w 3474"/>
              <a:gd name="T121" fmla="*/ 84 h 3518"/>
              <a:gd name="T122" fmla="*/ 1628 w 3474"/>
              <a:gd name="T123" fmla="*/ 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74" h="3518">
                <a:moveTo>
                  <a:pt x="2112" y="957"/>
                </a:moveTo>
                <a:lnTo>
                  <a:pt x="2061" y="961"/>
                </a:lnTo>
                <a:lnTo>
                  <a:pt x="2014" y="970"/>
                </a:lnTo>
                <a:lnTo>
                  <a:pt x="1968" y="985"/>
                </a:lnTo>
                <a:lnTo>
                  <a:pt x="1924" y="1005"/>
                </a:lnTo>
                <a:lnTo>
                  <a:pt x="1883" y="1030"/>
                </a:lnTo>
                <a:lnTo>
                  <a:pt x="1846" y="1060"/>
                </a:lnTo>
                <a:lnTo>
                  <a:pt x="1814" y="1094"/>
                </a:lnTo>
                <a:lnTo>
                  <a:pt x="1784" y="1131"/>
                </a:lnTo>
                <a:lnTo>
                  <a:pt x="1759" y="1172"/>
                </a:lnTo>
                <a:lnTo>
                  <a:pt x="1739" y="1216"/>
                </a:lnTo>
                <a:lnTo>
                  <a:pt x="1724" y="1263"/>
                </a:lnTo>
                <a:lnTo>
                  <a:pt x="1716" y="1311"/>
                </a:lnTo>
                <a:lnTo>
                  <a:pt x="1713" y="1362"/>
                </a:lnTo>
                <a:lnTo>
                  <a:pt x="1715" y="1409"/>
                </a:lnTo>
                <a:lnTo>
                  <a:pt x="1722" y="1454"/>
                </a:lnTo>
                <a:lnTo>
                  <a:pt x="1640" y="1448"/>
                </a:lnTo>
                <a:lnTo>
                  <a:pt x="1559" y="1435"/>
                </a:lnTo>
                <a:lnTo>
                  <a:pt x="1481" y="1416"/>
                </a:lnTo>
                <a:lnTo>
                  <a:pt x="1405" y="1392"/>
                </a:lnTo>
                <a:lnTo>
                  <a:pt x="1331" y="1363"/>
                </a:lnTo>
                <a:lnTo>
                  <a:pt x="1259" y="1329"/>
                </a:lnTo>
                <a:lnTo>
                  <a:pt x="1191" y="1289"/>
                </a:lnTo>
                <a:lnTo>
                  <a:pt x="1126" y="1247"/>
                </a:lnTo>
                <a:lnTo>
                  <a:pt x="1064" y="1198"/>
                </a:lnTo>
                <a:lnTo>
                  <a:pt x="1005" y="1146"/>
                </a:lnTo>
                <a:lnTo>
                  <a:pt x="950" y="1091"/>
                </a:lnTo>
                <a:lnTo>
                  <a:pt x="899" y="1032"/>
                </a:lnTo>
                <a:lnTo>
                  <a:pt x="880" y="1068"/>
                </a:lnTo>
                <a:lnTo>
                  <a:pt x="865" y="1108"/>
                </a:lnTo>
                <a:lnTo>
                  <a:pt x="854" y="1149"/>
                </a:lnTo>
                <a:lnTo>
                  <a:pt x="846" y="1192"/>
                </a:lnTo>
                <a:lnTo>
                  <a:pt x="844" y="1236"/>
                </a:lnTo>
                <a:lnTo>
                  <a:pt x="848" y="1287"/>
                </a:lnTo>
                <a:lnTo>
                  <a:pt x="857" y="1337"/>
                </a:lnTo>
                <a:lnTo>
                  <a:pt x="873" y="1384"/>
                </a:lnTo>
                <a:lnTo>
                  <a:pt x="893" y="1429"/>
                </a:lnTo>
                <a:lnTo>
                  <a:pt x="919" y="1471"/>
                </a:lnTo>
                <a:lnTo>
                  <a:pt x="950" y="1508"/>
                </a:lnTo>
                <a:lnTo>
                  <a:pt x="984" y="1542"/>
                </a:lnTo>
                <a:lnTo>
                  <a:pt x="1022" y="1572"/>
                </a:lnTo>
                <a:lnTo>
                  <a:pt x="974" y="1568"/>
                </a:lnTo>
                <a:lnTo>
                  <a:pt x="928" y="1557"/>
                </a:lnTo>
                <a:lnTo>
                  <a:pt x="883" y="1541"/>
                </a:lnTo>
                <a:lnTo>
                  <a:pt x="841" y="1522"/>
                </a:lnTo>
                <a:lnTo>
                  <a:pt x="841" y="1524"/>
                </a:lnTo>
                <a:lnTo>
                  <a:pt x="841" y="1527"/>
                </a:lnTo>
                <a:lnTo>
                  <a:pt x="844" y="1579"/>
                </a:lnTo>
                <a:lnTo>
                  <a:pt x="854" y="1629"/>
                </a:lnTo>
                <a:lnTo>
                  <a:pt x="870" y="1678"/>
                </a:lnTo>
                <a:lnTo>
                  <a:pt x="891" y="1723"/>
                </a:lnTo>
                <a:lnTo>
                  <a:pt x="918" y="1765"/>
                </a:lnTo>
                <a:lnTo>
                  <a:pt x="949" y="1803"/>
                </a:lnTo>
                <a:lnTo>
                  <a:pt x="984" y="1837"/>
                </a:lnTo>
                <a:lnTo>
                  <a:pt x="1025" y="1867"/>
                </a:lnTo>
                <a:lnTo>
                  <a:pt x="1067" y="1891"/>
                </a:lnTo>
                <a:lnTo>
                  <a:pt x="1113" y="1910"/>
                </a:lnTo>
                <a:lnTo>
                  <a:pt x="1162" y="1923"/>
                </a:lnTo>
                <a:lnTo>
                  <a:pt x="1128" y="1931"/>
                </a:lnTo>
                <a:lnTo>
                  <a:pt x="1092" y="1936"/>
                </a:lnTo>
                <a:lnTo>
                  <a:pt x="1056" y="1937"/>
                </a:lnTo>
                <a:lnTo>
                  <a:pt x="1018" y="1935"/>
                </a:lnTo>
                <a:lnTo>
                  <a:pt x="981" y="1930"/>
                </a:lnTo>
                <a:lnTo>
                  <a:pt x="1000" y="1977"/>
                </a:lnTo>
                <a:lnTo>
                  <a:pt x="1024" y="2021"/>
                </a:lnTo>
                <a:lnTo>
                  <a:pt x="1052" y="2062"/>
                </a:lnTo>
                <a:lnTo>
                  <a:pt x="1084" y="2098"/>
                </a:lnTo>
                <a:lnTo>
                  <a:pt x="1121" y="2130"/>
                </a:lnTo>
                <a:lnTo>
                  <a:pt x="1163" y="2157"/>
                </a:lnTo>
                <a:lnTo>
                  <a:pt x="1206" y="2179"/>
                </a:lnTo>
                <a:lnTo>
                  <a:pt x="1254" y="2196"/>
                </a:lnTo>
                <a:lnTo>
                  <a:pt x="1303" y="2207"/>
                </a:lnTo>
                <a:lnTo>
                  <a:pt x="1355" y="2211"/>
                </a:lnTo>
                <a:lnTo>
                  <a:pt x="1302" y="2250"/>
                </a:lnTo>
                <a:lnTo>
                  <a:pt x="1246" y="2284"/>
                </a:lnTo>
                <a:lnTo>
                  <a:pt x="1187" y="2314"/>
                </a:lnTo>
                <a:lnTo>
                  <a:pt x="1126" y="2339"/>
                </a:lnTo>
                <a:lnTo>
                  <a:pt x="1062" y="2359"/>
                </a:lnTo>
                <a:lnTo>
                  <a:pt x="995" y="2373"/>
                </a:lnTo>
                <a:lnTo>
                  <a:pt x="928" y="2382"/>
                </a:lnTo>
                <a:lnTo>
                  <a:pt x="858" y="2385"/>
                </a:lnTo>
                <a:lnTo>
                  <a:pt x="811" y="2383"/>
                </a:lnTo>
                <a:lnTo>
                  <a:pt x="763" y="2378"/>
                </a:lnTo>
                <a:lnTo>
                  <a:pt x="830" y="2419"/>
                </a:lnTo>
                <a:lnTo>
                  <a:pt x="902" y="2455"/>
                </a:lnTo>
                <a:lnTo>
                  <a:pt x="975" y="2487"/>
                </a:lnTo>
                <a:lnTo>
                  <a:pt x="1051" y="2513"/>
                </a:lnTo>
                <a:lnTo>
                  <a:pt x="1129" y="2534"/>
                </a:lnTo>
                <a:lnTo>
                  <a:pt x="1209" y="2548"/>
                </a:lnTo>
                <a:lnTo>
                  <a:pt x="1292" y="2558"/>
                </a:lnTo>
                <a:lnTo>
                  <a:pt x="1376" y="2561"/>
                </a:lnTo>
                <a:lnTo>
                  <a:pt x="1459" y="2558"/>
                </a:lnTo>
                <a:lnTo>
                  <a:pt x="1540" y="2550"/>
                </a:lnTo>
                <a:lnTo>
                  <a:pt x="1617" y="2537"/>
                </a:lnTo>
                <a:lnTo>
                  <a:pt x="1691" y="2519"/>
                </a:lnTo>
                <a:lnTo>
                  <a:pt x="1762" y="2497"/>
                </a:lnTo>
                <a:lnTo>
                  <a:pt x="1831" y="2471"/>
                </a:lnTo>
                <a:lnTo>
                  <a:pt x="1896" y="2440"/>
                </a:lnTo>
                <a:lnTo>
                  <a:pt x="1958" y="2406"/>
                </a:lnTo>
                <a:lnTo>
                  <a:pt x="2017" y="2367"/>
                </a:lnTo>
                <a:lnTo>
                  <a:pt x="2072" y="2327"/>
                </a:lnTo>
                <a:lnTo>
                  <a:pt x="2125" y="2283"/>
                </a:lnTo>
                <a:lnTo>
                  <a:pt x="2174" y="2235"/>
                </a:lnTo>
                <a:lnTo>
                  <a:pt x="2220" y="2186"/>
                </a:lnTo>
                <a:lnTo>
                  <a:pt x="2263" y="2133"/>
                </a:lnTo>
                <a:lnTo>
                  <a:pt x="2303" y="2079"/>
                </a:lnTo>
                <a:lnTo>
                  <a:pt x="2338" y="2023"/>
                </a:lnTo>
                <a:lnTo>
                  <a:pt x="2372" y="1965"/>
                </a:lnTo>
                <a:lnTo>
                  <a:pt x="2401" y="1905"/>
                </a:lnTo>
                <a:lnTo>
                  <a:pt x="2428" y="1845"/>
                </a:lnTo>
                <a:lnTo>
                  <a:pt x="2450" y="1784"/>
                </a:lnTo>
                <a:lnTo>
                  <a:pt x="2469" y="1722"/>
                </a:lnTo>
                <a:lnTo>
                  <a:pt x="2485" y="1659"/>
                </a:lnTo>
                <a:lnTo>
                  <a:pt x="2497" y="1596"/>
                </a:lnTo>
                <a:lnTo>
                  <a:pt x="2506" y="1534"/>
                </a:lnTo>
                <a:lnTo>
                  <a:pt x="2511" y="1471"/>
                </a:lnTo>
                <a:lnTo>
                  <a:pt x="2513" y="1409"/>
                </a:lnTo>
                <a:lnTo>
                  <a:pt x="2512" y="1357"/>
                </a:lnTo>
                <a:lnTo>
                  <a:pt x="2558" y="1321"/>
                </a:lnTo>
                <a:lnTo>
                  <a:pt x="2600" y="1282"/>
                </a:lnTo>
                <a:lnTo>
                  <a:pt x="2641" y="1240"/>
                </a:lnTo>
                <a:lnTo>
                  <a:pt x="2677" y="1195"/>
                </a:lnTo>
                <a:lnTo>
                  <a:pt x="2711" y="1148"/>
                </a:lnTo>
                <a:lnTo>
                  <a:pt x="2657" y="1170"/>
                </a:lnTo>
                <a:lnTo>
                  <a:pt x="2600" y="1188"/>
                </a:lnTo>
                <a:lnTo>
                  <a:pt x="2542" y="1201"/>
                </a:lnTo>
                <a:lnTo>
                  <a:pt x="2482" y="1211"/>
                </a:lnTo>
                <a:lnTo>
                  <a:pt x="2522" y="1184"/>
                </a:lnTo>
                <a:lnTo>
                  <a:pt x="2558" y="1152"/>
                </a:lnTo>
                <a:lnTo>
                  <a:pt x="2589" y="1116"/>
                </a:lnTo>
                <a:lnTo>
                  <a:pt x="2618" y="1076"/>
                </a:lnTo>
                <a:lnTo>
                  <a:pt x="2641" y="1033"/>
                </a:lnTo>
                <a:lnTo>
                  <a:pt x="2658" y="987"/>
                </a:lnTo>
                <a:lnTo>
                  <a:pt x="2598" y="1020"/>
                </a:lnTo>
                <a:lnTo>
                  <a:pt x="2536" y="1046"/>
                </a:lnTo>
                <a:lnTo>
                  <a:pt x="2471" y="1068"/>
                </a:lnTo>
                <a:lnTo>
                  <a:pt x="2404" y="1085"/>
                </a:lnTo>
                <a:lnTo>
                  <a:pt x="2371" y="1053"/>
                </a:lnTo>
                <a:lnTo>
                  <a:pt x="2334" y="1025"/>
                </a:lnTo>
                <a:lnTo>
                  <a:pt x="2295" y="1002"/>
                </a:lnTo>
                <a:lnTo>
                  <a:pt x="2253" y="984"/>
                </a:lnTo>
                <a:lnTo>
                  <a:pt x="2207" y="969"/>
                </a:lnTo>
                <a:lnTo>
                  <a:pt x="2160" y="961"/>
                </a:lnTo>
                <a:lnTo>
                  <a:pt x="2112" y="957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ABC127-DC4E-4E3B-BC4E-7A3482F0B410}"/>
              </a:ext>
            </a:extLst>
          </p:cNvPr>
          <p:cNvSpPr txBox="1"/>
          <p:nvPr/>
        </p:nvSpPr>
        <p:spPr>
          <a:xfrm>
            <a:off x="5401971" y="4390307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92301029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BF14DE1-4C90-44D0-99AF-CA1A8C210B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2EF30-98CD-41EE-B7C7-CBC2607788C0}"/>
              </a:ext>
            </a:extLst>
          </p:cNvPr>
          <p:cNvSpPr/>
          <p:nvPr/>
        </p:nvSpPr>
        <p:spPr>
          <a:xfrm>
            <a:off x="848591" y="810491"/>
            <a:ext cx="10494818" cy="5237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B2E70B-E5BE-413A-BC31-DB8E4A4E42FA}"/>
              </a:ext>
            </a:extLst>
          </p:cNvPr>
          <p:cNvSpPr txBox="1"/>
          <p:nvPr/>
        </p:nvSpPr>
        <p:spPr>
          <a:xfrm>
            <a:off x="4545223" y="3044279"/>
            <a:ext cx="3101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121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1EFAB67F-8684-48C5-B41F-F182DCBB6AAB}"/>
              </a:ext>
            </a:extLst>
          </p:cNvPr>
          <p:cNvSpPr txBox="1"/>
          <p:nvPr/>
        </p:nvSpPr>
        <p:spPr>
          <a:xfrm>
            <a:off x="1447401" y="3429000"/>
            <a:ext cx="2583462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7EC7D1-71FA-4F09-B36A-83D4D751E5FE}"/>
              </a:ext>
            </a:extLst>
          </p:cNvPr>
          <p:cNvSpPr txBox="1"/>
          <p:nvPr/>
        </p:nvSpPr>
        <p:spPr>
          <a:xfrm>
            <a:off x="1813135" y="304442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02C024-161B-4FA6-8CC6-13C85DAC47DC}"/>
              </a:ext>
            </a:extLst>
          </p:cNvPr>
          <p:cNvSpPr txBox="1"/>
          <p:nvPr/>
        </p:nvSpPr>
        <p:spPr>
          <a:xfrm>
            <a:off x="4804268" y="3429000"/>
            <a:ext cx="2583462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96022A-5760-48C9-A9A5-88DDC17F2F72}"/>
              </a:ext>
            </a:extLst>
          </p:cNvPr>
          <p:cNvSpPr txBox="1"/>
          <p:nvPr/>
        </p:nvSpPr>
        <p:spPr>
          <a:xfrm>
            <a:off x="5146647" y="304442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BA7B58-DACF-4AFF-AAC6-ABA77A236D1C}"/>
              </a:ext>
            </a:extLst>
          </p:cNvPr>
          <p:cNvSpPr txBox="1"/>
          <p:nvPr/>
        </p:nvSpPr>
        <p:spPr>
          <a:xfrm>
            <a:off x="8161134" y="3429000"/>
            <a:ext cx="2583462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B1D9D1-E454-4570-A12C-FD5B8A5B6D0F}"/>
              </a:ext>
            </a:extLst>
          </p:cNvPr>
          <p:cNvSpPr txBox="1"/>
          <p:nvPr/>
        </p:nvSpPr>
        <p:spPr>
          <a:xfrm>
            <a:off x="8480159" y="304442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C1E3EF-9BB6-4B9D-843A-81A312E231A8}"/>
              </a:ext>
            </a:extLst>
          </p:cNvPr>
          <p:cNvSpPr txBox="1"/>
          <p:nvPr/>
        </p:nvSpPr>
        <p:spPr>
          <a:xfrm>
            <a:off x="1691803" y="1071581"/>
            <a:ext cx="8808392" cy="120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489F14CF-2F40-4D92-8814-5F2047C40069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E324F86-C522-4999-8914-D4E76E6507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-847" r="4371" b="847"/>
          <a:stretch/>
        </p:blipFill>
        <p:spPr>
          <a:xfrm>
            <a:off x="5550531" y="1144042"/>
            <a:ext cx="6407869" cy="4985074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872D702-823E-489C-A53D-46CB090B77F4}"/>
              </a:ext>
            </a:extLst>
          </p:cNvPr>
          <p:cNvSpPr/>
          <p:nvPr/>
        </p:nvSpPr>
        <p:spPr>
          <a:xfrm>
            <a:off x="1134158" y="2908655"/>
            <a:ext cx="366914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28D6FDD-E3E5-4263-8759-1279C6648D67}"/>
              </a:ext>
            </a:extLst>
          </p:cNvPr>
          <p:cNvSpPr/>
          <p:nvPr/>
        </p:nvSpPr>
        <p:spPr>
          <a:xfrm>
            <a:off x="1188653" y="5021334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D2C74F-D6B3-4F7F-BAFF-E478054D98EB}"/>
              </a:ext>
            </a:extLst>
          </p:cNvPr>
          <p:cNvSpPr txBox="1"/>
          <p:nvPr/>
        </p:nvSpPr>
        <p:spPr>
          <a:xfrm>
            <a:off x="1393159" y="5032308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3CADCA-A760-4695-AD3C-AF5AC59AC617}"/>
              </a:ext>
            </a:extLst>
          </p:cNvPr>
          <p:cNvSpPr txBox="1"/>
          <p:nvPr/>
        </p:nvSpPr>
        <p:spPr>
          <a:xfrm>
            <a:off x="926201" y="2357373"/>
            <a:ext cx="300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3994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2357791" y="2171138"/>
            <a:ext cx="467468" cy="353794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5891294" y="2171138"/>
            <a:ext cx="467468" cy="353794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9424796" y="2171138"/>
            <a:ext cx="467468" cy="353794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4723" y="2769448"/>
            <a:ext cx="2795549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“Sed ut perspiciatis unde omnis iste illo inventore veritatis et quasi architecto vitae dicta sunt explicabo.”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98226" y="2769448"/>
            <a:ext cx="2795549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“Sed ut perspiciatis unde omnis iste illo inventore veritatis et quasi architecto vitae dicta sunt explicabo.”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231730" y="2769448"/>
            <a:ext cx="2795549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“Sed ut perspiciatis unde omnis iste illo inventore veritatis et quasi architecto vitae dicta sunt explicabo.”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F5D8411-AC7A-4A44-A9D2-4B86B67F0F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642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D7449F6-876B-478C-B429-2617048DA6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B7860C6-160A-409D-AB16-C332CAC75B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1F84C1E0-0998-460D-97E5-CFFF371540CD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48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27B1E34B-56E5-41CD-A011-192F56AEA208}"/>
              </a:ext>
            </a:extLst>
          </p:cNvPr>
          <p:cNvSpPr txBox="1"/>
          <p:nvPr/>
        </p:nvSpPr>
        <p:spPr>
          <a:xfrm>
            <a:off x="1189467" y="4085762"/>
            <a:ext cx="3241648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A0B442-6066-4340-B2F3-1CE1257A56AF}"/>
              </a:ext>
            </a:extLst>
          </p:cNvPr>
          <p:cNvSpPr txBox="1"/>
          <p:nvPr/>
        </p:nvSpPr>
        <p:spPr>
          <a:xfrm>
            <a:off x="1663865" y="3747208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EC82291-A25C-4050-99C0-4BE4F4182E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r="329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BABF1A6-BB4C-4BA4-9C84-8C02B681E0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2959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3E89EDE-60B5-42B7-A398-043A696090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6094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B5B86EA-BFF9-4E73-9D9E-E67AFD0CB9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6129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357A4E-BFA2-43B1-8E38-7FFAD1954CF8}"/>
              </a:ext>
            </a:extLst>
          </p:cNvPr>
          <p:cNvSpPr txBox="1"/>
          <p:nvPr/>
        </p:nvSpPr>
        <p:spPr>
          <a:xfrm>
            <a:off x="7496416" y="1609848"/>
            <a:ext cx="3241648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BE5B2-1326-4953-A2DA-9D951BD2E5C1}"/>
              </a:ext>
            </a:extLst>
          </p:cNvPr>
          <p:cNvSpPr txBox="1"/>
          <p:nvPr/>
        </p:nvSpPr>
        <p:spPr>
          <a:xfrm>
            <a:off x="8097424" y="127129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930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76F8E4-3EA8-498D-B4F8-26916DDA3C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" b="8765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248B4E-EAC0-42E8-A32B-29555EC9696A}"/>
              </a:ext>
            </a:extLst>
          </p:cNvPr>
          <p:cNvSpPr txBox="1"/>
          <p:nvPr/>
        </p:nvSpPr>
        <p:spPr>
          <a:xfrm>
            <a:off x="289210" y="264985"/>
            <a:ext cx="11610109" cy="6378731"/>
          </a:xfrm>
          <a:custGeom>
            <a:avLst/>
            <a:gdLst/>
            <a:ahLst/>
            <a:cxnLst/>
            <a:rect l="l" t="t" r="r" b="b"/>
            <a:pathLst>
              <a:path w="11711354" h="6523894">
                <a:moveTo>
                  <a:pt x="2927181" y="757368"/>
                </a:moveTo>
                <a:cubicBezTo>
                  <a:pt x="2457849" y="757368"/>
                  <a:pt x="2088429" y="816290"/>
                  <a:pt x="1818921" y="934136"/>
                </a:cubicBezTo>
                <a:cubicBezTo>
                  <a:pt x="1549413" y="1051982"/>
                  <a:pt x="1347539" y="1213891"/>
                  <a:pt x="1213297" y="1419865"/>
                </a:cubicBezTo>
                <a:cubicBezTo>
                  <a:pt x="1079056" y="1625838"/>
                  <a:pt x="1011935" y="1844620"/>
                  <a:pt x="1011935" y="2076213"/>
                </a:cubicBezTo>
                <a:cubicBezTo>
                  <a:pt x="1011935" y="2428725"/>
                  <a:pt x="1143103" y="2718727"/>
                  <a:pt x="1405437" y="2946221"/>
                </a:cubicBezTo>
                <a:cubicBezTo>
                  <a:pt x="1665722" y="3173713"/>
                  <a:pt x="2101238" y="3356117"/>
                  <a:pt x="2711985" y="3493433"/>
                </a:cubicBezTo>
                <a:cubicBezTo>
                  <a:pt x="3084992" y="3575413"/>
                  <a:pt x="3322733" y="3662516"/>
                  <a:pt x="3425207" y="3754743"/>
                </a:cubicBezTo>
                <a:cubicBezTo>
                  <a:pt x="3527681" y="3846970"/>
                  <a:pt x="3578918" y="3951494"/>
                  <a:pt x="3578918" y="4068315"/>
                </a:cubicBezTo>
                <a:cubicBezTo>
                  <a:pt x="3578918" y="4191284"/>
                  <a:pt x="3525119" y="4299394"/>
                  <a:pt x="3417521" y="4392646"/>
                </a:cubicBezTo>
                <a:cubicBezTo>
                  <a:pt x="3309923" y="4485898"/>
                  <a:pt x="3156724" y="4532523"/>
                  <a:pt x="2957924" y="4532523"/>
                </a:cubicBezTo>
                <a:cubicBezTo>
                  <a:pt x="2691490" y="4532523"/>
                  <a:pt x="2486542" y="4441321"/>
                  <a:pt x="2343077" y="4258917"/>
                </a:cubicBezTo>
                <a:cubicBezTo>
                  <a:pt x="2254950" y="4146195"/>
                  <a:pt x="2196539" y="3982236"/>
                  <a:pt x="2167846" y="3767040"/>
                </a:cubicBezTo>
                <a:lnTo>
                  <a:pt x="842853" y="3850044"/>
                </a:lnTo>
                <a:cubicBezTo>
                  <a:pt x="881793" y="4305030"/>
                  <a:pt x="1048826" y="4680086"/>
                  <a:pt x="1343952" y="4975213"/>
                </a:cubicBezTo>
                <a:cubicBezTo>
                  <a:pt x="1639078" y="5270339"/>
                  <a:pt x="2169896" y="5417902"/>
                  <a:pt x="2936404" y="5417902"/>
                </a:cubicBezTo>
                <a:cubicBezTo>
                  <a:pt x="3372945" y="5417902"/>
                  <a:pt x="3734680" y="5354880"/>
                  <a:pt x="4021607" y="5228837"/>
                </a:cubicBezTo>
                <a:cubicBezTo>
                  <a:pt x="4308536" y="5102793"/>
                  <a:pt x="4531930" y="4917827"/>
                  <a:pt x="4691790" y="4673938"/>
                </a:cubicBezTo>
                <a:cubicBezTo>
                  <a:pt x="4851650" y="4430049"/>
                  <a:pt x="4931580" y="4163616"/>
                  <a:pt x="4931580" y="3874638"/>
                </a:cubicBezTo>
                <a:cubicBezTo>
                  <a:pt x="4931580" y="3628699"/>
                  <a:pt x="4871632" y="3406330"/>
                  <a:pt x="4751737" y="3207530"/>
                </a:cubicBezTo>
                <a:cubicBezTo>
                  <a:pt x="4631842" y="3008729"/>
                  <a:pt x="4440215" y="2842209"/>
                  <a:pt x="4176856" y="2707967"/>
                </a:cubicBezTo>
                <a:cubicBezTo>
                  <a:pt x="3913497" y="2573726"/>
                  <a:pt x="3477469" y="2441022"/>
                  <a:pt x="2868771" y="2309854"/>
                </a:cubicBezTo>
                <a:cubicBezTo>
                  <a:pt x="2622832" y="2258617"/>
                  <a:pt x="2467071" y="2203281"/>
                  <a:pt x="2401488" y="2143846"/>
                </a:cubicBezTo>
                <a:cubicBezTo>
                  <a:pt x="2333855" y="2086460"/>
                  <a:pt x="2300038" y="2021902"/>
                  <a:pt x="2300038" y="1950170"/>
                </a:cubicBezTo>
                <a:cubicBezTo>
                  <a:pt x="2300038" y="1851794"/>
                  <a:pt x="2341028" y="1768278"/>
                  <a:pt x="2423008" y="1699620"/>
                </a:cubicBezTo>
                <a:cubicBezTo>
                  <a:pt x="2504987" y="1630962"/>
                  <a:pt x="2626932" y="1596633"/>
                  <a:pt x="2788841" y="1596633"/>
                </a:cubicBezTo>
                <a:cubicBezTo>
                  <a:pt x="2985592" y="1596633"/>
                  <a:pt x="3139816" y="1642746"/>
                  <a:pt x="3251513" y="1734973"/>
                </a:cubicBezTo>
                <a:cubicBezTo>
                  <a:pt x="3363210" y="1827200"/>
                  <a:pt x="3436479" y="1974763"/>
                  <a:pt x="3471320" y="2177662"/>
                </a:cubicBezTo>
                <a:lnTo>
                  <a:pt x="4784017" y="2100807"/>
                </a:lnTo>
                <a:cubicBezTo>
                  <a:pt x="4726631" y="1633524"/>
                  <a:pt x="4546789" y="1292796"/>
                  <a:pt x="4244489" y="1078625"/>
                </a:cubicBezTo>
                <a:cubicBezTo>
                  <a:pt x="3942190" y="864454"/>
                  <a:pt x="3503087" y="757368"/>
                  <a:pt x="2927181" y="757368"/>
                </a:cubicBezTo>
                <a:close/>
                <a:moveTo>
                  <a:pt x="0" y="0"/>
                </a:moveTo>
                <a:lnTo>
                  <a:pt x="11711354" y="0"/>
                </a:lnTo>
                <a:lnTo>
                  <a:pt x="11711354" y="6523894"/>
                </a:lnTo>
                <a:lnTo>
                  <a:pt x="0" y="65238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9600" dirty="0">
              <a:latin typeface="Arial Black" panose="020B0A040201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0C3550-FD41-4C13-8FDA-FBFBBEF8195C}"/>
              </a:ext>
            </a:extLst>
          </p:cNvPr>
          <p:cNvSpPr/>
          <p:nvPr/>
        </p:nvSpPr>
        <p:spPr>
          <a:xfrm>
            <a:off x="4533900" y="1038225"/>
            <a:ext cx="3646548" cy="4781550"/>
          </a:xfrm>
          <a:prstGeom prst="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4074A-63F6-40CE-82B0-EF625C6C9D62}"/>
              </a:ext>
            </a:extLst>
          </p:cNvPr>
          <p:cNvSpPr/>
          <p:nvPr/>
        </p:nvSpPr>
        <p:spPr>
          <a:xfrm>
            <a:off x="5899573" y="2765335"/>
            <a:ext cx="4329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674C0C-4208-461B-A152-B9F3FCE61CC0}"/>
              </a:ext>
            </a:extLst>
          </p:cNvPr>
          <p:cNvSpPr txBox="1"/>
          <p:nvPr/>
        </p:nvSpPr>
        <p:spPr>
          <a:xfrm>
            <a:off x="6503579" y="458893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1CB003-3BFD-4ABE-9A29-801F986DB3A2}"/>
              </a:ext>
            </a:extLst>
          </p:cNvPr>
          <p:cNvSpPr/>
          <p:nvPr/>
        </p:nvSpPr>
        <p:spPr>
          <a:xfrm>
            <a:off x="6503579" y="4948921"/>
            <a:ext cx="37251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31" name="Group 657">
            <a:extLst>
              <a:ext uri="{FF2B5EF4-FFF2-40B4-BE49-F238E27FC236}">
                <a16:creationId xmlns:a16="http://schemas.microsoft.com/office/drawing/2014/main" id="{1DE0DF43-1416-4B60-9349-CD6D6C2EB3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99573" y="467686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32" name="Freeform 659">
              <a:extLst>
                <a:ext uri="{FF2B5EF4-FFF2-40B4-BE49-F238E27FC236}">
                  <a16:creationId xmlns:a16="http://schemas.microsoft.com/office/drawing/2014/main" id="{050EC63E-28BF-450A-8DA7-6DAB08645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3" name="Freeform 660">
              <a:extLst>
                <a:ext uri="{FF2B5EF4-FFF2-40B4-BE49-F238E27FC236}">
                  <a16:creationId xmlns:a16="http://schemas.microsoft.com/office/drawing/2014/main" id="{2658185A-C052-479B-8BB0-5FA752D9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6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FBCDD41-97AD-4C74-A03C-A83D7A17B7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b="6946"/>
          <a:stretch/>
        </p:blipFill>
        <p:spPr>
          <a:xfrm>
            <a:off x="290946" y="239635"/>
            <a:ext cx="11610109" cy="6378731"/>
          </a:xfr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BF4EF6-5022-4FA7-B476-98365E183253}"/>
              </a:ext>
            </a:extLst>
          </p:cNvPr>
          <p:cNvSpPr/>
          <p:nvPr/>
        </p:nvSpPr>
        <p:spPr>
          <a:xfrm>
            <a:off x="290946" y="239635"/>
            <a:ext cx="11610109" cy="6378731"/>
          </a:xfrm>
          <a:custGeom>
            <a:avLst/>
            <a:gdLst>
              <a:gd name="connsiteX0" fmla="*/ 0 w 11610109"/>
              <a:gd name="connsiteY0" fmla="*/ 0 h 6378731"/>
              <a:gd name="connsiteX1" fmla="*/ 11610109 w 11610109"/>
              <a:gd name="connsiteY1" fmla="*/ 0 h 6378731"/>
              <a:gd name="connsiteX2" fmla="*/ 11610109 w 11610109"/>
              <a:gd name="connsiteY2" fmla="*/ 6378731 h 6378731"/>
              <a:gd name="connsiteX3" fmla="*/ 0 w 11610109"/>
              <a:gd name="connsiteY3" fmla="*/ 6378731 h 6378731"/>
              <a:gd name="connsiteX4" fmla="*/ 0 w 11610109"/>
              <a:gd name="connsiteY4" fmla="*/ 1356622 h 6378731"/>
              <a:gd name="connsiteX5" fmla="*/ 1221303 w 11610109"/>
              <a:gd name="connsiteY5" fmla="*/ 5368401 h 6378731"/>
              <a:gd name="connsiteX6" fmla="*/ 2349613 w 11610109"/>
              <a:gd name="connsiteY6" fmla="*/ 5368401 h 6378731"/>
              <a:gd name="connsiteX7" fmla="*/ 2994353 w 11610109"/>
              <a:gd name="connsiteY7" fmla="*/ 2954534 h 6378731"/>
              <a:gd name="connsiteX8" fmla="*/ 3661483 w 11610109"/>
              <a:gd name="connsiteY8" fmla="*/ 5368401 h 6378731"/>
              <a:gd name="connsiteX9" fmla="*/ 4784753 w 11610109"/>
              <a:gd name="connsiteY9" fmla="*/ 5368401 h 6378731"/>
              <a:gd name="connsiteX10" fmla="*/ 5998011 w 11610109"/>
              <a:gd name="connsiteY10" fmla="*/ 1356622 h 6378731"/>
              <a:gd name="connsiteX11" fmla="*/ 4785044 w 11610109"/>
              <a:gd name="connsiteY11" fmla="*/ 1356622 h 6378731"/>
              <a:gd name="connsiteX12" fmla="*/ 4253938 w 11610109"/>
              <a:gd name="connsiteY12" fmla="*/ 3888835 h 6378731"/>
              <a:gd name="connsiteX13" fmla="*/ 3557394 w 11610109"/>
              <a:gd name="connsiteY13" fmla="*/ 1356622 h 6378731"/>
              <a:gd name="connsiteX14" fmla="*/ 2416728 w 11610109"/>
              <a:gd name="connsiteY14" fmla="*/ 1356622 h 6378731"/>
              <a:gd name="connsiteX15" fmla="*/ 1748532 w 11610109"/>
              <a:gd name="connsiteY15" fmla="*/ 3882460 h 6378731"/>
              <a:gd name="connsiteX16" fmla="*/ 1220527 w 11610109"/>
              <a:gd name="connsiteY16" fmla="*/ 1356622 h 6378731"/>
              <a:gd name="connsiteX17" fmla="*/ 0 w 11610109"/>
              <a:gd name="connsiteY17" fmla="*/ 1356622 h 63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10109" h="6378731">
                <a:moveTo>
                  <a:pt x="0" y="0"/>
                </a:moveTo>
                <a:lnTo>
                  <a:pt x="11610109" y="0"/>
                </a:lnTo>
                <a:lnTo>
                  <a:pt x="11610109" y="6378731"/>
                </a:lnTo>
                <a:lnTo>
                  <a:pt x="0" y="6378731"/>
                </a:lnTo>
                <a:lnTo>
                  <a:pt x="0" y="1356622"/>
                </a:lnTo>
                <a:lnTo>
                  <a:pt x="1221303" y="5368401"/>
                </a:lnTo>
                <a:lnTo>
                  <a:pt x="2349613" y="5368401"/>
                </a:lnTo>
                <a:lnTo>
                  <a:pt x="2994353" y="2954534"/>
                </a:lnTo>
                <a:lnTo>
                  <a:pt x="3661483" y="5368401"/>
                </a:lnTo>
                <a:lnTo>
                  <a:pt x="4784753" y="5368401"/>
                </a:lnTo>
                <a:lnTo>
                  <a:pt x="5998011" y="1356622"/>
                </a:lnTo>
                <a:lnTo>
                  <a:pt x="4785044" y="1356622"/>
                </a:lnTo>
                <a:lnTo>
                  <a:pt x="4253938" y="3888835"/>
                </a:lnTo>
                <a:lnTo>
                  <a:pt x="3557394" y="1356622"/>
                </a:lnTo>
                <a:lnTo>
                  <a:pt x="2416728" y="1356622"/>
                </a:lnTo>
                <a:lnTo>
                  <a:pt x="1748532" y="3882460"/>
                </a:lnTo>
                <a:lnTo>
                  <a:pt x="1220527" y="1356622"/>
                </a:lnTo>
                <a:lnTo>
                  <a:pt x="0" y="13566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0C3550-FD41-4C13-8FDA-FBFBBEF8195C}"/>
              </a:ext>
            </a:extLst>
          </p:cNvPr>
          <p:cNvSpPr/>
          <p:nvPr/>
        </p:nvSpPr>
        <p:spPr>
          <a:xfrm>
            <a:off x="5061372" y="1095375"/>
            <a:ext cx="3646548" cy="4781550"/>
          </a:xfrm>
          <a:prstGeom prst="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4074A-63F6-40CE-82B0-EF625C6C9D62}"/>
              </a:ext>
            </a:extLst>
          </p:cNvPr>
          <p:cNvSpPr/>
          <p:nvPr/>
        </p:nvSpPr>
        <p:spPr>
          <a:xfrm>
            <a:off x="6427045" y="2550595"/>
            <a:ext cx="4728635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674C0C-4208-461B-A152-B9F3FCE61CC0}"/>
              </a:ext>
            </a:extLst>
          </p:cNvPr>
          <p:cNvSpPr txBox="1"/>
          <p:nvPr/>
        </p:nvSpPr>
        <p:spPr>
          <a:xfrm>
            <a:off x="7031051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1CB003-3BFD-4ABE-9A29-801F986DB3A2}"/>
              </a:ext>
            </a:extLst>
          </p:cNvPr>
          <p:cNvSpPr/>
          <p:nvPr/>
        </p:nvSpPr>
        <p:spPr>
          <a:xfrm>
            <a:off x="7031051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31" name="Group 657">
            <a:extLst>
              <a:ext uri="{FF2B5EF4-FFF2-40B4-BE49-F238E27FC236}">
                <a16:creationId xmlns:a16="http://schemas.microsoft.com/office/drawing/2014/main" id="{1DE0DF43-1416-4B60-9349-CD6D6C2EB3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7045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32" name="Freeform 659">
              <a:extLst>
                <a:ext uri="{FF2B5EF4-FFF2-40B4-BE49-F238E27FC236}">
                  <a16:creationId xmlns:a16="http://schemas.microsoft.com/office/drawing/2014/main" id="{050EC63E-28BF-450A-8DA7-6DAB08645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3" name="Freeform 660">
              <a:extLst>
                <a:ext uri="{FF2B5EF4-FFF2-40B4-BE49-F238E27FC236}">
                  <a16:creationId xmlns:a16="http://schemas.microsoft.com/office/drawing/2014/main" id="{2658185A-C052-479B-8BB0-5FA752D9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30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0DF2419-EF45-4BF9-82DA-9A050B3BC2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162"/>
          <a:stretch>
            <a:fillRect/>
          </a:stretch>
        </p:blipFill>
        <p:spPr/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A22397-05BF-4380-9280-EEF983AC590D}"/>
              </a:ext>
            </a:extLst>
          </p:cNvPr>
          <p:cNvSpPr/>
          <p:nvPr/>
        </p:nvSpPr>
        <p:spPr>
          <a:xfrm>
            <a:off x="290945" y="239635"/>
            <a:ext cx="11621428" cy="6378731"/>
          </a:xfrm>
          <a:custGeom>
            <a:avLst/>
            <a:gdLst>
              <a:gd name="connsiteX0" fmla="*/ 11610109 w 11621428"/>
              <a:gd name="connsiteY0" fmla="*/ 2958508 h 6378731"/>
              <a:gd name="connsiteX1" fmla="*/ 11612365 w 11621428"/>
              <a:gd name="connsiteY1" fmla="*/ 2977345 h 6378731"/>
              <a:gd name="connsiteX2" fmla="*/ 11621428 w 11621428"/>
              <a:gd name="connsiteY2" fmla="*/ 3213877 h 6378731"/>
              <a:gd name="connsiteX3" fmla="*/ 11610186 w 11621428"/>
              <a:gd name="connsiteY3" fmla="*/ 3478947 h 6378731"/>
              <a:gd name="connsiteX4" fmla="*/ 11610109 w 11621428"/>
              <a:gd name="connsiteY4" fmla="*/ 3479525 h 6378731"/>
              <a:gd name="connsiteX5" fmla="*/ 8933853 w 11621428"/>
              <a:gd name="connsiteY5" fmla="*/ 2009559 h 6378731"/>
              <a:gd name="connsiteX6" fmla="*/ 9558150 w 11621428"/>
              <a:gd name="connsiteY6" fmla="*/ 2308425 h 6378731"/>
              <a:gd name="connsiteX7" fmla="*/ 9810525 w 11621428"/>
              <a:gd name="connsiteY7" fmla="*/ 3218305 h 6378731"/>
              <a:gd name="connsiteX8" fmla="*/ 9560364 w 11621428"/>
              <a:gd name="connsiteY8" fmla="*/ 4170247 h 6378731"/>
              <a:gd name="connsiteX9" fmla="*/ 8920570 w 11621428"/>
              <a:gd name="connsiteY9" fmla="*/ 4466898 h 6378731"/>
              <a:gd name="connsiteX10" fmla="*/ 8280776 w 11621428"/>
              <a:gd name="connsiteY10" fmla="*/ 4165819 h 6378731"/>
              <a:gd name="connsiteX11" fmla="*/ 8026188 w 11621428"/>
              <a:gd name="connsiteY11" fmla="*/ 3236015 h 6378731"/>
              <a:gd name="connsiteX12" fmla="*/ 8282990 w 11621428"/>
              <a:gd name="connsiteY12" fmla="*/ 2312853 h 6378731"/>
              <a:gd name="connsiteX13" fmla="*/ 8933853 w 11621428"/>
              <a:gd name="connsiteY13" fmla="*/ 2009559 h 6378731"/>
              <a:gd name="connsiteX14" fmla="*/ 0 w 11621428"/>
              <a:gd name="connsiteY14" fmla="*/ 0 h 6378731"/>
              <a:gd name="connsiteX15" fmla="*/ 11610109 w 11621428"/>
              <a:gd name="connsiteY15" fmla="*/ 0 h 6378731"/>
              <a:gd name="connsiteX16" fmla="*/ 11610109 w 11621428"/>
              <a:gd name="connsiteY16" fmla="*/ 2958508 h 6378731"/>
              <a:gd name="connsiteX17" fmla="*/ 11585177 w 11621428"/>
              <a:gd name="connsiteY17" fmla="*/ 2750359 h 6378731"/>
              <a:gd name="connsiteX18" fmla="*/ 11041408 w 11621428"/>
              <a:gd name="connsiteY18" fmla="*/ 1588934 h 6378731"/>
              <a:gd name="connsiteX19" fmla="*/ 8907287 w 11621428"/>
              <a:gd name="connsiteY19" fmla="*/ 769822 h 6378731"/>
              <a:gd name="connsiteX20" fmla="*/ 6945844 w 11621428"/>
              <a:gd name="connsiteY20" fmla="*/ 1467174 h 6378731"/>
              <a:gd name="connsiteX21" fmla="*/ 6219711 w 11621428"/>
              <a:gd name="connsiteY21" fmla="*/ 3240443 h 6378731"/>
              <a:gd name="connsiteX22" fmla="*/ 7078673 w 11621428"/>
              <a:gd name="connsiteY22" fmla="*/ 5108906 h 6378731"/>
              <a:gd name="connsiteX23" fmla="*/ 8911715 w 11621428"/>
              <a:gd name="connsiteY23" fmla="*/ 5684498 h 6378731"/>
              <a:gd name="connsiteX24" fmla="*/ 10901937 w 11621428"/>
              <a:gd name="connsiteY24" fmla="*/ 4991573 h 6378731"/>
              <a:gd name="connsiteX25" fmla="*/ 11576460 w 11621428"/>
              <a:gd name="connsiteY25" fmla="*/ 3731772 h 6378731"/>
              <a:gd name="connsiteX26" fmla="*/ 11610109 w 11621428"/>
              <a:gd name="connsiteY26" fmla="*/ 3479525 h 6378731"/>
              <a:gd name="connsiteX27" fmla="*/ 11610109 w 11621428"/>
              <a:gd name="connsiteY27" fmla="*/ 6378731 h 6378731"/>
              <a:gd name="connsiteX28" fmla="*/ 0 w 11621428"/>
              <a:gd name="connsiteY28" fmla="*/ 6378731 h 63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21428" h="6378731">
                <a:moveTo>
                  <a:pt x="11610109" y="2958508"/>
                </a:moveTo>
                <a:lnTo>
                  <a:pt x="11612365" y="2977345"/>
                </a:lnTo>
                <a:cubicBezTo>
                  <a:pt x="11618407" y="3054598"/>
                  <a:pt x="11621428" y="3133442"/>
                  <a:pt x="11621428" y="3213877"/>
                </a:cubicBezTo>
                <a:cubicBezTo>
                  <a:pt x="11621428" y="3304275"/>
                  <a:pt x="11617681" y="3392631"/>
                  <a:pt x="11610186" y="3478947"/>
                </a:cubicBezTo>
                <a:lnTo>
                  <a:pt x="11610109" y="3479525"/>
                </a:lnTo>
                <a:close/>
                <a:moveTo>
                  <a:pt x="8933853" y="2009559"/>
                </a:moveTo>
                <a:cubicBezTo>
                  <a:pt x="9181800" y="2009559"/>
                  <a:pt x="9389900" y="2109181"/>
                  <a:pt x="9558150" y="2308425"/>
                </a:cubicBezTo>
                <a:cubicBezTo>
                  <a:pt x="9726400" y="2507669"/>
                  <a:pt x="9810525" y="2810962"/>
                  <a:pt x="9810525" y="3218305"/>
                </a:cubicBezTo>
                <a:cubicBezTo>
                  <a:pt x="9810525" y="3655165"/>
                  <a:pt x="9727138" y="3972479"/>
                  <a:pt x="9560364" y="4170247"/>
                </a:cubicBezTo>
                <a:cubicBezTo>
                  <a:pt x="9393589" y="4368014"/>
                  <a:pt x="9180325" y="4466898"/>
                  <a:pt x="8920570" y="4466898"/>
                </a:cubicBezTo>
                <a:cubicBezTo>
                  <a:pt x="8663767" y="4466898"/>
                  <a:pt x="8450502" y="4366539"/>
                  <a:pt x="8280776" y="4165819"/>
                </a:cubicBezTo>
                <a:cubicBezTo>
                  <a:pt x="8111050" y="3965099"/>
                  <a:pt x="8026188" y="3655165"/>
                  <a:pt x="8026188" y="3236015"/>
                </a:cubicBezTo>
                <a:cubicBezTo>
                  <a:pt x="8026188" y="2822770"/>
                  <a:pt x="8111788" y="2515048"/>
                  <a:pt x="8282990" y="2312853"/>
                </a:cubicBezTo>
                <a:cubicBezTo>
                  <a:pt x="8454192" y="2110657"/>
                  <a:pt x="8671146" y="2009559"/>
                  <a:pt x="8933853" y="2009559"/>
                </a:cubicBezTo>
                <a:close/>
                <a:moveTo>
                  <a:pt x="0" y="0"/>
                </a:moveTo>
                <a:lnTo>
                  <a:pt x="11610109" y="0"/>
                </a:lnTo>
                <a:lnTo>
                  <a:pt x="11610109" y="2958508"/>
                </a:lnTo>
                <a:lnTo>
                  <a:pt x="11585177" y="2750359"/>
                </a:lnTo>
                <a:cubicBezTo>
                  <a:pt x="11512674" y="2305935"/>
                  <a:pt x="11331418" y="1918793"/>
                  <a:pt x="11041408" y="1588934"/>
                </a:cubicBezTo>
                <a:cubicBezTo>
                  <a:pt x="10560272" y="1042859"/>
                  <a:pt x="9848898" y="769822"/>
                  <a:pt x="8907287" y="769822"/>
                </a:cubicBezTo>
                <a:cubicBezTo>
                  <a:pt x="8083747" y="769822"/>
                  <a:pt x="7429932" y="1002272"/>
                  <a:pt x="6945844" y="1467174"/>
                </a:cubicBezTo>
                <a:cubicBezTo>
                  <a:pt x="6461755" y="1932076"/>
                  <a:pt x="6219711" y="2523165"/>
                  <a:pt x="6219711" y="3240443"/>
                </a:cubicBezTo>
                <a:cubicBezTo>
                  <a:pt x="6219711" y="4010852"/>
                  <a:pt x="6506032" y="4633673"/>
                  <a:pt x="7078673" y="5108906"/>
                </a:cubicBezTo>
                <a:cubicBezTo>
                  <a:pt x="7545051" y="5492634"/>
                  <a:pt x="8156065" y="5684498"/>
                  <a:pt x="8911715" y="5684498"/>
                </a:cubicBezTo>
                <a:cubicBezTo>
                  <a:pt x="9758869" y="5684498"/>
                  <a:pt x="10422277" y="5453523"/>
                  <a:pt x="10901937" y="4991573"/>
                </a:cubicBezTo>
                <a:cubicBezTo>
                  <a:pt x="11261683" y="4645111"/>
                  <a:pt x="11486524" y="4225178"/>
                  <a:pt x="11576460" y="3731772"/>
                </a:cubicBezTo>
                <a:lnTo>
                  <a:pt x="11610109" y="3479525"/>
                </a:lnTo>
                <a:lnTo>
                  <a:pt x="11610109" y="6378731"/>
                </a:lnTo>
                <a:lnTo>
                  <a:pt x="0" y="63787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7C5055-E005-492D-82EF-1C724B69A61E}"/>
              </a:ext>
            </a:extLst>
          </p:cNvPr>
          <p:cNvSpPr/>
          <p:nvPr/>
        </p:nvSpPr>
        <p:spPr>
          <a:xfrm>
            <a:off x="4272726" y="1095375"/>
            <a:ext cx="3646548" cy="4781550"/>
          </a:xfrm>
          <a:prstGeom prst="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C76883-8293-40E1-8601-3A8DD05E7C57}"/>
              </a:ext>
            </a:extLst>
          </p:cNvPr>
          <p:cNvSpPr/>
          <p:nvPr/>
        </p:nvSpPr>
        <p:spPr>
          <a:xfrm>
            <a:off x="1016845" y="2438221"/>
            <a:ext cx="432917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04C00A-9C25-493C-B42B-A09F44100958}"/>
              </a:ext>
            </a:extLst>
          </p:cNvPr>
          <p:cNvSpPr txBox="1"/>
          <p:nvPr/>
        </p:nvSpPr>
        <p:spPr>
          <a:xfrm>
            <a:off x="1620851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1CBA8-C57A-48BB-A773-F8AD8EE28480}"/>
              </a:ext>
            </a:extLst>
          </p:cNvPr>
          <p:cNvSpPr/>
          <p:nvPr/>
        </p:nvSpPr>
        <p:spPr>
          <a:xfrm>
            <a:off x="1620851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26" name="Group 657">
            <a:extLst>
              <a:ext uri="{FF2B5EF4-FFF2-40B4-BE49-F238E27FC236}">
                <a16:creationId xmlns:a16="http://schemas.microsoft.com/office/drawing/2014/main" id="{2BE50A3F-82D2-457B-B353-EAC5A9F2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6845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35" name="Freeform 659">
              <a:extLst>
                <a:ext uri="{FF2B5EF4-FFF2-40B4-BE49-F238E27FC236}">
                  <a16:creationId xmlns:a16="http://schemas.microsoft.com/office/drawing/2014/main" id="{FC88930F-5345-408E-9F24-4D5C92EF8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6" name="Freeform 660">
              <a:extLst>
                <a:ext uri="{FF2B5EF4-FFF2-40B4-BE49-F238E27FC236}">
                  <a16:creationId xmlns:a16="http://schemas.microsoft.com/office/drawing/2014/main" id="{93043A34-5BAD-4699-A591-1E4D806E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2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1692</Words>
  <Application>Microsoft Office PowerPoint</Application>
  <PresentationFormat>Widescreen</PresentationFormat>
  <Paragraphs>97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50</cp:revision>
  <dcterms:created xsi:type="dcterms:W3CDTF">2017-10-04T09:50:19Z</dcterms:created>
  <dcterms:modified xsi:type="dcterms:W3CDTF">2021-02-15T17:24:00Z</dcterms:modified>
</cp:coreProperties>
</file>