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72" r:id="rId11"/>
    <p:sldId id="274" r:id="rId12"/>
    <p:sldId id="278" r:id="rId13"/>
    <p:sldId id="284" r:id="rId14"/>
    <p:sldId id="281" r:id="rId15"/>
    <p:sldId id="283" r:id="rId16"/>
    <p:sldId id="286" r:id="rId17"/>
    <p:sldId id="287" r:id="rId18"/>
    <p:sldId id="298" r:id="rId19"/>
    <p:sldId id="297" r:id="rId20"/>
    <p:sldId id="288" r:id="rId21"/>
    <p:sldId id="290" r:id="rId22"/>
    <p:sldId id="291" r:id="rId23"/>
    <p:sldId id="292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14" y="3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31EB-4B9B-4843-A0A9-34907E50B13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FAE8-5743-47FC-A552-44661B6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3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267450" y="476250"/>
            <a:ext cx="5295900" cy="590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674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42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3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98850"/>
            <a:ext cx="12192000" cy="3359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9878" y="1510748"/>
            <a:ext cx="8627649" cy="5367130"/>
          </a:xfrm>
          <a:custGeom>
            <a:avLst/>
            <a:gdLst>
              <a:gd name="connsiteX0" fmla="*/ 0 w 8408988"/>
              <a:gd name="connsiteY0" fmla="*/ 5307495 h 5307495"/>
              <a:gd name="connsiteX1" fmla="*/ 1326874 w 8408988"/>
              <a:gd name="connsiteY1" fmla="*/ 0 h 5307495"/>
              <a:gd name="connsiteX2" fmla="*/ 7082114 w 8408988"/>
              <a:gd name="connsiteY2" fmla="*/ 0 h 5307495"/>
              <a:gd name="connsiteX3" fmla="*/ 8408988 w 8408988"/>
              <a:gd name="connsiteY3" fmla="*/ 5307495 h 5307495"/>
              <a:gd name="connsiteX4" fmla="*/ 0 w 8408988"/>
              <a:gd name="connsiteY4" fmla="*/ 5307495 h 5307495"/>
              <a:gd name="connsiteX0" fmla="*/ 0 w 8408988"/>
              <a:gd name="connsiteY0" fmla="*/ 5327374 h 5327374"/>
              <a:gd name="connsiteX1" fmla="*/ 3771900 w 8408988"/>
              <a:gd name="connsiteY1" fmla="*/ 0 h 5327374"/>
              <a:gd name="connsiteX2" fmla="*/ 7082114 w 8408988"/>
              <a:gd name="connsiteY2" fmla="*/ 19879 h 5327374"/>
              <a:gd name="connsiteX3" fmla="*/ 8408988 w 8408988"/>
              <a:gd name="connsiteY3" fmla="*/ 5327374 h 5327374"/>
              <a:gd name="connsiteX4" fmla="*/ 0 w 8408988"/>
              <a:gd name="connsiteY4" fmla="*/ 5327374 h 5327374"/>
              <a:gd name="connsiteX0" fmla="*/ 0 w 4671875"/>
              <a:gd name="connsiteY0" fmla="*/ 5327374 h 5327374"/>
              <a:gd name="connsiteX1" fmla="*/ 34787 w 4671875"/>
              <a:gd name="connsiteY1" fmla="*/ 0 h 5327374"/>
              <a:gd name="connsiteX2" fmla="*/ 3345001 w 4671875"/>
              <a:gd name="connsiteY2" fmla="*/ 19879 h 5327374"/>
              <a:gd name="connsiteX3" fmla="*/ 4671875 w 4671875"/>
              <a:gd name="connsiteY3" fmla="*/ 5327374 h 5327374"/>
              <a:gd name="connsiteX4" fmla="*/ 0 w 4671875"/>
              <a:gd name="connsiteY4" fmla="*/ 5327374 h 5327374"/>
              <a:gd name="connsiteX0" fmla="*/ 0 w 4671875"/>
              <a:gd name="connsiteY0" fmla="*/ 5327374 h 5327374"/>
              <a:gd name="connsiteX1" fmla="*/ 14909 w 4671875"/>
              <a:gd name="connsiteY1" fmla="*/ 0 h 5327374"/>
              <a:gd name="connsiteX2" fmla="*/ 3345001 w 4671875"/>
              <a:gd name="connsiteY2" fmla="*/ 19879 h 5327374"/>
              <a:gd name="connsiteX3" fmla="*/ 4671875 w 4671875"/>
              <a:gd name="connsiteY3" fmla="*/ 5327374 h 5327374"/>
              <a:gd name="connsiteX4" fmla="*/ 0 w 4671875"/>
              <a:gd name="connsiteY4" fmla="*/ 5327374 h 5327374"/>
              <a:gd name="connsiteX0" fmla="*/ 0 w 8627649"/>
              <a:gd name="connsiteY0" fmla="*/ 5327374 h 5347253"/>
              <a:gd name="connsiteX1" fmla="*/ 14909 w 8627649"/>
              <a:gd name="connsiteY1" fmla="*/ 0 h 5347253"/>
              <a:gd name="connsiteX2" fmla="*/ 3345001 w 8627649"/>
              <a:gd name="connsiteY2" fmla="*/ 19879 h 5347253"/>
              <a:gd name="connsiteX3" fmla="*/ 8627649 w 8627649"/>
              <a:gd name="connsiteY3" fmla="*/ 5347253 h 5347253"/>
              <a:gd name="connsiteX4" fmla="*/ 0 w 8627649"/>
              <a:gd name="connsiteY4" fmla="*/ 5327374 h 5347253"/>
              <a:gd name="connsiteX0" fmla="*/ 0 w 8627649"/>
              <a:gd name="connsiteY0" fmla="*/ 5347251 h 5367130"/>
              <a:gd name="connsiteX1" fmla="*/ 14909 w 8627649"/>
              <a:gd name="connsiteY1" fmla="*/ 19877 h 5367130"/>
              <a:gd name="connsiteX2" fmla="*/ 2033035 w 8627649"/>
              <a:gd name="connsiteY2" fmla="*/ 0 h 5367130"/>
              <a:gd name="connsiteX3" fmla="*/ 8627649 w 8627649"/>
              <a:gd name="connsiteY3" fmla="*/ 5367130 h 5367130"/>
              <a:gd name="connsiteX4" fmla="*/ 0 w 8627649"/>
              <a:gd name="connsiteY4" fmla="*/ 5347251 h 536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649" h="5367130">
                <a:moveTo>
                  <a:pt x="0" y="5347251"/>
                </a:moveTo>
                <a:cubicBezTo>
                  <a:pt x="4970" y="3571460"/>
                  <a:pt x="9939" y="1795668"/>
                  <a:pt x="14909" y="19877"/>
                </a:cubicBezTo>
                <a:lnTo>
                  <a:pt x="2033035" y="0"/>
                </a:lnTo>
                <a:lnTo>
                  <a:pt x="8627649" y="5367130"/>
                </a:lnTo>
                <a:lnTo>
                  <a:pt x="0" y="5347251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5533" y="2067547"/>
            <a:ext cx="2286206" cy="1967740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08307" y="2067547"/>
            <a:ext cx="2286206" cy="1967740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21081" y="2067547"/>
            <a:ext cx="2286206" cy="1967740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3855" y="2067547"/>
            <a:ext cx="2286206" cy="1967740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20336700">
            <a:off x="6865164" y="-35654"/>
            <a:ext cx="3784271" cy="3841079"/>
          </a:xfrm>
          <a:custGeom>
            <a:avLst/>
            <a:gdLst>
              <a:gd name="connsiteX0" fmla="*/ 0 w 3938596"/>
              <a:gd name="connsiteY0" fmla="*/ 3841079 h 3841079"/>
              <a:gd name="connsiteX1" fmla="*/ 960270 w 3938596"/>
              <a:gd name="connsiteY1" fmla="*/ 0 h 3841079"/>
              <a:gd name="connsiteX2" fmla="*/ 3938596 w 3938596"/>
              <a:gd name="connsiteY2" fmla="*/ 0 h 3841079"/>
              <a:gd name="connsiteX3" fmla="*/ 2978326 w 3938596"/>
              <a:gd name="connsiteY3" fmla="*/ 3841079 h 3841079"/>
              <a:gd name="connsiteX4" fmla="*/ 0 w 3938596"/>
              <a:gd name="connsiteY4" fmla="*/ 3841079 h 3841079"/>
              <a:gd name="connsiteX0" fmla="*/ 0 w 3784271"/>
              <a:gd name="connsiteY0" fmla="*/ 3841079 h 3841079"/>
              <a:gd name="connsiteX1" fmla="*/ 960270 w 3784271"/>
              <a:gd name="connsiteY1" fmla="*/ 0 h 3841079"/>
              <a:gd name="connsiteX2" fmla="*/ 3784271 w 3784271"/>
              <a:gd name="connsiteY2" fmla="*/ 622201 h 3841079"/>
              <a:gd name="connsiteX3" fmla="*/ 2978326 w 3784271"/>
              <a:gd name="connsiteY3" fmla="*/ 3841079 h 3841079"/>
              <a:gd name="connsiteX4" fmla="*/ 0 w 3784271"/>
              <a:gd name="connsiteY4" fmla="*/ 3841079 h 384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271" h="3841079">
                <a:moveTo>
                  <a:pt x="0" y="3841079"/>
                </a:moveTo>
                <a:lnTo>
                  <a:pt x="960270" y="0"/>
                </a:lnTo>
                <a:lnTo>
                  <a:pt x="3784271" y="622201"/>
                </a:lnTo>
                <a:lnTo>
                  <a:pt x="2978326" y="3841079"/>
                </a:lnTo>
                <a:lnTo>
                  <a:pt x="0" y="384107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 rot="20336700">
            <a:off x="4481386" y="3029788"/>
            <a:ext cx="3784271" cy="3841079"/>
          </a:xfrm>
          <a:custGeom>
            <a:avLst/>
            <a:gdLst>
              <a:gd name="connsiteX0" fmla="*/ 0 w 3938596"/>
              <a:gd name="connsiteY0" fmla="*/ 3841079 h 3841079"/>
              <a:gd name="connsiteX1" fmla="*/ 960270 w 3938596"/>
              <a:gd name="connsiteY1" fmla="*/ 0 h 3841079"/>
              <a:gd name="connsiteX2" fmla="*/ 3938596 w 3938596"/>
              <a:gd name="connsiteY2" fmla="*/ 0 h 3841079"/>
              <a:gd name="connsiteX3" fmla="*/ 2978326 w 3938596"/>
              <a:gd name="connsiteY3" fmla="*/ 3841079 h 3841079"/>
              <a:gd name="connsiteX4" fmla="*/ 0 w 3938596"/>
              <a:gd name="connsiteY4" fmla="*/ 3841079 h 3841079"/>
              <a:gd name="connsiteX0" fmla="*/ 0 w 3784271"/>
              <a:gd name="connsiteY0" fmla="*/ 3218878 h 3841079"/>
              <a:gd name="connsiteX1" fmla="*/ 805945 w 3784271"/>
              <a:gd name="connsiteY1" fmla="*/ 0 h 3841079"/>
              <a:gd name="connsiteX2" fmla="*/ 3784271 w 3784271"/>
              <a:gd name="connsiteY2" fmla="*/ 0 h 3841079"/>
              <a:gd name="connsiteX3" fmla="*/ 2824001 w 3784271"/>
              <a:gd name="connsiteY3" fmla="*/ 3841079 h 3841079"/>
              <a:gd name="connsiteX4" fmla="*/ 0 w 3784271"/>
              <a:gd name="connsiteY4" fmla="*/ 3218878 h 384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271" h="3841079">
                <a:moveTo>
                  <a:pt x="0" y="3218878"/>
                </a:moveTo>
                <a:lnTo>
                  <a:pt x="805945" y="0"/>
                </a:lnTo>
                <a:lnTo>
                  <a:pt x="3784271" y="0"/>
                </a:lnTo>
                <a:lnTo>
                  <a:pt x="2824001" y="3841079"/>
                </a:lnTo>
                <a:lnTo>
                  <a:pt x="0" y="321887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4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00099" y="2416629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67792" y="2416629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5485" y="2416629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03178" y="2416629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1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92858" y="219357"/>
            <a:ext cx="3049352" cy="40234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695 w 10000"/>
              <a:gd name="connsiteY2" fmla="*/ 895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8918"/>
              <a:gd name="connsiteY0" fmla="*/ 0 h 10000"/>
              <a:gd name="connsiteX1" fmla="*/ 8918 w 8918"/>
              <a:gd name="connsiteY1" fmla="*/ 450 h 10000"/>
              <a:gd name="connsiteX2" fmla="*/ 7695 w 8918"/>
              <a:gd name="connsiteY2" fmla="*/ 8955 h 10000"/>
              <a:gd name="connsiteX3" fmla="*/ 2000 w 8918"/>
              <a:gd name="connsiteY3" fmla="*/ 10000 h 10000"/>
              <a:gd name="connsiteX4" fmla="*/ 0 w 8918"/>
              <a:gd name="connsiteY4" fmla="*/ 0 h 10000"/>
              <a:gd name="connsiteX0" fmla="*/ 0 w 8432"/>
              <a:gd name="connsiteY0" fmla="*/ 0 h 9910"/>
              <a:gd name="connsiteX1" fmla="*/ 8432 w 8432"/>
              <a:gd name="connsiteY1" fmla="*/ 360 h 9910"/>
              <a:gd name="connsiteX2" fmla="*/ 7061 w 8432"/>
              <a:gd name="connsiteY2" fmla="*/ 8865 h 9910"/>
              <a:gd name="connsiteX3" fmla="*/ 675 w 8432"/>
              <a:gd name="connsiteY3" fmla="*/ 9910 h 9910"/>
              <a:gd name="connsiteX4" fmla="*/ 0 w 8432"/>
              <a:gd name="connsiteY4" fmla="*/ 0 h 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2" h="9910">
                <a:moveTo>
                  <a:pt x="0" y="0"/>
                </a:moveTo>
                <a:lnTo>
                  <a:pt x="8432" y="360"/>
                </a:lnTo>
                <a:lnTo>
                  <a:pt x="7061" y="8865"/>
                </a:lnTo>
                <a:lnTo>
                  <a:pt x="675" y="991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57823" y="182817"/>
            <a:ext cx="4699762" cy="3912933"/>
          </a:xfrm>
          <a:prstGeom prst="trapezoi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35569" y="182817"/>
            <a:ext cx="4145473" cy="4316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695 w 10000"/>
              <a:gd name="connsiteY2" fmla="*/ 895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8955"/>
              <a:gd name="connsiteX1" fmla="*/ 10000 w 10000"/>
              <a:gd name="connsiteY1" fmla="*/ 0 h 8955"/>
              <a:gd name="connsiteX2" fmla="*/ 7695 w 10000"/>
              <a:gd name="connsiteY2" fmla="*/ 8955 h 8955"/>
              <a:gd name="connsiteX3" fmla="*/ 1848 w 10000"/>
              <a:gd name="connsiteY3" fmla="*/ 7591 h 8955"/>
              <a:gd name="connsiteX4" fmla="*/ 0 w 10000"/>
              <a:gd name="connsiteY4" fmla="*/ 0 h 8955"/>
              <a:gd name="connsiteX0" fmla="*/ 0 w 9152"/>
              <a:gd name="connsiteY0" fmla="*/ 0 h 10000"/>
              <a:gd name="connsiteX1" fmla="*/ 9152 w 9152"/>
              <a:gd name="connsiteY1" fmla="*/ 424 h 10000"/>
              <a:gd name="connsiteX2" fmla="*/ 7695 w 9152"/>
              <a:gd name="connsiteY2" fmla="*/ 10000 h 10000"/>
              <a:gd name="connsiteX3" fmla="*/ 1848 w 9152"/>
              <a:gd name="connsiteY3" fmla="*/ 8477 h 10000"/>
              <a:gd name="connsiteX4" fmla="*/ 0 w 915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" h="10000">
                <a:moveTo>
                  <a:pt x="0" y="0"/>
                </a:moveTo>
                <a:lnTo>
                  <a:pt x="9152" y="424"/>
                </a:lnTo>
                <a:lnTo>
                  <a:pt x="7695" y="10000"/>
                </a:lnTo>
                <a:lnTo>
                  <a:pt x="1848" y="847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108700" cy="34198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8700" y="0"/>
            <a:ext cx="6083300" cy="34198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3438144"/>
            <a:ext cx="6108700" cy="34198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08700" y="3438144"/>
            <a:ext cx="6083300" cy="34198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7424928" cy="6858000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16013" y="1042988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16012" y="3950494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95788" y="1042988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95788" y="3950494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219450" y="-19050"/>
            <a:ext cx="8972550" cy="5981700"/>
          </a:xfrm>
          <a:custGeom>
            <a:avLst/>
            <a:gdLst>
              <a:gd name="connsiteX0" fmla="*/ 0 w 8153400"/>
              <a:gd name="connsiteY0" fmla="*/ 2438400 h 2438400"/>
              <a:gd name="connsiteX1" fmla="*/ 4076700 w 8153400"/>
              <a:gd name="connsiteY1" fmla="*/ 0 h 2438400"/>
              <a:gd name="connsiteX2" fmla="*/ 8153400 w 8153400"/>
              <a:gd name="connsiteY2" fmla="*/ 2438400 h 2438400"/>
              <a:gd name="connsiteX3" fmla="*/ 0 w 8153400"/>
              <a:gd name="connsiteY3" fmla="*/ 2438400 h 2438400"/>
              <a:gd name="connsiteX0" fmla="*/ 0 w 8153400"/>
              <a:gd name="connsiteY0" fmla="*/ 2438400 h 2438400"/>
              <a:gd name="connsiteX1" fmla="*/ 8153400 w 8153400"/>
              <a:gd name="connsiteY1" fmla="*/ 0 h 2438400"/>
              <a:gd name="connsiteX2" fmla="*/ 8153400 w 8153400"/>
              <a:gd name="connsiteY2" fmla="*/ 2438400 h 2438400"/>
              <a:gd name="connsiteX3" fmla="*/ 0 w 8153400"/>
              <a:gd name="connsiteY3" fmla="*/ 2438400 h 2438400"/>
              <a:gd name="connsiteX0" fmla="*/ 0 w 8763000"/>
              <a:gd name="connsiteY0" fmla="*/ 0 h 2438400"/>
              <a:gd name="connsiteX1" fmla="*/ 8763000 w 8763000"/>
              <a:gd name="connsiteY1" fmla="*/ 0 h 2438400"/>
              <a:gd name="connsiteX2" fmla="*/ 8763000 w 8763000"/>
              <a:gd name="connsiteY2" fmla="*/ 2438400 h 2438400"/>
              <a:gd name="connsiteX3" fmla="*/ 0 w 8763000"/>
              <a:gd name="connsiteY3" fmla="*/ 0 h 2438400"/>
              <a:gd name="connsiteX0" fmla="*/ 0 w 8763000"/>
              <a:gd name="connsiteY0" fmla="*/ 0 h 5353050"/>
              <a:gd name="connsiteX1" fmla="*/ 8763000 w 8763000"/>
              <a:gd name="connsiteY1" fmla="*/ 0 h 5353050"/>
              <a:gd name="connsiteX2" fmla="*/ 8763000 w 8763000"/>
              <a:gd name="connsiteY2" fmla="*/ 5353050 h 5353050"/>
              <a:gd name="connsiteX3" fmla="*/ 0 w 8763000"/>
              <a:gd name="connsiteY3" fmla="*/ 0 h 5353050"/>
              <a:gd name="connsiteX0" fmla="*/ 0 w 8763000"/>
              <a:gd name="connsiteY0" fmla="*/ 0 h 5314950"/>
              <a:gd name="connsiteX1" fmla="*/ 8763000 w 8763000"/>
              <a:gd name="connsiteY1" fmla="*/ 0 h 5314950"/>
              <a:gd name="connsiteX2" fmla="*/ 8763000 w 8763000"/>
              <a:gd name="connsiteY2" fmla="*/ 5314950 h 5314950"/>
              <a:gd name="connsiteX3" fmla="*/ 0 w 8763000"/>
              <a:gd name="connsiteY3" fmla="*/ 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0" h="5314950">
                <a:moveTo>
                  <a:pt x="0" y="0"/>
                </a:moveTo>
                <a:lnTo>
                  <a:pt x="8763000" y="0"/>
                </a:lnTo>
                <a:lnTo>
                  <a:pt x="8763000" y="531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791200" cy="3924300"/>
          </a:xfrm>
          <a:custGeom>
            <a:avLst/>
            <a:gdLst>
              <a:gd name="connsiteX0" fmla="*/ 0 w 5143500"/>
              <a:gd name="connsiteY0" fmla="*/ 3067050 h 3067050"/>
              <a:gd name="connsiteX1" fmla="*/ 2571750 w 5143500"/>
              <a:gd name="connsiteY1" fmla="*/ 0 h 3067050"/>
              <a:gd name="connsiteX2" fmla="*/ 5143500 w 5143500"/>
              <a:gd name="connsiteY2" fmla="*/ 3067050 h 3067050"/>
              <a:gd name="connsiteX3" fmla="*/ 0 w 5143500"/>
              <a:gd name="connsiteY3" fmla="*/ 3067050 h 3067050"/>
              <a:gd name="connsiteX0" fmla="*/ 0 w 5143500"/>
              <a:gd name="connsiteY0" fmla="*/ 3105150 h 3105150"/>
              <a:gd name="connsiteX1" fmla="*/ 19050 w 5143500"/>
              <a:gd name="connsiteY1" fmla="*/ 0 h 3105150"/>
              <a:gd name="connsiteX2" fmla="*/ 5143500 w 5143500"/>
              <a:gd name="connsiteY2" fmla="*/ 3105150 h 3105150"/>
              <a:gd name="connsiteX3" fmla="*/ 0 w 5143500"/>
              <a:gd name="connsiteY3" fmla="*/ 3105150 h 3105150"/>
              <a:gd name="connsiteX0" fmla="*/ 0 w 5543550"/>
              <a:gd name="connsiteY0" fmla="*/ 3105150 h 3105150"/>
              <a:gd name="connsiteX1" fmla="*/ 19050 w 5543550"/>
              <a:gd name="connsiteY1" fmla="*/ 0 h 3105150"/>
              <a:gd name="connsiteX2" fmla="*/ 5543550 w 5543550"/>
              <a:gd name="connsiteY2" fmla="*/ 57150 h 3105150"/>
              <a:gd name="connsiteX3" fmla="*/ 0 w 5543550"/>
              <a:gd name="connsiteY3" fmla="*/ 3105150 h 3105150"/>
              <a:gd name="connsiteX0" fmla="*/ 0 w 5543550"/>
              <a:gd name="connsiteY0" fmla="*/ 3067050 h 3067050"/>
              <a:gd name="connsiteX1" fmla="*/ 0 w 5543550"/>
              <a:gd name="connsiteY1" fmla="*/ 0 h 3067050"/>
              <a:gd name="connsiteX2" fmla="*/ 5543550 w 5543550"/>
              <a:gd name="connsiteY2" fmla="*/ 19050 h 3067050"/>
              <a:gd name="connsiteX3" fmla="*/ 0 w 5543550"/>
              <a:gd name="connsiteY3" fmla="*/ 3067050 h 3067050"/>
              <a:gd name="connsiteX0" fmla="*/ 0 w 5581650"/>
              <a:gd name="connsiteY0" fmla="*/ 3086100 h 3086100"/>
              <a:gd name="connsiteX1" fmla="*/ 0 w 5581650"/>
              <a:gd name="connsiteY1" fmla="*/ 19050 h 3086100"/>
              <a:gd name="connsiteX2" fmla="*/ 5581650 w 5581650"/>
              <a:gd name="connsiteY2" fmla="*/ 0 h 3086100"/>
              <a:gd name="connsiteX3" fmla="*/ 0 w 5581650"/>
              <a:gd name="connsiteY3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650" h="3086100">
                <a:moveTo>
                  <a:pt x="0" y="3086100"/>
                </a:moveTo>
                <a:lnTo>
                  <a:pt x="0" y="19050"/>
                </a:lnTo>
                <a:lnTo>
                  <a:pt x="5581650" y="0"/>
                </a:lnTo>
                <a:lnTo>
                  <a:pt x="0" y="30861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4127" y="585280"/>
            <a:ext cx="3127819" cy="3125866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9282" y="1866067"/>
            <a:ext cx="3127819" cy="3125866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64437" y="585280"/>
            <a:ext cx="3127819" cy="3125866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43314" y="1130946"/>
            <a:ext cx="2449378" cy="244937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68003" y="2355635"/>
            <a:ext cx="2449378" cy="244937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718625" y="2355635"/>
            <a:ext cx="2449378" cy="244937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43314" y="3580324"/>
            <a:ext cx="2449378" cy="244937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3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00350" y="4267200"/>
            <a:ext cx="939165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00350" cy="422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0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33950" y="0"/>
            <a:ext cx="72580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62975" cy="2757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18400" y="2133600"/>
            <a:ext cx="2481263" cy="248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72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7750" y="0"/>
            <a:ext cx="2247900" cy="340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47750" y="3829050"/>
            <a:ext cx="2247900" cy="302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38550" y="0"/>
            <a:ext cx="2247900" cy="933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38550" y="1352550"/>
            <a:ext cx="2247900" cy="302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38550" y="4800600"/>
            <a:ext cx="2247900" cy="205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6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05150" y="2457450"/>
            <a:ext cx="2343150" cy="33147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91100" y="1828800"/>
            <a:ext cx="2343150" cy="33147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6100" y="1200150"/>
            <a:ext cx="2343150" cy="33147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8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3257550"/>
            <a:ext cx="1219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762" y="-19050"/>
            <a:ext cx="6729412" cy="3276600"/>
          </a:xfrm>
          <a:custGeom>
            <a:avLst/>
            <a:gdLst>
              <a:gd name="connsiteX0" fmla="*/ 0 w 6134100"/>
              <a:gd name="connsiteY0" fmla="*/ 3257550 h 3257550"/>
              <a:gd name="connsiteX1" fmla="*/ 814388 w 6134100"/>
              <a:gd name="connsiteY1" fmla="*/ 0 h 3257550"/>
              <a:gd name="connsiteX2" fmla="*/ 5319713 w 6134100"/>
              <a:gd name="connsiteY2" fmla="*/ 0 h 3257550"/>
              <a:gd name="connsiteX3" fmla="*/ 6134100 w 6134100"/>
              <a:gd name="connsiteY3" fmla="*/ 3257550 h 3257550"/>
              <a:gd name="connsiteX4" fmla="*/ 0 w 6134100"/>
              <a:gd name="connsiteY4" fmla="*/ 3257550 h 3257550"/>
              <a:gd name="connsiteX0" fmla="*/ 4762 w 6138862"/>
              <a:gd name="connsiteY0" fmla="*/ 3257550 h 3257550"/>
              <a:gd name="connsiteX1" fmla="*/ 0 w 6138862"/>
              <a:gd name="connsiteY1" fmla="*/ 0 h 3257550"/>
              <a:gd name="connsiteX2" fmla="*/ 5324475 w 6138862"/>
              <a:gd name="connsiteY2" fmla="*/ 0 h 3257550"/>
              <a:gd name="connsiteX3" fmla="*/ 6138862 w 6138862"/>
              <a:gd name="connsiteY3" fmla="*/ 3257550 h 3257550"/>
              <a:gd name="connsiteX4" fmla="*/ 4762 w 6138862"/>
              <a:gd name="connsiteY4" fmla="*/ 3257550 h 3257550"/>
              <a:gd name="connsiteX0" fmla="*/ 4762 w 6138862"/>
              <a:gd name="connsiteY0" fmla="*/ 3276600 h 3276600"/>
              <a:gd name="connsiteX1" fmla="*/ 0 w 6138862"/>
              <a:gd name="connsiteY1" fmla="*/ 19050 h 3276600"/>
              <a:gd name="connsiteX2" fmla="*/ 4867275 w 6138862"/>
              <a:gd name="connsiteY2" fmla="*/ 0 h 3276600"/>
              <a:gd name="connsiteX3" fmla="*/ 6138862 w 6138862"/>
              <a:gd name="connsiteY3" fmla="*/ 3276600 h 3276600"/>
              <a:gd name="connsiteX4" fmla="*/ 4762 w 6138862"/>
              <a:gd name="connsiteY4" fmla="*/ 3276600 h 3276600"/>
              <a:gd name="connsiteX0" fmla="*/ 4762 w 6729412"/>
              <a:gd name="connsiteY0" fmla="*/ 3276600 h 3276600"/>
              <a:gd name="connsiteX1" fmla="*/ 0 w 6729412"/>
              <a:gd name="connsiteY1" fmla="*/ 19050 h 3276600"/>
              <a:gd name="connsiteX2" fmla="*/ 4867275 w 6729412"/>
              <a:gd name="connsiteY2" fmla="*/ 0 h 3276600"/>
              <a:gd name="connsiteX3" fmla="*/ 6729412 w 6729412"/>
              <a:gd name="connsiteY3" fmla="*/ 3276600 h 3276600"/>
              <a:gd name="connsiteX4" fmla="*/ 4762 w 6729412"/>
              <a:gd name="connsiteY4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9412" h="3276600">
                <a:moveTo>
                  <a:pt x="4762" y="3276600"/>
                </a:moveTo>
                <a:cubicBezTo>
                  <a:pt x="3175" y="2190750"/>
                  <a:pt x="1587" y="1104900"/>
                  <a:pt x="0" y="19050"/>
                </a:cubicBezTo>
                <a:lnTo>
                  <a:pt x="4867275" y="0"/>
                </a:lnTo>
                <a:lnTo>
                  <a:pt x="6729412" y="3276600"/>
                </a:lnTo>
                <a:lnTo>
                  <a:pt x="4762" y="32766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95963" y="3295650"/>
            <a:ext cx="6391275" cy="3581400"/>
          </a:xfrm>
          <a:custGeom>
            <a:avLst/>
            <a:gdLst>
              <a:gd name="connsiteX0" fmla="*/ 0 w 6781800"/>
              <a:gd name="connsiteY0" fmla="*/ 3600450 h 3600450"/>
              <a:gd name="connsiteX1" fmla="*/ 900113 w 6781800"/>
              <a:gd name="connsiteY1" fmla="*/ 0 h 3600450"/>
              <a:gd name="connsiteX2" fmla="*/ 6781800 w 6781800"/>
              <a:gd name="connsiteY2" fmla="*/ 0 h 3600450"/>
              <a:gd name="connsiteX3" fmla="*/ 5881688 w 6781800"/>
              <a:gd name="connsiteY3" fmla="*/ 3600450 h 3600450"/>
              <a:gd name="connsiteX4" fmla="*/ 0 w 6781800"/>
              <a:gd name="connsiteY4" fmla="*/ 3600450 h 3600450"/>
              <a:gd name="connsiteX0" fmla="*/ 0 w 6815138"/>
              <a:gd name="connsiteY0" fmla="*/ 3600450 h 3600450"/>
              <a:gd name="connsiteX1" fmla="*/ 900113 w 6815138"/>
              <a:gd name="connsiteY1" fmla="*/ 0 h 3600450"/>
              <a:gd name="connsiteX2" fmla="*/ 6781800 w 6815138"/>
              <a:gd name="connsiteY2" fmla="*/ 0 h 3600450"/>
              <a:gd name="connsiteX3" fmla="*/ 6815138 w 6815138"/>
              <a:gd name="connsiteY3" fmla="*/ 3600450 h 3600450"/>
              <a:gd name="connsiteX4" fmla="*/ 0 w 6815138"/>
              <a:gd name="connsiteY4" fmla="*/ 3600450 h 3600450"/>
              <a:gd name="connsiteX0" fmla="*/ 0 w 6815138"/>
              <a:gd name="connsiteY0" fmla="*/ 3600450 h 3600450"/>
              <a:gd name="connsiteX1" fmla="*/ 385763 w 6815138"/>
              <a:gd name="connsiteY1" fmla="*/ 38100 h 3600450"/>
              <a:gd name="connsiteX2" fmla="*/ 6781800 w 6815138"/>
              <a:gd name="connsiteY2" fmla="*/ 0 h 3600450"/>
              <a:gd name="connsiteX3" fmla="*/ 6815138 w 6815138"/>
              <a:gd name="connsiteY3" fmla="*/ 3600450 h 3600450"/>
              <a:gd name="connsiteX4" fmla="*/ 0 w 6815138"/>
              <a:gd name="connsiteY4" fmla="*/ 3600450 h 3600450"/>
              <a:gd name="connsiteX0" fmla="*/ 0 w 6815138"/>
              <a:gd name="connsiteY0" fmla="*/ 3562350 h 3562350"/>
              <a:gd name="connsiteX1" fmla="*/ 385763 w 6815138"/>
              <a:gd name="connsiteY1" fmla="*/ 0 h 3562350"/>
              <a:gd name="connsiteX2" fmla="*/ 6762750 w 6815138"/>
              <a:gd name="connsiteY2" fmla="*/ 0 h 3562350"/>
              <a:gd name="connsiteX3" fmla="*/ 6815138 w 6815138"/>
              <a:gd name="connsiteY3" fmla="*/ 3562350 h 3562350"/>
              <a:gd name="connsiteX4" fmla="*/ 0 w 6815138"/>
              <a:gd name="connsiteY4" fmla="*/ 3562350 h 3562350"/>
              <a:gd name="connsiteX0" fmla="*/ 1785937 w 6429375"/>
              <a:gd name="connsiteY0" fmla="*/ 3581400 h 3581400"/>
              <a:gd name="connsiteX1" fmla="*/ 0 w 6429375"/>
              <a:gd name="connsiteY1" fmla="*/ 0 h 3581400"/>
              <a:gd name="connsiteX2" fmla="*/ 6376987 w 6429375"/>
              <a:gd name="connsiteY2" fmla="*/ 0 h 3581400"/>
              <a:gd name="connsiteX3" fmla="*/ 6429375 w 6429375"/>
              <a:gd name="connsiteY3" fmla="*/ 3562350 h 3581400"/>
              <a:gd name="connsiteX4" fmla="*/ 1785937 w 6429375"/>
              <a:gd name="connsiteY4" fmla="*/ 3581400 h 3581400"/>
              <a:gd name="connsiteX0" fmla="*/ 1785937 w 6410325"/>
              <a:gd name="connsiteY0" fmla="*/ 3581400 h 3581400"/>
              <a:gd name="connsiteX1" fmla="*/ 0 w 6410325"/>
              <a:gd name="connsiteY1" fmla="*/ 0 h 3581400"/>
              <a:gd name="connsiteX2" fmla="*/ 6376987 w 6410325"/>
              <a:gd name="connsiteY2" fmla="*/ 0 h 3581400"/>
              <a:gd name="connsiteX3" fmla="*/ 6410325 w 6410325"/>
              <a:gd name="connsiteY3" fmla="*/ 3581400 h 3581400"/>
              <a:gd name="connsiteX4" fmla="*/ 1785937 w 6410325"/>
              <a:gd name="connsiteY4" fmla="*/ 3581400 h 3581400"/>
              <a:gd name="connsiteX0" fmla="*/ 1785937 w 6391275"/>
              <a:gd name="connsiteY0" fmla="*/ 3581400 h 3600450"/>
              <a:gd name="connsiteX1" fmla="*/ 0 w 6391275"/>
              <a:gd name="connsiteY1" fmla="*/ 0 h 3600450"/>
              <a:gd name="connsiteX2" fmla="*/ 6376987 w 6391275"/>
              <a:gd name="connsiteY2" fmla="*/ 0 h 3600450"/>
              <a:gd name="connsiteX3" fmla="*/ 6391275 w 6391275"/>
              <a:gd name="connsiteY3" fmla="*/ 3600450 h 3600450"/>
              <a:gd name="connsiteX4" fmla="*/ 1785937 w 6391275"/>
              <a:gd name="connsiteY4" fmla="*/ 3581400 h 3600450"/>
              <a:gd name="connsiteX0" fmla="*/ 1785937 w 6377973"/>
              <a:gd name="connsiteY0" fmla="*/ 3581400 h 3600450"/>
              <a:gd name="connsiteX1" fmla="*/ 0 w 6377973"/>
              <a:gd name="connsiteY1" fmla="*/ 0 h 3600450"/>
              <a:gd name="connsiteX2" fmla="*/ 6376987 w 6377973"/>
              <a:gd name="connsiteY2" fmla="*/ 0 h 3600450"/>
              <a:gd name="connsiteX3" fmla="*/ 6372225 w 6377973"/>
              <a:gd name="connsiteY3" fmla="*/ 3600450 h 3600450"/>
              <a:gd name="connsiteX4" fmla="*/ 1785937 w 6377973"/>
              <a:gd name="connsiteY4" fmla="*/ 3581400 h 3600450"/>
              <a:gd name="connsiteX0" fmla="*/ 1785937 w 6377973"/>
              <a:gd name="connsiteY0" fmla="*/ 3581400 h 3581400"/>
              <a:gd name="connsiteX1" fmla="*/ 0 w 6377973"/>
              <a:gd name="connsiteY1" fmla="*/ 0 h 3581400"/>
              <a:gd name="connsiteX2" fmla="*/ 6376987 w 6377973"/>
              <a:gd name="connsiteY2" fmla="*/ 0 h 3581400"/>
              <a:gd name="connsiteX3" fmla="*/ 6372225 w 6377973"/>
              <a:gd name="connsiteY3" fmla="*/ 3562350 h 3581400"/>
              <a:gd name="connsiteX4" fmla="*/ 1785937 w 6377973"/>
              <a:gd name="connsiteY4" fmla="*/ 3581400 h 3581400"/>
              <a:gd name="connsiteX0" fmla="*/ 1785937 w 6391275"/>
              <a:gd name="connsiteY0" fmla="*/ 3581400 h 3581400"/>
              <a:gd name="connsiteX1" fmla="*/ 0 w 6391275"/>
              <a:gd name="connsiteY1" fmla="*/ 0 h 3581400"/>
              <a:gd name="connsiteX2" fmla="*/ 6376987 w 6391275"/>
              <a:gd name="connsiteY2" fmla="*/ 0 h 3581400"/>
              <a:gd name="connsiteX3" fmla="*/ 6391275 w 6391275"/>
              <a:gd name="connsiteY3" fmla="*/ 3562350 h 3581400"/>
              <a:gd name="connsiteX4" fmla="*/ 1785937 w 6391275"/>
              <a:gd name="connsiteY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1275" h="3581400">
                <a:moveTo>
                  <a:pt x="1785937" y="3581400"/>
                </a:moveTo>
                <a:lnTo>
                  <a:pt x="0" y="0"/>
                </a:lnTo>
                <a:lnTo>
                  <a:pt x="6376987" y="0"/>
                </a:lnTo>
                <a:cubicBezTo>
                  <a:pt x="6381750" y="1200150"/>
                  <a:pt x="6386512" y="2362200"/>
                  <a:pt x="6391275" y="3562350"/>
                </a:cubicBezTo>
                <a:lnTo>
                  <a:pt x="1785937" y="35814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355" y="0"/>
            <a:ext cx="78509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39 w 10039"/>
              <a:gd name="connsiteY0" fmla="*/ 0 h 10000"/>
              <a:gd name="connsiteX1" fmla="*/ 10039 w 10039"/>
              <a:gd name="connsiteY1" fmla="*/ 0 h 10000"/>
              <a:gd name="connsiteX2" fmla="*/ 8039 w 10039"/>
              <a:gd name="connsiteY2" fmla="*/ 10000 h 10000"/>
              <a:gd name="connsiteX3" fmla="*/ 0 w 10039"/>
              <a:gd name="connsiteY3" fmla="*/ 10000 h 10000"/>
              <a:gd name="connsiteX4" fmla="*/ 39 w 10039"/>
              <a:gd name="connsiteY4" fmla="*/ 0 h 10000"/>
              <a:gd name="connsiteX0" fmla="*/ 3 w 10003"/>
              <a:gd name="connsiteY0" fmla="*/ 0 h 10028"/>
              <a:gd name="connsiteX1" fmla="*/ 10003 w 10003"/>
              <a:gd name="connsiteY1" fmla="*/ 0 h 10028"/>
              <a:gd name="connsiteX2" fmla="*/ 8003 w 10003"/>
              <a:gd name="connsiteY2" fmla="*/ 10000 h 10028"/>
              <a:gd name="connsiteX3" fmla="*/ 13 w 10003"/>
              <a:gd name="connsiteY3" fmla="*/ 10028 h 10028"/>
              <a:gd name="connsiteX4" fmla="*/ 3 w 10003"/>
              <a:gd name="connsiteY4" fmla="*/ 0 h 10028"/>
              <a:gd name="connsiteX0" fmla="*/ 3 w 10003"/>
              <a:gd name="connsiteY0" fmla="*/ 0 h 10028"/>
              <a:gd name="connsiteX1" fmla="*/ 10003 w 10003"/>
              <a:gd name="connsiteY1" fmla="*/ 0 h 10028"/>
              <a:gd name="connsiteX2" fmla="*/ 7493 w 10003"/>
              <a:gd name="connsiteY2" fmla="*/ 10000 h 10028"/>
              <a:gd name="connsiteX3" fmla="*/ 13 w 10003"/>
              <a:gd name="connsiteY3" fmla="*/ 10028 h 10028"/>
              <a:gd name="connsiteX4" fmla="*/ 3 w 10003"/>
              <a:gd name="connsiteY4" fmla="*/ 0 h 10028"/>
              <a:gd name="connsiteX0" fmla="*/ 3 w 10003"/>
              <a:gd name="connsiteY0" fmla="*/ 0 h 10028"/>
              <a:gd name="connsiteX1" fmla="*/ 10003 w 10003"/>
              <a:gd name="connsiteY1" fmla="*/ 0 h 10028"/>
              <a:gd name="connsiteX2" fmla="*/ 7493 w 10003"/>
              <a:gd name="connsiteY2" fmla="*/ 10000 h 10028"/>
              <a:gd name="connsiteX3" fmla="*/ 13 w 10003"/>
              <a:gd name="connsiteY3" fmla="*/ 10028 h 10028"/>
              <a:gd name="connsiteX4" fmla="*/ 3 w 10003"/>
              <a:gd name="connsiteY4" fmla="*/ 0 h 10028"/>
              <a:gd name="connsiteX0" fmla="*/ 3 w 10003"/>
              <a:gd name="connsiteY0" fmla="*/ 0 h 10000"/>
              <a:gd name="connsiteX1" fmla="*/ 10003 w 10003"/>
              <a:gd name="connsiteY1" fmla="*/ 0 h 10000"/>
              <a:gd name="connsiteX2" fmla="*/ 7493 w 10003"/>
              <a:gd name="connsiteY2" fmla="*/ 10000 h 10000"/>
              <a:gd name="connsiteX3" fmla="*/ 13 w 10003"/>
              <a:gd name="connsiteY3" fmla="*/ 10000 h 10000"/>
              <a:gd name="connsiteX4" fmla="*/ 3 w 1000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000">
                <a:moveTo>
                  <a:pt x="3" y="0"/>
                </a:moveTo>
                <a:lnTo>
                  <a:pt x="10003" y="0"/>
                </a:lnTo>
                <a:lnTo>
                  <a:pt x="7493" y="10000"/>
                </a:lnTo>
                <a:lnTo>
                  <a:pt x="13" y="10000"/>
                </a:lnTo>
                <a:cubicBezTo>
                  <a:pt x="26" y="6667"/>
                  <a:pt x="-10" y="3333"/>
                  <a:pt x="3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0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952500"/>
            <a:ext cx="3619500" cy="3619500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62600" y="0"/>
            <a:ext cx="3581400" cy="6858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10600" y="0"/>
            <a:ext cx="3581400" cy="6858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19950" y="1219200"/>
            <a:ext cx="3867150" cy="3867150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19850" y="4000500"/>
            <a:ext cx="1866900" cy="1866900"/>
          </a:xfrm>
          <a:prstGeom prst="flowChartConnector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8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91100" y="-1943100"/>
            <a:ext cx="7696200" cy="64198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0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77400" y="0"/>
            <a:ext cx="2514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800850" y="0"/>
            <a:ext cx="2590800" cy="331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00850" y="3543300"/>
            <a:ext cx="2590800" cy="331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76300" y="990600"/>
            <a:ext cx="7391400" cy="331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6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48100" y="1638300"/>
            <a:ext cx="7410450" cy="4019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8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43050" y="3028950"/>
            <a:ext cx="3810000" cy="3257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534400" y="781050"/>
            <a:ext cx="2476500" cy="2381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9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05500" y="781050"/>
            <a:ext cx="5353050" cy="535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91050" y="2990850"/>
            <a:ext cx="2609850" cy="2628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38450" y="2933700"/>
            <a:ext cx="1714500" cy="1657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8600" y="1314450"/>
            <a:ext cx="2324100" cy="1962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2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71700" y="304800"/>
            <a:ext cx="4286250" cy="5124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" y="3295650"/>
            <a:ext cx="2057400" cy="302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3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diagStrip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1200" y="0"/>
            <a:ext cx="6400800" cy="6858000"/>
          </a:xfrm>
          <a:custGeom>
            <a:avLst/>
            <a:gdLst>
              <a:gd name="connsiteX0" fmla="*/ 0 w 8115300"/>
              <a:gd name="connsiteY0" fmla="*/ 6858000 h 6858000"/>
              <a:gd name="connsiteX1" fmla="*/ 1714500 w 8115300"/>
              <a:gd name="connsiteY1" fmla="*/ 0 h 6858000"/>
              <a:gd name="connsiteX2" fmla="*/ 6400800 w 8115300"/>
              <a:gd name="connsiteY2" fmla="*/ 0 h 6858000"/>
              <a:gd name="connsiteX3" fmla="*/ 8115300 w 8115300"/>
              <a:gd name="connsiteY3" fmla="*/ 6858000 h 6858000"/>
              <a:gd name="connsiteX4" fmla="*/ 0 w 8115300"/>
              <a:gd name="connsiteY4" fmla="*/ 6858000 h 6858000"/>
              <a:gd name="connsiteX0" fmla="*/ 0 w 6438900"/>
              <a:gd name="connsiteY0" fmla="*/ 6858000 h 6858000"/>
              <a:gd name="connsiteX1" fmla="*/ 1714500 w 6438900"/>
              <a:gd name="connsiteY1" fmla="*/ 0 h 6858000"/>
              <a:gd name="connsiteX2" fmla="*/ 6400800 w 6438900"/>
              <a:gd name="connsiteY2" fmla="*/ 0 h 6858000"/>
              <a:gd name="connsiteX3" fmla="*/ 6438900 w 6438900"/>
              <a:gd name="connsiteY3" fmla="*/ 6858000 h 6858000"/>
              <a:gd name="connsiteX4" fmla="*/ 0 w 6438900"/>
              <a:gd name="connsiteY4" fmla="*/ 6858000 h 6858000"/>
              <a:gd name="connsiteX0" fmla="*/ 0 w 6400800"/>
              <a:gd name="connsiteY0" fmla="*/ 6858000 h 6858000"/>
              <a:gd name="connsiteX1" fmla="*/ 1714500 w 6400800"/>
              <a:gd name="connsiteY1" fmla="*/ 0 h 6858000"/>
              <a:gd name="connsiteX2" fmla="*/ 6400800 w 6400800"/>
              <a:gd name="connsiteY2" fmla="*/ 0 h 6858000"/>
              <a:gd name="connsiteX3" fmla="*/ 6400800 w 6400800"/>
              <a:gd name="connsiteY3" fmla="*/ 6838950 h 6858000"/>
              <a:gd name="connsiteX4" fmla="*/ 0 w 6400800"/>
              <a:gd name="connsiteY4" fmla="*/ 6858000 h 6858000"/>
              <a:gd name="connsiteX0" fmla="*/ 0 w 6419850"/>
              <a:gd name="connsiteY0" fmla="*/ 6858000 h 6877050"/>
              <a:gd name="connsiteX1" fmla="*/ 1714500 w 6419850"/>
              <a:gd name="connsiteY1" fmla="*/ 0 h 6877050"/>
              <a:gd name="connsiteX2" fmla="*/ 6400800 w 6419850"/>
              <a:gd name="connsiteY2" fmla="*/ 0 h 6877050"/>
              <a:gd name="connsiteX3" fmla="*/ 6419850 w 6419850"/>
              <a:gd name="connsiteY3" fmla="*/ 6877050 h 6877050"/>
              <a:gd name="connsiteX4" fmla="*/ 0 w 6419850"/>
              <a:gd name="connsiteY4" fmla="*/ 6858000 h 6877050"/>
              <a:gd name="connsiteX0" fmla="*/ 0 w 6400800"/>
              <a:gd name="connsiteY0" fmla="*/ 6858000 h 6858000"/>
              <a:gd name="connsiteX1" fmla="*/ 1714500 w 6400800"/>
              <a:gd name="connsiteY1" fmla="*/ 0 h 6858000"/>
              <a:gd name="connsiteX2" fmla="*/ 6400800 w 6400800"/>
              <a:gd name="connsiteY2" fmla="*/ 0 h 6858000"/>
              <a:gd name="connsiteX3" fmla="*/ 6381750 w 6400800"/>
              <a:gd name="connsiteY3" fmla="*/ 6838950 h 6858000"/>
              <a:gd name="connsiteX4" fmla="*/ 0 w 6400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858000">
                <a:moveTo>
                  <a:pt x="0" y="6858000"/>
                </a:moveTo>
                <a:lnTo>
                  <a:pt x="1714500" y="0"/>
                </a:lnTo>
                <a:lnTo>
                  <a:pt x="6400800" y="0"/>
                </a:lnTo>
                <a:lnTo>
                  <a:pt x="6381750" y="683895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8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09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prstGeom prst="diamond">
            <a:avLst/>
          </a:prstGeom>
          <a:ln w="0" cap="flat">
            <a:solidFill>
              <a:schemeClr val="bg1">
                <a:lumMod val="65000"/>
              </a:schemeClr>
            </a:solidFill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343900" y="5410200"/>
            <a:ext cx="2019300" cy="1943100"/>
          </a:xfrm>
          <a:prstGeom prst="diamond">
            <a:avLst/>
          </a:prstGeom>
          <a:ln w="0" cap="flat">
            <a:solidFill>
              <a:schemeClr val="bg1">
                <a:lumMod val="65000"/>
              </a:schemeClr>
            </a:solidFill>
            <a:miter lim="800000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87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20029483">
            <a:off x="4766916" y="543116"/>
            <a:ext cx="6696767" cy="4419218"/>
          </a:xfrm>
          <a:custGeom>
            <a:avLst/>
            <a:gdLst>
              <a:gd name="connsiteX0" fmla="*/ 0 w 3124200"/>
              <a:gd name="connsiteY0" fmla="*/ 0 h 4000500"/>
              <a:gd name="connsiteX1" fmla="*/ 3124200 w 3124200"/>
              <a:gd name="connsiteY1" fmla="*/ 0 h 4000500"/>
              <a:gd name="connsiteX2" fmla="*/ 3124200 w 3124200"/>
              <a:gd name="connsiteY2" fmla="*/ 4000500 h 4000500"/>
              <a:gd name="connsiteX3" fmla="*/ 0 w 3124200"/>
              <a:gd name="connsiteY3" fmla="*/ 4000500 h 4000500"/>
              <a:gd name="connsiteX4" fmla="*/ 0 w 3124200"/>
              <a:gd name="connsiteY4" fmla="*/ 0 h 4000500"/>
              <a:gd name="connsiteX0" fmla="*/ 0 w 3740250"/>
              <a:gd name="connsiteY0" fmla="*/ 0 h 4388212"/>
              <a:gd name="connsiteX1" fmla="*/ 3740250 w 3740250"/>
              <a:gd name="connsiteY1" fmla="*/ 387712 h 4388212"/>
              <a:gd name="connsiteX2" fmla="*/ 3740250 w 3740250"/>
              <a:gd name="connsiteY2" fmla="*/ 4388212 h 4388212"/>
              <a:gd name="connsiteX3" fmla="*/ 616050 w 3740250"/>
              <a:gd name="connsiteY3" fmla="*/ 4388212 h 4388212"/>
              <a:gd name="connsiteX4" fmla="*/ 0 w 3740250"/>
              <a:gd name="connsiteY4" fmla="*/ 0 h 4388212"/>
              <a:gd name="connsiteX0" fmla="*/ 0 w 3740250"/>
              <a:gd name="connsiteY0" fmla="*/ 0 h 4388212"/>
              <a:gd name="connsiteX1" fmla="*/ 3277778 w 3740250"/>
              <a:gd name="connsiteY1" fmla="*/ 33034 h 4388212"/>
              <a:gd name="connsiteX2" fmla="*/ 3740250 w 3740250"/>
              <a:gd name="connsiteY2" fmla="*/ 4388212 h 4388212"/>
              <a:gd name="connsiteX3" fmla="*/ 616050 w 3740250"/>
              <a:gd name="connsiteY3" fmla="*/ 4388212 h 4388212"/>
              <a:gd name="connsiteX4" fmla="*/ 0 w 3740250"/>
              <a:gd name="connsiteY4" fmla="*/ 0 h 4388212"/>
              <a:gd name="connsiteX0" fmla="*/ 0 w 6679671"/>
              <a:gd name="connsiteY0" fmla="*/ 0 h 4410814"/>
              <a:gd name="connsiteX1" fmla="*/ 3277778 w 6679671"/>
              <a:gd name="connsiteY1" fmla="*/ 33034 h 4410814"/>
              <a:gd name="connsiteX2" fmla="*/ 6679671 w 6679671"/>
              <a:gd name="connsiteY2" fmla="*/ 4410814 h 4410814"/>
              <a:gd name="connsiteX3" fmla="*/ 616050 w 6679671"/>
              <a:gd name="connsiteY3" fmla="*/ 4388212 h 4410814"/>
              <a:gd name="connsiteX4" fmla="*/ 0 w 6679671"/>
              <a:gd name="connsiteY4" fmla="*/ 0 h 4410814"/>
              <a:gd name="connsiteX0" fmla="*/ 0 w 6679671"/>
              <a:gd name="connsiteY0" fmla="*/ 0 h 4410814"/>
              <a:gd name="connsiteX1" fmla="*/ 3277778 w 6679671"/>
              <a:gd name="connsiteY1" fmla="*/ 33034 h 4410814"/>
              <a:gd name="connsiteX2" fmla="*/ 6679671 w 6679671"/>
              <a:gd name="connsiteY2" fmla="*/ 4410814 h 4410814"/>
              <a:gd name="connsiteX3" fmla="*/ 2890450 w 6679671"/>
              <a:gd name="connsiteY3" fmla="*/ 4338660 h 4410814"/>
              <a:gd name="connsiteX4" fmla="*/ 0 w 6679671"/>
              <a:gd name="connsiteY4" fmla="*/ 0 h 4410814"/>
              <a:gd name="connsiteX0" fmla="*/ 0 w 6679671"/>
              <a:gd name="connsiteY0" fmla="*/ 0 h 4410814"/>
              <a:gd name="connsiteX1" fmla="*/ 3311971 w 6679671"/>
              <a:gd name="connsiteY1" fmla="*/ 49841 h 4410814"/>
              <a:gd name="connsiteX2" fmla="*/ 6679671 w 6679671"/>
              <a:gd name="connsiteY2" fmla="*/ 4410814 h 4410814"/>
              <a:gd name="connsiteX3" fmla="*/ 2890450 w 6679671"/>
              <a:gd name="connsiteY3" fmla="*/ 4338660 h 4410814"/>
              <a:gd name="connsiteX4" fmla="*/ 0 w 6679671"/>
              <a:gd name="connsiteY4" fmla="*/ 0 h 4410814"/>
              <a:gd name="connsiteX0" fmla="*/ 0 w 6696767"/>
              <a:gd name="connsiteY0" fmla="*/ 0 h 4419218"/>
              <a:gd name="connsiteX1" fmla="*/ 3329067 w 6696767"/>
              <a:gd name="connsiteY1" fmla="*/ 58245 h 4419218"/>
              <a:gd name="connsiteX2" fmla="*/ 6696767 w 6696767"/>
              <a:gd name="connsiteY2" fmla="*/ 4419218 h 4419218"/>
              <a:gd name="connsiteX3" fmla="*/ 2907546 w 6696767"/>
              <a:gd name="connsiteY3" fmla="*/ 4347064 h 4419218"/>
              <a:gd name="connsiteX4" fmla="*/ 0 w 6696767"/>
              <a:gd name="connsiteY4" fmla="*/ 0 h 44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767" h="4419218">
                <a:moveTo>
                  <a:pt x="0" y="0"/>
                </a:moveTo>
                <a:lnTo>
                  <a:pt x="3329067" y="58245"/>
                </a:lnTo>
                <a:lnTo>
                  <a:pt x="6696767" y="4419218"/>
                </a:lnTo>
                <a:lnTo>
                  <a:pt x="2907546" y="434706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0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88646">
            <a:off x="2416626" y="-853107"/>
            <a:ext cx="2462899" cy="5059015"/>
          </a:xfrm>
          <a:custGeom>
            <a:avLst/>
            <a:gdLst>
              <a:gd name="connsiteX0" fmla="*/ 0 w 2686050"/>
              <a:gd name="connsiteY0" fmla="*/ 0 h 3810000"/>
              <a:gd name="connsiteX1" fmla="*/ 2686050 w 2686050"/>
              <a:gd name="connsiteY1" fmla="*/ 0 h 3810000"/>
              <a:gd name="connsiteX2" fmla="*/ 2686050 w 2686050"/>
              <a:gd name="connsiteY2" fmla="*/ 3810000 h 3810000"/>
              <a:gd name="connsiteX3" fmla="*/ 0 w 2686050"/>
              <a:gd name="connsiteY3" fmla="*/ 3810000 h 3810000"/>
              <a:gd name="connsiteX4" fmla="*/ 0 w 2686050"/>
              <a:gd name="connsiteY4" fmla="*/ 0 h 3810000"/>
              <a:gd name="connsiteX0" fmla="*/ 1039774 w 3725824"/>
              <a:gd name="connsiteY0" fmla="*/ 0 h 4443216"/>
              <a:gd name="connsiteX1" fmla="*/ 3725824 w 3725824"/>
              <a:gd name="connsiteY1" fmla="*/ 0 h 4443216"/>
              <a:gd name="connsiteX2" fmla="*/ 3725824 w 3725824"/>
              <a:gd name="connsiteY2" fmla="*/ 3810000 h 4443216"/>
              <a:gd name="connsiteX3" fmla="*/ 0 w 3725824"/>
              <a:gd name="connsiteY3" fmla="*/ 4443216 h 4443216"/>
              <a:gd name="connsiteX4" fmla="*/ 1039774 w 3725824"/>
              <a:gd name="connsiteY4" fmla="*/ 0 h 4443216"/>
              <a:gd name="connsiteX0" fmla="*/ 1039774 w 3725824"/>
              <a:gd name="connsiteY0" fmla="*/ 0 h 4443216"/>
              <a:gd name="connsiteX1" fmla="*/ 3725824 w 3725824"/>
              <a:gd name="connsiteY1" fmla="*/ 0 h 4443216"/>
              <a:gd name="connsiteX2" fmla="*/ 2072647 w 3725824"/>
              <a:gd name="connsiteY2" fmla="*/ 2980927 h 4443216"/>
              <a:gd name="connsiteX3" fmla="*/ 0 w 3725824"/>
              <a:gd name="connsiteY3" fmla="*/ 4443216 h 4443216"/>
              <a:gd name="connsiteX4" fmla="*/ 1039774 w 3725824"/>
              <a:gd name="connsiteY4" fmla="*/ 0 h 4443216"/>
              <a:gd name="connsiteX0" fmla="*/ 1039774 w 2462899"/>
              <a:gd name="connsiteY0" fmla="*/ 615799 h 5059015"/>
              <a:gd name="connsiteX1" fmla="*/ 2462899 w 2462899"/>
              <a:gd name="connsiteY1" fmla="*/ 0 h 5059015"/>
              <a:gd name="connsiteX2" fmla="*/ 2072647 w 2462899"/>
              <a:gd name="connsiteY2" fmla="*/ 3596726 h 5059015"/>
              <a:gd name="connsiteX3" fmla="*/ 0 w 2462899"/>
              <a:gd name="connsiteY3" fmla="*/ 5059015 h 5059015"/>
              <a:gd name="connsiteX4" fmla="*/ 1039774 w 2462899"/>
              <a:gd name="connsiteY4" fmla="*/ 615799 h 5059015"/>
              <a:gd name="connsiteX0" fmla="*/ 646073 w 2462899"/>
              <a:gd name="connsiteY0" fmla="*/ 1446800 h 5059015"/>
              <a:gd name="connsiteX1" fmla="*/ 2462899 w 2462899"/>
              <a:gd name="connsiteY1" fmla="*/ 0 h 5059015"/>
              <a:gd name="connsiteX2" fmla="*/ 2072647 w 2462899"/>
              <a:gd name="connsiteY2" fmla="*/ 3596726 h 5059015"/>
              <a:gd name="connsiteX3" fmla="*/ 0 w 2462899"/>
              <a:gd name="connsiteY3" fmla="*/ 5059015 h 5059015"/>
              <a:gd name="connsiteX4" fmla="*/ 646073 w 2462899"/>
              <a:gd name="connsiteY4" fmla="*/ 1446800 h 5059015"/>
              <a:gd name="connsiteX0" fmla="*/ 613518 w 2462899"/>
              <a:gd name="connsiteY0" fmla="*/ 1518281 h 5059015"/>
              <a:gd name="connsiteX1" fmla="*/ 2462899 w 2462899"/>
              <a:gd name="connsiteY1" fmla="*/ 0 h 5059015"/>
              <a:gd name="connsiteX2" fmla="*/ 2072647 w 2462899"/>
              <a:gd name="connsiteY2" fmla="*/ 3596726 h 5059015"/>
              <a:gd name="connsiteX3" fmla="*/ 0 w 2462899"/>
              <a:gd name="connsiteY3" fmla="*/ 5059015 h 5059015"/>
              <a:gd name="connsiteX4" fmla="*/ 613518 w 2462899"/>
              <a:gd name="connsiteY4" fmla="*/ 1518281 h 505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2899" h="5059015">
                <a:moveTo>
                  <a:pt x="613518" y="1518281"/>
                </a:moveTo>
                <a:lnTo>
                  <a:pt x="2462899" y="0"/>
                </a:lnTo>
                <a:lnTo>
                  <a:pt x="2072647" y="3596726"/>
                </a:lnTo>
                <a:lnTo>
                  <a:pt x="0" y="5059015"/>
                </a:lnTo>
                <a:lnTo>
                  <a:pt x="613518" y="1518281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9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20824995">
            <a:off x="7931956" y="2385461"/>
            <a:ext cx="4133885" cy="2862908"/>
          </a:xfrm>
          <a:custGeom>
            <a:avLst/>
            <a:gdLst>
              <a:gd name="connsiteX0" fmla="*/ 0 w 2647950"/>
              <a:gd name="connsiteY0" fmla="*/ 0 h 2114550"/>
              <a:gd name="connsiteX1" fmla="*/ 2647950 w 2647950"/>
              <a:gd name="connsiteY1" fmla="*/ 0 h 2114550"/>
              <a:gd name="connsiteX2" fmla="*/ 2647950 w 2647950"/>
              <a:gd name="connsiteY2" fmla="*/ 2114550 h 2114550"/>
              <a:gd name="connsiteX3" fmla="*/ 0 w 2647950"/>
              <a:gd name="connsiteY3" fmla="*/ 2114550 h 2114550"/>
              <a:gd name="connsiteX4" fmla="*/ 0 w 2647950"/>
              <a:gd name="connsiteY4" fmla="*/ 0 h 2114550"/>
              <a:gd name="connsiteX0" fmla="*/ 0 w 3436819"/>
              <a:gd name="connsiteY0" fmla="*/ 542230 h 2656780"/>
              <a:gd name="connsiteX1" fmla="*/ 3436819 w 3436819"/>
              <a:gd name="connsiteY1" fmla="*/ 0 h 2656780"/>
              <a:gd name="connsiteX2" fmla="*/ 2647950 w 3436819"/>
              <a:gd name="connsiteY2" fmla="*/ 2656780 h 2656780"/>
              <a:gd name="connsiteX3" fmla="*/ 0 w 3436819"/>
              <a:gd name="connsiteY3" fmla="*/ 2656780 h 2656780"/>
              <a:gd name="connsiteX4" fmla="*/ 0 w 3436819"/>
              <a:gd name="connsiteY4" fmla="*/ 542230 h 2656780"/>
              <a:gd name="connsiteX0" fmla="*/ 0 w 3436819"/>
              <a:gd name="connsiteY0" fmla="*/ 542230 h 2862908"/>
              <a:gd name="connsiteX1" fmla="*/ 3436819 w 3436819"/>
              <a:gd name="connsiteY1" fmla="*/ 0 h 2862908"/>
              <a:gd name="connsiteX2" fmla="*/ 2268419 w 3436819"/>
              <a:gd name="connsiteY2" fmla="*/ 2862908 h 2862908"/>
              <a:gd name="connsiteX3" fmla="*/ 0 w 3436819"/>
              <a:gd name="connsiteY3" fmla="*/ 2656780 h 2862908"/>
              <a:gd name="connsiteX4" fmla="*/ 0 w 3436819"/>
              <a:gd name="connsiteY4" fmla="*/ 542230 h 2862908"/>
              <a:gd name="connsiteX0" fmla="*/ 262330 w 3436819"/>
              <a:gd name="connsiteY0" fmla="*/ 250590 h 2862908"/>
              <a:gd name="connsiteX1" fmla="*/ 3436819 w 3436819"/>
              <a:gd name="connsiteY1" fmla="*/ 0 h 2862908"/>
              <a:gd name="connsiteX2" fmla="*/ 2268419 w 3436819"/>
              <a:gd name="connsiteY2" fmla="*/ 2862908 h 2862908"/>
              <a:gd name="connsiteX3" fmla="*/ 0 w 3436819"/>
              <a:gd name="connsiteY3" fmla="*/ 2656780 h 2862908"/>
              <a:gd name="connsiteX4" fmla="*/ 262330 w 3436819"/>
              <a:gd name="connsiteY4" fmla="*/ 250590 h 2862908"/>
              <a:gd name="connsiteX0" fmla="*/ 959396 w 4133885"/>
              <a:gd name="connsiteY0" fmla="*/ 250590 h 2862908"/>
              <a:gd name="connsiteX1" fmla="*/ 4133885 w 4133885"/>
              <a:gd name="connsiteY1" fmla="*/ 0 h 2862908"/>
              <a:gd name="connsiteX2" fmla="*/ 2965485 w 4133885"/>
              <a:gd name="connsiteY2" fmla="*/ 2862908 h 2862908"/>
              <a:gd name="connsiteX3" fmla="*/ 0 w 4133885"/>
              <a:gd name="connsiteY3" fmla="*/ 2457827 h 2862908"/>
              <a:gd name="connsiteX4" fmla="*/ 959396 w 4133885"/>
              <a:gd name="connsiteY4" fmla="*/ 250590 h 286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85" h="2862908">
                <a:moveTo>
                  <a:pt x="959396" y="250590"/>
                </a:moveTo>
                <a:lnTo>
                  <a:pt x="4133885" y="0"/>
                </a:lnTo>
                <a:lnTo>
                  <a:pt x="2965485" y="2862908"/>
                </a:lnTo>
                <a:lnTo>
                  <a:pt x="0" y="2457827"/>
                </a:lnTo>
                <a:lnTo>
                  <a:pt x="959396" y="25059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rot="20743134">
            <a:off x="6144846" y="3720397"/>
            <a:ext cx="2312284" cy="1776597"/>
          </a:xfrm>
          <a:custGeom>
            <a:avLst/>
            <a:gdLst>
              <a:gd name="connsiteX0" fmla="*/ 0 w 1333500"/>
              <a:gd name="connsiteY0" fmla="*/ 0 h 1714500"/>
              <a:gd name="connsiteX1" fmla="*/ 1333500 w 1333500"/>
              <a:gd name="connsiteY1" fmla="*/ 0 h 1714500"/>
              <a:gd name="connsiteX2" fmla="*/ 1333500 w 1333500"/>
              <a:gd name="connsiteY2" fmla="*/ 1714500 h 1714500"/>
              <a:gd name="connsiteX3" fmla="*/ 0 w 1333500"/>
              <a:gd name="connsiteY3" fmla="*/ 1714500 h 1714500"/>
              <a:gd name="connsiteX4" fmla="*/ 0 w 1333500"/>
              <a:gd name="connsiteY4" fmla="*/ 0 h 1714500"/>
              <a:gd name="connsiteX0" fmla="*/ 0 w 1856122"/>
              <a:gd name="connsiteY0" fmla="*/ 122516 h 1837016"/>
              <a:gd name="connsiteX1" fmla="*/ 1856122 w 1856122"/>
              <a:gd name="connsiteY1" fmla="*/ 0 h 1837016"/>
              <a:gd name="connsiteX2" fmla="*/ 1333500 w 1856122"/>
              <a:gd name="connsiteY2" fmla="*/ 1837016 h 1837016"/>
              <a:gd name="connsiteX3" fmla="*/ 0 w 1856122"/>
              <a:gd name="connsiteY3" fmla="*/ 1837016 h 1837016"/>
              <a:gd name="connsiteX4" fmla="*/ 0 w 1856122"/>
              <a:gd name="connsiteY4" fmla="*/ 122516 h 1837016"/>
              <a:gd name="connsiteX0" fmla="*/ 0 w 1856122"/>
              <a:gd name="connsiteY0" fmla="*/ 122516 h 1837016"/>
              <a:gd name="connsiteX1" fmla="*/ 1856122 w 1856122"/>
              <a:gd name="connsiteY1" fmla="*/ 0 h 1837016"/>
              <a:gd name="connsiteX2" fmla="*/ 1019658 w 1856122"/>
              <a:gd name="connsiteY2" fmla="*/ 1757129 h 1837016"/>
              <a:gd name="connsiteX3" fmla="*/ 0 w 1856122"/>
              <a:gd name="connsiteY3" fmla="*/ 1837016 h 1837016"/>
              <a:gd name="connsiteX4" fmla="*/ 0 w 1856122"/>
              <a:gd name="connsiteY4" fmla="*/ 122516 h 1837016"/>
              <a:gd name="connsiteX0" fmla="*/ 456162 w 2312284"/>
              <a:gd name="connsiteY0" fmla="*/ 122516 h 1757129"/>
              <a:gd name="connsiteX1" fmla="*/ 2312284 w 2312284"/>
              <a:gd name="connsiteY1" fmla="*/ 0 h 1757129"/>
              <a:gd name="connsiteX2" fmla="*/ 1475820 w 2312284"/>
              <a:gd name="connsiteY2" fmla="*/ 1757129 h 1757129"/>
              <a:gd name="connsiteX3" fmla="*/ 0 w 2312284"/>
              <a:gd name="connsiteY3" fmla="*/ 1543985 h 1757129"/>
              <a:gd name="connsiteX4" fmla="*/ 456162 w 2312284"/>
              <a:gd name="connsiteY4" fmla="*/ 122516 h 1757129"/>
              <a:gd name="connsiteX0" fmla="*/ 747851 w 2312284"/>
              <a:gd name="connsiteY0" fmla="*/ 0 h 1776597"/>
              <a:gd name="connsiteX1" fmla="*/ 2312284 w 2312284"/>
              <a:gd name="connsiteY1" fmla="*/ 19468 h 1776597"/>
              <a:gd name="connsiteX2" fmla="*/ 1475820 w 2312284"/>
              <a:gd name="connsiteY2" fmla="*/ 1776597 h 1776597"/>
              <a:gd name="connsiteX3" fmla="*/ 0 w 2312284"/>
              <a:gd name="connsiteY3" fmla="*/ 1563453 h 1776597"/>
              <a:gd name="connsiteX4" fmla="*/ 747851 w 2312284"/>
              <a:gd name="connsiteY4" fmla="*/ 0 h 177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4" h="1776597">
                <a:moveTo>
                  <a:pt x="747851" y="0"/>
                </a:moveTo>
                <a:lnTo>
                  <a:pt x="2312284" y="19468"/>
                </a:lnTo>
                <a:lnTo>
                  <a:pt x="1475820" y="1776597"/>
                </a:lnTo>
                <a:lnTo>
                  <a:pt x="0" y="1563453"/>
                </a:lnTo>
                <a:lnTo>
                  <a:pt x="747851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94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7725" y="1558925"/>
            <a:ext cx="5411788" cy="30575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0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2279687">
            <a:off x="7160335" y="1767189"/>
            <a:ext cx="1509880" cy="2523519"/>
          </a:xfrm>
          <a:custGeom>
            <a:avLst/>
            <a:gdLst>
              <a:gd name="connsiteX0" fmla="*/ 0 w 1581150"/>
              <a:gd name="connsiteY0" fmla="*/ 0 h 3048000"/>
              <a:gd name="connsiteX1" fmla="*/ 1581150 w 1581150"/>
              <a:gd name="connsiteY1" fmla="*/ 0 h 3048000"/>
              <a:gd name="connsiteX2" fmla="*/ 1581150 w 1581150"/>
              <a:gd name="connsiteY2" fmla="*/ 3048000 h 3048000"/>
              <a:gd name="connsiteX3" fmla="*/ 0 w 1581150"/>
              <a:gd name="connsiteY3" fmla="*/ 3048000 h 3048000"/>
              <a:gd name="connsiteX4" fmla="*/ 0 w 1581150"/>
              <a:gd name="connsiteY4" fmla="*/ 0 h 3048000"/>
              <a:gd name="connsiteX0" fmla="*/ 72686 w 1581150"/>
              <a:gd name="connsiteY0" fmla="*/ 402510 h 3048000"/>
              <a:gd name="connsiteX1" fmla="*/ 1581150 w 1581150"/>
              <a:gd name="connsiteY1" fmla="*/ 0 h 3048000"/>
              <a:gd name="connsiteX2" fmla="*/ 1581150 w 1581150"/>
              <a:gd name="connsiteY2" fmla="*/ 3048000 h 3048000"/>
              <a:gd name="connsiteX3" fmla="*/ 0 w 1581150"/>
              <a:gd name="connsiteY3" fmla="*/ 3048000 h 3048000"/>
              <a:gd name="connsiteX4" fmla="*/ 72686 w 1581150"/>
              <a:gd name="connsiteY4" fmla="*/ 402510 h 3048000"/>
              <a:gd name="connsiteX0" fmla="*/ 72686 w 1581150"/>
              <a:gd name="connsiteY0" fmla="*/ 0 h 2645490"/>
              <a:gd name="connsiteX1" fmla="*/ 1468982 w 1581150"/>
              <a:gd name="connsiteY1" fmla="*/ 289436 h 2645490"/>
              <a:gd name="connsiteX2" fmla="*/ 1581150 w 1581150"/>
              <a:gd name="connsiteY2" fmla="*/ 2645490 h 2645490"/>
              <a:gd name="connsiteX3" fmla="*/ 0 w 1581150"/>
              <a:gd name="connsiteY3" fmla="*/ 2645490 h 2645490"/>
              <a:gd name="connsiteX4" fmla="*/ 72686 w 1581150"/>
              <a:gd name="connsiteY4" fmla="*/ 0 h 2645490"/>
              <a:gd name="connsiteX0" fmla="*/ 0 w 1508464"/>
              <a:gd name="connsiteY0" fmla="*/ 0 h 2645490"/>
              <a:gd name="connsiteX1" fmla="*/ 1396296 w 1508464"/>
              <a:gd name="connsiteY1" fmla="*/ 289436 h 2645490"/>
              <a:gd name="connsiteX2" fmla="*/ 1508464 w 1508464"/>
              <a:gd name="connsiteY2" fmla="*/ 2645490 h 2645490"/>
              <a:gd name="connsiteX3" fmla="*/ 141739 w 1508464"/>
              <a:gd name="connsiteY3" fmla="*/ 2115399 h 2645490"/>
              <a:gd name="connsiteX4" fmla="*/ 0 w 1508464"/>
              <a:gd name="connsiteY4" fmla="*/ 0 h 2645490"/>
              <a:gd name="connsiteX0" fmla="*/ 0 w 1509880"/>
              <a:gd name="connsiteY0" fmla="*/ 0 h 2523519"/>
              <a:gd name="connsiteX1" fmla="*/ 1396296 w 1509880"/>
              <a:gd name="connsiteY1" fmla="*/ 289436 h 2523519"/>
              <a:gd name="connsiteX2" fmla="*/ 1509880 w 1509880"/>
              <a:gd name="connsiteY2" fmla="*/ 2523519 h 2523519"/>
              <a:gd name="connsiteX3" fmla="*/ 141739 w 1509880"/>
              <a:gd name="connsiteY3" fmla="*/ 2115399 h 2523519"/>
              <a:gd name="connsiteX4" fmla="*/ 0 w 1509880"/>
              <a:gd name="connsiteY4" fmla="*/ 0 h 25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880" h="2523519">
                <a:moveTo>
                  <a:pt x="0" y="0"/>
                </a:moveTo>
                <a:lnTo>
                  <a:pt x="1396296" y="289436"/>
                </a:lnTo>
                <a:lnTo>
                  <a:pt x="1509880" y="2523519"/>
                </a:lnTo>
                <a:lnTo>
                  <a:pt x="141739" y="211539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4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29200" y="2190750"/>
            <a:ext cx="2171700" cy="3867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57550" y="2247900"/>
            <a:ext cx="1581150" cy="4362450"/>
          </a:xfrm>
          <a:custGeom>
            <a:avLst/>
            <a:gdLst>
              <a:gd name="connsiteX0" fmla="*/ 0 w 2171700"/>
              <a:gd name="connsiteY0" fmla="*/ 0 h 3867150"/>
              <a:gd name="connsiteX1" fmla="*/ 2171700 w 2171700"/>
              <a:gd name="connsiteY1" fmla="*/ 0 h 3867150"/>
              <a:gd name="connsiteX2" fmla="*/ 2171700 w 2171700"/>
              <a:gd name="connsiteY2" fmla="*/ 3867150 h 3867150"/>
              <a:gd name="connsiteX3" fmla="*/ 0 w 2171700"/>
              <a:gd name="connsiteY3" fmla="*/ 3867150 h 3867150"/>
              <a:gd name="connsiteX4" fmla="*/ 0 w 2171700"/>
              <a:gd name="connsiteY4" fmla="*/ 0 h 3867150"/>
              <a:gd name="connsiteX0" fmla="*/ 895350 w 2171700"/>
              <a:gd name="connsiteY0" fmla="*/ 0 h 4133850"/>
              <a:gd name="connsiteX1" fmla="*/ 2171700 w 2171700"/>
              <a:gd name="connsiteY1" fmla="*/ 266700 h 4133850"/>
              <a:gd name="connsiteX2" fmla="*/ 2171700 w 2171700"/>
              <a:gd name="connsiteY2" fmla="*/ 4133850 h 4133850"/>
              <a:gd name="connsiteX3" fmla="*/ 0 w 2171700"/>
              <a:gd name="connsiteY3" fmla="*/ 4133850 h 4133850"/>
              <a:gd name="connsiteX4" fmla="*/ 895350 w 2171700"/>
              <a:gd name="connsiteY4" fmla="*/ 0 h 4133850"/>
              <a:gd name="connsiteX0" fmla="*/ 19050 w 1295400"/>
              <a:gd name="connsiteY0" fmla="*/ 0 h 4362450"/>
              <a:gd name="connsiteX1" fmla="*/ 1295400 w 1295400"/>
              <a:gd name="connsiteY1" fmla="*/ 266700 h 4362450"/>
              <a:gd name="connsiteX2" fmla="*/ 1295400 w 1295400"/>
              <a:gd name="connsiteY2" fmla="*/ 4133850 h 4362450"/>
              <a:gd name="connsiteX3" fmla="*/ 0 w 1295400"/>
              <a:gd name="connsiteY3" fmla="*/ 4362450 h 4362450"/>
              <a:gd name="connsiteX4" fmla="*/ 19050 w 1295400"/>
              <a:gd name="connsiteY4" fmla="*/ 0 h 4362450"/>
              <a:gd name="connsiteX0" fmla="*/ 19050 w 1562100"/>
              <a:gd name="connsiteY0" fmla="*/ 0 h 4362450"/>
              <a:gd name="connsiteX1" fmla="*/ 1562100 w 1562100"/>
              <a:gd name="connsiteY1" fmla="*/ 400050 h 4362450"/>
              <a:gd name="connsiteX2" fmla="*/ 1295400 w 1562100"/>
              <a:gd name="connsiteY2" fmla="*/ 4133850 h 4362450"/>
              <a:gd name="connsiteX3" fmla="*/ 0 w 1562100"/>
              <a:gd name="connsiteY3" fmla="*/ 4362450 h 4362450"/>
              <a:gd name="connsiteX4" fmla="*/ 19050 w 1562100"/>
              <a:gd name="connsiteY4" fmla="*/ 0 h 4362450"/>
              <a:gd name="connsiteX0" fmla="*/ 19050 w 1581150"/>
              <a:gd name="connsiteY0" fmla="*/ 0 h 4362450"/>
              <a:gd name="connsiteX1" fmla="*/ 1562100 w 1581150"/>
              <a:gd name="connsiteY1" fmla="*/ 400050 h 4362450"/>
              <a:gd name="connsiteX2" fmla="*/ 1581150 w 1581150"/>
              <a:gd name="connsiteY2" fmla="*/ 3810000 h 4362450"/>
              <a:gd name="connsiteX3" fmla="*/ 0 w 1581150"/>
              <a:gd name="connsiteY3" fmla="*/ 4362450 h 4362450"/>
              <a:gd name="connsiteX4" fmla="*/ 19050 w 1581150"/>
              <a:gd name="connsiteY4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4362450">
                <a:moveTo>
                  <a:pt x="19050" y="0"/>
                </a:moveTo>
                <a:lnTo>
                  <a:pt x="1562100" y="400050"/>
                </a:lnTo>
                <a:lnTo>
                  <a:pt x="1581150" y="3810000"/>
                </a:lnTo>
                <a:lnTo>
                  <a:pt x="0" y="4362450"/>
                </a:lnTo>
                <a:lnTo>
                  <a:pt x="1905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410450" y="2247900"/>
            <a:ext cx="1581150" cy="4305300"/>
          </a:xfrm>
          <a:custGeom>
            <a:avLst/>
            <a:gdLst>
              <a:gd name="connsiteX0" fmla="*/ 0 w 2171700"/>
              <a:gd name="connsiteY0" fmla="*/ 0 h 3867150"/>
              <a:gd name="connsiteX1" fmla="*/ 2171700 w 2171700"/>
              <a:gd name="connsiteY1" fmla="*/ 0 h 3867150"/>
              <a:gd name="connsiteX2" fmla="*/ 2171700 w 2171700"/>
              <a:gd name="connsiteY2" fmla="*/ 3867150 h 3867150"/>
              <a:gd name="connsiteX3" fmla="*/ 0 w 2171700"/>
              <a:gd name="connsiteY3" fmla="*/ 3867150 h 3867150"/>
              <a:gd name="connsiteX4" fmla="*/ 0 w 2171700"/>
              <a:gd name="connsiteY4" fmla="*/ 0 h 3867150"/>
              <a:gd name="connsiteX0" fmla="*/ 0 w 2438400"/>
              <a:gd name="connsiteY0" fmla="*/ 133350 h 3867150"/>
              <a:gd name="connsiteX1" fmla="*/ 2438400 w 2438400"/>
              <a:gd name="connsiteY1" fmla="*/ 0 h 3867150"/>
              <a:gd name="connsiteX2" fmla="*/ 2438400 w 2438400"/>
              <a:gd name="connsiteY2" fmla="*/ 3867150 h 3867150"/>
              <a:gd name="connsiteX3" fmla="*/ 266700 w 2438400"/>
              <a:gd name="connsiteY3" fmla="*/ 3867150 h 3867150"/>
              <a:gd name="connsiteX4" fmla="*/ 0 w 2438400"/>
              <a:gd name="connsiteY4" fmla="*/ 133350 h 3867150"/>
              <a:gd name="connsiteX0" fmla="*/ 0 w 2438400"/>
              <a:gd name="connsiteY0" fmla="*/ 400050 h 4133850"/>
              <a:gd name="connsiteX1" fmla="*/ 1562100 w 2438400"/>
              <a:gd name="connsiteY1" fmla="*/ 0 h 4133850"/>
              <a:gd name="connsiteX2" fmla="*/ 2438400 w 2438400"/>
              <a:gd name="connsiteY2" fmla="*/ 4133850 h 4133850"/>
              <a:gd name="connsiteX3" fmla="*/ 266700 w 2438400"/>
              <a:gd name="connsiteY3" fmla="*/ 4133850 h 4133850"/>
              <a:gd name="connsiteX4" fmla="*/ 0 w 2438400"/>
              <a:gd name="connsiteY4" fmla="*/ 400050 h 4133850"/>
              <a:gd name="connsiteX0" fmla="*/ 0 w 1581150"/>
              <a:gd name="connsiteY0" fmla="*/ 400050 h 4305300"/>
              <a:gd name="connsiteX1" fmla="*/ 1562100 w 1581150"/>
              <a:gd name="connsiteY1" fmla="*/ 0 h 4305300"/>
              <a:gd name="connsiteX2" fmla="*/ 1581150 w 1581150"/>
              <a:gd name="connsiteY2" fmla="*/ 4305300 h 4305300"/>
              <a:gd name="connsiteX3" fmla="*/ 266700 w 1581150"/>
              <a:gd name="connsiteY3" fmla="*/ 4133850 h 4305300"/>
              <a:gd name="connsiteX4" fmla="*/ 0 w 1581150"/>
              <a:gd name="connsiteY4" fmla="*/ 400050 h 4305300"/>
              <a:gd name="connsiteX0" fmla="*/ 0 w 1581150"/>
              <a:gd name="connsiteY0" fmla="*/ 400050 h 4305300"/>
              <a:gd name="connsiteX1" fmla="*/ 1562100 w 1581150"/>
              <a:gd name="connsiteY1" fmla="*/ 0 h 4305300"/>
              <a:gd name="connsiteX2" fmla="*/ 1581150 w 1581150"/>
              <a:gd name="connsiteY2" fmla="*/ 4305300 h 4305300"/>
              <a:gd name="connsiteX3" fmla="*/ 19050 w 1581150"/>
              <a:gd name="connsiteY3" fmla="*/ 3829050 h 4305300"/>
              <a:gd name="connsiteX4" fmla="*/ 0 w 1581150"/>
              <a:gd name="connsiteY4" fmla="*/ 40005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4305300">
                <a:moveTo>
                  <a:pt x="0" y="400050"/>
                </a:moveTo>
                <a:lnTo>
                  <a:pt x="1562100" y="0"/>
                </a:lnTo>
                <a:lnTo>
                  <a:pt x="1581150" y="4305300"/>
                </a:lnTo>
                <a:lnTo>
                  <a:pt x="19050" y="3829050"/>
                </a:lnTo>
                <a:lnTo>
                  <a:pt x="0" y="4000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011478" y="2371725"/>
            <a:ext cx="1409700" cy="4114800"/>
          </a:xfrm>
          <a:custGeom>
            <a:avLst/>
            <a:gdLst>
              <a:gd name="connsiteX0" fmla="*/ 0 w 2171700"/>
              <a:gd name="connsiteY0" fmla="*/ 0 h 3867150"/>
              <a:gd name="connsiteX1" fmla="*/ 2171700 w 2171700"/>
              <a:gd name="connsiteY1" fmla="*/ 0 h 3867150"/>
              <a:gd name="connsiteX2" fmla="*/ 2171700 w 2171700"/>
              <a:gd name="connsiteY2" fmla="*/ 3867150 h 3867150"/>
              <a:gd name="connsiteX3" fmla="*/ 0 w 2171700"/>
              <a:gd name="connsiteY3" fmla="*/ 3867150 h 3867150"/>
              <a:gd name="connsiteX4" fmla="*/ 0 w 2171700"/>
              <a:gd name="connsiteY4" fmla="*/ 0 h 3867150"/>
              <a:gd name="connsiteX0" fmla="*/ 0 w 2438400"/>
              <a:gd name="connsiteY0" fmla="*/ 133350 h 3867150"/>
              <a:gd name="connsiteX1" fmla="*/ 2438400 w 2438400"/>
              <a:gd name="connsiteY1" fmla="*/ 0 h 3867150"/>
              <a:gd name="connsiteX2" fmla="*/ 2438400 w 2438400"/>
              <a:gd name="connsiteY2" fmla="*/ 3867150 h 3867150"/>
              <a:gd name="connsiteX3" fmla="*/ 266700 w 2438400"/>
              <a:gd name="connsiteY3" fmla="*/ 3867150 h 3867150"/>
              <a:gd name="connsiteX4" fmla="*/ 0 w 2438400"/>
              <a:gd name="connsiteY4" fmla="*/ 133350 h 3867150"/>
              <a:gd name="connsiteX0" fmla="*/ 0 w 2438400"/>
              <a:gd name="connsiteY0" fmla="*/ 400050 h 4133850"/>
              <a:gd name="connsiteX1" fmla="*/ 1562100 w 2438400"/>
              <a:gd name="connsiteY1" fmla="*/ 0 h 4133850"/>
              <a:gd name="connsiteX2" fmla="*/ 2438400 w 2438400"/>
              <a:gd name="connsiteY2" fmla="*/ 4133850 h 4133850"/>
              <a:gd name="connsiteX3" fmla="*/ 266700 w 2438400"/>
              <a:gd name="connsiteY3" fmla="*/ 4133850 h 4133850"/>
              <a:gd name="connsiteX4" fmla="*/ 0 w 2438400"/>
              <a:gd name="connsiteY4" fmla="*/ 400050 h 4133850"/>
              <a:gd name="connsiteX0" fmla="*/ 0 w 1581150"/>
              <a:gd name="connsiteY0" fmla="*/ 400050 h 4305300"/>
              <a:gd name="connsiteX1" fmla="*/ 1562100 w 1581150"/>
              <a:gd name="connsiteY1" fmla="*/ 0 h 4305300"/>
              <a:gd name="connsiteX2" fmla="*/ 1581150 w 1581150"/>
              <a:gd name="connsiteY2" fmla="*/ 4305300 h 4305300"/>
              <a:gd name="connsiteX3" fmla="*/ 266700 w 1581150"/>
              <a:gd name="connsiteY3" fmla="*/ 4133850 h 4305300"/>
              <a:gd name="connsiteX4" fmla="*/ 0 w 1581150"/>
              <a:gd name="connsiteY4" fmla="*/ 400050 h 4305300"/>
              <a:gd name="connsiteX0" fmla="*/ 0 w 1581150"/>
              <a:gd name="connsiteY0" fmla="*/ 400050 h 4305300"/>
              <a:gd name="connsiteX1" fmla="*/ 1562100 w 1581150"/>
              <a:gd name="connsiteY1" fmla="*/ 0 h 4305300"/>
              <a:gd name="connsiteX2" fmla="*/ 1581150 w 1581150"/>
              <a:gd name="connsiteY2" fmla="*/ 4305300 h 4305300"/>
              <a:gd name="connsiteX3" fmla="*/ 19050 w 1581150"/>
              <a:gd name="connsiteY3" fmla="*/ 3829050 h 4305300"/>
              <a:gd name="connsiteX4" fmla="*/ 0 w 1581150"/>
              <a:gd name="connsiteY4" fmla="*/ 400050 h 4305300"/>
              <a:gd name="connsiteX0" fmla="*/ 0 w 1562100"/>
              <a:gd name="connsiteY0" fmla="*/ 495300 h 4305300"/>
              <a:gd name="connsiteX1" fmla="*/ 1543050 w 1562100"/>
              <a:gd name="connsiteY1" fmla="*/ 0 h 4305300"/>
              <a:gd name="connsiteX2" fmla="*/ 1562100 w 1562100"/>
              <a:gd name="connsiteY2" fmla="*/ 4305300 h 4305300"/>
              <a:gd name="connsiteX3" fmla="*/ 0 w 1562100"/>
              <a:gd name="connsiteY3" fmla="*/ 3829050 h 4305300"/>
              <a:gd name="connsiteX4" fmla="*/ 0 w 1562100"/>
              <a:gd name="connsiteY4" fmla="*/ 495300 h 4305300"/>
              <a:gd name="connsiteX0" fmla="*/ 0 w 1562100"/>
              <a:gd name="connsiteY0" fmla="*/ 400050 h 4210050"/>
              <a:gd name="connsiteX1" fmla="*/ 1390650 w 1562100"/>
              <a:gd name="connsiteY1" fmla="*/ 0 h 4210050"/>
              <a:gd name="connsiteX2" fmla="*/ 1562100 w 1562100"/>
              <a:gd name="connsiteY2" fmla="*/ 4210050 h 4210050"/>
              <a:gd name="connsiteX3" fmla="*/ 0 w 1562100"/>
              <a:gd name="connsiteY3" fmla="*/ 3733800 h 4210050"/>
              <a:gd name="connsiteX4" fmla="*/ 0 w 1562100"/>
              <a:gd name="connsiteY4" fmla="*/ 400050 h 4210050"/>
              <a:gd name="connsiteX0" fmla="*/ 0 w 1447800"/>
              <a:gd name="connsiteY0" fmla="*/ 400050 h 4114800"/>
              <a:gd name="connsiteX1" fmla="*/ 1390650 w 1447800"/>
              <a:gd name="connsiteY1" fmla="*/ 0 h 4114800"/>
              <a:gd name="connsiteX2" fmla="*/ 1447800 w 1447800"/>
              <a:gd name="connsiteY2" fmla="*/ 4114800 h 4114800"/>
              <a:gd name="connsiteX3" fmla="*/ 0 w 1447800"/>
              <a:gd name="connsiteY3" fmla="*/ 3733800 h 4114800"/>
              <a:gd name="connsiteX4" fmla="*/ 0 w 1447800"/>
              <a:gd name="connsiteY4" fmla="*/ 400050 h 4114800"/>
              <a:gd name="connsiteX0" fmla="*/ 0 w 1447800"/>
              <a:gd name="connsiteY0" fmla="*/ 400050 h 4114800"/>
              <a:gd name="connsiteX1" fmla="*/ 1390650 w 1447800"/>
              <a:gd name="connsiteY1" fmla="*/ 0 h 4114800"/>
              <a:gd name="connsiteX2" fmla="*/ 1447800 w 1447800"/>
              <a:gd name="connsiteY2" fmla="*/ 4114800 h 4114800"/>
              <a:gd name="connsiteX3" fmla="*/ 0 w 1447800"/>
              <a:gd name="connsiteY3" fmla="*/ 3619500 h 4114800"/>
              <a:gd name="connsiteX4" fmla="*/ 0 w 1447800"/>
              <a:gd name="connsiteY4" fmla="*/ 400050 h 4114800"/>
              <a:gd name="connsiteX0" fmla="*/ 0 w 1409700"/>
              <a:gd name="connsiteY0" fmla="*/ 400050 h 4114800"/>
              <a:gd name="connsiteX1" fmla="*/ 1390650 w 1409700"/>
              <a:gd name="connsiteY1" fmla="*/ 0 h 4114800"/>
              <a:gd name="connsiteX2" fmla="*/ 1409700 w 1409700"/>
              <a:gd name="connsiteY2" fmla="*/ 4114800 h 4114800"/>
              <a:gd name="connsiteX3" fmla="*/ 0 w 1409700"/>
              <a:gd name="connsiteY3" fmla="*/ 3619500 h 4114800"/>
              <a:gd name="connsiteX4" fmla="*/ 0 w 1409700"/>
              <a:gd name="connsiteY4" fmla="*/ 40005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4114800">
                <a:moveTo>
                  <a:pt x="0" y="400050"/>
                </a:moveTo>
                <a:lnTo>
                  <a:pt x="1390650" y="0"/>
                </a:lnTo>
                <a:lnTo>
                  <a:pt x="1409700" y="4114800"/>
                </a:lnTo>
                <a:lnTo>
                  <a:pt x="0" y="3619500"/>
                </a:lnTo>
                <a:lnTo>
                  <a:pt x="0" y="4000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99397" y="2389958"/>
            <a:ext cx="1447800" cy="4076700"/>
          </a:xfrm>
          <a:custGeom>
            <a:avLst/>
            <a:gdLst>
              <a:gd name="connsiteX0" fmla="*/ 0 w 2171700"/>
              <a:gd name="connsiteY0" fmla="*/ 0 h 3867150"/>
              <a:gd name="connsiteX1" fmla="*/ 2171700 w 2171700"/>
              <a:gd name="connsiteY1" fmla="*/ 0 h 3867150"/>
              <a:gd name="connsiteX2" fmla="*/ 2171700 w 2171700"/>
              <a:gd name="connsiteY2" fmla="*/ 3867150 h 3867150"/>
              <a:gd name="connsiteX3" fmla="*/ 0 w 2171700"/>
              <a:gd name="connsiteY3" fmla="*/ 3867150 h 3867150"/>
              <a:gd name="connsiteX4" fmla="*/ 0 w 2171700"/>
              <a:gd name="connsiteY4" fmla="*/ 0 h 3867150"/>
              <a:gd name="connsiteX0" fmla="*/ 895350 w 2171700"/>
              <a:gd name="connsiteY0" fmla="*/ 0 h 4133850"/>
              <a:gd name="connsiteX1" fmla="*/ 2171700 w 2171700"/>
              <a:gd name="connsiteY1" fmla="*/ 266700 h 4133850"/>
              <a:gd name="connsiteX2" fmla="*/ 2171700 w 2171700"/>
              <a:gd name="connsiteY2" fmla="*/ 4133850 h 4133850"/>
              <a:gd name="connsiteX3" fmla="*/ 0 w 2171700"/>
              <a:gd name="connsiteY3" fmla="*/ 4133850 h 4133850"/>
              <a:gd name="connsiteX4" fmla="*/ 895350 w 2171700"/>
              <a:gd name="connsiteY4" fmla="*/ 0 h 4133850"/>
              <a:gd name="connsiteX0" fmla="*/ 19050 w 1295400"/>
              <a:gd name="connsiteY0" fmla="*/ 0 h 4362450"/>
              <a:gd name="connsiteX1" fmla="*/ 1295400 w 1295400"/>
              <a:gd name="connsiteY1" fmla="*/ 266700 h 4362450"/>
              <a:gd name="connsiteX2" fmla="*/ 1295400 w 1295400"/>
              <a:gd name="connsiteY2" fmla="*/ 4133850 h 4362450"/>
              <a:gd name="connsiteX3" fmla="*/ 0 w 1295400"/>
              <a:gd name="connsiteY3" fmla="*/ 4362450 h 4362450"/>
              <a:gd name="connsiteX4" fmla="*/ 19050 w 1295400"/>
              <a:gd name="connsiteY4" fmla="*/ 0 h 4362450"/>
              <a:gd name="connsiteX0" fmla="*/ 19050 w 1562100"/>
              <a:gd name="connsiteY0" fmla="*/ 0 h 4362450"/>
              <a:gd name="connsiteX1" fmla="*/ 1562100 w 1562100"/>
              <a:gd name="connsiteY1" fmla="*/ 400050 h 4362450"/>
              <a:gd name="connsiteX2" fmla="*/ 1295400 w 1562100"/>
              <a:gd name="connsiteY2" fmla="*/ 4133850 h 4362450"/>
              <a:gd name="connsiteX3" fmla="*/ 0 w 1562100"/>
              <a:gd name="connsiteY3" fmla="*/ 4362450 h 4362450"/>
              <a:gd name="connsiteX4" fmla="*/ 19050 w 1562100"/>
              <a:gd name="connsiteY4" fmla="*/ 0 h 4362450"/>
              <a:gd name="connsiteX0" fmla="*/ 19050 w 1581150"/>
              <a:gd name="connsiteY0" fmla="*/ 0 h 4362450"/>
              <a:gd name="connsiteX1" fmla="*/ 1562100 w 1581150"/>
              <a:gd name="connsiteY1" fmla="*/ 400050 h 4362450"/>
              <a:gd name="connsiteX2" fmla="*/ 1581150 w 1581150"/>
              <a:gd name="connsiteY2" fmla="*/ 3810000 h 4362450"/>
              <a:gd name="connsiteX3" fmla="*/ 0 w 1581150"/>
              <a:gd name="connsiteY3" fmla="*/ 4362450 h 4362450"/>
              <a:gd name="connsiteX4" fmla="*/ 19050 w 1581150"/>
              <a:gd name="connsiteY4" fmla="*/ 0 h 4362450"/>
              <a:gd name="connsiteX0" fmla="*/ 114300 w 1581150"/>
              <a:gd name="connsiteY0" fmla="*/ 0 h 4210050"/>
              <a:gd name="connsiteX1" fmla="*/ 1562100 w 1581150"/>
              <a:gd name="connsiteY1" fmla="*/ 247650 h 4210050"/>
              <a:gd name="connsiteX2" fmla="*/ 1581150 w 1581150"/>
              <a:gd name="connsiteY2" fmla="*/ 3657600 h 4210050"/>
              <a:gd name="connsiteX3" fmla="*/ 0 w 1581150"/>
              <a:gd name="connsiteY3" fmla="*/ 4210050 h 4210050"/>
              <a:gd name="connsiteX4" fmla="*/ 114300 w 1581150"/>
              <a:gd name="connsiteY4" fmla="*/ 0 h 4210050"/>
              <a:gd name="connsiteX0" fmla="*/ 114300 w 1581150"/>
              <a:gd name="connsiteY0" fmla="*/ 0 h 4210050"/>
              <a:gd name="connsiteX1" fmla="*/ 1504950 w 1581150"/>
              <a:gd name="connsiteY1" fmla="*/ 342900 h 4210050"/>
              <a:gd name="connsiteX2" fmla="*/ 1581150 w 1581150"/>
              <a:gd name="connsiteY2" fmla="*/ 3657600 h 4210050"/>
              <a:gd name="connsiteX3" fmla="*/ 0 w 1581150"/>
              <a:gd name="connsiteY3" fmla="*/ 4210050 h 4210050"/>
              <a:gd name="connsiteX4" fmla="*/ 114300 w 1581150"/>
              <a:gd name="connsiteY4" fmla="*/ 0 h 4210050"/>
              <a:gd name="connsiteX0" fmla="*/ 114300 w 1504950"/>
              <a:gd name="connsiteY0" fmla="*/ 0 h 4210050"/>
              <a:gd name="connsiteX1" fmla="*/ 1504950 w 1504950"/>
              <a:gd name="connsiteY1" fmla="*/ 342900 h 4210050"/>
              <a:gd name="connsiteX2" fmla="*/ 1447800 w 1504950"/>
              <a:gd name="connsiteY2" fmla="*/ 3543300 h 4210050"/>
              <a:gd name="connsiteX3" fmla="*/ 0 w 1504950"/>
              <a:gd name="connsiteY3" fmla="*/ 4210050 h 4210050"/>
              <a:gd name="connsiteX4" fmla="*/ 114300 w 1504950"/>
              <a:gd name="connsiteY4" fmla="*/ 0 h 4210050"/>
              <a:gd name="connsiteX0" fmla="*/ 57150 w 1447800"/>
              <a:gd name="connsiteY0" fmla="*/ 0 h 4057650"/>
              <a:gd name="connsiteX1" fmla="*/ 1447800 w 1447800"/>
              <a:gd name="connsiteY1" fmla="*/ 342900 h 4057650"/>
              <a:gd name="connsiteX2" fmla="*/ 1390650 w 1447800"/>
              <a:gd name="connsiteY2" fmla="*/ 3543300 h 4057650"/>
              <a:gd name="connsiteX3" fmla="*/ 0 w 1447800"/>
              <a:gd name="connsiteY3" fmla="*/ 4057650 h 4057650"/>
              <a:gd name="connsiteX4" fmla="*/ 57150 w 1447800"/>
              <a:gd name="connsiteY4" fmla="*/ 0 h 4057650"/>
              <a:gd name="connsiteX0" fmla="*/ 57150 w 1447800"/>
              <a:gd name="connsiteY0" fmla="*/ 0 h 4057650"/>
              <a:gd name="connsiteX1" fmla="*/ 1447800 w 1447800"/>
              <a:gd name="connsiteY1" fmla="*/ 342900 h 4057650"/>
              <a:gd name="connsiteX2" fmla="*/ 1447800 w 1447800"/>
              <a:gd name="connsiteY2" fmla="*/ 3581400 h 4057650"/>
              <a:gd name="connsiteX3" fmla="*/ 0 w 1447800"/>
              <a:gd name="connsiteY3" fmla="*/ 4057650 h 4057650"/>
              <a:gd name="connsiteX4" fmla="*/ 57150 w 1447800"/>
              <a:gd name="connsiteY4" fmla="*/ 0 h 4057650"/>
              <a:gd name="connsiteX0" fmla="*/ 0 w 1447800"/>
              <a:gd name="connsiteY0" fmla="*/ 0 h 4076700"/>
              <a:gd name="connsiteX1" fmla="*/ 1447800 w 1447800"/>
              <a:gd name="connsiteY1" fmla="*/ 361950 h 4076700"/>
              <a:gd name="connsiteX2" fmla="*/ 1447800 w 1447800"/>
              <a:gd name="connsiteY2" fmla="*/ 3600450 h 4076700"/>
              <a:gd name="connsiteX3" fmla="*/ 0 w 1447800"/>
              <a:gd name="connsiteY3" fmla="*/ 4076700 h 4076700"/>
              <a:gd name="connsiteX4" fmla="*/ 0 w 1447800"/>
              <a:gd name="connsiteY4" fmla="*/ 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4076700">
                <a:moveTo>
                  <a:pt x="0" y="0"/>
                </a:moveTo>
                <a:lnTo>
                  <a:pt x="1447800" y="361950"/>
                </a:lnTo>
                <a:lnTo>
                  <a:pt x="1447800" y="3600450"/>
                </a:lnTo>
                <a:lnTo>
                  <a:pt x="0" y="4076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1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1152988">
            <a:off x="117827" y="3101601"/>
            <a:ext cx="5388856" cy="2904676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  <a:gd name="connsiteX4" fmla="*/ 0 w 4552950"/>
              <a:gd name="connsiteY4" fmla="*/ 0 h 2857500"/>
              <a:gd name="connsiteX0" fmla="*/ 12022 w 4552950"/>
              <a:gd name="connsiteY0" fmla="*/ 439639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  <a:gd name="connsiteX4" fmla="*/ 12022 w 4552950"/>
              <a:gd name="connsiteY4" fmla="*/ 439639 h 2857500"/>
              <a:gd name="connsiteX0" fmla="*/ 64344 w 4605272"/>
              <a:gd name="connsiteY0" fmla="*/ 439639 h 2996780"/>
              <a:gd name="connsiteX1" fmla="*/ 4605272 w 4605272"/>
              <a:gd name="connsiteY1" fmla="*/ 0 h 2996780"/>
              <a:gd name="connsiteX2" fmla="*/ 4605272 w 4605272"/>
              <a:gd name="connsiteY2" fmla="*/ 2857500 h 2996780"/>
              <a:gd name="connsiteX3" fmla="*/ 0 w 4605272"/>
              <a:gd name="connsiteY3" fmla="*/ 2996780 h 2996780"/>
              <a:gd name="connsiteX4" fmla="*/ 64344 w 4605272"/>
              <a:gd name="connsiteY4" fmla="*/ 439639 h 2996780"/>
              <a:gd name="connsiteX0" fmla="*/ 64344 w 4605272"/>
              <a:gd name="connsiteY0" fmla="*/ 573169 h 3130310"/>
              <a:gd name="connsiteX1" fmla="*/ 4235944 w 4605272"/>
              <a:gd name="connsiteY1" fmla="*/ 0 h 3130310"/>
              <a:gd name="connsiteX2" fmla="*/ 4605272 w 4605272"/>
              <a:gd name="connsiteY2" fmla="*/ 2991030 h 3130310"/>
              <a:gd name="connsiteX3" fmla="*/ 0 w 4605272"/>
              <a:gd name="connsiteY3" fmla="*/ 3130310 h 3130310"/>
              <a:gd name="connsiteX4" fmla="*/ 64344 w 4605272"/>
              <a:gd name="connsiteY4" fmla="*/ 573169 h 3130310"/>
              <a:gd name="connsiteX0" fmla="*/ 64344 w 4704987"/>
              <a:gd name="connsiteY0" fmla="*/ 573169 h 3130310"/>
              <a:gd name="connsiteX1" fmla="*/ 4235944 w 4704987"/>
              <a:gd name="connsiteY1" fmla="*/ 0 h 3130310"/>
              <a:gd name="connsiteX2" fmla="*/ 4704987 w 4704987"/>
              <a:gd name="connsiteY2" fmla="*/ 2351052 h 3130310"/>
              <a:gd name="connsiteX3" fmla="*/ 0 w 4704987"/>
              <a:gd name="connsiteY3" fmla="*/ 3130310 h 3130310"/>
              <a:gd name="connsiteX4" fmla="*/ 64344 w 4704987"/>
              <a:gd name="connsiteY4" fmla="*/ 573169 h 3130310"/>
              <a:gd name="connsiteX0" fmla="*/ 748213 w 5388856"/>
              <a:gd name="connsiteY0" fmla="*/ 573169 h 2904676"/>
              <a:gd name="connsiteX1" fmla="*/ 4919813 w 5388856"/>
              <a:gd name="connsiteY1" fmla="*/ 0 h 2904676"/>
              <a:gd name="connsiteX2" fmla="*/ 5388856 w 5388856"/>
              <a:gd name="connsiteY2" fmla="*/ 2351052 h 2904676"/>
              <a:gd name="connsiteX3" fmla="*/ 0 w 5388856"/>
              <a:gd name="connsiteY3" fmla="*/ 2904676 h 2904676"/>
              <a:gd name="connsiteX4" fmla="*/ 748213 w 5388856"/>
              <a:gd name="connsiteY4" fmla="*/ 573169 h 2904676"/>
              <a:gd name="connsiteX0" fmla="*/ 748213 w 5388856"/>
              <a:gd name="connsiteY0" fmla="*/ 573169 h 2904676"/>
              <a:gd name="connsiteX1" fmla="*/ 4919813 w 5388856"/>
              <a:gd name="connsiteY1" fmla="*/ 0 h 2904676"/>
              <a:gd name="connsiteX2" fmla="*/ 5388856 w 5388856"/>
              <a:gd name="connsiteY2" fmla="*/ 2351052 h 2904676"/>
              <a:gd name="connsiteX3" fmla="*/ 0 w 5388856"/>
              <a:gd name="connsiteY3" fmla="*/ 2904676 h 2904676"/>
              <a:gd name="connsiteX4" fmla="*/ 748213 w 5388856"/>
              <a:gd name="connsiteY4" fmla="*/ 573169 h 2904676"/>
              <a:gd name="connsiteX0" fmla="*/ 748213 w 5388856"/>
              <a:gd name="connsiteY0" fmla="*/ 573169 h 2904676"/>
              <a:gd name="connsiteX1" fmla="*/ 4919813 w 5388856"/>
              <a:gd name="connsiteY1" fmla="*/ 0 h 2904676"/>
              <a:gd name="connsiteX2" fmla="*/ 5388856 w 5388856"/>
              <a:gd name="connsiteY2" fmla="*/ 2351052 h 2904676"/>
              <a:gd name="connsiteX3" fmla="*/ 0 w 5388856"/>
              <a:gd name="connsiteY3" fmla="*/ 2904676 h 2904676"/>
              <a:gd name="connsiteX4" fmla="*/ 748213 w 5388856"/>
              <a:gd name="connsiteY4" fmla="*/ 573169 h 29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856" h="2904676">
                <a:moveTo>
                  <a:pt x="748213" y="573169"/>
                </a:moveTo>
                <a:lnTo>
                  <a:pt x="4919813" y="0"/>
                </a:lnTo>
                <a:lnTo>
                  <a:pt x="5388856" y="2351052"/>
                </a:lnTo>
                <a:lnTo>
                  <a:pt x="0" y="2904676"/>
                </a:lnTo>
                <a:cubicBezTo>
                  <a:pt x="216065" y="2186200"/>
                  <a:pt x="526700" y="1333893"/>
                  <a:pt x="748213" y="573169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7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1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05400" y="1295400"/>
            <a:ext cx="3638550" cy="556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34500" y="571500"/>
            <a:ext cx="2171700" cy="2724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334500" y="3829050"/>
            <a:ext cx="2171700" cy="2724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19625" y="-19050"/>
            <a:ext cx="6181725" cy="5505450"/>
          </a:xfrm>
          <a:custGeom>
            <a:avLst/>
            <a:gdLst>
              <a:gd name="connsiteX0" fmla="*/ 0 w 5391150"/>
              <a:gd name="connsiteY0" fmla="*/ 5219700 h 5219700"/>
              <a:gd name="connsiteX1" fmla="*/ 2695575 w 5391150"/>
              <a:gd name="connsiteY1" fmla="*/ 0 h 5219700"/>
              <a:gd name="connsiteX2" fmla="*/ 5391150 w 5391150"/>
              <a:gd name="connsiteY2" fmla="*/ 5219700 h 5219700"/>
              <a:gd name="connsiteX3" fmla="*/ 0 w 5391150"/>
              <a:gd name="connsiteY3" fmla="*/ 5219700 h 5219700"/>
              <a:gd name="connsiteX0" fmla="*/ 0 w 8877300"/>
              <a:gd name="connsiteY0" fmla="*/ 5238750 h 5238750"/>
              <a:gd name="connsiteX1" fmla="*/ 2695575 w 8877300"/>
              <a:gd name="connsiteY1" fmla="*/ 19050 h 5238750"/>
              <a:gd name="connsiteX2" fmla="*/ 8877300 w 8877300"/>
              <a:gd name="connsiteY2" fmla="*/ 0 h 5238750"/>
              <a:gd name="connsiteX3" fmla="*/ 0 w 8877300"/>
              <a:gd name="connsiteY3" fmla="*/ 5238750 h 5238750"/>
              <a:gd name="connsiteX0" fmla="*/ 2105025 w 6181725"/>
              <a:gd name="connsiteY0" fmla="*/ 5505450 h 5505450"/>
              <a:gd name="connsiteX1" fmla="*/ 0 w 6181725"/>
              <a:gd name="connsiteY1" fmla="*/ 19050 h 5505450"/>
              <a:gd name="connsiteX2" fmla="*/ 6181725 w 6181725"/>
              <a:gd name="connsiteY2" fmla="*/ 0 h 5505450"/>
              <a:gd name="connsiteX3" fmla="*/ 2105025 w 6181725"/>
              <a:gd name="connsiteY3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725" h="5505450">
                <a:moveTo>
                  <a:pt x="2105025" y="5505450"/>
                </a:moveTo>
                <a:lnTo>
                  <a:pt x="0" y="19050"/>
                </a:lnTo>
                <a:lnTo>
                  <a:pt x="6181725" y="0"/>
                </a:lnTo>
                <a:lnTo>
                  <a:pt x="2105025" y="55054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34250" y="2971800"/>
            <a:ext cx="1943100" cy="2800350"/>
          </a:xfrm>
          <a:custGeom>
            <a:avLst/>
            <a:gdLst>
              <a:gd name="connsiteX0" fmla="*/ 0 w 2686050"/>
              <a:gd name="connsiteY0" fmla="*/ 2286000 h 2286000"/>
              <a:gd name="connsiteX1" fmla="*/ 1343025 w 2686050"/>
              <a:gd name="connsiteY1" fmla="*/ 0 h 2286000"/>
              <a:gd name="connsiteX2" fmla="*/ 2686050 w 2686050"/>
              <a:gd name="connsiteY2" fmla="*/ 2286000 h 2286000"/>
              <a:gd name="connsiteX3" fmla="*/ 0 w 2686050"/>
              <a:gd name="connsiteY3" fmla="*/ 2286000 h 2286000"/>
              <a:gd name="connsiteX0" fmla="*/ 0 w 4171950"/>
              <a:gd name="connsiteY0" fmla="*/ 590550 h 2286000"/>
              <a:gd name="connsiteX1" fmla="*/ 2828925 w 4171950"/>
              <a:gd name="connsiteY1" fmla="*/ 0 h 2286000"/>
              <a:gd name="connsiteX2" fmla="*/ 4171950 w 4171950"/>
              <a:gd name="connsiteY2" fmla="*/ 2286000 h 2286000"/>
              <a:gd name="connsiteX3" fmla="*/ 0 w 4171950"/>
              <a:gd name="connsiteY3" fmla="*/ 590550 h 2286000"/>
              <a:gd name="connsiteX0" fmla="*/ 0 w 4171950"/>
              <a:gd name="connsiteY0" fmla="*/ 2000250 h 3695700"/>
              <a:gd name="connsiteX1" fmla="*/ 1457325 w 4171950"/>
              <a:gd name="connsiteY1" fmla="*/ 0 h 3695700"/>
              <a:gd name="connsiteX2" fmla="*/ 4171950 w 4171950"/>
              <a:gd name="connsiteY2" fmla="*/ 3695700 h 3695700"/>
              <a:gd name="connsiteX3" fmla="*/ 0 w 4171950"/>
              <a:gd name="connsiteY3" fmla="*/ 2000250 h 3695700"/>
              <a:gd name="connsiteX0" fmla="*/ 0 w 1943100"/>
              <a:gd name="connsiteY0" fmla="*/ 2000250 h 2800350"/>
              <a:gd name="connsiteX1" fmla="*/ 1457325 w 1943100"/>
              <a:gd name="connsiteY1" fmla="*/ 0 h 2800350"/>
              <a:gd name="connsiteX2" fmla="*/ 1943100 w 1943100"/>
              <a:gd name="connsiteY2" fmla="*/ 2800350 h 2800350"/>
              <a:gd name="connsiteX3" fmla="*/ 0 w 1943100"/>
              <a:gd name="connsiteY3" fmla="*/ 20002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2800350">
                <a:moveTo>
                  <a:pt x="0" y="2000250"/>
                </a:moveTo>
                <a:lnTo>
                  <a:pt x="1457325" y="0"/>
                </a:lnTo>
                <a:lnTo>
                  <a:pt x="1943100" y="28003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776" y="-19050"/>
            <a:ext cx="6681972" cy="3448050"/>
          </a:xfrm>
          <a:custGeom>
            <a:avLst/>
            <a:gdLst>
              <a:gd name="connsiteX0" fmla="*/ 0 w 4929372"/>
              <a:gd name="connsiteY0" fmla="*/ 4849942 h 4849942"/>
              <a:gd name="connsiteX1" fmla="*/ 0 w 4929372"/>
              <a:gd name="connsiteY1" fmla="*/ 0 h 4849942"/>
              <a:gd name="connsiteX2" fmla="*/ 4929372 w 4929372"/>
              <a:gd name="connsiteY2" fmla="*/ 4849942 h 4849942"/>
              <a:gd name="connsiteX3" fmla="*/ 0 w 4929372"/>
              <a:gd name="connsiteY3" fmla="*/ 4849942 h 4849942"/>
              <a:gd name="connsiteX0" fmla="*/ 0 w 4357872"/>
              <a:gd name="connsiteY0" fmla="*/ 4849942 h 4849942"/>
              <a:gd name="connsiteX1" fmla="*/ 0 w 4357872"/>
              <a:gd name="connsiteY1" fmla="*/ 0 h 4849942"/>
              <a:gd name="connsiteX2" fmla="*/ 4357872 w 4357872"/>
              <a:gd name="connsiteY2" fmla="*/ 1382842 h 4849942"/>
              <a:gd name="connsiteX3" fmla="*/ 0 w 4357872"/>
              <a:gd name="connsiteY3" fmla="*/ 4849942 h 4849942"/>
              <a:gd name="connsiteX0" fmla="*/ 2324100 w 6681972"/>
              <a:gd name="connsiteY0" fmla="*/ 3478342 h 3478342"/>
              <a:gd name="connsiteX1" fmla="*/ 0 w 6681972"/>
              <a:gd name="connsiteY1" fmla="*/ 0 h 3478342"/>
              <a:gd name="connsiteX2" fmla="*/ 6681972 w 6681972"/>
              <a:gd name="connsiteY2" fmla="*/ 11242 h 3478342"/>
              <a:gd name="connsiteX3" fmla="*/ 2324100 w 6681972"/>
              <a:gd name="connsiteY3" fmla="*/ 3478342 h 3478342"/>
              <a:gd name="connsiteX0" fmla="*/ 3409950 w 6681972"/>
              <a:gd name="connsiteY0" fmla="*/ 3440242 h 3440242"/>
              <a:gd name="connsiteX1" fmla="*/ 0 w 6681972"/>
              <a:gd name="connsiteY1" fmla="*/ 0 h 3440242"/>
              <a:gd name="connsiteX2" fmla="*/ 6681972 w 6681972"/>
              <a:gd name="connsiteY2" fmla="*/ 11242 h 3440242"/>
              <a:gd name="connsiteX3" fmla="*/ 3409950 w 6681972"/>
              <a:gd name="connsiteY3" fmla="*/ 3440242 h 3440242"/>
              <a:gd name="connsiteX0" fmla="*/ 3409950 w 6681972"/>
              <a:gd name="connsiteY0" fmla="*/ 3448050 h 3448050"/>
              <a:gd name="connsiteX1" fmla="*/ 0 w 6681972"/>
              <a:gd name="connsiteY1" fmla="*/ 7808 h 3448050"/>
              <a:gd name="connsiteX2" fmla="*/ 6681972 w 6681972"/>
              <a:gd name="connsiteY2" fmla="*/ 0 h 3448050"/>
              <a:gd name="connsiteX3" fmla="*/ 3409950 w 6681972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1972" h="3448050">
                <a:moveTo>
                  <a:pt x="3409950" y="3448050"/>
                </a:moveTo>
                <a:lnTo>
                  <a:pt x="0" y="7808"/>
                </a:lnTo>
                <a:lnTo>
                  <a:pt x="6681972" y="0"/>
                </a:lnTo>
                <a:lnTo>
                  <a:pt x="3409950" y="34480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467100"/>
            <a:ext cx="6743700" cy="3371850"/>
          </a:xfrm>
          <a:custGeom>
            <a:avLst/>
            <a:gdLst>
              <a:gd name="connsiteX0" fmla="*/ 0 w 4800600"/>
              <a:gd name="connsiteY0" fmla="*/ 2609850 h 2609850"/>
              <a:gd name="connsiteX1" fmla="*/ 0 w 4800600"/>
              <a:gd name="connsiteY1" fmla="*/ 0 h 2609850"/>
              <a:gd name="connsiteX2" fmla="*/ 4800600 w 4800600"/>
              <a:gd name="connsiteY2" fmla="*/ 2609850 h 2609850"/>
              <a:gd name="connsiteX3" fmla="*/ 0 w 4800600"/>
              <a:gd name="connsiteY3" fmla="*/ 2609850 h 2609850"/>
              <a:gd name="connsiteX0" fmla="*/ 0 w 10534650"/>
              <a:gd name="connsiteY0" fmla="*/ 3200400 h 3200400"/>
              <a:gd name="connsiteX1" fmla="*/ 5734050 w 10534650"/>
              <a:gd name="connsiteY1" fmla="*/ 0 h 3200400"/>
              <a:gd name="connsiteX2" fmla="*/ 10534650 w 10534650"/>
              <a:gd name="connsiteY2" fmla="*/ 2609850 h 3200400"/>
              <a:gd name="connsiteX3" fmla="*/ 0 w 10534650"/>
              <a:gd name="connsiteY3" fmla="*/ 3200400 h 3200400"/>
              <a:gd name="connsiteX0" fmla="*/ 0 w 6762750"/>
              <a:gd name="connsiteY0" fmla="*/ 3200400 h 3219450"/>
              <a:gd name="connsiteX1" fmla="*/ 5734050 w 6762750"/>
              <a:gd name="connsiteY1" fmla="*/ 0 h 3219450"/>
              <a:gd name="connsiteX2" fmla="*/ 6762750 w 6762750"/>
              <a:gd name="connsiteY2" fmla="*/ 3219450 h 3219450"/>
              <a:gd name="connsiteX3" fmla="*/ 0 w 6762750"/>
              <a:gd name="connsiteY3" fmla="*/ 3200400 h 3219450"/>
              <a:gd name="connsiteX0" fmla="*/ 0 w 6762750"/>
              <a:gd name="connsiteY0" fmla="*/ 3390900 h 3409950"/>
              <a:gd name="connsiteX1" fmla="*/ 3429000 w 6762750"/>
              <a:gd name="connsiteY1" fmla="*/ 0 h 3409950"/>
              <a:gd name="connsiteX2" fmla="*/ 6762750 w 6762750"/>
              <a:gd name="connsiteY2" fmla="*/ 3409950 h 3409950"/>
              <a:gd name="connsiteX3" fmla="*/ 0 w 6762750"/>
              <a:gd name="connsiteY3" fmla="*/ 3390900 h 3409950"/>
              <a:gd name="connsiteX0" fmla="*/ 0 w 6781800"/>
              <a:gd name="connsiteY0" fmla="*/ 3390900 h 3390900"/>
              <a:gd name="connsiteX1" fmla="*/ 3429000 w 6781800"/>
              <a:gd name="connsiteY1" fmla="*/ 0 h 3390900"/>
              <a:gd name="connsiteX2" fmla="*/ 6781800 w 6781800"/>
              <a:gd name="connsiteY2" fmla="*/ 3371850 h 3390900"/>
              <a:gd name="connsiteX3" fmla="*/ 0 w 6781800"/>
              <a:gd name="connsiteY3" fmla="*/ 3390900 h 3390900"/>
              <a:gd name="connsiteX0" fmla="*/ 0 w 6743700"/>
              <a:gd name="connsiteY0" fmla="*/ 3371850 h 3371850"/>
              <a:gd name="connsiteX1" fmla="*/ 3390900 w 6743700"/>
              <a:gd name="connsiteY1" fmla="*/ 0 h 3371850"/>
              <a:gd name="connsiteX2" fmla="*/ 6743700 w 6743700"/>
              <a:gd name="connsiteY2" fmla="*/ 3371850 h 3371850"/>
              <a:gd name="connsiteX3" fmla="*/ 0 w 674370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700" h="3371850">
                <a:moveTo>
                  <a:pt x="0" y="3371850"/>
                </a:moveTo>
                <a:lnTo>
                  <a:pt x="3390900" y="0"/>
                </a:lnTo>
                <a:lnTo>
                  <a:pt x="6743700" y="3371850"/>
                </a:lnTo>
                <a:lnTo>
                  <a:pt x="0" y="33718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9525" y="76200"/>
            <a:ext cx="3267075" cy="6629400"/>
          </a:xfrm>
          <a:custGeom>
            <a:avLst/>
            <a:gdLst>
              <a:gd name="connsiteX0" fmla="*/ 0 w 3219450"/>
              <a:gd name="connsiteY0" fmla="*/ 2895600 h 2895600"/>
              <a:gd name="connsiteX1" fmla="*/ 1609725 w 3219450"/>
              <a:gd name="connsiteY1" fmla="*/ 0 h 2895600"/>
              <a:gd name="connsiteX2" fmla="*/ 3219450 w 3219450"/>
              <a:gd name="connsiteY2" fmla="*/ 2895600 h 2895600"/>
              <a:gd name="connsiteX3" fmla="*/ 0 w 3219450"/>
              <a:gd name="connsiteY3" fmla="*/ 2895600 h 2895600"/>
              <a:gd name="connsiteX0" fmla="*/ 0 w 3219450"/>
              <a:gd name="connsiteY0" fmla="*/ 4152900 h 4152900"/>
              <a:gd name="connsiteX1" fmla="*/ 1095375 w 3219450"/>
              <a:gd name="connsiteY1" fmla="*/ 0 h 4152900"/>
              <a:gd name="connsiteX2" fmla="*/ 3219450 w 3219450"/>
              <a:gd name="connsiteY2" fmla="*/ 4152900 h 4152900"/>
              <a:gd name="connsiteX3" fmla="*/ 0 w 3219450"/>
              <a:gd name="connsiteY3" fmla="*/ 4152900 h 4152900"/>
              <a:gd name="connsiteX0" fmla="*/ 28575 w 2124075"/>
              <a:gd name="connsiteY0" fmla="*/ 6553200 h 6553200"/>
              <a:gd name="connsiteX1" fmla="*/ 0 w 2124075"/>
              <a:gd name="connsiteY1" fmla="*/ 0 h 6553200"/>
              <a:gd name="connsiteX2" fmla="*/ 2124075 w 2124075"/>
              <a:gd name="connsiteY2" fmla="*/ 4152900 h 6553200"/>
              <a:gd name="connsiteX3" fmla="*/ 28575 w 2124075"/>
              <a:gd name="connsiteY3" fmla="*/ 6553200 h 6553200"/>
              <a:gd name="connsiteX0" fmla="*/ 28575 w 2124075"/>
              <a:gd name="connsiteY0" fmla="*/ 6629400 h 6629400"/>
              <a:gd name="connsiteX1" fmla="*/ 0 w 2124075"/>
              <a:gd name="connsiteY1" fmla="*/ 0 h 6629400"/>
              <a:gd name="connsiteX2" fmla="*/ 2124075 w 2124075"/>
              <a:gd name="connsiteY2" fmla="*/ 4229100 h 6629400"/>
              <a:gd name="connsiteX3" fmla="*/ 28575 w 2124075"/>
              <a:gd name="connsiteY3" fmla="*/ 6629400 h 6629400"/>
              <a:gd name="connsiteX0" fmla="*/ 28575 w 3286125"/>
              <a:gd name="connsiteY0" fmla="*/ 6629400 h 6629400"/>
              <a:gd name="connsiteX1" fmla="*/ 0 w 3286125"/>
              <a:gd name="connsiteY1" fmla="*/ 0 h 6629400"/>
              <a:gd name="connsiteX2" fmla="*/ 3286125 w 3286125"/>
              <a:gd name="connsiteY2" fmla="*/ 3390900 h 6629400"/>
              <a:gd name="connsiteX3" fmla="*/ 28575 w 3286125"/>
              <a:gd name="connsiteY3" fmla="*/ 6629400 h 6629400"/>
              <a:gd name="connsiteX0" fmla="*/ 28575 w 3324225"/>
              <a:gd name="connsiteY0" fmla="*/ 6629400 h 6629400"/>
              <a:gd name="connsiteX1" fmla="*/ 0 w 3324225"/>
              <a:gd name="connsiteY1" fmla="*/ 0 h 6629400"/>
              <a:gd name="connsiteX2" fmla="*/ 3324225 w 3324225"/>
              <a:gd name="connsiteY2" fmla="*/ 3429000 h 6629400"/>
              <a:gd name="connsiteX3" fmla="*/ 28575 w 3324225"/>
              <a:gd name="connsiteY3" fmla="*/ 6629400 h 6629400"/>
              <a:gd name="connsiteX0" fmla="*/ 28575 w 3248025"/>
              <a:gd name="connsiteY0" fmla="*/ 6629400 h 6629400"/>
              <a:gd name="connsiteX1" fmla="*/ 0 w 3248025"/>
              <a:gd name="connsiteY1" fmla="*/ 0 h 6629400"/>
              <a:gd name="connsiteX2" fmla="*/ 3248025 w 3248025"/>
              <a:gd name="connsiteY2" fmla="*/ 3352800 h 6629400"/>
              <a:gd name="connsiteX3" fmla="*/ 28575 w 3248025"/>
              <a:gd name="connsiteY3" fmla="*/ 6629400 h 6629400"/>
              <a:gd name="connsiteX0" fmla="*/ 28575 w 3267075"/>
              <a:gd name="connsiteY0" fmla="*/ 6629400 h 6629400"/>
              <a:gd name="connsiteX1" fmla="*/ 0 w 3267075"/>
              <a:gd name="connsiteY1" fmla="*/ 0 h 6629400"/>
              <a:gd name="connsiteX2" fmla="*/ 3267075 w 3267075"/>
              <a:gd name="connsiteY2" fmla="*/ 3409950 h 6629400"/>
              <a:gd name="connsiteX3" fmla="*/ 28575 w 3267075"/>
              <a:gd name="connsiteY3" fmla="*/ 6629400 h 6629400"/>
              <a:gd name="connsiteX0" fmla="*/ 28575 w 3267075"/>
              <a:gd name="connsiteY0" fmla="*/ 6629400 h 6629400"/>
              <a:gd name="connsiteX1" fmla="*/ 0 w 3267075"/>
              <a:gd name="connsiteY1" fmla="*/ 0 h 6629400"/>
              <a:gd name="connsiteX2" fmla="*/ 3267075 w 3267075"/>
              <a:gd name="connsiteY2" fmla="*/ 3371850 h 6629400"/>
              <a:gd name="connsiteX3" fmla="*/ 28575 w 3267075"/>
              <a:gd name="connsiteY3" fmla="*/ 662940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075" h="6629400">
                <a:moveTo>
                  <a:pt x="28575" y="6629400"/>
                </a:moveTo>
                <a:lnTo>
                  <a:pt x="0" y="0"/>
                </a:lnTo>
                <a:lnTo>
                  <a:pt x="3267075" y="3371850"/>
                </a:lnTo>
                <a:lnTo>
                  <a:pt x="28575" y="66294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3000" y="0"/>
            <a:ext cx="10420350" cy="3467100"/>
          </a:xfrm>
          <a:custGeom>
            <a:avLst/>
            <a:gdLst>
              <a:gd name="connsiteX0" fmla="*/ 0 w 9696450"/>
              <a:gd name="connsiteY0" fmla="*/ 4972050 h 4972050"/>
              <a:gd name="connsiteX1" fmla="*/ 0 w 9696450"/>
              <a:gd name="connsiteY1" fmla="*/ 0 h 4972050"/>
              <a:gd name="connsiteX2" fmla="*/ 9696450 w 9696450"/>
              <a:gd name="connsiteY2" fmla="*/ 4972050 h 4972050"/>
              <a:gd name="connsiteX3" fmla="*/ 0 w 9696450"/>
              <a:gd name="connsiteY3" fmla="*/ 4972050 h 4972050"/>
              <a:gd name="connsiteX0" fmla="*/ 0 w 9677400"/>
              <a:gd name="connsiteY0" fmla="*/ 4972050 h 4972050"/>
              <a:gd name="connsiteX1" fmla="*/ 0 w 9677400"/>
              <a:gd name="connsiteY1" fmla="*/ 0 h 4972050"/>
              <a:gd name="connsiteX2" fmla="*/ 9677400 w 9677400"/>
              <a:gd name="connsiteY2" fmla="*/ 0 h 4972050"/>
              <a:gd name="connsiteX3" fmla="*/ 0 w 9677400"/>
              <a:gd name="connsiteY3" fmla="*/ 4972050 h 4972050"/>
              <a:gd name="connsiteX0" fmla="*/ 6953250 w 9677400"/>
              <a:gd name="connsiteY0" fmla="*/ 3467100 h 3467100"/>
              <a:gd name="connsiteX1" fmla="*/ 0 w 9677400"/>
              <a:gd name="connsiteY1" fmla="*/ 0 h 3467100"/>
              <a:gd name="connsiteX2" fmla="*/ 9677400 w 9677400"/>
              <a:gd name="connsiteY2" fmla="*/ 0 h 3467100"/>
              <a:gd name="connsiteX3" fmla="*/ 6953250 w 9677400"/>
              <a:gd name="connsiteY3" fmla="*/ 3467100 h 3467100"/>
              <a:gd name="connsiteX0" fmla="*/ 8305800 w 11029950"/>
              <a:gd name="connsiteY0" fmla="*/ 3467100 h 3467100"/>
              <a:gd name="connsiteX1" fmla="*/ 0 w 11029950"/>
              <a:gd name="connsiteY1" fmla="*/ 0 h 3467100"/>
              <a:gd name="connsiteX2" fmla="*/ 11029950 w 11029950"/>
              <a:gd name="connsiteY2" fmla="*/ 0 h 3467100"/>
              <a:gd name="connsiteX3" fmla="*/ 8305800 w 11029950"/>
              <a:gd name="connsiteY3" fmla="*/ 3467100 h 3467100"/>
              <a:gd name="connsiteX0" fmla="*/ 8305800 w 10420350"/>
              <a:gd name="connsiteY0" fmla="*/ 3467100 h 3467100"/>
              <a:gd name="connsiteX1" fmla="*/ 0 w 10420350"/>
              <a:gd name="connsiteY1" fmla="*/ 0 h 3467100"/>
              <a:gd name="connsiteX2" fmla="*/ 10420350 w 10420350"/>
              <a:gd name="connsiteY2" fmla="*/ 0 h 3467100"/>
              <a:gd name="connsiteX3" fmla="*/ 8305800 w 10420350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350" h="3467100">
                <a:moveTo>
                  <a:pt x="8305800" y="3467100"/>
                </a:moveTo>
                <a:lnTo>
                  <a:pt x="0" y="0"/>
                </a:lnTo>
                <a:lnTo>
                  <a:pt x="10420350" y="0"/>
                </a:lnTo>
                <a:lnTo>
                  <a:pt x="8305800" y="34671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91500" y="0"/>
            <a:ext cx="4000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96" r:id="rId24"/>
    <p:sldLayoutId id="2147483673" r:id="rId25"/>
    <p:sldLayoutId id="2147483674" r:id="rId26"/>
    <p:sldLayoutId id="2147483675" r:id="rId27"/>
    <p:sldLayoutId id="2147483676" r:id="rId28"/>
    <p:sldLayoutId id="2147483670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97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3" r:id="rId46"/>
    <p:sldLayoutId id="2147483694" r:id="rId47"/>
    <p:sldLayoutId id="2147483695" r:id="rId48"/>
    <p:sldLayoutId id="2147483692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12821BA-6490-4416-9797-C2D2209013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B1D19C-355A-460B-8B3F-2BD43076577C}"/>
              </a:ext>
            </a:extLst>
          </p:cNvPr>
          <p:cNvGrpSpPr/>
          <p:nvPr/>
        </p:nvGrpSpPr>
        <p:grpSpPr>
          <a:xfrm>
            <a:off x="368154" y="190854"/>
            <a:ext cx="9278502" cy="1508105"/>
            <a:chOff x="3688129" y="2343211"/>
            <a:chExt cx="9278502" cy="15081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7B99A3-F708-4895-A7D3-BB2571FC30A3}"/>
                </a:ext>
              </a:extLst>
            </p:cNvPr>
            <p:cNvSpPr txBox="1"/>
            <p:nvPr/>
          </p:nvSpPr>
          <p:spPr>
            <a:xfrm>
              <a:off x="4130558" y="2343211"/>
              <a:ext cx="883607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spc="300">
                  <a:solidFill>
                    <a:schemeClr val="bg1"/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CELEBRATIONS</a:t>
              </a:r>
              <a:endParaRPr lang="en-US" sz="8000" spc="3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4C9299-F17A-48CD-B82E-041F7FE4DC55}"/>
                </a:ext>
              </a:extLst>
            </p:cNvPr>
            <p:cNvSpPr txBox="1"/>
            <p:nvPr/>
          </p:nvSpPr>
          <p:spPr>
            <a:xfrm>
              <a:off x="3688129" y="3481984"/>
              <a:ext cx="481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CARNIVAL POWERPOINT PRESENTAION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76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89392D-816B-4380-AA54-A53C4CF876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r="19737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30634A1-2CD3-4F2E-BD72-0643FABD58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r="9959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51ACDA2-6ACD-4DDB-AC58-F7A2DDEB6F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r="18016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98906" cy="4864608"/>
          </a:xfrm>
          <a:custGeom>
            <a:avLst/>
            <a:gdLst>
              <a:gd name="connsiteX0" fmla="*/ 0 w 2014474"/>
              <a:gd name="connsiteY0" fmla="*/ 822960 h 822960"/>
              <a:gd name="connsiteX1" fmla="*/ 100723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2014474"/>
              <a:gd name="connsiteY0" fmla="*/ 822960 h 822960"/>
              <a:gd name="connsiteX1" fmla="*/ 82435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1209802"/>
              <a:gd name="connsiteY0" fmla="*/ 1993392 h 1993392"/>
              <a:gd name="connsiteX1" fmla="*/ 19685 w 1209802"/>
              <a:gd name="connsiteY1" fmla="*/ 0 h 1993392"/>
              <a:gd name="connsiteX2" fmla="*/ 1209802 w 1209802"/>
              <a:gd name="connsiteY2" fmla="*/ 822960 h 1993392"/>
              <a:gd name="connsiteX3" fmla="*/ 0 w 1209802"/>
              <a:gd name="connsiteY3" fmla="*/ 1993392 h 1993392"/>
              <a:gd name="connsiteX0" fmla="*/ 0 w 917194"/>
              <a:gd name="connsiteY0" fmla="*/ 2011680 h 2011680"/>
              <a:gd name="connsiteX1" fmla="*/ 19685 w 917194"/>
              <a:gd name="connsiteY1" fmla="*/ 18288 h 2011680"/>
              <a:gd name="connsiteX2" fmla="*/ 917194 w 917194"/>
              <a:gd name="connsiteY2" fmla="*/ 0 h 2011680"/>
              <a:gd name="connsiteX3" fmla="*/ 0 w 917194"/>
              <a:gd name="connsiteY3" fmla="*/ 2011680 h 2011680"/>
              <a:gd name="connsiteX0" fmla="*/ 0 w 935482"/>
              <a:gd name="connsiteY0" fmla="*/ 4828032 h 4828032"/>
              <a:gd name="connsiteX1" fmla="*/ 37973 w 935482"/>
              <a:gd name="connsiteY1" fmla="*/ 18288 h 4828032"/>
              <a:gd name="connsiteX2" fmla="*/ 935482 w 935482"/>
              <a:gd name="connsiteY2" fmla="*/ 0 h 4828032"/>
              <a:gd name="connsiteX3" fmla="*/ 0 w 935482"/>
              <a:gd name="connsiteY3" fmla="*/ 4828032 h 4828032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901184 h 4901184"/>
              <a:gd name="connsiteX1" fmla="*/ 1397 w 898906"/>
              <a:gd name="connsiteY1" fmla="*/ 0 h 4901184"/>
              <a:gd name="connsiteX2" fmla="*/ 898906 w 898906"/>
              <a:gd name="connsiteY2" fmla="*/ 36576 h 4901184"/>
              <a:gd name="connsiteX3" fmla="*/ 0 w 898906"/>
              <a:gd name="connsiteY3" fmla="*/ 4901184 h 4901184"/>
              <a:gd name="connsiteX0" fmla="*/ 0 w 898906"/>
              <a:gd name="connsiteY0" fmla="*/ 4864608 h 4864608"/>
              <a:gd name="connsiteX1" fmla="*/ 1397 w 898906"/>
              <a:gd name="connsiteY1" fmla="*/ 0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906" h="4864608">
                <a:moveTo>
                  <a:pt x="0" y="4864608"/>
                </a:moveTo>
                <a:cubicBezTo>
                  <a:pt x="466" y="3249168"/>
                  <a:pt x="931" y="1615440"/>
                  <a:pt x="1397" y="0"/>
                </a:cubicBezTo>
                <a:lnTo>
                  <a:pt x="898906" y="0"/>
                </a:lnTo>
                <a:lnTo>
                  <a:pt x="0" y="486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11293094" y="1993392"/>
            <a:ext cx="898906" cy="4864608"/>
          </a:xfrm>
          <a:custGeom>
            <a:avLst/>
            <a:gdLst>
              <a:gd name="connsiteX0" fmla="*/ 0 w 2014474"/>
              <a:gd name="connsiteY0" fmla="*/ 822960 h 822960"/>
              <a:gd name="connsiteX1" fmla="*/ 100723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2014474"/>
              <a:gd name="connsiteY0" fmla="*/ 822960 h 822960"/>
              <a:gd name="connsiteX1" fmla="*/ 82435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1209802"/>
              <a:gd name="connsiteY0" fmla="*/ 1993392 h 1993392"/>
              <a:gd name="connsiteX1" fmla="*/ 19685 w 1209802"/>
              <a:gd name="connsiteY1" fmla="*/ 0 h 1993392"/>
              <a:gd name="connsiteX2" fmla="*/ 1209802 w 1209802"/>
              <a:gd name="connsiteY2" fmla="*/ 822960 h 1993392"/>
              <a:gd name="connsiteX3" fmla="*/ 0 w 1209802"/>
              <a:gd name="connsiteY3" fmla="*/ 1993392 h 1993392"/>
              <a:gd name="connsiteX0" fmla="*/ 0 w 917194"/>
              <a:gd name="connsiteY0" fmla="*/ 2011680 h 2011680"/>
              <a:gd name="connsiteX1" fmla="*/ 19685 w 917194"/>
              <a:gd name="connsiteY1" fmla="*/ 18288 h 2011680"/>
              <a:gd name="connsiteX2" fmla="*/ 917194 w 917194"/>
              <a:gd name="connsiteY2" fmla="*/ 0 h 2011680"/>
              <a:gd name="connsiteX3" fmla="*/ 0 w 917194"/>
              <a:gd name="connsiteY3" fmla="*/ 2011680 h 2011680"/>
              <a:gd name="connsiteX0" fmla="*/ 0 w 935482"/>
              <a:gd name="connsiteY0" fmla="*/ 4828032 h 4828032"/>
              <a:gd name="connsiteX1" fmla="*/ 37973 w 935482"/>
              <a:gd name="connsiteY1" fmla="*/ 18288 h 4828032"/>
              <a:gd name="connsiteX2" fmla="*/ 935482 w 935482"/>
              <a:gd name="connsiteY2" fmla="*/ 0 h 4828032"/>
              <a:gd name="connsiteX3" fmla="*/ 0 w 935482"/>
              <a:gd name="connsiteY3" fmla="*/ 4828032 h 4828032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901184 h 4901184"/>
              <a:gd name="connsiteX1" fmla="*/ 1397 w 898906"/>
              <a:gd name="connsiteY1" fmla="*/ 0 h 4901184"/>
              <a:gd name="connsiteX2" fmla="*/ 898906 w 898906"/>
              <a:gd name="connsiteY2" fmla="*/ 36576 h 4901184"/>
              <a:gd name="connsiteX3" fmla="*/ 0 w 898906"/>
              <a:gd name="connsiteY3" fmla="*/ 4901184 h 4901184"/>
              <a:gd name="connsiteX0" fmla="*/ 0 w 898906"/>
              <a:gd name="connsiteY0" fmla="*/ 4864608 h 4864608"/>
              <a:gd name="connsiteX1" fmla="*/ 1397 w 898906"/>
              <a:gd name="connsiteY1" fmla="*/ 0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906" h="4864608">
                <a:moveTo>
                  <a:pt x="0" y="4864608"/>
                </a:moveTo>
                <a:cubicBezTo>
                  <a:pt x="466" y="3249168"/>
                  <a:pt x="931" y="1615440"/>
                  <a:pt x="1397" y="0"/>
                </a:cubicBezTo>
                <a:lnTo>
                  <a:pt x="898906" y="0"/>
                </a:lnTo>
                <a:lnTo>
                  <a:pt x="0" y="486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F93EB-0F07-4764-9718-6D51C1D5EE82}"/>
              </a:ext>
            </a:extLst>
          </p:cNvPr>
          <p:cNvSpPr txBox="1"/>
          <p:nvPr/>
        </p:nvSpPr>
        <p:spPr>
          <a:xfrm>
            <a:off x="1399150" y="5017602"/>
            <a:ext cx="9393701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3A105C04-4C09-42E8-9D1D-0CA8DAFE4BBA}"/>
              </a:ext>
            </a:extLst>
          </p:cNvPr>
          <p:cNvSpPr/>
          <p:nvPr/>
        </p:nvSpPr>
        <p:spPr>
          <a:xfrm>
            <a:off x="3593709" y="4511700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326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207198" y="3282061"/>
            <a:ext cx="9326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44F5457-C876-4A34-9678-4509B9B8D1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 b="16026"/>
          <a:stretch/>
        </p:blipFill>
        <p:spPr>
          <a:xfrm>
            <a:off x="1116013" y="1042988"/>
            <a:ext cx="2103437" cy="2101850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43FF0DD-7537-409B-9AF0-F7DDD6F599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16692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CDE9304-DA4C-44CA-9CE4-35F93934E2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FE5548B-F457-4C9B-9E47-228EEC3E83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27" name="KEYNOTE PRESENTATION">
            <a:extLst>
              <a:ext uri="{FF2B5EF4-FFF2-40B4-BE49-F238E27FC236}">
                <a16:creationId xmlns:a16="http://schemas.microsoft.com/office/drawing/2014/main" id="{3E4A08E0-72D2-403F-A1C3-38DB2FCC2649}"/>
              </a:ext>
            </a:extLst>
          </p:cNvPr>
          <p:cNvSpPr/>
          <p:nvPr/>
        </p:nvSpPr>
        <p:spPr>
          <a:xfrm>
            <a:off x="7058381" y="2518531"/>
            <a:ext cx="5004582" cy="51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A4C085-C52A-481C-9AE4-DA4B9BEBF105}"/>
              </a:ext>
            </a:extLst>
          </p:cNvPr>
          <p:cNvSpPr txBox="1"/>
          <p:nvPr/>
        </p:nvSpPr>
        <p:spPr>
          <a:xfrm>
            <a:off x="7058380" y="3377484"/>
            <a:ext cx="4223909" cy="114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9407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1781" y="4076700"/>
            <a:ext cx="361905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SUBSCRIBE LATEST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NEWS &amp; UPDATES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E3C4D76-646D-4F8B-86E2-84B7237D07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r="28214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5C05153-1B97-45CF-9B2A-70E43C7698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r="2344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F5F2D70-8BD8-4F88-8EDF-C4DC8FF1F4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7" b="8187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E48A8-A0C5-47BB-A46B-B587E50BCEE2}"/>
              </a:ext>
            </a:extLst>
          </p:cNvPr>
          <p:cNvSpPr txBox="1"/>
          <p:nvPr/>
        </p:nvSpPr>
        <p:spPr>
          <a:xfrm>
            <a:off x="1091781" y="2282981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BEFDA664-D611-4F04-8C54-0E648E4A9276}"/>
              </a:ext>
            </a:extLst>
          </p:cNvPr>
          <p:cNvSpPr/>
          <p:nvPr/>
        </p:nvSpPr>
        <p:spPr>
          <a:xfrm>
            <a:off x="1091781" y="1800134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583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1350" y="-19050"/>
            <a:ext cx="1390650" cy="687705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9806464" y="3432719"/>
            <a:ext cx="35137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spc="6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CARNIVAL TEMPLATE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05700" y="5486400"/>
            <a:ext cx="20574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44000" y="1028700"/>
            <a:ext cx="1371600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8188" y="4164304"/>
            <a:ext cx="990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C0259F0-522E-4073-AD5B-7CF84330C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9938" r="-10015" b="1002"/>
          <a:stretch/>
        </p:blipFill>
        <p:spPr>
          <a:xfrm>
            <a:off x="4619625" y="-19050"/>
            <a:ext cx="6181725" cy="5505450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C9A5F10-E1B0-4158-934A-7292DAE209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r="28751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6F0E6C-B6C9-4295-8B8C-E0FD82006540}"/>
              </a:ext>
            </a:extLst>
          </p:cNvPr>
          <p:cNvSpPr txBox="1"/>
          <p:nvPr/>
        </p:nvSpPr>
        <p:spPr>
          <a:xfrm>
            <a:off x="646890" y="2493996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091018A5-D3E3-4DB3-BCA3-DB2D1BCC3B91}"/>
              </a:ext>
            </a:extLst>
          </p:cNvPr>
          <p:cNvSpPr/>
          <p:nvPr/>
        </p:nvSpPr>
        <p:spPr>
          <a:xfrm>
            <a:off x="646890" y="2011149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8FBA3-6A00-48C1-8FFE-2C86FC3EC9FF}"/>
              </a:ext>
            </a:extLst>
          </p:cNvPr>
          <p:cNvSpPr txBox="1"/>
          <p:nvPr/>
        </p:nvSpPr>
        <p:spPr>
          <a:xfrm>
            <a:off x="646890" y="4256799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5200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403" y="4611231"/>
            <a:ext cx="2075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FEATURES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YOU WILL </a:t>
            </a:r>
            <a:r>
              <a:rPr lang="en-US" sz="2800" dirty="0">
                <a:solidFill>
                  <a:schemeClr val="accent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LOVE &amp; ENJOY.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64114" y="261257"/>
            <a:ext cx="8737600" cy="3715657"/>
          </a:xfrm>
          <a:prstGeom prst="rect">
            <a:avLst/>
          </a:prstGeom>
          <a:noFill/>
          <a:ln w="127000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9714" y="893531"/>
            <a:ext cx="7672921" cy="102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9713" y="2209226"/>
            <a:ext cx="7672921" cy="102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2A5E682-EE8D-4365-8148-596E058FFB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0" b="2931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9EB8072-FF92-40E4-9A95-BE60F32E96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r="27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87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6200000">
            <a:off x="-1342256" y="3372004"/>
            <a:ext cx="3698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600" dirty="0">
                <a:ea typeface="Lato Bold" panose="020F0502020204030203" pitchFamily="34" charset="0"/>
                <a:cs typeface="Lato Bold" panose="020F0502020204030203" pitchFamily="34" charset="0"/>
              </a:rPr>
              <a:t>CARNIVAL</a:t>
            </a:r>
            <a:r>
              <a:rPr lang="en-US" sz="1600" spc="6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600" spc="600" dirty="0">
                <a:ea typeface="Lato Bold" panose="020F0502020204030203" pitchFamily="34" charset="0"/>
                <a:cs typeface="Lato Bold" panose="020F0502020204030203" pitchFamily="34" charset="0"/>
              </a:rPr>
              <a:t>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1608DC-DE56-4E1A-8254-DB61328AF9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4" r="28044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4EC113-5ED9-4E80-A907-749590437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5F7A110-F924-40C4-92BA-C9DCB1986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r="2368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455F32B-2AF4-49A7-BCD4-B09AE91EF5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1360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E88566C-3726-4921-9E21-C69CB9BFCF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 b="4186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7208F4-CB53-4E3E-A59F-4C48685D04A0}"/>
              </a:ext>
            </a:extLst>
          </p:cNvPr>
          <p:cNvSpPr txBox="1"/>
          <p:nvPr/>
        </p:nvSpPr>
        <p:spPr>
          <a:xfrm>
            <a:off x="6849728" y="1913649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0" name="KEYNOTE PRESENTATION">
            <a:extLst>
              <a:ext uri="{FF2B5EF4-FFF2-40B4-BE49-F238E27FC236}">
                <a16:creationId xmlns:a16="http://schemas.microsoft.com/office/drawing/2014/main" id="{286F3BFF-8B3C-4632-ADA5-46BB6C570AD2}"/>
              </a:ext>
            </a:extLst>
          </p:cNvPr>
          <p:cNvSpPr/>
          <p:nvPr/>
        </p:nvSpPr>
        <p:spPr>
          <a:xfrm>
            <a:off x="6849728" y="1430802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2DC539-1870-4B01-9D80-2FA6EB4ECED5}"/>
              </a:ext>
            </a:extLst>
          </p:cNvPr>
          <p:cNvSpPr txBox="1"/>
          <p:nvPr/>
        </p:nvSpPr>
        <p:spPr>
          <a:xfrm>
            <a:off x="6849728" y="4260565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2" name="KEYNOTE PRESENTATION">
            <a:extLst>
              <a:ext uri="{FF2B5EF4-FFF2-40B4-BE49-F238E27FC236}">
                <a16:creationId xmlns:a16="http://schemas.microsoft.com/office/drawing/2014/main" id="{B3BADD97-D0C2-4076-A282-D96777F6844C}"/>
              </a:ext>
            </a:extLst>
          </p:cNvPr>
          <p:cNvSpPr/>
          <p:nvPr/>
        </p:nvSpPr>
        <p:spPr>
          <a:xfrm>
            <a:off x="6849728" y="3777718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41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5371E2B-D5D7-439D-B662-D62AF1EE26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1418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FE350B-8F6A-48E7-8C4D-3C4614FE351B}"/>
              </a:ext>
            </a:extLst>
          </p:cNvPr>
          <p:cNvSpPr txBox="1"/>
          <p:nvPr/>
        </p:nvSpPr>
        <p:spPr>
          <a:xfrm>
            <a:off x="1477165" y="1913649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7" name="KEYNOTE PRESENTATION">
            <a:extLst>
              <a:ext uri="{FF2B5EF4-FFF2-40B4-BE49-F238E27FC236}">
                <a16:creationId xmlns:a16="http://schemas.microsoft.com/office/drawing/2014/main" id="{43C33969-0B17-4026-8089-2D394A24CB63}"/>
              </a:ext>
            </a:extLst>
          </p:cNvPr>
          <p:cNvSpPr/>
          <p:nvPr/>
        </p:nvSpPr>
        <p:spPr>
          <a:xfrm>
            <a:off x="1477165" y="1430802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308FB-ADD8-4EC8-9A1D-150CB78370F6}"/>
              </a:ext>
            </a:extLst>
          </p:cNvPr>
          <p:cNvSpPr txBox="1"/>
          <p:nvPr/>
        </p:nvSpPr>
        <p:spPr>
          <a:xfrm>
            <a:off x="1477165" y="4260565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4A5B3BC9-9941-4C2A-8B30-E0DCF3CB5E4F}"/>
              </a:ext>
            </a:extLst>
          </p:cNvPr>
          <p:cNvSpPr/>
          <p:nvPr/>
        </p:nvSpPr>
        <p:spPr>
          <a:xfrm>
            <a:off x="1477165" y="3777718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27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D49E7D1-6E34-4A14-AE94-7A05881022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16904" r="71" b="10001"/>
          <a:stretch/>
        </p:blipFill>
        <p:spPr>
          <a:xfrm>
            <a:off x="-4762" y="-19050"/>
            <a:ext cx="6729412" cy="327660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77DB4A-71AE-4E4A-82D0-2A82FD9971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3052" r="74" b="40912"/>
          <a:stretch/>
        </p:blipFill>
        <p:spPr>
          <a:xfrm>
            <a:off x="5795963" y="3295650"/>
            <a:ext cx="6391275" cy="3581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FCC57-0911-444D-8E80-61AE2AFE2E88}"/>
              </a:ext>
            </a:extLst>
          </p:cNvPr>
          <p:cNvSpPr txBox="1"/>
          <p:nvPr/>
        </p:nvSpPr>
        <p:spPr>
          <a:xfrm>
            <a:off x="7048206" y="1107594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6174F5F3-DC8C-41DB-BC91-D118ED327DD3}"/>
              </a:ext>
            </a:extLst>
          </p:cNvPr>
          <p:cNvSpPr/>
          <p:nvPr/>
        </p:nvSpPr>
        <p:spPr>
          <a:xfrm>
            <a:off x="7048206" y="624747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DE662-5A6D-4A10-BF12-6F71BD72FD9D}"/>
              </a:ext>
            </a:extLst>
          </p:cNvPr>
          <p:cNvSpPr txBox="1"/>
          <p:nvPr/>
        </p:nvSpPr>
        <p:spPr>
          <a:xfrm>
            <a:off x="942828" y="4495519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3461D16D-C7E5-462C-B4E7-950A203F4C29}"/>
              </a:ext>
            </a:extLst>
          </p:cNvPr>
          <p:cNvSpPr/>
          <p:nvPr/>
        </p:nvSpPr>
        <p:spPr>
          <a:xfrm>
            <a:off x="942828" y="4012672"/>
            <a:ext cx="5004582" cy="4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800" b="1" dirty="0">
                <a:latin typeface="+mn-lt"/>
              </a:rPr>
              <a:t>YOUR TITLE GOES HERE</a:t>
            </a:r>
            <a:endParaRPr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8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880842" y="1156842"/>
            <a:ext cx="9311158" cy="5701158"/>
          </a:xfrm>
          <a:custGeom>
            <a:avLst/>
            <a:gdLst>
              <a:gd name="connsiteX0" fmla="*/ 5 w 4767943"/>
              <a:gd name="connsiteY0" fmla="*/ 1989585 h 5208814"/>
              <a:gd name="connsiteX1" fmla="*/ 2383972 w 4767943"/>
              <a:gd name="connsiteY1" fmla="*/ 0 h 5208814"/>
              <a:gd name="connsiteX2" fmla="*/ 4767938 w 4767943"/>
              <a:gd name="connsiteY2" fmla="*/ 1989585 h 5208814"/>
              <a:gd name="connsiteX3" fmla="*/ 3857344 w 4767943"/>
              <a:gd name="connsiteY3" fmla="*/ 5208801 h 5208814"/>
              <a:gd name="connsiteX4" fmla="*/ 910599 w 4767943"/>
              <a:gd name="connsiteY4" fmla="*/ 5208801 h 5208814"/>
              <a:gd name="connsiteX5" fmla="*/ 5 w 4767943"/>
              <a:gd name="connsiteY5" fmla="*/ 1989585 h 5208814"/>
              <a:gd name="connsiteX0" fmla="*/ 0 w 6257639"/>
              <a:gd name="connsiteY0" fmla="*/ 1989585 h 5208801"/>
              <a:gd name="connsiteX1" fmla="*/ 2383967 w 6257639"/>
              <a:gd name="connsiteY1" fmla="*/ 0 h 5208801"/>
              <a:gd name="connsiteX2" fmla="*/ 4767933 w 6257639"/>
              <a:gd name="connsiteY2" fmla="*/ 1989585 h 5208801"/>
              <a:gd name="connsiteX3" fmla="*/ 6257639 w 6257639"/>
              <a:gd name="connsiteY3" fmla="*/ 4898558 h 5208801"/>
              <a:gd name="connsiteX4" fmla="*/ 910594 w 6257639"/>
              <a:gd name="connsiteY4" fmla="*/ 5208801 h 5208801"/>
              <a:gd name="connsiteX5" fmla="*/ 0 w 6257639"/>
              <a:gd name="connsiteY5" fmla="*/ 1989585 h 5208801"/>
              <a:gd name="connsiteX0" fmla="*/ 3057249 w 9314888"/>
              <a:gd name="connsiteY0" fmla="*/ 1989585 h 4898558"/>
              <a:gd name="connsiteX1" fmla="*/ 5441216 w 9314888"/>
              <a:gd name="connsiteY1" fmla="*/ 0 h 4898558"/>
              <a:gd name="connsiteX2" fmla="*/ 7825182 w 9314888"/>
              <a:gd name="connsiteY2" fmla="*/ 1989585 h 4898558"/>
              <a:gd name="connsiteX3" fmla="*/ 9314888 w 9314888"/>
              <a:gd name="connsiteY3" fmla="*/ 4898558 h 4898558"/>
              <a:gd name="connsiteX4" fmla="*/ 0 w 9314888"/>
              <a:gd name="connsiteY4" fmla="*/ 4882230 h 4898558"/>
              <a:gd name="connsiteX5" fmla="*/ 3057249 w 9314888"/>
              <a:gd name="connsiteY5" fmla="*/ 1989585 h 4898558"/>
              <a:gd name="connsiteX0" fmla="*/ 20134 w 9314888"/>
              <a:gd name="connsiteY0" fmla="*/ 4226599 h 4898558"/>
              <a:gd name="connsiteX1" fmla="*/ 5441216 w 9314888"/>
              <a:gd name="connsiteY1" fmla="*/ 0 h 4898558"/>
              <a:gd name="connsiteX2" fmla="*/ 7825182 w 9314888"/>
              <a:gd name="connsiteY2" fmla="*/ 1989585 h 4898558"/>
              <a:gd name="connsiteX3" fmla="*/ 9314888 w 9314888"/>
              <a:gd name="connsiteY3" fmla="*/ 4898558 h 4898558"/>
              <a:gd name="connsiteX4" fmla="*/ 0 w 9314888"/>
              <a:gd name="connsiteY4" fmla="*/ 4882230 h 4898558"/>
              <a:gd name="connsiteX5" fmla="*/ 20134 w 9314888"/>
              <a:gd name="connsiteY5" fmla="*/ 4226599 h 4898558"/>
              <a:gd name="connsiteX0" fmla="*/ 20134 w 9314888"/>
              <a:gd name="connsiteY0" fmla="*/ 2237014 h 2908973"/>
              <a:gd name="connsiteX1" fmla="*/ 3383816 w 9314888"/>
              <a:gd name="connsiteY1" fmla="*/ 2255844 h 2908973"/>
              <a:gd name="connsiteX2" fmla="*/ 7825182 w 9314888"/>
              <a:gd name="connsiteY2" fmla="*/ 0 h 2908973"/>
              <a:gd name="connsiteX3" fmla="*/ 9314888 w 9314888"/>
              <a:gd name="connsiteY3" fmla="*/ 2908973 h 2908973"/>
              <a:gd name="connsiteX4" fmla="*/ 0 w 9314888"/>
              <a:gd name="connsiteY4" fmla="*/ 2892645 h 2908973"/>
              <a:gd name="connsiteX5" fmla="*/ 20134 w 9314888"/>
              <a:gd name="connsiteY5" fmla="*/ 2237014 h 2908973"/>
              <a:gd name="connsiteX0" fmla="*/ 20134 w 9314888"/>
              <a:gd name="connsiteY0" fmla="*/ 2237014 h 2908973"/>
              <a:gd name="connsiteX1" fmla="*/ 2975602 w 9314888"/>
              <a:gd name="connsiteY1" fmla="*/ 2255844 h 2908973"/>
              <a:gd name="connsiteX2" fmla="*/ 7825182 w 9314888"/>
              <a:gd name="connsiteY2" fmla="*/ 0 h 2908973"/>
              <a:gd name="connsiteX3" fmla="*/ 9314888 w 9314888"/>
              <a:gd name="connsiteY3" fmla="*/ 2908973 h 2908973"/>
              <a:gd name="connsiteX4" fmla="*/ 0 w 9314888"/>
              <a:gd name="connsiteY4" fmla="*/ 2892645 h 2908973"/>
              <a:gd name="connsiteX5" fmla="*/ 20134 w 9314888"/>
              <a:gd name="connsiteY5" fmla="*/ 2237014 h 2908973"/>
              <a:gd name="connsiteX0" fmla="*/ 20134 w 9314888"/>
              <a:gd name="connsiteY0" fmla="*/ 5061857 h 5733816"/>
              <a:gd name="connsiteX1" fmla="*/ 2975602 w 9314888"/>
              <a:gd name="connsiteY1" fmla="*/ 5080687 h 5733816"/>
              <a:gd name="connsiteX2" fmla="*/ 2959268 w 9314888"/>
              <a:gd name="connsiteY2" fmla="*/ 0 h 5733816"/>
              <a:gd name="connsiteX3" fmla="*/ 9314888 w 9314888"/>
              <a:gd name="connsiteY3" fmla="*/ 5733816 h 5733816"/>
              <a:gd name="connsiteX4" fmla="*/ 0 w 9314888"/>
              <a:gd name="connsiteY4" fmla="*/ 5717488 h 5733816"/>
              <a:gd name="connsiteX5" fmla="*/ 20134 w 9314888"/>
              <a:gd name="connsiteY5" fmla="*/ 5061857 h 5733816"/>
              <a:gd name="connsiteX0" fmla="*/ 20134 w 9314888"/>
              <a:gd name="connsiteY0" fmla="*/ 5012871 h 5684830"/>
              <a:gd name="connsiteX1" fmla="*/ 2975602 w 9314888"/>
              <a:gd name="connsiteY1" fmla="*/ 5031701 h 5684830"/>
              <a:gd name="connsiteX2" fmla="*/ 3024582 w 9314888"/>
              <a:gd name="connsiteY2" fmla="*/ 0 h 5684830"/>
              <a:gd name="connsiteX3" fmla="*/ 9314888 w 9314888"/>
              <a:gd name="connsiteY3" fmla="*/ 5684830 h 5684830"/>
              <a:gd name="connsiteX4" fmla="*/ 0 w 9314888"/>
              <a:gd name="connsiteY4" fmla="*/ 5668502 h 5684830"/>
              <a:gd name="connsiteX5" fmla="*/ 20134 w 9314888"/>
              <a:gd name="connsiteY5" fmla="*/ 5012871 h 5684830"/>
              <a:gd name="connsiteX0" fmla="*/ 20134 w 9314888"/>
              <a:gd name="connsiteY0" fmla="*/ 5029199 h 5701158"/>
              <a:gd name="connsiteX1" fmla="*/ 2975602 w 9314888"/>
              <a:gd name="connsiteY1" fmla="*/ 5048029 h 5701158"/>
              <a:gd name="connsiteX2" fmla="*/ 2991925 w 9314888"/>
              <a:gd name="connsiteY2" fmla="*/ 0 h 5701158"/>
              <a:gd name="connsiteX3" fmla="*/ 9314888 w 9314888"/>
              <a:gd name="connsiteY3" fmla="*/ 5701158 h 5701158"/>
              <a:gd name="connsiteX4" fmla="*/ 0 w 9314888"/>
              <a:gd name="connsiteY4" fmla="*/ 5684830 h 5701158"/>
              <a:gd name="connsiteX5" fmla="*/ 20134 w 9314888"/>
              <a:gd name="connsiteY5" fmla="*/ 5029199 h 5701158"/>
              <a:gd name="connsiteX0" fmla="*/ 20134 w 9314888"/>
              <a:gd name="connsiteY0" fmla="*/ 5029199 h 5701158"/>
              <a:gd name="connsiteX1" fmla="*/ 2975602 w 9314888"/>
              <a:gd name="connsiteY1" fmla="*/ 5031700 h 5701158"/>
              <a:gd name="connsiteX2" fmla="*/ 2991925 w 9314888"/>
              <a:gd name="connsiteY2" fmla="*/ 0 h 5701158"/>
              <a:gd name="connsiteX3" fmla="*/ 9314888 w 9314888"/>
              <a:gd name="connsiteY3" fmla="*/ 5701158 h 5701158"/>
              <a:gd name="connsiteX4" fmla="*/ 0 w 9314888"/>
              <a:gd name="connsiteY4" fmla="*/ 5684830 h 5701158"/>
              <a:gd name="connsiteX5" fmla="*/ 20134 w 9314888"/>
              <a:gd name="connsiteY5" fmla="*/ 5029199 h 5701158"/>
              <a:gd name="connsiteX0" fmla="*/ 3805 w 9298559"/>
              <a:gd name="connsiteY0" fmla="*/ 5029199 h 5701158"/>
              <a:gd name="connsiteX1" fmla="*/ 2959273 w 9298559"/>
              <a:gd name="connsiteY1" fmla="*/ 5031700 h 5701158"/>
              <a:gd name="connsiteX2" fmla="*/ 2975596 w 9298559"/>
              <a:gd name="connsiteY2" fmla="*/ 0 h 5701158"/>
              <a:gd name="connsiteX3" fmla="*/ 9298559 w 9298559"/>
              <a:gd name="connsiteY3" fmla="*/ 5701158 h 5701158"/>
              <a:gd name="connsiteX4" fmla="*/ 0 w 9298559"/>
              <a:gd name="connsiteY4" fmla="*/ 5684830 h 5701158"/>
              <a:gd name="connsiteX5" fmla="*/ 3805 w 9298559"/>
              <a:gd name="connsiteY5" fmla="*/ 5029199 h 5701158"/>
              <a:gd name="connsiteX0" fmla="*/ 75 w 9311158"/>
              <a:gd name="connsiteY0" fmla="*/ 5029199 h 5701158"/>
              <a:gd name="connsiteX1" fmla="*/ 2971872 w 9311158"/>
              <a:gd name="connsiteY1" fmla="*/ 5031700 h 5701158"/>
              <a:gd name="connsiteX2" fmla="*/ 2988195 w 9311158"/>
              <a:gd name="connsiteY2" fmla="*/ 0 h 5701158"/>
              <a:gd name="connsiteX3" fmla="*/ 9311158 w 9311158"/>
              <a:gd name="connsiteY3" fmla="*/ 5701158 h 5701158"/>
              <a:gd name="connsiteX4" fmla="*/ 12599 w 9311158"/>
              <a:gd name="connsiteY4" fmla="*/ 5684830 h 5701158"/>
              <a:gd name="connsiteX5" fmla="*/ 75 w 9311158"/>
              <a:gd name="connsiteY5" fmla="*/ 5029199 h 57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1158" h="5701158">
                <a:moveTo>
                  <a:pt x="75" y="5029199"/>
                </a:moveTo>
                <a:lnTo>
                  <a:pt x="2971872" y="5031700"/>
                </a:lnTo>
                <a:cubicBezTo>
                  <a:pt x="2966427" y="3338138"/>
                  <a:pt x="2993640" y="1693562"/>
                  <a:pt x="2988195" y="0"/>
                </a:cubicBezTo>
                <a:lnTo>
                  <a:pt x="9311158" y="5701158"/>
                </a:lnTo>
                <a:lnTo>
                  <a:pt x="12599" y="5684830"/>
                </a:lnTo>
                <a:cubicBezTo>
                  <a:pt x="13867" y="5466286"/>
                  <a:pt x="-1193" y="5247743"/>
                  <a:pt x="75" y="5029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BE4FE7E-21BA-453C-B380-DAA153F7BE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r="2214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E489E3-FD6C-47D5-8D4C-9BEFAD0319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1430" r="41299" b="-1430"/>
          <a:stretch/>
        </p:blipFill>
        <p:spPr>
          <a:xfrm>
            <a:off x="609600" y="3295650"/>
            <a:ext cx="2057400" cy="3028950"/>
          </a:xfr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717208F4-CB53-4E3E-A59F-4C48685D04A0}"/>
              </a:ext>
            </a:extLst>
          </p:cNvPr>
          <p:cNvSpPr txBox="1"/>
          <p:nvPr/>
        </p:nvSpPr>
        <p:spPr>
          <a:xfrm>
            <a:off x="7026226" y="1838891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6" name="KEYNOTE PRESENTATION">
            <a:extLst>
              <a:ext uri="{FF2B5EF4-FFF2-40B4-BE49-F238E27FC236}">
                <a16:creationId xmlns:a16="http://schemas.microsoft.com/office/drawing/2014/main" id="{286F3BFF-8B3C-4632-ADA5-46BB6C570AD2}"/>
              </a:ext>
            </a:extLst>
          </p:cNvPr>
          <p:cNvSpPr/>
          <p:nvPr/>
        </p:nvSpPr>
        <p:spPr>
          <a:xfrm>
            <a:off x="7026226" y="1370727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752DC539-1870-4B01-9D80-2FA6EB4ECED5}"/>
              </a:ext>
            </a:extLst>
          </p:cNvPr>
          <p:cNvSpPr txBox="1"/>
          <p:nvPr/>
        </p:nvSpPr>
        <p:spPr>
          <a:xfrm>
            <a:off x="7026226" y="4185807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B3BADD97-D0C2-4076-A282-D96777F6844C}"/>
              </a:ext>
            </a:extLst>
          </p:cNvPr>
          <p:cNvSpPr/>
          <p:nvPr/>
        </p:nvSpPr>
        <p:spPr>
          <a:xfrm>
            <a:off x="7026226" y="3717643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81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F23CE02-B8BD-4738-9920-5F4B8B3542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551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D520A51-0C39-4626-B499-38633F86DF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0549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626F66-8074-465F-B119-B96B8D4833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3" b="14513"/>
          <a:stretch>
            <a:fillRect/>
          </a:stretch>
        </p:blipFill>
        <p:spPr/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717208F4-CB53-4E3E-A59F-4C48685D04A0}"/>
              </a:ext>
            </a:extLst>
          </p:cNvPr>
          <p:cNvSpPr txBox="1"/>
          <p:nvPr/>
        </p:nvSpPr>
        <p:spPr>
          <a:xfrm>
            <a:off x="7562850" y="1193473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286F3BFF-8B3C-4632-ADA5-46BB6C570AD2}"/>
              </a:ext>
            </a:extLst>
          </p:cNvPr>
          <p:cNvSpPr/>
          <p:nvPr/>
        </p:nvSpPr>
        <p:spPr>
          <a:xfrm>
            <a:off x="7562850" y="725309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752DC539-1870-4B01-9D80-2FA6EB4ECED5}"/>
              </a:ext>
            </a:extLst>
          </p:cNvPr>
          <p:cNvSpPr txBox="1"/>
          <p:nvPr/>
        </p:nvSpPr>
        <p:spPr>
          <a:xfrm>
            <a:off x="7562850" y="4862074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5" name="KEYNOTE PRESENTATION">
            <a:extLst>
              <a:ext uri="{FF2B5EF4-FFF2-40B4-BE49-F238E27FC236}">
                <a16:creationId xmlns:a16="http://schemas.microsoft.com/office/drawing/2014/main" id="{B3BADD97-D0C2-4076-A282-D96777F6844C}"/>
              </a:ext>
            </a:extLst>
          </p:cNvPr>
          <p:cNvSpPr/>
          <p:nvPr/>
        </p:nvSpPr>
        <p:spPr>
          <a:xfrm>
            <a:off x="7562850" y="4482483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082D036E-A76D-4423-95E6-17E6FAF41B57}"/>
              </a:ext>
            </a:extLst>
          </p:cNvPr>
          <p:cNvSpPr txBox="1"/>
          <p:nvPr/>
        </p:nvSpPr>
        <p:spPr>
          <a:xfrm>
            <a:off x="336159" y="1080431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8" name="KEYNOTE PRESENTATION">
            <a:extLst>
              <a:ext uri="{FF2B5EF4-FFF2-40B4-BE49-F238E27FC236}">
                <a16:creationId xmlns:a16="http://schemas.microsoft.com/office/drawing/2014/main" id="{6686CB7D-FD0B-44AD-9003-778FA6EF9A9F}"/>
              </a:ext>
            </a:extLst>
          </p:cNvPr>
          <p:cNvSpPr/>
          <p:nvPr/>
        </p:nvSpPr>
        <p:spPr>
          <a:xfrm>
            <a:off x="336159" y="700840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2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7B7D146-4B24-41CE-9E59-3D54C2D469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2726"/>
          <a:stretch>
            <a:fillRect/>
          </a:stretch>
        </p:blipFill>
        <p:spPr/>
      </p:pic>
      <p:sp>
        <p:nvSpPr>
          <p:cNvPr id="21" name="Parallelogram 20"/>
          <p:cNvSpPr/>
          <p:nvPr/>
        </p:nvSpPr>
        <p:spPr>
          <a:xfrm>
            <a:off x="5314950" y="5372100"/>
            <a:ext cx="1466850" cy="14859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4350" y="838200"/>
            <a:ext cx="5334000" cy="3429000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9626" y="2757107"/>
            <a:ext cx="4933950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6" name="KEYNOTE PRESENTATION">
            <a:extLst>
              <a:ext uri="{FF2B5EF4-FFF2-40B4-BE49-F238E27FC236}">
                <a16:creationId xmlns:a16="http://schemas.microsoft.com/office/drawing/2014/main" id="{49238754-C60F-44C0-AEC3-682522821CB3}"/>
              </a:ext>
            </a:extLst>
          </p:cNvPr>
          <p:cNvSpPr/>
          <p:nvPr/>
        </p:nvSpPr>
        <p:spPr>
          <a:xfrm>
            <a:off x="519626" y="2246070"/>
            <a:ext cx="4795324" cy="51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38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35380" y="729207"/>
            <a:ext cx="2715151" cy="2891973"/>
          </a:xfrm>
          <a:prstGeom prst="rect">
            <a:avLst/>
          </a:prstGeom>
          <a:noFill/>
          <a:ln w="127000">
            <a:solidFill>
              <a:schemeClr val="bg1">
                <a:lumMod val="8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11261444" y="1976410"/>
            <a:ext cx="930729" cy="4898570"/>
          </a:xfrm>
          <a:custGeom>
            <a:avLst/>
            <a:gdLst>
              <a:gd name="connsiteX0" fmla="*/ 0 w 1387929"/>
              <a:gd name="connsiteY0" fmla="*/ 4474028 h 4474028"/>
              <a:gd name="connsiteX1" fmla="*/ 0 w 1387929"/>
              <a:gd name="connsiteY1" fmla="*/ 0 h 4474028"/>
              <a:gd name="connsiteX2" fmla="*/ 1387929 w 1387929"/>
              <a:gd name="connsiteY2" fmla="*/ 4474028 h 4474028"/>
              <a:gd name="connsiteX3" fmla="*/ 0 w 1387929"/>
              <a:gd name="connsiteY3" fmla="*/ 4474028 h 4474028"/>
              <a:gd name="connsiteX0" fmla="*/ 0 w 2971801"/>
              <a:gd name="connsiteY0" fmla="*/ 4474028 h 4474028"/>
              <a:gd name="connsiteX1" fmla="*/ 0 w 2971801"/>
              <a:gd name="connsiteY1" fmla="*/ 0 h 4474028"/>
              <a:gd name="connsiteX2" fmla="*/ 2971801 w 2971801"/>
              <a:gd name="connsiteY2" fmla="*/ 4245428 h 4474028"/>
              <a:gd name="connsiteX3" fmla="*/ 0 w 2971801"/>
              <a:gd name="connsiteY3" fmla="*/ 4474028 h 4474028"/>
              <a:gd name="connsiteX0" fmla="*/ 1828800 w 2971801"/>
              <a:gd name="connsiteY0" fmla="*/ 4196442 h 4245428"/>
              <a:gd name="connsiteX1" fmla="*/ 0 w 2971801"/>
              <a:gd name="connsiteY1" fmla="*/ 0 h 4245428"/>
              <a:gd name="connsiteX2" fmla="*/ 2971801 w 2971801"/>
              <a:gd name="connsiteY2" fmla="*/ 4245428 h 4245428"/>
              <a:gd name="connsiteX3" fmla="*/ 1828800 w 2971801"/>
              <a:gd name="connsiteY3" fmla="*/ 4196442 h 4245428"/>
              <a:gd name="connsiteX0" fmla="*/ 2073729 w 2971801"/>
              <a:gd name="connsiteY0" fmla="*/ 4278085 h 4278085"/>
              <a:gd name="connsiteX1" fmla="*/ 0 w 2971801"/>
              <a:gd name="connsiteY1" fmla="*/ 0 h 4278085"/>
              <a:gd name="connsiteX2" fmla="*/ 2971801 w 2971801"/>
              <a:gd name="connsiteY2" fmla="*/ 4245428 h 4278085"/>
              <a:gd name="connsiteX3" fmla="*/ 2073729 w 2971801"/>
              <a:gd name="connsiteY3" fmla="*/ 4278085 h 4278085"/>
              <a:gd name="connsiteX0" fmla="*/ 0 w 898072"/>
              <a:gd name="connsiteY0" fmla="*/ 4914899 h 4914899"/>
              <a:gd name="connsiteX1" fmla="*/ 898071 w 898072"/>
              <a:gd name="connsiteY1" fmla="*/ 0 h 4914899"/>
              <a:gd name="connsiteX2" fmla="*/ 898072 w 898072"/>
              <a:gd name="connsiteY2" fmla="*/ 4882242 h 4914899"/>
              <a:gd name="connsiteX3" fmla="*/ 0 w 898072"/>
              <a:gd name="connsiteY3" fmla="*/ 4914899 h 4914899"/>
              <a:gd name="connsiteX0" fmla="*/ 0 w 914400"/>
              <a:gd name="connsiteY0" fmla="*/ 4914899 h 4914899"/>
              <a:gd name="connsiteX1" fmla="*/ 914399 w 914400"/>
              <a:gd name="connsiteY1" fmla="*/ 0 h 4914899"/>
              <a:gd name="connsiteX2" fmla="*/ 914400 w 914400"/>
              <a:gd name="connsiteY2" fmla="*/ 4882242 h 4914899"/>
              <a:gd name="connsiteX3" fmla="*/ 0 w 914400"/>
              <a:gd name="connsiteY3" fmla="*/ 4914899 h 4914899"/>
              <a:gd name="connsiteX0" fmla="*/ 0 w 930729"/>
              <a:gd name="connsiteY0" fmla="*/ 4898570 h 4898570"/>
              <a:gd name="connsiteX1" fmla="*/ 930728 w 930729"/>
              <a:gd name="connsiteY1" fmla="*/ 0 h 4898570"/>
              <a:gd name="connsiteX2" fmla="*/ 930729 w 930729"/>
              <a:gd name="connsiteY2" fmla="*/ 4882242 h 4898570"/>
              <a:gd name="connsiteX3" fmla="*/ 0 w 930729"/>
              <a:gd name="connsiteY3" fmla="*/ 4898570 h 48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29" h="4898570">
                <a:moveTo>
                  <a:pt x="0" y="4898570"/>
                </a:moveTo>
                <a:lnTo>
                  <a:pt x="930728" y="0"/>
                </a:lnTo>
                <a:cubicBezTo>
                  <a:pt x="930728" y="1627414"/>
                  <a:pt x="930729" y="3254828"/>
                  <a:pt x="930729" y="4882242"/>
                </a:cubicBezTo>
                <a:lnTo>
                  <a:pt x="0" y="48985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D7B0BFE-3900-43BE-831D-E8BB9B374F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-256"/>
          <a:stretch/>
        </p:blipFill>
        <p:spPr>
          <a:xfrm>
            <a:off x="-2355" y="0"/>
            <a:ext cx="7850955" cy="6858000"/>
          </a:xfr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752DC539-1870-4B01-9D80-2FA6EB4ECED5}"/>
              </a:ext>
            </a:extLst>
          </p:cNvPr>
          <p:cNvSpPr txBox="1"/>
          <p:nvPr/>
        </p:nvSpPr>
        <p:spPr>
          <a:xfrm>
            <a:off x="7349783" y="4613442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B3BADD97-D0C2-4076-A282-D96777F6844C}"/>
              </a:ext>
            </a:extLst>
          </p:cNvPr>
          <p:cNvSpPr/>
          <p:nvPr/>
        </p:nvSpPr>
        <p:spPr>
          <a:xfrm>
            <a:off x="7349783" y="4145278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D182302C-94A1-4FAF-B405-DDB9A7CF63AA}"/>
              </a:ext>
            </a:extLst>
          </p:cNvPr>
          <p:cNvSpPr txBox="1"/>
          <p:nvPr/>
        </p:nvSpPr>
        <p:spPr>
          <a:xfrm>
            <a:off x="8727794" y="1048185"/>
            <a:ext cx="2330321" cy="225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176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626178" y="138108"/>
            <a:ext cx="4428671" cy="440871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-957420" y="-819821"/>
            <a:ext cx="4428671" cy="440871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lowchart: Connector 1"/>
          <p:cNvSpPr/>
          <p:nvPr/>
        </p:nvSpPr>
        <p:spPr>
          <a:xfrm>
            <a:off x="-112347" y="3110592"/>
            <a:ext cx="4428671" cy="440871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10350" y="561975"/>
            <a:ext cx="4648200" cy="4752975"/>
          </a:xfrm>
          <a:prstGeom prst="flowChartConnector">
            <a:avLst/>
          </a:prstGeom>
          <a:noFill/>
          <a:ln w="1270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36DCAE-70EB-4D15-AD24-3790E1ECE2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998F04-70B0-449C-98EF-7E7495BAD2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17208F4-CB53-4E3E-A59F-4C48685D04A0}"/>
              </a:ext>
            </a:extLst>
          </p:cNvPr>
          <p:cNvSpPr txBox="1"/>
          <p:nvPr/>
        </p:nvSpPr>
        <p:spPr>
          <a:xfrm>
            <a:off x="893255" y="836967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9" name="KEYNOTE PRESENTATION">
            <a:extLst>
              <a:ext uri="{FF2B5EF4-FFF2-40B4-BE49-F238E27FC236}">
                <a16:creationId xmlns:a16="http://schemas.microsoft.com/office/drawing/2014/main" id="{286F3BFF-8B3C-4632-ADA5-46BB6C570AD2}"/>
              </a:ext>
            </a:extLst>
          </p:cNvPr>
          <p:cNvSpPr/>
          <p:nvPr/>
        </p:nvSpPr>
        <p:spPr>
          <a:xfrm>
            <a:off x="912062" y="561975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52DC539-1870-4B01-9D80-2FA6EB4ECED5}"/>
              </a:ext>
            </a:extLst>
          </p:cNvPr>
          <p:cNvSpPr txBox="1"/>
          <p:nvPr/>
        </p:nvSpPr>
        <p:spPr>
          <a:xfrm>
            <a:off x="893255" y="2831283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1" name="KEYNOTE PRESENTATION">
            <a:extLst>
              <a:ext uri="{FF2B5EF4-FFF2-40B4-BE49-F238E27FC236}">
                <a16:creationId xmlns:a16="http://schemas.microsoft.com/office/drawing/2014/main" id="{B3BADD97-D0C2-4076-A282-D96777F6844C}"/>
              </a:ext>
            </a:extLst>
          </p:cNvPr>
          <p:cNvSpPr/>
          <p:nvPr/>
        </p:nvSpPr>
        <p:spPr>
          <a:xfrm>
            <a:off x="912062" y="2633639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18504899-979D-4E7D-A17F-2BB69B204159}"/>
              </a:ext>
            </a:extLst>
          </p:cNvPr>
          <p:cNvSpPr txBox="1"/>
          <p:nvPr/>
        </p:nvSpPr>
        <p:spPr>
          <a:xfrm>
            <a:off x="893255" y="4685837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3" name="KEYNOTE PRESENTATION">
            <a:extLst>
              <a:ext uri="{FF2B5EF4-FFF2-40B4-BE49-F238E27FC236}">
                <a16:creationId xmlns:a16="http://schemas.microsoft.com/office/drawing/2014/main" id="{00270CE6-570B-488C-8487-452C9035DDFD}"/>
              </a:ext>
            </a:extLst>
          </p:cNvPr>
          <p:cNvSpPr/>
          <p:nvPr/>
        </p:nvSpPr>
        <p:spPr>
          <a:xfrm>
            <a:off x="912062" y="4488193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94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-493486"/>
            <a:ext cx="2764971" cy="4673600"/>
          </a:xfrm>
          <a:prstGeom prst="rect">
            <a:avLst/>
          </a:prstGeom>
          <a:noFill/>
          <a:ln w="127000">
            <a:solidFill>
              <a:schemeClr val="bg1">
                <a:lumMod val="8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725037">
            <a:off x="4904237" y="-1686576"/>
            <a:ext cx="7715192" cy="6051886"/>
          </a:xfrm>
          <a:prstGeom prst="ellipse">
            <a:avLst/>
          </a:prstGeom>
          <a:noFill/>
          <a:ln w="6350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8987" y="5239086"/>
            <a:ext cx="3207657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enim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5545" y="5256173"/>
            <a:ext cx="3207657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enim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1200" y="5256173"/>
            <a:ext cx="3207657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Lorem ipsum dolor sit amet, consectetur magna aliqua. Ut enim ad minim veniam, quis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F33450-1046-48E6-B99D-81D4E28FF3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r="10040"/>
          <a:stretch>
            <a:fillRect/>
          </a:stretch>
        </p:blipFill>
        <p:spPr/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4E5E6BFB-9A75-4033-B6DA-1CA51C4D87EB}"/>
              </a:ext>
            </a:extLst>
          </p:cNvPr>
          <p:cNvSpPr txBox="1"/>
          <p:nvPr/>
        </p:nvSpPr>
        <p:spPr>
          <a:xfrm>
            <a:off x="217324" y="732068"/>
            <a:ext cx="2330321" cy="261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7556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381829" y="0"/>
            <a:ext cx="3419021" cy="68580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-1528610" y="3374023"/>
            <a:ext cx="3698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600" dirty="0">
                <a:ea typeface="Lato Bold" panose="020F0502020204030203" pitchFamily="34" charset="0"/>
                <a:cs typeface="Lato Bold" panose="020F0502020204030203" pitchFamily="34" charset="0"/>
              </a:rPr>
              <a:t>CARNIVAL</a:t>
            </a:r>
            <a:r>
              <a:rPr lang="en-US" sz="1600" spc="6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600" spc="600" dirty="0">
                <a:ea typeface="Lato Bold" panose="020F0502020204030203" pitchFamily="34" charset="0"/>
                <a:cs typeface="Lato Bold" panose="020F0502020204030203" pitchFamily="34" charset="0"/>
              </a:rPr>
              <a:t>TEMPLATE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8390" y="1097189"/>
            <a:ext cx="2715151" cy="2891973"/>
          </a:xfrm>
          <a:prstGeom prst="rect">
            <a:avLst/>
          </a:prstGeom>
          <a:noFill/>
          <a:ln w="127000">
            <a:solidFill>
              <a:schemeClr val="bg1">
                <a:lumMod val="8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C635D6D-D986-448A-8890-2B85BB390D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r="239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1BAE4EB-B807-439D-803B-AEB9891757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r="2398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5DF6041-47E0-4D35-AD66-C9BF1CBE99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22283"/>
          <a:stretch>
            <a:fillRect/>
          </a:stretch>
        </p:blipFill>
        <p:spPr/>
      </p:pic>
      <p:sp>
        <p:nvSpPr>
          <p:cNvPr id="17" name="TextBox 20">
            <a:extLst>
              <a:ext uri="{FF2B5EF4-FFF2-40B4-BE49-F238E27FC236}">
                <a16:creationId xmlns:a16="http://schemas.microsoft.com/office/drawing/2014/main" id="{752DC539-1870-4B01-9D80-2FA6EB4ECED5}"/>
              </a:ext>
            </a:extLst>
          </p:cNvPr>
          <p:cNvSpPr txBox="1"/>
          <p:nvPr/>
        </p:nvSpPr>
        <p:spPr>
          <a:xfrm>
            <a:off x="1796268" y="4799743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8" name="KEYNOTE PRESENTATION">
            <a:extLst>
              <a:ext uri="{FF2B5EF4-FFF2-40B4-BE49-F238E27FC236}">
                <a16:creationId xmlns:a16="http://schemas.microsoft.com/office/drawing/2014/main" id="{B3BADD97-D0C2-4076-A282-D96777F6844C}"/>
              </a:ext>
            </a:extLst>
          </p:cNvPr>
          <p:cNvSpPr/>
          <p:nvPr/>
        </p:nvSpPr>
        <p:spPr>
          <a:xfrm>
            <a:off x="1796268" y="4331579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99BE01B3-3F45-43CD-86A7-7E3A87C431AC}"/>
              </a:ext>
            </a:extLst>
          </p:cNvPr>
          <p:cNvSpPr txBox="1"/>
          <p:nvPr/>
        </p:nvSpPr>
        <p:spPr>
          <a:xfrm>
            <a:off x="1968238" y="1416167"/>
            <a:ext cx="2330321" cy="225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8340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62800" y="2800350"/>
            <a:ext cx="2003608" cy="1796534"/>
          </a:xfrm>
          <a:prstGeom prst="hexagon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7054" y="1900624"/>
            <a:ext cx="2003608" cy="1796534"/>
          </a:xfrm>
          <a:prstGeom prst="hexagon">
            <a:avLst/>
          </a:prstGeom>
          <a:noFill/>
          <a:ln w="1270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3568" y="4554676"/>
            <a:ext cx="2003608" cy="1796534"/>
          </a:xfrm>
          <a:prstGeom prst="hexagon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17822" y="3697158"/>
            <a:ext cx="2003608" cy="1796534"/>
          </a:xfrm>
          <a:prstGeom prst="hexagon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397C17-83E1-43B2-ACAD-CFF47B0214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0" y="0"/>
            <a:ext cx="12192000" cy="6858000"/>
          </a:xfr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036A4DC8-E4EE-49E1-BC53-E617E4BE6ACE}"/>
              </a:ext>
            </a:extLst>
          </p:cNvPr>
          <p:cNvSpPr txBox="1"/>
          <p:nvPr/>
        </p:nvSpPr>
        <p:spPr>
          <a:xfrm>
            <a:off x="306177" y="105649"/>
            <a:ext cx="3070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A5E378B3-1911-4D05-9473-FB9ABD66C024}"/>
              </a:ext>
            </a:extLst>
          </p:cNvPr>
          <p:cNvSpPr txBox="1"/>
          <p:nvPr/>
        </p:nvSpPr>
        <p:spPr>
          <a:xfrm>
            <a:off x="4652010" y="4696726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5" name="KEYNOTE PRESENTATION">
            <a:extLst>
              <a:ext uri="{FF2B5EF4-FFF2-40B4-BE49-F238E27FC236}">
                <a16:creationId xmlns:a16="http://schemas.microsoft.com/office/drawing/2014/main" id="{B1109CDA-6289-4BCF-9CBA-CE3EC710F977}"/>
              </a:ext>
            </a:extLst>
          </p:cNvPr>
          <p:cNvSpPr/>
          <p:nvPr/>
        </p:nvSpPr>
        <p:spPr>
          <a:xfrm>
            <a:off x="4652010" y="4228562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7267E59-5CA8-4085-9744-BC8A44A7D23F}"/>
              </a:ext>
            </a:extLst>
          </p:cNvPr>
          <p:cNvSpPr txBox="1"/>
          <p:nvPr/>
        </p:nvSpPr>
        <p:spPr>
          <a:xfrm>
            <a:off x="8325101" y="4696726"/>
            <a:ext cx="3423069" cy="15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7" name="KEYNOTE PRESENTATION">
            <a:extLst>
              <a:ext uri="{FF2B5EF4-FFF2-40B4-BE49-F238E27FC236}">
                <a16:creationId xmlns:a16="http://schemas.microsoft.com/office/drawing/2014/main" id="{B716B9F5-226D-43D2-B04B-5B677DB20752}"/>
              </a:ext>
            </a:extLst>
          </p:cNvPr>
          <p:cNvSpPr/>
          <p:nvPr/>
        </p:nvSpPr>
        <p:spPr>
          <a:xfrm>
            <a:off x="8325101" y="4228562"/>
            <a:ext cx="500458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2"/>
                </a:solidFill>
                <a:latin typeface="+mn-lt"/>
              </a:rPr>
              <a:t>YOUR TITLE GOES HERE</a:t>
            </a:r>
            <a:endParaRPr sz="1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6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E072629-C1A3-48EF-86B7-E076D72D6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  <p:sp>
        <p:nvSpPr>
          <p:cNvPr id="15" name="Rechteck">
            <a:extLst>
              <a:ext uri="{FF2B5EF4-FFF2-40B4-BE49-F238E27FC236}">
                <a16:creationId xmlns:a16="http://schemas.microsoft.com/office/drawing/2014/main" id="{9DB6E07F-AA8C-43DB-84A6-78896B35355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0C0">
              <a:alpha val="68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BREAK SECTION">
            <a:extLst>
              <a:ext uri="{FF2B5EF4-FFF2-40B4-BE49-F238E27FC236}">
                <a16:creationId xmlns:a16="http://schemas.microsoft.com/office/drawing/2014/main" id="{1980227D-2F42-414C-9ABC-0A4B55550D06}"/>
              </a:ext>
            </a:extLst>
          </p:cNvPr>
          <p:cNvSpPr/>
          <p:nvPr/>
        </p:nvSpPr>
        <p:spPr>
          <a:xfrm>
            <a:off x="2630261" y="2936365"/>
            <a:ext cx="6931478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YOU!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8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91200" y="2057400"/>
            <a:ext cx="4667250" cy="310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1A521F1-C603-4B4F-ADD2-9AFD4A2A0A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39C68DA-E961-4B05-A372-D65ADBADFE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/>
      </p:pic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57154F0E-438C-4B27-9EFE-8B5433A2D050}"/>
              </a:ext>
            </a:extLst>
          </p:cNvPr>
          <p:cNvSpPr/>
          <p:nvPr/>
        </p:nvSpPr>
        <p:spPr>
          <a:xfrm>
            <a:off x="319856" y="3989143"/>
            <a:ext cx="7911804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7893B-B370-418F-B929-79824774C0D6}"/>
              </a:ext>
            </a:extLst>
          </p:cNvPr>
          <p:cNvSpPr txBox="1"/>
          <p:nvPr/>
        </p:nvSpPr>
        <p:spPr>
          <a:xfrm>
            <a:off x="319856" y="4560970"/>
            <a:ext cx="8345842" cy="111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7920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8650" y="2251653"/>
            <a:ext cx="857250" cy="890438"/>
            <a:chOff x="457200" y="1733550"/>
            <a:chExt cx="857250" cy="890438"/>
          </a:xfrm>
          <a:solidFill>
            <a:schemeClr val="bg1">
              <a:lumMod val="75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457200" y="1733550"/>
              <a:ext cx="685800" cy="685800"/>
              <a:chOff x="609600" y="1409700"/>
              <a:chExt cx="685800" cy="68580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609600" y="140970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>
                <a:off x="289560" y="172974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28650" y="1938188"/>
              <a:ext cx="685800" cy="685800"/>
              <a:chOff x="609600" y="1409700"/>
              <a:chExt cx="685800" cy="685800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609600" y="140970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289560" y="172974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851780" y="5103118"/>
            <a:ext cx="1006720" cy="1011933"/>
            <a:chOff x="9851780" y="5103118"/>
            <a:chExt cx="1006720" cy="1011933"/>
          </a:xfrm>
          <a:solidFill>
            <a:schemeClr val="bg1">
              <a:lumMod val="75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10039350" y="5295901"/>
              <a:ext cx="819150" cy="819150"/>
              <a:chOff x="10039350" y="5295901"/>
              <a:chExt cx="819150" cy="819150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0039350" y="6069331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10426065" y="5682616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851780" y="5103118"/>
              <a:ext cx="819150" cy="819150"/>
              <a:chOff x="10039350" y="5295901"/>
              <a:chExt cx="819150" cy="81915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10039350" y="6069331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10426065" y="5682616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687C95C-645E-4E74-8994-6EBFEA1F2E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 b="25026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829C87-B3F8-4F4D-A8A1-BA5A951C3CD6}"/>
              </a:ext>
            </a:extLst>
          </p:cNvPr>
          <p:cNvSpPr txBox="1"/>
          <p:nvPr/>
        </p:nvSpPr>
        <p:spPr>
          <a:xfrm>
            <a:off x="1143000" y="3558931"/>
            <a:ext cx="8707022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20" name="KEYNOTE PRESENTATION">
            <a:extLst>
              <a:ext uri="{FF2B5EF4-FFF2-40B4-BE49-F238E27FC236}">
                <a16:creationId xmlns:a16="http://schemas.microsoft.com/office/drawing/2014/main" id="{4436F029-C2C1-4AD6-8AA1-1BBDD95CE997}"/>
              </a:ext>
            </a:extLst>
          </p:cNvPr>
          <p:cNvSpPr/>
          <p:nvPr/>
        </p:nvSpPr>
        <p:spPr>
          <a:xfrm>
            <a:off x="1143000" y="2796419"/>
            <a:ext cx="7911804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48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922"/>
            <a:ext cx="8191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95212C-B575-4A01-A16E-D72DCAE4AD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r="30556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F8BA1-F431-4617-BA08-2CA1B281148E}"/>
              </a:ext>
            </a:extLst>
          </p:cNvPr>
          <p:cNvSpPr txBox="1"/>
          <p:nvPr/>
        </p:nvSpPr>
        <p:spPr>
          <a:xfrm>
            <a:off x="566224" y="3089846"/>
            <a:ext cx="6495758" cy="24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8" name="KEYNOTE PRESENTATION">
            <a:extLst>
              <a:ext uri="{FF2B5EF4-FFF2-40B4-BE49-F238E27FC236}">
                <a16:creationId xmlns:a16="http://schemas.microsoft.com/office/drawing/2014/main" id="{334E22C0-034E-44EA-97D4-DD3F992161E6}"/>
              </a:ext>
            </a:extLst>
          </p:cNvPr>
          <p:cNvSpPr/>
          <p:nvPr/>
        </p:nvSpPr>
        <p:spPr>
          <a:xfrm>
            <a:off x="566224" y="690908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90F1-5FA0-4296-BBCC-F498D0F7CDEA}"/>
              </a:ext>
            </a:extLst>
          </p:cNvPr>
          <p:cNvSpPr txBox="1"/>
          <p:nvPr/>
        </p:nvSpPr>
        <p:spPr>
          <a:xfrm>
            <a:off x="566225" y="1522348"/>
            <a:ext cx="6495758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0683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7A35A8-7756-4918-A47B-CA4C7C547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9561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5CA0E-E1FE-4446-B831-F4CFE4F45498}"/>
              </a:ext>
            </a:extLst>
          </p:cNvPr>
          <p:cNvSpPr txBox="1"/>
          <p:nvPr/>
        </p:nvSpPr>
        <p:spPr>
          <a:xfrm>
            <a:off x="6657535" y="1401723"/>
            <a:ext cx="4779499" cy="346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6" name="KEYNOTE PRESENTATION">
            <a:extLst>
              <a:ext uri="{FF2B5EF4-FFF2-40B4-BE49-F238E27FC236}">
                <a16:creationId xmlns:a16="http://schemas.microsoft.com/office/drawing/2014/main" id="{2FE82ECA-0640-4924-BFD5-7853666C437A}"/>
              </a:ext>
            </a:extLst>
          </p:cNvPr>
          <p:cNvSpPr/>
          <p:nvPr/>
        </p:nvSpPr>
        <p:spPr>
          <a:xfrm>
            <a:off x="6657535" y="704976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43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A9EB4C-E86B-4B3F-AF6F-A30E1D6C2F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6" b="25506"/>
          <a:stretch>
            <a:fillRect/>
          </a:stretch>
        </p:blipFill>
        <p:spPr/>
      </p:pic>
      <p:sp>
        <p:nvSpPr>
          <p:cNvPr id="5" name="KEYNOTE PRESENTATION">
            <a:extLst>
              <a:ext uri="{FF2B5EF4-FFF2-40B4-BE49-F238E27FC236}">
                <a16:creationId xmlns:a16="http://schemas.microsoft.com/office/drawing/2014/main" id="{D4BD2EC6-E2F9-4610-B48D-7A48B0DDB82A}"/>
              </a:ext>
            </a:extLst>
          </p:cNvPr>
          <p:cNvSpPr/>
          <p:nvPr/>
        </p:nvSpPr>
        <p:spPr>
          <a:xfrm>
            <a:off x="566224" y="930059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3D3E9-7B6B-4694-952B-200804BC324B}"/>
              </a:ext>
            </a:extLst>
          </p:cNvPr>
          <p:cNvSpPr txBox="1"/>
          <p:nvPr/>
        </p:nvSpPr>
        <p:spPr>
          <a:xfrm>
            <a:off x="566225" y="1761499"/>
            <a:ext cx="4779498" cy="114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7" name="KEYNOTE PRESENTATION">
            <a:extLst>
              <a:ext uri="{FF2B5EF4-FFF2-40B4-BE49-F238E27FC236}">
                <a16:creationId xmlns:a16="http://schemas.microsoft.com/office/drawing/2014/main" id="{E151660A-EFAE-4CC2-A562-02B750523A39}"/>
              </a:ext>
            </a:extLst>
          </p:cNvPr>
          <p:cNvSpPr/>
          <p:nvPr/>
        </p:nvSpPr>
        <p:spPr>
          <a:xfrm>
            <a:off x="6096000" y="930059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4B9E7-621B-4984-9518-70D7B715E7C8}"/>
              </a:ext>
            </a:extLst>
          </p:cNvPr>
          <p:cNvSpPr txBox="1"/>
          <p:nvPr/>
        </p:nvSpPr>
        <p:spPr>
          <a:xfrm>
            <a:off x="6096001" y="1761499"/>
            <a:ext cx="4779498" cy="114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9504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6990" y="463057"/>
            <a:ext cx="713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Let’s Start an Awesome Title</a:t>
            </a:r>
          </a:p>
        </p:txBody>
      </p:sp>
      <p:sp>
        <p:nvSpPr>
          <p:cNvPr id="20" name="Oval 19"/>
          <p:cNvSpPr/>
          <p:nvPr/>
        </p:nvSpPr>
        <p:spPr>
          <a:xfrm>
            <a:off x="3990441" y="1506429"/>
            <a:ext cx="816692" cy="816692"/>
          </a:xfrm>
          <a:prstGeom prst="ellipse">
            <a:avLst/>
          </a:prstGeom>
          <a:solidFill>
            <a:schemeClr val="accent1"/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400" spc="300">
              <a:ea typeface="linea-basic-10" charset="0"/>
              <a:cs typeface="linea-basic-10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13240" y="2554321"/>
            <a:ext cx="816692" cy="8166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400" spc="300">
              <a:ea typeface="linea-basic-10" charset="0"/>
              <a:cs typeface="linea-basic-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75928" y="3643958"/>
            <a:ext cx="816692" cy="81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400" spc="300">
              <a:ea typeface="linea-basic-10" charset="0"/>
              <a:cs typeface="linea-basic-10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57687" y="4716867"/>
            <a:ext cx="816692" cy="816692"/>
          </a:xfrm>
          <a:prstGeom prst="ellipse">
            <a:avLst/>
          </a:prstGeom>
          <a:solidFill>
            <a:schemeClr val="bg1">
              <a:lumMod val="2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400" spc="300">
              <a:ea typeface="linea-basic-10" charset="0"/>
              <a:cs typeface="linea-basic-10" charset="0"/>
            </a:endParaRPr>
          </a:p>
        </p:txBody>
      </p:sp>
      <p:sp>
        <p:nvSpPr>
          <p:cNvPr id="24" name="Shape 2604"/>
          <p:cNvSpPr/>
          <p:nvPr/>
        </p:nvSpPr>
        <p:spPr>
          <a:xfrm>
            <a:off x="4223023" y="1770968"/>
            <a:ext cx="351528" cy="28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/>
          </a:p>
        </p:txBody>
      </p:sp>
      <p:sp>
        <p:nvSpPr>
          <p:cNvPr id="25" name="Shape 2614"/>
          <p:cNvSpPr/>
          <p:nvPr/>
        </p:nvSpPr>
        <p:spPr>
          <a:xfrm>
            <a:off x="5445822" y="2786903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/>
          </a:p>
        </p:txBody>
      </p:sp>
      <p:sp>
        <p:nvSpPr>
          <p:cNvPr id="26" name="Shape 2624"/>
          <p:cNvSpPr/>
          <p:nvPr/>
        </p:nvSpPr>
        <p:spPr>
          <a:xfrm>
            <a:off x="7990269" y="4949449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/>
          </a:p>
        </p:txBody>
      </p:sp>
      <p:sp>
        <p:nvSpPr>
          <p:cNvPr id="27" name="Shape 2634"/>
          <p:cNvSpPr/>
          <p:nvPr/>
        </p:nvSpPr>
        <p:spPr>
          <a:xfrm>
            <a:off x="6708510" y="3876540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/>
          </a:p>
        </p:txBody>
      </p:sp>
      <p:sp>
        <p:nvSpPr>
          <p:cNvPr id="28" name="TextBox 27"/>
          <p:cNvSpPr txBox="1"/>
          <p:nvPr/>
        </p:nvSpPr>
        <p:spPr>
          <a:xfrm>
            <a:off x="5183437" y="1369254"/>
            <a:ext cx="1792157" cy="28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5267819" y="1770614"/>
            <a:ext cx="3339952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5700" y="2554321"/>
            <a:ext cx="1792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405700" y="2866933"/>
            <a:ext cx="3339952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8388" y="3599541"/>
            <a:ext cx="1792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668388" y="3912153"/>
            <a:ext cx="3339952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50147" y="4716867"/>
            <a:ext cx="1792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50147" y="5029479"/>
            <a:ext cx="3339952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1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1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1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1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100" dirty="0" err="1"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1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100" dirty="0" err="1"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100" dirty="0"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100" dirty="0" err="1"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1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1C2771F-91C9-4956-ACE1-FF6AF28859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-372" r="338" b="23608"/>
          <a:stretch/>
        </p:blipFill>
        <p:spPr>
          <a:xfrm>
            <a:off x="-19878" y="1510748"/>
            <a:ext cx="8627649" cy="5367130"/>
          </a:xfrm>
        </p:spPr>
      </p:pic>
    </p:spTree>
    <p:extLst>
      <p:ext uri="{BB962C8B-B14F-4D97-AF65-F5344CB8AC3E}">
        <p14:creationId xmlns:p14="http://schemas.microsoft.com/office/powerpoint/2010/main" val="337763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12192000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3866" y="5251460"/>
            <a:ext cx="9762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M.LUFFY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991" y="5542391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2975" y="5248176"/>
            <a:ext cx="9040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V. SANJI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032" y="5536476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9498" y="5247647"/>
            <a:ext cx="8640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R.ZORO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6518" y="5530561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93942" y="5247647"/>
            <a:ext cx="9666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N.ROBIN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2258" y="5524646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88CEA3-62E4-481E-AF27-39A14A64A1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04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025EC1-267E-476F-BDA4-FEA0C0AD5C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r="2802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8A183F-C2D9-467F-99CE-F422412CA5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r="26639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BD081F0-5F59-4196-8C6E-7ED26554F1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1" r="31461"/>
          <a:stretch>
            <a:fillRect/>
          </a:stretch>
        </p:blipFill>
        <p:spPr/>
      </p:pic>
      <p:sp>
        <p:nvSpPr>
          <p:cNvPr id="23" name="KEYNOTE PRESENTATION">
            <a:extLst>
              <a:ext uri="{FF2B5EF4-FFF2-40B4-BE49-F238E27FC236}">
                <a16:creationId xmlns:a16="http://schemas.microsoft.com/office/drawing/2014/main" id="{3789C140-3C25-4F07-A677-EE63C5310BBF}"/>
              </a:ext>
            </a:extLst>
          </p:cNvPr>
          <p:cNvSpPr/>
          <p:nvPr/>
        </p:nvSpPr>
        <p:spPr>
          <a:xfrm>
            <a:off x="600137" y="219585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912BA-0229-4987-B86B-3518D5B5082A}"/>
              </a:ext>
            </a:extLst>
          </p:cNvPr>
          <p:cNvSpPr txBox="1"/>
          <p:nvPr/>
        </p:nvSpPr>
        <p:spPr>
          <a:xfrm>
            <a:off x="600138" y="1051025"/>
            <a:ext cx="4779498" cy="114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5" name="KEYNOTE PRESENTATION">
            <a:extLst>
              <a:ext uri="{FF2B5EF4-FFF2-40B4-BE49-F238E27FC236}">
                <a16:creationId xmlns:a16="http://schemas.microsoft.com/office/drawing/2014/main" id="{58ED04F1-F6A7-4015-969D-E8C7F7D8861D}"/>
              </a:ext>
            </a:extLst>
          </p:cNvPr>
          <p:cNvSpPr/>
          <p:nvPr/>
        </p:nvSpPr>
        <p:spPr>
          <a:xfrm>
            <a:off x="6129913" y="219585"/>
            <a:ext cx="5004582" cy="57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800" b="1" dirty="0">
                <a:latin typeface="+mn-lt"/>
              </a:rPr>
              <a:t>YOUR TITLE GOES HERE</a:t>
            </a:r>
            <a:endParaRPr sz="2800" b="1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1811C6-196B-48E0-ACD0-686A684E9A32}"/>
              </a:ext>
            </a:extLst>
          </p:cNvPr>
          <p:cNvSpPr txBox="1"/>
          <p:nvPr/>
        </p:nvSpPr>
        <p:spPr>
          <a:xfrm>
            <a:off x="6129914" y="1051025"/>
            <a:ext cx="4779498" cy="114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909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zel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5F5F5F"/>
      </a:accent1>
      <a:accent2>
        <a:srgbClr val="000000"/>
      </a:accent2>
      <a:accent3>
        <a:srgbClr val="6D6D6D"/>
      </a:accent3>
      <a:accent4>
        <a:srgbClr val="B3B3B3"/>
      </a:accent4>
      <a:accent5>
        <a:srgbClr val="DFDEDB"/>
      </a:accent5>
      <a:accent6>
        <a:srgbClr val="EBEBEB"/>
      </a:accent6>
      <a:hlink>
        <a:srgbClr val="E7E7E7"/>
      </a:hlink>
      <a:folHlink>
        <a:srgbClr val="D87867"/>
      </a:folHlink>
    </a:clrScheme>
    <a:fontScheme name="Custom 8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1569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</vt:lpstr>
      <vt:lpstr>Lato Bold</vt:lpstr>
      <vt:lpstr>Lato Medium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13</cp:revision>
  <dcterms:created xsi:type="dcterms:W3CDTF">2017-11-02T02:11:42Z</dcterms:created>
  <dcterms:modified xsi:type="dcterms:W3CDTF">2021-02-19T10:03:08Z</dcterms:modified>
</cp:coreProperties>
</file>