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59" r:id="rId3"/>
    <p:sldId id="262" r:id="rId4"/>
    <p:sldId id="261" r:id="rId5"/>
    <p:sldId id="263" r:id="rId6"/>
    <p:sldId id="274" r:id="rId7"/>
    <p:sldId id="275" r:id="rId8"/>
    <p:sldId id="276" r:id="rId9"/>
    <p:sldId id="310" r:id="rId10"/>
    <p:sldId id="307" r:id="rId11"/>
    <p:sldId id="312" r:id="rId12"/>
    <p:sldId id="284" r:id="rId13"/>
    <p:sldId id="264" r:id="rId14"/>
    <p:sldId id="319" r:id="rId15"/>
    <p:sldId id="293" r:id="rId16"/>
    <p:sldId id="294" r:id="rId17"/>
    <p:sldId id="296" r:id="rId18"/>
    <p:sldId id="297" r:id="rId19"/>
    <p:sldId id="303" r:id="rId20"/>
    <p:sldId id="321" r:id="rId21"/>
    <p:sldId id="323" r:id="rId22"/>
    <p:sldId id="325" r:id="rId23"/>
    <p:sldId id="326" r:id="rId24"/>
    <p:sldId id="360" r:id="rId25"/>
    <p:sldId id="3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4AF7-8116-4C91-8D2D-372F79B1A20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EED9-15F3-4147-B78B-81A1C5AA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0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2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BC7430-ED5D-4D4F-9699-6E4BF717B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1704" y="2970464"/>
            <a:ext cx="9045926" cy="1059549"/>
          </a:xfrm>
          <a:custGeom>
            <a:avLst/>
            <a:gdLst/>
            <a:ahLst/>
            <a:cxnLst/>
            <a:rect l="l" t="t" r="r" b="b"/>
            <a:pathLst>
              <a:path w="9045926" h="1059549">
                <a:moveTo>
                  <a:pt x="8868030" y="696641"/>
                </a:moveTo>
                <a:cubicBezTo>
                  <a:pt x="8919739" y="696641"/>
                  <a:pt x="8961841" y="712889"/>
                  <a:pt x="8994336" y="745385"/>
                </a:cubicBezTo>
                <a:cubicBezTo>
                  <a:pt x="9026832" y="777880"/>
                  <a:pt x="9043079" y="819983"/>
                  <a:pt x="9043079" y="871691"/>
                </a:cubicBezTo>
                <a:cubicBezTo>
                  <a:pt x="9043079" y="923400"/>
                  <a:pt x="9026832" y="965502"/>
                  <a:pt x="8994336" y="997997"/>
                </a:cubicBezTo>
                <a:cubicBezTo>
                  <a:pt x="8961841" y="1030493"/>
                  <a:pt x="8919739" y="1046741"/>
                  <a:pt x="8868030" y="1046741"/>
                </a:cubicBezTo>
                <a:cubicBezTo>
                  <a:pt x="8816322" y="1046741"/>
                  <a:pt x="8774220" y="1030493"/>
                  <a:pt x="8741723" y="997997"/>
                </a:cubicBezTo>
                <a:cubicBezTo>
                  <a:pt x="8709228" y="965502"/>
                  <a:pt x="8692980" y="923400"/>
                  <a:pt x="8692980" y="871691"/>
                </a:cubicBezTo>
                <a:cubicBezTo>
                  <a:pt x="8692980" y="819508"/>
                  <a:pt x="8709110" y="777288"/>
                  <a:pt x="8741368" y="745029"/>
                </a:cubicBezTo>
                <a:cubicBezTo>
                  <a:pt x="8773627" y="712771"/>
                  <a:pt x="8815847" y="696641"/>
                  <a:pt x="8868030" y="696641"/>
                </a:cubicBezTo>
                <a:close/>
                <a:moveTo>
                  <a:pt x="2433982" y="466088"/>
                </a:moveTo>
                <a:cubicBezTo>
                  <a:pt x="2392235" y="496449"/>
                  <a:pt x="2371362" y="527759"/>
                  <a:pt x="2371362" y="560017"/>
                </a:cubicBezTo>
                <a:cubicBezTo>
                  <a:pt x="2371362" y="576621"/>
                  <a:pt x="2377648" y="591208"/>
                  <a:pt x="2390219" y="603779"/>
                </a:cubicBezTo>
                <a:cubicBezTo>
                  <a:pt x="2402790" y="616351"/>
                  <a:pt x="2417378" y="622636"/>
                  <a:pt x="2433982" y="622636"/>
                </a:cubicBezTo>
                <a:cubicBezTo>
                  <a:pt x="2451060" y="622636"/>
                  <a:pt x="2465765" y="616351"/>
                  <a:pt x="2478100" y="603779"/>
                </a:cubicBezTo>
                <a:cubicBezTo>
                  <a:pt x="2490434" y="591208"/>
                  <a:pt x="2496601" y="576621"/>
                  <a:pt x="2496601" y="560017"/>
                </a:cubicBezTo>
                <a:cubicBezTo>
                  <a:pt x="2496601" y="522540"/>
                  <a:pt x="2475728" y="491231"/>
                  <a:pt x="2433982" y="466088"/>
                </a:cubicBezTo>
                <a:close/>
                <a:moveTo>
                  <a:pt x="7033459" y="362908"/>
                </a:moveTo>
                <a:cubicBezTo>
                  <a:pt x="6986968" y="362908"/>
                  <a:pt x="6948069" y="379275"/>
                  <a:pt x="6916760" y="412007"/>
                </a:cubicBezTo>
                <a:cubicBezTo>
                  <a:pt x="6885450" y="444740"/>
                  <a:pt x="6869794" y="484352"/>
                  <a:pt x="6869794" y="530842"/>
                </a:cubicBezTo>
                <a:cubicBezTo>
                  <a:pt x="6869794" y="575909"/>
                  <a:pt x="6885806" y="614809"/>
                  <a:pt x="6917826" y="647542"/>
                </a:cubicBezTo>
                <a:cubicBezTo>
                  <a:pt x="6949848" y="680275"/>
                  <a:pt x="6988392" y="696641"/>
                  <a:pt x="7033459" y="696641"/>
                </a:cubicBezTo>
                <a:cubicBezTo>
                  <a:pt x="7079000" y="696641"/>
                  <a:pt x="7117544" y="680393"/>
                  <a:pt x="7149092" y="647898"/>
                </a:cubicBezTo>
                <a:cubicBezTo>
                  <a:pt x="7180638" y="615402"/>
                  <a:pt x="7196412" y="576383"/>
                  <a:pt x="7196412" y="530842"/>
                </a:cubicBezTo>
                <a:cubicBezTo>
                  <a:pt x="7196412" y="484826"/>
                  <a:pt x="7180638" y="445333"/>
                  <a:pt x="7149092" y="412363"/>
                </a:cubicBezTo>
                <a:cubicBezTo>
                  <a:pt x="7117544" y="379393"/>
                  <a:pt x="7079000" y="362908"/>
                  <a:pt x="7033459" y="362908"/>
                </a:cubicBezTo>
                <a:close/>
                <a:moveTo>
                  <a:pt x="8709346" y="30598"/>
                </a:moveTo>
                <a:cubicBezTo>
                  <a:pt x="8726899" y="30598"/>
                  <a:pt x="8753347" y="31547"/>
                  <a:pt x="8788688" y="33444"/>
                </a:cubicBezTo>
                <a:cubicBezTo>
                  <a:pt x="8824031" y="35342"/>
                  <a:pt x="8850478" y="36291"/>
                  <a:pt x="8868030" y="36291"/>
                </a:cubicBezTo>
                <a:cubicBezTo>
                  <a:pt x="8885583" y="36291"/>
                  <a:pt x="8912030" y="35342"/>
                  <a:pt x="8947371" y="33444"/>
                </a:cubicBezTo>
                <a:cubicBezTo>
                  <a:pt x="8982714" y="31547"/>
                  <a:pt x="9009161" y="30598"/>
                  <a:pt x="9026713" y="30598"/>
                </a:cubicBezTo>
                <a:cubicBezTo>
                  <a:pt x="9038573" y="30598"/>
                  <a:pt x="9044503" y="38662"/>
                  <a:pt x="9044503" y="54792"/>
                </a:cubicBezTo>
                <a:cubicBezTo>
                  <a:pt x="9044503" y="70921"/>
                  <a:pt x="9044740" y="94522"/>
                  <a:pt x="9045214" y="125594"/>
                </a:cubicBezTo>
                <a:cubicBezTo>
                  <a:pt x="9045689" y="156667"/>
                  <a:pt x="9045926" y="180031"/>
                  <a:pt x="9045926" y="195685"/>
                </a:cubicBezTo>
                <a:cubicBezTo>
                  <a:pt x="9045926" y="267793"/>
                  <a:pt x="9041894" y="323059"/>
                  <a:pt x="9033829" y="361485"/>
                </a:cubicBezTo>
                <a:cubicBezTo>
                  <a:pt x="9025765" y="399911"/>
                  <a:pt x="9011296" y="448061"/>
                  <a:pt x="8990422" y="505937"/>
                </a:cubicBezTo>
                <a:lnTo>
                  <a:pt x="8939188" y="648254"/>
                </a:lnTo>
                <a:cubicBezTo>
                  <a:pt x="8934445" y="663908"/>
                  <a:pt x="8923771" y="671736"/>
                  <a:pt x="8907167" y="671736"/>
                </a:cubicBezTo>
                <a:lnTo>
                  <a:pt x="8863760" y="672447"/>
                </a:lnTo>
                <a:lnTo>
                  <a:pt x="8809680" y="671736"/>
                </a:lnTo>
                <a:cubicBezTo>
                  <a:pt x="8794974" y="671736"/>
                  <a:pt x="8784774" y="665094"/>
                  <a:pt x="8779082" y="651811"/>
                </a:cubicBezTo>
                <a:cubicBezTo>
                  <a:pt x="8719784" y="507597"/>
                  <a:pt x="8690134" y="424816"/>
                  <a:pt x="8690134" y="403468"/>
                </a:cubicBezTo>
                <a:lnTo>
                  <a:pt x="8691557" y="55503"/>
                </a:lnTo>
                <a:cubicBezTo>
                  <a:pt x="8691557" y="38900"/>
                  <a:pt x="8697487" y="30598"/>
                  <a:pt x="8709346" y="30598"/>
                </a:cubicBezTo>
                <a:close/>
                <a:moveTo>
                  <a:pt x="7673094" y="30598"/>
                </a:moveTo>
                <a:cubicBezTo>
                  <a:pt x="7708199" y="30598"/>
                  <a:pt x="7761212" y="31072"/>
                  <a:pt x="7832133" y="32021"/>
                </a:cubicBezTo>
                <a:cubicBezTo>
                  <a:pt x="7903054" y="32970"/>
                  <a:pt x="7956067" y="33444"/>
                  <a:pt x="7991172" y="33444"/>
                </a:cubicBezTo>
                <a:cubicBezTo>
                  <a:pt x="8021532" y="33444"/>
                  <a:pt x="8033156" y="33207"/>
                  <a:pt x="8026040" y="32733"/>
                </a:cubicBezTo>
                <a:cubicBezTo>
                  <a:pt x="8042168" y="34156"/>
                  <a:pt x="8050234" y="39374"/>
                  <a:pt x="8050234" y="48387"/>
                </a:cubicBezTo>
                <a:cubicBezTo>
                  <a:pt x="8050234" y="102942"/>
                  <a:pt x="8047743" y="185012"/>
                  <a:pt x="8042762" y="294596"/>
                </a:cubicBezTo>
                <a:cubicBezTo>
                  <a:pt x="8037781" y="404180"/>
                  <a:pt x="8035290" y="486249"/>
                  <a:pt x="8035290" y="540804"/>
                </a:cubicBezTo>
                <a:cubicBezTo>
                  <a:pt x="8035290" y="546971"/>
                  <a:pt x="8035052" y="557645"/>
                  <a:pt x="8034579" y="572826"/>
                </a:cubicBezTo>
                <a:cubicBezTo>
                  <a:pt x="8034104" y="588006"/>
                  <a:pt x="8033868" y="599629"/>
                  <a:pt x="8033868" y="607693"/>
                </a:cubicBezTo>
                <a:cubicBezTo>
                  <a:pt x="8033868" y="699250"/>
                  <a:pt x="8062093" y="745029"/>
                  <a:pt x="8118546" y="745029"/>
                </a:cubicBezTo>
                <a:cubicBezTo>
                  <a:pt x="8164561" y="745029"/>
                  <a:pt x="8187570" y="709687"/>
                  <a:pt x="8187570" y="639003"/>
                </a:cubicBezTo>
                <a:cubicBezTo>
                  <a:pt x="8187570" y="574486"/>
                  <a:pt x="8185553" y="477473"/>
                  <a:pt x="8181521" y="347965"/>
                </a:cubicBezTo>
                <a:cubicBezTo>
                  <a:pt x="8177488" y="218456"/>
                  <a:pt x="8175472" y="121443"/>
                  <a:pt x="8175472" y="56926"/>
                </a:cubicBezTo>
                <a:cubicBezTo>
                  <a:pt x="8175472" y="42695"/>
                  <a:pt x="8179504" y="35342"/>
                  <a:pt x="8187570" y="34867"/>
                </a:cubicBezTo>
                <a:cubicBezTo>
                  <a:pt x="8204648" y="32970"/>
                  <a:pt x="8234296" y="32733"/>
                  <a:pt x="8276518" y="34156"/>
                </a:cubicBezTo>
                <a:cubicBezTo>
                  <a:pt x="8333444" y="35579"/>
                  <a:pt x="8364280" y="36291"/>
                  <a:pt x="8369024" y="36291"/>
                </a:cubicBezTo>
                <a:cubicBezTo>
                  <a:pt x="8388948" y="36291"/>
                  <a:pt x="8418834" y="35342"/>
                  <a:pt x="8458683" y="33444"/>
                </a:cubicBezTo>
                <a:cubicBezTo>
                  <a:pt x="8498532" y="31547"/>
                  <a:pt x="8528418" y="30598"/>
                  <a:pt x="8548343" y="30598"/>
                </a:cubicBezTo>
                <a:cubicBezTo>
                  <a:pt x="8560202" y="30598"/>
                  <a:pt x="8566132" y="36291"/>
                  <a:pt x="8566132" y="47676"/>
                </a:cubicBezTo>
                <a:cubicBezTo>
                  <a:pt x="8566132" y="102705"/>
                  <a:pt x="8563879" y="185130"/>
                  <a:pt x="8559372" y="294952"/>
                </a:cubicBezTo>
                <a:cubicBezTo>
                  <a:pt x="8554865" y="404773"/>
                  <a:pt x="8552612" y="487198"/>
                  <a:pt x="8552612" y="542227"/>
                </a:cubicBezTo>
                <a:cubicBezTo>
                  <a:pt x="8552612" y="557882"/>
                  <a:pt x="8552850" y="581127"/>
                  <a:pt x="8553324" y="611963"/>
                </a:cubicBezTo>
                <a:cubicBezTo>
                  <a:pt x="8553798" y="642798"/>
                  <a:pt x="8554036" y="666043"/>
                  <a:pt x="8554036" y="681698"/>
                </a:cubicBezTo>
                <a:cubicBezTo>
                  <a:pt x="8554036" y="813578"/>
                  <a:pt x="8535060" y="901578"/>
                  <a:pt x="8497109" y="945696"/>
                </a:cubicBezTo>
                <a:cubicBezTo>
                  <a:pt x="8439708" y="1014008"/>
                  <a:pt x="8300474" y="1048164"/>
                  <a:pt x="8079408" y="1048164"/>
                </a:cubicBezTo>
                <a:cubicBezTo>
                  <a:pt x="7954644" y="1048164"/>
                  <a:pt x="7862376" y="1035593"/>
                  <a:pt x="7802602" y="1010450"/>
                </a:cubicBezTo>
                <a:cubicBezTo>
                  <a:pt x="7746624" y="986731"/>
                  <a:pt x="7709147" y="947356"/>
                  <a:pt x="7690172" y="892327"/>
                </a:cubicBezTo>
                <a:cubicBezTo>
                  <a:pt x="7675940" y="850106"/>
                  <a:pt x="7668824" y="780608"/>
                  <a:pt x="7668824" y="683833"/>
                </a:cubicBezTo>
                <a:cubicBezTo>
                  <a:pt x="7668824" y="670075"/>
                  <a:pt x="7669062" y="647542"/>
                  <a:pt x="7669536" y="616232"/>
                </a:cubicBezTo>
                <a:cubicBezTo>
                  <a:pt x="7669536" y="584922"/>
                  <a:pt x="7669536" y="560254"/>
                  <a:pt x="7669536" y="542227"/>
                </a:cubicBezTo>
                <a:cubicBezTo>
                  <a:pt x="7669536" y="487198"/>
                  <a:pt x="7667282" y="404536"/>
                  <a:pt x="7662776" y="294240"/>
                </a:cubicBezTo>
                <a:cubicBezTo>
                  <a:pt x="7658268" y="183944"/>
                  <a:pt x="7656016" y="101282"/>
                  <a:pt x="7656016" y="46253"/>
                </a:cubicBezTo>
                <a:cubicBezTo>
                  <a:pt x="7656016" y="35816"/>
                  <a:pt x="7661708" y="30598"/>
                  <a:pt x="7673094" y="30598"/>
                </a:cubicBezTo>
                <a:close/>
                <a:moveTo>
                  <a:pt x="5922987" y="29886"/>
                </a:moveTo>
                <a:cubicBezTo>
                  <a:pt x="5930103" y="29886"/>
                  <a:pt x="5933661" y="35105"/>
                  <a:pt x="5933661" y="45541"/>
                </a:cubicBezTo>
                <a:cubicBezTo>
                  <a:pt x="5931763" y="115751"/>
                  <a:pt x="5930814" y="185012"/>
                  <a:pt x="5930814" y="253324"/>
                </a:cubicBezTo>
                <a:cubicBezTo>
                  <a:pt x="5930814" y="265184"/>
                  <a:pt x="5939353" y="286057"/>
                  <a:pt x="5956432" y="315944"/>
                </a:cubicBezTo>
                <a:cubicBezTo>
                  <a:pt x="5971138" y="342035"/>
                  <a:pt x="5983946" y="361011"/>
                  <a:pt x="5994857" y="372870"/>
                </a:cubicBezTo>
                <a:cubicBezTo>
                  <a:pt x="6005294" y="361011"/>
                  <a:pt x="6017628" y="342747"/>
                  <a:pt x="6031859" y="318078"/>
                </a:cubicBezTo>
                <a:cubicBezTo>
                  <a:pt x="6047989" y="289615"/>
                  <a:pt x="6056053" y="269691"/>
                  <a:pt x="6056053" y="258305"/>
                </a:cubicBezTo>
                <a:cubicBezTo>
                  <a:pt x="6056053" y="234586"/>
                  <a:pt x="6054512" y="199006"/>
                  <a:pt x="6051428" y="151567"/>
                </a:cubicBezTo>
                <a:cubicBezTo>
                  <a:pt x="6048345" y="104128"/>
                  <a:pt x="6046803" y="68786"/>
                  <a:pt x="6046803" y="45541"/>
                </a:cubicBezTo>
                <a:cubicBezTo>
                  <a:pt x="6046803" y="35105"/>
                  <a:pt x="6050361" y="29886"/>
                  <a:pt x="6057477" y="29886"/>
                </a:cubicBezTo>
                <a:cubicBezTo>
                  <a:pt x="6077875" y="29886"/>
                  <a:pt x="6108473" y="30954"/>
                  <a:pt x="6149271" y="33088"/>
                </a:cubicBezTo>
                <a:cubicBezTo>
                  <a:pt x="6190068" y="35223"/>
                  <a:pt x="6220667" y="36291"/>
                  <a:pt x="6241065" y="36291"/>
                </a:cubicBezTo>
                <a:cubicBezTo>
                  <a:pt x="6262413" y="36291"/>
                  <a:pt x="6294671" y="35342"/>
                  <a:pt x="6337841" y="33444"/>
                </a:cubicBezTo>
                <a:cubicBezTo>
                  <a:pt x="6381010" y="31547"/>
                  <a:pt x="6413269" y="30598"/>
                  <a:pt x="6434616" y="30598"/>
                </a:cubicBezTo>
                <a:cubicBezTo>
                  <a:pt x="6446476" y="30598"/>
                  <a:pt x="6452406" y="36291"/>
                  <a:pt x="6452406" y="47676"/>
                </a:cubicBezTo>
                <a:cubicBezTo>
                  <a:pt x="6452406" y="73293"/>
                  <a:pt x="6451220" y="111956"/>
                  <a:pt x="6448848" y="163664"/>
                </a:cubicBezTo>
                <a:cubicBezTo>
                  <a:pt x="6446476" y="215373"/>
                  <a:pt x="6445290" y="254036"/>
                  <a:pt x="6445290" y="279653"/>
                </a:cubicBezTo>
                <a:cubicBezTo>
                  <a:pt x="6445290" y="305270"/>
                  <a:pt x="6441732" y="325669"/>
                  <a:pt x="6434616" y="340849"/>
                </a:cubicBezTo>
                <a:cubicBezTo>
                  <a:pt x="6366779" y="493128"/>
                  <a:pt x="6291588" y="622399"/>
                  <a:pt x="6209044" y="728663"/>
                </a:cubicBezTo>
                <a:cubicBezTo>
                  <a:pt x="6191492" y="751433"/>
                  <a:pt x="6182715" y="769460"/>
                  <a:pt x="6182715" y="782743"/>
                </a:cubicBezTo>
                <a:cubicBezTo>
                  <a:pt x="6182715" y="807886"/>
                  <a:pt x="6184376" y="845600"/>
                  <a:pt x="6187696" y="895885"/>
                </a:cubicBezTo>
                <a:cubicBezTo>
                  <a:pt x="6191017" y="946170"/>
                  <a:pt x="6192678" y="983647"/>
                  <a:pt x="6192678" y="1008315"/>
                </a:cubicBezTo>
                <a:cubicBezTo>
                  <a:pt x="6192678" y="1022547"/>
                  <a:pt x="6185799" y="1029663"/>
                  <a:pt x="6172042" y="1029663"/>
                </a:cubicBezTo>
                <a:cubicBezTo>
                  <a:pt x="6151643" y="1029663"/>
                  <a:pt x="6120926" y="1028595"/>
                  <a:pt x="6079891" y="1026461"/>
                </a:cubicBezTo>
                <a:cubicBezTo>
                  <a:pt x="6038857" y="1024326"/>
                  <a:pt x="6008140" y="1023259"/>
                  <a:pt x="5987741" y="1023259"/>
                </a:cubicBezTo>
                <a:cubicBezTo>
                  <a:pt x="5967817" y="1023259"/>
                  <a:pt x="5938286" y="1024207"/>
                  <a:pt x="5899149" y="1026105"/>
                </a:cubicBezTo>
                <a:cubicBezTo>
                  <a:pt x="5860012" y="1028002"/>
                  <a:pt x="5830718" y="1028951"/>
                  <a:pt x="5811268" y="1028951"/>
                </a:cubicBezTo>
                <a:cubicBezTo>
                  <a:pt x="5795613" y="1028951"/>
                  <a:pt x="5787786" y="1022073"/>
                  <a:pt x="5787786" y="1008315"/>
                </a:cubicBezTo>
                <a:cubicBezTo>
                  <a:pt x="5787786" y="983647"/>
                  <a:pt x="5790158" y="946170"/>
                  <a:pt x="5794902" y="895885"/>
                </a:cubicBezTo>
                <a:cubicBezTo>
                  <a:pt x="5799646" y="845600"/>
                  <a:pt x="5802018" y="807886"/>
                  <a:pt x="5802018" y="782743"/>
                </a:cubicBezTo>
                <a:cubicBezTo>
                  <a:pt x="5802018" y="767563"/>
                  <a:pt x="5796325" y="748587"/>
                  <a:pt x="5784940" y="725816"/>
                </a:cubicBezTo>
                <a:cubicBezTo>
                  <a:pt x="5756476" y="681224"/>
                  <a:pt x="5716153" y="616707"/>
                  <a:pt x="5663970" y="532265"/>
                </a:cubicBezTo>
                <a:cubicBezTo>
                  <a:pt x="5633609" y="480557"/>
                  <a:pt x="5602062" y="423630"/>
                  <a:pt x="5569330" y="361485"/>
                </a:cubicBezTo>
                <a:cubicBezTo>
                  <a:pt x="5558893" y="342035"/>
                  <a:pt x="5553438" y="325431"/>
                  <a:pt x="5552963" y="311674"/>
                </a:cubicBezTo>
                <a:cubicBezTo>
                  <a:pt x="5552489" y="286057"/>
                  <a:pt x="5549405" y="243599"/>
                  <a:pt x="5543713" y="184300"/>
                </a:cubicBezTo>
                <a:cubicBezTo>
                  <a:pt x="5538494" y="129271"/>
                  <a:pt x="5535885" y="86813"/>
                  <a:pt x="5535885" y="56926"/>
                </a:cubicBezTo>
                <a:cubicBezTo>
                  <a:pt x="5535885" y="39374"/>
                  <a:pt x="5541341" y="30598"/>
                  <a:pt x="5552252" y="30598"/>
                </a:cubicBezTo>
                <a:cubicBezTo>
                  <a:pt x="5570753" y="30598"/>
                  <a:pt x="5598623" y="31547"/>
                  <a:pt x="5635863" y="33444"/>
                </a:cubicBezTo>
                <a:cubicBezTo>
                  <a:pt x="5673102" y="35342"/>
                  <a:pt x="5700973" y="36291"/>
                  <a:pt x="5719474" y="36291"/>
                </a:cubicBezTo>
                <a:cubicBezTo>
                  <a:pt x="5741770" y="36291"/>
                  <a:pt x="5775689" y="35223"/>
                  <a:pt x="5821230" y="33088"/>
                </a:cubicBezTo>
                <a:cubicBezTo>
                  <a:pt x="5866772" y="30954"/>
                  <a:pt x="5900691" y="29886"/>
                  <a:pt x="5922987" y="29886"/>
                </a:cubicBezTo>
                <a:close/>
                <a:moveTo>
                  <a:pt x="1229623" y="29886"/>
                </a:moveTo>
                <a:cubicBezTo>
                  <a:pt x="1237213" y="29886"/>
                  <a:pt x="1241008" y="34630"/>
                  <a:pt x="1241008" y="44118"/>
                </a:cubicBezTo>
                <a:cubicBezTo>
                  <a:pt x="1241008" y="76376"/>
                  <a:pt x="1237569" y="124883"/>
                  <a:pt x="1230690" y="189637"/>
                </a:cubicBezTo>
                <a:cubicBezTo>
                  <a:pt x="1223811" y="254391"/>
                  <a:pt x="1220372" y="302898"/>
                  <a:pt x="1220372" y="335156"/>
                </a:cubicBezTo>
                <a:cubicBezTo>
                  <a:pt x="1220372" y="343221"/>
                  <a:pt x="1224641" y="348202"/>
                  <a:pt x="1233180" y="350100"/>
                </a:cubicBezTo>
                <a:cubicBezTo>
                  <a:pt x="1252630" y="353895"/>
                  <a:pt x="1290582" y="355792"/>
                  <a:pt x="1347034" y="355792"/>
                </a:cubicBezTo>
                <a:cubicBezTo>
                  <a:pt x="1399691" y="355792"/>
                  <a:pt x="1435033" y="353895"/>
                  <a:pt x="1453060" y="350100"/>
                </a:cubicBezTo>
                <a:cubicBezTo>
                  <a:pt x="1464920" y="347253"/>
                  <a:pt x="1470850" y="338003"/>
                  <a:pt x="1470850" y="322348"/>
                </a:cubicBezTo>
                <a:cubicBezTo>
                  <a:pt x="1470850" y="292461"/>
                  <a:pt x="1468834" y="247513"/>
                  <a:pt x="1464801" y="187502"/>
                </a:cubicBezTo>
                <a:cubicBezTo>
                  <a:pt x="1460769" y="127492"/>
                  <a:pt x="1458753" y="82544"/>
                  <a:pt x="1458753" y="52657"/>
                </a:cubicBezTo>
                <a:cubicBezTo>
                  <a:pt x="1458753" y="37476"/>
                  <a:pt x="1462548" y="29886"/>
                  <a:pt x="1470138" y="29886"/>
                </a:cubicBezTo>
                <a:cubicBezTo>
                  <a:pt x="1490062" y="29886"/>
                  <a:pt x="1520423" y="30954"/>
                  <a:pt x="1561221" y="33088"/>
                </a:cubicBezTo>
                <a:cubicBezTo>
                  <a:pt x="1602018" y="35223"/>
                  <a:pt x="1632617" y="36291"/>
                  <a:pt x="1653015" y="36291"/>
                </a:cubicBezTo>
                <a:cubicBezTo>
                  <a:pt x="1672940" y="36291"/>
                  <a:pt x="1702826" y="35342"/>
                  <a:pt x="1742675" y="33444"/>
                </a:cubicBezTo>
                <a:cubicBezTo>
                  <a:pt x="1782524" y="31547"/>
                  <a:pt x="1812173" y="30598"/>
                  <a:pt x="1831623" y="30598"/>
                </a:cubicBezTo>
                <a:cubicBezTo>
                  <a:pt x="1843957" y="30598"/>
                  <a:pt x="1850124" y="36291"/>
                  <a:pt x="1850124" y="47676"/>
                </a:cubicBezTo>
                <a:cubicBezTo>
                  <a:pt x="1850124" y="102705"/>
                  <a:pt x="1847871" y="185130"/>
                  <a:pt x="1843364" y="294952"/>
                </a:cubicBezTo>
                <a:cubicBezTo>
                  <a:pt x="1838857" y="404773"/>
                  <a:pt x="1836604" y="487198"/>
                  <a:pt x="1836604" y="542227"/>
                </a:cubicBezTo>
                <a:cubicBezTo>
                  <a:pt x="1836604" y="593936"/>
                  <a:pt x="1838976" y="671617"/>
                  <a:pt x="1843720" y="775271"/>
                </a:cubicBezTo>
                <a:cubicBezTo>
                  <a:pt x="1848464" y="878925"/>
                  <a:pt x="1850836" y="956607"/>
                  <a:pt x="1850836" y="1008315"/>
                </a:cubicBezTo>
                <a:cubicBezTo>
                  <a:pt x="1850836" y="1022547"/>
                  <a:pt x="1843957" y="1029663"/>
                  <a:pt x="1830200" y="1029663"/>
                </a:cubicBezTo>
                <a:cubicBezTo>
                  <a:pt x="1810275" y="1029663"/>
                  <a:pt x="1780626" y="1028595"/>
                  <a:pt x="1741252" y="1026461"/>
                </a:cubicBezTo>
                <a:cubicBezTo>
                  <a:pt x="1701877" y="1024326"/>
                  <a:pt x="1672465" y="1023259"/>
                  <a:pt x="1653015" y="1023259"/>
                </a:cubicBezTo>
                <a:cubicBezTo>
                  <a:pt x="1632617" y="1023259"/>
                  <a:pt x="1602374" y="1024207"/>
                  <a:pt x="1562288" y="1026105"/>
                </a:cubicBezTo>
                <a:cubicBezTo>
                  <a:pt x="1522202" y="1028002"/>
                  <a:pt x="1492197" y="1028951"/>
                  <a:pt x="1472273" y="1028951"/>
                </a:cubicBezTo>
                <a:cubicBezTo>
                  <a:pt x="1457567" y="1028951"/>
                  <a:pt x="1450214" y="1020175"/>
                  <a:pt x="1450214" y="1002623"/>
                </a:cubicBezTo>
                <a:cubicBezTo>
                  <a:pt x="1450214" y="970838"/>
                  <a:pt x="1452348" y="922807"/>
                  <a:pt x="1456618" y="858527"/>
                </a:cubicBezTo>
                <a:cubicBezTo>
                  <a:pt x="1460887" y="794247"/>
                  <a:pt x="1463022" y="746215"/>
                  <a:pt x="1463022" y="714431"/>
                </a:cubicBezTo>
                <a:cubicBezTo>
                  <a:pt x="1463022" y="695455"/>
                  <a:pt x="1457330" y="684782"/>
                  <a:pt x="1445944" y="682410"/>
                </a:cubicBezTo>
                <a:cubicBezTo>
                  <a:pt x="1427917" y="678140"/>
                  <a:pt x="1394947" y="676005"/>
                  <a:pt x="1347034" y="676005"/>
                </a:cubicBezTo>
                <a:cubicBezTo>
                  <a:pt x="1298646" y="676005"/>
                  <a:pt x="1264965" y="678140"/>
                  <a:pt x="1245989" y="682410"/>
                </a:cubicBezTo>
                <a:cubicBezTo>
                  <a:pt x="1234604" y="684782"/>
                  <a:pt x="1228911" y="695455"/>
                  <a:pt x="1228911" y="714431"/>
                </a:cubicBezTo>
                <a:cubicBezTo>
                  <a:pt x="1228911" y="746215"/>
                  <a:pt x="1230334" y="794247"/>
                  <a:pt x="1233180" y="858527"/>
                </a:cubicBezTo>
                <a:cubicBezTo>
                  <a:pt x="1236027" y="922807"/>
                  <a:pt x="1237450" y="970838"/>
                  <a:pt x="1237450" y="1002623"/>
                </a:cubicBezTo>
                <a:cubicBezTo>
                  <a:pt x="1237450" y="1020175"/>
                  <a:pt x="1230097" y="1028951"/>
                  <a:pt x="1215391" y="1028951"/>
                </a:cubicBezTo>
                <a:cubicBezTo>
                  <a:pt x="1194992" y="1028951"/>
                  <a:pt x="1164394" y="1028002"/>
                  <a:pt x="1123596" y="1026105"/>
                </a:cubicBezTo>
                <a:cubicBezTo>
                  <a:pt x="1082799" y="1024207"/>
                  <a:pt x="1052201" y="1023259"/>
                  <a:pt x="1031802" y="1023259"/>
                </a:cubicBezTo>
                <a:cubicBezTo>
                  <a:pt x="1013301" y="1023259"/>
                  <a:pt x="985430" y="1024207"/>
                  <a:pt x="948191" y="1026105"/>
                </a:cubicBezTo>
                <a:cubicBezTo>
                  <a:pt x="910951" y="1028002"/>
                  <a:pt x="883081" y="1028951"/>
                  <a:pt x="864580" y="1028951"/>
                </a:cubicBezTo>
                <a:cubicBezTo>
                  <a:pt x="848925" y="1028951"/>
                  <a:pt x="841097" y="1022073"/>
                  <a:pt x="841097" y="1008315"/>
                </a:cubicBezTo>
                <a:cubicBezTo>
                  <a:pt x="841097" y="956607"/>
                  <a:pt x="843469" y="878925"/>
                  <a:pt x="848213" y="775271"/>
                </a:cubicBezTo>
                <a:cubicBezTo>
                  <a:pt x="852957" y="671617"/>
                  <a:pt x="855329" y="593936"/>
                  <a:pt x="855329" y="542227"/>
                </a:cubicBezTo>
                <a:cubicBezTo>
                  <a:pt x="855329" y="487198"/>
                  <a:pt x="853076" y="404536"/>
                  <a:pt x="848569" y="294240"/>
                </a:cubicBezTo>
                <a:cubicBezTo>
                  <a:pt x="844062" y="183944"/>
                  <a:pt x="841809" y="101282"/>
                  <a:pt x="841809" y="46253"/>
                </a:cubicBezTo>
                <a:cubicBezTo>
                  <a:pt x="841809" y="35816"/>
                  <a:pt x="847502" y="30598"/>
                  <a:pt x="858887" y="30598"/>
                </a:cubicBezTo>
                <a:cubicBezTo>
                  <a:pt x="878811" y="30598"/>
                  <a:pt x="908816" y="31547"/>
                  <a:pt x="948902" y="33444"/>
                </a:cubicBezTo>
                <a:cubicBezTo>
                  <a:pt x="988988" y="35342"/>
                  <a:pt x="1018994" y="36291"/>
                  <a:pt x="1038918" y="36291"/>
                </a:cubicBezTo>
                <a:cubicBezTo>
                  <a:pt x="1060265" y="36291"/>
                  <a:pt x="1092049" y="35223"/>
                  <a:pt x="1134270" y="33088"/>
                </a:cubicBezTo>
                <a:cubicBezTo>
                  <a:pt x="1176491" y="30954"/>
                  <a:pt x="1208275" y="29886"/>
                  <a:pt x="1229623" y="29886"/>
                </a:cubicBezTo>
                <a:close/>
                <a:moveTo>
                  <a:pt x="4935694" y="26328"/>
                </a:moveTo>
                <a:cubicBezTo>
                  <a:pt x="5057612" y="26328"/>
                  <a:pt x="5118571" y="33207"/>
                  <a:pt x="5118571" y="46964"/>
                </a:cubicBezTo>
                <a:cubicBezTo>
                  <a:pt x="5118571" y="49336"/>
                  <a:pt x="5117385" y="52657"/>
                  <a:pt x="5115013" y="56926"/>
                </a:cubicBezTo>
                <a:cubicBezTo>
                  <a:pt x="5095089" y="86813"/>
                  <a:pt x="5085127" y="101993"/>
                  <a:pt x="5085127" y="102468"/>
                </a:cubicBezTo>
                <a:cubicBezTo>
                  <a:pt x="5076113" y="118123"/>
                  <a:pt x="5069946" y="135438"/>
                  <a:pt x="5066625" y="154414"/>
                </a:cubicBezTo>
                <a:cubicBezTo>
                  <a:pt x="5054291" y="220354"/>
                  <a:pt x="5047413" y="257119"/>
                  <a:pt x="5045989" y="264709"/>
                </a:cubicBezTo>
                <a:cubicBezTo>
                  <a:pt x="5036502" y="305507"/>
                  <a:pt x="5024405" y="340612"/>
                  <a:pt x="5009699" y="370024"/>
                </a:cubicBezTo>
                <a:cubicBezTo>
                  <a:pt x="4991672" y="406078"/>
                  <a:pt x="4964869" y="441657"/>
                  <a:pt x="4929290" y="476762"/>
                </a:cubicBezTo>
                <a:cubicBezTo>
                  <a:pt x="4904147" y="501430"/>
                  <a:pt x="4891576" y="517796"/>
                  <a:pt x="4891576" y="525861"/>
                </a:cubicBezTo>
                <a:cubicBezTo>
                  <a:pt x="4891576" y="528707"/>
                  <a:pt x="4904621" y="562389"/>
                  <a:pt x="4930713" y="626906"/>
                </a:cubicBezTo>
                <a:cubicBezTo>
                  <a:pt x="4947316" y="669127"/>
                  <a:pt x="4974594" y="731272"/>
                  <a:pt x="5012545" y="813341"/>
                </a:cubicBezTo>
                <a:cubicBezTo>
                  <a:pt x="5017289" y="821406"/>
                  <a:pt x="5053342" y="877621"/>
                  <a:pt x="5120706" y="981987"/>
                </a:cubicBezTo>
                <a:cubicBezTo>
                  <a:pt x="5121655" y="983884"/>
                  <a:pt x="5122129" y="986019"/>
                  <a:pt x="5122129" y="988391"/>
                </a:cubicBezTo>
                <a:cubicBezTo>
                  <a:pt x="5122129" y="995507"/>
                  <a:pt x="5117741" y="1004046"/>
                  <a:pt x="5108965" y="1014008"/>
                </a:cubicBezTo>
                <a:cubicBezTo>
                  <a:pt x="5100188" y="1023970"/>
                  <a:pt x="5092480" y="1028951"/>
                  <a:pt x="5085838" y="1028951"/>
                </a:cubicBezTo>
                <a:cubicBezTo>
                  <a:pt x="5072555" y="1028951"/>
                  <a:pt x="5052749" y="1028002"/>
                  <a:pt x="5026421" y="1026105"/>
                </a:cubicBezTo>
                <a:cubicBezTo>
                  <a:pt x="5000092" y="1024207"/>
                  <a:pt x="4980524" y="1023259"/>
                  <a:pt x="4967715" y="1023259"/>
                </a:cubicBezTo>
                <a:cubicBezTo>
                  <a:pt x="4941624" y="1023259"/>
                  <a:pt x="4902487" y="1024207"/>
                  <a:pt x="4850304" y="1026105"/>
                </a:cubicBezTo>
                <a:cubicBezTo>
                  <a:pt x="4798121" y="1028002"/>
                  <a:pt x="4758984" y="1028951"/>
                  <a:pt x="4732892" y="1028951"/>
                </a:cubicBezTo>
                <a:cubicBezTo>
                  <a:pt x="4725302" y="1028951"/>
                  <a:pt x="4720321" y="1026105"/>
                  <a:pt x="4717949" y="1020412"/>
                </a:cubicBezTo>
                <a:cubicBezTo>
                  <a:pt x="4715577" y="1014720"/>
                  <a:pt x="4713205" y="1008790"/>
                  <a:pt x="4710833" y="1002623"/>
                </a:cubicBezTo>
                <a:cubicBezTo>
                  <a:pt x="4699448" y="973210"/>
                  <a:pt x="4681184" y="934785"/>
                  <a:pt x="4656041" y="887346"/>
                </a:cubicBezTo>
                <a:cubicBezTo>
                  <a:pt x="4625680" y="830419"/>
                  <a:pt x="4605993" y="792705"/>
                  <a:pt x="4596980" y="774204"/>
                </a:cubicBezTo>
                <a:cubicBezTo>
                  <a:pt x="4585594" y="743843"/>
                  <a:pt x="4573497" y="713245"/>
                  <a:pt x="4560689" y="682410"/>
                </a:cubicBezTo>
                <a:cubicBezTo>
                  <a:pt x="4558791" y="680038"/>
                  <a:pt x="4557605" y="678852"/>
                  <a:pt x="4557131" y="678852"/>
                </a:cubicBezTo>
                <a:cubicBezTo>
                  <a:pt x="4548117" y="678852"/>
                  <a:pt x="4543611" y="690711"/>
                  <a:pt x="4543611" y="714431"/>
                </a:cubicBezTo>
                <a:cubicBezTo>
                  <a:pt x="4543611" y="746215"/>
                  <a:pt x="4545034" y="794247"/>
                  <a:pt x="4547880" y="858527"/>
                </a:cubicBezTo>
                <a:cubicBezTo>
                  <a:pt x="4550727" y="922807"/>
                  <a:pt x="4552150" y="970838"/>
                  <a:pt x="4552150" y="1002623"/>
                </a:cubicBezTo>
                <a:cubicBezTo>
                  <a:pt x="4552150" y="1020175"/>
                  <a:pt x="4544797" y="1028951"/>
                  <a:pt x="4530091" y="1028951"/>
                </a:cubicBezTo>
                <a:cubicBezTo>
                  <a:pt x="4509692" y="1028951"/>
                  <a:pt x="4479094" y="1028002"/>
                  <a:pt x="4438296" y="1026105"/>
                </a:cubicBezTo>
                <a:cubicBezTo>
                  <a:pt x="4397499" y="1024207"/>
                  <a:pt x="4366901" y="1023259"/>
                  <a:pt x="4346502" y="1023259"/>
                </a:cubicBezTo>
                <a:cubicBezTo>
                  <a:pt x="4328001" y="1023259"/>
                  <a:pt x="4300131" y="1024207"/>
                  <a:pt x="4262891" y="1026105"/>
                </a:cubicBezTo>
                <a:cubicBezTo>
                  <a:pt x="4225651" y="1028002"/>
                  <a:pt x="4197781" y="1028951"/>
                  <a:pt x="4179280" y="1028951"/>
                </a:cubicBezTo>
                <a:cubicBezTo>
                  <a:pt x="4163625" y="1028951"/>
                  <a:pt x="4155797" y="1022073"/>
                  <a:pt x="4155797" y="1008315"/>
                </a:cubicBezTo>
                <a:cubicBezTo>
                  <a:pt x="4155797" y="956607"/>
                  <a:pt x="4158169" y="878925"/>
                  <a:pt x="4162913" y="775271"/>
                </a:cubicBezTo>
                <a:cubicBezTo>
                  <a:pt x="4167657" y="671617"/>
                  <a:pt x="4170029" y="593936"/>
                  <a:pt x="4170029" y="542227"/>
                </a:cubicBezTo>
                <a:cubicBezTo>
                  <a:pt x="4170029" y="487198"/>
                  <a:pt x="4167776" y="404536"/>
                  <a:pt x="4163269" y="294240"/>
                </a:cubicBezTo>
                <a:cubicBezTo>
                  <a:pt x="4158762" y="183944"/>
                  <a:pt x="4156509" y="101282"/>
                  <a:pt x="4156509" y="46253"/>
                </a:cubicBezTo>
                <a:cubicBezTo>
                  <a:pt x="4156509" y="35816"/>
                  <a:pt x="4162202" y="30598"/>
                  <a:pt x="4173587" y="30598"/>
                </a:cubicBezTo>
                <a:cubicBezTo>
                  <a:pt x="4193511" y="30598"/>
                  <a:pt x="4223516" y="31547"/>
                  <a:pt x="4263603" y="33444"/>
                </a:cubicBezTo>
                <a:cubicBezTo>
                  <a:pt x="4303689" y="35342"/>
                  <a:pt x="4333693" y="36291"/>
                  <a:pt x="4353618" y="36291"/>
                </a:cubicBezTo>
                <a:cubicBezTo>
                  <a:pt x="4374017" y="36291"/>
                  <a:pt x="4404377" y="35223"/>
                  <a:pt x="4444701" y="33088"/>
                </a:cubicBezTo>
                <a:cubicBezTo>
                  <a:pt x="4485024" y="30954"/>
                  <a:pt x="4515147" y="29886"/>
                  <a:pt x="4535072" y="29886"/>
                </a:cubicBezTo>
                <a:cubicBezTo>
                  <a:pt x="4542662" y="29886"/>
                  <a:pt x="4546457" y="34630"/>
                  <a:pt x="4546457" y="44118"/>
                </a:cubicBezTo>
                <a:cubicBezTo>
                  <a:pt x="4546457" y="77325"/>
                  <a:pt x="4545271" y="127255"/>
                  <a:pt x="4542899" y="193906"/>
                </a:cubicBezTo>
                <a:cubicBezTo>
                  <a:pt x="4540527" y="260559"/>
                  <a:pt x="4539341" y="310488"/>
                  <a:pt x="4539341" y="343695"/>
                </a:cubicBezTo>
                <a:cubicBezTo>
                  <a:pt x="4539341" y="362671"/>
                  <a:pt x="4540527" y="374768"/>
                  <a:pt x="4542899" y="379986"/>
                </a:cubicBezTo>
                <a:cubicBezTo>
                  <a:pt x="4547169" y="388051"/>
                  <a:pt x="4557605" y="392083"/>
                  <a:pt x="4574209" y="392083"/>
                </a:cubicBezTo>
                <a:cubicBezTo>
                  <a:pt x="4635405" y="392083"/>
                  <a:pt x="4673594" y="336817"/>
                  <a:pt x="4688774" y="226284"/>
                </a:cubicBezTo>
                <a:cubicBezTo>
                  <a:pt x="4698262" y="158920"/>
                  <a:pt x="4719847" y="99622"/>
                  <a:pt x="4753528" y="48387"/>
                </a:cubicBezTo>
                <a:cubicBezTo>
                  <a:pt x="4763016" y="33681"/>
                  <a:pt x="4823738" y="26328"/>
                  <a:pt x="4935694" y="26328"/>
                </a:cubicBezTo>
                <a:close/>
                <a:moveTo>
                  <a:pt x="2276722" y="14943"/>
                </a:moveTo>
                <a:cubicBezTo>
                  <a:pt x="2293325" y="14943"/>
                  <a:pt x="2317875" y="17078"/>
                  <a:pt x="2350370" y="21347"/>
                </a:cubicBezTo>
                <a:cubicBezTo>
                  <a:pt x="2382866" y="25617"/>
                  <a:pt x="2407416" y="27751"/>
                  <a:pt x="2424019" y="27751"/>
                </a:cubicBezTo>
                <a:cubicBezTo>
                  <a:pt x="2490908" y="27751"/>
                  <a:pt x="2537636" y="24431"/>
                  <a:pt x="2564201" y="17789"/>
                </a:cubicBezTo>
                <a:cubicBezTo>
                  <a:pt x="2569894" y="15892"/>
                  <a:pt x="2573926" y="14943"/>
                  <a:pt x="2576298" y="14943"/>
                </a:cubicBezTo>
                <a:cubicBezTo>
                  <a:pt x="2584363" y="14943"/>
                  <a:pt x="2593851" y="23008"/>
                  <a:pt x="2604762" y="39137"/>
                </a:cubicBezTo>
                <a:cubicBezTo>
                  <a:pt x="2609506" y="46253"/>
                  <a:pt x="2628956" y="88711"/>
                  <a:pt x="2663111" y="166510"/>
                </a:cubicBezTo>
                <a:cubicBezTo>
                  <a:pt x="2690152" y="226284"/>
                  <a:pt x="2728577" y="316655"/>
                  <a:pt x="2778388" y="437624"/>
                </a:cubicBezTo>
                <a:cubicBezTo>
                  <a:pt x="2802108" y="500718"/>
                  <a:pt x="2834011" y="596308"/>
                  <a:pt x="2874097" y="724393"/>
                </a:cubicBezTo>
                <a:cubicBezTo>
                  <a:pt x="2914182" y="852478"/>
                  <a:pt x="2945848" y="947593"/>
                  <a:pt x="2969093" y="1009738"/>
                </a:cubicBezTo>
                <a:cubicBezTo>
                  <a:pt x="2970516" y="1014008"/>
                  <a:pt x="2971228" y="1017091"/>
                  <a:pt x="2971228" y="1018989"/>
                </a:cubicBezTo>
                <a:cubicBezTo>
                  <a:pt x="2971228" y="1025630"/>
                  <a:pt x="2961740" y="1028951"/>
                  <a:pt x="2942764" y="1028951"/>
                </a:cubicBezTo>
                <a:cubicBezTo>
                  <a:pt x="2922365" y="1028951"/>
                  <a:pt x="2891530" y="1028002"/>
                  <a:pt x="2850258" y="1026105"/>
                </a:cubicBezTo>
                <a:cubicBezTo>
                  <a:pt x="2808986" y="1024207"/>
                  <a:pt x="2778151" y="1023259"/>
                  <a:pt x="2757753" y="1023259"/>
                </a:cubicBezTo>
                <a:cubicBezTo>
                  <a:pt x="2737354" y="1023259"/>
                  <a:pt x="2706993" y="1024207"/>
                  <a:pt x="2666669" y="1026105"/>
                </a:cubicBezTo>
                <a:cubicBezTo>
                  <a:pt x="2626347" y="1028002"/>
                  <a:pt x="2595986" y="1028951"/>
                  <a:pt x="2575587" y="1028951"/>
                </a:cubicBezTo>
                <a:cubicBezTo>
                  <a:pt x="2563253" y="1028951"/>
                  <a:pt x="2556137" y="1021835"/>
                  <a:pt x="2554239" y="1007604"/>
                </a:cubicBezTo>
                <a:cubicBezTo>
                  <a:pt x="2554239" y="1008078"/>
                  <a:pt x="2554239" y="996456"/>
                  <a:pt x="2554239" y="972736"/>
                </a:cubicBezTo>
                <a:cubicBezTo>
                  <a:pt x="2554239" y="953760"/>
                  <a:pt x="2545226" y="944273"/>
                  <a:pt x="2527199" y="944273"/>
                </a:cubicBezTo>
                <a:cubicBezTo>
                  <a:pt x="2416666" y="944273"/>
                  <a:pt x="2351912" y="947238"/>
                  <a:pt x="2332937" y="953167"/>
                </a:cubicBezTo>
                <a:cubicBezTo>
                  <a:pt x="2313961" y="959097"/>
                  <a:pt x="2302338" y="973922"/>
                  <a:pt x="2298069" y="997641"/>
                </a:cubicBezTo>
                <a:cubicBezTo>
                  <a:pt x="2294274" y="1018515"/>
                  <a:pt x="2286683" y="1028951"/>
                  <a:pt x="2275298" y="1028951"/>
                </a:cubicBezTo>
                <a:cubicBezTo>
                  <a:pt x="2255848" y="1028951"/>
                  <a:pt x="2226673" y="1028002"/>
                  <a:pt x="2187773" y="1026105"/>
                </a:cubicBezTo>
                <a:cubicBezTo>
                  <a:pt x="2148873" y="1024207"/>
                  <a:pt x="2119699" y="1023259"/>
                  <a:pt x="2100248" y="1023259"/>
                </a:cubicBezTo>
                <a:cubicBezTo>
                  <a:pt x="2081273" y="1023259"/>
                  <a:pt x="2052453" y="1024207"/>
                  <a:pt x="2013791" y="1026105"/>
                </a:cubicBezTo>
                <a:cubicBezTo>
                  <a:pt x="1975128" y="1028002"/>
                  <a:pt x="1946309" y="1028951"/>
                  <a:pt x="1927333" y="1028951"/>
                </a:cubicBezTo>
                <a:cubicBezTo>
                  <a:pt x="1913576" y="1028951"/>
                  <a:pt x="1906698" y="1023021"/>
                  <a:pt x="1906698" y="1011162"/>
                </a:cubicBezTo>
                <a:cubicBezTo>
                  <a:pt x="1906698" y="996930"/>
                  <a:pt x="2018891" y="673396"/>
                  <a:pt x="2243277" y="40560"/>
                </a:cubicBezTo>
                <a:cubicBezTo>
                  <a:pt x="2247546" y="28700"/>
                  <a:pt x="2251342" y="21466"/>
                  <a:pt x="2254662" y="18857"/>
                </a:cubicBezTo>
                <a:cubicBezTo>
                  <a:pt x="2257983" y="16248"/>
                  <a:pt x="2265336" y="14943"/>
                  <a:pt x="2276722" y="14943"/>
                </a:cubicBezTo>
                <a:close/>
                <a:moveTo>
                  <a:pt x="744317" y="9962"/>
                </a:moveTo>
                <a:cubicBezTo>
                  <a:pt x="758549" y="9962"/>
                  <a:pt x="765665" y="13520"/>
                  <a:pt x="765665" y="20636"/>
                </a:cubicBezTo>
                <a:cubicBezTo>
                  <a:pt x="765665" y="37714"/>
                  <a:pt x="764479" y="63449"/>
                  <a:pt x="762107" y="97843"/>
                </a:cubicBezTo>
                <a:cubicBezTo>
                  <a:pt x="759735" y="132236"/>
                  <a:pt x="758549" y="157971"/>
                  <a:pt x="758549" y="175050"/>
                </a:cubicBezTo>
                <a:cubicBezTo>
                  <a:pt x="758549" y="191179"/>
                  <a:pt x="760684" y="215135"/>
                  <a:pt x="764953" y="246920"/>
                </a:cubicBezTo>
                <a:cubicBezTo>
                  <a:pt x="769223" y="278704"/>
                  <a:pt x="771357" y="302661"/>
                  <a:pt x="771357" y="318790"/>
                </a:cubicBezTo>
                <a:cubicBezTo>
                  <a:pt x="771357" y="328278"/>
                  <a:pt x="766139" y="333022"/>
                  <a:pt x="755702" y="333022"/>
                </a:cubicBezTo>
                <a:cubicBezTo>
                  <a:pt x="767562" y="333022"/>
                  <a:pt x="708263" y="329464"/>
                  <a:pt x="577806" y="322348"/>
                </a:cubicBezTo>
                <a:cubicBezTo>
                  <a:pt x="575909" y="405840"/>
                  <a:pt x="574960" y="459684"/>
                  <a:pt x="574960" y="483877"/>
                </a:cubicBezTo>
                <a:cubicBezTo>
                  <a:pt x="574960" y="542227"/>
                  <a:pt x="577451" y="629752"/>
                  <a:pt x="582432" y="746452"/>
                </a:cubicBezTo>
                <a:cubicBezTo>
                  <a:pt x="587413" y="863152"/>
                  <a:pt x="589904" y="950440"/>
                  <a:pt x="589904" y="1008315"/>
                </a:cubicBezTo>
                <a:cubicBezTo>
                  <a:pt x="589904" y="1022547"/>
                  <a:pt x="582788" y="1029663"/>
                  <a:pt x="568556" y="1029663"/>
                </a:cubicBezTo>
                <a:cubicBezTo>
                  <a:pt x="548631" y="1029663"/>
                  <a:pt x="518270" y="1028595"/>
                  <a:pt x="477473" y="1026461"/>
                </a:cubicBezTo>
                <a:cubicBezTo>
                  <a:pt x="436675" y="1024326"/>
                  <a:pt x="406077" y="1023259"/>
                  <a:pt x="385679" y="1023259"/>
                </a:cubicBezTo>
                <a:cubicBezTo>
                  <a:pt x="366229" y="1023259"/>
                  <a:pt x="337054" y="1024207"/>
                  <a:pt x="298154" y="1026105"/>
                </a:cubicBezTo>
                <a:cubicBezTo>
                  <a:pt x="259254" y="1028002"/>
                  <a:pt x="230079" y="1028951"/>
                  <a:pt x="210629" y="1028951"/>
                </a:cubicBezTo>
                <a:cubicBezTo>
                  <a:pt x="194974" y="1028951"/>
                  <a:pt x="187146" y="1022073"/>
                  <a:pt x="187146" y="1008315"/>
                </a:cubicBezTo>
                <a:cubicBezTo>
                  <a:pt x="187146" y="950440"/>
                  <a:pt x="189637" y="863152"/>
                  <a:pt x="194618" y="746452"/>
                </a:cubicBezTo>
                <a:cubicBezTo>
                  <a:pt x="199599" y="629752"/>
                  <a:pt x="202090" y="542227"/>
                  <a:pt x="202090" y="483877"/>
                </a:cubicBezTo>
                <a:cubicBezTo>
                  <a:pt x="202090" y="460632"/>
                  <a:pt x="201141" y="408212"/>
                  <a:pt x="199243" y="326617"/>
                </a:cubicBezTo>
                <a:cubicBezTo>
                  <a:pt x="157497" y="329464"/>
                  <a:pt x="94878" y="334682"/>
                  <a:pt x="11385" y="342272"/>
                </a:cubicBezTo>
                <a:cubicBezTo>
                  <a:pt x="3795" y="338951"/>
                  <a:pt x="0" y="336817"/>
                  <a:pt x="0" y="335868"/>
                </a:cubicBezTo>
                <a:cubicBezTo>
                  <a:pt x="0" y="330650"/>
                  <a:pt x="4032" y="306456"/>
                  <a:pt x="12097" y="263286"/>
                </a:cubicBezTo>
                <a:cubicBezTo>
                  <a:pt x="21110" y="216321"/>
                  <a:pt x="26091" y="188807"/>
                  <a:pt x="27040" y="180742"/>
                </a:cubicBezTo>
                <a:cubicBezTo>
                  <a:pt x="28463" y="137098"/>
                  <a:pt x="33207" y="84678"/>
                  <a:pt x="41271" y="23482"/>
                </a:cubicBezTo>
                <a:cubicBezTo>
                  <a:pt x="42695" y="19687"/>
                  <a:pt x="46253" y="17789"/>
                  <a:pt x="51945" y="17789"/>
                </a:cubicBezTo>
                <a:cubicBezTo>
                  <a:pt x="53843" y="17789"/>
                  <a:pt x="57638" y="18264"/>
                  <a:pt x="63331" y="19212"/>
                </a:cubicBezTo>
                <a:cubicBezTo>
                  <a:pt x="158209" y="29649"/>
                  <a:pt x="274908" y="34867"/>
                  <a:pt x="413430" y="34867"/>
                </a:cubicBezTo>
                <a:cubicBezTo>
                  <a:pt x="455651" y="34867"/>
                  <a:pt x="534874" y="29412"/>
                  <a:pt x="651100" y="18501"/>
                </a:cubicBezTo>
                <a:cubicBezTo>
                  <a:pt x="708975" y="12808"/>
                  <a:pt x="740048" y="9962"/>
                  <a:pt x="744317" y="9962"/>
                </a:cubicBezTo>
                <a:close/>
                <a:moveTo>
                  <a:pt x="3352060" y="8539"/>
                </a:moveTo>
                <a:cubicBezTo>
                  <a:pt x="3358702" y="8539"/>
                  <a:pt x="3368427" y="18738"/>
                  <a:pt x="3381235" y="39137"/>
                </a:cubicBezTo>
                <a:cubicBezTo>
                  <a:pt x="3389300" y="51945"/>
                  <a:pt x="3427488" y="106263"/>
                  <a:pt x="3495800" y="202090"/>
                </a:cubicBezTo>
                <a:cubicBezTo>
                  <a:pt x="3532328" y="255696"/>
                  <a:pt x="3589967" y="333496"/>
                  <a:pt x="3668715" y="435490"/>
                </a:cubicBezTo>
                <a:cubicBezTo>
                  <a:pt x="3673459" y="432169"/>
                  <a:pt x="3675831" y="416751"/>
                  <a:pt x="3675831" y="389237"/>
                </a:cubicBezTo>
                <a:cubicBezTo>
                  <a:pt x="3675831" y="352709"/>
                  <a:pt x="3672748" y="297561"/>
                  <a:pt x="3666581" y="223793"/>
                </a:cubicBezTo>
                <a:cubicBezTo>
                  <a:pt x="3660413" y="150025"/>
                  <a:pt x="3657330" y="94878"/>
                  <a:pt x="3657330" y="58350"/>
                </a:cubicBezTo>
                <a:cubicBezTo>
                  <a:pt x="3657330" y="39848"/>
                  <a:pt x="3662074" y="30598"/>
                  <a:pt x="3671562" y="30598"/>
                </a:cubicBezTo>
                <a:cubicBezTo>
                  <a:pt x="3690537" y="30598"/>
                  <a:pt x="3719001" y="31309"/>
                  <a:pt x="3756952" y="32733"/>
                </a:cubicBezTo>
                <a:cubicBezTo>
                  <a:pt x="3794903" y="34156"/>
                  <a:pt x="3823366" y="34867"/>
                  <a:pt x="3842342" y="34867"/>
                </a:cubicBezTo>
                <a:cubicBezTo>
                  <a:pt x="3862741" y="34867"/>
                  <a:pt x="3893339" y="34156"/>
                  <a:pt x="3934136" y="32733"/>
                </a:cubicBezTo>
                <a:cubicBezTo>
                  <a:pt x="3974934" y="31309"/>
                  <a:pt x="4005532" y="30598"/>
                  <a:pt x="4025931" y="30598"/>
                </a:cubicBezTo>
                <a:cubicBezTo>
                  <a:pt x="4034470" y="30598"/>
                  <a:pt x="4038739" y="37002"/>
                  <a:pt x="4038739" y="49811"/>
                </a:cubicBezTo>
                <a:cubicBezTo>
                  <a:pt x="4038739" y="103891"/>
                  <a:pt x="4036130" y="185367"/>
                  <a:pt x="4030912" y="294240"/>
                </a:cubicBezTo>
                <a:cubicBezTo>
                  <a:pt x="4025693" y="403113"/>
                  <a:pt x="4023085" y="484826"/>
                  <a:pt x="4023085" y="539381"/>
                </a:cubicBezTo>
                <a:lnTo>
                  <a:pt x="4021661" y="1012585"/>
                </a:lnTo>
                <a:cubicBezTo>
                  <a:pt x="4021661" y="1023496"/>
                  <a:pt x="4013359" y="1028951"/>
                  <a:pt x="3996756" y="1028951"/>
                </a:cubicBezTo>
                <a:cubicBezTo>
                  <a:pt x="3981101" y="1028951"/>
                  <a:pt x="3957737" y="1028002"/>
                  <a:pt x="3926665" y="1026105"/>
                </a:cubicBezTo>
                <a:cubicBezTo>
                  <a:pt x="3895592" y="1024207"/>
                  <a:pt x="3872229" y="1023259"/>
                  <a:pt x="3856574" y="1023259"/>
                </a:cubicBezTo>
                <a:cubicBezTo>
                  <a:pt x="3840444" y="1023259"/>
                  <a:pt x="3816013" y="1024207"/>
                  <a:pt x="3783280" y="1026105"/>
                </a:cubicBezTo>
                <a:cubicBezTo>
                  <a:pt x="3750547" y="1028002"/>
                  <a:pt x="3725879" y="1028951"/>
                  <a:pt x="3709276" y="1028951"/>
                </a:cubicBezTo>
                <a:cubicBezTo>
                  <a:pt x="3701211" y="1028951"/>
                  <a:pt x="3691486" y="1021124"/>
                  <a:pt x="3680101" y="1005469"/>
                </a:cubicBezTo>
                <a:cubicBezTo>
                  <a:pt x="3507897" y="767325"/>
                  <a:pt x="3414680" y="648254"/>
                  <a:pt x="3400448" y="648254"/>
                </a:cubicBezTo>
                <a:cubicBezTo>
                  <a:pt x="3393807" y="648254"/>
                  <a:pt x="3390486" y="655132"/>
                  <a:pt x="3390486" y="668889"/>
                </a:cubicBezTo>
                <a:cubicBezTo>
                  <a:pt x="3390486" y="705892"/>
                  <a:pt x="3391909" y="761514"/>
                  <a:pt x="3394755" y="835756"/>
                </a:cubicBezTo>
                <a:cubicBezTo>
                  <a:pt x="3397602" y="909998"/>
                  <a:pt x="3399025" y="965620"/>
                  <a:pt x="3399025" y="1002623"/>
                </a:cubicBezTo>
                <a:cubicBezTo>
                  <a:pt x="3399025" y="1020175"/>
                  <a:pt x="3391672" y="1028951"/>
                  <a:pt x="3376966" y="1028951"/>
                </a:cubicBezTo>
                <a:cubicBezTo>
                  <a:pt x="3359888" y="1028951"/>
                  <a:pt x="3334152" y="1028002"/>
                  <a:pt x="3299759" y="1026105"/>
                </a:cubicBezTo>
                <a:cubicBezTo>
                  <a:pt x="3265365" y="1024207"/>
                  <a:pt x="3239630" y="1023259"/>
                  <a:pt x="3222552" y="1023259"/>
                </a:cubicBezTo>
                <a:cubicBezTo>
                  <a:pt x="3204051" y="1023259"/>
                  <a:pt x="3176180" y="1024207"/>
                  <a:pt x="3138941" y="1026105"/>
                </a:cubicBezTo>
                <a:cubicBezTo>
                  <a:pt x="3101701" y="1028002"/>
                  <a:pt x="3073831" y="1028951"/>
                  <a:pt x="3055330" y="1028951"/>
                </a:cubicBezTo>
                <a:cubicBezTo>
                  <a:pt x="3039675" y="1028951"/>
                  <a:pt x="3031847" y="1022073"/>
                  <a:pt x="3031847" y="1008315"/>
                </a:cubicBezTo>
                <a:cubicBezTo>
                  <a:pt x="3031847" y="956607"/>
                  <a:pt x="3034219" y="878925"/>
                  <a:pt x="3038963" y="775271"/>
                </a:cubicBezTo>
                <a:cubicBezTo>
                  <a:pt x="3043707" y="671617"/>
                  <a:pt x="3046079" y="593936"/>
                  <a:pt x="3046079" y="542227"/>
                </a:cubicBezTo>
                <a:cubicBezTo>
                  <a:pt x="3046079" y="488147"/>
                  <a:pt x="3043826" y="407145"/>
                  <a:pt x="3039319" y="299221"/>
                </a:cubicBezTo>
                <a:cubicBezTo>
                  <a:pt x="3034812" y="191297"/>
                  <a:pt x="3032559" y="110532"/>
                  <a:pt x="3032559" y="56926"/>
                </a:cubicBezTo>
                <a:cubicBezTo>
                  <a:pt x="3032559" y="46490"/>
                  <a:pt x="3042284" y="41272"/>
                  <a:pt x="3061734" y="41272"/>
                </a:cubicBezTo>
                <a:cubicBezTo>
                  <a:pt x="3083081" y="41272"/>
                  <a:pt x="3129334" y="37239"/>
                  <a:pt x="3200493" y="29175"/>
                </a:cubicBezTo>
                <a:cubicBezTo>
                  <a:pt x="3209981" y="28226"/>
                  <a:pt x="3235361" y="24194"/>
                  <a:pt x="3276632" y="17078"/>
                </a:cubicBezTo>
                <a:cubicBezTo>
                  <a:pt x="3307942" y="11385"/>
                  <a:pt x="3333085" y="8539"/>
                  <a:pt x="3352060" y="8539"/>
                </a:cubicBezTo>
                <a:close/>
                <a:moveTo>
                  <a:pt x="7033459" y="0"/>
                </a:moveTo>
                <a:cubicBezTo>
                  <a:pt x="7179570" y="0"/>
                  <a:pt x="7303979" y="51827"/>
                  <a:pt x="7406685" y="155481"/>
                </a:cubicBezTo>
                <a:cubicBezTo>
                  <a:pt x="7509390" y="259135"/>
                  <a:pt x="7560743" y="384256"/>
                  <a:pt x="7560743" y="530842"/>
                </a:cubicBezTo>
                <a:cubicBezTo>
                  <a:pt x="7560743" y="676954"/>
                  <a:pt x="7509390" y="801600"/>
                  <a:pt x="7406685" y="904780"/>
                </a:cubicBezTo>
                <a:cubicBezTo>
                  <a:pt x="7303979" y="1007959"/>
                  <a:pt x="7179570" y="1059549"/>
                  <a:pt x="7033459" y="1059549"/>
                </a:cubicBezTo>
                <a:cubicBezTo>
                  <a:pt x="6886872" y="1059549"/>
                  <a:pt x="6762227" y="1007959"/>
                  <a:pt x="6659522" y="904780"/>
                </a:cubicBezTo>
                <a:cubicBezTo>
                  <a:pt x="6556816" y="801600"/>
                  <a:pt x="6505464" y="676954"/>
                  <a:pt x="6505464" y="530842"/>
                </a:cubicBezTo>
                <a:cubicBezTo>
                  <a:pt x="6505464" y="384256"/>
                  <a:pt x="6556816" y="259135"/>
                  <a:pt x="6659522" y="155481"/>
                </a:cubicBezTo>
                <a:cubicBezTo>
                  <a:pt x="6762227" y="51827"/>
                  <a:pt x="6886872" y="0"/>
                  <a:pt x="70334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B83C6-35FC-4FE7-BB3B-DD5E7FE07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44916" y="-1140588"/>
            <a:ext cx="8216572" cy="9133747"/>
          </a:xfrm>
          <a:custGeom>
            <a:avLst/>
            <a:gdLst>
              <a:gd name="connsiteX0" fmla="*/ 3654638 w 8216572"/>
              <a:gd name="connsiteY0" fmla="*/ 7380123 h 9133747"/>
              <a:gd name="connsiteX1" fmla="*/ 4531450 w 8216572"/>
              <a:gd name="connsiteY1" fmla="*/ 8256935 h 9133747"/>
              <a:gd name="connsiteX2" fmla="*/ 3654638 w 8216572"/>
              <a:gd name="connsiteY2" fmla="*/ 9133747 h 9133747"/>
              <a:gd name="connsiteX3" fmla="*/ 2777826 w 8216572"/>
              <a:gd name="connsiteY3" fmla="*/ 8256935 h 9133747"/>
              <a:gd name="connsiteX4" fmla="*/ 1813786 w 8216572"/>
              <a:gd name="connsiteY4" fmla="*/ 7380123 h 9133747"/>
              <a:gd name="connsiteX5" fmla="*/ 2690598 w 8216572"/>
              <a:gd name="connsiteY5" fmla="*/ 8256935 h 9133747"/>
              <a:gd name="connsiteX6" fmla="*/ 1813786 w 8216572"/>
              <a:gd name="connsiteY6" fmla="*/ 9133747 h 9133747"/>
              <a:gd name="connsiteX7" fmla="*/ 936974 w 8216572"/>
              <a:gd name="connsiteY7" fmla="*/ 8256935 h 9133747"/>
              <a:gd name="connsiteX8" fmla="*/ 877955 w 8216572"/>
              <a:gd name="connsiteY8" fmla="*/ 6461978 h 9133747"/>
              <a:gd name="connsiteX9" fmla="*/ 1754767 w 8216572"/>
              <a:gd name="connsiteY9" fmla="*/ 7338790 h 9133747"/>
              <a:gd name="connsiteX10" fmla="*/ 877955 w 8216572"/>
              <a:gd name="connsiteY10" fmla="*/ 8215602 h 9133747"/>
              <a:gd name="connsiteX11" fmla="*/ 1143 w 8216572"/>
              <a:gd name="connsiteY11" fmla="*/ 7338790 h 9133747"/>
              <a:gd name="connsiteX12" fmla="*/ 4592056 w 8216572"/>
              <a:gd name="connsiteY12" fmla="*/ 6446513 h 9133747"/>
              <a:gd name="connsiteX13" fmla="*/ 5468868 w 8216572"/>
              <a:gd name="connsiteY13" fmla="*/ 7323325 h 9133747"/>
              <a:gd name="connsiteX14" fmla="*/ 4592056 w 8216572"/>
              <a:gd name="connsiteY14" fmla="*/ 8200137 h 9133747"/>
              <a:gd name="connsiteX15" fmla="*/ 3715245 w 8216572"/>
              <a:gd name="connsiteY15" fmla="*/ 7323325 h 9133747"/>
              <a:gd name="connsiteX16" fmla="*/ 2744795 w 8216572"/>
              <a:gd name="connsiteY16" fmla="*/ 6446513 h 9133747"/>
              <a:gd name="connsiteX17" fmla="*/ 3621607 w 8216572"/>
              <a:gd name="connsiteY17" fmla="*/ 7323325 h 9133747"/>
              <a:gd name="connsiteX18" fmla="*/ 2744795 w 8216572"/>
              <a:gd name="connsiteY18" fmla="*/ 8200137 h 9133747"/>
              <a:gd name="connsiteX19" fmla="*/ 1867983 w 8216572"/>
              <a:gd name="connsiteY19" fmla="*/ 7323325 h 9133747"/>
              <a:gd name="connsiteX20" fmla="*/ 5507858 w 8216572"/>
              <a:gd name="connsiteY20" fmla="*/ 5541120 h 9133747"/>
              <a:gd name="connsiteX21" fmla="*/ 6384670 w 8216572"/>
              <a:gd name="connsiteY21" fmla="*/ 6417932 h 9133747"/>
              <a:gd name="connsiteX22" fmla="*/ 5507858 w 8216572"/>
              <a:gd name="connsiteY22" fmla="*/ 7294744 h 9133747"/>
              <a:gd name="connsiteX23" fmla="*/ 4631046 w 8216572"/>
              <a:gd name="connsiteY23" fmla="*/ 6417932 h 9133747"/>
              <a:gd name="connsiteX24" fmla="*/ 3667504 w 8216572"/>
              <a:gd name="connsiteY24" fmla="*/ 5541119 h 9133747"/>
              <a:gd name="connsiteX25" fmla="*/ 4544315 w 8216572"/>
              <a:gd name="connsiteY25" fmla="*/ 6417931 h 9133747"/>
              <a:gd name="connsiteX26" fmla="*/ 3667504 w 8216572"/>
              <a:gd name="connsiteY26" fmla="*/ 7294743 h 9133747"/>
              <a:gd name="connsiteX27" fmla="*/ 2790693 w 8216572"/>
              <a:gd name="connsiteY27" fmla="*/ 6417931 h 9133747"/>
              <a:gd name="connsiteX28" fmla="*/ 1813787 w 8216572"/>
              <a:gd name="connsiteY28" fmla="*/ 5541119 h 9133747"/>
              <a:gd name="connsiteX29" fmla="*/ 2690599 w 8216572"/>
              <a:gd name="connsiteY29" fmla="*/ 6417931 h 9133747"/>
              <a:gd name="connsiteX30" fmla="*/ 1813787 w 8216572"/>
              <a:gd name="connsiteY30" fmla="*/ 7294743 h 9133747"/>
              <a:gd name="connsiteX31" fmla="*/ 936975 w 8216572"/>
              <a:gd name="connsiteY31" fmla="*/ 6417931 h 9133747"/>
              <a:gd name="connsiteX32" fmla="*/ 882325 w 8216572"/>
              <a:gd name="connsiteY32" fmla="*/ 4634369 h 9133747"/>
              <a:gd name="connsiteX33" fmla="*/ 1759137 w 8216572"/>
              <a:gd name="connsiteY33" fmla="*/ 5511181 h 9133747"/>
              <a:gd name="connsiteX34" fmla="*/ 882325 w 8216572"/>
              <a:gd name="connsiteY34" fmla="*/ 6387993 h 9133747"/>
              <a:gd name="connsiteX35" fmla="*/ 5513 w 8216572"/>
              <a:gd name="connsiteY35" fmla="*/ 5511181 h 9133747"/>
              <a:gd name="connsiteX36" fmla="*/ 4596427 w 8216572"/>
              <a:gd name="connsiteY36" fmla="*/ 4618904 h 9133747"/>
              <a:gd name="connsiteX37" fmla="*/ 5473239 w 8216572"/>
              <a:gd name="connsiteY37" fmla="*/ 5495716 h 9133747"/>
              <a:gd name="connsiteX38" fmla="*/ 4596427 w 8216572"/>
              <a:gd name="connsiteY38" fmla="*/ 6372528 h 9133747"/>
              <a:gd name="connsiteX39" fmla="*/ 3719616 w 8216572"/>
              <a:gd name="connsiteY39" fmla="*/ 5495716 h 9133747"/>
              <a:gd name="connsiteX40" fmla="*/ 2749165 w 8216572"/>
              <a:gd name="connsiteY40" fmla="*/ 4618904 h 9133747"/>
              <a:gd name="connsiteX41" fmla="*/ 3625977 w 8216572"/>
              <a:gd name="connsiteY41" fmla="*/ 5495716 h 9133747"/>
              <a:gd name="connsiteX42" fmla="*/ 2749165 w 8216572"/>
              <a:gd name="connsiteY42" fmla="*/ 6372528 h 9133747"/>
              <a:gd name="connsiteX43" fmla="*/ 1872353 w 8216572"/>
              <a:gd name="connsiteY43" fmla="*/ 5495716 h 9133747"/>
              <a:gd name="connsiteX44" fmla="*/ 6423809 w 8216572"/>
              <a:gd name="connsiteY44" fmla="*/ 4618903 h 9133747"/>
              <a:gd name="connsiteX45" fmla="*/ 7300621 w 8216572"/>
              <a:gd name="connsiteY45" fmla="*/ 5495715 h 9133747"/>
              <a:gd name="connsiteX46" fmla="*/ 6423809 w 8216572"/>
              <a:gd name="connsiteY46" fmla="*/ 6372527 h 9133747"/>
              <a:gd name="connsiteX47" fmla="*/ 5546997 w 8216572"/>
              <a:gd name="connsiteY47" fmla="*/ 5495715 h 9133747"/>
              <a:gd name="connsiteX48" fmla="*/ 1818158 w 8216572"/>
              <a:gd name="connsiteY48" fmla="*/ 3713511 h 9133747"/>
              <a:gd name="connsiteX49" fmla="*/ 2694970 w 8216572"/>
              <a:gd name="connsiteY49" fmla="*/ 4590322 h 9133747"/>
              <a:gd name="connsiteX50" fmla="*/ 1818158 w 8216572"/>
              <a:gd name="connsiteY50" fmla="*/ 5467134 h 9133747"/>
              <a:gd name="connsiteX51" fmla="*/ 941346 w 8216572"/>
              <a:gd name="connsiteY51" fmla="*/ 4590322 h 9133747"/>
              <a:gd name="connsiteX52" fmla="*/ 5510740 w 8216572"/>
              <a:gd name="connsiteY52" fmla="*/ 3700682 h 9133747"/>
              <a:gd name="connsiteX53" fmla="*/ 6387552 w 8216572"/>
              <a:gd name="connsiteY53" fmla="*/ 4577493 h 9133747"/>
              <a:gd name="connsiteX54" fmla="*/ 5510740 w 8216572"/>
              <a:gd name="connsiteY54" fmla="*/ 5454305 h 9133747"/>
              <a:gd name="connsiteX55" fmla="*/ 4633929 w 8216572"/>
              <a:gd name="connsiteY55" fmla="*/ 4577493 h 9133747"/>
              <a:gd name="connsiteX56" fmla="*/ 3670387 w 8216572"/>
              <a:gd name="connsiteY56" fmla="*/ 3700680 h 9133747"/>
              <a:gd name="connsiteX57" fmla="*/ 4547198 w 8216572"/>
              <a:gd name="connsiteY57" fmla="*/ 4577492 h 9133747"/>
              <a:gd name="connsiteX58" fmla="*/ 3670387 w 8216572"/>
              <a:gd name="connsiteY58" fmla="*/ 5454304 h 9133747"/>
              <a:gd name="connsiteX59" fmla="*/ 2793575 w 8216572"/>
              <a:gd name="connsiteY59" fmla="*/ 4577492 h 9133747"/>
              <a:gd name="connsiteX60" fmla="*/ 7339760 w 8216572"/>
              <a:gd name="connsiteY60" fmla="*/ 3696689 h 9133747"/>
              <a:gd name="connsiteX61" fmla="*/ 8216572 w 8216572"/>
              <a:gd name="connsiteY61" fmla="*/ 4573500 h 9133747"/>
              <a:gd name="connsiteX62" fmla="*/ 7339760 w 8216572"/>
              <a:gd name="connsiteY62" fmla="*/ 5450311 h 9133747"/>
              <a:gd name="connsiteX63" fmla="*/ 6462948 w 8216572"/>
              <a:gd name="connsiteY63" fmla="*/ 4573499 h 9133747"/>
              <a:gd name="connsiteX64" fmla="*/ 877955 w 8216572"/>
              <a:gd name="connsiteY64" fmla="*/ 2789936 h 9133747"/>
              <a:gd name="connsiteX65" fmla="*/ 1754767 w 8216572"/>
              <a:gd name="connsiteY65" fmla="*/ 3666748 h 9133747"/>
              <a:gd name="connsiteX66" fmla="*/ 877955 w 8216572"/>
              <a:gd name="connsiteY66" fmla="*/ 4543560 h 9133747"/>
              <a:gd name="connsiteX67" fmla="*/ 1143 w 8216572"/>
              <a:gd name="connsiteY67" fmla="*/ 3666748 h 9133747"/>
              <a:gd name="connsiteX68" fmla="*/ 6428039 w 8216572"/>
              <a:gd name="connsiteY68" fmla="*/ 2774473 h 9133747"/>
              <a:gd name="connsiteX69" fmla="*/ 7304851 w 8216572"/>
              <a:gd name="connsiteY69" fmla="*/ 3651285 h 9133747"/>
              <a:gd name="connsiteX70" fmla="*/ 6428039 w 8216572"/>
              <a:gd name="connsiteY70" fmla="*/ 4528096 h 9133747"/>
              <a:gd name="connsiteX71" fmla="*/ 5551227 w 8216572"/>
              <a:gd name="connsiteY71" fmla="*/ 3651285 h 9133747"/>
              <a:gd name="connsiteX72" fmla="*/ 4592056 w 8216572"/>
              <a:gd name="connsiteY72" fmla="*/ 2774472 h 9133747"/>
              <a:gd name="connsiteX73" fmla="*/ 5468868 w 8216572"/>
              <a:gd name="connsiteY73" fmla="*/ 3651283 h 9133747"/>
              <a:gd name="connsiteX74" fmla="*/ 4592056 w 8216572"/>
              <a:gd name="connsiteY74" fmla="*/ 4528096 h 9133747"/>
              <a:gd name="connsiteX75" fmla="*/ 3715245 w 8216572"/>
              <a:gd name="connsiteY75" fmla="*/ 3651283 h 9133747"/>
              <a:gd name="connsiteX76" fmla="*/ 2744794 w 8216572"/>
              <a:gd name="connsiteY76" fmla="*/ 2774472 h 9133747"/>
              <a:gd name="connsiteX77" fmla="*/ 3621607 w 8216572"/>
              <a:gd name="connsiteY77" fmla="*/ 3651283 h 9133747"/>
              <a:gd name="connsiteX78" fmla="*/ 2744794 w 8216572"/>
              <a:gd name="connsiteY78" fmla="*/ 4528095 h 9133747"/>
              <a:gd name="connsiteX79" fmla="*/ 1867982 w 8216572"/>
              <a:gd name="connsiteY79" fmla="*/ 3651283 h 9133747"/>
              <a:gd name="connsiteX80" fmla="*/ 1813787 w 8216572"/>
              <a:gd name="connsiteY80" fmla="*/ 1869077 h 9133747"/>
              <a:gd name="connsiteX81" fmla="*/ 2690599 w 8216572"/>
              <a:gd name="connsiteY81" fmla="*/ 2745889 h 9133747"/>
              <a:gd name="connsiteX82" fmla="*/ 1813787 w 8216572"/>
              <a:gd name="connsiteY82" fmla="*/ 3622701 h 9133747"/>
              <a:gd name="connsiteX83" fmla="*/ 936975 w 8216572"/>
              <a:gd name="connsiteY83" fmla="*/ 2745889 h 9133747"/>
              <a:gd name="connsiteX84" fmla="*/ 5520980 w 8216572"/>
              <a:gd name="connsiteY84" fmla="*/ 1856758 h 9133747"/>
              <a:gd name="connsiteX85" fmla="*/ 6397792 w 8216572"/>
              <a:gd name="connsiteY85" fmla="*/ 2733570 h 9133747"/>
              <a:gd name="connsiteX86" fmla="*/ 5520980 w 8216572"/>
              <a:gd name="connsiteY86" fmla="*/ 3610380 h 9133747"/>
              <a:gd name="connsiteX87" fmla="*/ 4644168 w 8216572"/>
              <a:gd name="connsiteY87" fmla="*/ 2733570 h 9133747"/>
              <a:gd name="connsiteX88" fmla="*/ 3680627 w 8216572"/>
              <a:gd name="connsiteY88" fmla="*/ 1856756 h 9133747"/>
              <a:gd name="connsiteX89" fmla="*/ 4557438 w 8216572"/>
              <a:gd name="connsiteY89" fmla="*/ 2733568 h 9133747"/>
              <a:gd name="connsiteX90" fmla="*/ 3680627 w 8216572"/>
              <a:gd name="connsiteY90" fmla="*/ 3610379 h 9133747"/>
              <a:gd name="connsiteX91" fmla="*/ 2803815 w 8216572"/>
              <a:gd name="connsiteY91" fmla="*/ 2733568 h 9133747"/>
              <a:gd name="connsiteX92" fmla="*/ 876812 w 8216572"/>
              <a:gd name="connsiteY92" fmla="*/ 946859 h 9133747"/>
              <a:gd name="connsiteX93" fmla="*/ 1753624 w 8216572"/>
              <a:gd name="connsiteY93" fmla="*/ 1823671 h 9133747"/>
              <a:gd name="connsiteX94" fmla="*/ 876812 w 8216572"/>
              <a:gd name="connsiteY94" fmla="*/ 2700483 h 9133747"/>
              <a:gd name="connsiteX95" fmla="*/ 0 w 8216572"/>
              <a:gd name="connsiteY95" fmla="*/ 1823671 h 9133747"/>
              <a:gd name="connsiteX96" fmla="*/ 4596427 w 8216572"/>
              <a:gd name="connsiteY96" fmla="*/ 939044 h 9133747"/>
              <a:gd name="connsiteX97" fmla="*/ 5473239 w 8216572"/>
              <a:gd name="connsiteY97" fmla="*/ 1815855 h 9133747"/>
              <a:gd name="connsiteX98" fmla="*/ 4596427 w 8216572"/>
              <a:gd name="connsiteY98" fmla="*/ 2692668 h 9133747"/>
              <a:gd name="connsiteX99" fmla="*/ 3719616 w 8216572"/>
              <a:gd name="connsiteY99" fmla="*/ 1815855 h 9133747"/>
              <a:gd name="connsiteX100" fmla="*/ 2749166 w 8216572"/>
              <a:gd name="connsiteY100" fmla="*/ 939043 h 9133747"/>
              <a:gd name="connsiteX101" fmla="*/ 3625977 w 8216572"/>
              <a:gd name="connsiteY101" fmla="*/ 1815854 h 9133747"/>
              <a:gd name="connsiteX102" fmla="*/ 2749166 w 8216572"/>
              <a:gd name="connsiteY102" fmla="*/ 2692667 h 9133747"/>
              <a:gd name="connsiteX103" fmla="*/ 1872353 w 8216572"/>
              <a:gd name="connsiteY103" fmla="*/ 1815854 h 9133747"/>
              <a:gd name="connsiteX104" fmla="*/ 1818158 w 8216572"/>
              <a:gd name="connsiteY104" fmla="*/ 33648 h 9133747"/>
              <a:gd name="connsiteX105" fmla="*/ 2694970 w 8216572"/>
              <a:gd name="connsiteY105" fmla="*/ 910460 h 9133747"/>
              <a:gd name="connsiteX106" fmla="*/ 1818158 w 8216572"/>
              <a:gd name="connsiteY106" fmla="*/ 1787272 h 9133747"/>
              <a:gd name="connsiteX107" fmla="*/ 941346 w 8216572"/>
              <a:gd name="connsiteY107" fmla="*/ 910460 h 9133747"/>
              <a:gd name="connsiteX108" fmla="*/ 3675485 w 8216572"/>
              <a:gd name="connsiteY108" fmla="*/ 0 h 9133747"/>
              <a:gd name="connsiteX109" fmla="*/ 4552297 w 8216572"/>
              <a:gd name="connsiteY109" fmla="*/ 876812 h 9133747"/>
              <a:gd name="connsiteX110" fmla="*/ 3675485 w 8216572"/>
              <a:gd name="connsiteY110" fmla="*/ 1753624 h 9133747"/>
              <a:gd name="connsiteX111" fmla="*/ 2798673 w 8216572"/>
              <a:gd name="connsiteY111" fmla="*/ 876812 h 91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216572" h="9133747">
                <a:moveTo>
                  <a:pt x="3654638" y="7380123"/>
                </a:moveTo>
                <a:lnTo>
                  <a:pt x="4531450" y="8256935"/>
                </a:lnTo>
                <a:lnTo>
                  <a:pt x="3654638" y="9133747"/>
                </a:lnTo>
                <a:lnTo>
                  <a:pt x="2777826" y="8256935"/>
                </a:lnTo>
                <a:close/>
                <a:moveTo>
                  <a:pt x="1813786" y="7380123"/>
                </a:moveTo>
                <a:lnTo>
                  <a:pt x="2690598" y="8256935"/>
                </a:lnTo>
                <a:lnTo>
                  <a:pt x="1813786" y="9133747"/>
                </a:lnTo>
                <a:lnTo>
                  <a:pt x="936974" y="8256935"/>
                </a:lnTo>
                <a:close/>
                <a:moveTo>
                  <a:pt x="877955" y="6461978"/>
                </a:moveTo>
                <a:lnTo>
                  <a:pt x="1754767" y="7338790"/>
                </a:lnTo>
                <a:lnTo>
                  <a:pt x="877955" y="8215602"/>
                </a:lnTo>
                <a:lnTo>
                  <a:pt x="1143" y="7338790"/>
                </a:lnTo>
                <a:close/>
                <a:moveTo>
                  <a:pt x="4592056" y="6446513"/>
                </a:moveTo>
                <a:lnTo>
                  <a:pt x="5468868" y="7323325"/>
                </a:lnTo>
                <a:lnTo>
                  <a:pt x="4592056" y="8200137"/>
                </a:lnTo>
                <a:lnTo>
                  <a:pt x="3715245" y="7323325"/>
                </a:lnTo>
                <a:close/>
                <a:moveTo>
                  <a:pt x="2744795" y="6446513"/>
                </a:moveTo>
                <a:lnTo>
                  <a:pt x="3621607" y="7323325"/>
                </a:lnTo>
                <a:lnTo>
                  <a:pt x="2744795" y="8200137"/>
                </a:lnTo>
                <a:lnTo>
                  <a:pt x="1867983" y="7323325"/>
                </a:lnTo>
                <a:close/>
                <a:moveTo>
                  <a:pt x="5507858" y="5541120"/>
                </a:moveTo>
                <a:lnTo>
                  <a:pt x="6384670" y="6417932"/>
                </a:lnTo>
                <a:lnTo>
                  <a:pt x="5507858" y="7294744"/>
                </a:lnTo>
                <a:lnTo>
                  <a:pt x="4631046" y="6417932"/>
                </a:lnTo>
                <a:close/>
                <a:moveTo>
                  <a:pt x="3667504" y="5541119"/>
                </a:moveTo>
                <a:lnTo>
                  <a:pt x="4544315" y="6417931"/>
                </a:lnTo>
                <a:lnTo>
                  <a:pt x="3667504" y="7294743"/>
                </a:lnTo>
                <a:lnTo>
                  <a:pt x="2790693" y="6417931"/>
                </a:lnTo>
                <a:close/>
                <a:moveTo>
                  <a:pt x="1813787" y="5541119"/>
                </a:moveTo>
                <a:lnTo>
                  <a:pt x="2690599" y="6417931"/>
                </a:lnTo>
                <a:lnTo>
                  <a:pt x="1813787" y="7294743"/>
                </a:lnTo>
                <a:lnTo>
                  <a:pt x="936975" y="6417931"/>
                </a:lnTo>
                <a:close/>
                <a:moveTo>
                  <a:pt x="882325" y="4634369"/>
                </a:moveTo>
                <a:lnTo>
                  <a:pt x="1759137" y="5511181"/>
                </a:lnTo>
                <a:lnTo>
                  <a:pt x="882325" y="6387993"/>
                </a:lnTo>
                <a:lnTo>
                  <a:pt x="5513" y="5511181"/>
                </a:lnTo>
                <a:close/>
                <a:moveTo>
                  <a:pt x="4596427" y="4618904"/>
                </a:moveTo>
                <a:lnTo>
                  <a:pt x="5473239" y="5495716"/>
                </a:lnTo>
                <a:lnTo>
                  <a:pt x="4596427" y="6372528"/>
                </a:lnTo>
                <a:lnTo>
                  <a:pt x="3719616" y="5495716"/>
                </a:lnTo>
                <a:close/>
                <a:moveTo>
                  <a:pt x="2749165" y="4618904"/>
                </a:moveTo>
                <a:lnTo>
                  <a:pt x="3625977" y="5495716"/>
                </a:lnTo>
                <a:lnTo>
                  <a:pt x="2749165" y="6372528"/>
                </a:lnTo>
                <a:lnTo>
                  <a:pt x="1872353" y="5495716"/>
                </a:lnTo>
                <a:close/>
                <a:moveTo>
                  <a:pt x="6423809" y="4618903"/>
                </a:moveTo>
                <a:lnTo>
                  <a:pt x="7300621" y="5495715"/>
                </a:lnTo>
                <a:lnTo>
                  <a:pt x="6423809" y="6372527"/>
                </a:lnTo>
                <a:lnTo>
                  <a:pt x="5546997" y="5495715"/>
                </a:lnTo>
                <a:close/>
                <a:moveTo>
                  <a:pt x="1818158" y="3713511"/>
                </a:moveTo>
                <a:lnTo>
                  <a:pt x="2694970" y="4590322"/>
                </a:lnTo>
                <a:lnTo>
                  <a:pt x="1818158" y="5467134"/>
                </a:lnTo>
                <a:lnTo>
                  <a:pt x="941346" y="4590322"/>
                </a:lnTo>
                <a:close/>
                <a:moveTo>
                  <a:pt x="5510740" y="3700682"/>
                </a:moveTo>
                <a:lnTo>
                  <a:pt x="6387552" y="4577493"/>
                </a:lnTo>
                <a:lnTo>
                  <a:pt x="5510740" y="5454305"/>
                </a:lnTo>
                <a:lnTo>
                  <a:pt x="4633929" y="4577493"/>
                </a:lnTo>
                <a:close/>
                <a:moveTo>
                  <a:pt x="3670387" y="3700680"/>
                </a:moveTo>
                <a:lnTo>
                  <a:pt x="4547198" y="4577492"/>
                </a:lnTo>
                <a:lnTo>
                  <a:pt x="3670387" y="5454304"/>
                </a:lnTo>
                <a:lnTo>
                  <a:pt x="2793575" y="4577492"/>
                </a:lnTo>
                <a:close/>
                <a:moveTo>
                  <a:pt x="7339760" y="3696689"/>
                </a:moveTo>
                <a:lnTo>
                  <a:pt x="8216572" y="4573500"/>
                </a:lnTo>
                <a:lnTo>
                  <a:pt x="7339760" y="5450311"/>
                </a:lnTo>
                <a:lnTo>
                  <a:pt x="6462948" y="4573499"/>
                </a:lnTo>
                <a:close/>
                <a:moveTo>
                  <a:pt x="877955" y="2789936"/>
                </a:moveTo>
                <a:lnTo>
                  <a:pt x="1754767" y="3666748"/>
                </a:lnTo>
                <a:lnTo>
                  <a:pt x="877955" y="4543560"/>
                </a:lnTo>
                <a:lnTo>
                  <a:pt x="1143" y="3666748"/>
                </a:lnTo>
                <a:close/>
                <a:moveTo>
                  <a:pt x="6428039" y="2774473"/>
                </a:moveTo>
                <a:lnTo>
                  <a:pt x="7304851" y="3651285"/>
                </a:lnTo>
                <a:lnTo>
                  <a:pt x="6428039" y="4528096"/>
                </a:lnTo>
                <a:lnTo>
                  <a:pt x="5551227" y="3651285"/>
                </a:lnTo>
                <a:close/>
                <a:moveTo>
                  <a:pt x="4592056" y="2774472"/>
                </a:moveTo>
                <a:lnTo>
                  <a:pt x="5468868" y="3651283"/>
                </a:lnTo>
                <a:lnTo>
                  <a:pt x="4592056" y="4528096"/>
                </a:lnTo>
                <a:lnTo>
                  <a:pt x="3715245" y="3651283"/>
                </a:lnTo>
                <a:close/>
                <a:moveTo>
                  <a:pt x="2744794" y="2774472"/>
                </a:moveTo>
                <a:lnTo>
                  <a:pt x="3621607" y="3651283"/>
                </a:lnTo>
                <a:lnTo>
                  <a:pt x="2744794" y="4528095"/>
                </a:lnTo>
                <a:lnTo>
                  <a:pt x="1867982" y="3651283"/>
                </a:lnTo>
                <a:close/>
                <a:moveTo>
                  <a:pt x="1813787" y="1869077"/>
                </a:moveTo>
                <a:lnTo>
                  <a:pt x="2690599" y="2745889"/>
                </a:lnTo>
                <a:lnTo>
                  <a:pt x="1813787" y="3622701"/>
                </a:lnTo>
                <a:lnTo>
                  <a:pt x="936975" y="2745889"/>
                </a:lnTo>
                <a:close/>
                <a:moveTo>
                  <a:pt x="5520980" y="1856758"/>
                </a:moveTo>
                <a:lnTo>
                  <a:pt x="6397792" y="2733570"/>
                </a:lnTo>
                <a:lnTo>
                  <a:pt x="5520980" y="3610380"/>
                </a:lnTo>
                <a:lnTo>
                  <a:pt x="4644168" y="2733570"/>
                </a:lnTo>
                <a:close/>
                <a:moveTo>
                  <a:pt x="3680627" y="1856756"/>
                </a:moveTo>
                <a:lnTo>
                  <a:pt x="4557438" y="2733568"/>
                </a:lnTo>
                <a:lnTo>
                  <a:pt x="3680627" y="3610379"/>
                </a:lnTo>
                <a:lnTo>
                  <a:pt x="2803815" y="2733568"/>
                </a:lnTo>
                <a:close/>
                <a:moveTo>
                  <a:pt x="876812" y="946859"/>
                </a:moveTo>
                <a:lnTo>
                  <a:pt x="1753624" y="1823671"/>
                </a:lnTo>
                <a:lnTo>
                  <a:pt x="876812" y="2700483"/>
                </a:lnTo>
                <a:lnTo>
                  <a:pt x="0" y="1823671"/>
                </a:lnTo>
                <a:close/>
                <a:moveTo>
                  <a:pt x="4596427" y="939044"/>
                </a:moveTo>
                <a:lnTo>
                  <a:pt x="5473239" y="1815855"/>
                </a:lnTo>
                <a:lnTo>
                  <a:pt x="4596427" y="2692668"/>
                </a:lnTo>
                <a:lnTo>
                  <a:pt x="3719616" y="1815855"/>
                </a:lnTo>
                <a:close/>
                <a:moveTo>
                  <a:pt x="2749166" y="939043"/>
                </a:moveTo>
                <a:lnTo>
                  <a:pt x="3625977" y="1815854"/>
                </a:lnTo>
                <a:lnTo>
                  <a:pt x="2749166" y="2692667"/>
                </a:lnTo>
                <a:lnTo>
                  <a:pt x="1872353" y="1815854"/>
                </a:lnTo>
                <a:close/>
                <a:moveTo>
                  <a:pt x="1818158" y="33648"/>
                </a:moveTo>
                <a:lnTo>
                  <a:pt x="2694970" y="910460"/>
                </a:lnTo>
                <a:lnTo>
                  <a:pt x="1818158" y="1787272"/>
                </a:lnTo>
                <a:lnTo>
                  <a:pt x="941346" y="910460"/>
                </a:lnTo>
                <a:close/>
                <a:moveTo>
                  <a:pt x="3675485" y="0"/>
                </a:moveTo>
                <a:lnTo>
                  <a:pt x="4552297" y="876812"/>
                </a:lnTo>
                <a:lnTo>
                  <a:pt x="3675485" y="1753624"/>
                </a:lnTo>
                <a:lnTo>
                  <a:pt x="2798673" y="87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666003-D3DD-4009-BA14-F856229FE1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9654" y="-1"/>
            <a:ext cx="5692346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88E36C-FBBF-4935-8A9B-A0DB6FC193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278" y="-1412166"/>
            <a:ext cx="11416835" cy="7077572"/>
          </a:xfrm>
          <a:custGeom>
            <a:avLst/>
            <a:gdLst>
              <a:gd name="connsiteX0" fmla="*/ 5702271 w 11416835"/>
              <a:gd name="connsiteY0" fmla="*/ 4320297 h 7077572"/>
              <a:gd name="connsiteX1" fmla="*/ 7080908 w 11416835"/>
              <a:gd name="connsiteY1" fmla="*/ 5698935 h 7077572"/>
              <a:gd name="connsiteX2" fmla="*/ 5702271 w 11416835"/>
              <a:gd name="connsiteY2" fmla="*/ 7077572 h 7077572"/>
              <a:gd name="connsiteX3" fmla="*/ 4323633 w 11416835"/>
              <a:gd name="connsiteY3" fmla="*/ 5698935 h 7077572"/>
              <a:gd name="connsiteX4" fmla="*/ 7152300 w 11416835"/>
              <a:gd name="connsiteY4" fmla="*/ 2886772 h 7077572"/>
              <a:gd name="connsiteX5" fmla="*/ 8530937 w 11416835"/>
              <a:gd name="connsiteY5" fmla="*/ 4265409 h 7077572"/>
              <a:gd name="connsiteX6" fmla="*/ 7152300 w 11416835"/>
              <a:gd name="connsiteY6" fmla="*/ 5644046 h 7077572"/>
              <a:gd name="connsiteX7" fmla="*/ 5773662 w 11416835"/>
              <a:gd name="connsiteY7" fmla="*/ 4265409 h 7077572"/>
              <a:gd name="connsiteX8" fmla="*/ 4252242 w 11416835"/>
              <a:gd name="connsiteY8" fmla="*/ 2880121 h 7077572"/>
              <a:gd name="connsiteX9" fmla="*/ 5630879 w 11416835"/>
              <a:gd name="connsiteY9" fmla="*/ 4258758 h 7077572"/>
              <a:gd name="connsiteX10" fmla="*/ 4252242 w 11416835"/>
              <a:gd name="connsiteY10" fmla="*/ 5637395 h 7077572"/>
              <a:gd name="connsiteX11" fmla="*/ 2873605 w 11416835"/>
              <a:gd name="connsiteY11" fmla="*/ 4258758 h 7077572"/>
              <a:gd name="connsiteX12" fmla="*/ 8595249 w 11416835"/>
              <a:gd name="connsiteY12" fmla="*/ 1460576 h 7077572"/>
              <a:gd name="connsiteX13" fmla="*/ 9973886 w 11416835"/>
              <a:gd name="connsiteY13" fmla="*/ 2839214 h 7077572"/>
              <a:gd name="connsiteX14" fmla="*/ 8595249 w 11416835"/>
              <a:gd name="connsiteY14" fmla="*/ 4217850 h 7077572"/>
              <a:gd name="connsiteX15" fmla="*/ 7216611 w 11416835"/>
              <a:gd name="connsiteY15" fmla="*/ 2839214 h 7077572"/>
              <a:gd name="connsiteX16" fmla="*/ 5695990 w 11416835"/>
              <a:gd name="connsiteY16" fmla="*/ 1444474 h 7077572"/>
              <a:gd name="connsiteX17" fmla="*/ 7074627 w 11416835"/>
              <a:gd name="connsiteY17" fmla="*/ 2823112 h 7077572"/>
              <a:gd name="connsiteX18" fmla="*/ 5695990 w 11416835"/>
              <a:gd name="connsiteY18" fmla="*/ 4201749 h 7077572"/>
              <a:gd name="connsiteX19" fmla="*/ 4317352 w 11416835"/>
              <a:gd name="connsiteY19" fmla="*/ 2823112 h 7077572"/>
              <a:gd name="connsiteX20" fmla="*/ 2802214 w 11416835"/>
              <a:gd name="connsiteY20" fmla="*/ 1439944 h 7077572"/>
              <a:gd name="connsiteX21" fmla="*/ 4180851 w 11416835"/>
              <a:gd name="connsiteY21" fmla="*/ 2818582 h 7077572"/>
              <a:gd name="connsiteX22" fmla="*/ 2802214 w 11416835"/>
              <a:gd name="connsiteY22" fmla="*/ 4197218 h 7077572"/>
              <a:gd name="connsiteX23" fmla="*/ 1423576 w 11416835"/>
              <a:gd name="connsiteY23" fmla="*/ 2818582 h 7077572"/>
              <a:gd name="connsiteX24" fmla="*/ 10038198 w 11416835"/>
              <a:gd name="connsiteY24" fmla="*/ 6874 h 7077572"/>
              <a:gd name="connsiteX25" fmla="*/ 11416835 w 11416835"/>
              <a:gd name="connsiteY25" fmla="*/ 1385512 h 7077572"/>
              <a:gd name="connsiteX26" fmla="*/ 10038198 w 11416835"/>
              <a:gd name="connsiteY26" fmla="*/ 2764149 h 7077572"/>
              <a:gd name="connsiteX27" fmla="*/ 8659560 w 11416835"/>
              <a:gd name="connsiteY27" fmla="*/ 1385512 h 7077572"/>
              <a:gd name="connsiteX28" fmla="*/ 4252241 w 11416835"/>
              <a:gd name="connsiteY28" fmla="*/ 6874 h 7077572"/>
              <a:gd name="connsiteX29" fmla="*/ 5630878 w 11416835"/>
              <a:gd name="connsiteY29" fmla="*/ 1385512 h 7077572"/>
              <a:gd name="connsiteX30" fmla="*/ 4252241 w 11416835"/>
              <a:gd name="connsiteY30" fmla="*/ 2764149 h 7077572"/>
              <a:gd name="connsiteX31" fmla="*/ 2873603 w 11416835"/>
              <a:gd name="connsiteY31" fmla="*/ 1385512 h 7077572"/>
              <a:gd name="connsiteX32" fmla="*/ 1378638 w 11416835"/>
              <a:gd name="connsiteY32" fmla="*/ 1 h 7077572"/>
              <a:gd name="connsiteX33" fmla="*/ 2757275 w 11416835"/>
              <a:gd name="connsiteY33" fmla="*/ 1378639 h 7077572"/>
              <a:gd name="connsiteX34" fmla="*/ 1378638 w 11416835"/>
              <a:gd name="connsiteY34" fmla="*/ 2757276 h 7077572"/>
              <a:gd name="connsiteX35" fmla="*/ 0 w 11416835"/>
              <a:gd name="connsiteY35" fmla="*/ 1378639 h 7077572"/>
              <a:gd name="connsiteX36" fmla="*/ 7152300 w 11416835"/>
              <a:gd name="connsiteY36" fmla="*/ 0 h 7077572"/>
              <a:gd name="connsiteX37" fmla="*/ 8530937 w 11416835"/>
              <a:gd name="connsiteY37" fmla="*/ 1378638 h 7077572"/>
              <a:gd name="connsiteX38" fmla="*/ 7152300 w 11416835"/>
              <a:gd name="connsiteY38" fmla="*/ 2757275 h 7077572"/>
              <a:gd name="connsiteX39" fmla="*/ 5773662 w 11416835"/>
              <a:gd name="connsiteY39" fmla="*/ 1378638 h 70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16835" h="7077572">
                <a:moveTo>
                  <a:pt x="5702271" y="4320297"/>
                </a:moveTo>
                <a:lnTo>
                  <a:pt x="7080908" y="5698935"/>
                </a:lnTo>
                <a:lnTo>
                  <a:pt x="5702271" y="7077572"/>
                </a:lnTo>
                <a:lnTo>
                  <a:pt x="4323633" y="5698935"/>
                </a:lnTo>
                <a:close/>
                <a:moveTo>
                  <a:pt x="7152300" y="2886772"/>
                </a:moveTo>
                <a:lnTo>
                  <a:pt x="8530937" y="4265409"/>
                </a:lnTo>
                <a:lnTo>
                  <a:pt x="7152300" y="5644046"/>
                </a:lnTo>
                <a:lnTo>
                  <a:pt x="5773662" y="4265409"/>
                </a:lnTo>
                <a:close/>
                <a:moveTo>
                  <a:pt x="4252242" y="2880121"/>
                </a:moveTo>
                <a:lnTo>
                  <a:pt x="5630879" y="4258758"/>
                </a:lnTo>
                <a:lnTo>
                  <a:pt x="4252242" y="5637395"/>
                </a:lnTo>
                <a:lnTo>
                  <a:pt x="2873605" y="4258758"/>
                </a:lnTo>
                <a:close/>
                <a:moveTo>
                  <a:pt x="8595249" y="1460576"/>
                </a:moveTo>
                <a:lnTo>
                  <a:pt x="9973886" y="2839214"/>
                </a:lnTo>
                <a:lnTo>
                  <a:pt x="8595249" y="4217850"/>
                </a:lnTo>
                <a:lnTo>
                  <a:pt x="7216611" y="2839214"/>
                </a:lnTo>
                <a:close/>
                <a:moveTo>
                  <a:pt x="5695990" y="1444474"/>
                </a:moveTo>
                <a:lnTo>
                  <a:pt x="7074627" y="2823112"/>
                </a:lnTo>
                <a:lnTo>
                  <a:pt x="5695990" y="4201749"/>
                </a:lnTo>
                <a:lnTo>
                  <a:pt x="4317352" y="2823112"/>
                </a:lnTo>
                <a:close/>
                <a:moveTo>
                  <a:pt x="2802214" y="1439944"/>
                </a:moveTo>
                <a:lnTo>
                  <a:pt x="4180851" y="2818582"/>
                </a:lnTo>
                <a:lnTo>
                  <a:pt x="2802214" y="4197218"/>
                </a:lnTo>
                <a:lnTo>
                  <a:pt x="1423576" y="2818582"/>
                </a:lnTo>
                <a:close/>
                <a:moveTo>
                  <a:pt x="10038198" y="6874"/>
                </a:moveTo>
                <a:lnTo>
                  <a:pt x="11416835" y="1385512"/>
                </a:lnTo>
                <a:lnTo>
                  <a:pt x="10038198" y="2764149"/>
                </a:lnTo>
                <a:lnTo>
                  <a:pt x="8659560" y="1385512"/>
                </a:lnTo>
                <a:close/>
                <a:moveTo>
                  <a:pt x="4252241" y="6874"/>
                </a:moveTo>
                <a:lnTo>
                  <a:pt x="5630878" y="1385512"/>
                </a:lnTo>
                <a:lnTo>
                  <a:pt x="4252241" y="2764149"/>
                </a:lnTo>
                <a:lnTo>
                  <a:pt x="2873603" y="1385512"/>
                </a:lnTo>
                <a:close/>
                <a:moveTo>
                  <a:pt x="1378638" y="1"/>
                </a:moveTo>
                <a:lnTo>
                  <a:pt x="2757275" y="1378639"/>
                </a:lnTo>
                <a:lnTo>
                  <a:pt x="1378638" y="2757276"/>
                </a:lnTo>
                <a:lnTo>
                  <a:pt x="0" y="1378639"/>
                </a:lnTo>
                <a:close/>
                <a:moveTo>
                  <a:pt x="7152300" y="0"/>
                </a:moveTo>
                <a:lnTo>
                  <a:pt x="8530937" y="1378638"/>
                </a:lnTo>
                <a:lnTo>
                  <a:pt x="7152300" y="2757275"/>
                </a:lnTo>
                <a:lnTo>
                  <a:pt x="5773662" y="1378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ED5C78-6D56-41D4-BAE8-601DCABC3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490" y="-1826690"/>
            <a:ext cx="5970128" cy="7115246"/>
          </a:xfrm>
          <a:custGeom>
            <a:avLst/>
            <a:gdLst>
              <a:gd name="connsiteX0" fmla="*/ 5356800 w 5970128"/>
              <a:gd name="connsiteY0" fmla="*/ 4607131 h 7115246"/>
              <a:gd name="connsiteX1" fmla="*/ 5790488 w 5970128"/>
              <a:gd name="connsiteY1" fmla="*/ 4786771 h 7115246"/>
              <a:gd name="connsiteX2" fmla="*/ 5790488 w 5970128"/>
              <a:gd name="connsiteY2" fmla="*/ 5654147 h 7115246"/>
              <a:gd name="connsiteX3" fmla="*/ 4595901 w 5970128"/>
              <a:gd name="connsiteY3" fmla="*/ 6848733 h 7115246"/>
              <a:gd name="connsiteX4" fmla="*/ 3728524 w 5970128"/>
              <a:gd name="connsiteY4" fmla="*/ 6848733 h 7115246"/>
              <a:gd name="connsiteX5" fmla="*/ 3728526 w 5970128"/>
              <a:gd name="connsiteY5" fmla="*/ 6848733 h 7115246"/>
              <a:gd name="connsiteX6" fmla="*/ 3728526 w 5970128"/>
              <a:gd name="connsiteY6" fmla="*/ 5981357 h 7115246"/>
              <a:gd name="connsiteX7" fmla="*/ 4923111 w 5970128"/>
              <a:gd name="connsiteY7" fmla="*/ 4786771 h 7115246"/>
              <a:gd name="connsiteX8" fmla="*/ 5356800 w 5970128"/>
              <a:gd name="connsiteY8" fmla="*/ 4607131 h 7115246"/>
              <a:gd name="connsiteX9" fmla="*/ 5356799 w 5970128"/>
              <a:gd name="connsiteY9" fmla="*/ 2765355 h 7115246"/>
              <a:gd name="connsiteX10" fmla="*/ 5790487 w 5970128"/>
              <a:gd name="connsiteY10" fmla="*/ 2944995 h 7115246"/>
              <a:gd name="connsiteX11" fmla="*/ 5790487 w 5970128"/>
              <a:gd name="connsiteY11" fmla="*/ 3812372 h 7115246"/>
              <a:gd name="connsiteX12" fmla="*/ 2667252 w 5970128"/>
              <a:gd name="connsiteY12" fmla="*/ 6935606 h 7115246"/>
              <a:gd name="connsiteX13" fmla="*/ 1799876 w 5970128"/>
              <a:gd name="connsiteY13" fmla="*/ 6935606 h 7115246"/>
              <a:gd name="connsiteX14" fmla="*/ 1799876 w 5970128"/>
              <a:gd name="connsiteY14" fmla="*/ 6068229 h 7115246"/>
              <a:gd name="connsiteX15" fmla="*/ 4923111 w 5970128"/>
              <a:gd name="connsiteY15" fmla="*/ 2944995 h 7115246"/>
              <a:gd name="connsiteX16" fmla="*/ 5356799 w 5970128"/>
              <a:gd name="connsiteY16" fmla="*/ 2765355 h 7115246"/>
              <a:gd name="connsiteX17" fmla="*/ 4622646 w 5970128"/>
              <a:gd name="connsiteY17" fmla="*/ 1652360 h 7115246"/>
              <a:gd name="connsiteX18" fmla="*/ 5056334 w 5970128"/>
              <a:gd name="connsiteY18" fmla="*/ 1831999 h 7115246"/>
              <a:gd name="connsiteX19" fmla="*/ 5056334 w 5970128"/>
              <a:gd name="connsiteY19" fmla="*/ 2699376 h 7115246"/>
              <a:gd name="connsiteX20" fmla="*/ 1087376 w 5970128"/>
              <a:gd name="connsiteY20" fmla="*/ 6668333 h 7115246"/>
              <a:gd name="connsiteX21" fmla="*/ 219999 w 5970128"/>
              <a:gd name="connsiteY21" fmla="*/ 6668333 h 7115246"/>
              <a:gd name="connsiteX22" fmla="*/ 220000 w 5970128"/>
              <a:gd name="connsiteY22" fmla="*/ 6668333 h 7115246"/>
              <a:gd name="connsiteX23" fmla="*/ 220000 w 5970128"/>
              <a:gd name="connsiteY23" fmla="*/ 5800956 h 7115246"/>
              <a:gd name="connsiteX24" fmla="*/ 4188958 w 5970128"/>
              <a:gd name="connsiteY24" fmla="*/ 1831999 h 7115246"/>
              <a:gd name="connsiteX25" fmla="*/ 4622646 w 5970128"/>
              <a:gd name="connsiteY25" fmla="*/ 1652360 h 7115246"/>
              <a:gd name="connsiteX26" fmla="*/ 3736563 w 5970128"/>
              <a:gd name="connsiteY26" fmla="*/ 707112 h 7115246"/>
              <a:gd name="connsiteX27" fmla="*/ 4170250 w 5970128"/>
              <a:gd name="connsiteY27" fmla="*/ 886751 h 7115246"/>
              <a:gd name="connsiteX28" fmla="*/ 4170250 w 5970128"/>
              <a:gd name="connsiteY28" fmla="*/ 1754128 h 7115246"/>
              <a:gd name="connsiteX29" fmla="*/ 1047015 w 5970128"/>
              <a:gd name="connsiteY29" fmla="*/ 4877362 h 7115246"/>
              <a:gd name="connsiteX30" fmla="*/ 179638 w 5970128"/>
              <a:gd name="connsiteY30" fmla="*/ 4877362 h 7115246"/>
              <a:gd name="connsiteX31" fmla="*/ 179639 w 5970128"/>
              <a:gd name="connsiteY31" fmla="*/ 4877362 h 7115246"/>
              <a:gd name="connsiteX32" fmla="*/ 179639 w 5970128"/>
              <a:gd name="connsiteY32" fmla="*/ 4009986 h 7115246"/>
              <a:gd name="connsiteX33" fmla="*/ 3302874 w 5970128"/>
              <a:gd name="connsiteY33" fmla="*/ 886751 h 7115246"/>
              <a:gd name="connsiteX34" fmla="*/ 3736563 w 5970128"/>
              <a:gd name="connsiteY34" fmla="*/ 707112 h 7115246"/>
              <a:gd name="connsiteX35" fmla="*/ 2602661 w 5970128"/>
              <a:gd name="connsiteY35" fmla="*/ 0 h 7115246"/>
              <a:gd name="connsiteX36" fmla="*/ 3036349 w 5970128"/>
              <a:gd name="connsiteY36" fmla="*/ 179640 h 7115246"/>
              <a:gd name="connsiteX37" fmla="*/ 3036349 w 5970128"/>
              <a:gd name="connsiteY37" fmla="*/ 1047016 h 7115246"/>
              <a:gd name="connsiteX38" fmla="*/ 1361164 w 5970128"/>
              <a:gd name="connsiteY38" fmla="*/ 2722200 h 7115246"/>
              <a:gd name="connsiteX39" fmla="*/ 493787 w 5970128"/>
              <a:gd name="connsiteY39" fmla="*/ 2722200 h 7115246"/>
              <a:gd name="connsiteX40" fmla="*/ 493788 w 5970128"/>
              <a:gd name="connsiteY40" fmla="*/ 2722200 h 7115246"/>
              <a:gd name="connsiteX41" fmla="*/ 493788 w 5970128"/>
              <a:gd name="connsiteY41" fmla="*/ 1854823 h 7115246"/>
              <a:gd name="connsiteX42" fmla="*/ 2168972 w 5970128"/>
              <a:gd name="connsiteY42" fmla="*/ 179640 h 7115246"/>
              <a:gd name="connsiteX43" fmla="*/ 2602661 w 5970128"/>
              <a:gd name="connsiteY43" fmla="*/ 0 h 71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70128" h="7115246">
                <a:moveTo>
                  <a:pt x="5356800" y="4607131"/>
                </a:moveTo>
                <a:cubicBezTo>
                  <a:pt x="5513764" y="4607131"/>
                  <a:pt x="5670728" y="4667011"/>
                  <a:pt x="5790488" y="4786771"/>
                </a:cubicBezTo>
                <a:cubicBezTo>
                  <a:pt x="6030008" y="5026291"/>
                  <a:pt x="6030008" y="5414628"/>
                  <a:pt x="5790488" y="5654147"/>
                </a:cubicBezTo>
                <a:cubicBezTo>
                  <a:pt x="5392293" y="6052343"/>
                  <a:pt x="4994096" y="6450538"/>
                  <a:pt x="4595901" y="6848733"/>
                </a:cubicBezTo>
                <a:cubicBezTo>
                  <a:pt x="4356381" y="7088253"/>
                  <a:pt x="3968044" y="7088253"/>
                  <a:pt x="3728524" y="6848733"/>
                </a:cubicBezTo>
                <a:lnTo>
                  <a:pt x="3728526" y="6848733"/>
                </a:lnTo>
                <a:cubicBezTo>
                  <a:pt x="3489006" y="6609213"/>
                  <a:pt x="3489006" y="6220876"/>
                  <a:pt x="3728526" y="5981357"/>
                </a:cubicBezTo>
                <a:lnTo>
                  <a:pt x="4923111" y="4786771"/>
                </a:lnTo>
                <a:cubicBezTo>
                  <a:pt x="5042871" y="4667011"/>
                  <a:pt x="5199835" y="4607131"/>
                  <a:pt x="5356800" y="4607131"/>
                </a:cubicBezTo>
                <a:close/>
                <a:moveTo>
                  <a:pt x="5356799" y="2765355"/>
                </a:moveTo>
                <a:cubicBezTo>
                  <a:pt x="5513763" y="2765356"/>
                  <a:pt x="5670728" y="2825235"/>
                  <a:pt x="5790487" y="2944995"/>
                </a:cubicBezTo>
                <a:cubicBezTo>
                  <a:pt x="6030008" y="3184515"/>
                  <a:pt x="6030008" y="3572852"/>
                  <a:pt x="5790487" y="3812372"/>
                </a:cubicBezTo>
                <a:cubicBezTo>
                  <a:pt x="4749410" y="4853450"/>
                  <a:pt x="3708331" y="5894528"/>
                  <a:pt x="2667252" y="6935606"/>
                </a:cubicBezTo>
                <a:cubicBezTo>
                  <a:pt x="2427733" y="7175126"/>
                  <a:pt x="2039395" y="7175126"/>
                  <a:pt x="1799876" y="6935606"/>
                </a:cubicBezTo>
                <a:cubicBezTo>
                  <a:pt x="1560357" y="6696086"/>
                  <a:pt x="1560357" y="6307749"/>
                  <a:pt x="1799876" y="6068229"/>
                </a:cubicBezTo>
                <a:lnTo>
                  <a:pt x="4923111" y="2944995"/>
                </a:lnTo>
                <a:cubicBezTo>
                  <a:pt x="5042870" y="2825236"/>
                  <a:pt x="5199835" y="2765355"/>
                  <a:pt x="5356799" y="2765355"/>
                </a:cubicBezTo>
                <a:close/>
                <a:moveTo>
                  <a:pt x="4622646" y="1652360"/>
                </a:moveTo>
                <a:cubicBezTo>
                  <a:pt x="4779610" y="1652359"/>
                  <a:pt x="4936574" y="1712239"/>
                  <a:pt x="5056334" y="1831999"/>
                </a:cubicBezTo>
                <a:cubicBezTo>
                  <a:pt x="5295854" y="2071519"/>
                  <a:pt x="5295854" y="2459856"/>
                  <a:pt x="5056334" y="2699376"/>
                </a:cubicBezTo>
                <a:cubicBezTo>
                  <a:pt x="3733348" y="4022362"/>
                  <a:pt x="2410361" y="5345346"/>
                  <a:pt x="1087376" y="6668333"/>
                </a:cubicBezTo>
                <a:cubicBezTo>
                  <a:pt x="847856" y="6907853"/>
                  <a:pt x="459518" y="6907853"/>
                  <a:pt x="219999" y="6668333"/>
                </a:cubicBezTo>
                <a:lnTo>
                  <a:pt x="220000" y="6668333"/>
                </a:lnTo>
                <a:cubicBezTo>
                  <a:pt x="-19520" y="6428813"/>
                  <a:pt x="-19520" y="6040475"/>
                  <a:pt x="220000" y="5800956"/>
                </a:cubicBezTo>
                <a:lnTo>
                  <a:pt x="4188958" y="1831999"/>
                </a:lnTo>
                <a:cubicBezTo>
                  <a:pt x="4308717" y="1712239"/>
                  <a:pt x="4465681" y="1652360"/>
                  <a:pt x="4622646" y="1652360"/>
                </a:cubicBezTo>
                <a:close/>
                <a:moveTo>
                  <a:pt x="3736563" y="707112"/>
                </a:moveTo>
                <a:cubicBezTo>
                  <a:pt x="3893526" y="707112"/>
                  <a:pt x="4050491" y="766992"/>
                  <a:pt x="4170250" y="886751"/>
                </a:cubicBezTo>
                <a:cubicBezTo>
                  <a:pt x="4409770" y="1126271"/>
                  <a:pt x="4409770" y="1514609"/>
                  <a:pt x="4170250" y="1754128"/>
                </a:cubicBezTo>
                <a:cubicBezTo>
                  <a:pt x="3129172" y="2795207"/>
                  <a:pt x="2088093" y="3836284"/>
                  <a:pt x="1047015" y="4877362"/>
                </a:cubicBezTo>
                <a:cubicBezTo>
                  <a:pt x="807495" y="5116882"/>
                  <a:pt x="419158" y="5116882"/>
                  <a:pt x="179638" y="4877362"/>
                </a:cubicBezTo>
                <a:lnTo>
                  <a:pt x="179639" y="4877362"/>
                </a:lnTo>
                <a:cubicBezTo>
                  <a:pt x="-59880" y="4637843"/>
                  <a:pt x="-59880" y="4249505"/>
                  <a:pt x="179639" y="4009986"/>
                </a:cubicBezTo>
                <a:lnTo>
                  <a:pt x="3302874" y="886751"/>
                </a:lnTo>
                <a:cubicBezTo>
                  <a:pt x="3422634" y="766992"/>
                  <a:pt x="3579598" y="707112"/>
                  <a:pt x="3736563" y="707112"/>
                </a:cubicBezTo>
                <a:close/>
                <a:moveTo>
                  <a:pt x="2602661" y="0"/>
                </a:moveTo>
                <a:cubicBezTo>
                  <a:pt x="2759625" y="-1"/>
                  <a:pt x="2916589" y="59880"/>
                  <a:pt x="3036349" y="179640"/>
                </a:cubicBezTo>
                <a:cubicBezTo>
                  <a:pt x="3275869" y="419159"/>
                  <a:pt x="3275869" y="807496"/>
                  <a:pt x="3036349" y="1047016"/>
                </a:cubicBezTo>
                <a:cubicBezTo>
                  <a:pt x="2477954" y="1605411"/>
                  <a:pt x="1919559" y="2163805"/>
                  <a:pt x="1361164" y="2722200"/>
                </a:cubicBezTo>
                <a:cubicBezTo>
                  <a:pt x="1121644" y="2961720"/>
                  <a:pt x="733307" y="2961720"/>
                  <a:pt x="493787" y="2722200"/>
                </a:cubicBezTo>
                <a:lnTo>
                  <a:pt x="493788" y="2722200"/>
                </a:lnTo>
                <a:cubicBezTo>
                  <a:pt x="254269" y="2482680"/>
                  <a:pt x="254269" y="2094343"/>
                  <a:pt x="493788" y="1854823"/>
                </a:cubicBezTo>
                <a:lnTo>
                  <a:pt x="2168972" y="179640"/>
                </a:lnTo>
                <a:cubicBezTo>
                  <a:pt x="2288732" y="59880"/>
                  <a:pt x="2445698" y="0"/>
                  <a:pt x="26026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63901-5D50-41DC-9CEB-6B2C2B393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71219" cy="6858000"/>
          </a:xfrm>
          <a:custGeom>
            <a:avLst/>
            <a:gdLst>
              <a:gd name="connsiteX0" fmla="*/ 7180120 w 12171219"/>
              <a:gd name="connsiteY0" fmla="*/ 0 h 6858000"/>
              <a:gd name="connsiteX1" fmla="*/ 12171219 w 12171219"/>
              <a:gd name="connsiteY1" fmla="*/ 0 h 6858000"/>
              <a:gd name="connsiteX2" fmla="*/ 4991099 w 12171219"/>
              <a:gd name="connsiteY2" fmla="*/ 6858000 h 6858000"/>
              <a:gd name="connsiteX3" fmla="*/ 0 w 121712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1219" h="6858000">
                <a:moveTo>
                  <a:pt x="7180120" y="0"/>
                </a:moveTo>
                <a:lnTo>
                  <a:pt x="12171219" y="0"/>
                </a:lnTo>
                <a:lnTo>
                  <a:pt x="49910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8B49D7-5F03-4EE2-AF09-13376F3CA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992" y="614454"/>
            <a:ext cx="4119735" cy="5575412"/>
          </a:xfrm>
          <a:custGeom>
            <a:avLst/>
            <a:gdLst>
              <a:gd name="connsiteX0" fmla="*/ 3161270 w 4119735"/>
              <a:gd name="connsiteY0" fmla="*/ 4336987 h 5575412"/>
              <a:gd name="connsiteX1" fmla="*/ 3412337 w 4119735"/>
              <a:gd name="connsiteY1" fmla="*/ 4588054 h 5575412"/>
              <a:gd name="connsiteX2" fmla="*/ 3161270 w 4119735"/>
              <a:gd name="connsiteY2" fmla="*/ 4839121 h 5575412"/>
              <a:gd name="connsiteX3" fmla="*/ 2910202 w 4119735"/>
              <a:gd name="connsiteY3" fmla="*/ 4588054 h 5575412"/>
              <a:gd name="connsiteX4" fmla="*/ 3161270 w 4119735"/>
              <a:gd name="connsiteY4" fmla="*/ 4336987 h 5575412"/>
              <a:gd name="connsiteX5" fmla="*/ 3777171 w 4119735"/>
              <a:gd name="connsiteY5" fmla="*/ 3852837 h 5575412"/>
              <a:gd name="connsiteX6" fmla="*/ 3936742 w 4119735"/>
              <a:gd name="connsiteY6" fmla="*/ 4012407 h 5575412"/>
              <a:gd name="connsiteX7" fmla="*/ 3777171 w 4119735"/>
              <a:gd name="connsiteY7" fmla="*/ 4171978 h 5575412"/>
              <a:gd name="connsiteX8" fmla="*/ 3617601 w 4119735"/>
              <a:gd name="connsiteY8" fmla="*/ 4012407 h 5575412"/>
              <a:gd name="connsiteX9" fmla="*/ 3777171 w 4119735"/>
              <a:gd name="connsiteY9" fmla="*/ 3852837 h 5575412"/>
              <a:gd name="connsiteX10" fmla="*/ 3868668 w 4119735"/>
              <a:gd name="connsiteY10" fmla="*/ 2930259 h 5575412"/>
              <a:gd name="connsiteX11" fmla="*/ 4119735 w 4119735"/>
              <a:gd name="connsiteY11" fmla="*/ 3181326 h 5575412"/>
              <a:gd name="connsiteX12" fmla="*/ 3868668 w 4119735"/>
              <a:gd name="connsiteY12" fmla="*/ 3432393 h 5575412"/>
              <a:gd name="connsiteX13" fmla="*/ 3617601 w 4119735"/>
              <a:gd name="connsiteY13" fmla="*/ 3181326 h 5575412"/>
              <a:gd name="connsiteX14" fmla="*/ 3868668 w 4119735"/>
              <a:gd name="connsiteY14" fmla="*/ 2930259 h 5575412"/>
              <a:gd name="connsiteX15" fmla="*/ 216834 w 4119735"/>
              <a:gd name="connsiteY15" fmla="*/ 2833951 h 5575412"/>
              <a:gd name="connsiteX16" fmla="*/ 433667 w 4119735"/>
              <a:gd name="connsiteY16" fmla="*/ 3050785 h 5575412"/>
              <a:gd name="connsiteX17" fmla="*/ 433667 w 4119735"/>
              <a:gd name="connsiteY17" fmla="*/ 4330089 h 5575412"/>
              <a:gd name="connsiteX18" fmla="*/ 216834 w 4119735"/>
              <a:gd name="connsiteY18" fmla="*/ 4546922 h 5575412"/>
              <a:gd name="connsiteX19" fmla="*/ 0 w 4119735"/>
              <a:gd name="connsiteY19" fmla="*/ 4330089 h 5575412"/>
              <a:gd name="connsiteX20" fmla="*/ 0 w 4119735"/>
              <a:gd name="connsiteY20" fmla="*/ 3050785 h 5575412"/>
              <a:gd name="connsiteX21" fmla="*/ 216834 w 4119735"/>
              <a:gd name="connsiteY21" fmla="*/ 2833951 h 5575412"/>
              <a:gd name="connsiteX22" fmla="*/ 251067 w 4119735"/>
              <a:gd name="connsiteY22" fmla="*/ 2143019 h 5575412"/>
              <a:gd name="connsiteX23" fmla="*/ 502134 w 4119735"/>
              <a:gd name="connsiteY23" fmla="*/ 2394086 h 5575412"/>
              <a:gd name="connsiteX24" fmla="*/ 251067 w 4119735"/>
              <a:gd name="connsiteY24" fmla="*/ 2645154 h 5575412"/>
              <a:gd name="connsiteX25" fmla="*/ 0 w 4119735"/>
              <a:gd name="connsiteY25" fmla="*/ 2394086 h 5575412"/>
              <a:gd name="connsiteX26" fmla="*/ 251067 w 4119735"/>
              <a:gd name="connsiteY26" fmla="*/ 2143019 h 5575412"/>
              <a:gd name="connsiteX27" fmla="*/ 342564 w 4119735"/>
              <a:gd name="connsiteY27" fmla="*/ 1403435 h 5575412"/>
              <a:gd name="connsiteX28" fmla="*/ 502134 w 4119735"/>
              <a:gd name="connsiteY28" fmla="*/ 1563005 h 5575412"/>
              <a:gd name="connsiteX29" fmla="*/ 342564 w 4119735"/>
              <a:gd name="connsiteY29" fmla="*/ 1722575 h 5575412"/>
              <a:gd name="connsiteX30" fmla="*/ 182993 w 4119735"/>
              <a:gd name="connsiteY30" fmla="*/ 1563005 h 5575412"/>
              <a:gd name="connsiteX31" fmla="*/ 342564 w 4119735"/>
              <a:gd name="connsiteY31" fmla="*/ 1403435 h 5575412"/>
              <a:gd name="connsiteX32" fmla="*/ 3902901 w 4119735"/>
              <a:gd name="connsiteY32" fmla="*/ 1074736 h 5575412"/>
              <a:gd name="connsiteX33" fmla="*/ 4119735 w 4119735"/>
              <a:gd name="connsiteY33" fmla="*/ 1291569 h 5575412"/>
              <a:gd name="connsiteX34" fmla="*/ 4119735 w 4119735"/>
              <a:gd name="connsiteY34" fmla="*/ 2570873 h 5575412"/>
              <a:gd name="connsiteX35" fmla="*/ 3902901 w 4119735"/>
              <a:gd name="connsiteY35" fmla="*/ 2787707 h 5575412"/>
              <a:gd name="connsiteX36" fmla="*/ 3686068 w 4119735"/>
              <a:gd name="connsiteY36" fmla="*/ 2570873 h 5575412"/>
              <a:gd name="connsiteX37" fmla="*/ 3686068 w 4119735"/>
              <a:gd name="connsiteY37" fmla="*/ 1291569 h 5575412"/>
              <a:gd name="connsiteX38" fmla="*/ 3902901 w 4119735"/>
              <a:gd name="connsiteY38" fmla="*/ 1074736 h 5575412"/>
              <a:gd name="connsiteX39" fmla="*/ 958465 w 4119735"/>
              <a:gd name="connsiteY39" fmla="*/ 736292 h 5575412"/>
              <a:gd name="connsiteX40" fmla="*/ 1209533 w 4119735"/>
              <a:gd name="connsiteY40" fmla="*/ 987359 h 5575412"/>
              <a:gd name="connsiteX41" fmla="*/ 958465 w 4119735"/>
              <a:gd name="connsiteY41" fmla="*/ 1238426 h 5575412"/>
              <a:gd name="connsiteX42" fmla="*/ 707399 w 4119735"/>
              <a:gd name="connsiteY42" fmla="*/ 987359 h 5575412"/>
              <a:gd name="connsiteX43" fmla="*/ 958465 w 4119735"/>
              <a:gd name="connsiteY43" fmla="*/ 736292 h 5575412"/>
              <a:gd name="connsiteX44" fmla="*/ 3092794 w 4119735"/>
              <a:gd name="connsiteY44" fmla="*/ 0 h 5575412"/>
              <a:gd name="connsiteX45" fmla="*/ 3092794 w 4119735"/>
              <a:gd name="connsiteY45" fmla="*/ 4 h 5575412"/>
              <a:gd name="connsiteX46" fmla="*/ 3447573 w 4119735"/>
              <a:gd name="connsiteY46" fmla="*/ 354783 h 5575412"/>
              <a:gd name="connsiteX47" fmla="*/ 3447573 w 4119735"/>
              <a:gd name="connsiteY47" fmla="*/ 1815006 h 5575412"/>
              <a:gd name="connsiteX48" fmla="*/ 3447573 w 4119735"/>
              <a:gd name="connsiteY48" fmla="*/ 2405911 h 5575412"/>
              <a:gd name="connsiteX49" fmla="*/ 3447573 w 4119735"/>
              <a:gd name="connsiteY49" fmla="*/ 2787706 h 5575412"/>
              <a:gd name="connsiteX50" fmla="*/ 1771246 w 4119735"/>
              <a:gd name="connsiteY50" fmla="*/ 2787706 h 5575412"/>
              <a:gd name="connsiteX51" fmla="*/ 1771246 w 4119735"/>
              <a:gd name="connsiteY51" fmla="*/ 2787707 h 5575412"/>
              <a:gd name="connsiteX52" fmla="*/ 3444609 w 4119735"/>
              <a:gd name="connsiteY52" fmla="*/ 2787707 h 5575412"/>
              <a:gd name="connsiteX53" fmla="*/ 3444609 w 4119735"/>
              <a:gd name="connsiteY53" fmla="*/ 3169501 h 5575412"/>
              <a:gd name="connsiteX54" fmla="*/ 3444609 w 4119735"/>
              <a:gd name="connsiteY54" fmla="*/ 3760406 h 5575412"/>
              <a:gd name="connsiteX55" fmla="*/ 3444605 w 4119735"/>
              <a:gd name="connsiteY55" fmla="*/ 3760406 h 5575412"/>
              <a:gd name="connsiteX56" fmla="*/ 3444605 w 4119735"/>
              <a:gd name="connsiteY56" fmla="*/ 3884928 h 5575412"/>
              <a:gd name="connsiteX57" fmla="*/ 3089826 w 4119735"/>
              <a:gd name="connsiteY57" fmla="*/ 4239711 h 5575412"/>
              <a:gd name="connsiteX58" fmla="*/ 3089830 w 4119735"/>
              <a:gd name="connsiteY58" fmla="*/ 4239707 h 5575412"/>
              <a:gd name="connsiteX59" fmla="*/ 2838962 w 4119735"/>
              <a:gd name="connsiteY59" fmla="*/ 4135795 h 5575412"/>
              <a:gd name="connsiteX60" fmla="*/ 2772636 w 4119735"/>
              <a:gd name="connsiteY60" fmla="*/ 4037422 h 5575412"/>
              <a:gd name="connsiteX61" fmla="*/ 2772636 w 4119735"/>
              <a:gd name="connsiteY61" fmla="*/ 4815339 h 5575412"/>
              <a:gd name="connsiteX62" fmla="*/ 2417857 w 4119735"/>
              <a:gd name="connsiteY62" fmla="*/ 5170123 h 5575412"/>
              <a:gd name="connsiteX63" fmla="*/ 2417862 w 4119735"/>
              <a:gd name="connsiteY63" fmla="*/ 5170118 h 5575412"/>
              <a:gd name="connsiteX64" fmla="*/ 2063083 w 4119735"/>
              <a:gd name="connsiteY64" fmla="*/ 4815339 h 5575412"/>
              <a:gd name="connsiteX65" fmla="*/ 2063083 w 4119735"/>
              <a:gd name="connsiteY65" fmla="*/ 4603883 h 5575412"/>
              <a:gd name="connsiteX66" fmla="*/ 1708304 w 4119735"/>
              <a:gd name="connsiteY66" fmla="*/ 4958662 h 5575412"/>
              <a:gd name="connsiteX67" fmla="*/ 1708304 w 4119735"/>
              <a:gd name="connsiteY67" fmla="*/ 4958658 h 5575412"/>
              <a:gd name="connsiteX68" fmla="*/ 1457436 w 4119735"/>
              <a:gd name="connsiteY68" fmla="*/ 4854747 h 5575412"/>
              <a:gd name="connsiteX69" fmla="*/ 1381719 w 4119735"/>
              <a:gd name="connsiteY69" fmla="*/ 4742440 h 5575412"/>
              <a:gd name="connsiteX70" fmla="*/ 1381719 w 4119735"/>
              <a:gd name="connsiteY70" fmla="*/ 5220633 h 5575412"/>
              <a:gd name="connsiteX71" fmla="*/ 1026940 w 4119735"/>
              <a:gd name="connsiteY71" fmla="*/ 5575412 h 5575412"/>
              <a:gd name="connsiteX72" fmla="*/ 1026940 w 4119735"/>
              <a:gd name="connsiteY72" fmla="*/ 5575408 h 5575412"/>
              <a:gd name="connsiteX73" fmla="*/ 672161 w 4119735"/>
              <a:gd name="connsiteY73" fmla="*/ 5220629 h 5575412"/>
              <a:gd name="connsiteX74" fmla="*/ 672161 w 4119735"/>
              <a:gd name="connsiteY74" fmla="*/ 3760406 h 5575412"/>
              <a:gd name="connsiteX75" fmla="*/ 672161 w 4119735"/>
              <a:gd name="connsiteY75" fmla="*/ 3169501 h 5575412"/>
              <a:gd name="connsiteX76" fmla="*/ 672161 w 4119735"/>
              <a:gd name="connsiteY76" fmla="*/ 2787707 h 5575412"/>
              <a:gd name="connsiteX77" fmla="*/ 1460096 w 4119735"/>
              <a:gd name="connsiteY77" fmla="*/ 2787707 h 5575412"/>
              <a:gd name="connsiteX78" fmla="*/ 1460096 w 4119735"/>
              <a:gd name="connsiteY78" fmla="*/ 2787706 h 5575412"/>
              <a:gd name="connsiteX79" fmla="*/ 675127 w 4119735"/>
              <a:gd name="connsiteY79" fmla="*/ 2787706 h 5575412"/>
              <a:gd name="connsiteX80" fmla="*/ 675127 w 4119735"/>
              <a:gd name="connsiteY80" fmla="*/ 2405911 h 5575412"/>
              <a:gd name="connsiteX81" fmla="*/ 675127 w 4119735"/>
              <a:gd name="connsiteY81" fmla="*/ 1815006 h 5575412"/>
              <a:gd name="connsiteX82" fmla="*/ 675131 w 4119735"/>
              <a:gd name="connsiteY82" fmla="*/ 1815006 h 5575412"/>
              <a:gd name="connsiteX83" fmla="*/ 675131 w 4119735"/>
              <a:gd name="connsiteY83" fmla="*/ 1690484 h 5575412"/>
              <a:gd name="connsiteX84" fmla="*/ 1029910 w 4119735"/>
              <a:gd name="connsiteY84" fmla="*/ 1335701 h 5575412"/>
              <a:gd name="connsiteX85" fmla="*/ 1029904 w 4119735"/>
              <a:gd name="connsiteY85" fmla="*/ 1335705 h 5575412"/>
              <a:gd name="connsiteX86" fmla="*/ 1280772 w 4119735"/>
              <a:gd name="connsiteY86" fmla="*/ 1439617 h 5575412"/>
              <a:gd name="connsiteX87" fmla="*/ 1347100 w 4119735"/>
              <a:gd name="connsiteY87" fmla="*/ 1537990 h 5575412"/>
              <a:gd name="connsiteX88" fmla="*/ 1347100 w 4119735"/>
              <a:gd name="connsiteY88" fmla="*/ 760073 h 5575412"/>
              <a:gd name="connsiteX89" fmla="*/ 1701879 w 4119735"/>
              <a:gd name="connsiteY89" fmla="*/ 405290 h 5575412"/>
              <a:gd name="connsiteX90" fmla="*/ 1701875 w 4119735"/>
              <a:gd name="connsiteY90" fmla="*/ 405294 h 5575412"/>
              <a:gd name="connsiteX91" fmla="*/ 2056653 w 4119735"/>
              <a:gd name="connsiteY91" fmla="*/ 760073 h 5575412"/>
              <a:gd name="connsiteX92" fmla="*/ 2056653 w 4119735"/>
              <a:gd name="connsiteY92" fmla="*/ 971529 h 5575412"/>
              <a:gd name="connsiteX93" fmla="*/ 2411432 w 4119735"/>
              <a:gd name="connsiteY93" fmla="*/ 616750 h 5575412"/>
              <a:gd name="connsiteX94" fmla="*/ 2411432 w 4119735"/>
              <a:gd name="connsiteY94" fmla="*/ 616754 h 5575412"/>
              <a:gd name="connsiteX95" fmla="*/ 2662299 w 4119735"/>
              <a:gd name="connsiteY95" fmla="*/ 720665 h 5575412"/>
              <a:gd name="connsiteX96" fmla="*/ 2738016 w 4119735"/>
              <a:gd name="connsiteY96" fmla="*/ 832973 h 5575412"/>
              <a:gd name="connsiteX97" fmla="*/ 2738016 w 4119735"/>
              <a:gd name="connsiteY97" fmla="*/ 354779 h 5575412"/>
              <a:gd name="connsiteX98" fmla="*/ 3092794 w 4119735"/>
              <a:gd name="connsiteY98" fmla="*/ 0 h 55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119735" h="5575412">
                <a:moveTo>
                  <a:pt x="3161270" y="4336987"/>
                </a:moveTo>
                <a:cubicBezTo>
                  <a:pt x="3299930" y="4336987"/>
                  <a:pt x="3412337" y="4449393"/>
                  <a:pt x="3412337" y="4588054"/>
                </a:cubicBezTo>
                <a:cubicBezTo>
                  <a:pt x="3412337" y="4726714"/>
                  <a:pt x="3299930" y="4839121"/>
                  <a:pt x="3161270" y="4839121"/>
                </a:cubicBezTo>
                <a:cubicBezTo>
                  <a:pt x="3022610" y="4839121"/>
                  <a:pt x="2910202" y="4726714"/>
                  <a:pt x="2910202" y="4588054"/>
                </a:cubicBezTo>
                <a:cubicBezTo>
                  <a:pt x="2910202" y="4449393"/>
                  <a:pt x="3022610" y="4336987"/>
                  <a:pt x="3161270" y="4336987"/>
                </a:cubicBezTo>
                <a:close/>
                <a:moveTo>
                  <a:pt x="3777171" y="3852837"/>
                </a:moveTo>
                <a:cubicBezTo>
                  <a:pt x="3865298" y="3852837"/>
                  <a:pt x="3936742" y="3924281"/>
                  <a:pt x="3936742" y="4012407"/>
                </a:cubicBezTo>
                <a:cubicBezTo>
                  <a:pt x="3936742" y="4100534"/>
                  <a:pt x="3865298" y="4171978"/>
                  <a:pt x="3777171" y="4171978"/>
                </a:cubicBezTo>
                <a:cubicBezTo>
                  <a:pt x="3689045" y="4171978"/>
                  <a:pt x="3617601" y="4100534"/>
                  <a:pt x="3617601" y="4012407"/>
                </a:cubicBezTo>
                <a:cubicBezTo>
                  <a:pt x="3617601" y="3924281"/>
                  <a:pt x="3689045" y="3852837"/>
                  <a:pt x="3777171" y="3852837"/>
                </a:cubicBezTo>
                <a:close/>
                <a:moveTo>
                  <a:pt x="3868668" y="2930259"/>
                </a:moveTo>
                <a:cubicBezTo>
                  <a:pt x="4007329" y="2930259"/>
                  <a:pt x="4119735" y="3042666"/>
                  <a:pt x="4119735" y="3181326"/>
                </a:cubicBezTo>
                <a:cubicBezTo>
                  <a:pt x="4119735" y="3319986"/>
                  <a:pt x="4007329" y="3432393"/>
                  <a:pt x="3868668" y="3432393"/>
                </a:cubicBezTo>
                <a:cubicBezTo>
                  <a:pt x="3730008" y="3432393"/>
                  <a:pt x="3617601" y="3319986"/>
                  <a:pt x="3617601" y="3181326"/>
                </a:cubicBezTo>
                <a:cubicBezTo>
                  <a:pt x="3617601" y="3042666"/>
                  <a:pt x="3730008" y="2930259"/>
                  <a:pt x="3868668" y="2930259"/>
                </a:cubicBezTo>
                <a:close/>
                <a:moveTo>
                  <a:pt x="216834" y="2833951"/>
                </a:moveTo>
                <a:cubicBezTo>
                  <a:pt x="336588" y="2833951"/>
                  <a:pt x="433667" y="2931031"/>
                  <a:pt x="433667" y="3050785"/>
                </a:cubicBezTo>
                <a:lnTo>
                  <a:pt x="433667" y="4330089"/>
                </a:lnTo>
                <a:cubicBezTo>
                  <a:pt x="433667" y="4449843"/>
                  <a:pt x="336588" y="4546922"/>
                  <a:pt x="216834" y="4546922"/>
                </a:cubicBezTo>
                <a:cubicBezTo>
                  <a:pt x="97079" y="4546922"/>
                  <a:pt x="0" y="4449843"/>
                  <a:pt x="0" y="4330089"/>
                </a:cubicBezTo>
                <a:lnTo>
                  <a:pt x="0" y="3050785"/>
                </a:lnTo>
                <a:cubicBezTo>
                  <a:pt x="0" y="2931031"/>
                  <a:pt x="97079" y="2833951"/>
                  <a:pt x="216834" y="2833951"/>
                </a:cubicBezTo>
                <a:close/>
                <a:moveTo>
                  <a:pt x="251067" y="2143019"/>
                </a:moveTo>
                <a:cubicBezTo>
                  <a:pt x="389727" y="2143019"/>
                  <a:pt x="502134" y="2255426"/>
                  <a:pt x="502134" y="2394086"/>
                </a:cubicBezTo>
                <a:cubicBezTo>
                  <a:pt x="502134" y="2532746"/>
                  <a:pt x="389727" y="2645154"/>
                  <a:pt x="251067" y="2645154"/>
                </a:cubicBezTo>
                <a:cubicBezTo>
                  <a:pt x="112407" y="2645154"/>
                  <a:pt x="0" y="2532746"/>
                  <a:pt x="0" y="2394086"/>
                </a:cubicBezTo>
                <a:cubicBezTo>
                  <a:pt x="0" y="2255426"/>
                  <a:pt x="112407" y="2143019"/>
                  <a:pt x="251067" y="2143019"/>
                </a:cubicBezTo>
                <a:close/>
                <a:moveTo>
                  <a:pt x="342564" y="1403435"/>
                </a:moveTo>
                <a:cubicBezTo>
                  <a:pt x="430690" y="1403435"/>
                  <a:pt x="502134" y="1474879"/>
                  <a:pt x="502134" y="1563005"/>
                </a:cubicBezTo>
                <a:cubicBezTo>
                  <a:pt x="502134" y="1651131"/>
                  <a:pt x="430690" y="1722575"/>
                  <a:pt x="342564" y="1722575"/>
                </a:cubicBezTo>
                <a:cubicBezTo>
                  <a:pt x="254437" y="1722575"/>
                  <a:pt x="182993" y="1651131"/>
                  <a:pt x="182993" y="1563005"/>
                </a:cubicBezTo>
                <a:cubicBezTo>
                  <a:pt x="182993" y="1474879"/>
                  <a:pt x="254437" y="1403435"/>
                  <a:pt x="342564" y="1403435"/>
                </a:cubicBezTo>
                <a:close/>
                <a:moveTo>
                  <a:pt x="3902901" y="1074736"/>
                </a:moveTo>
                <a:cubicBezTo>
                  <a:pt x="4022656" y="1074736"/>
                  <a:pt x="4119735" y="1171815"/>
                  <a:pt x="4119735" y="1291569"/>
                </a:cubicBezTo>
                <a:lnTo>
                  <a:pt x="4119735" y="2570873"/>
                </a:lnTo>
                <a:cubicBezTo>
                  <a:pt x="4119735" y="2690627"/>
                  <a:pt x="4022656" y="2787707"/>
                  <a:pt x="3902901" y="2787707"/>
                </a:cubicBezTo>
                <a:cubicBezTo>
                  <a:pt x="3783147" y="2787707"/>
                  <a:pt x="3686068" y="2690627"/>
                  <a:pt x="3686068" y="2570873"/>
                </a:cubicBezTo>
                <a:lnTo>
                  <a:pt x="3686068" y="1291569"/>
                </a:lnTo>
                <a:cubicBezTo>
                  <a:pt x="3686068" y="1171815"/>
                  <a:pt x="3783147" y="1074736"/>
                  <a:pt x="3902901" y="1074736"/>
                </a:cubicBezTo>
                <a:close/>
                <a:moveTo>
                  <a:pt x="958465" y="736292"/>
                </a:moveTo>
                <a:cubicBezTo>
                  <a:pt x="1097125" y="736292"/>
                  <a:pt x="1209533" y="848699"/>
                  <a:pt x="1209533" y="987359"/>
                </a:cubicBezTo>
                <a:cubicBezTo>
                  <a:pt x="1209533" y="1126019"/>
                  <a:pt x="1097125" y="1238426"/>
                  <a:pt x="958465" y="1238426"/>
                </a:cubicBezTo>
                <a:cubicBezTo>
                  <a:pt x="819805" y="1238426"/>
                  <a:pt x="707399" y="1126019"/>
                  <a:pt x="707399" y="987359"/>
                </a:cubicBezTo>
                <a:cubicBezTo>
                  <a:pt x="707399" y="848699"/>
                  <a:pt x="819805" y="736292"/>
                  <a:pt x="958465" y="736292"/>
                </a:cubicBezTo>
                <a:close/>
                <a:moveTo>
                  <a:pt x="3092794" y="0"/>
                </a:moveTo>
                <a:lnTo>
                  <a:pt x="3092794" y="4"/>
                </a:lnTo>
                <a:cubicBezTo>
                  <a:pt x="3288733" y="4"/>
                  <a:pt x="3447573" y="158840"/>
                  <a:pt x="3447573" y="354783"/>
                </a:cubicBezTo>
                <a:lnTo>
                  <a:pt x="3447573" y="1815006"/>
                </a:lnTo>
                <a:lnTo>
                  <a:pt x="3447573" y="2405911"/>
                </a:lnTo>
                <a:lnTo>
                  <a:pt x="3447573" y="2787706"/>
                </a:lnTo>
                <a:lnTo>
                  <a:pt x="1771246" y="2787706"/>
                </a:lnTo>
                <a:lnTo>
                  <a:pt x="1771246" y="2787707"/>
                </a:lnTo>
                <a:lnTo>
                  <a:pt x="3444609" y="2787707"/>
                </a:lnTo>
                <a:lnTo>
                  <a:pt x="3444609" y="3169501"/>
                </a:lnTo>
                <a:lnTo>
                  <a:pt x="3444609" y="3760406"/>
                </a:lnTo>
                <a:lnTo>
                  <a:pt x="3444605" y="3760406"/>
                </a:lnTo>
                <a:lnTo>
                  <a:pt x="3444605" y="3884928"/>
                </a:lnTo>
                <a:cubicBezTo>
                  <a:pt x="3444605" y="4080871"/>
                  <a:pt x="3285769" y="4239711"/>
                  <a:pt x="3089826" y="4239711"/>
                </a:cubicBezTo>
                <a:lnTo>
                  <a:pt x="3089830" y="4239707"/>
                </a:lnTo>
                <a:cubicBezTo>
                  <a:pt x="2991861" y="4239707"/>
                  <a:pt x="2903162" y="4199995"/>
                  <a:pt x="2838962" y="4135795"/>
                </a:cubicBezTo>
                <a:lnTo>
                  <a:pt x="2772636" y="4037422"/>
                </a:lnTo>
                <a:lnTo>
                  <a:pt x="2772636" y="4815339"/>
                </a:lnTo>
                <a:cubicBezTo>
                  <a:pt x="2772636" y="5011283"/>
                  <a:pt x="2613800" y="5170123"/>
                  <a:pt x="2417857" y="5170123"/>
                </a:cubicBezTo>
                <a:lnTo>
                  <a:pt x="2417862" y="5170118"/>
                </a:lnTo>
                <a:cubicBezTo>
                  <a:pt x="2221918" y="5170118"/>
                  <a:pt x="2063083" y="5011278"/>
                  <a:pt x="2063083" y="4815339"/>
                </a:cubicBezTo>
                <a:lnTo>
                  <a:pt x="2063083" y="4603883"/>
                </a:lnTo>
                <a:cubicBezTo>
                  <a:pt x="2063083" y="4799822"/>
                  <a:pt x="1904243" y="4958662"/>
                  <a:pt x="1708304" y="4958662"/>
                </a:cubicBezTo>
                <a:lnTo>
                  <a:pt x="1708304" y="4958658"/>
                </a:lnTo>
                <a:cubicBezTo>
                  <a:pt x="1610335" y="4958658"/>
                  <a:pt x="1521641" y="4918947"/>
                  <a:pt x="1457436" y="4854747"/>
                </a:cubicBezTo>
                <a:lnTo>
                  <a:pt x="1381719" y="4742440"/>
                </a:lnTo>
                <a:lnTo>
                  <a:pt x="1381719" y="5220633"/>
                </a:lnTo>
                <a:cubicBezTo>
                  <a:pt x="1381719" y="5416572"/>
                  <a:pt x="1222879" y="5575412"/>
                  <a:pt x="1026940" y="5575412"/>
                </a:cubicBezTo>
                <a:lnTo>
                  <a:pt x="1026940" y="5575408"/>
                </a:lnTo>
                <a:cubicBezTo>
                  <a:pt x="831002" y="5575408"/>
                  <a:pt x="672161" y="5416572"/>
                  <a:pt x="672161" y="5220629"/>
                </a:cubicBezTo>
                <a:lnTo>
                  <a:pt x="672161" y="3760406"/>
                </a:lnTo>
                <a:lnTo>
                  <a:pt x="672161" y="3169501"/>
                </a:lnTo>
                <a:lnTo>
                  <a:pt x="672161" y="2787707"/>
                </a:lnTo>
                <a:lnTo>
                  <a:pt x="1460096" y="2787707"/>
                </a:lnTo>
                <a:lnTo>
                  <a:pt x="1460096" y="2787706"/>
                </a:lnTo>
                <a:lnTo>
                  <a:pt x="675127" y="2787706"/>
                </a:lnTo>
                <a:lnTo>
                  <a:pt x="675127" y="2405911"/>
                </a:lnTo>
                <a:lnTo>
                  <a:pt x="675127" y="1815006"/>
                </a:lnTo>
                <a:lnTo>
                  <a:pt x="675131" y="1815006"/>
                </a:lnTo>
                <a:lnTo>
                  <a:pt x="675131" y="1690484"/>
                </a:lnTo>
                <a:cubicBezTo>
                  <a:pt x="675131" y="1494541"/>
                  <a:pt x="833967" y="1335701"/>
                  <a:pt x="1029910" y="1335701"/>
                </a:cubicBezTo>
                <a:lnTo>
                  <a:pt x="1029904" y="1335705"/>
                </a:lnTo>
                <a:cubicBezTo>
                  <a:pt x="1127875" y="1335705"/>
                  <a:pt x="1216572" y="1375417"/>
                  <a:pt x="1280772" y="1439617"/>
                </a:cubicBezTo>
                <a:lnTo>
                  <a:pt x="1347100" y="1537990"/>
                </a:lnTo>
                <a:lnTo>
                  <a:pt x="1347100" y="760073"/>
                </a:lnTo>
                <a:cubicBezTo>
                  <a:pt x="1347100" y="564130"/>
                  <a:pt x="1505936" y="405290"/>
                  <a:pt x="1701879" y="405290"/>
                </a:cubicBezTo>
                <a:lnTo>
                  <a:pt x="1701875" y="405294"/>
                </a:lnTo>
                <a:cubicBezTo>
                  <a:pt x="1897818" y="405294"/>
                  <a:pt x="2056653" y="564134"/>
                  <a:pt x="2056653" y="760073"/>
                </a:cubicBezTo>
                <a:lnTo>
                  <a:pt x="2056653" y="971529"/>
                </a:lnTo>
                <a:cubicBezTo>
                  <a:pt x="2056653" y="775590"/>
                  <a:pt x="2215494" y="616750"/>
                  <a:pt x="2411432" y="616750"/>
                </a:cubicBezTo>
                <a:lnTo>
                  <a:pt x="2411432" y="616754"/>
                </a:lnTo>
                <a:cubicBezTo>
                  <a:pt x="2509402" y="616754"/>
                  <a:pt x="2598095" y="656466"/>
                  <a:pt x="2662299" y="720665"/>
                </a:cubicBezTo>
                <a:lnTo>
                  <a:pt x="2738016" y="832973"/>
                </a:lnTo>
                <a:lnTo>
                  <a:pt x="2738016" y="354779"/>
                </a:lnTo>
                <a:cubicBezTo>
                  <a:pt x="2738016" y="158840"/>
                  <a:pt x="2896856" y="0"/>
                  <a:pt x="30927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347F71-C1A4-43C1-98AB-FDF5F425B9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340" y="1932412"/>
            <a:ext cx="5801320" cy="879277"/>
          </a:xfrm>
          <a:custGeom>
            <a:avLst/>
            <a:gdLst>
              <a:gd name="connsiteX0" fmla="*/ 5765434 w 5801320"/>
              <a:gd name="connsiteY0" fmla="*/ 338017 h 879277"/>
              <a:gd name="connsiteX1" fmla="*/ 5765601 w 5801320"/>
              <a:gd name="connsiteY1" fmla="*/ 339328 h 879277"/>
              <a:gd name="connsiteX2" fmla="*/ 5765323 w 5801320"/>
              <a:gd name="connsiteY2" fmla="*/ 338528 h 879277"/>
              <a:gd name="connsiteX3" fmla="*/ 1736359 w 5801320"/>
              <a:gd name="connsiteY3" fmla="*/ 338017 h 879277"/>
              <a:gd name="connsiteX4" fmla="*/ 1736526 w 5801320"/>
              <a:gd name="connsiteY4" fmla="*/ 339328 h 879277"/>
              <a:gd name="connsiteX5" fmla="*/ 1736248 w 5801320"/>
              <a:gd name="connsiteY5" fmla="*/ 338528 h 879277"/>
              <a:gd name="connsiteX6" fmla="*/ 3679626 w 5801320"/>
              <a:gd name="connsiteY6" fmla="*/ 222052 h 879277"/>
              <a:gd name="connsiteX7" fmla="*/ 3537347 w 5801320"/>
              <a:gd name="connsiteY7" fmla="*/ 289917 h 879277"/>
              <a:gd name="connsiteX8" fmla="*/ 3480792 w 5801320"/>
              <a:gd name="connsiteY8" fmla="*/ 440531 h 879277"/>
              <a:gd name="connsiteX9" fmla="*/ 3533775 w 5801320"/>
              <a:gd name="connsiteY9" fmla="*/ 592336 h 879277"/>
              <a:gd name="connsiteX10" fmla="*/ 3679626 w 5801320"/>
              <a:gd name="connsiteY10" fmla="*/ 656034 h 879277"/>
              <a:gd name="connsiteX11" fmla="*/ 3822501 w 5801320"/>
              <a:gd name="connsiteY11" fmla="*/ 588764 h 879277"/>
              <a:gd name="connsiteX12" fmla="*/ 3878461 w 5801320"/>
              <a:gd name="connsiteY12" fmla="*/ 439341 h 879277"/>
              <a:gd name="connsiteX13" fmla="*/ 3824287 w 5801320"/>
              <a:gd name="connsiteY13" fmla="*/ 287536 h 879277"/>
              <a:gd name="connsiteX14" fmla="*/ 3679626 w 5801320"/>
              <a:gd name="connsiteY14" fmla="*/ 222052 h 879277"/>
              <a:gd name="connsiteX15" fmla="*/ 2093119 w 5801320"/>
              <a:gd name="connsiteY15" fmla="*/ 22622 h 879277"/>
              <a:gd name="connsiteX16" fmla="*/ 2101453 w 5801320"/>
              <a:gd name="connsiteY16" fmla="*/ 33933 h 879277"/>
              <a:gd name="connsiteX17" fmla="*/ 2100858 w 5801320"/>
              <a:gd name="connsiteY17" fmla="*/ 41672 h 879277"/>
              <a:gd name="connsiteX18" fmla="*/ 2084784 w 5801320"/>
              <a:gd name="connsiteY18" fmla="*/ 378024 h 879277"/>
              <a:gd name="connsiteX19" fmla="*/ 2084189 w 5801320"/>
              <a:gd name="connsiteY19" fmla="*/ 535186 h 879277"/>
              <a:gd name="connsiteX20" fmla="*/ 2084784 w 5801320"/>
              <a:gd name="connsiteY20" fmla="*/ 646509 h 879277"/>
              <a:gd name="connsiteX21" fmla="*/ 2085975 w 5801320"/>
              <a:gd name="connsiteY21" fmla="*/ 660797 h 879277"/>
              <a:gd name="connsiteX22" fmla="*/ 2094904 w 5801320"/>
              <a:gd name="connsiteY22" fmla="*/ 669727 h 879277"/>
              <a:gd name="connsiteX23" fmla="*/ 2110383 w 5801320"/>
              <a:gd name="connsiteY23" fmla="*/ 669727 h 879277"/>
              <a:gd name="connsiteX24" fmla="*/ 2270819 w 5801320"/>
              <a:gd name="connsiteY24" fmla="*/ 664071 h 879277"/>
              <a:gd name="connsiteX25" fmla="*/ 2431256 w 5801320"/>
              <a:gd name="connsiteY25" fmla="*/ 658416 h 879277"/>
              <a:gd name="connsiteX26" fmla="*/ 2447329 w 5801320"/>
              <a:gd name="connsiteY26" fmla="*/ 672108 h 879277"/>
              <a:gd name="connsiteX27" fmla="*/ 2432447 w 5801320"/>
              <a:gd name="connsiteY27" fmla="*/ 847725 h 879277"/>
              <a:gd name="connsiteX28" fmla="*/ 2419945 w 5801320"/>
              <a:gd name="connsiteY28" fmla="*/ 866180 h 879277"/>
              <a:gd name="connsiteX29" fmla="*/ 2395538 w 5801320"/>
              <a:gd name="connsiteY29" fmla="*/ 867371 h 879277"/>
              <a:gd name="connsiteX30" fmla="*/ 2262187 w 5801320"/>
              <a:gd name="connsiteY30" fmla="*/ 864989 h 879277"/>
              <a:gd name="connsiteX31" fmla="*/ 2128837 w 5801320"/>
              <a:gd name="connsiteY31" fmla="*/ 862013 h 879277"/>
              <a:gd name="connsiteX32" fmla="*/ 1950839 w 5801320"/>
              <a:gd name="connsiteY32" fmla="*/ 859631 h 879277"/>
              <a:gd name="connsiteX33" fmla="*/ 1874044 w 5801320"/>
              <a:gd name="connsiteY33" fmla="*/ 857250 h 879277"/>
              <a:gd name="connsiteX34" fmla="*/ 1856779 w 5801320"/>
              <a:gd name="connsiteY34" fmla="*/ 838796 h 879277"/>
              <a:gd name="connsiteX35" fmla="*/ 1858863 w 5801320"/>
              <a:gd name="connsiteY35" fmla="*/ 644426 h 879277"/>
              <a:gd name="connsiteX36" fmla="*/ 1860947 w 5801320"/>
              <a:gd name="connsiteY36" fmla="*/ 450056 h 879277"/>
              <a:gd name="connsiteX37" fmla="*/ 1856779 w 5801320"/>
              <a:gd name="connsiteY37" fmla="*/ 243185 h 879277"/>
              <a:gd name="connsiteX38" fmla="*/ 1852612 w 5801320"/>
              <a:gd name="connsiteY38" fmla="*/ 36314 h 879277"/>
              <a:gd name="connsiteX39" fmla="*/ 1870472 w 5801320"/>
              <a:gd name="connsiteY39" fmla="*/ 23217 h 879277"/>
              <a:gd name="connsiteX40" fmla="*/ 1923752 w 5801320"/>
              <a:gd name="connsiteY40" fmla="*/ 25003 h 879277"/>
              <a:gd name="connsiteX41" fmla="*/ 1976437 w 5801320"/>
              <a:gd name="connsiteY41" fmla="*/ 26789 h 879277"/>
              <a:gd name="connsiteX42" fmla="*/ 2034778 w 5801320"/>
              <a:gd name="connsiteY42" fmla="*/ 24705 h 879277"/>
              <a:gd name="connsiteX43" fmla="*/ 2093119 w 5801320"/>
              <a:gd name="connsiteY43" fmla="*/ 22622 h 879277"/>
              <a:gd name="connsiteX44" fmla="*/ 5204817 w 5801320"/>
              <a:gd name="connsiteY44" fmla="*/ 22026 h 879277"/>
              <a:gd name="connsiteX45" fmla="*/ 5337274 w 5801320"/>
              <a:gd name="connsiteY45" fmla="*/ 24408 h 879277"/>
              <a:gd name="connsiteX46" fmla="*/ 5469731 w 5801320"/>
              <a:gd name="connsiteY46" fmla="*/ 26789 h 879277"/>
              <a:gd name="connsiteX47" fmla="*/ 5600700 w 5801320"/>
              <a:gd name="connsiteY47" fmla="*/ 24408 h 879277"/>
              <a:gd name="connsiteX48" fmla="*/ 5731669 w 5801320"/>
              <a:gd name="connsiteY48" fmla="*/ 22026 h 879277"/>
              <a:gd name="connsiteX49" fmla="*/ 5767387 w 5801320"/>
              <a:gd name="connsiteY49" fmla="*/ 45244 h 879277"/>
              <a:gd name="connsiteX50" fmla="*/ 5776615 w 5801320"/>
              <a:gd name="connsiteY50" fmla="*/ 128290 h 879277"/>
              <a:gd name="connsiteX51" fmla="*/ 5782865 w 5801320"/>
              <a:gd name="connsiteY51" fmla="*/ 212527 h 879277"/>
              <a:gd name="connsiteX52" fmla="*/ 5770959 w 5801320"/>
              <a:gd name="connsiteY52" fmla="*/ 225028 h 879277"/>
              <a:gd name="connsiteX53" fmla="*/ 5758457 w 5801320"/>
              <a:gd name="connsiteY53" fmla="*/ 224433 h 879277"/>
              <a:gd name="connsiteX54" fmla="*/ 5473899 w 5801320"/>
              <a:gd name="connsiteY54" fmla="*/ 211336 h 879277"/>
              <a:gd name="connsiteX55" fmla="*/ 5435203 w 5801320"/>
              <a:gd name="connsiteY55" fmla="*/ 226219 h 879277"/>
              <a:gd name="connsiteX56" fmla="*/ 5432227 w 5801320"/>
              <a:gd name="connsiteY56" fmla="*/ 272058 h 879277"/>
              <a:gd name="connsiteX57" fmla="*/ 5444133 w 5801320"/>
              <a:gd name="connsiteY57" fmla="*/ 325636 h 879277"/>
              <a:gd name="connsiteX58" fmla="*/ 5482828 w 5801320"/>
              <a:gd name="connsiteY58" fmla="*/ 336947 h 879277"/>
              <a:gd name="connsiteX59" fmla="*/ 5506045 w 5801320"/>
              <a:gd name="connsiteY59" fmla="*/ 336054 h 879277"/>
              <a:gd name="connsiteX60" fmla="*/ 5534620 w 5801320"/>
              <a:gd name="connsiteY60" fmla="*/ 335161 h 879277"/>
              <a:gd name="connsiteX61" fmla="*/ 5686425 w 5801320"/>
              <a:gd name="connsiteY61" fmla="*/ 330994 h 879277"/>
              <a:gd name="connsiteX62" fmla="*/ 5719167 w 5801320"/>
              <a:gd name="connsiteY62" fmla="*/ 328017 h 879277"/>
              <a:gd name="connsiteX63" fmla="*/ 5751314 w 5801320"/>
              <a:gd name="connsiteY63" fmla="*/ 325636 h 879277"/>
              <a:gd name="connsiteX64" fmla="*/ 5762029 w 5801320"/>
              <a:gd name="connsiteY64" fmla="*/ 329059 h 879277"/>
              <a:gd name="connsiteX65" fmla="*/ 5765323 w 5801320"/>
              <a:gd name="connsiteY65" fmla="*/ 338528 h 879277"/>
              <a:gd name="connsiteX66" fmla="*/ 5764931 w 5801320"/>
              <a:gd name="connsiteY66" fmla="*/ 340333 h 879277"/>
              <a:gd name="connsiteX67" fmla="*/ 5754886 w 5801320"/>
              <a:gd name="connsiteY67" fmla="*/ 430411 h 879277"/>
              <a:gd name="connsiteX68" fmla="*/ 5750123 w 5801320"/>
              <a:gd name="connsiteY68" fmla="*/ 525661 h 879277"/>
              <a:gd name="connsiteX69" fmla="*/ 5732859 w 5801320"/>
              <a:gd name="connsiteY69" fmla="*/ 537567 h 879277"/>
              <a:gd name="connsiteX70" fmla="*/ 5679281 w 5801320"/>
              <a:gd name="connsiteY70" fmla="*/ 531614 h 879277"/>
              <a:gd name="connsiteX71" fmla="*/ 5524500 w 5801320"/>
              <a:gd name="connsiteY71" fmla="*/ 528042 h 879277"/>
              <a:gd name="connsiteX72" fmla="*/ 5461397 w 5801320"/>
              <a:gd name="connsiteY72" fmla="*/ 528042 h 879277"/>
              <a:gd name="connsiteX73" fmla="*/ 5432822 w 5801320"/>
              <a:gd name="connsiteY73" fmla="*/ 539949 h 879277"/>
              <a:gd name="connsiteX74" fmla="*/ 5432227 w 5801320"/>
              <a:gd name="connsiteY74" fmla="*/ 576858 h 879277"/>
              <a:gd name="connsiteX75" fmla="*/ 5438179 w 5801320"/>
              <a:gd name="connsiteY75" fmla="*/ 635199 h 879277"/>
              <a:gd name="connsiteX76" fmla="*/ 5514379 w 5801320"/>
              <a:gd name="connsiteY76" fmla="*/ 661988 h 879277"/>
              <a:gd name="connsiteX77" fmla="*/ 5601295 w 5801320"/>
              <a:gd name="connsiteY77" fmla="*/ 661988 h 879277"/>
              <a:gd name="connsiteX78" fmla="*/ 5695057 w 5801320"/>
              <a:gd name="connsiteY78" fmla="*/ 656332 h 879277"/>
              <a:gd name="connsiteX79" fmla="*/ 5788223 w 5801320"/>
              <a:gd name="connsiteY79" fmla="*/ 650677 h 879277"/>
              <a:gd name="connsiteX80" fmla="*/ 5801320 w 5801320"/>
              <a:gd name="connsiteY80" fmla="*/ 672108 h 879277"/>
              <a:gd name="connsiteX81" fmla="*/ 5791200 w 5801320"/>
              <a:gd name="connsiteY81" fmla="*/ 766167 h 879277"/>
              <a:gd name="connsiteX82" fmla="*/ 5772150 w 5801320"/>
              <a:gd name="connsiteY82" fmla="*/ 854869 h 879277"/>
              <a:gd name="connsiteX83" fmla="*/ 5752505 w 5801320"/>
              <a:gd name="connsiteY83" fmla="*/ 866180 h 879277"/>
              <a:gd name="connsiteX84" fmla="*/ 5734645 w 5801320"/>
              <a:gd name="connsiteY84" fmla="*/ 864394 h 879277"/>
              <a:gd name="connsiteX85" fmla="*/ 5481042 w 5801320"/>
              <a:gd name="connsiteY85" fmla="*/ 858441 h 879277"/>
              <a:gd name="connsiteX86" fmla="*/ 5344715 w 5801320"/>
              <a:gd name="connsiteY86" fmla="*/ 857846 h 879277"/>
              <a:gd name="connsiteX87" fmla="*/ 5208985 w 5801320"/>
              <a:gd name="connsiteY87" fmla="*/ 857250 h 879277"/>
              <a:gd name="connsiteX88" fmla="*/ 5189339 w 5801320"/>
              <a:gd name="connsiteY88" fmla="*/ 839986 h 879277"/>
              <a:gd name="connsiteX89" fmla="*/ 5196781 w 5801320"/>
              <a:gd name="connsiteY89" fmla="*/ 639663 h 879277"/>
              <a:gd name="connsiteX90" fmla="*/ 5204222 w 5801320"/>
              <a:gd name="connsiteY90" fmla="*/ 439341 h 879277"/>
              <a:gd name="connsiteX91" fmla="*/ 5197078 w 5801320"/>
              <a:gd name="connsiteY91" fmla="*/ 186333 h 879277"/>
              <a:gd name="connsiteX92" fmla="*/ 5190529 w 5801320"/>
              <a:gd name="connsiteY92" fmla="*/ 44053 h 879277"/>
              <a:gd name="connsiteX93" fmla="*/ 5189935 w 5801320"/>
              <a:gd name="connsiteY93" fmla="*/ 35719 h 879277"/>
              <a:gd name="connsiteX94" fmla="*/ 5204817 w 5801320"/>
              <a:gd name="connsiteY94" fmla="*/ 22026 h 879277"/>
              <a:gd name="connsiteX95" fmla="*/ 1175742 w 5801320"/>
              <a:gd name="connsiteY95" fmla="*/ 22026 h 879277"/>
              <a:gd name="connsiteX96" fmla="*/ 1308199 w 5801320"/>
              <a:gd name="connsiteY96" fmla="*/ 24408 h 879277"/>
              <a:gd name="connsiteX97" fmla="*/ 1440656 w 5801320"/>
              <a:gd name="connsiteY97" fmla="*/ 26789 h 879277"/>
              <a:gd name="connsiteX98" fmla="*/ 1571625 w 5801320"/>
              <a:gd name="connsiteY98" fmla="*/ 24408 h 879277"/>
              <a:gd name="connsiteX99" fmla="*/ 1702594 w 5801320"/>
              <a:gd name="connsiteY99" fmla="*/ 22026 h 879277"/>
              <a:gd name="connsiteX100" fmla="*/ 1738312 w 5801320"/>
              <a:gd name="connsiteY100" fmla="*/ 45244 h 879277"/>
              <a:gd name="connsiteX101" fmla="*/ 1747540 w 5801320"/>
              <a:gd name="connsiteY101" fmla="*/ 128290 h 879277"/>
              <a:gd name="connsiteX102" fmla="*/ 1753790 w 5801320"/>
              <a:gd name="connsiteY102" fmla="*/ 212527 h 879277"/>
              <a:gd name="connsiteX103" fmla="*/ 1741884 w 5801320"/>
              <a:gd name="connsiteY103" fmla="*/ 225028 h 879277"/>
              <a:gd name="connsiteX104" fmla="*/ 1729383 w 5801320"/>
              <a:gd name="connsiteY104" fmla="*/ 224433 h 879277"/>
              <a:gd name="connsiteX105" fmla="*/ 1444823 w 5801320"/>
              <a:gd name="connsiteY105" fmla="*/ 211336 h 879277"/>
              <a:gd name="connsiteX106" fmla="*/ 1406128 w 5801320"/>
              <a:gd name="connsiteY106" fmla="*/ 226219 h 879277"/>
              <a:gd name="connsiteX107" fmla="*/ 1403151 w 5801320"/>
              <a:gd name="connsiteY107" fmla="*/ 272058 h 879277"/>
              <a:gd name="connsiteX108" fmla="*/ 1415058 w 5801320"/>
              <a:gd name="connsiteY108" fmla="*/ 325636 h 879277"/>
              <a:gd name="connsiteX109" fmla="*/ 1453753 w 5801320"/>
              <a:gd name="connsiteY109" fmla="*/ 336947 h 879277"/>
              <a:gd name="connsiteX110" fmla="*/ 1476970 w 5801320"/>
              <a:gd name="connsiteY110" fmla="*/ 336054 h 879277"/>
              <a:gd name="connsiteX111" fmla="*/ 1505545 w 5801320"/>
              <a:gd name="connsiteY111" fmla="*/ 335161 h 879277"/>
              <a:gd name="connsiteX112" fmla="*/ 1657350 w 5801320"/>
              <a:gd name="connsiteY112" fmla="*/ 330994 h 879277"/>
              <a:gd name="connsiteX113" fmla="*/ 1690092 w 5801320"/>
              <a:gd name="connsiteY113" fmla="*/ 328017 h 879277"/>
              <a:gd name="connsiteX114" fmla="*/ 1722239 w 5801320"/>
              <a:gd name="connsiteY114" fmla="*/ 325636 h 879277"/>
              <a:gd name="connsiteX115" fmla="*/ 1732955 w 5801320"/>
              <a:gd name="connsiteY115" fmla="*/ 329059 h 879277"/>
              <a:gd name="connsiteX116" fmla="*/ 1736248 w 5801320"/>
              <a:gd name="connsiteY116" fmla="*/ 338528 h 879277"/>
              <a:gd name="connsiteX117" fmla="*/ 1735857 w 5801320"/>
              <a:gd name="connsiteY117" fmla="*/ 340333 h 879277"/>
              <a:gd name="connsiteX118" fmla="*/ 1725811 w 5801320"/>
              <a:gd name="connsiteY118" fmla="*/ 430411 h 879277"/>
              <a:gd name="connsiteX119" fmla="*/ 1721048 w 5801320"/>
              <a:gd name="connsiteY119" fmla="*/ 525661 h 879277"/>
              <a:gd name="connsiteX120" fmla="*/ 1703784 w 5801320"/>
              <a:gd name="connsiteY120" fmla="*/ 537567 h 879277"/>
              <a:gd name="connsiteX121" fmla="*/ 1650206 w 5801320"/>
              <a:gd name="connsiteY121" fmla="*/ 531614 h 879277"/>
              <a:gd name="connsiteX122" fmla="*/ 1495425 w 5801320"/>
              <a:gd name="connsiteY122" fmla="*/ 528042 h 879277"/>
              <a:gd name="connsiteX123" fmla="*/ 1432322 w 5801320"/>
              <a:gd name="connsiteY123" fmla="*/ 528042 h 879277"/>
              <a:gd name="connsiteX124" fmla="*/ 1403747 w 5801320"/>
              <a:gd name="connsiteY124" fmla="*/ 539949 h 879277"/>
              <a:gd name="connsiteX125" fmla="*/ 1403151 w 5801320"/>
              <a:gd name="connsiteY125" fmla="*/ 576858 h 879277"/>
              <a:gd name="connsiteX126" fmla="*/ 1409104 w 5801320"/>
              <a:gd name="connsiteY126" fmla="*/ 635199 h 879277"/>
              <a:gd name="connsiteX127" fmla="*/ 1485304 w 5801320"/>
              <a:gd name="connsiteY127" fmla="*/ 661988 h 879277"/>
              <a:gd name="connsiteX128" fmla="*/ 1572220 w 5801320"/>
              <a:gd name="connsiteY128" fmla="*/ 661988 h 879277"/>
              <a:gd name="connsiteX129" fmla="*/ 1665982 w 5801320"/>
              <a:gd name="connsiteY129" fmla="*/ 656332 h 879277"/>
              <a:gd name="connsiteX130" fmla="*/ 1759148 w 5801320"/>
              <a:gd name="connsiteY130" fmla="*/ 650677 h 879277"/>
              <a:gd name="connsiteX131" fmla="*/ 1772245 w 5801320"/>
              <a:gd name="connsiteY131" fmla="*/ 672108 h 879277"/>
              <a:gd name="connsiteX132" fmla="*/ 1762125 w 5801320"/>
              <a:gd name="connsiteY132" fmla="*/ 766167 h 879277"/>
              <a:gd name="connsiteX133" fmla="*/ 1743075 w 5801320"/>
              <a:gd name="connsiteY133" fmla="*/ 854869 h 879277"/>
              <a:gd name="connsiteX134" fmla="*/ 1723429 w 5801320"/>
              <a:gd name="connsiteY134" fmla="*/ 866180 h 879277"/>
              <a:gd name="connsiteX135" fmla="*/ 1705570 w 5801320"/>
              <a:gd name="connsiteY135" fmla="*/ 864394 h 879277"/>
              <a:gd name="connsiteX136" fmla="*/ 1451967 w 5801320"/>
              <a:gd name="connsiteY136" fmla="*/ 858441 h 879277"/>
              <a:gd name="connsiteX137" fmla="*/ 1315640 w 5801320"/>
              <a:gd name="connsiteY137" fmla="*/ 857846 h 879277"/>
              <a:gd name="connsiteX138" fmla="*/ 1179909 w 5801320"/>
              <a:gd name="connsiteY138" fmla="*/ 857250 h 879277"/>
              <a:gd name="connsiteX139" fmla="*/ 1160264 w 5801320"/>
              <a:gd name="connsiteY139" fmla="*/ 839986 h 879277"/>
              <a:gd name="connsiteX140" fmla="*/ 1167705 w 5801320"/>
              <a:gd name="connsiteY140" fmla="*/ 639663 h 879277"/>
              <a:gd name="connsiteX141" fmla="*/ 1175147 w 5801320"/>
              <a:gd name="connsiteY141" fmla="*/ 439341 h 879277"/>
              <a:gd name="connsiteX142" fmla="*/ 1168003 w 5801320"/>
              <a:gd name="connsiteY142" fmla="*/ 186333 h 879277"/>
              <a:gd name="connsiteX143" fmla="*/ 1161455 w 5801320"/>
              <a:gd name="connsiteY143" fmla="*/ 44053 h 879277"/>
              <a:gd name="connsiteX144" fmla="*/ 1160859 w 5801320"/>
              <a:gd name="connsiteY144" fmla="*/ 35719 h 879277"/>
              <a:gd name="connsiteX145" fmla="*/ 1175742 w 5801320"/>
              <a:gd name="connsiteY145" fmla="*/ 22026 h 879277"/>
              <a:gd name="connsiteX146" fmla="*/ 18455 w 5801320"/>
              <a:gd name="connsiteY146" fmla="*/ 22026 h 879277"/>
              <a:gd name="connsiteX147" fmla="*/ 121146 w 5801320"/>
              <a:gd name="connsiteY147" fmla="*/ 25003 h 879277"/>
              <a:gd name="connsiteX148" fmla="*/ 224433 w 5801320"/>
              <a:gd name="connsiteY148" fmla="*/ 27980 h 879277"/>
              <a:gd name="connsiteX149" fmla="*/ 238125 w 5801320"/>
              <a:gd name="connsiteY149" fmla="*/ 39291 h 879277"/>
              <a:gd name="connsiteX150" fmla="*/ 233660 w 5801320"/>
              <a:gd name="connsiteY150" fmla="*/ 183058 h 879277"/>
              <a:gd name="connsiteX151" fmla="*/ 229195 w 5801320"/>
              <a:gd name="connsiteY151" fmla="*/ 326827 h 879277"/>
              <a:gd name="connsiteX152" fmla="*/ 272653 w 5801320"/>
              <a:gd name="connsiteY152" fmla="*/ 440531 h 879277"/>
              <a:gd name="connsiteX153" fmla="*/ 329803 w 5801320"/>
              <a:gd name="connsiteY153" fmla="*/ 556617 h 879277"/>
              <a:gd name="connsiteX154" fmla="*/ 341709 w 5801320"/>
              <a:gd name="connsiteY154" fmla="*/ 572095 h 879277"/>
              <a:gd name="connsiteX155" fmla="*/ 366117 w 5801320"/>
              <a:gd name="connsiteY155" fmla="*/ 514945 h 879277"/>
              <a:gd name="connsiteX156" fmla="*/ 423267 w 5801320"/>
              <a:gd name="connsiteY156" fmla="*/ 325636 h 879277"/>
              <a:gd name="connsiteX157" fmla="*/ 423862 w 5801320"/>
              <a:gd name="connsiteY157" fmla="*/ 186333 h 879277"/>
              <a:gd name="connsiteX158" fmla="*/ 422077 w 5801320"/>
              <a:gd name="connsiteY158" fmla="*/ 46434 h 879277"/>
              <a:gd name="connsiteX159" fmla="*/ 423862 w 5801320"/>
              <a:gd name="connsiteY159" fmla="*/ 33040 h 879277"/>
              <a:gd name="connsiteX160" fmla="*/ 436959 w 5801320"/>
              <a:gd name="connsiteY160" fmla="*/ 29170 h 879277"/>
              <a:gd name="connsiteX161" fmla="*/ 541734 w 5801320"/>
              <a:gd name="connsiteY161" fmla="*/ 25598 h 879277"/>
              <a:gd name="connsiteX162" fmla="*/ 655439 w 5801320"/>
              <a:gd name="connsiteY162" fmla="*/ 41672 h 879277"/>
              <a:gd name="connsiteX163" fmla="*/ 652462 w 5801320"/>
              <a:gd name="connsiteY163" fmla="*/ 165497 h 879277"/>
              <a:gd name="connsiteX164" fmla="*/ 650081 w 5801320"/>
              <a:gd name="connsiteY164" fmla="*/ 289322 h 879277"/>
              <a:gd name="connsiteX165" fmla="*/ 650081 w 5801320"/>
              <a:gd name="connsiteY165" fmla="*/ 319683 h 879277"/>
              <a:gd name="connsiteX166" fmla="*/ 711398 w 5801320"/>
              <a:gd name="connsiteY166" fmla="*/ 513159 h 879277"/>
              <a:gd name="connsiteX167" fmla="*/ 736402 w 5801320"/>
              <a:gd name="connsiteY167" fmla="*/ 569714 h 879277"/>
              <a:gd name="connsiteX168" fmla="*/ 748308 w 5801320"/>
              <a:gd name="connsiteY168" fmla="*/ 554236 h 879277"/>
              <a:gd name="connsiteX169" fmla="*/ 801886 w 5801320"/>
              <a:gd name="connsiteY169" fmla="*/ 438745 h 879277"/>
              <a:gd name="connsiteX170" fmla="*/ 842962 w 5801320"/>
              <a:gd name="connsiteY170" fmla="*/ 326827 h 879277"/>
              <a:gd name="connsiteX171" fmla="*/ 838498 w 5801320"/>
              <a:gd name="connsiteY171" fmla="*/ 182463 h 879277"/>
              <a:gd name="connsiteX172" fmla="*/ 834033 w 5801320"/>
              <a:gd name="connsiteY172" fmla="*/ 38695 h 879277"/>
              <a:gd name="connsiteX173" fmla="*/ 847725 w 5801320"/>
              <a:gd name="connsiteY173" fmla="*/ 27980 h 879277"/>
              <a:gd name="connsiteX174" fmla="*/ 953393 w 5801320"/>
              <a:gd name="connsiteY174" fmla="*/ 25003 h 879277"/>
              <a:gd name="connsiteX175" fmla="*/ 1059061 w 5801320"/>
              <a:gd name="connsiteY175" fmla="*/ 22026 h 879277"/>
              <a:gd name="connsiteX176" fmla="*/ 1070372 w 5801320"/>
              <a:gd name="connsiteY176" fmla="*/ 45839 h 879277"/>
              <a:gd name="connsiteX177" fmla="*/ 1073646 w 5801320"/>
              <a:gd name="connsiteY177" fmla="*/ 186630 h 879277"/>
              <a:gd name="connsiteX178" fmla="*/ 1076920 w 5801320"/>
              <a:gd name="connsiteY178" fmla="*/ 326827 h 879277"/>
              <a:gd name="connsiteX179" fmla="*/ 966192 w 5801320"/>
              <a:gd name="connsiteY179" fmla="*/ 566738 h 879277"/>
              <a:gd name="connsiteX180" fmla="*/ 837605 w 5801320"/>
              <a:gd name="connsiteY180" fmla="*/ 839986 h 879277"/>
              <a:gd name="connsiteX181" fmla="*/ 831056 w 5801320"/>
              <a:gd name="connsiteY181" fmla="*/ 851892 h 879277"/>
              <a:gd name="connsiteX182" fmla="*/ 819745 w 5801320"/>
              <a:gd name="connsiteY182" fmla="*/ 857250 h 879277"/>
              <a:gd name="connsiteX183" fmla="*/ 735211 w 5801320"/>
              <a:gd name="connsiteY183" fmla="*/ 860822 h 879277"/>
              <a:gd name="connsiteX184" fmla="*/ 656034 w 5801320"/>
              <a:gd name="connsiteY184" fmla="*/ 857250 h 879277"/>
              <a:gd name="connsiteX185" fmla="*/ 641747 w 5801320"/>
              <a:gd name="connsiteY185" fmla="*/ 852488 h 879277"/>
              <a:gd name="connsiteX186" fmla="*/ 634008 w 5801320"/>
              <a:gd name="connsiteY186" fmla="*/ 841177 h 879277"/>
              <a:gd name="connsiteX187" fmla="*/ 600075 w 5801320"/>
              <a:gd name="connsiteY187" fmla="*/ 757238 h 879277"/>
              <a:gd name="connsiteX188" fmla="*/ 535186 w 5801320"/>
              <a:gd name="connsiteY188" fmla="*/ 591741 h 879277"/>
              <a:gd name="connsiteX189" fmla="*/ 469106 w 5801320"/>
              <a:gd name="connsiteY189" fmla="*/ 759024 h 879277"/>
              <a:gd name="connsiteX190" fmla="*/ 435769 w 5801320"/>
              <a:gd name="connsiteY190" fmla="*/ 841177 h 879277"/>
              <a:gd name="connsiteX191" fmla="*/ 427434 w 5801320"/>
              <a:gd name="connsiteY191" fmla="*/ 853381 h 879277"/>
              <a:gd name="connsiteX192" fmla="*/ 413742 w 5801320"/>
              <a:gd name="connsiteY192" fmla="*/ 857250 h 879277"/>
              <a:gd name="connsiteX193" fmla="*/ 335756 w 5801320"/>
              <a:gd name="connsiteY193" fmla="*/ 860822 h 879277"/>
              <a:gd name="connsiteX194" fmla="*/ 250031 w 5801320"/>
              <a:gd name="connsiteY194" fmla="*/ 857250 h 879277"/>
              <a:gd name="connsiteX195" fmla="*/ 233362 w 5801320"/>
              <a:gd name="connsiteY195" fmla="*/ 839986 h 879277"/>
              <a:gd name="connsiteX196" fmla="*/ 0 w 5801320"/>
              <a:gd name="connsiteY196" fmla="*/ 326827 h 879277"/>
              <a:gd name="connsiteX197" fmla="*/ 3274 w 5801320"/>
              <a:gd name="connsiteY197" fmla="*/ 184249 h 879277"/>
              <a:gd name="connsiteX198" fmla="*/ 6548 w 5801320"/>
              <a:gd name="connsiteY198" fmla="*/ 41672 h 879277"/>
              <a:gd name="connsiteX199" fmla="*/ 18455 w 5801320"/>
              <a:gd name="connsiteY199" fmla="*/ 22026 h 879277"/>
              <a:gd name="connsiteX200" fmla="*/ 5060752 w 5801320"/>
              <a:gd name="connsiteY200" fmla="*/ 16073 h 879277"/>
              <a:gd name="connsiteX201" fmla="*/ 5078611 w 5801320"/>
              <a:gd name="connsiteY201" fmla="*/ 30361 h 879277"/>
              <a:gd name="connsiteX202" fmla="*/ 5073551 w 5801320"/>
              <a:gd name="connsiteY202" fmla="*/ 240209 h 879277"/>
              <a:gd name="connsiteX203" fmla="*/ 5068491 w 5801320"/>
              <a:gd name="connsiteY203" fmla="*/ 450056 h 879277"/>
              <a:gd name="connsiteX204" fmla="*/ 5073849 w 5801320"/>
              <a:gd name="connsiteY204" fmla="*/ 644724 h 879277"/>
              <a:gd name="connsiteX205" fmla="*/ 5079206 w 5801320"/>
              <a:gd name="connsiteY205" fmla="*/ 838796 h 879277"/>
              <a:gd name="connsiteX206" fmla="*/ 5061942 w 5801320"/>
              <a:gd name="connsiteY206" fmla="*/ 857250 h 879277"/>
              <a:gd name="connsiteX207" fmla="*/ 4851202 w 5801320"/>
              <a:gd name="connsiteY207" fmla="*/ 857250 h 879277"/>
              <a:gd name="connsiteX208" fmla="*/ 4833938 w 5801320"/>
              <a:gd name="connsiteY208" fmla="*/ 836414 h 879277"/>
              <a:gd name="connsiteX209" fmla="*/ 4838402 w 5801320"/>
              <a:gd name="connsiteY209" fmla="*/ 656034 h 879277"/>
              <a:gd name="connsiteX210" fmla="*/ 4842867 w 5801320"/>
              <a:gd name="connsiteY210" fmla="*/ 475655 h 879277"/>
              <a:gd name="connsiteX211" fmla="*/ 4837510 w 5801320"/>
              <a:gd name="connsiteY211" fmla="*/ 457200 h 879277"/>
              <a:gd name="connsiteX212" fmla="*/ 4757738 w 5801320"/>
              <a:gd name="connsiteY212" fmla="*/ 641152 h 879277"/>
              <a:gd name="connsiteX213" fmla="*/ 4672013 w 5801320"/>
              <a:gd name="connsiteY213" fmla="*/ 852488 h 879277"/>
              <a:gd name="connsiteX214" fmla="*/ 4657130 w 5801320"/>
              <a:gd name="connsiteY214" fmla="*/ 868561 h 879277"/>
              <a:gd name="connsiteX215" fmla="*/ 4633317 w 5801320"/>
              <a:gd name="connsiteY215" fmla="*/ 869156 h 879277"/>
              <a:gd name="connsiteX216" fmla="*/ 4596408 w 5801320"/>
              <a:gd name="connsiteY216" fmla="*/ 857250 h 879277"/>
              <a:gd name="connsiteX217" fmla="*/ 4511874 w 5801320"/>
              <a:gd name="connsiteY217" fmla="*/ 666750 h 879277"/>
              <a:gd name="connsiteX218" fmla="*/ 4427935 w 5801320"/>
              <a:gd name="connsiteY218" fmla="*/ 475655 h 879277"/>
              <a:gd name="connsiteX219" fmla="*/ 4422577 w 5801320"/>
              <a:gd name="connsiteY219" fmla="*/ 469106 h 879277"/>
              <a:gd name="connsiteX220" fmla="*/ 4418410 w 5801320"/>
              <a:gd name="connsiteY220" fmla="*/ 486370 h 879277"/>
              <a:gd name="connsiteX221" fmla="*/ 4421386 w 5801320"/>
              <a:gd name="connsiteY221" fmla="*/ 661392 h 879277"/>
              <a:gd name="connsiteX222" fmla="*/ 4424363 w 5801320"/>
              <a:gd name="connsiteY222" fmla="*/ 836414 h 879277"/>
              <a:gd name="connsiteX223" fmla="*/ 4407694 w 5801320"/>
              <a:gd name="connsiteY223" fmla="*/ 857250 h 879277"/>
              <a:gd name="connsiteX224" fmla="*/ 4208859 w 5801320"/>
              <a:gd name="connsiteY224" fmla="*/ 857250 h 879277"/>
              <a:gd name="connsiteX225" fmla="*/ 4194274 w 5801320"/>
              <a:gd name="connsiteY225" fmla="*/ 853381 h 879277"/>
              <a:gd name="connsiteX226" fmla="*/ 4191595 w 5801320"/>
              <a:gd name="connsiteY226" fmla="*/ 839986 h 879277"/>
              <a:gd name="connsiteX227" fmla="*/ 4197846 w 5801320"/>
              <a:gd name="connsiteY227" fmla="*/ 645021 h 879277"/>
              <a:gd name="connsiteX228" fmla="*/ 4204097 w 5801320"/>
              <a:gd name="connsiteY228" fmla="*/ 450056 h 879277"/>
              <a:gd name="connsiteX229" fmla="*/ 4198143 w 5801320"/>
              <a:gd name="connsiteY229" fmla="*/ 191095 h 879277"/>
              <a:gd name="connsiteX230" fmla="*/ 4192786 w 5801320"/>
              <a:gd name="connsiteY230" fmla="*/ 44053 h 879277"/>
              <a:gd name="connsiteX231" fmla="*/ 4192190 w 5801320"/>
              <a:gd name="connsiteY231" fmla="*/ 33933 h 879277"/>
              <a:gd name="connsiteX232" fmla="*/ 4217193 w 5801320"/>
              <a:gd name="connsiteY232" fmla="*/ 22026 h 879277"/>
              <a:gd name="connsiteX233" fmla="*/ 4315420 w 5801320"/>
              <a:gd name="connsiteY233" fmla="*/ 19943 h 879277"/>
              <a:gd name="connsiteX234" fmla="*/ 4413647 w 5801320"/>
              <a:gd name="connsiteY234" fmla="*/ 17859 h 879277"/>
              <a:gd name="connsiteX235" fmla="*/ 4432102 w 5801320"/>
              <a:gd name="connsiteY235" fmla="*/ 42862 h 879277"/>
              <a:gd name="connsiteX236" fmla="*/ 4605933 w 5801320"/>
              <a:gd name="connsiteY236" fmla="*/ 424458 h 879277"/>
              <a:gd name="connsiteX237" fmla="*/ 4636889 w 5801320"/>
              <a:gd name="connsiteY237" fmla="*/ 463153 h 879277"/>
              <a:gd name="connsiteX238" fmla="*/ 4664869 w 5801320"/>
              <a:gd name="connsiteY238" fmla="*/ 418505 h 879277"/>
              <a:gd name="connsiteX239" fmla="*/ 4842867 w 5801320"/>
              <a:gd name="connsiteY239" fmla="*/ 41672 h 879277"/>
              <a:gd name="connsiteX240" fmla="*/ 4864894 w 5801320"/>
              <a:gd name="connsiteY240" fmla="*/ 18455 h 879277"/>
              <a:gd name="connsiteX241" fmla="*/ 4916984 w 5801320"/>
              <a:gd name="connsiteY241" fmla="*/ 20241 h 879277"/>
              <a:gd name="connsiteX242" fmla="*/ 4969669 w 5801320"/>
              <a:gd name="connsiteY242" fmla="*/ 22026 h 879277"/>
              <a:gd name="connsiteX243" fmla="*/ 5015210 w 5801320"/>
              <a:gd name="connsiteY243" fmla="*/ 19050 h 879277"/>
              <a:gd name="connsiteX244" fmla="*/ 5060752 w 5801320"/>
              <a:gd name="connsiteY244" fmla="*/ 16073 h 879277"/>
              <a:gd name="connsiteX245" fmla="*/ 2895600 w 5801320"/>
              <a:gd name="connsiteY245" fmla="*/ 2381 h 879277"/>
              <a:gd name="connsiteX246" fmla="*/ 3198019 w 5801320"/>
              <a:gd name="connsiteY246" fmla="*/ 120848 h 879277"/>
              <a:gd name="connsiteX247" fmla="*/ 3209925 w 5801320"/>
              <a:gd name="connsiteY247" fmla="*/ 144066 h 879277"/>
              <a:gd name="connsiteX248" fmla="*/ 3168551 w 5801320"/>
              <a:gd name="connsiteY248" fmla="*/ 228005 h 879277"/>
              <a:gd name="connsiteX249" fmla="*/ 3116461 w 5801320"/>
              <a:gd name="connsiteY249" fmla="*/ 309563 h 879277"/>
              <a:gd name="connsiteX250" fmla="*/ 3104554 w 5801320"/>
              <a:gd name="connsiteY250" fmla="*/ 314325 h 879277"/>
              <a:gd name="connsiteX251" fmla="*/ 3074789 w 5801320"/>
              <a:gd name="connsiteY251" fmla="*/ 290513 h 879277"/>
              <a:gd name="connsiteX252" fmla="*/ 3011686 w 5801320"/>
              <a:gd name="connsiteY252" fmla="*/ 245864 h 879277"/>
              <a:gd name="connsiteX253" fmla="*/ 2914054 w 5801320"/>
              <a:gd name="connsiteY253" fmla="*/ 222052 h 879277"/>
              <a:gd name="connsiteX254" fmla="*/ 2774156 w 5801320"/>
              <a:gd name="connsiteY254" fmla="*/ 287536 h 879277"/>
              <a:gd name="connsiteX255" fmla="*/ 2725936 w 5801320"/>
              <a:gd name="connsiteY255" fmla="*/ 437555 h 879277"/>
              <a:gd name="connsiteX256" fmla="*/ 2774156 w 5801320"/>
              <a:gd name="connsiteY256" fmla="*/ 589359 h 879277"/>
              <a:gd name="connsiteX257" fmla="*/ 2914054 w 5801320"/>
              <a:gd name="connsiteY257" fmla="*/ 656034 h 879277"/>
              <a:gd name="connsiteX258" fmla="*/ 3012281 w 5801320"/>
              <a:gd name="connsiteY258" fmla="*/ 633413 h 879277"/>
              <a:gd name="connsiteX259" fmla="*/ 3074194 w 5801320"/>
              <a:gd name="connsiteY259" fmla="*/ 591741 h 879277"/>
              <a:gd name="connsiteX260" fmla="*/ 3103364 w 5801320"/>
              <a:gd name="connsiteY260" fmla="*/ 569119 h 879277"/>
              <a:gd name="connsiteX261" fmla="*/ 3115270 w 5801320"/>
              <a:gd name="connsiteY261" fmla="*/ 575667 h 879277"/>
              <a:gd name="connsiteX262" fmla="*/ 3167062 w 5801320"/>
              <a:gd name="connsiteY262" fmla="*/ 650081 h 879277"/>
              <a:gd name="connsiteX263" fmla="*/ 3210520 w 5801320"/>
              <a:gd name="connsiteY263" fmla="*/ 722709 h 879277"/>
              <a:gd name="connsiteX264" fmla="*/ 3198019 w 5801320"/>
              <a:gd name="connsiteY264" fmla="*/ 747713 h 879277"/>
              <a:gd name="connsiteX265" fmla="*/ 2906911 w 5801320"/>
              <a:gd name="connsiteY265" fmla="*/ 878086 h 879277"/>
              <a:gd name="connsiteX266" fmla="*/ 2605683 w 5801320"/>
              <a:gd name="connsiteY266" fmla="*/ 751284 h 879277"/>
              <a:gd name="connsiteX267" fmla="*/ 2493169 w 5801320"/>
              <a:gd name="connsiteY267" fmla="*/ 441722 h 879277"/>
              <a:gd name="connsiteX268" fmla="*/ 2603301 w 5801320"/>
              <a:gd name="connsiteY268" fmla="*/ 134541 h 879277"/>
              <a:gd name="connsiteX269" fmla="*/ 2895600 w 5801320"/>
              <a:gd name="connsiteY269" fmla="*/ 2381 h 879277"/>
              <a:gd name="connsiteX270" fmla="*/ 3679626 w 5801320"/>
              <a:gd name="connsiteY270" fmla="*/ 0 h 879277"/>
              <a:gd name="connsiteX271" fmla="*/ 3984426 w 5801320"/>
              <a:gd name="connsiteY271" fmla="*/ 129183 h 879277"/>
              <a:gd name="connsiteX272" fmla="*/ 4104084 w 5801320"/>
              <a:gd name="connsiteY272" fmla="*/ 440531 h 879277"/>
              <a:gd name="connsiteX273" fmla="*/ 3985617 w 5801320"/>
              <a:gd name="connsiteY273" fmla="*/ 751880 h 879277"/>
              <a:gd name="connsiteX274" fmla="*/ 3679626 w 5801320"/>
              <a:gd name="connsiteY274" fmla="*/ 879277 h 879277"/>
              <a:gd name="connsiteX275" fmla="*/ 3374231 w 5801320"/>
              <a:gd name="connsiteY275" fmla="*/ 750689 h 879277"/>
              <a:gd name="connsiteX276" fmla="*/ 3255169 w 5801320"/>
              <a:gd name="connsiteY276" fmla="*/ 440531 h 879277"/>
              <a:gd name="connsiteX277" fmla="*/ 3374231 w 5801320"/>
              <a:gd name="connsiteY277" fmla="*/ 129183 h 879277"/>
              <a:gd name="connsiteX278" fmla="*/ 3679626 w 5801320"/>
              <a:gd name="connsiteY278" fmla="*/ 0 h 8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5801320" h="879277">
                <a:moveTo>
                  <a:pt x="5765434" y="338017"/>
                </a:moveTo>
                <a:cubicBezTo>
                  <a:pt x="5765545" y="337849"/>
                  <a:pt x="5765601" y="338286"/>
                  <a:pt x="5765601" y="339328"/>
                </a:cubicBezTo>
                <a:lnTo>
                  <a:pt x="5765323" y="338528"/>
                </a:lnTo>
                <a:close/>
                <a:moveTo>
                  <a:pt x="1736359" y="338017"/>
                </a:moveTo>
                <a:cubicBezTo>
                  <a:pt x="1736471" y="337849"/>
                  <a:pt x="1736526" y="338286"/>
                  <a:pt x="1736526" y="339328"/>
                </a:cubicBezTo>
                <a:lnTo>
                  <a:pt x="1736248" y="338528"/>
                </a:lnTo>
                <a:close/>
                <a:moveTo>
                  <a:pt x="3679626" y="222052"/>
                </a:moveTo>
                <a:cubicBezTo>
                  <a:pt x="3623667" y="222052"/>
                  <a:pt x="3576240" y="244674"/>
                  <a:pt x="3537347" y="289917"/>
                </a:cubicBezTo>
                <a:cubicBezTo>
                  <a:pt x="3499643" y="333574"/>
                  <a:pt x="3480792" y="383778"/>
                  <a:pt x="3480792" y="440531"/>
                </a:cubicBezTo>
                <a:cubicBezTo>
                  <a:pt x="3480792" y="501253"/>
                  <a:pt x="3498453" y="551855"/>
                  <a:pt x="3533775" y="592336"/>
                </a:cubicBezTo>
                <a:cubicBezTo>
                  <a:pt x="3571081" y="634802"/>
                  <a:pt x="3619698" y="656034"/>
                  <a:pt x="3679626" y="656034"/>
                </a:cubicBezTo>
                <a:cubicBezTo>
                  <a:pt x="3735586" y="656034"/>
                  <a:pt x="3783211" y="633611"/>
                  <a:pt x="3822501" y="588764"/>
                </a:cubicBezTo>
                <a:cubicBezTo>
                  <a:pt x="3859807" y="545902"/>
                  <a:pt x="3878461" y="496094"/>
                  <a:pt x="3878461" y="439341"/>
                </a:cubicBezTo>
                <a:cubicBezTo>
                  <a:pt x="3878461" y="379809"/>
                  <a:pt x="3860403" y="329208"/>
                  <a:pt x="3824287" y="287536"/>
                </a:cubicBezTo>
                <a:cubicBezTo>
                  <a:pt x="3786584" y="243880"/>
                  <a:pt x="3738364" y="222052"/>
                  <a:pt x="3679626" y="222052"/>
                </a:cubicBezTo>
                <a:close/>
                <a:moveTo>
                  <a:pt x="2093119" y="22622"/>
                </a:moveTo>
                <a:cubicBezTo>
                  <a:pt x="2099072" y="22622"/>
                  <a:pt x="2101850" y="26392"/>
                  <a:pt x="2101453" y="33933"/>
                </a:cubicBezTo>
                <a:lnTo>
                  <a:pt x="2100858" y="41672"/>
                </a:lnTo>
                <a:cubicBezTo>
                  <a:pt x="2096095" y="116284"/>
                  <a:pt x="2090737" y="228402"/>
                  <a:pt x="2084784" y="378024"/>
                </a:cubicBezTo>
                <a:lnTo>
                  <a:pt x="2084189" y="535186"/>
                </a:lnTo>
                <a:cubicBezTo>
                  <a:pt x="2084189" y="585986"/>
                  <a:pt x="2084387" y="623094"/>
                  <a:pt x="2084784" y="646509"/>
                </a:cubicBezTo>
                <a:cubicBezTo>
                  <a:pt x="2085181" y="651272"/>
                  <a:pt x="2085578" y="656034"/>
                  <a:pt x="2085975" y="660797"/>
                </a:cubicBezTo>
                <a:cubicBezTo>
                  <a:pt x="2086372" y="665559"/>
                  <a:pt x="2089348" y="668536"/>
                  <a:pt x="2094904" y="669727"/>
                </a:cubicBezTo>
                <a:cubicBezTo>
                  <a:pt x="2095302" y="669727"/>
                  <a:pt x="2100461" y="669727"/>
                  <a:pt x="2110383" y="669727"/>
                </a:cubicBezTo>
                <a:cubicBezTo>
                  <a:pt x="2146101" y="669727"/>
                  <a:pt x="2199580" y="667841"/>
                  <a:pt x="2270819" y="664071"/>
                </a:cubicBezTo>
                <a:cubicBezTo>
                  <a:pt x="2342059" y="660301"/>
                  <a:pt x="2395538" y="658416"/>
                  <a:pt x="2431256" y="658416"/>
                </a:cubicBezTo>
                <a:cubicBezTo>
                  <a:pt x="2441972" y="658416"/>
                  <a:pt x="2447329" y="662980"/>
                  <a:pt x="2447329" y="672108"/>
                </a:cubicBezTo>
                <a:cubicBezTo>
                  <a:pt x="2447329" y="739973"/>
                  <a:pt x="2442368" y="798513"/>
                  <a:pt x="2432447" y="847725"/>
                </a:cubicBezTo>
                <a:cubicBezTo>
                  <a:pt x="2430462" y="858044"/>
                  <a:pt x="2426295" y="864195"/>
                  <a:pt x="2419945" y="866180"/>
                </a:cubicBezTo>
                <a:cubicBezTo>
                  <a:pt x="2417961" y="866974"/>
                  <a:pt x="2409825" y="867371"/>
                  <a:pt x="2395538" y="867371"/>
                </a:cubicBezTo>
                <a:cubicBezTo>
                  <a:pt x="2361406" y="867371"/>
                  <a:pt x="2316956" y="866577"/>
                  <a:pt x="2262187" y="864989"/>
                </a:cubicBezTo>
                <a:cubicBezTo>
                  <a:pt x="2190750" y="863402"/>
                  <a:pt x="2146300" y="862409"/>
                  <a:pt x="2128837" y="862013"/>
                </a:cubicBezTo>
                <a:lnTo>
                  <a:pt x="1950839" y="859631"/>
                </a:lnTo>
                <a:cubicBezTo>
                  <a:pt x="1932979" y="860028"/>
                  <a:pt x="1907381" y="859235"/>
                  <a:pt x="1874044" y="857250"/>
                </a:cubicBezTo>
                <a:cubicBezTo>
                  <a:pt x="1862534" y="855266"/>
                  <a:pt x="1856779" y="849114"/>
                  <a:pt x="1856779" y="838796"/>
                </a:cubicBezTo>
                <a:cubicBezTo>
                  <a:pt x="1856779" y="795536"/>
                  <a:pt x="1857474" y="730746"/>
                  <a:pt x="1858863" y="644426"/>
                </a:cubicBezTo>
                <a:cubicBezTo>
                  <a:pt x="1860252" y="558106"/>
                  <a:pt x="1860947" y="493316"/>
                  <a:pt x="1860947" y="450056"/>
                </a:cubicBezTo>
                <a:cubicBezTo>
                  <a:pt x="1860947" y="404019"/>
                  <a:pt x="1859558" y="335062"/>
                  <a:pt x="1856779" y="243185"/>
                </a:cubicBezTo>
                <a:cubicBezTo>
                  <a:pt x="1854001" y="151308"/>
                  <a:pt x="1852612" y="82352"/>
                  <a:pt x="1852612" y="36314"/>
                </a:cubicBezTo>
                <a:cubicBezTo>
                  <a:pt x="1852612" y="27583"/>
                  <a:pt x="1858565" y="23217"/>
                  <a:pt x="1870472" y="23217"/>
                </a:cubicBezTo>
                <a:cubicBezTo>
                  <a:pt x="1882378" y="23217"/>
                  <a:pt x="1900138" y="23812"/>
                  <a:pt x="1923752" y="25003"/>
                </a:cubicBezTo>
                <a:cubicBezTo>
                  <a:pt x="1947366" y="26194"/>
                  <a:pt x="1964928" y="26789"/>
                  <a:pt x="1976437" y="26789"/>
                </a:cubicBezTo>
                <a:cubicBezTo>
                  <a:pt x="1989534" y="26789"/>
                  <a:pt x="2008981" y="26094"/>
                  <a:pt x="2034778" y="24705"/>
                </a:cubicBezTo>
                <a:cubicBezTo>
                  <a:pt x="2060575" y="23316"/>
                  <a:pt x="2080022" y="22622"/>
                  <a:pt x="2093119" y="22622"/>
                </a:cubicBezTo>
                <a:close/>
                <a:moveTo>
                  <a:pt x="5204817" y="22026"/>
                </a:moveTo>
                <a:cubicBezTo>
                  <a:pt x="5234185" y="22026"/>
                  <a:pt x="5278338" y="22820"/>
                  <a:pt x="5337274" y="24408"/>
                </a:cubicBezTo>
                <a:cubicBezTo>
                  <a:pt x="5396210" y="25995"/>
                  <a:pt x="5440363" y="26789"/>
                  <a:pt x="5469731" y="26789"/>
                </a:cubicBezTo>
                <a:cubicBezTo>
                  <a:pt x="5498703" y="26789"/>
                  <a:pt x="5542359" y="25995"/>
                  <a:pt x="5600700" y="24408"/>
                </a:cubicBezTo>
                <a:cubicBezTo>
                  <a:pt x="5659041" y="22820"/>
                  <a:pt x="5702697" y="22026"/>
                  <a:pt x="5731669" y="22026"/>
                </a:cubicBezTo>
                <a:cubicBezTo>
                  <a:pt x="5752307" y="22026"/>
                  <a:pt x="5764213" y="29766"/>
                  <a:pt x="5767387" y="45244"/>
                </a:cubicBezTo>
                <a:cubicBezTo>
                  <a:pt x="5769371" y="54372"/>
                  <a:pt x="5772447" y="82054"/>
                  <a:pt x="5776615" y="128290"/>
                </a:cubicBezTo>
                <a:cubicBezTo>
                  <a:pt x="5780782" y="174526"/>
                  <a:pt x="5782865" y="202605"/>
                  <a:pt x="5782865" y="212527"/>
                </a:cubicBezTo>
                <a:cubicBezTo>
                  <a:pt x="5782865" y="220861"/>
                  <a:pt x="5778897" y="225028"/>
                  <a:pt x="5770959" y="225028"/>
                </a:cubicBezTo>
                <a:cubicBezTo>
                  <a:pt x="5768578" y="225028"/>
                  <a:pt x="5764411" y="224830"/>
                  <a:pt x="5758457" y="224433"/>
                </a:cubicBezTo>
                <a:cubicBezTo>
                  <a:pt x="5652889" y="215702"/>
                  <a:pt x="5558035" y="211336"/>
                  <a:pt x="5473899" y="211336"/>
                </a:cubicBezTo>
                <a:cubicBezTo>
                  <a:pt x="5452864" y="211336"/>
                  <a:pt x="5439965" y="216297"/>
                  <a:pt x="5435203" y="226219"/>
                </a:cubicBezTo>
                <a:cubicBezTo>
                  <a:pt x="5433219" y="230981"/>
                  <a:pt x="5432227" y="246261"/>
                  <a:pt x="5432227" y="272058"/>
                </a:cubicBezTo>
                <a:cubicBezTo>
                  <a:pt x="5432227" y="299045"/>
                  <a:pt x="5436195" y="316905"/>
                  <a:pt x="5444133" y="325636"/>
                </a:cubicBezTo>
                <a:cubicBezTo>
                  <a:pt x="5450879" y="333177"/>
                  <a:pt x="5463778" y="336947"/>
                  <a:pt x="5482828" y="336947"/>
                </a:cubicBezTo>
                <a:cubicBezTo>
                  <a:pt x="5486797" y="336947"/>
                  <a:pt x="5494536" y="336649"/>
                  <a:pt x="5506045" y="336054"/>
                </a:cubicBezTo>
                <a:cubicBezTo>
                  <a:pt x="5517555" y="335459"/>
                  <a:pt x="5527079" y="335161"/>
                  <a:pt x="5534620" y="335161"/>
                </a:cubicBezTo>
                <a:cubicBezTo>
                  <a:pt x="5584627" y="335161"/>
                  <a:pt x="5635228" y="333772"/>
                  <a:pt x="5686425" y="330994"/>
                </a:cubicBezTo>
                <a:cubicBezTo>
                  <a:pt x="5690791" y="330597"/>
                  <a:pt x="5701705" y="329605"/>
                  <a:pt x="5719167" y="328017"/>
                </a:cubicBezTo>
                <a:cubicBezTo>
                  <a:pt x="5732661" y="326430"/>
                  <a:pt x="5743377" y="325636"/>
                  <a:pt x="5751314" y="325636"/>
                </a:cubicBezTo>
                <a:cubicBezTo>
                  <a:pt x="5756077" y="325636"/>
                  <a:pt x="5759649" y="326777"/>
                  <a:pt x="5762029" y="329059"/>
                </a:cubicBezTo>
                <a:lnTo>
                  <a:pt x="5765323" y="338528"/>
                </a:lnTo>
                <a:lnTo>
                  <a:pt x="5764931" y="340333"/>
                </a:lnTo>
                <a:cubicBezTo>
                  <a:pt x="5763593" y="348593"/>
                  <a:pt x="5760243" y="378619"/>
                  <a:pt x="5754886" y="430411"/>
                </a:cubicBezTo>
                <a:cubicBezTo>
                  <a:pt x="5751711" y="462161"/>
                  <a:pt x="5750123" y="493911"/>
                  <a:pt x="5750123" y="525661"/>
                </a:cubicBezTo>
                <a:cubicBezTo>
                  <a:pt x="5750123" y="533599"/>
                  <a:pt x="5744369" y="537567"/>
                  <a:pt x="5732859" y="537567"/>
                </a:cubicBezTo>
                <a:cubicBezTo>
                  <a:pt x="5732859" y="537567"/>
                  <a:pt x="5715000" y="535583"/>
                  <a:pt x="5679281" y="531614"/>
                </a:cubicBezTo>
                <a:cubicBezTo>
                  <a:pt x="5656659" y="529233"/>
                  <a:pt x="5605065" y="528042"/>
                  <a:pt x="5524500" y="528042"/>
                </a:cubicBezTo>
                <a:lnTo>
                  <a:pt x="5461397" y="528042"/>
                </a:lnTo>
                <a:cubicBezTo>
                  <a:pt x="5445125" y="528042"/>
                  <a:pt x="5435600" y="532011"/>
                  <a:pt x="5432822" y="539949"/>
                </a:cubicBezTo>
                <a:cubicBezTo>
                  <a:pt x="5432425" y="541933"/>
                  <a:pt x="5432227" y="554236"/>
                  <a:pt x="5432227" y="576858"/>
                </a:cubicBezTo>
                <a:cubicBezTo>
                  <a:pt x="5432227" y="607020"/>
                  <a:pt x="5434211" y="626467"/>
                  <a:pt x="5438179" y="635199"/>
                </a:cubicBezTo>
                <a:cubicBezTo>
                  <a:pt x="5444927" y="650280"/>
                  <a:pt x="5470327" y="659209"/>
                  <a:pt x="5514379" y="661988"/>
                </a:cubicBezTo>
                <a:cubicBezTo>
                  <a:pt x="5513586" y="661988"/>
                  <a:pt x="5542557" y="661988"/>
                  <a:pt x="5601295" y="661988"/>
                </a:cubicBezTo>
                <a:cubicBezTo>
                  <a:pt x="5622329" y="661988"/>
                  <a:pt x="5653583" y="660102"/>
                  <a:pt x="5695057" y="656332"/>
                </a:cubicBezTo>
                <a:cubicBezTo>
                  <a:pt x="5736531" y="652562"/>
                  <a:pt x="5767585" y="650677"/>
                  <a:pt x="5788223" y="650677"/>
                </a:cubicBezTo>
                <a:cubicBezTo>
                  <a:pt x="5796955" y="650677"/>
                  <a:pt x="5801320" y="657820"/>
                  <a:pt x="5801320" y="672108"/>
                </a:cubicBezTo>
                <a:cubicBezTo>
                  <a:pt x="5801320" y="689174"/>
                  <a:pt x="5797947" y="720527"/>
                  <a:pt x="5791200" y="766167"/>
                </a:cubicBezTo>
                <a:cubicBezTo>
                  <a:pt x="5784056" y="815777"/>
                  <a:pt x="5777706" y="845344"/>
                  <a:pt x="5772150" y="854869"/>
                </a:cubicBezTo>
                <a:cubicBezTo>
                  <a:pt x="5767387" y="862409"/>
                  <a:pt x="5760839" y="866180"/>
                  <a:pt x="5752505" y="866180"/>
                </a:cubicBezTo>
                <a:cubicBezTo>
                  <a:pt x="5748933" y="866180"/>
                  <a:pt x="5742979" y="865585"/>
                  <a:pt x="5734645" y="864394"/>
                </a:cubicBezTo>
                <a:cubicBezTo>
                  <a:pt x="5705673" y="860425"/>
                  <a:pt x="5621139" y="858441"/>
                  <a:pt x="5481042" y="858441"/>
                </a:cubicBezTo>
                <a:cubicBezTo>
                  <a:pt x="5450483" y="858441"/>
                  <a:pt x="5405041" y="858242"/>
                  <a:pt x="5344715" y="857846"/>
                </a:cubicBezTo>
                <a:cubicBezTo>
                  <a:pt x="5284391" y="857449"/>
                  <a:pt x="5239147" y="857250"/>
                  <a:pt x="5208985" y="857250"/>
                </a:cubicBezTo>
                <a:cubicBezTo>
                  <a:pt x="5195887" y="857250"/>
                  <a:pt x="5189339" y="851495"/>
                  <a:pt x="5189339" y="839986"/>
                </a:cubicBezTo>
                <a:cubicBezTo>
                  <a:pt x="5189339" y="795536"/>
                  <a:pt x="5191819" y="728762"/>
                  <a:pt x="5196781" y="639663"/>
                </a:cubicBezTo>
                <a:cubicBezTo>
                  <a:pt x="5201741" y="550565"/>
                  <a:pt x="5204222" y="483791"/>
                  <a:pt x="5204222" y="439341"/>
                </a:cubicBezTo>
                <a:cubicBezTo>
                  <a:pt x="5204222" y="394097"/>
                  <a:pt x="5201841" y="309761"/>
                  <a:pt x="5197078" y="186333"/>
                </a:cubicBezTo>
                <a:cubicBezTo>
                  <a:pt x="5195887" y="154583"/>
                  <a:pt x="5193705" y="107156"/>
                  <a:pt x="5190529" y="44053"/>
                </a:cubicBezTo>
                <a:lnTo>
                  <a:pt x="5189935" y="35719"/>
                </a:lnTo>
                <a:cubicBezTo>
                  <a:pt x="5189141" y="26591"/>
                  <a:pt x="5194101" y="22026"/>
                  <a:pt x="5204817" y="22026"/>
                </a:cubicBezTo>
                <a:close/>
                <a:moveTo>
                  <a:pt x="1175742" y="22026"/>
                </a:moveTo>
                <a:cubicBezTo>
                  <a:pt x="1205111" y="22026"/>
                  <a:pt x="1249263" y="22820"/>
                  <a:pt x="1308199" y="24408"/>
                </a:cubicBezTo>
                <a:cubicBezTo>
                  <a:pt x="1367135" y="25995"/>
                  <a:pt x="1411287" y="26789"/>
                  <a:pt x="1440656" y="26789"/>
                </a:cubicBezTo>
                <a:cubicBezTo>
                  <a:pt x="1469628" y="26789"/>
                  <a:pt x="1513284" y="25995"/>
                  <a:pt x="1571625" y="24408"/>
                </a:cubicBezTo>
                <a:cubicBezTo>
                  <a:pt x="1629965" y="22820"/>
                  <a:pt x="1673622" y="22026"/>
                  <a:pt x="1702594" y="22026"/>
                </a:cubicBezTo>
                <a:cubicBezTo>
                  <a:pt x="1723231" y="22026"/>
                  <a:pt x="1735137" y="29766"/>
                  <a:pt x="1738312" y="45244"/>
                </a:cubicBezTo>
                <a:cubicBezTo>
                  <a:pt x="1740297" y="54372"/>
                  <a:pt x="1743373" y="82054"/>
                  <a:pt x="1747540" y="128290"/>
                </a:cubicBezTo>
                <a:cubicBezTo>
                  <a:pt x="1751707" y="174526"/>
                  <a:pt x="1753790" y="202605"/>
                  <a:pt x="1753790" y="212527"/>
                </a:cubicBezTo>
                <a:cubicBezTo>
                  <a:pt x="1753790" y="220861"/>
                  <a:pt x="1749822" y="225028"/>
                  <a:pt x="1741884" y="225028"/>
                </a:cubicBezTo>
                <a:cubicBezTo>
                  <a:pt x="1739503" y="225028"/>
                  <a:pt x="1735336" y="224830"/>
                  <a:pt x="1729383" y="224433"/>
                </a:cubicBezTo>
                <a:cubicBezTo>
                  <a:pt x="1623814" y="215702"/>
                  <a:pt x="1528961" y="211336"/>
                  <a:pt x="1444823" y="211336"/>
                </a:cubicBezTo>
                <a:cubicBezTo>
                  <a:pt x="1423789" y="211336"/>
                  <a:pt x="1410890" y="216297"/>
                  <a:pt x="1406128" y="226219"/>
                </a:cubicBezTo>
                <a:cubicBezTo>
                  <a:pt x="1404144" y="230981"/>
                  <a:pt x="1403151" y="246261"/>
                  <a:pt x="1403151" y="272058"/>
                </a:cubicBezTo>
                <a:cubicBezTo>
                  <a:pt x="1403151" y="299045"/>
                  <a:pt x="1407120" y="316905"/>
                  <a:pt x="1415058" y="325636"/>
                </a:cubicBezTo>
                <a:cubicBezTo>
                  <a:pt x="1421804" y="333177"/>
                  <a:pt x="1434703" y="336947"/>
                  <a:pt x="1453753" y="336947"/>
                </a:cubicBezTo>
                <a:cubicBezTo>
                  <a:pt x="1457722" y="336947"/>
                  <a:pt x="1465461" y="336649"/>
                  <a:pt x="1476970" y="336054"/>
                </a:cubicBezTo>
                <a:cubicBezTo>
                  <a:pt x="1488479" y="335459"/>
                  <a:pt x="1498004" y="335161"/>
                  <a:pt x="1505545" y="335161"/>
                </a:cubicBezTo>
                <a:cubicBezTo>
                  <a:pt x="1555551" y="335161"/>
                  <a:pt x="1606153" y="333772"/>
                  <a:pt x="1657350" y="330994"/>
                </a:cubicBezTo>
                <a:cubicBezTo>
                  <a:pt x="1661715" y="330597"/>
                  <a:pt x="1672629" y="329605"/>
                  <a:pt x="1690092" y="328017"/>
                </a:cubicBezTo>
                <a:cubicBezTo>
                  <a:pt x="1703586" y="326430"/>
                  <a:pt x="1714301" y="325636"/>
                  <a:pt x="1722239" y="325636"/>
                </a:cubicBezTo>
                <a:cubicBezTo>
                  <a:pt x="1727001" y="325636"/>
                  <a:pt x="1730573" y="326777"/>
                  <a:pt x="1732955" y="329059"/>
                </a:cubicBezTo>
                <a:lnTo>
                  <a:pt x="1736248" y="338528"/>
                </a:lnTo>
                <a:lnTo>
                  <a:pt x="1735857" y="340333"/>
                </a:lnTo>
                <a:cubicBezTo>
                  <a:pt x="1734517" y="348593"/>
                  <a:pt x="1731169" y="378619"/>
                  <a:pt x="1725811" y="430411"/>
                </a:cubicBezTo>
                <a:cubicBezTo>
                  <a:pt x="1722636" y="462161"/>
                  <a:pt x="1721048" y="493911"/>
                  <a:pt x="1721048" y="525661"/>
                </a:cubicBezTo>
                <a:cubicBezTo>
                  <a:pt x="1721048" y="533599"/>
                  <a:pt x="1715293" y="537567"/>
                  <a:pt x="1703784" y="537567"/>
                </a:cubicBezTo>
                <a:cubicBezTo>
                  <a:pt x="1703784" y="537567"/>
                  <a:pt x="1685925" y="535583"/>
                  <a:pt x="1650206" y="531614"/>
                </a:cubicBezTo>
                <a:cubicBezTo>
                  <a:pt x="1627584" y="529233"/>
                  <a:pt x="1575990" y="528042"/>
                  <a:pt x="1495425" y="528042"/>
                </a:cubicBezTo>
                <a:lnTo>
                  <a:pt x="1432322" y="528042"/>
                </a:lnTo>
                <a:cubicBezTo>
                  <a:pt x="1416050" y="528042"/>
                  <a:pt x="1406525" y="532011"/>
                  <a:pt x="1403747" y="539949"/>
                </a:cubicBezTo>
                <a:cubicBezTo>
                  <a:pt x="1403350" y="541933"/>
                  <a:pt x="1403151" y="554236"/>
                  <a:pt x="1403151" y="576858"/>
                </a:cubicBezTo>
                <a:cubicBezTo>
                  <a:pt x="1403151" y="607020"/>
                  <a:pt x="1405136" y="626467"/>
                  <a:pt x="1409104" y="635199"/>
                </a:cubicBezTo>
                <a:cubicBezTo>
                  <a:pt x="1415851" y="650280"/>
                  <a:pt x="1441251" y="659209"/>
                  <a:pt x="1485304" y="661988"/>
                </a:cubicBezTo>
                <a:cubicBezTo>
                  <a:pt x="1484511" y="661988"/>
                  <a:pt x="1513482" y="661988"/>
                  <a:pt x="1572220" y="661988"/>
                </a:cubicBezTo>
                <a:cubicBezTo>
                  <a:pt x="1593254" y="661988"/>
                  <a:pt x="1624508" y="660102"/>
                  <a:pt x="1665982" y="656332"/>
                </a:cubicBezTo>
                <a:cubicBezTo>
                  <a:pt x="1707455" y="652562"/>
                  <a:pt x="1738511" y="650677"/>
                  <a:pt x="1759148" y="650677"/>
                </a:cubicBezTo>
                <a:cubicBezTo>
                  <a:pt x="1767879" y="650677"/>
                  <a:pt x="1772245" y="657820"/>
                  <a:pt x="1772245" y="672108"/>
                </a:cubicBezTo>
                <a:cubicBezTo>
                  <a:pt x="1772245" y="689174"/>
                  <a:pt x="1768872" y="720527"/>
                  <a:pt x="1762125" y="766167"/>
                </a:cubicBezTo>
                <a:cubicBezTo>
                  <a:pt x="1754981" y="815777"/>
                  <a:pt x="1748631" y="845344"/>
                  <a:pt x="1743075" y="854869"/>
                </a:cubicBezTo>
                <a:cubicBezTo>
                  <a:pt x="1738312" y="862409"/>
                  <a:pt x="1731764" y="866180"/>
                  <a:pt x="1723429" y="866180"/>
                </a:cubicBezTo>
                <a:cubicBezTo>
                  <a:pt x="1719858" y="866180"/>
                  <a:pt x="1713904" y="865585"/>
                  <a:pt x="1705570" y="864394"/>
                </a:cubicBezTo>
                <a:cubicBezTo>
                  <a:pt x="1676598" y="860425"/>
                  <a:pt x="1592064" y="858441"/>
                  <a:pt x="1451967" y="858441"/>
                </a:cubicBezTo>
                <a:cubicBezTo>
                  <a:pt x="1421408" y="858441"/>
                  <a:pt x="1375965" y="858242"/>
                  <a:pt x="1315640" y="857846"/>
                </a:cubicBezTo>
                <a:cubicBezTo>
                  <a:pt x="1255316" y="857449"/>
                  <a:pt x="1210072" y="857250"/>
                  <a:pt x="1179909" y="857250"/>
                </a:cubicBezTo>
                <a:cubicBezTo>
                  <a:pt x="1166812" y="857250"/>
                  <a:pt x="1160264" y="851495"/>
                  <a:pt x="1160264" y="839986"/>
                </a:cubicBezTo>
                <a:cubicBezTo>
                  <a:pt x="1160264" y="795536"/>
                  <a:pt x="1162744" y="728762"/>
                  <a:pt x="1167705" y="639663"/>
                </a:cubicBezTo>
                <a:cubicBezTo>
                  <a:pt x="1172666" y="550565"/>
                  <a:pt x="1175147" y="483791"/>
                  <a:pt x="1175147" y="439341"/>
                </a:cubicBezTo>
                <a:cubicBezTo>
                  <a:pt x="1175147" y="394097"/>
                  <a:pt x="1172765" y="309761"/>
                  <a:pt x="1168003" y="186333"/>
                </a:cubicBezTo>
                <a:cubicBezTo>
                  <a:pt x="1166812" y="154583"/>
                  <a:pt x="1164629" y="107156"/>
                  <a:pt x="1161455" y="44053"/>
                </a:cubicBezTo>
                <a:lnTo>
                  <a:pt x="1160859" y="35719"/>
                </a:lnTo>
                <a:cubicBezTo>
                  <a:pt x="1160065" y="26591"/>
                  <a:pt x="1165026" y="22026"/>
                  <a:pt x="1175742" y="22026"/>
                </a:cubicBezTo>
                <a:close/>
                <a:moveTo>
                  <a:pt x="18455" y="22026"/>
                </a:moveTo>
                <a:cubicBezTo>
                  <a:pt x="41076" y="22026"/>
                  <a:pt x="75307" y="23019"/>
                  <a:pt x="121146" y="25003"/>
                </a:cubicBezTo>
                <a:cubicBezTo>
                  <a:pt x="166985" y="26987"/>
                  <a:pt x="201414" y="27980"/>
                  <a:pt x="224433" y="27980"/>
                </a:cubicBezTo>
                <a:cubicBezTo>
                  <a:pt x="233561" y="27980"/>
                  <a:pt x="238125" y="31750"/>
                  <a:pt x="238125" y="39291"/>
                </a:cubicBezTo>
                <a:cubicBezTo>
                  <a:pt x="238125" y="71041"/>
                  <a:pt x="236637" y="118963"/>
                  <a:pt x="233660" y="183058"/>
                </a:cubicBezTo>
                <a:cubicBezTo>
                  <a:pt x="230683" y="247154"/>
                  <a:pt x="229195" y="295077"/>
                  <a:pt x="229195" y="326827"/>
                </a:cubicBezTo>
                <a:cubicBezTo>
                  <a:pt x="229195" y="338733"/>
                  <a:pt x="243681" y="376634"/>
                  <a:pt x="272653" y="440531"/>
                </a:cubicBezTo>
                <a:cubicBezTo>
                  <a:pt x="298847" y="497681"/>
                  <a:pt x="317897" y="536377"/>
                  <a:pt x="329803" y="556617"/>
                </a:cubicBezTo>
                <a:cubicBezTo>
                  <a:pt x="335756" y="566936"/>
                  <a:pt x="339725" y="572095"/>
                  <a:pt x="341709" y="572095"/>
                </a:cubicBezTo>
                <a:cubicBezTo>
                  <a:pt x="344884" y="572095"/>
                  <a:pt x="353020" y="553045"/>
                  <a:pt x="366117" y="514945"/>
                </a:cubicBezTo>
                <a:cubicBezTo>
                  <a:pt x="403423" y="408186"/>
                  <a:pt x="422473" y="345083"/>
                  <a:pt x="423267" y="325636"/>
                </a:cubicBezTo>
                <a:cubicBezTo>
                  <a:pt x="424855" y="289124"/>
                  <a:pt x="425053" y="242689"/>
                  <a:pt x="423862" y="186333"/>
                </a:cubicBezTo>
                <a:cubicBezTo>
                  <a:pt x="422672" y="104973"/>
                  <a:pt x="422077" y="58341"/>
                  <a:pt x="422077" y="46434"/>
                </a:cubicBezTo>
                <a:cubicBezTo>
                  <a:pt x="422077" y="38894"/>
                  <a:pt x="422672" y="34429"/>
                  <a:pt x="423862" y="33040"/>
                </a:cubicBezTo>
                <a:cubicBezTo>
                  <a:pt x="425053" y="31651"/>
                  <a:pt x="429419" y="30361"/>
                  <a:pt x="436959" y="29170"/>
                </a:cubicBezTo>
                <a:cubicBezTo>
                  <a:pt x="457200" y="26789"/>
                  <a:pt x="492125" y="25598"/>
                  <a:pt x="541734" y="25598"/>
                </a:cubicBezTo>
                <a:cubicBezTo>
                  <a:pt x="617537" y="25598"/>
                  <a:pt x="655439" y="30956"/>
                  <a:pt x="655439" y="41672"/>
                </a:cubicBezTo>
                <a:cubicBezTo>
                  <a:pt x="655439" y="68262"/>
                  <a:pt x="654447" y="109537"/>
                  <a:pt x="652462" y="165497"/>
                </a:cubicBezTo>
                <a:cubicBezTo>
                  <a:pt x="650478" y="219869"/>
                  <a:pt x="649684" y="261144"/>
                  <a:pt x="650081" y="289322"/>
                </a:cubicBezTo>
                <a:lnTo>
                  <a:pt x="650081" y="319683"/>
                </a:lnTo>
                <a:cubicBezTo>
                  <a:pt x="650081" y="339924"/>
                  <a:pt x="670520" y="404416"/>
                  <a:pt x="711398" y="513159"/>
                </a:cubicBezTo>
                <a:cubicBezTo>
                  <a:pt x="725289" y="550863"/>
                  <a:pt x="733623" y="569714"/>
                  <a:pt x="736402" y="569714"/>
                </a:cubicBezTo>
                <a:cubicBezTo>
                  <a:pt x="738386" y="569714"/>
                  <a:pt x="742355" y="564555"/>
                  <a:pt x="748308" y="554236"/>
                </a:cubicBezTo>
                <a:cubicBezTo>
                  <a:pt x="759420" y="534789"/>
                  <a:pt x="777280" y="496292"/>
                  <a:pt x="801886" y="438745"/>
                </a:cubicBezTo>
                <a:cubicBezTo>
                  <a:pt x="829270" y="376039"/>
                  <a:pt x="842962" y="338733"/>
                  <a:pt x="842962" y="326827"/>
                </a:cubicBezTo>
                <a:cubicBezTo>
                  <a:pt x="842962" y="294680"/>
                  <a:pt x="841474" y="246559"/>
                  <a:pt x="838498" y="182463"/>
                </a:cubicBezTo>
                <a:cubicBezTo>
                  <a:pt x="835521" y="118368"/>
                  <a:pt x="834033" y="70445"/>
                  <a:pt x="834033" y="38695"/>
                </a:cubicBezTo>
                <a:cubicBezTo>
                  <a:pt x="834033" y="31551"/>
                  <a:pt x="838597" y="27980"/>
                  <a:pt x="847725" y="27980"/>
                </a:cubicBezTo>
                <a:cubicBezTo>
                  <a:pt x="871141" y="27980"/>
                  <a:pt x="906363" y="26987"/>
                  <a:pt x="953393" y="25003"/>
                </a:cubicBezTo>
                <a:cubicBezTo>
                  <a:pt x="1000423" y="23019"/>
                  <a:pt x="1035645" y="22026"/>
                  <a:pt x="1059061" y="22026"/>
                </a:cubicBezTo>
                <a:cubicBezTo>
                  <a:pt x="1066601" y="22026"/>
                  <a:pt x="1070372" y="29964"/>
                  <a:pt x="1070372" y="45839"/>
                </a:cubicBezTo>
                <a:cubicBezTo>
                  <a:pt x="1070372" y="77192"/>
                  <a:pt x="1071463" y="124123"/>
                  <a:pt x="1073646" y="186630"/>
                </a:cubicBezTo>
                <a:cubicBezTo>
                  <a:pt x="1075829" y="249138"/>
                  <a:pt x="1076920" y="295870"/>
                  <a:pt x="1076920" y="326827"/>
                </a:cubicBezTo>
                <a:cubicBezTo>
                  <a:pt x="1076920" y="328017"/>
                  <a:pt x="1040011" y="407988"/>
                  <a:pt x="966192" y="566738"/>
                </a:cubicBezTo>
                <a:cubicBezTo>
                  <a:pt x="891183" y="728663"/>
                  <a:pt x="848320" y="819746"/>
                  <a:pt x="837605" y="839986"/>
                </a:cubicBezTo>
                <a:cubicBezTo>
                  <a:pt x="834033" y="847130"/>
                  <a:pt x="831850" y="851099"/>
                  <a:pt x="831056" y="851892"/>
                </a:cubicBezTo>
                <a:cubicBezTo>
                  <a:pt x="829469" y="853877"/>
                  <a:pt x="825698" y="855663"/>
                  <a:pt x="819745" y="857250"/>
                </a:cubicBezTo>
                <a:cubicBezTo>
                  <a:pt x="809823" y="859631"/>
                  <a:pt x="781645" y="860822"/>
                  <a:pt x="735211" y="860822"/>
                </a:cubicBezTo>
                <a:cubicBezTo>
                  <a:pt x="691951" y="860822"/>
                  <a:pt x="665559" y="859631"/>
                  <a:pt x="656034" y="857250"/>
                </a:cubicBezTo>
                <a:cubicBezTo>
                  <a:pt x="648097" y="855266"/>
                  <a:pt x="643334" y="853678"/>
                  <a:pt x="641747" y="852488"/>
                </a:cubicBezTo>
                <a:cubicBezTo>
                  <a:pt x="640159" y="851297"/>
                  <a:pt x="637580" y="847527"/>
                  <a:pt x="634008" y="841177"/>
                </a:cubicBezTo>
                <a:cubicBezTo>
                  <a:pt x="631626" y="836811"/>
                  <a:pt x="620316" y="808831"/>
                  <a:pt x="600075" y="757238"/>
                </a:cubicBezTo>
                <a:lnTo>
                  <a:pt x="535186" y="591741"/>
                </a:lnTo>
                <a:lnTo>
                  <a:pt x="469106" y="759024"/>
                </a:lnTo>
                <a:cubicBezTo>
                  <a:pt x="462359" y="778074"/>
                  <a:pt x="451247" y="805458"/>
                  <a:pt x="435769" y="841177"/>
                </a:cubicBezTo>
                <a:cubicBezTo>
                  <a:pt x="431800" y="847924"/>
                  <a:pt x="429022" y="851992"/>
                  <a:pt x="427434" y="853381"/>
                </a:cubicBezTo>
                <a:cubicBezTo>
                  <a:pt x="425847" y="854770"/>
                  <a:pt x="421283" y="856060"/>
                  <a:pt x="413742" y="857250"/>
                </a:cubicBezTo>
                <a:cubicBezTo>
                  <a:pt x="400248" y="859631"/>
                  <a:pt x="374253" y="860822"/>
                  <a:pt x="335756" y="860822"/>
                </a:cubicBezTo>
                <a:cubicBezTo>
                  <a:pt x="288131" y="860822"/>
                  <a:pt x="259556" y="859631"/>
                  <a:pt x="250031" y="857250"/>
                </a:cubicBezTo>
                <a:cubicBezTo>
                  <a:pt x="243285" y="855663"/>
                  <a:pt x="237728" y="849908"/>
                  <a:pt x="233362" y="839986"/>
                </a:cubicBezTo>
                <a:cubicBezTo>
                  <a:pt x="77787" y="520502"/>
                  <a:pt x="0" y="349449"/>
                  <a:pt x="0" y="326827"/>
                </a:cubicBezTo>
                <a:cubicBezTo>
                  <a:pt x="0" y="295077"/>
                  <a:pt x="1092" y="247551"/>
                  <a:pt x="3274" y="184249"/>
                </a:cubicBezTo>
                <a:cubicBezTo>
                  <a:pt x="5457" y="120948"/>
                  <a:pt x="6548" y="73422"/>
                  <a:pt x="6548" y="41672"/>
                </a:cubicBezTo>
                <a:cubicBezTo>
                  <a:pt x="6548" y="28575"/>
                  <a:pt x="10517" y="22026"/>
                  <a:pt x="18455" y="22026"/>
                </a:cubicBezTo>
                <a:close/>
                <a:moveTo>
                  <a:pt x="5060752" y="16073"/>
                </a:moveTo>
                <a:cubicBezTo>
                  <a:pt x="5072658" y="16073"/>
                  <a:pt x="5078611" y="20836"/>
                  <a:pt x="5078611" y="30361"/>
                </a:cubicBezTo>
                <a:cubicBezTo>
                  <a:pt x="5078611" y="77192"/>
                  <a:pt x="5076925" y="147141"/>
                  <a:pt x="5073551" y="240209"/>
                </a:cubicBezTo>
                <a:cubicBezTo>
                  <a:pt x="5070177" y="333276"/>
                  <a:pt x="5068491" y="403225"/>
                  <a:pt x="5068491" y="450056"/>
                </a:cubicBezTo>
                <a:cubicBezTo>
                  <a:pt x="5068491" y="493316"/>
                  <a:pt x="5070277" y="558205"/>
                  <a:pt x="5073849" y="644724"/>
                </a:cubicBezTo>
                <a:cubicBezTo>
                  <a:pt x="5077420" y="731242"/>
                  <a:pt x="5079206" y="795933"/>
                  <a:pt x="5079206" y="838796"/>
                </a:cubicBezTo>
                <a:cubicBezTo>
                  <a:pt x="5079206" y="851099"/>
                  <a:pt x="5073452" y="857250"/>
                  <a:pt x="5061942" y="857250"/>
                </a:cubicBezTo>
                <a:lnTo>
                  <a:pt x="4851202" y="857250"/>
                </a:lnTo>
                <a:cubicBezTo>
                  <a:pt x="4839693" y="857250"/>
                  <a:pt x="4833938" y="850305"/>
                  <a:pt x="4833938" y="836414"/>
                </a:cubicBezTo>
                <a:cubicBezTo>
                  <a:pt x="4833938" y="796330"/>
                  <a:pt x="4835426" y="736203"/>
                  <a:pt x="4838402" y="656034"/>
                </a:cubicBezTo>
                <a:cubicBezTo>
                  <a:pt x="4841379" y="575866"/>
                  <a:pt x="4842867" y="515739"/>
                  <a:pt x="4842867" y="475655"/>
                </a:cubicBezTo>
                <a:cubicBezTo>
                  <a:pt x="4842867" y="464145"/>
                  <a:pt x="4841081" y="457994"/>
                  <a:pt x="4837510" y="457200"/>
                </a:cubicBezTo>
                <a:cubicBezTo>
                  <a:pt x="4833144" y="459581"/>
                  <a:pt x="4806553" y="520899"/>
                  <a:pt x="4757738" y="641152"/>
                </a:cubicBezTo>
                <a:cubicBezTo>
                  <a:pt x="4729163" y="711795"/>
                  <a:pt x="4700588" y="782241"/>
                  <a:pt x="4672013" y="852488"/>
                </a:cubicBezTo>
                <a:cubicBezTo>
                  <a:pt x="4668044" y="861616"/>
                  <a:pt x="4663083" y="866974"/>
                  <a:pt x="4657130" y="868561"/>
                </a:cubicBezTo>
                <a:cubicBezTo>
                  <a:pt x="4655145" y="868958"/>
                  <a:pt x="4647208" y="869156"/>
                  <a:pt x="4633317" y="869156"/>
                </a:cubicBezTo>
                <a:cubicBezTo>
                  <a:pt x="4612680" y="869156"/>
                  <a:pt x="4600377" y="865188"/>
                  <a:pt x="4596408" y="857250"/>
                </a:cubicBezTo>
                <a:cubicBezTo>
                  <a:pt x="4574977" y="813594"/>
                  <a:pt x="4546798" y="750094"/>
                  <a:pt x="4511874" y="666750"/>
                </a:cubicBezTo>
                <a:cubicBezTo>
                  <a:pt x="4474567" y="578644"/>
                  <a:pt x="4446588" y="514945"/>
                  <a:pt x="4427935" y="475655"/>
                </a:cubicBezTo>
                <a:cubicBezTo>
                  <a:pt x="4427141" y="473670"/>
                  <a:pt x="4425355" y="471488"/>
                  <a:pt x="4422577" y="469106"/>
                </a:cubicBezTo>
                <a:cubicBezTo>
                  <a:pt x="4419799" y="472678"/>
                  <a:pt x="4418410" y="478433"/>
                  <a:pt x="4418410" y="486370"/>
                </a:cubicBezTo>
                <a:cubicBezTo>
                  <a:pt x="4418410" y="525264"/>
                  <a:pt x="4419402" y="583605"/>
                  <a:pt x="4421386" y="661392"/>
                </a:cubicBezTo>
                <a:cubicBezTo>
                  <a:pt x="4423371" y="739180"/>
                  <a:pt x="4424363" y="797521"/>
                  <a:pt x="4424363" y="836414"/>
                </a:cubicBezTo>
                <a:cubicBezTo>
                  <a:pt x="4424363" y="850305"/>
                  <a:pt x="4418806" y="857250"/>
                  <a:pt x="4407694" y="857250"/>
                </a:cubicBezTo>
                <a:lnTo>
                  <a:pt x="4208859" y="857250"/>
                </a:lnTo>
                <a:cubicBezTo>
                  <a:pt x="4200921" y="857250"/>
                  <a:pt x="4196060" y="855960"/>
                  <a:pt x="4194274" y="853381"/>
                </a:cubicBezTo>
                <a:cubicBezTo>
                  <a:pt x="4192488" y="850801"/>
                  <a:pt x="4191595" y="846336"/>
                  <a:pt x="4191595" y="839986"/>
                </a:cubicBezTo>
                <a:cubicBezTo>
                  <a:pt x="4191595" y="796727"/>
                  <a:pt x="4193679" y="731738"/>
                  <a:pt x="4197846" y="645021"/>
                </a:cubicBezTo>
                <a:cubicBezTo>
                  <a:pt x="4202013" y="558304"/>
                  <a:pt x="4204097" y="493316"/>
                  <a:pt x="4204097" y="450056"/>
                </a:cubicBezTo>
                <a:cubicBezTo>
                  <a:pt x="4204097" y="404019"/>
                  <a:pt x="4202112" y="317699"/>
                  <a:pt x="4198143" y="191095"/>
                </a:cubicBezTo>
                <a:cubicBezTo>
                  <a:pt x="4197747" y="158155"/>
                  <a:pt x="4195961" y="109141"/>
                  <a:pt x="4192786" y="44053"/>
                </a:cubicBezTo>
                <a:lnTo>
                  <a:pt x="4192190" y="33933"/>
                </a:lnTo>
                <a:cubicBezTo>
                  <a:pt x="4191793" y="25995"/>
                  <a:pt x="4200128" y="22026"/>
                  <a:pt x="4217193" y="22026"/>
                </a:cubicBezTo>
                <a:cubicBezTo>
                  <a:pt x="4239021" y="22026"/>
                  <a:pt x="4271764" y="21332"/>
                  <a:pt x="4315420" y="19943"/>
                </a:cubicBezTo>
                <a:cubicBezTo>
                  <a:pt x="4359076" y="18554"/>
                  <a:pt x="4391819" y="17859"/>
                  <a:pt x="4413647" y="17859"/>
                </a:cubicBezTo>
                <a:cubicBezTo>
                  <a:pt x="4418013" y="17859"/>
                  <a:pt x="4424164" y="26194"/>
                  <a:pt x="4432102" y="42862"/>
                </a:cubicBezTo>
                <a:lnTo>
                  <a:pt x="4605933" y="424458"/>
                </a:lnTo>
                <a:cubicBezTo>
                  <a:pt x="4618236" y="450255"/>
                  <a:pt x="4628555" y="463153"/>
                  <a:pt x="4636889" y="463153"/>
                </a:cubicBezTo>
                <a:cubicBezTo>
                  <a:pt x="4641255" y="463153"/>
                  <a:pt x="4650581" y="448270"/>
                  <a:pt x="4664869" y="418505"/>
                </a:cubicBezTo>
                <a:cubicBezTo>
                  <a:pt x="4704953" y="335161"/>
                  <a:pt x="4764286" y="209550"/>
                  <a:pt x="4842867" y="41672"/>
                </a:cubicBezTo>
                <a:cubicBezTo>
                  <a:pt x="4849614" y="26194"/>
                  <a:pt x="4856957" y="18455"/>
                  <a:pt x="4864894" y="18455"/>
                </a:cubicBezTo>
                <a:cubicBezTo>
                  <a:pt x="4876403" y="18455"/>
                  <a:pt x="4893767" y="19050"/>
                  <a:pt x="4916984" y="20241"/>
                </a:cubicBezTo>
                <a:cubicBezTo>
                  <a:pt x="4940201" y="21431"/>
                  <a:pt x="4957763" y="22026"/>
                  <a:pt x="4969669" y="22026"/>
                </a:cubicBezTo>
                <a:cubicBezTo>
                  <a:pt x="4979591" y="22026"/>
                  <a:pt x="4994771" y="21034"/>
                  <a:pt x="5015210" y="19050"/>
                </a:cubicBezTo>
                <a:cubicBezTo>
                  <a:pt x="5035649" y="17066"/>
                  <a:pt x="5050830" y="16073"/>
                  <a:pt x="5060752" y="16073"/>
                </a:cubicBezTo>
                <a:close/>
                <a:moveTo>
                  <a:pt x="2895600" y="2381"/>
                </a:moveTo>
                <a:cubicBezTo>
                  <a:pt x="3024187" y="2381"/>
                  <a:pt x="3124994" y="41870"/>
                  <a:pt x="3198019" y="120848"/>
                </a:cubicBezTo>
                <a:cubicBezTo>
                  <a:pt x="3205956" y="129580"/>
                  <a:pt x="3209925" y="137319"/>
                  <a:pt x="3209925" y="144066"/>
                </a:cubicBezTo>
                <a:cubicBezTo>
                  <a:pt x="3209925" y="151606"/>
                  <a:pt x="3196133" y="179586"/>
                  <a:pt x="3168551" y="228005"/>
                </a:cubicBezTo>
                <a:cubicBezTo>
                  <a:pt x="3140968" y="276424"/>
                  <a:pt x="3123604" y="303609"/>
                  <a:pt x="3116461" y="309563"/>
                </a:cubicBezTo>
                <a:cubicBezTo>
                  <a:pt x="3113286" y="312738"/>
                  <a:pt x="3109317" y="314325"/>
                  <a:pt x="3104554" y="314325"/>
                </a:cubicBezTo>
                <a:cubicBezTo>
                  <a:pt x="3102570" y="314325"/>
                  <a:pt x="3092648" y="306388"/>
                  <a:pt x="3074789" y="290513"/>
                </a:cubicBezTo>
                <a:cubicBezTo>
                  <a:pt x="3053358" y="271463"/>
                  <a:pt x="3032323" y="256580"/>
                  <a:pt x="3011686" y="245864"/>
                </a:cubicBezTo>
                <a:cubicBezTo>
                  <a:pt x="2980333" y="229989"/>
                  <a:pt x="2947789" y="222052"/>
                  <a:pt x="2914054" y="222052"/>
                </a:cubicBezTo>
                <a:cubicBezTo>
                  <a:pt x="2855714" y="222052"/>
                  <a:pt x="2809081" y="243880"/>
                  <a:pt x="2774156" y="287536"/>
                </a:cubicBezTo>
                <a:cubicBezTo>
                  <a:pt x="2742009" y="328017"/>
                  <a:pt x="2725936" y="378024"/>
                  <a:pt x="2725936" y="437555"/>
                </a:cubicBezTo>
                <a:cubicBezTo>
                  <a:pt x="2725936" y="497880"/>
                  <a:pt x="2742009" y="548481"/>
                  <a:pt x="2774156" y="589359"/>
                </a:cubicBezTo>
                <a:cubicBezTo>
                  <a:pt x="2809081" y="633809"/>
                  <a:pt x="2855714" y="656034"/>
                  <a:pt x="2914054" y="656034"/>
                </a:cubicBezTo>
                <a:cubicBezTo>
                  <a:pt x="2948583" y="656034"/>
                  <a:pt x="2981325" y="648494"/>
                  <a:pt x="3012281" y="633413"/>
                </a:cubicBezTo>
                <a:cubicBezTo>
                  <a:pt x="3032522" y="623491"/>
                  <a:pt x="3053159" y="609600"/>
                  <a:pt x="3074194" y="591741"/>
                </a:cubicBezTo>
                <a:cubicBezTo>
                  <a:pt x="3091656" y="576659"/>
                  <a:pt x="3101379" y="569119"/>
                  <a:pt x="3103364" y="569119"/>
                </a:cubicBezTo>
                <a:cubicBezTo>
                  <a:pt x="3107332" y="569119"/>
                  <a:pt x="3111301" y="571302"/>
                  <a:pt x="3115270" y="575667"/>
                </a:cubicBezTo>
                <a:cubicBezTo>
                  <a:pt x="3121620" y="582811"/>
                  <a:pt x="3138884" y="607616"/>
                  <a:pt x="3167062" y="650081"/>
                </a:cubicBezTo>
                <a:cubicBezTo>
                  <a:pt x="3196034" y="694134"/>
                  <a:pt x="3210520" y="718344"/>
                  <a:pt x="3210520" y="722709"/>
                </a:cubicBezTo>
                <a:cubicBezTo>
                  <a:pt x="3210520" y="729059"/>
                  <a:pt x="3206353" y="737394"/>
                  <a:pt x="3198019" y="747713"/>
                </a:cubicBezTo>
                <a:cubicBezTo>
                  <a:pt x="3124994" y="834628"/>
                  <a:pt x="3027958" y="878086"/>
                  <a:pt x="2906911" y="878086"/>
                </a:cubicBezTo>
                <a:cubicBezTo>
                  <a:pt x="2783086" y="878086"/>
                  <a:pt x="2682676" y="835819"/>
                  <a:pt x="2605683" y="751284"/>
                </a:cubicBezTo>
                <a:cubicBezTo>
                  <a:pt x="2530673" y="669528"/>
                  <a:pt x="2493169" y="566341"/>
                  <a:pt x="2493169" y="441722"/>
                </a:cubicBezTo>
                <a:cubicBezTo>
                  <a:pt x="2493169" y="321072"/>
                  <a:pt x="2529879" y="218678"/>
                  <a:pt x="2603301" y="134541"/>
                </a:cubicBezTo>
                <a:cubicBezTo>
                  <a:pt x="2679898" y="46434"/>
                  <a:pt x="2777331" y="2381"/>
                  <a:pt x="2895600" y="2381"/>
                </a:cubicBezTo>
                <a:close/>
                <a:moveTo>
                  <a:pt x="3679626" y="0"/>
                </a:moveTo>
                <a:cubicBezTo>
                  <a:pt x="3801467" y="0"/>
                  <a:pt x="3903067" y="43061"/>
                  <a:pt x="3984426" y="129183"/>
                </a:cubicBezTo>
                <a:cubicBezTo>
                  <a:pt x="4064198" y="214114"/>
                  <a:pt x="4104084" y="317897"/>
                  <a:pt x="4104084" y="440531"/>
                </a:cubicBezTo>
                <a:cubicBezTo>
                  <a:pt x="4104084" y="564356"/>
                  <a:pt x="4064595" y="668139"/>
                  <a:pt x="3985617" y="751880"/>
                </a:cubicBezTo>
                <a:cubicBezTo>
                  <a:pt x="3905051" y="836811"/>
                  <a:pt x="3803055" y="879277"/>
                  <a:pt x="3679626" y="879277"/>
                </a:cubicBezTo>
                <a:cubicBezTo>
                  <a:pt x="3556992" y="879277"/>
                  <a:pt x="3455194" y="836414"/>
                  <a:pt x="3374231" y="750689"/>
                </a:cubicBezTo>
                <a:cubicBezTo>
                  <a:pt x="3294856" y="666948"/>
                  <a:pt x="3255169" y="563563"/>
                  <a:pt x="3255169" y="440531"/>
                </a:cubicBezTo>
                <a:cubicBezTo>
                  <a:pt x="3255169" y="317103"/>
                  <a:pt x="3294856" y="213320"/>
                  <a:pt x="3374231" y="129183"/>
                </a:cubicBezTo>
                <a:cubicBezTo>
                  <a:pt x="3455194" y="43061"/>
                  <a:pt x="3556992" y="0"/>
                  <a:pt x="36796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9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784" y="794478"/>
            <a:ext cx="5135834" cy="6063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59A9781-BF1D-4520-99CE-6D4C747C48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5221" y="0"/>
            <a:ext cx="5135834" cy="6063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2879" y="311728"/>
            <a:ext cx="5726242" cy="65462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33CE8F-3A7D-41D5-A7C2-90D9CB05C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2462" y="-46776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1E8FEA-8484-407B-86E7-5D86CC49AD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5616" y="3468191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1E3F104-D4AF-412D-8B2C-13BE48BBE3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2206" y="3468191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9CFF51A-08A4-4B75-A57F-0AD1FBD77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9051" y="-46776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439" y="353291"/>
            <a:ext cx="5726242" cy="65047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4888" y="353291"/>
            <a:ext cx="6113793" cy="65047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75402" y="239644"/>
            <a:ext cx="11153469" cy="4214790"/>
          </a:xfrm>
          <a:custGeom>
            <a:avLst/>
            <a:gdLst>
              <a:gd name="connsiteX0" fmla="*/ 4309860 w 11349862"/>
              <a:gd name="connsiteY0" fmla="*/ 1703957 h 4289005"/>
              <a:gd name="connsiteX1" fmla="*/ 4373012 w 11349862"/>
              <a:gd name="connsiteY1" fmla="*/ 1721917 h 4289005"/>
              <a:gd name="connsiteX2" fmla="*/ 4373012 w 11349862"/>
              <a:gd name="connsiteY2" fmla="*/ 1721917 h 4289005"/>
              <a:gd name="connsiteX3" fmla="*/ 4309860 w 11349862"/>
              <a:gd name="connsiteY3" fmla="*/ 1703957 h 4289005"/>
              <a:gd name="connsiteX4" fmla="*/ 3841837 w 11349862"/>
              <a:gd name="connsiteY4" fmla="*/ 1165812 h 4289005"/>
              <a:gd name="connsiteX5" fmla="*/ 3864323 w 11349862"/>
              <a:gd name="connsiteY5" fmla="*/ 1177300 h 4289005"/>
              <a:gd name="connsiteX6" fmla="*/ 3841837 w 11349862"/>
              <a:gd name="connsiteY6" fmla="*/ 1165812 h 4289005"/>
              <a:gd name="connsiteX7" fmla="*/ 3820002 w 11349862"/>
              <a:gd name="connsiteY7" fmla="*/ 805012 h 4289005"/>
              <a:gd name="connsiteX8" fmla="*/ 3821642 w 11349862"/>
              <a:gd name="connsiteY8" fmla="*/ 805052 h 4289005"/>
              <a:gd name="connsiteX9" fmla="*/ 3809863 w 11349862"/>
              <a:gd name="connsiteY9" fmla="*/ 806497 h 4289005"/>
              <a:gd name="connsiteX10" fmla="*/ 3820002 w 11349862"/>
              <a:gd name="connsiteY10" fmla="*/ 805012 h 4289005"/>
              <a:gd name="connsiteX11" fmla="*/ 5348673 w 11349862"/>
              <a:gd name="connsiteY11" fmla="*/ 0 h 4289005"/>
              <a:gd name="connsiteX12" fmla="*/ 5459912 w 11349862"/>
              <a:gd name="connsiteY12" fmla="*/ 35922 h 4289005"/>
              <a:gd name="connsiteX13" fmla="*/ 5580422 w 11349862"/>
              <a:gd name="connsiteY13" fmla="*/ 63152 h 4289005"/>
              <a:gd name="connsiteX14" fmla="*/ 5643573 w 11349862"/>
              <a:gd name="connsiteY14" fmla="*/ 102550 h 4289005"/>
              <a:gd name="connsiteX15" fmla="*/ 5718312 w 11349862"/>
              <a:gd name="connsiteY15" fmla="*/ 111241 h 4289005"/>
              <a:gd name="connsiteX16" fmla="*/ 5968021 w 11349862"/>
              <a:gd name="connsiteY16" fmla="*/ 249713 h 4289005"/>
              <a:gd name="connsiteX17" fmla="*/ 6209040 w 11349862"/>
              <a:gd name="connsiteY17" fmla="*/ 397455 h 4289005"/>
              <a:gd name="connsiteX18" fmla="*/ 7545649 w 11349862"/>
              <a:gd name="connsiteY18" fmla="*/ 1203952 h 4289005"/>
              <a:gd name="connsiteX19" fmla="*/ 7867779 w 11349862"/>
              <a:gd name="connsiteY19" fmla="*/ 1324463 h 4289005"/>
              <a:gd name="connsiteX20" fmla="*/ 8063607 w 11349862"/>
              <a:gd name="connsiteY20" fmla="*/ 1378924 h 4289005"/>
              <a:gd name="connsiteX21" fmla="*/ 8490604 w 11349862"/>
              <a:gd name="connsiteY21" fmla="*/ 1444974 h 4289005"/>
              <a:gd name="connsiteX22" fmla="*/ 8554335 w 11349862"/>
              <a:gd name="connsiteY22" fmla="*/ 1462935 h 4289005"/>
              <a:gd name="connsiteX23" fmla="*/ 8545065 w 11349862"/>
              <a:gd name="connsiteY23" fmla="*/ 1480895 h 4289005"/>
              <a:gd name="connsiteX24" fmla="*/ 8888053 w 11349862"/>
              <a:gd name="connsiteY24" fmla="*/ 1528984 h 4289005"/>
              <a:gd name="connsiteX25" fmla="*/ 9093150 w 11349862"/>
              <a:gd name="connsiteY25" fmla="*/ 1574175 h 4289005"/>
              <a:gd name="connsiteX26" fmla="*/ 9186429 w 11349862"/>
              <a:gd name="connsiteY26" fmla="*/ 1583445 h 4289005"/>
              <a:gd name="connsiteX27" fmla="*/ 9164992 w 11349862"/>
              <a:gd name="connsiteY27" fmla="*/ 1592716 h 4289005"/>
              <a:gd name="connsiteX28" fmla="*/ 9147032 w 11349862"/>
              <a:gd name="connsiteY28" fmla="*/ 1592716 h 4289005"/>
              <a:gd name="connsiteX29" fmla="*/ 9164992 w 11349862"/>
              <a:gd name="connsiteY29" fmla="*/ 1592716 h 4289005"/>
              <a:gd name="connsiteX30" fmla="*/ 9189326 w 11349862"/>
              <a:gd name="connsiteY30" fmla="*/ 1619367 h 4289005"/>
              <a:gd name="connsiteX31" fmla="*/ 9168468 w 11349862"/>
              <a:gd name="connsiteY31" fmla="*/ 1610676 h 4289005"/>
              <a:gd name="connsiteX32" fmla="*/ 9189326 w 11349862"/>
              <a:gd name="connsiteY32" fmla="*/ 1619367 h 4289005"/>
              <a:gd name="connsiteX33" fmla="*/ 9463368 w 11349862"/>
              <a:gd name="connsiteY33" fmla="*/ 1640804 h 4289005"/>
              <a:gd name="connsiteX34" fmla="*/ 10225242 w 11349862"/>
              <a:gd name="connsiteY34" fmla="*/ 1631534 h 4289005"/>
              <a:gd name="connsiteX35" fmla="*/ 10288393 w 11349862"/>
              <a:gd name="connsiteY35" fmla="*/ 1640804 h 4289005"/>
              <a:gd name="connsiteX36" fmla="*/ 10231035 w 11349862"/>
              <a:gd name="connsiteY36" fmla="*/ 1664559 h 4289005"/>
              <a:gd name="connsiteX37" fmla="*/ 9881674 w 11349862"/>
              <a:gd name="connsiteY37" fmla="*/ 1676726 h 4289005"/>
              <a:gd name="connsiteX38" fmla="*/ 9324899 w 11349862"/>
              <a:gd name="connsiteY38" fmla="*/ 1667456 h 4289005"/>
              <a:gd name="connsiteX39" fmla="*/ 9156301 w 11349862"/>
              <a:gd name="connsiteY39" fmla="*/ 1658765 h 4289005"/>
              <a:gd name="connsiteX40" fmla="*/ 9204389 w 11349862"/>
              <a:gd name="connsiteY40" fmla="*/ 1685996 h 4289005"/>
              <a:gd name="connsiteX41" fmla="*/ 9427447 w 11349862"/>
              <a:gd name="connsiteY41" fmla="*/ 1703957 h 4289005"/>
              <a:gd name="connsiteX42" fmla="*/ 9583878 w 11349862"/>
              <a:gd name="connsiteY42" fmla="*/ 1712647 h 4289005"/>
              <a:gd name="connsiteX43" fmla="*/ 9824317 w 11349862"/>
              <a:gd name="connsiteY43" fmla="*/ 1721917 h 4289005"/>
              <a:gd name="connsiteX44" fmla="*/ 9962786 w 11349862"/>
              <a:gd name="connsiteY44" fmla="*/ 1734084 h 4289005"/>
              <a:gd name="connsiteX45" fmla="*/ 9619799 w 11349862"/>
              <a:gd name="connsiteY45" fmla="*/ 1734084 h 4289005"/>
              <a:gd name="connsiteX46" fmla="*/ 9601838 w 11349862"/>
              <a:gd name="connsiteY46" fmla="*/ 1752045 h 4289005"/>
              <a:gd name="connsiteX47" fmla="*/ 9463368 w 11349862"/>
              <a:gd name="connsiteY47" fmla="*/ 1770006 h 4289005"/>
              <a:gd name="connsiteX48" fmla="*/ 9388050 w 11349862"/>
              <a:gd name="connsiteY48" fmla="*/ 1797237 h 4289005"/>
              <a:gd name="connsiteX49" fmla="*/ 9297668 w 11349862"/>
              <a:gd name="connsiteY49" fmla="*/ 1797237 h 4289005"/>
              <a:gd name="connsiteX50" fmla="*/ 9288398 w 11349862"/>
              <a:gd name="connsiteY50" fmla="*/ 1833158 h 4289005"/>
              <a:gd name="connsiteX51" fmla="*/ 8936720 w 11349862"/>
              <a:gd name="connsiteY51" fmla="*/ 1815198 h 4289005"/>
              <a:gd name="connsiteX52" fmla="*/ 8861401 w 11349862"/>
              <a:gd name="connsiteY52" fmla="*/ 1833158 h 4289005"/>
              <a:gd name="connsiteX53" fmla="*/ 9147032 w 11349862"/>
              <a:gd name="connsiteY53" fmla="*/ 1872556 h 4289005"/>
              <a:gd name="connsiteX54" fmla="*/ 9388050 w 11349862"/>
              <a:gd name="connsiteY54" fmla="*/ 1890517 h 4289005"/>
              <a:gd name="connsiteX55" fmla="*/ 9240310 w 11349862"/>
              <a:gd name="connsiteY55" fmla="*/ 1908478 h 4289005"/>
              <a:gd name="connsiteX56" fmla="*/ 9156301 w 11349862"/>
              <a:gd name="connsiteY56" fmla="*/ 1935709 h 4289005"/>
              <a:gd name="connsiteX57" fmla="*/ 8945410 w 11349862"/>
              <a:gd name="connsiteY57" fmla="*/ 1926438 h 4289005"/>
              <a:gd name="connsiteX58" fmla="*/ 9213659 w 11349862"/>
              <a:gd name="connsiteY58" fmla="*/ 1953669 h 4289005"/>
              <a:gd name="connsiteX59" fmla="*/ 9704387 w 11349862"/>
              <a:gd name="connsiteY59" fmla="*/ 1983797 h 4289005"/>
              <a:gd name="connsiteX60" fmla="*/ 10456990 w 11349862"/>
              <a:gd name="connsiteY60" fmla="*/ 2001758 h 4289005"/>
              <a:gd name="connsiteX61" fmla="*/ 10613420 w 11349862"/>
              <a:gd name="connsiteY61" fmla="*/ 2001758 h 4289005"/>
              <a:gd name="connsiteX62" fmla="*/ 10502181 w 11349862"/>
              <a:gd name="connsiteY62" fmla="*/ 2019719 h 4289005"/>
              <a:gd name="connsiteX63" fmla="*/ 10002184 w 11349862"/>
              <a:gd name="connsiteY63" fmla="*/ 2056220 h 4289005"/>
              <a:gd name="connsiteX64" fmla="*/ 9944826 w 11349862"/>
              <a:gd name="connsiteY64" fmla="*/ 2056220 h 4289005"/>
              <a:gd name="connsiteX65" fmla="*/ 9863714 w 11349862"/>
              <a:gd name="connsiteY65" fmla="*/ 2056220 h 4289005"/>
              <a:gd name="connsiteX66" fmla="*/ 9944826 w 11349862"/>
              <a:gd name="connsiteY66" fmla="*/ 2056220 h 4289005"/>
              <a:gd name="connsiteX67" fmla="*/ 10002184 w 11349862"/>
              <a:gd name="connsiteY67" fmla="*/ 2056220 h 4289005"/>
              <a:gd name="connsiteX68" fmla="*/ 10149923 w 11349862"/>
              <a:gd name="connsiteY68" fmla="*/ 2056220 h 4289005"/>
              <a:gd name="connsiteX69" fmla="*/ 10538102 w 11349862"/>
              <a:gd name="connsiteY69" fmla="*/ 2046950 h 4289005"/>
              <a:gd name="connsiteX70" fmla="*/ 10817939 w 11349862"/>
              <a:gd name="connsiteY70" fmla="*/ 2028989 h 4289005"/>
              <a:gd name="connsiteX71" fmla="*/ 10697429 w 11349862"/>
              <a:gd name="connsiteY71" fmla="*/ 2056220 h 4289005"/>
              <a:gd name="connsiteX72" fmla="*/ 10817939 w 11349862"/>
              <a:gd name="connsiteY72" fmla="*/ 2086347 h 4289005"/>
              <a:gd name="connsiteX73" fmla="*/ 10724660 w 11349862"/>
              <a:gd name="connsiteY73" fmla="*/ 2104308 h 4289005"/>
              <a:gd name="connsiteX74" fmla="*/ 10706699 w 11349862"/>
              <a:gd name="connsiteY74" fmla="*/ 2122269 h 4289005"/>
              <a:gd name="connsiteX75" fmla="*/ 10372402 w 11349862"/>
              <a:gd name="connsiteY75" fmla="*/ 2157611 h 4289005"/>
              <a:gd name="connsiteX76" fmla="*/ 10372402 w 11349862"/>
              <a:gd name="connsiteY76" fmla="*/ 2157611 h 4289005"/>
              <a:gd name="connsiteX77" fmla="*/ 10492911 w 11349862"/>
              <a:gd name="connsiteY77" fmla="*/ 2157611 h 4289005"/>
              <a:gd name="connsiteX78" fmla="*/ 10324314 w 11349862"/>
              <a:gd name="connsiteY78" fmla="*/ 2197009 h 4289005"/>
              <a:gd name="connsiteX79" fmla="*/ 9984223 w 11349862"/>
              <a:gd name="connsiteY79" fmla="*/ 2214970 h 4289005"/>
              <a:gd name="connsiteX80" fmla="*/ 9583878 w 11349862"/>
              <a:gd name="connsiteY80" fmla="*/ 2224240 h 4289005"/>
              <a:gd name="connsiteX81" fmla="*/ 9743205 w 11349862"/>
              <a:gd name="connsiteY81" fmla="*/ 2242201 h 4289005"/>
              <a:gd name="connsiteX82" fmla="*/ 10520142 w 11349862"/>
              <a:gd name="connsiteY82" fmla="*/ 2242201 h 4289005"/>
              <a:gd name="connsiteX83" fmla="*/ 10827209 w 11349862"/>
              <a:gd name="connsiteY83" fmla="*/ 2232930 h 4289005"/>
              <a:gd name="connsiteX84" fmla="*/ 10679469 w 11349862"/>
              <a:gd name="connsiteY84" fmla="*/ 2260161 h 4289005"/>
              <a:gd name="connsiteX85" fmla="*/ 10799978 w 11349862"/>
              <a:gd name="connsiteY85" fmla="*/ 2260161 h 4289005"/>
              <a:gd name="connsiteX86" fmla="*/ 10779121 w 11349862"/>
              <a:gd name="connsiteY86" fmla="*/ 2287392 h 4289005"/>
              <a:gd name="connsiteX87" fmla="*/ 10827209 w 11349862"/>
              <a:gd name="connsiteY87" fmla="*/ 2287392 h 4289005"/>
              <a:gd name="connsiteX88" fmla="*/ 10706699 w 11349862"/>
              <a:gd name="connsiteY88" fmla="*/ 2326211 h 4289005"/>
              <a:gd name="connsiteX89" fmla="*/ 9908905 w 11349862"/>
              <a:gd name="connsiteY89" fmla="*/ 2389363 h 4289005"/>
              <a:gd name="connsiteX90" fmla="*/ 9520726 w 11349862"/>
              <a:gd name="connsiteY90" fmla="*/ 2389363 h 4289005"/>
              <a:gd name="connsiteX91" fmla="*/ 9743205 w 11349862"/>
              <a:gd name="connsiteY91" fmla="*/ 2398633 h 4289005"/>
              <a:gd name="connsiteX92" fmla="*/ 10047375 w 11349862"/>
              <a:gd name="connsiteY92" fmla="*/ 2407324 h 4289005"/>
              <a:gd name="connsiteX93" fmla="*/ 10667302 w 11349862"/>
              <a:gd name="connsiteY93" fmla="*/ 2416594 h 4289005"/>
              <a:gd name="connsiteX94" fmla="*/ 10809248 w 11349862"/>
              <a:gd name="connsiteY94" fmla="*/ 2398633 h 4289005"/>
              <a:gd name="connsiteX95" fmla="*/ 10706699 w 11349862"/>
              <a:gd name="connsiteY95" fmla="*/ 2425864 h 4289005"/>
              <a:gd name="connsiteX96" fmla="*/ 10465681 w 11349862"/>
              <a:gd name="connsiteY96" fmla="*/ 2464682 h 4289005"/>
              <a:gd name="connsiteX97" fmla="*/ 10381672 w 11349862"/>
              <a:gd name="connsiteY97" fmla="*/ 2491913 h 4289005"/>
              <a:gd name="connsiteX98" fmla="*/ 10827209 w 11349862"/>
              <a:gd name="connsiteY98" fmla="*/ 2464682 h 4289005"/>
              <a:gd name="connsiteX99" fmla="*/ 10920487 w 11349862"/>
              <a:gd name="connsiteY99" fmla="*/ 2482643 h 4289005"/>
              <a:gd name="connsiteX100" fmla="*/ 10799978 w 11349862"/>
              <a:gd name="connsiteY100" fmla="*/ 2509874 h 4289005"/>
              <a:gd name="connsiteX101" fmla="*/ 10095462 w 11349862"/>
              <a:gd name="connsiteY101" fmla="*/ 2575923 h 4289005"/>
              <a:gd name="connsiteX102" fmla="*/ 9872984 w 11349862"/>
              <a:gd name="connsiteY102" fmla="*/ 2603154 h 4289005"/>
              <a:gd name="connsiteX103" fmla="*/ 9722347 w 11349862"/>
              <a:gd name="connsiteY103" fmla="*/ 2603154 h 4289005"/>
              <a:gd name="connsiteX104" fmla="*/ 9917595 w 11349862"/>
              <a:gd name="connsiteY104" fmla="*/ 2612424 h 4289005"/>
              <a:gd name="connsiteX105" fmla="*/ 10131384 w 11349862"/>
              <a:gd name="connsiteY105" fmla="*/ 2612424 h 4289005"/>
              <a:gd name="connsiteX106" fmla="*/ 10104732 w 11349862"/>
              <a:gd name="connsiteY106" fmla="*/ 2648346 h 4289005"/>
              <a:gd name="connsiteX107" fmla="*/ 9649926 w 11349862"/>
              <a:gd name="connsiteY107" fmla="*/ 2669783 h 4289005"/>
              <a:gd name="connsiteX108" fmla="*/ 9204389 w 11349862"/>
              <a:gd name="connsiteY108" fmla="*/ 2657616 h 4289005"/>
              <a:gd name="connsiteX109" fmla="*/ 9111111 w 11349862"/>
              <a:gd name="connsiteY109" fmla="*/ 2648346 h 4289005"/>
              <a:gd name="connsiteX110" fmla="*/ 9195119 w 11349862"/>
              <a:gd name="connsiteY110" fmla="*/ 2669783 h 4289005"/>
              <a:gd name="connsiteX111" fmla="*/ 10074605 w 11349862"/>
              <a:gd name="connsiteY111" fmla="*/ 2678474 h 4289005"/>
              <a:gd name="connsiteX112" fmla="*/ 10465681 w 11349862"/>
              <a:gd name="connsiteY112" fmla="*/ 2678474 h 4289005"/>
              <a:gd name="connsiteX113" fmla="*/ 10631381 w 11349862"/>
              <a:gd name="connsiteY113" fmla="*/ 2657616 h 4289005"/>
              <a:gd name="connsiteX114" fmla="*/ 10667302 w 11349862"/>
              <a:gd name="connsiteY114" fmla="*/ 2687744 h 4289005"/>
              <a:gd name="connsiteX115" fmla="*/ 10751890 w 11349862"/>
              <a:gd name="connsiteY115" fmla="*/ 2687744 h 4289005"/>
              <a:gd name="connsiteX116" fmla="*/ 10724660 w 11349862"/>
              <a:gd name="connsiteY116" fmla="*/ 2705704 h 4289005"/>
              <a:gd name="connsiteX117" fmla="*/ 10787811 w 11349862"/>
              <a:gd name="connsiteY117" fmla="*/ 2741626 h 4289005"/>
              <a:gd name="connsiteX118" fmla="*/ 10899051 w 11349862"/>
              <a:gd name="connsiteY118" fmla="*/ 2732935 h 4289005"/>
              <a:gd name="connsiteX119" fmla="*/ 10938448 w 11349862"/>
              <a:gd name="connsiteY119" fmla="*/ 2750896 h 4289005"/>
              <a:gd name="connsiteX120" fmla="*/ 10983639 w 11349862"/>
              <a:gd name="connsiteY120" fmla="*/ 2768857 h 4289005"/>
              <a:gd name="connsiteX121" fmla="*/ 10929178 w 11349862"/>
              <a:gd name="connsiteY121" fmla="*/ 2768857 h 4289005"/>
              <a:gd name="connsiteX122" fmla="*/ 10817939 w 11349862"/>
              <a:gd name="connsiteY122" fmla="*/ 2808255 h 4289005"/>
              <a:gd name="connsiteX123" fmla="*/ 10715969 w 11349862"/>
              <a:gd name="connsiteY123" fmla="*/ 2844176 h 4289005"/>
              <a:gd name="connsiteX124" fmla="*/ 10751890 w 11349862"/>
              <a:gd name="connsiteY124" fmla="*/ 2852867 h 4289005"/>
              <a:gd name="connsiteX125" fmla="*/ 10390363 w 11349862"/>
              <a:gd name="connsiteY125" fmla="*/ 2901535 h 4289005"/>
              <a:gd name="connsiteX126" fmla="*/ 10520142 w 11349862"/>
              <a:gd name="connsiteY126" fmla="*/ 2901535 h 4289005"/>
              <a:gd name="connsiteX127" fmla="*/ 10538102 w 11349862"/>
              <a:gd name="connsiteY127" fmla="*/ 2919496 h 4289005"/>
              <a:gd name="connsiteX128" fmla="*/ 10853860 w 11349862"/>
              <a:gd name="connsiteY128" fmla="*/ 2901535 h 4289005"/>
              <a:gd name="connsiteX129" fmla="*/ 10799978 w 11349862"/>
              <a:gd name="connsiteY129" fmla="*/ 2910226 h 4289005"/>
              <a:gd name="connsiteX130" fmla="*/ 10465681 w 11349862"/>
              <a:gd name="connsiteY130" fmla="*/ 2955417 h 4289005"/>
              <a:gd name="connsiteX131" fmla="*/ 10586190 w 11349862"/>
              <a:gd name="connsiteY131" fmla="*/ 2973378 h 4289005"/>
              <a:gd name="connsiteX132" fmla="*/ 10706699 w 11349862"/>
              <a:gd name="connsiteY132" fmla="*/ 2973378 h 4289005"/>
              <a:gd name="connsiteX133" fmla="*/ 10845169 w 11349862"/>
              <a:gd name="connsiteY133" fmla="*/ 2982648 h 4289005"/>
              <a:gd name="connsiteX134" fmla="*/ 10306354 w 11349862"/>
              <a:gd name="connsiteY134" fmla="*/ 3075928 h 4289005"/>
              <a:gd name="connsiteX135" fmla="*/ 10083296 w 11349862"/>
              <a:gd name="connsiteY135" fmla="*/ 3093889 h 4289005"/>
              <a:gd name="connsiteX136" fmla="*/ 10077502 w 11349862"/>
              <a:gd name="connsiteY136" fmla="*/ 3121120 h 4289005"/>
              <a:gd name="connsiteX137" fmla="*/ 10056645 w 11349862"/>
              <a:gd name="connsiteY137" fmla="*/ 3111850 h 4289005"/>
              <a:gd name="connsiteX138" fmla="*/ 10077502 w 11349862"/>
              <a:gd name="connsiteY138" fmla="*/ 3121120 h 4289005"/>
              <a:gd name="connsiteX139" fmla="*/ 10269853 w 11349862"/>
              <a:gd name="connsiteY139" fmla="*/ 3111850 h 4289005"/>
              <a:gd name="connsiteX140" fmla="*/ 10528832 w 11349862"/>
              <a:gd name="connsiteY140" fmla="*/ 3093889 h 4289005"/>
              <a:gd name="connsiteX141" fmla="*/ 10899051 w 11349862"/>
              <a:gd name="connsiteY141" fmla="*/ 3075928 h 4289005"/>
              <a:gd name="connsiteX142" fmla="*/ 10779121 w 11349862"/>
              <a:gd name="connsiteY142" fmla="*/ 3111850 h 4289005"/>
              <a:gd name="connsiteX143" fmla="*/ 10483641 w 11349862"/>
              <a:gd name="connsiteY143" fmla="*/ 3151248 h 4289005"/>
              <a:gd name="connsiteX144" fmla="*/ 10327211 w 11349862"/>
              <a:gd name="connsiteY144" fmla="*/ 3159938 h 4289005"/>
              <a:gd name="connsiteX145" fmla="*/ 10408323 w 11349862"/>
              <a:gd name="connsiteY145" fmla="*/ 3187169 h 4289005"/>
              <a:gd name="connsiteX146" fmla="*/ 9917595 w 11349862"/>
              <a:gd name="connsiteY146" fmla="*/ 3214400 h 4289005"/>
              <a:gd name="connsiteX147" fmla="*/ 9863714 w 11349862"/>
              <a:gd name="connsiteY147" fmla="*/ 3232361 h 4289005"/>
              <a:gd name="connsiteX148" fmla="*/ 9556647 w 11349862"/>
              <a:gd name="connsiteY148" fmla="*/ 3241631 h 4289005"/>
              <a:gd name="connsiteX149" fmla="*/ 9704387 w 11349862"/>
              <a:gd name="connsiteY149" fmla="*/ 3253798 h 4289005"/>
              <a:gd name="connsiteX150" fmla="*/ 9872984 w 11349862"/>
              <a:gd name="connsiteY150" fmla="*/ 3262489 h 4289005"/>
              <a:gd name="connsiteX151" fmla="*/ 9704387 w 11349862"/>
              <a:gd name="connsiteY151" fmla="*/ 3262489 h 4289005"/>
              <a:gd name="connsiteX152" fmla="*/ 9418177 w 11349862"/>
              <a:gd name="connsiteY152" fmla="*/ 3271759 h 4289005"/>
              <a:gd name="connsiteX153" fmla="*/ 9685847 w 11349862"/>
              <a:gd name="connsiteY153" fmla="*/ 3280449 h 4289005"/>
              <a:gd name="connsiteX154" fmla="*/ 9596044 w 11349862"/>
              <a:gd name="connsiteY154" fmla="*/ 3289719 h 4289005"/>
              <a:gd name="connsiteX155" fmla="*/ 9788396 w 11349862"/>
              <a:gd name="connsiteY155" fmla="*/ 3298410 h 4289005"/>
              <a:gd name="connsiteX156" fmla="*/ 10113423 w 11349862"/>
              <a:gd name="connsiteY156" fmla="*/ 3307680 h 4289005"/>
              <a:gd name="connsiteX157" fmla="*/ 10604151 w 11349862"/>
              <a:gd name="connsiteY157" fmla="*/ 3277552 h 4289005"/>
              <a:gd name="connsiteX158" fmla="*/ 10576920 w 11349862"/>
              <a:gd name="connsiteY158" fmla="*/ 3298410 h 4289005"/>
              <a:gd name="connsiteX159" fmla="*/ 10465681 w 11349862"/>
              <a:gd name="connsiteY159" fmla="*/ 3334911 h 4289005"/>
              <a:gd name="connsiteX160" fmla="*/ 10640651 w 11349862"/>
              <a:gd name="connsiteY160" fmla="*/ 3352872 h 4289005"/>
              <a:gd name="connsiteX161" fmla="*/ 10576920 w 11349862"/>
              <a:gd name="connsiteY161" fmla="*/ 3365039 h 4289005"/>
              <a:gd name="connsiteX162" fmla="*/ 10502181 w 11349862"/>
              <a:gd name="connsiteY162" fmla="*/ 3383000 h 4289005"/>
              <a:gd name="connsiteX163" fmla="*/ 10751890 w 11349862"/>
              <a:gd name="connsiteY163" fmla="*/ 3352872 h 4289005"/>
              <a:gd name="connsiteX164" fmla="*/ 10947718 w 11349862"/>
              <a:gd name="connsiteY164" fmla="*/ 3343602 h 4289005"/>
              <a:gd name="connsiteX165" fmla="*/ 10794184 w 11349862"/>
              <a:gd name="connsiteY165" fmla="*/ 3383000 h 4289005"/>
              <a:gd name="connsiteX166" fmla="*/ 10817939 w 11349862"/>
              <a:gd name="connsiteY166" fmla="*/ 3391690 h 4289005"/>
              <a:gd name="connsiteX167" fmla="*/ 10742620 w 11349862"/>
              <a:gd name="connsiteY167" fmla="*/ 3400960 h 4289005"/>
              <a:gd name="connsiteX168" fmla="*/ 10742620 w 11349862"/>
              <a:gd name="connsiteY168" fmla="*/ 3400960 h 4289005"/>
              <a:gd name="connsiteX169" fmla="*/ 10658611 w 11349862"/>
              <a:gd name="connsiteY169" fmla="*/ 3410230 h 4289005"/>
              <a:gd name="connsiteX170" fmla="*/ 10595460 w 11349862"/>
              <a:gd name="connsiteY170" fmla="*/ 3428191 h 4289005"/>
              <a:gd name="connsiteX171" fmla="*/ 10853860 w 11349862"/>
              <a:gd name="connsiteY171" fmla="*/ 3400960 h 4289005"/>
              <a:gd name="connsiteX172" fmla="*/ 10983639 w 11349862"/>
              <a:gd name="connsiteY172" fmla="*/ 3418921 h 4289005"/>
              <a:gd name="connsiteX173" fmla="*/ 11122109 w 11349862"/>
              <a:gd name="connsiteY173" fmla="*/ 3418921 h 4289005"/>
              <a:gd name="connsiteX174" fmla="*/ 10799978 w 11349862"/>
              <a:gd name="connsiteY174" fmla="*/ 3473383 h 4289005"/>
              <a:gd name="connsiteX175" fmla="*/ 10399632 w 11349862"/>
              <a:gd name="connsiteY175" fmla="*/ 3512201 h 4289005"/>
              <a:gd name="connsiteX176" fmla="*/ 10381672 w 11349862"/>
              <a:gd name="connsiteY176" fmla="*/ 3530741 h 4289005"/>
              <a:gd name="connsiteX177" fmla="*/ 10225242 w 11349862"/>
              <a:gd name="connsiteY177" fmla="*/ 3548702 h 4289005"/>
              <a:gd name="connsiteX178" fmla="*/ 10261163 w 11349862"/>
              <a:gd name="connsiteY178" fmla="*/ 3557393 h 4289005"/>
              <a:gd name="connsiteX179" fmla="*/ 10547372 w 11349862"/>
              <a:gd name="connsiteY179" fmla="*/ 3548702 h 4289005"/>
              <a:gd name="connsiteX180" fmla="*/ 10604151 w 11349862"/>
              <a:gd name="connsiteY180" fmla="*/ 3530741 h 4289005"/>
              <a:gd name="connsiteX181" fmla="*/ 10586190 w 11349862"/>
              <a:gd name="connsiteY181" fmla="*/ 3557393 h 4289005"/>
              <a:gd name="connsiteX182" fmla="*/ 10751890 w 11349862"/>
              <a:gd name="connsiteY182" fmla="*/ 3548702 h 4289005"/>
              <a:gd name="connsiteX183" fmla="*/ 10920487 w 11349862"/>
              <a:gd name="connsiteY183" fmla="*/ 3530741 h 4289005"/>
              <a:gd name="connsiteX184" fmla="*/ 10706699 w 11349862"/>
              <a:gd name="connsiteY184" fmla="*/ 3557393 h 4289005"/>
              <a:gd name="connsiteX185" fmla="*/ 10528832 w 11349862"/>
              <a:gd name="connsiteY185" fmla="*/ 3596791 h 4289005"/>
              <a:gd name="connsiteX186" fmla="*/ 10938448 w 11349862"/>
              <a:gd name="connsiteY186" fmla="*/ 3548702 h 4289005"/>
              <a:gd name="connsiteX187" fmla="*/ 11224657 w 11349862"/>
              <a:gd name="connsiteY187" fmla="*/ 3530741 h 4289005"/>
              <a:gd name="connsiteX188" fmla="*/ 11242618 w 11349862"/>
              <a:gd name="connsiteY188" fmla="*/ 3548702 h 4289005"/>
              <a:gd name="connsiteX189" fmla="*/ 11290706 w 11349862"/>
              <a:gd name="connsiteY189" fmla="*/ 3548702 h 4289005"/>
              <a:gd name="connsiteX190" fmla="*/ 11104148 w 11349862"/>
              <a:gd name="connsiteY190" fmla="*/ 3584624 h 4289005"/>
              <a:gd name="connsiteX191" fmla="*/ 11188157 w 11349862"/>
              <a:gd name="connsiteY191" fmla="*/ 3584624 h 4289005"/>
              <a:gd name="connsiteX192" fmla="*/ 11206117 w 11349862"/>
              <a:gd name="connsiteY192" fmla="*/ 3605482 h 4289005"/>
              <a:gd name="connsiteX193" fmla="*/ 11251308 w 11349862"/>
              <a:gd name="connsiteY193" fmla="*/ 3623442 h 4289005"/>
              <a:gd name="connsiteX194" fmla="*/ 11058957 w 11349862"/>
              <a:gd name="connsiteY194" fmla="*/ 3650673 h 4289005"/>
              <a:gd name="connsiteX195" fmla="*/ 11001599 w 11349862"/>
              <a:gd name="connsiteY195" fmla="*/ 3677904 h 4289005"/>
              <a:gd name="connsiteX196" fmla="*/ 10715969 w 11349862"/>
              <a:gd name="connsiteY196" fmla="*/ 3717302 h 4289005"/>
              <a:gd name="connsiteX197" fmla="*/ 10408323 w 11349862"/>
              <a:gd name="connsiteY197" fmla="*/ 3743953 h 4289005"/>
              <a:gd name="connsiteX198" fmla="*/ 10502181 w 11349862"/>
              <a:gd name="connsiteY198" fmla="*/ 3753223 h 4289005"/>
              <a:gd name="connsiteX199" fmla="*/ 11233348 w 11349862"/>
              <a:gd name="connsiteY199" fmla="*/ 3677904 h 4289005"/>
              <a:gd name="connsiteX200" fmla="*/ 11335897 w 11349862"/>
              <a:gd name="connsiteY200" fmla="*/ 3687174 h 4289005"/>
              <a:gd name="connsiteX201" fmla="*/ 11272745 w 11349862"/>
              <a:gd name="connsiteY201" fmla="*/ 3705135 h 4289005"/>
              <a:gd name="connsiteX202" fmla="*/ 10327211 w 11349862"/>
              <a:gd name="connsiteY202" fmla="*/ 3825646 h 4289005"/>
              <a:gd name="connsiteX203" fmla="*/ 10547372 w 11349862"/>
              <a:gd name="connsiteY203" fmla="*/ 3816376 h 4289005"/>
              <a:gd name="connsiteX204" fmla="*/ 10520142 w 11349862"/>
              <a:gd name="connsiteY204" fmla="*/ 3825646 h 4289005"/>
              <a:gd name="connsiteX205" fmla="*/ 10613420 w 11349862"/>
              <a:gd name="connsiteY205" fmla="*/ 3837233 h 4289005"/>
              <a:gd name="connsiteX206" fmla="*/ 10827209 w 11349862"/>
              <a:gd name="connsiteY206" fmla="*/ 3837233 h 4289005"/>
              <a:gd name="connsiteX207" fmla="*/ 10817939 w 11349862"/>
              <a:gd name="connsiteY207" fmla="*/ 3846504 h 4289005"/>
              <a:gd name="connsiteX208" fmla="*/ 10315044 w 11349862"/>
              <a:gd name="connsiteY208" fmla="*/ 3900386 h 4289005"/>
              <a:gd name="connsiteX209" fmla="*/ 10456990 w 11349862"/>
              <a:gd name="connsiteY209" fmla="*/ 3909656 h 4289005"/>
              <a:gd name="connsiteX210" fmla="*/ 10688739 w 11349862"/>
              <a:gd name="connsiteY210" fmla="*/ 3900386 h 4289005"/>
              <a:gd name="connsiteX211" fmla="*/ 10706699 w 11349862"/>
              <a:gd name="connsiteY211" fmla="*/ 3909656 h 4289005"/>
              <a:gd name="connsiteX212" fmla="*/ 10595460 w 11349862"/>
              <a:gd name="connsiteY212" fmla="*/ 3936887 h 4289005"/>
              <a:gd name="connsiteX213" fmla="*/ 10827209 w 11349862"/>
              <a:gd name="connsiteY213" fmla="*/ 3909656 h 4289005"/>
              <a:gd name="connsiteX214" fmla="*/ 11001599 w 11349862"/>
              <a:gd name="connsiteY214" fmla="*/ 3900386 h 4289005"/>
              <a:gd name="connsiteX215" fmla="*/ 10938448 w 11349862"/>
              <a:gd name="connsiteY215" fmla="*/ 3918926 h 4289005"/>
              <a:gd name="connsiteX216" fmla="*/ 11001599 w 11349862"/>
              <a:gd name="connsiteY216" fmla="*/ 3927617 h 4289005"/>
              <a:gd name="connsiteX217" fmla="*/ 11188157 w 11349862"/>
              <a:gd name="connsiteY217" fmla="*/ 3936887 h 4289005"/>
              <a:gd name="connsiteX218" fmla="*/ 11345167 w 11349862"/>
              <a:gd name="connsiteY218" fmla="*/ 3936887 h 4289005"/>
              <a:gd name="connsiteX219" fmla="*/ 11290706 w 11349862"/>
              <a:gd name="connsiteY219" fmla="*/ 3967015 h 4289005"/>
              <a:gd name="connsiteX220" fmla="*/ 11233348 w 11349862"/>
              <a:gd name="connsiteY220" fmla="*/ 4002936 h 4289005"/>
              <a:gd name="connsiteX221" fmla="*/ 10845169 w 11349862"/>
              <a:gd name="connsiteY221" fmla="*/ 4057398 h 4289005"/>
              <a:gd name="connsiteX222" fmla="*/ 10465681 w 11349862"/>
              <a:gd name="connsiteY222" fmla="*/ 4123447 h 4289005"/>
              <a:gd name="connsiteX223" fmla="*/ 8999871 w 11349862"/>
              <a:gd name="connsiteY223" fmla="*/ 4141408 h 4289005"/>
              <a:gd name="connsiteX224" fmla="*/ 8647613 w 11349862"/>
              <a:gd name="connsiteY224" fmla="*/ 4141408 h 4289005"/>
              <a:gd name="connsiteX225" fmla="*/ 8295355 w 11349862"/>
              <a:gd name="connsiteY225" fmla="*/ 4096216 h 4289005"/>
              <a:gd name="connsiteX226" fmla="*/ 8081567 w 11349862"/>
              <a:gd name="connsiteY226" fmla="*/ 4087526 h 4289005"/>
              <a:gd name="connsiteX227" fmla="*/ 8081567 w 11349862"/>
              <a:gd name="connsiteY227" fmla="*/ 4087526 h 4289005"/>
              <a:gd name="connsiteX228" fmla="*/ 8286085 w 11349862"/>
              <a:gd name="connsiteY228" fmla="*/ 4114177 h 4289005"/>
              <a:gd name="connsiteX229" fmla="*/ 8433825 w 11349862"/>
              <a:gd name="connsiteY229" fmla="*/ 4150678 h 4289005"/>
              <a:gd name="connsiteX230" fmla="*/ 8295355 w 11349862"/>
              <a:gd name="connsiteY230" fmla="*/ 4132717 h 4289005"/>
              <a:gd name="connsiteX231" fmla="*/ 8240895 w 11349862"/>
              <a:gd name="connsiteY231" fmla="*/ 4123447 h 4289005"/>
              <a:gd name="connsiteX232" fmla="*/ 8183537 w 11349862"/>
              <a:gd name="connsiteY232" fmla="*/ 4114177 h 4289005"/>
              <a:gd name="connsiteX233" fmla="*/ 8129655 w 11349862"/>
              <a:gd name="connsiteY233" fmla="*/ 4105486 h 4289005"/>
              <a:gd name="connsiteX234" fmla="*/ 8129655 w 11349862"/>
              <a:gd name="connsiteY234" fmla="*/ 4105486 h 4289005"/>
              <a:gd name="connsiteX235" fmla="*/ 8183537 w 11349862"/>
              <a:gd name="connsiteY235" fmla="*/ 4114177 h 4289005"/>
              <a:gd name="connsiteX236" fmla="*/ 8240895 w 11349862"/>
              <a:gd name="connsiteY236" fmla="*/ 4123447 h 4289005"/>
              <a:gd name="connsiteX237" fmla="*/ 8295355 w 11349862"/>
              <a:gd name="connsiteY237" fmla="*/ 4132717 h 4289005"/>
              <a:gd name="connsiteX238" fmla="*/ 8740892 w 11349862"/>
              <a:gd name="connsiteY238" fmla="*/ 4208037 h 4289005"/>
              <a:gd name="connsiteX239" fmla="*/ 9890944 w 11349862"/>
              <a:gd name="connsiteY239" fmla="*/ 4243958 h 4289005"/>
              <a:gd name="connsiteX240" fmla="*/ 10140653 w 11349862"/>
              <a:gd name="connsiteY240" fmla="*/ 4252649 h 4289005"/>
              <a:gd name="connsiteX241" fmla="*/ 10185844 w 11349862"/>
              <a:gd name="connsiteY241" fmla="*/ 4234688 h 4289005"/>
              <a:gd name="connsiteX242" fmla="*/ 10354441 w 11349862"/>
              <a:gd name="connsiteY242" fmla="*/ 4261919 h 4289005"/>
              <a:gd name="connsiteX243" fmla="*/ 10158614 w 11349862"/>
              <a:gd name="connsiteY243" fmla="*/ 4279880 h 4289005"/>
              <a:gd name="connsiteX244" fmla="*/ 9213659 w 11349862"/>
              <a:gd name="connsiteY244" fmla="*/ 4279880 h 4289005"/>
              <a:gd name="connsiteX245" fmla="*/ 8111695 w 11349862"/>
              <a:gd name="connsiteY245" fmla="*/ 4198767 h 4289005"/>
              <a:gd name="connsiteX246" fmla="*/ 7674849 w 11349862"/>
              <a:gd name="connsiteY246" fmla="*/ 4105486 h 4289005"/>
              <a:gd name="connsiteX247" fmla="*/ 6961643 w 11349862"/>
              <a:gd name="connsiteY247" fmla="*/ 3837233 h 4289005"/>
              <a:gd name="connsiteX248" fmla="*/ 7006834 w 11349862"/>
              <a:gd name="connsiteY248" fmla="*/ 3882425 h 4289005"/>
              <a:gd name="connsiteX249" fmla="*/ 7879947 w 11349862"/>
              <a:gd name="connsiteY249" fmla="*/ 4189496 h 4289005"/>
              <a:gd name="connsiteX250" fmla="*/ 7711349 w 11349862"/>
              <a:gd name="connsiteY250" fmla="*/ 4168639 h 4289005"/>
              <a:gd name="connsiteX251" fmla="*/ 6569988 w 11349862"/>
              <a:gd name="connsiteY251" fmla="*/ 3687174 h 4289005"/>
              <a:gd name="connsiteX252" fmla="*/ 5736272 w 11349862"/>
              <a:gd name="connsiteY252" fmla="*/ 3133287 h 4289005"/>
              <a:gd name="connsiteX253" fmla="*/ 5441952 w 11349862"/>
              <a:gd name="connsiteY253" fmla="*/ 2955417 h 4289005"/>
              <a:gd name="connsiteX254" fmla="*/ 5254815 w 11349862"/>
              <a:gd name="connsiteY254" fmla="*/ 2910226 h 4289005"/>
              <a:gd name="connsiteX255" fmla="*/ 5023066 w 11349862"/>
              <a:gd name="connsiteY255" fmla="*/ 2789715 h 4289005"/>
              <a:gd name="connsiteX256" fmla="*/ 4261772 w 11349862"/>
              <a:gd name="connsiteY256" fmla="*/ 2527835 h 4289005"/>
              <a:gd name="connsiteX257" fmla="*/ 4234542 w 11349862"/>
              <a:gd name="connsiteY257" fmla="*/ 2537105 h 4289005"/>
              <a:gd name="connsiteX258" fmla="*/ 4258296 w 11349862"/>
              <a:gd name="connsiteY258" fmla="*/ 2527835 h 4289005"/>
              <a:gd name="connsiteX259" fmla="*/ 4225272 w 11349862"/>
              <a:gd name="connsiteY259" fmla="*/ 2519144 h 4289005"/>
              <a:gd name="connsiteX260" fmla="*/ 4189351 w 11349862"/>
              <a:gd name="connsiteY260" fmla="*/ 2509874 h 4289005"/>
              <a:gd name="connsiteX261" fmla="*/ 4189351 w 11349862"/>
              <a:gd name="connsiteY261" fmla="*/ 2509874 h 4289005"/>
              <a:gd name="connsiteX262" fmla="*/ 4189351 w 11349862"/>
              <a:gd name="connsiteY262" fmla="*/ 2519144 h 4289005"/>
              <a:gd name="connsiteX263" fmla="*/ 4114033 w 11349862"/>
              <a:gd name="connsiteY263" fmla="*/ 2501183 h 4289005"/>
              <a:gd name="connsiteX264" fmla="*/ 4114033 w 11349862"/>
              <a:gd name="connsiteY264" fmla="*/ 2501183 h 4289005"/>
              <a:gd name="connsiteX265" fmla="*/ 4068842 w 11349862"/>
              <a:gd name="connsiteY265" fmla="*/ 2482643 h 4289005"/>
              <a:gd name="connsiteX266" fmla="*/ 4020754 w 11349862"/>
              <a:gd name="connsiteY266" fmla="*/ 2473952 h 4289005"/>
              <a:gd name="connsiteX267" fmla="*/ 3984833 w 11349862"/>
              <a:gd name="connsiteY267" fmla="*/ 2471056 h 4289005"/>
              <a:gd name="connsiteX268" fmla="*/ 3364326 w 11349862"/>
              <a:gd name="connsiteY268" fmla="*/ 2389363 h 4289005"/>
              <a:gd name="connsiteX269" fmla="*/ 2918789 w 11349862"/>
              <a:gd name="connsiteY269" fmla="*/ 2371402 h 4289005"/>
              <a:gd name="connsiteX270" fmla="*/ 2130265 w 11349862"/>
              <a:gd name="connsiteY270" fmla="*/ 2344171 h 4289005"/>
              <a:gd name="connsiteX271" fmla="*/ 516716 w 11349862"/>
              <a:gd name="connsiteY271" fmla="*/ 2567233 h 4289005"/>
              <a:gd name="connsiteX272" fmla="*/ 230506 w 11349862"/>
              <a:gd name="connsiteY272" fmla="*/ 2669783 h 4289005"/>
              <a:gd name="connsiteX273" fmla="*/ 194585 w 11349862"/>
              <a:gd name="connsiteY273" fmla="*/ 2621115 h 4289005"/>
              <a:gd name="connsiteX274" fmla="*/ 127958 w 11349862"/>
              <a:gd name="connsiteY274" fmla="*/ 2630385 h 4289005"/>
              <a:gd name="connsiteX275" fmla="*/ 25988 w 11349862"/>
              <a:gd name="connsiteY275" fmla="*/ 2585193 h 4289005"/>
              <a:gd name="connsiteX276" fmla="*/ 109997 w 11349862"/>
              <a:gd name="connsiteY276" fmla="*/ 2527835 h 4289005"/>
              <a:gd name="connsiteX277" fmla="*/ 34679 w 11349862"/>
              <a:gd name="connsiteY277" fmla="*/ 2473952 h 4289005"/>
              <a:gd name="connsiteX278" fmla="*/ 155188 w 11349862"/>
              <a:gd name="connsiteY278" fmla="*/ 2425864 h 4289005"/>
              <a:gd name="connsiteX279" fmla="*/ 82767 w 11349862"/>
              <a:gd name="connsiteY279" fmla="*/ 2438031 h 4289005"/>
              <a:gd name="connsiteX280" fmla="*/ 109997 w 11349862"/>
              <a:gd name="connsiteY280" fmla="*/ 2407324 h 4289005"/>
              <a:gd name="connsiteX281" fmla="*/ 145918 w 11349862"/>
              <a:gd name="connsiteY281" fmla="*/ 2395736 h 4289005"/>
              <a:gd name="connsiteX282" fmla="*/ 100727 w 11349862"/>
              <a:gd name="connsiteY282" fmla="*/ 2389363 h 4289005"/>
              <a:gd name="connsiteX283" fmla="*/ 164458 w 11349862"/>
              <a:gd name="connsiteY283" fmla="*/ 2287392 h 4289005"/>
              <a:gd name="connsiteX284" fmla="*/ 92036 w 11349862"/>
              <a:gd name="connsiteY284" fmla="*/ 2260161 h 4289005"/>
              <a:gd name="connsiteX285" fmla="*/ 191109 w 11349862"/>
              <a:gd name="connsiteY285" fmla="*/ 2187739 h 4289005"/>
              <a:gd name="connsiteX286" fmla="*/ 212546 w 11349862"/>
              <a:gd name="connsiteY286" fmla="*/ 2154714 h 4289005"/>
              <a:gd name="connsiteX287" fmla="*/ 194585 w 11349862"/>
              <a:gd name="connsiteY287" fmla="*/ 2122269 h 4289005"/>
              <a:gd name="connsiteX288" fmla="*/ 230506 w 11349862"/>
              <a:gd name="connsiteY288" fmla="*/ 2122269 h 4289005"/>
              <a:gd name="connsiteX289" fmla="*/ 212546 w 11349862"/>
              <a:gd name="connsiteY289" fmla="*/ 2074180 h 4289005"/>
              <a:gd name="connsiteX290" fmla="*/ 293658 w 11349862"/>
              <a:gd name="connsiteY290" fmla="*/ 2019719 h 4289005"/>
              <a:gd name="connsiteX291" fmla="*/ 323785 w 11349862"/>
              <a:gd name="connsiteY291" fmla="*/ 2001758 h 4289005"/>
              <a:gd name="connsiteX292" fmla="*/ 284388 w 11349862"/>
              <a:gd name="connsiteY292" fmla="*/ 2001758 h 4289005"/>
              <a:gd name="connsiteX293" fmla="*/ 212546 w 11349862"/>
              <a:gd name="connsiteY293" fmla="*/ 1953669 h 4289005"/>
              <a:gd name="connsiteX294" fmla="*/ 323785 w 11349862"/>
              <a:gd name="connsiteY294" fmla="*/ 1935709 h 4289005"/>
              <a:gd name="connsiteX295" fmla="*/ 257737 w 11349862"/>
              <a:gd name="connsiteY295" fmla="*/ 1926438 h 4289005"/>
              <a:gd name="connsiteX296" fmla="*/ 257737 w 11349862"/>
              <a:gd name="connsiteY296" fmla="*/ 1890517 h 4289005"/>
              <a:gd name="connsiteX297" fmla="*/ 555534 w 11349862"/>
              <a:gd name="connsiteY297" fmla="*/ 1712647 h 4289005"/>
              <a:gd name="connsiteX298" fmla="*/ 1612307 w 11349862"/>
              <a:gd name="connsiteY298" fmla="*/ 1538254 h 4289005"/>
              <a:gd name="connsiteX299" fmla="*/ 4156327 w 11349862"/>
              <a:gd name="connsiteY299" fmla="*/ 1667456 h 4289005"/>
              <a:gd name="connsiteX300" fmla="*/ 2641850 w 11349862"/>
              <a:gd name="connsiteY300" fmla="*/ 1444974 h 4289005"/>
              <a:gd name="connsiteX301" fmla="*/ 2148226 w 11349862"/>
              <a:gd name="connsiteY301" fmla="*/ 1444974 h 4289005"/>
              <a:gd name="connsiteX302" fmla="*/ 1991795 w 11349862"/>
              <a:gd name="connsiteY302" fmla="*/ 1444974 h 4289005"/>
              <a:gd name="connsiteX303" fmla="*/ 2491214 w 11349862"/>
              <a:gd name="connsiteY303" fmla="*/ 1417743 h 4289005"/>
              <a:gd name="connsiteX304" fmla="*/ 2593762 w 11349862"/>
              <a:gd name="connsiteY304" fmla="*/ 1399782 h 4289005"/>
              <a:gd name="connsiteX305" fmla="*/ 2057843 w 11349862"/>
              <a:gd name="connsiteY305" fmla="*/ 1417743 h 4289005"/>
              <a:gd name="connsiteX306" fmla="*/ 1509758 w 11349862"/>
              <a:gd name="connsiteY306" fmla="*/ 1444974 h 4289005"/>
              <a:gd name="connsiteX307" fmla="*/ 627955 w 11349862"/>
              <a:gd name="connsiteY307" fmla="*/ 1610676 h 4289005"/>
              <a:gd name="connsiteX308" fmla="*/ 480215 w 11349862"/>
              <a:gd name="connsiteY308" fmla="*/ 1640804 h 4289005"/>
              <a:gd name="connsiteX309" fmla="*/ 660979 w 11349862"/>
              <a:gd name="connsiteY309" fmla="*/ 1586342 h 4289005"/>
              <a:gd name="connsiteX310" fmla="*/ 917061 w 11349862"/>
              <a:gd name="connsiteY310" fmla="*/ 1520293 h 4289005"/>
              <a:gd name="connsiteX311" fmla="*/ 1473837 w 11349862"/>
              <a:gd name="connsiteY311" fmla="*/ 1435704 h 4289005"/>
              <a:gd name="connsiteX312" fmla="*/ 2852741 w 11349862"/>
              <a:gd name="connsiteY312" fmla="*/ 1369654 h 4289005"/>
              <a:gd name="connsiteX313" fmla="*/ 3012068 w 11349862"/>
              <a:gd name="connsiteY313" fmla="*/ 1360384 h 4289005"/>
              <a:gd name="connsiteX314" fmla="*/ 2632580 w 11349862"/>
              <a:gd name="connsiteY314" fmla="*/ 1333733 h 4289005"/>
              <a:gd name="connsiteX315" fmla="*/ 2491214 w 11349862"/>
              <a:gd name="connsiteY315" fmla="*/ 1324463 h 4289005"/>
              <a:gd name="connsiteX316" fmla="*/ 3159808 w 11349862"/>
              <a:gd name="connsiteY316" fmla="*/ 1342424 h 4289005"/>
              <a:gd name="connsiteX317" fmla="*/ 5321443 w 11349862"/>
              <a:gd name="connsiteY317" fmla="*/ 1881247 h 4289005"/>
              <a:gd name="connsiteX318" fmla="*/ 5339403 w 11349862"/>
              <a:gd name="connsiteY318" fmla="*/ 1890517 h 4289005"/>
              <a:gd name="connsiteX319" fmla="*/ 5339403 w 11349862"/>
              <a:gd name="connsiteY319" fmla="*/ 1890517 h 4289005"/>
              <a:gd name="connsiteX320" fmla="*/ 5321443 w 11349862"/>
              <a:gd name="connsiteY320" fmla="*/ 1881247 h 4289005"/>
              <a:gd name="connsiteX321" fmla="*/ 3909514 w 11349862"/>
              <a:gd name="connsiteY321" fmla="*/ 1409052 h 4289005"/>
              <a:gd name="connsiteX322" fmla="*/ 3734544 w 11349862"/>
              <a:gd name="connsiteY322" fmla="*/ 1369654 h 4289005"/>
              <a:gd name="connsiteX323" fmla="*/ 3752505 w 11349862"/>
              <a:gd name="connsiteY323" fmla="*/ 1342424 h 4289005"/>
              <a:gd name="connsiteX324" fmla="*/ 3572320 w 11349862"/>
              <a:gd name="connsiteY324" fmla="*/ 1315772 h 4289005"/>
              <a:gd name="connsiteX325" fmla="*/ 3466875 w 11349862"/>
              <a:gd name="connsiteY325" fmla="*/ 1294335 h 4289005"/>
              <a:gd name="connsiteX326" fmla="*/ 3557257 w 11349862"/>
              <a:gd name="connsiteY326" fmla="*/ 1288541 h 4289005"/>
              <a:gd name="connsiteX327" fmla="*/ 3975563 w 11349862"/>
              <a:gd name="connsiteY327" fmla="*/ 1342424 h 4289005"/>
              <a:gd name="connsiteX328" fmla="*/ 5077527 w 11349862"/>
              <a:gd name="connsiteY328" fmla="*/ 1658765 h 4289005"/>
              <a:gd name="connsiteX329" fmla="*/ 5077527 w 11349862"/>
              <a:gd name="connsiteY329" fmla="*/ 1658765 h 4289005"/>
              <a:gd name="connsiteX330" fmla="*/ 4836509 w 11349862"/>
              <a:gd name="connsiteY330" fmla="*/ 1547524 h 4289005"/>
              <a:gd name="connsiteX331" fmla="*/ 3698623 w 11349862"/>
              <a:gd name="connsiteY331" fmla="*/ 1249143 h 4289005"/>
              <a:gd name="connsiteX332" fmla="*/ 4153430 w 11349862"/>
              <a:gd name="connsiteY332" fmla="*/ 1315772 h 4289005"/>
              <a:gd name="connsiteX333" fmla="*/ 4273939 w 11349862"/>
              <a:gd name="connsiteY333" fmla="*/ 1333733 h 4289005"/>
              <a:gd name="connsiteX334" fmla="*/ 4162120 w 11349862"/>
              <a:gd name="connsiteY334" fmla="*/ 1306502 h 4289005"/>
              <a:gd name="connsiteX335" fmla="*/ 3957602 w 11349862"/>
              <a:gd name="connsiteY335" fmla="*/ 1258413 h 4289005"/>
              <a:gd name="connsiteX336" fmla="*/ 4078111 w 11349862"/>
              <a:gd name="connsiteY336" fmla="*/ 1231183 h 4289005"/>
              <a:gd name="connsiteX337" fmla="*/ 3864323 w 11349862"/>
              <a:gd name="connsiteY337" fmla="*/ 1177300 h 4289005"/>
              <a:gd name="connsiteX338" fmla="*/ 4725269 w 11349862"/>
              <a:gd name="connsiteY338" fmla="*/ 1369654 h 4289005"/>
              <a:gd name="connsiteX339" fmla="*/ 4725269 w 11349862"/>
              <a:gd name="connsiteY339" fmla="*/ 1369654 h 4289005"/>
              <a:gd name="connsiteX340" fmla="*/ 4002793 w 11349862"/>
              <a:gd name="connsiteY340" fmla="*/ 1168030 h 4289005"/>
              <a:gd name="connsiteX341" fmla="*/ 3614615 w 11349862"/>
              <a:gd name="connsiteY341" fmla="*/ 1092711 h 4289005"/>
              <a:gd name="connsiteX342" fmla="*/ 3204999 w 11349862"/>
              <a:gd name="connsiteY342" fmla="*/ 1026661 h 4289005"/>
              <a:gd name="connsiteX343" fmla="*/ 3243817 w 11349862"/>
              <a:gd name="connsiteY343" fmla="*/ 1008701 h 4289005"/>
              <a:gd name="connsiteX344" fmla="*/ 3409517 w 11349862"/>
              <a:gd name="connsiteY344" fmla="*/ 1017391 h 4289005"/>
              <a:gd name="connsiteX345" fmla="*/ 3984833 w 11349862"/>
              <a:gd name="connsiteY345" fmla="*/ 1074750 h 4289005"/>
              <a:gd name="connsiteX346" fmla="*/ 4105342 w 11349862"/>
              <a:gd name="connsiteY346" fmla="*/ 1083441 h 4289005"/>
              <a:gd name="connsiteX347" fmla="*/ 3957602 w 11349862"/>
              <a:gd name="connsiteY347" fmla="*/ 1047519 h 4289005"/>
              <a:gd name="connsiteX348" fmla="*/ 4131994 w 11349862"/>
              <a:gd name="connsiteY348" fmla="*/ 1047519 h 4289005"/>
              <a:gd name="connsiteX349" fmla="*/ 4318551 w 11349862"/>
              <a:gd name="connsiteY349" fmla="*/ 1074750 h 4289005"/>
              <a:gd name="connsiteX350" fmla="*/ 3909514 w 11349862"/>
              <a:gd name="connsiteY350" fmla="*/ 972200 h 4289005"/>
              <a:gd name="connsiteX351" fmla="*/ 3984833 w 11349862"/>
              <a:gd name="connsiteY351" fmla="*/ 954239 h 4289005"/>
              <a:gd name="connsiteX352" fmla="*/ 4282630 w 11349862"/>
              <a:gd name="connsiteY352" fmla="*/ 990160 h 4289005"/>
              <a:gd name="connsiteX353" fmla="*/ 4403139 w 11349862"/>
              <a:gd name="connsiteY353" fmla="*/ 1008701 h 4289005"/>
              <a:gd name="connsiteX354" fmla="*/ 4261772 w 11349862"/>
              <a:gd name="connsiteY354" fmla="*/ 972200 h 4289005"/>
              <a:gd name="connsiteX355" fmla="*/ 4030024 w 11349862"/>
              <a:gd name="connsiteY355" fmla="*/ 896880 h 4289005"/>
              <a:gd name="connsiteX356" fmla="*/ 3771045 w 11349862"/>
              <a:gd name="connsiteY356" fmla="*/ 851689 h 4289005"/>
              <a:gd name="connsiteX357" fmla="*/ 3864323 w 11349862"/>
              <a:gd name="connsiteY357" fmla="*/ 815767 h 4289005"/>
              <a:gd name="connsiteX358" fmla="*/ 3839266 w 11349862"/>
              <a:gd name="connsiteY358" fmla="*/ 805483 h 4289005"/>
              <a:gd name="connsiteX359" fmla="*/ 3821642 w 11349862"/>
              <a:gd name="connsiteY359" fmla="*/ 805052 h 4289005"/>
              <a:gd name="connsiteX360" fmla="*/ 3848545 w 11349862"/>
              <a:gd name="connsiteY360" fmla="*/ 801753 h 4289005"/>
              <a:gd name="connsiteX361" fmla="*/ 3975563 w 11349862"/>
              <a:gd name="connsiteY361" fmla="*/ 815767 h 4289005"/>
              <a:gd name="connsiteX362" fmla="*/ 3975563 w 11349862"/>
              <a:gd name="connsiteY362" fmla="*/ 815767 h 4289005"/>
              <a:gd name="connsiteX363" fmla="*/ 3939642 w 11349862"/>
              <a:gd name="connsiteY363" fmla="*/ 785639 h 4289005"/>
              <a:gd name="connsiteX364" fmla="*/ 4225272 w 11349862"/>
              <a:gd name="connsiteY364" fmla="*/ 833728 h 4289005"/>
              <a:gd name="connsiteX365" fmla="*/ 4309860 w 11349862"/>
              <a:gd name="connsiteY365" fmla="*/ 851689 h 4289005"/>
              <a:gd name="connsiteX366" fmla="*/ 4309860 w 11349862"/>
              <a:gd name="connsiteY366" fmla="*/ 851689 h 4289005"/>
              <a:gd name="connsiteX367" fmla="*/ 4225272 w 11349862"/>
              <a:gd name="connsiteY367" fmla="*/ 833728 h 4289005"/>
              <a:gd name="connsiteX368" fmla="*/ 3882284 w 11349862"/>
              <a:gd name="connsiteY368" fmla="*/ 749718 h 4289005"/>
              <a:gd name="connsiteX369" fmla="*/ 4755397 w 11349862"/>
              <a:gd name="connsiteY369" fmla="*/ 914841 h 4289005"/>
              <a:gd name="connsiteX370" fmla="*/ 5375324 w 11349862"/>
              <a:gd name="connsiteY370" fmla="*/ 1158760 h 4289005"/>
              <a:gd name="connsiteX371" fmla="*/ 6199770 w 11349862"/>
              <a:gd name="connsiteY371" fmla="*/ 1622264 h 4289005"/>
              <a:gd name="connsiteX372" fmla="*/ 6468019 w 11349862"/>
              <a:gd name="connsiteY372" fmla="*/ 1787967 h 4289005"/>
              <a:gd name="connsiteX373" fmla="*/ 6458749 w 11349862"/>
              <a:gd name="connsiteY373" fmla="*/ 1770006 h 4289005"/>
              <a:gd name="connsiteX374" fmla="*/ 6236270 w 11349862"/>
              <a:gd name="connsiteY374" fmla="*/ 1610676 h 4289005"/>
              <a:gd name="connsiteX375" fmla="*/ 5420515 w 11349862"/>
              <a:gd name="connsiteY375" fmla="*/ 1119942 h 4289005"/>
              <a:gd name="connsiteX376" fmla="*/ 4234542 w 11349862"/>
              <a:gd name="connsiteY376" fmla="*/ 686565 h 4289005"/>
              <a:gd name="connsiteX377" fmla="*/ 4141263 w 11349862"/>
              <a:gd name="connsiteY377" fmla="*/ 665128 h 4289005"/>
              <a:gd name="connsiteX378" fmla="*/ 4162120 w 11349862"/>
              <a:gd name="connsiteY378" fmla="*/ 647167 h 4289005"/>
              <a:gd name="connsiteX379" fmla="*/ 3909514 w 11349862"/>
              <a:gd name="connsiteY379" fmla="*/ 593285 h 4289005"/>
              <a:gd name="connsiteX380" fmla="*/ 4957018 w 11349862"/>
              <a:gd name="connsiteY380" fmla="*/ 851689 h 4289005"/>
              <a:gd name="connsiteX381" fmla="*/ 4987145 w 11349862"/>
              <a:gd name="connsiteY381" fmla="*/ 860959 h 4289005"/>
              <a:gd name="connsiteX382" fmla="*/ 5014376 w 11349862"/>
              <a:gd name="connsiteY382" fmla="*/ 870229 h 4289005"/>
              <a:gd name="connsiteX383" fmla="*/ 5014376 w 11349862"/>
              <a:gd name="connsiteY383" fmla="*/ 870229 h 4289005"/>
              <a:gd name="connsiteX384" fmla="*/ 4987145 w 11349862"/>
              <a:gd name="connsiteY384" fmla="*/ 860959 h 4289005"/>
              <a:gd name="connsiteX385" fmla="*/ 4957018 w 11349862"/>
              <a:gd name="connsiteY385" fmla="*/ 851689 h 4289005"/>
              <a:gd name="connsiteX386" fmla="*/ 4466290 w 11349862"/>
              <a:gd name="connsiteY386" fmla="*/ 647167 h 4289005"/>
              <a:gd name="connsiteX387" fmla="*/ 4466290 w 11349862"/>
              <a:gd name="connsiteY387" fmla="*/ 647167 h 4289005"/>
              <a:gd name="connsiteX388" fmla="*/ 4430369 w 11349862"/>
              <a:gd name="connsiteY388" fmla="*/ 619937 h 4289005"/>
              <a:gd name="connsiteX389" fmla="*/ 4782627 w 11349862"/>
              <a:gd name="connsiteY389" fmla="*/ 704526 h 4289005"/>
              <a:gd name="connsiteX390" fmla="*/ 4809278 w 11349862"/>
              <a:gd name="connsiteY390" fmla="*/ 713217 h 4289005"/>
              <a:gd name="connsiteX391" fmla="*/ 4836509 w 11349862"/>
              <a:gd name="connsiteY391" fmla="*/ 722487 h 4289005"/>
              <a:gd name="connsiteX392" fmla="*/ 4836509 w 11349862"/>
              <a:gd name="connsiteY392" fmla="*/ 722487 h 4289005"/>
              <a:gd name="connsiteX393" fmla="*/ 4809278 w 11349862"/>
              <a:gd name="connsiteY393" fmla="*/ 713217 h 4289005"/>
              <a:gd name="connsiteX394" fmla="*/ 4782627 w 11349862"/>
              <a:gd name="connsiteY394" fmla="*/ 704526 h 4289005"/>
              <a:gd name="connsiteX395" fmla="*/ 4550879 w 11349862"/>
              <a:gd name="connsiteY395" fmla="*/ 619937 h 4289005"/>
              <a:gd name="connsiteX396" fmla="*/ 4300590 w 11349862"/>
              <a:gd name="connsiteY396" fmla="*/ 545197 h 4289005"/>
              <a:gd name="connsiteX397" fmla="*/ 4430369 w 11349862"/>
              <a:gd name="connsiteY397" fmla="*/ 545197 h 4289005"/>
              <a:gd name="connsiteX398" fmla="*/ 4050881 w 11349862"/>
              <a:gd name="connsiteY398" fmla="*/ 463504 h 4289005"/>
              <a:gd name="connsiteX399" fmla="*/ 3966293 w 11349862"/>
              <a:gd name="connsiteY399" fmla="*/ 433376 h 4289005"/>
              <a:gd name="connsiteX400" fmla="*/ 4800588 w 11349862"/>
              <a:gd name="connsiteY400" fmla="*/ 637897 h 4289005"/>
              <a:gd name="connsiteX401" fmla="*/ 4911827 w 11349862"/>
              <a:gd name="connsiteY401" fmla="*/ 665128 h 4289005"/>
              <a:gd name="connsiteX402" fmla="*/ 4559569 w 11349862"/>
              <a:gd name="connsiteY402" fmla="*/ 526657 h 4289005"/>
              <a:gd name="connsiteX403" fmla="*/ 4884597 w 11349862"/>
              <a:gd name="connsiteY403" fmla="*/ 619937 h 4289005"/>
              <a:gd name="connsiteX404" fmla="*/ 4884597 w 11349862"/>
              <a:gd name="connsiteY404" fmla="*/ 619937 h 4289005"/>
              <a:gd name="connsiteX405" fmla="*/ 4715999 w 11349862"/>
              <a:gd name="connsiteY405" fmla="*/ 526657 h 4289005"/>
              <a:gd name="connsiteX406" fmla="*/ 4875906 w 11349862"/>
              <a:gd name="connsiteY406" fmla="*/ 574745 h 4289005"/>
              <a:gd name="connsiteX407" fmla="*/ 4957018 w 11349862"/>
              <a:gd name="connsiteY407" fmla="*/ 574745 h 4289005"/>
              <a:gd name="connsiteX408" fmla="*/ 5089694 w 11349862"/>
              <a:gd name="connsiteY408" fmla="*/ 629207 h 4289005"/>
              <a:gd name="connsiteX409" fmla="*/ 5023066 w 11349862"/>
              <a:gd name="connsiteY409" fmla="*/ 593285 h 4289005"/>
              <a:gd name="connsiteX410" fmla="*/ 5050297 w 11349862"/>
              <a:gd name="connsiteY410" fmla="*/ 584015 h 4289005"/>
              <a:gd name="connsiteX411" fmla="*/ 4523648 w 11349862"/>
              <a:gd name="connsiteY411" fmla="*/ 388185 h 4289005"/>
              <a:gd name="connsiteX412" fmla="*/ 4002793 w 11349862"/>
              <a:gd name="connsiteY412" fmla="*/ 268253 h 4289005"/>
              <a:gd name="connsiteX413" fmla="*/ 3948332 w 11349862"/>
              <a:gd name="connsiteY413" fmla="*/ 241022 h 4289005"/>
              <a:gd name="connsiteX414" fmla="*/ 4592594 w 11349862"/>
              <a:gd name="connsiteY414" fmla="*/ 322135 h 4289005"/>
              <a:gd name="connsiteX415" fmla="*/ 4625618 w 11349862"/>
              <a:gd name="connsiteY415" fmla="*/ 322135 h 4289005"/>
              <a:gd name="connsiteX416" fmla="*/ 4782627 w 11349862"/>
              <a:gd name="connsiteY416" fmla="*/ 360954 h 4289005"/>
              <a:gd name="connsiteX417" fmla="*/ 4875906 w 11349862"/>
              <a:gd name="connsiteY417" fmla="*/ 352263 h 4289005"/>
              <a:gd name="connsiteX418" fmla="*/ 4505688 w 11349862"/>
              <a:gd name="connsiteY418" fmla="*/ 231752 h 4289005"/>
              <a:gd name="connsiteX419" fmla="*/ 4707309 w 11349862"/>
              <a:gd name="connsiteY419" fmla="*/ 249713 h 4289005"/>
              <a:gd name="connsiteX420" fmla="*/ 4827818 w 11349862"/>
              <a:gd name="connsiteY420" fmla="*/ 286214 h 4289005"/>
              <a:gd name="connsiteX421" fmla="*/ 4939057 w 11349862"/>
              <a:gd name="connsiteY421" fmla="*/ 312865 h 4289005"/>
              <a:gd name="connsiteX422" fmla="*/ 4773357 w 11349862"/>
              <a:gd name="connsiteY422" fmla="*/ 249713 h 4289005"/>
              <a:gd name="connsiteX423" fmla="*/ 4662118 w 11349862"/>
              <a:gd name="connsiteY423" fmla="*/ 156433 h 4289005"/>
              <a:gd name="connsiteX424" fmla="*/ 4875906 w 11349862"/>
              <a:gd name="connsiteY424" fmla="*/ 231752 h 4289005"/>
              <a:gd name="connsiteX425" fmla="*/ 5505103 w 11349862"/>
              <a:gd name="connsiteY425" fmla="*/ 463504 h 4289005"/>
              <a:gd name="connsiteX426" fmla="*/ 6940206 w 11349862"/>
              <a:gd name="connsiteY426" fmla="*/ 1333733 h 4289005"/>
              <a:gd name="connsiteX427" fmla="*/ 7692809 w 11349862"/>
              <a:gd name="connsiteY427" fmla="*/ 1679623 h 4289005"/>
              <a:gd name="connsiteX428" fmla="*/ 7674849 w 11349862"/>
              <a:gd name="connsiteY428" fmla="*/ 1685996 h 4289005"/>
              <a:gd name="connsiteX429" fmla="*/ 7813319 w 11349862"/>
              <a:gd name="connsiteY429" fmla="*/ 1721917 h 4289005"/>
              <a:gd name="connsiteX430" fmla="*/ 8250165 w 11349862"/>
              <a:gd name="connsiteY430" fmla="*/ 1815198 h 4289005"/>
              <a:gd name="connsiteX431" fmla="*/ 8295355 w 11349862"/>
              <a:gd name="connsiteY431" fmla="*/ 1824468 h 4289005"/>
              <a:gd name="connsiteX432" fmla="*/ 8295355 w 11349862"/>
              <a:gd name="connsiteY432" fmla="*/ 1824468 h 4289005"/>
              <a:gd name="connsiteX433" fmla="*/ 8250165 w 11349862"/>
              <a:gd name="connsiteY433" fmla="*/ 1815198 h 4289005"/>
              <a:gd name="connsiteX434" fmla="*/ 7858509 w 11349862"/>
              <a:gd name="connsiteY434" fmla="*/ 1721917 h 4289005"/>
              <a:gd name="connsiteX435" fmla="*/ 7888637 w 11349862"/>
              <a:gd name="connsiteY435" fmla="*/ 1721917 h 4289005"/>
              <a:gd name="connsiteX436" fmla="*/ 7692809 w 11349862"/>
              <a:gd name="connsiteY436" fmla="*/ 1658765 h 4289005"/>
              <a:gd name="connsiteX437" fmla="*/ 5874742 w 11349862"/>
              <a:gd name="connsiteY437" fmla="*/ 601976 h 4289005"/>
              <a:gd name="connsiteX438" fmla="*/ 5264085 w 11349862"/>
              <a:gd name="connsiteY438" fmla="*/ 304175 h 4289005"/>
              <a:gd name="connsiteX439" fmla="*/ 5209624 w 11349862"/>
              <a:gd name="connsiteY439" fmla="*/ 258983 h 4289005"/>
              <a:gd name="connsiteX440" fmla="*/ 5571152 w 11349862"/>
              <a:gd name="connsiteY440" fmla="*/ 370224 h 4289005"/>
              <a:gd name="connsiteX441" fmla="*/ 5571152 w 11349862"/>
              <a:gd name="connsiteY441" fmla="*/ 370224 h 4289005"/>
              <a:gd name="connsiteX442" fmla="*/ 5209624 w 11349862"/>
              <a:gd name="connsiteY442" fmla="*/ 147742 h 4289005"/>
              <a:gd name="connsiteX443" fmla="*/ 5107655 w 11349862"/>
              <a:gd name="connsiteY443" fmla="*/ 63152 h 4289005"/>
              <a:gd name="connsiteX444" fmla="*/ 5477873 w 11349862"/>
              <a:gd name="connsiteY444" fmla="*/ 174393 h 4289005"/>
              <a:gd name="connsiteX445" fmla="*/ 5477873 w 11349862"/>
              <a:gd name="connsiteY445" fmla="*/ 174393 h 4289005"/>
              <a:gd name="connsiteX446" fmla="*/ 5348673 w 11349862"/>
              <a:gd name="connsiteY446" fmla="*/ 111241 h 4289005"/>
              <a:gd name="connsiteX447" fmla="*/ 5487143 w 11349862"/>
              <a:gd name="connsiteY447" fmla="*/ 147742 h 4289005"/>
              <a:gd name="connsiteX448" fmla="*/ 5393285 w 11349862"/>
              <a:gd name="connsiteY448" fmla="*/ 63152 h 4289005"/>
              <a:gd name="connsiteX449" fmla="*/ 5450642 w 11349862"/>
              <a:gd name="connsiteY449" fmla="*/ 63152 h 4289005"/>
              <a:gd name="connsiteX450" fmla="*/ 5348673 w 11349862"/>
              <a:gd name="connsiteY450" fmla="*/ 0 h 42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11349862" h="4289005">
                <a:moveTo>
                  <a:pt x="4309860" y="1703957"/>
                </a:moveTo>
                <a:cubicBezTo>
                  <a:pt x="4322027" y="1719020"/>
                  <a:pt x="4345781" y="1724814"/>
                  <a:pt x="4373012" y="1721917"/>
                </a:cubicBezTo>
                <a:cubicBezTo>
                  <a:pt x="4385178" y="1752045"/>
                  <a:pt x="4423996" y="1712647"/>
                  <a:pt x="4373012" y="1721917"/>
                </a:cubicBezTo>
                <a:cubicBezTo>
                  <a:pt x="4360845" y="1709750"/>
                  <a:pt x="4337091" y="1703957"/>
                  <a:pt x="4309860" y="1703957"/>
                </a:cubicBezTo>
                <a:close/>
                <a:moveTo>
                  <a:pt x="3841837" y="1165812"/>
                </a:moveTo>
                <a:cubicBezTo>
                  <a:pt x="3848681" y="1166545"/>
                  <a:pt x="3856792" y="1169768"/>
                  <a:pt x="3864323" y="1177300"/>
                </a:cubicBezTo>
                <a:cubicBezTo>
                  <a:pt x="3812180" y="1183818"/>
                  <a:pt x="3821305" y="1163612"/>
                  <a:pt x="3841837" y="1165812"/>
                </a:cubicBezTo>
                <a:close/>
                <a:moveTo>
                  <a:pt x="3820002" y="805012"/>
                </a:moveTo>
                <a:lnTo>
                  <a:pt x="3821642" y="805052"/>
                </a:lnTo>
                <a:lnTo>
                  <a:pt x="3809863" y="806497"/>
                </a:lnTo>
                <a:cubicBezTo>
                  <a:pt x="3810587" y="805773"/>
                  <a:pt x="3814534" y="805230"/>
                  <a:pt x="3820002" y="805012"/>
                </a:cubicBezTo>
                <a:close/>
                <a:moveTo>
                  <a:pt x="5348673" y="0"/>
                </a:moveTo>
                <a:cubicBezTo>
                  <a:pt x="5393285" y="0"/>
                  <a:pt x="5420515" y="24334"/>
                  <a:pt x="5459912" y="35922"/>
                </a:cubicBezTo>
                <a:cubicBezTo>
                  <a:pt x="5502206" y="50986"/>
                  <a:pt x="5543921" y="50986"/>
                  <a:pt x="5580422" y="63152"/>
                </a:cubicBezTo>
                <a:cubicBezTo>
                  <a:pt x="5601279" y="72423"/>
                  <a:pt x="5622136" y="93280"/>
                  <a:pt x="5643573" y="102550"/>
                </a:cubicBezTo>
                <a:cubicBezTo>
                  <a:pt x="5667327" y="108344"/>
                  <a:pt x="5693978" y="102550"/>
                  <a:pt x="5718312" y="111241"/>
                </a:cubicBezTo>
                <a:cubicBezTo>
                  <a:pt x="5796527" y="138472"/>
                  <a:pt x="5886909" y="201624"/>
                  <a:pt x="5968021" y="249713"/>
                </a:cubicBezTo>
                <a:cubicBezTo>
                  <a:pt x="6052030" y="297801"/>
                  <a:pt x="6133721" y="349366"/>
                  <a:pt x="6209040" y="397455"/>
                </a:cubicBezTo>
                <a:cubicBezTo>
                  <a:pt x="6660370" y="680192"/>
                  <a:pt x="7045652" y="993637"/>
                  <a:pt x="7545649" y="1203952"/>
                </a:cubicBezTo>
                <a:cubicBezTo>
                  <a:pt x="7653991" y="1249143"/>
                  <a:pt x="7750167" y="1291438"/>
                  <a:pt x="7867779" y="1324463"/>
                </a:cubicBezTo>
                <a:cubicBezTo>
                  <a:pt x="7930931" y="1342424"/>
                  <a:pt x="7999876" y="1366757"/>
                  <a:pt x="8063607" y="1378924"/>
                </a:cubicBezTo>
                <a:cubicBezTo>
                  <a:pt x="8195703" y="1411949"/>
                  <a:pt x="8340547" y="1414846"/>
                  <a:pt x="8490604" y="1444974"/>
                </a:cubicBezTo>
                <a:cubicBezTo>
                  <a:pt x="8499874" y="1447871"/>
                  <a:pt x="8545065" y="1460038"/>
                  <a:pt x="8554335" y="1462935"/>
                </a:cubicBezTo>
                <a:cubicBezTo>
                  <a:pt x="8545065" y="1460038"/>
                  <a:pt x="8472643" y="1468728"/>
                  <a:pt x="8545065" y="1480895"/>
                </a:cubicBezTo>
                <a:cubicBezTo>
                  <a:pt x="8662677" y="1502332"/>
                  <a:pt x="8782607" y="1513920"/>
                  <a:pt x="8888053" y="1528984"/>
                </a:cubicBezTo>
                <a:cubicBezTo>
                  <a:pt x="8954680" y="1538254"/>
                  <a:pt x="9029999" y="1562588"/>
                  <a:pt x="9093150" y="1574175"/>
                </a:cubicBezTo>
                <a:cubicBezTo>
                  <a:pt x="9126174" y="1580549"/>
                  <a:pt x="9159198" y="1571279"/>
                  <a:pt x="9186429" y="1583445"/>
                </a:cubicBezTo>
                <a:cubicBezTo>
                  <a:pt x="9192223" y="1586342"/>
                  <a:pt x="9177159" y="1592716"/>
                  <a:pt x="9164992" y="1592716"/>
                </a:cubicBezTo>
                <a:cubicBezTo>
                  <a:pt x="9156301" y="1589239"/>
                  <a:pt x="9149928" y="1586342"/>
                  <a:pt x="9147032" y="1592716"/>
                </a:cubicBezTo>
                <a:cubicBezTo>
                  <a:pt x="9147032" y="1595612"/>
                  <a:pt x="9156301" y="1595612"/>
                  <a:pt x="9164992" y="1592716"/>
                </a:cubicBezTo>
                <a:cubicBezTo>
                  <a:pt x="9180056" y="1601406"/>
                  <a:pt x="9198596" y="1619367"/>
                  <a:pt x="9189326" y="1619367"/>
                </a:cubicBezTo>
                <a:cubicBezTo>
                  <a:pt x="9186429" y="1619367"/>
                  <a:pt x="9177159" y="1616470"/>
                  <a:pt x="9168468" y="1610676"/>
                </a:cubicBezTo>
                <a:cubicBezTo>
                  <a:pt x="9174262" y="1616470"/>
                  <a:pt x="9180056" y="1616470"/>
                  <a:pt x="9189326" y="1619367"/>
                </a:cubicBezTo>
                <a:cubicBezTo>
                  <a:pt x="9261747" y="1643701"/>
                  <a:pt x="9388050" y="1637328"/>
                  <a:pt x="9463368" y="1640804"/>
                </a:cubicBezTo>
                <a:cubicBezTo>
                  <a:pt x="9710181" y="1652971"/>
                  <a:pt x="10068232" y="1628637"/>
                  <a:pt x="10225242" y="1631534"/>
                </a:cubicBezTo>
                <a:cubicBezTo>
                  <a:pt x="10236829" y="1631534"/>
                  <a:pt x="10279123" y="1634431"/>
                  <a:pt x="10288393" y="1640804"/>
                </a:cubicBezTo>
                <a:cubicBezTo>
                  <a:pt x="10264060" y="1628637"/>
                  <a:pt x="10185844" y="1667456"/>
                  <a:pt x="10231035" y="1664559"/>
                </a:cubicBezTo>
                <a:cubicBezTo>
                  <a:pt x="10140653" y="1676726"/>
                  <a:pt x="9981326" y="1676726"/>
                  <a:pt x="9881674" y="1676726"/>
                </a:cubicBezTo>
                <a:cubicBezTo>
                  <a:pt x="9737411" y="1676726"/>
                  <a:pt x="9574608" y="1679623"/>
                  <a:pt x="9324899" y="1667456"/>
                </a:cubicBezTo>
                <a:cubicBezTo>
                  <a:pt x="9291874" y="1664559"/>
                  <a:pt x="9168468" y="1646598"/>
                  <a:pt x="9156301" y="1658765"/>
                </a:cubicBezTo>
                <a:cubicBezTo>
                  <a:pt x="9159198" y="1658765"/>
                  <a:pt x="9210183" y="1688893"/>
                  <a:pt x="9204389" y="1685996"/>
                </a:cubicBezTo>
                <a:cubicBezTo>
                  <a:pt x="9246683" y="1694686"/>
                  <a:pt x="9418177" y="1682519"/>
                  <a:pt x="9427447" y="1703957"/>
                </a:cubicBezTo>
                <a:cubicBezTo>
                  <a:pt x="9436138" y="1724814"/>
                  <a:pt x="9589671" y="1712647"/>
                  <a:pt x="9583878" y="1712647"/>
                </a:cubicBezTo>
                <a:cubicBezTo>
                  <a:pt x="9649926" y="1716124"/>
                  <a:pt x="9743205" y="1721917"/>
                  <a:pt x="9824317" y="1721917"/>
                </a:cubicBezTo>
                <a:cubicBezTo>
                  <a:pt x="9863714" y="1721917"/>
                  <a:pt x="10086193" y="1734084"/>
                  <a:pt x="9962786" y="1734084"/>
                </a:cubicBezTo>
                <a:cubicBezTo>
                  <a:pt x="9845753" y="1734084"/>
                  <a:pt x="9746102" y="1716124"/>
                  <a:pt x="9619799" y="1734084"/>
                </a:cubicBezTo>
                <a:cubicBezTo>
                  <a:pt x="9565338" y="1739878"/>
                  <a:pt x="9637759" y="1739878"/>
                  <a:pt x="9601838" y="1752045"/>
                </a:cubicBezTo>
                <a:cubicBezTo>
                  <a:pt x="9580401" y="1757839"/>
                  <a:pt x="9514353" y="1757839"/>
                  <a:pt x="9463368" y="1770006"/>
                </a:cubicBezTo>
                <a:cubicBezTo>
                  <a:pt x="9433241" y="1775800"/>
                  <a:pt x="9411804" y="1794340"/>
                  <a:pt x="9388050" y="1797237"/>
                </a:cubicBezTo>
                <a:cubicBezTo>
                  <a:pt x="9345756" y="1803031"/>
                  <a:pt x="9322002" y="1785070"/>
                  <a:pt x="9297668" y="1797237"/>
                </a:cubicBezTo>
                <a:cubicBezTo>
                  <a:pt x="9276811" y="1805927"/>
                  <a:pt x="9294771" y="1833158"/>
                  <a:pt x="9288398" y="1833158"/>
                </a:cubicBezTo>
                <a:cubicBezTo>
                  <a:pt x="9246683" y="1842428"/>
                  <a:pt x="9035792" y="1815198"/>
                  <a:pt x="8936720" y="1815198"/>
                </a:cubicBezTo>
                <a:cubicBezTo>
                  <a:pt x="8918180" y="1815198"/>
                  <a:pt x="8782607" y="1820991"/>
                  <a:pt x="8861401" y="1833158"/>
                </a:cubicBezTo>
                <a:cubicBezTo>
                  <a:pt x="8948307" y="1848222"/>
                  <a:pt x="9050856" y="1866183"/>
                  <a:pt x="9147032" y="1872556"/>
                </a:cubicBezTo>
                <a:cubicBezTo>
                  <a:pt x="9183532" y="1872556"/>
                  <a:pt x="9382256" y="1878350"/>
                  <a:pt x="9388050" y="1890517"/>
                </a:cubicBezTo>
                <a:cubicBezTo>
                  <a:pt x="9390947" y="1896311"/>
                  <a:pt x="9086777" y="1881247"/>
                  <a:pt x="9240310" y="1908478"/>
                </a:cubicBezTo>
                <a:cubicBezTo>
                  <a:pt x="9385153" y="1932812"/>
                  <a:pt x="9186429" y="1935709"/>
                  <a:pt x="9156301" y="1935709"/>
                </a:cubicBezTo>
                <a:cubicBezTo>
                  <a:pt x="9116904" y="1935709"/>
                  <a:pt x="8987704" y="1911375"/>
                  <a:pt x="8945410" y="1926438"/>
                </a:cubicBezTo>
                <a:cubicBezTo>
                  <a:pt x="8857925" y="1959463"/>
                  <a:pt x="9126174" y="1950772"/>
                  <a:pt x="9213659" y="1953669"/>
                </a:cubicBezTo>
                <a:cubicBezTo>
                  <a:pt x="9433241" y="1965836"/>
                  <a:pt x="9529417" y="1971630"/>
                  <a:pt x="9704387" y="1983797"/>
                </a:cubicBezTo>
                <a:cubicBezTo>
                  <a:pt x="9911802" y="1995964"/>
                  <a:pt x="10221765" y="2011028"/>
                  <a:pt x="10456990" y="2001758"/>
                </a:cubicBezTo>
                <a:cubicBezTo>
                  <a:pt x="10510872" y="1998861"/>
                  <a:pt x="10679469" y="1962939"/>
                  <a:pt x="10613420" y="2001758"/>
                </a:cubicBezTo>
                <a:cubicBezTo>
                  <a:pt x="10574023" y="2022616"/>
                  <a:pt x="10589087" y="2013925"/>
                  <a:pt x="10502181" y="2019719"/>
                </a:cubicBezTo>
                <a:cubicBezTo>
                  <a:pt x="10363132" y="2028989"/>
                  <a:pt x="10089669" y="2052743"/>
                  <a:pt x="10002184" y="2056220"/>
                </a:cubicBezTo>
                <a:cubicBezTo>
                  <a:pt x="9981326" y="2056220"/>
                  <a:pt x="9962786" y="2056220"/>
                  <a:pt x="9944826" y="2056220"/>
                </a:cubicBezTo>
                <a:cubicBezTo>
                  <a:pt x="9906008" y="2052743"/>
                  <a:pt x="9869508" y="2049846"/>
                  <a:pt x="9863714" y="2056220"/>
                </a:cubicBezTo>
                <a:cubicBezTo>
                  <a:pt x="9863714" y="2056220"/>
                  <a:pt x="9899635" y="2056220"/>
                  <a:pt x="9944826" y="2056220"/>
                </a:cubicBezTo>
                <a:cubicBezTo>
                  <a:pt x="9966263" y="2056220"/>
                  <a:pt x="9984223" y="2059117"/>
                  <a:pt x="10002184" y="2056220"/>
                </a:cubicBezTo>
                <a:cubicBezTo>
                  <a:pt x="10056645" y="2059117"/>
                  <a:pt x="10116320" y="2059117"/>
                  <a:pt x="10149923" y="2056220"/>
                </a:cubicBezTo>
                <a:cubicBezTo>
                  <a:pt x="10303457" y="2049846"/>
                  <a:pt x="10399632" y="2056220"/>
                  <a:pt x="10538102" y="2046950"/>
                </a:cubicBezTo>
                <a:cubicBezTo>
                  <a:pt x="10601254" y="2044053"/>
                  <a:pt x="10812145" y="2011028"/>
                  <a:pt x="10817939" y="2028989"/>
                </a:cubicBezTo>
                <a:cubicBezTo>
                  <a:pt x="10827209" y="2062013"/>
                  <a:pt x="10727557" y="2049846"/>
                  <a:pt x="10697429" y="2056220"/>
                </a:cubicBezTo>
                <a:cubicBezTo>
                  <a:pt x="10571126" y="2082871"/>
                  <a:pt x="10820835" y="2086347"/>
                  <a:pt x="10817939" y="2086347"/>
                </a:cubicBezTo>
                <a:cubicBezTo>
                  <a:pt x="10824312" y="2086347"/>
                  <a:pt x="10754787" y="2095038"/>
                  <a:pt x="10724660" y="2104308"/>
                </a:cubicBezTo>
                <a:cubicBezTo>
                  <a:pt x="10703802" y="2107205"/>
                  <a:pt x="10721763" y="2116475"/>
                  <a:pt x="10706699" y="2122269"/>
                </a:cubicBezTo>
                <a:cubicBezTo>
                  <a:pt x="10628484" y="2151817"/>
                  <a:pt x="10462784" y="2128063"/>
                  <a:pt x="10372402" y="2157611"/>
                </a:cubicBezTo>
                <a:cubicBezTo>
                  <a:pt x="10282020" y="2146023"/>
                  <a:pt x="10324314" y="2187739"/>
                  <a:pt x="10372402" y="2157611"/>
                </a:cubicBezTo>
                <a:cubicBezTo>
                  <a:pt x="10402529" y="2172675"/>
                  <a:pt x="10465681" y="2140230"/>
                  <a:pt x="10492911" y="2157611"/>
                </a:cubicBezTo>
                <a:cubicBezTo>
                  <a:pt x="10502181" y="2166881"/>
                  <a:pt x="10315044" y="2197009"/>
                  <a:pt x="10324314" y="2197009"/>
                </a:cubicBezTo>
                <a:cubicBezTo>
                  <a:pt x="10225242" y="2212073"/>
                  <a:pt x="10194535" y="2202803"/>
                  <a:pt x="9984223" y="2214970"/>
                </a:cubicBezTo>
                <a:cubicBezTo>
                  <a:pt x="9914699" y="2217867"/>
                  <a:pt x="9586774" y="2217867"/>
                  <a:pt x="9583878" y="2224240"/>
                </a:cubicBezTo>
                <a:cubicBezTo>
                  <a:pt x="9583878" y="2224240"/>
                  <a:pt x="9692220" y="2239304"/>
                  <a:pt x="9743205" y="2242201"/>
                </a:cubicBezTo>
                <a:cubicBezTo>
                  <a:pt x="10025938" y="2257264"/>
                  <a:pt x="10264060" y="2257264"/>
                  <a:pt x="10520142" y="2242201"/>
                </a:cubicBezTo>
                <a:cubicBezTo>
                  <a:pt x="10607047" y="2235827"/>
                  <a:pt x="10920487" y="2184842"/>
                  <a:pt x="10827209" y="2232930"/>
                </a:cubicBezTo>
                <a:cubicBezTo>
                  <a:pt x="10797081" y="2247994"/>
                  <a:pt x="10712493" y="2257264"/>
                  <a:pt x="10679469" y="2260161"/>
                </a:cubicBezTo>
                <a:cubicBezTo>
                  <a:pt x="10538102" y="2272328"/>
                  <a:pt x="10790708" y="2263058"/>
                  <a:pt x="10799978" y="2260161"/>
                </a:cubicBezTo>
                <a:cubicBezTo>
                  <a:pt x="10802875" y="2263058"/>
                  <a:pt x="10784914" y="2293186"/>
                  <a:pt x="10779121" y="2287392"/>
                </a:cubicBezTo>
                <a:cubicBezTo>
                  <a:pt x="10784914" y="2293186"/>
                  <a:pt x="10820835" y="2287392"/>
                  <a:pt x="10827209" y="2287392"/>
                </a:cubicBezTo>
                <a:cubicBezTo>
                  <a:pt x="10950615" y="2287392"/>
                  <a:pt x="10760581" y="2317520"/>
                  <a:pt x="10706699" y="2326211"/>
                </a:cubicBezTo>
                <a:cubicBezTo>
                  <a:pt x="10450617" y="2359235"/>
                  <a:pt x="10155717" y="2365608"/>
                  <a:pt x="9908905" y="2389363"/>
                </a:cubicBezTo>
                <a:cubicBezTo>
                  <a:pt x="9863714" y="2395736"/>
                  <a:pt x="9538687" y="2371402"/>
                  <a:pt x="9520726" y="2389363"/>
                </a:cubicBezTo>
                <a:cubicBezTo>
                  <a:pt x="9514353" y="2395736"/>
                  <a:pt x="9698014" y="2398633"/>
                  <a:pt x="9743205" y="2398633"/>
                </a:cubicBezTo>
                <a:cubicBezTo>
                  <a:pt x="9851547" y="2404427"/>
                  <a:pt x="9956993" y="2410800"/>
                  <a:pt x="10047375" y="2407324"/>
                </a:cubicBezTo>
                <a:cubicBezTo>
                  <a:pt x="10279123" y="2401530"/>
                  <a:pt x="10450617" y="2440928"/>
                  <a:pt x="10667302" y="2416594"/>
                </a:cubicBezTo>
                <a:cubicBezTo>
                  <a:pt x="10685842" y="2416594"/>
                  <a:pt x="10797081" y="2386466"/>
                  <a:pt x="10809248" y="2398633"/>
                </a:cubicBezTo>
                <a:cubicBezTo>
                  <a:pt x="10805772" y="2398633"/>
                  <a:pt x="10745517" y="2419491"/>
                  <a:pt x="10706699" y="2425864"/>
                </a:cubicBezTo>
                <a:cubicBezTo>
                  <a:pt x="10591984" y="2446722"/>
                  <a:pt x="10561856" y="2446722"/>
                  <a:pt x="10465681" y="2464682"/>
                </a:cubicBezTo>
                <a:cubicBezTo>
                  <a:pt x="10420490" y="2471056"/>
                  <a:pt x="10284917" y="2491913"/>
                  <a:pt x="10381672" y="2491913"/>
                </a:cubicBezTo>
                <a:cubicBezTo>
                  <a:pt x="10565333" y="2489016"/>
                  <a:pt x="10661508" y="2473952"/>
                  <a:pt x="10827209" y="2464682"/>
                </a:cubicBezTo>
                <a:cubicBezTo>
                  <a:pt x="10878193" y="2461786"/>
                  <a:pt x="11007972" y="2471056"/>
                  <a:pt x="10920487" y="2482643"/>
                </a:cubicBezTo>
                <a:cubicBezTo>
                  <a:pt x="10853860" y="2491913"/>
                  <a:pt x="10833002" y="2504080"/>
                  <a:pt x="10799978" y="2509874"/>
                </a:cubicBezTo>
                <a:cubicBezTo>
                  <a:pt x="10583293" y="2555066"/>
                  <a:pt x="10284917" y="2540002"/>
                  <a:pt x="10095462" y="2575923"/>
                </a:cubicBezTo>
                <a:cubicBezTo>
                  <a:pt x="10023041" y="2588090"/>
                  <a:pt x="9984223" y="2603154"/>
                  <a:pt x="9872984" y="2603154"/>
                </a:cubicBezTo>
                <a:cubicBezTo>
                  <a:pt x="9860817" y="2603154"/>
                  <a:pt x="9740308" y="2585193"/>
                  <a:pt x="9722347" y="2603154"/>
                </a:cubicBezTo>
                <a:cubicBezTo>
                  <a:pt x="9722347" y="2603154"/>
                  <a:pt x="9911802" y="2612424"/>
                  <a:pt x="9917595" y="2612424"/>
                </a:cubicBezTo>
                <a:cubicBezTo>
                  <a:pt x="9990017" y="2612424"/>
                  <a:pt x="10059541" y="2585193"/>
                  <a:pt x="10131384" y="2612424"/>
                </a:cubicBezTo>
                <a:cubicBezTo>
                  <a:pt x="10101836" y="2600257"/>
                  <a:pt x="10074605" y="2654719"/>
                  <a:pt x="10104732" y="2648346"/>
                </a:cubicBezTo>
                <a:cubicBezTo>
                  <a:pt x="10014350" y="2675577"/>
                  <a:pt x="9752475" y="2669783"/>
                  <a:pt x="9649926" y="2669783"/>
                </a:cubicBezTo>
                <a:cubicBezTo>
                  <a:pt x="9562441" y="2666307"/>
                  <a:pt x="9300565" y="2663410"/>
                  <a:pt x="9204389" y="2657616"/>
                </a:cubicBezTo>
                <a:cubicBezTo>
                  <a:pt x="9174262" y="2657616"/>
                  <a:pt x="9119801" y="2639655"/>
                  <a:pt x="9111111" y="2648346"/>
                </a:cubicBezTo>
                <a:cubicBezTo>
                  <a:pt x="9093150" y="2666307"/>
                  <a:pt x="9189326" y="2666307"/>
                  <a:pt x="9195119" y="2669783"/>
                </a:cubicBezTo>
                <a:cubicBezTo>
                  <a:pt x="9469162" y="2678474"/>
                  <a:pt x="9743205" y="2690641"/>
                  <a:pt x="10074605" y="2678474"/>
                </a:cubicBezTo>
                <a:cubicBezTo>
                  <a:pt x="10210178" y="2672680"/>
                  <a:pt x="10342275" y="2678474"/>
                  <a:pt x="10465681" y="2678474"/>
                </a:cubicBezTo>
                <a:cubicBezTo>
                  <a:pt x="10538102" y="2678474"/>
                  <a:pt x="10576920" y="2651243"/>
                  <a:pt x="10631381" y="2657616"/>
                </a:cubicBezTo>
                <a:cubicBezTo>
                  <a:pt x="10652238" y="2660513"/>
                  <a:pt x="10649342" y="2678474"/>
                  <a:pt x="10667302" y="2687744"/>
                </a:cubicBezTo>
                <a:cubicBezTo>
                  <a:pt x="10721763" y="2708601"/>
                  <a:pt x="10748993" y="2684267"/>
                  <a:pt x="10751890" y="2687744"/>
                </a:cubicBezTo>
                <a:cubicBezTo>
                  <a:pt x="10769851" y="2693537"/>
                  <a:pt x="10724660" y="2714975"/>
                  <a:pt x="10724660" y="2705704"/>
                </a:cubicBezTo>
                <a:cubicBezTo>
                  <a:pt x="10721763" y="2735832"/>
                  <a:pt x="10911217" y="2720768"/>
                  <a:pt x="10787811" y="2741626"/>
                </a:cubicBezTo>
                <a:cubicBezTo>
                  <a:pt x="10616317" y="2771754"/>
                  <a:pt x="10884566" y="2732935"/>
                  <a:pt x="10899051" y="2732935"/>
                </a:cubicBezTo>
                <a:cubicBezTo>
                  <a:pt x="10920487" y="2735832"/>
                  <a:pt x="10914114" y="2741626"/>
                  <a:pt x="10938448" y="2750896"/>
                </a:cubicBezTo>
                <a:cubicBezTo>
                  <a:pt x="10908321" y="2741626"/>
                  <a:pt x="10998702" y="2750896"/>
                  <a:pt x="10983639" y="2768857"/>
                </a:cubicBezTo>
                <a:cubicBezTo>
                  <a:pt x="10974369" y="2783921"/>
                  <a:pt x="10905424" y="2771754"/>
                  <a:pt x="10929178" y="2768857"/>
                </a:cubicBezTo>
                <a:cubicBezTo>
                  <a:pt x="10893257" y="2771754"/>
                  <a:pt x="10721763" y="2793191"/>
                  <a:pt x="10817939" y="2808255"/>
                </a:cubicBezTo>
                <a:cubicBezTo>
                  <a:pt x="10923384" y="2823319"/>
                  <a:pt x="10748993" y="2841279"/>
                  <a:pt x="10715969" y="2844176"/>
                </a:cubicBezTo>
                <a:cubicBezTo>
                  <a:pt x="10580396" y="2862137"/>
                  <a:pt x="10745517" y="2859240"/>
                  <a:pt x="10751890" y="2852867"/>
                </a:cubicBezTo>
                <a:cubicBezTo>
                  <a:pt x="10715969" y="2898059"/>
                  <a:pt x="10411799" y="2874304"/>
                  <a:pt x="10390363" y="2901535"/>
                </a:cubicBezTo>
                <a:cubicBezTo>
                  <a:pt x="10381672" y="2910226"/>
                  <a:pt x="10492911" y="2898059"/>
                  <a:pt x="10520142" y="2901535"/>
                </a:cubicBezTo>
                <a:cubicBezTo>
                  <a:pt x="10556063" y="2901535"/>
                  <a:pt x="10517245" y="2910226"/>
                  <a:pt x="10538102" y="2919496"/>
                </a:cubicBezTo>
                <a:cubicBezTo>
                  <a:pt x="10613420" y="2940353"/>
                  <a:pt x="10797081" y="2882995"/>
                  <a:pt x="10853860" y="2901535"/>
                </a:cubicBezTo>
                <a:cubicBezTo>
                  <a:pt x="10857336" y="2916599"/>
                  <a:pt x="10790708" y="2910226"/>
                  <a:pt x="10799978" y="2910226"/>
                </a:cubicBezTo>
                <a:cubicBezTo>
                  <a:pt x="10757684" y="2913122"/>
                  <a:pt x="10468578" y="2943250"/>
                  <a:pt x="10465681" y="2955417"/>
                </a:cubicBezTo>
                <a:cubicBezTo>
                  <a:pt x="10465681" y="2952520"/>
                  <a:pt x="10583293" y="2973378"/>
                  <a:pt x="10586190" y="2973378"/>
                </a:cubicBezTo>
                <a:cubicBezTo>
                  <a:pt x="10625587" y="2973378"/>
                  <a:pt x="10679469" y="2970481"/>
                  <a:pt x="10706699" y="2973378"/>
                </a:cubicBezTo>
                <a:cubicBezTo>
                  <a:pt x="10745517" y="2976854"/>
                  <a:pt x="10941345" y="2961211"/>
                  <a:pt x="10845169" y="2982648"/>
                </a:cubicBezTo>
                <a:cubicBezTo>
                  <a:pt x="10679469" y="3018570"/>
                  <a:pt x="10450617" y="3040007"/>
                  <a:pt x="10306354" y="3075928"/>
                </a:cubicBezTo>
                <a:cubicBezTo>
                  <a:pt x="10231035" y="3093889"/>
                  <a:pt x="10182948" y="3066658"/>
                  <a:pt x="10083296" y="3093889"/>
                </a:cubicBezTo>
                <a:cubicBezTo>
                  <a:pt x="10107629" y="3088095"/>
                  <a:pt x="10095462" y="3118223"/>
                  <a:pt x="10077502" y="3121120"/>
                </a:cubicBezTo>
                <a:cubicBezTo>
                  <a:pt x="10068232" y="3118223"/>
                  <a:pt x="10059541" y="3118223"/>
                  <a:pt x="10056645" y="3111850"/>
                </a:cubicBezTo>
                <a:cubicBezTo>
                  <a:pt x="10062438" y="3121120"/>
                  <a:pt x="10071129" y="3121120"/>
                  <a:pt x="10077502" y="3121120"/>
                </a:cubicBezTo>
                <a:cubicBezTo>
                  <a:pt x="10122693" y="3126914"/>
                  <a:pt x="10233932" y="3114747"/>
                  <a:pt x="10269853" y="3111850"/>
                </a:cubicBezTo>
                <a:cubicBezTo>
                  <a:pt x="10312147" y="3111850"/>
                  <a:pt x="10456990" y="3100262"/>
                  <a:pt x="10528832" y="3093889"/>
                </a:cubicBezTo>
                <a:cubicBezTo>
                  <a:pt x="10583293" y="3090992"/>
                  <a:pt x="10887463" y="3048697"/>
                  <a:pt x="10899051" y="3075928"/>
                </a:cubicBezTo>
                <a:cubicBezTo>
                  <a:pt x="10917590" y="3114747"/>
                  <a:pt x="10830105" y="3106056"/>
                  <a:pt x="10779121" y="3111850"/>
                </a:cubicBezTo>
                <a:cubicBezTo>
                  <a:pt x="10685842" y="3126914"/>
                  <a:pt x="10574023" y="3141978"/>
                  <a:pt x="10483641" y="3151248"/>
                </a:cubicBezTo>
                <a:cubicBezTo>
                  <a:pt x="10480744" y="3151248"/>
                  <a:pt x="10327211" y="3157041"/>
                  <a:pt x="10327211" y="3159938"/>
                </a:cubicBezTo>
                <a:cubicBezTo>
                  <a:pt x="10312147" y="3190066"/>
                  <a:pt x="10523039" y="3178478"/>
                  <a:pt x="10408323" y="3187169"/>
                </a:cubicBezTo>
                <a:cubicBezTo>
                  <a:pt x="10266956" y="3199336"/>
                  <a:pt x="10047375" y="3196439"/>
                  <a:pt x="9917595" y="3214400"/>
                </a:cubicBezTo>
                <a:cubicBezTo>
                  <a:pt x="9893841" y="3220194"/>
                  <a:pt x="9881674" y="3232361"/>
                  <a:pt x="9863714" y="3232361"/>
                </a:cubicBezTo>
                <a:cubicBezTo>
                  <a:pt x="9815626" y="3238155"/>
                  <a:pt x="9568814" y="3229464"/>
                  <a:pt x="9556647" y="3241631"/>
                </a:cubicBezTo>
                <a:cubicBezTo>
                  <a:pt x="9553750" y="3247425"/>
                  <a:pt x="9688744" y="3253798"/>
                  <a:pt x="9704387" y="3253798"/>
                </a:cubicBezTo>
                <a:cubicBezTo>
                  <a:pt x="9767538" y="3253798"/>
                  <a:pt x="10059541" y="3253798"/>
                  <a:pt x="9872984" y="3262489"/>
                </a:cubicBezTo>
                <a:cubicBezTo>
                  <a:pt x="9794189" y="3265385"/>
                  <a:pt x="9773332" y="3256695"/>
                  <a:pt x="9704387" y="3262489"/>
                </a:cubicBezTo>
                <a:cubicBezTo>
                  <a:pt x="9692220" y="3262489"/>
                  <a:pt x="9430344" y="3259592"/>
                  <a:pt x="9418177" y="3271759"/>
                </a:cubicBezTo>
                <a:cubicBezTo>
                  <a:pt x="9415280" y="3271759"/>
                  <a:pt x="9700911" y="3286823"/>
                  <a:pt x="9685847" y="3280449"/>
                </a:cubicBezTo>
                <a:cubicBezTo>
                  <a:pt x="9710181" y="3286823"/>
                  <a:pt x="9607632" y="3292616"/>
                  <a:pt x="9596044" y="3289719"/>
                </a:cubicBezTo>
                <a:cubicBezTo>
                  <a:pt x="9610529" y="3292616"/>
                  <a:pt x="9770435" y="3298410"/>
                  <a:pt x="9788396" y="3298410"/>
                </a:cubicBezTo>
                <a:cubicBezTo>
                  <a:pt x="9896738" y="3289719"/>
                  <a:pt x="10011454" y="3307680"/>
                  <a:pt x="10113423" y="3307680"/>
                </a:cubicBezTo>
                <a:cubicBezTo>
                  <a:pt x="10191638" y="3307680"/>
                  <a:pt x="10540999" y="3262489"/>
                  <a:pt x="10604151" y="3277552"/>
                </a:cubicBezTo>
                <a:cubicBezTo>
                  <a:pt x="10589087" y="3277552"/>
                  <a:pt x="10574023" y="3298410"/>
                  <a:pt x="10576920" y="3298410"/>
                </a:cubicBezTo>
                <a:cubicBezTo>
                  <a:pt x="10553166" y="3307680"/>
                  <a:pt x="10490014" y="3328538"/>
                  <a:pt x="10465681" y="3334911"/>
                </a:cubicBezTo>
                <a:cubicBezTo>
                  <a:pt x="10339378" y="3370833"/>
                  <a:pt x="10607047" y="3362142"/>
                  <a:pt x="10640651" y="3352872"/>
                </a:cubicBezTo>
                <a:cubicBezTo>
                  <a:pt x="10619214" y="3373730"/>
                  <a:pt x="10598357" y="3362142"/>
                  <a:pt x="10576920" y="3365039"/>
                </a:cubicBezTo>
                <a:cubicBezTo>
                  <a:pt x="10561856" y="3365039"/>
                  <a:pt x="10426863" y="3377206"/>
                  <a:pt x="10502181" y="3383000"/>
                </a:cubicBezTo>
                <a:cubicBezTo>
                  <a:pt x="10589087" y="3388793"/>
                  <a:pt x="10688739" y="3358666"/>
                  <a:pt x="10751890" y="3352872"/>
                </a:cubicBezTo>
                <a:cubicBezTo>
                  <a:pt x="10797081" y="3349975"/>
                  <a:pt x="10950615" y="3349975"/>
                  <a:pt x="10947718" y="3343602"/>
                </a:cubicBezTo>
                <a:cubicBezTo>
                  <a:pt x="10959305" y="3355769"/>
                  <a:pt x="10845169" y="3380103"/>
                  <a:pt x="10794184" y="3383000"/>
                </a:cubicBezTo>
                <a:cubicBezTo>
                  <a:pt x="10805772" y="3385897"/>
                  <a:pt x="10820835" y="3388793"/>
                  <a:pt x="10817939" y="3391690"/>
                </a:cubicBezTo>
                <a:cubicBezTo>
                  <a:pt x="10812145" y="3395167"/>
                  <a:pt x="10779121" y="3406754"/>
                  <a:pt x="10742620" y="3400960"/>
                </a:cubicBezTo>
                <a:cubicBezTo>
                  <a:pt x="10730454" y="3370833"/>
                  <a:pt x="10694532" y="3410230"/>
                  <a:pt x="10742620" y="3400960"/>
                </a:cubicBezTo>
                <a:cubicBezTo>
                  <a:pt x="10712493" y="3418921"/>
                  <a:pt x="10688739" y="3406754"/>
                  <a:pt x="10658611" y="3410230"/>
                </a:cubicBezTo>
                <a:cubicBezTo>
                  <a:pt x="10640651" y="3413127"/>
                  <a:pt x="10513769" y="3422397"/>
                  <a:pt x="10595460" y="3428191"/>
                </a:cubicBezTo>
                <a:cubicBezTo>
                  <a:pt x="10688739" y="3433985"/>
                  <a:pt x="10779121" y="3400960"/>
                  <a:pt x="10853860" y="3400960"/>
                </a:cubicBezTo>
                <a:cubicBezTo>
                  <a:pt x="10890360" y="3400960"/>
                  <a:pt x="10950615" y="3418921"/>
                  <a:pt x="10983639" y="3418921"/>
                </a:cubicBezTo>
                <a:cubicBezTo>
                  <a:pt x="11071124" y="3422397"/>
                  <a:pt x="11224657" y="3398063"/>
                  <a:pt x="11122109" y="3418921"/>
                </a:cubicBezTo>
                <a:cubicBezTo>
                  <a:pt x="11049687" y="3433985"/>
                  <a:pt x="10875296" y="3464113"/>
                  <a:pt x="10799978" y="3473383"/>
                </a:cubicBezTo>
                <a:cubicBezTo>
                  <a:pt x="10613420" y="3497137"/>
                  <a:pt x="10510872" y="3479177"/>
                  <a:pt x="10399632" y="3512201"/>
                </a:cubicBezTo>
                <a:cubicBezTo>
                  <a:pt x="10384569" y="3515098"/>
                  <a:pt x="10390363" y="3527265"/>
                  <a:pt x="10381672" y="3530741"/>
                </a:cubicBezTo>
                <a:cubicBezTo>
                  <a:pt x="10330108" y="3539432"/>
                  <a:pt x="10266956" y="3545226"/>
                  <a:pt x="10225242" y="3548702"/>
                </a:cubicBezTo>
                <a:cubicBezTo>
                  <a:pt x="10104732" y="3563766"/>
                  <a:pt x="10206702" y="3563766"/>
                  <a:pt x="10261163" y="3557393"/>
                </a:cubicBezTo>
                <a:cubicBezTo>
                  <a:pt x="10315044" y="3551599"/>
                  <a:pt x="10495808" y="3554496"/>
                  <a:pt x="10547372" y="3548702"/>
                </a:cubicBezTo>
                <a:cubicBezTo>
                  <a:pt x="10580396" y="3545226"/>
                  <a:pt x="10540999" y="3524368"/>
                  <a:pt x="10604151" y="3530741"/>
                </a:cubicBezTo>
                <a:cubicBezTo>
                  <a:pt x="10607047" y="3530741"/>
                  <a:pt x="10591984" y="3560290"/>
                  <a:pt x="10586190" y="3557393"/>
                </a:cubicBezTo>
                <a:cubicBezTo>
                  <a:pt x="10607047" y="3572457"/>
                  <a:pt x="10694532" y="3554496"/>
                  <a:pt x="10751890" y="3548702"/>
                </a:cubicBezTo>
                <a:cubicBezTo>
                  <a:pt x="10815042" y="3542329"/>
                  <a:pt x="10868923" y="3521471"/>
                  <a:pt x="10920487" y="3530741"/>
                </a:cubicBezTo>
                <a:cubicBezTo>
                  <a:pt x="10809248" y="3554496"/>
                  <a:pt x="10775644" y="3551599"/>
                  <a:pt x="10706699" y="3557393"/>
                </a:cubicBezTo>
                <a:cubicBezTo>
                  <a:pt x="10682366" y="3560290"/>
                  <a:pt x="10393839" y="3596791"/>
                  <a:pt x="10528832" y="3596791"/>
                </a:cubicBezTo>
                <a:cubicBezTo>
                  <a:pt x="10679469" y="3590418"/>
                  <a:pt x="10784914" y="3560290"/>
                  <a:pt x="10938448" y="3548702"/>
                </a:cubicBezTo>
                <a:cubicBezTo>
                  <a:pt x="11022457" y="3542329"/>
                  <a:pt x="11158030" y="3521471"/>
                  <a:pt x="11224657" y="3530741"/>
                </a:cubicBezTo>
                <a:cubicBezTo>
                  <a:pt x="11257681" y="3533638"/>
                  <a:pt x="11221760" y="3542329"/>
                  <a:pt x="11242618" y="3548702"/>
                </a:cubicBezTo>
                <a:cubicBezTo>
                  <a:pt x="11248412" y="3548702"/>
                  <a:pt x="11290706" y="3548702"/>
                  <a:pt x="11290706" y="3548702"/>
                </a:cubicBezTo>
                <a:cubicBezTo>
                  <a:pt x="11284912" y="3572457"/>
                  <a:pt x="11107045" y="3581727"/>
                  <a:pt x="11104148" y="3584624"/>
                </a:cubicBezTo>
                <a:cubicBezTo>
                  <a:pt x="11091981" y="3608958"/>
                  <a:pt x="11191054" y="3587521"/>
                  <a:pt x="11188157" y="3584624"/>
                </a:cubicBezTo>
                <a:cubicBezTo>
                  <a:pt x="11239721" y="3590418"/>
                  <a:pt x="11176569" y="3593894"/>
                  <a:pt x="11206117" y="3605482"/>
                </a:cubicBezTo>
                <a:cubicBezTo>
                  <a:pt x="11266372" y="3623442"/>
                  <a:pt x="11345167" y="3602585"/>
                  <a:pt x="11251308" y="3623442"/>
                </a:cubicBezTo>
                <a:cubicBezTo>
                  <a:pt x="11185260" y="3639086"/>
                  <a:pt x="11101251" y="3639086"/>
                  <a:pt x="11058957" y="3650673"/>
                </a:cubicBezTo>
                <a:cubicBezTo>
                  <a:pt x="11031727" y="3657046"/>
                  <a:pt x="11013766" y="3675007"/>
                  <a:pt x="11001599" y="3677904"/>
                </a:cubicBezTo>
                <a:cubicBezTo>
                  <a:pt x="10926281" y="3695865"/>
                  <a:pt x="10797081" y="3705135"/>
                  <a:pt x="10715969" y="3717302"/>
                </a:cubicBezTo>
                <a:cubicBezTo>
                  <a:pt x="10685842" y="3720199"/>
                  <a:pt x="10414696" y="3735263"/>
                  <a:pt x="10408323" y="3743953"/>
                </a:cubicBezTo>
                <a:cubicBezTo>
                  <a:pt x="10402529" y="3756120"/>
                  <a:pt x="10495808" y="3753223"/>
                  <a:pt x="10502181" y="3753223"/>
                </a:cubicBezTo>
                <a:cubicBezTo>
                  <a:pt x="10754787" y="3741056"/>
                  <a:pt x="11019560" y="3677904"/>
                  <a:pt x="11233348" y="3677904"/>
                </a:cubicBezTo>
                <a:cubicBezTo>
                  <a:pt x="11209594" y="3710929"/>
                  <a:pt x="11314460" y="3668634"/>
                  <a:pt x="11335897" y="3687174"/>
                </a:cubicBezTo>
                <a:cubicBezTo>
                  <a:pt x="11341690" y="3690071"/>
                  <a:pt x="11272745" y="3705135"/>
                  <a:pt x="11272745" y="3705135"/>
                </a:cubicBezTo>
                <a:cubicBezTo>
                  <a:pt x="10959305" y="3756120"/>
                  <a:pt x="10604151" y="3786248"/>
                  <a:pt x="10327211" y="3825646"/>
                </a:cubicBezTo>
                <a:cubicBezTo>
                  <a:pt x="10390363" y="3852297"/>
                  <a:pt x="10468578" y="3792042"/>
                  <a:pt x="10547372" y="3816376"/>
                </a:cubicBezTo>
                <a:cubicBezTo>
                  <a:pt x="10571126" y="3825646"/>
                  <a:pt x="10525935" y="3825646"/>
                  <a:pt x="10520142" y="3825646"/>
                </a:cubicBezTo>
                <a:cubicBezTo>
                  <a:pt x="10369505" y="3849400"/>
                  <a:pt x="10589087" y="3834337"/>
                  <a:pt x="10613420" y="3837233"/>
                </a:cubicBezTo>
                <a:cubicBezTo>
                  <a:pt x="10667302" y="3840710"/>
                  <a:pt x="10775644" y="3831440"/>
                  <a:pt x="10827209" y="3837233"/>
                </a:cubicBezTo>
                <a:cubicBezTo>
                  <a:pt x="10902527" y="3840710"/>
                  <a:pt x="10850963" y="3837233"/>
                  <a:pt x="10817939" y="3846504"/>
                </a:cubicBezTo>
                <a:cubicBezTo>
                  <a:pt x="10694532" y="3870838"/>
                  <a:pt x="10420490" y="3891695"/>
                  <a:pt x="10315044" y="3900386"/>
                </a:cubicBezTo>
                <a:cubicBezTo>
                  <a:pt x="10125590" y="3916029"/>
                  <a:pt x="10450617" y="3909656"/>
                  <a:pt x="10456990" y="3909656"/>
                </a:cubicBezTo>
                <a:cubicBezTo>
                  <a:pt x="10547372" y="3916029"/>
                  <a:pt x="10556063" y="3906759"/>
                  <a:pt x="10688739" y="3900386"/>
                </a:cubicBezTo>
                <a:cubicBezTo>
                  <a:pt x="10805772" y="3897489"/>
                  <a:pt x="10727557" y="3906759"/>
                  <a:pt x="10706699" y="3909656"/>
                </a:cubicBezTo>
                <a:cubicBezTo>
                  <a:pt x="10682366" y="3916029"/>
                  <a:pt x="10543896" y="3931093"/>
                  <a:pt x="10595460" y="3936887"/>
                </a:cubicBezTo>
                <a:cubicBezTo>
                  <a:pt x="10670778" y="3949054"/>
                  <a:pt x="10769851" y="3916029"/>
                  <a:pt x="10827209" y="3909656"/>
                </a:cubicBezTo>
                <a:cubicBezTo>
                  <a:pt x="10878193" y="3906759"/>
                  <a:pt x="10956408" y="3888798"/>
                  <a:pt x="11001599" y="3900386"/>
                </a:cubicBezTo>
                <a:cubicBezTo>
                  <a:pt x="10992329" y="3897489"/>
                  <a:pt x="10935551" y="3931093"/>
                  <a:pt x="10938448" y="3918926"/>
                </a:cubicBezTo>
                <a:cubicBezTo>
                  <a:pt x="10935551" y="3936887"/>
                  <a:pt x="10974369" y="3931093"/>
                  <a:pt x="11001599" y="3927617"/>
                </a:cubicBezTo>
                <a:cubicBezTo>
                  <a:pt x="11056060" y="3927617"/>
                  <a:pt x="11272745" y="3909656"/>
                  <a:pt x="11188157" y="3936887"/>
                </a:cubicBezTo>
                <a:cubicBezTo>
                  <a:pt x="11040997" y="3984975"/>
                  <a:pt x="11333000" y="3927617"/>
                  <a:pt x="11345167" y="3936887"/>
                </a:cubicBezTo>
                <a:cubicBezTo>
                  <a:pt x="11371818" y="3967015"/>
                  <a:pt x="11275642" y="3972808"/>
                  <a:pt x="11290706" y="3967015"/>
                </a:cubicBezTo>
                <a:cubicBezTo>
                  <a:pt x="11260578" y="3979182"/>
                  <a:pt x="11239721" y="4000039"/>
                  <a:pt x="11233348" y="4002936"/>
                </a:cubicBezTo>
                <a:cubicBezTo>
                  <a:pt x="11125005" y="4035961"/>
                  <a:pt x="10986536" y="4039437"/>
                  <a:pt x="10845169" y="4057398"/>
                </a:cubicBezTo>
                <a:cubicBezTo>
                  <a:pt x="10721763" y="4075359"/>
                  <a:pt x="10595460" y="4105486"/>
                  <a:pt x="10465681" y="4123447"/>
                </a:cubicBezTo>
                <a:cubicBezTo>
                  <a:pt x="10074605" y="4177330"/>
                  <a:pt x="9490599" y="4165742"/>
                  <a:pt x="8999871" y="4141408"/>
                </a:cubicBezTo>
                <a:cubicBezTo>
                  <a:pt x="8855028" y="4135614"/>
                  <a:pt x="8776813" y="4147781"/>
                  <a:pt x="8647613" y="4141408"/>
                </a:cubicBezTo>
                <a:cubicBezTo>
                  <a:pt x="8524207" y="4138511"/>
                  <a:pt x="8412389" y="4111280"/>
                  <a:pt x="8295355" y="4096216"/>
                </a:cubicBezTo>
                <a:cubicBezTo>
                  <a:pt x="8222934" y="4087526"/>
                  <a:pt x="7966852" y="4053922"/>
                  <a:pt x="8081567" y="4087526"/>
                </a:cubicBezTo>
                <a:cubicBezTo>
                  <a:pt x="8012043" y="4075359"/>
                  <a:pt x="8051441" y="4114177"/>
                  <a:pt x="8081567" y="4087526"/>
                </a:cubicBezTo>
                <a:cubicBezTo>
                  <a:pt x="8144719" y="4090423"/>
                  <a:pt x="8195703" y="4099113"/>
                  <a:pt x="8286085" y="4114177"/>
                </a:cubicBezTo>
                <a:cubicBezTo>
                  <a:pt x="8373571" y="4126344"/>
                  <a:pt x="8527104" y="4159369"/>
                  <a:pt x="8433825" y="4150678"/>
                </a:cubicBezTo>
                <a:cubicBezTo>
                  <a:pt x="8415865" y="4150678"/>
                  <a:pt x="8319110" y="4123447"/>
                  <a:pt x="8295355" y="4132717"/>
                </a:cubicBezTo>
                <a:cubicBezTo>
                  <a:pt x="8295355" y="4111280"/>
                  <a:pt x="8255959" y="4129241"/>
                  <a:pt x="8240895" y="4123447"/>
                </a:cubicBezTo>
                <a:cubicBezTo>
                  <a:pt x="8237998" y="4102590"/>
                  <a:pt x="8202077" y="4120550"/>
                  <a:pt x="8183537" y="4114177"/>
                </a:cubicBezTo>
                <a:cubicBezTo>
                  <a:pt x="8183537" y="4093319"/>
                  <a:pt x="8144719" y="4111280"/>
                  <a:pt x="8129655" y="4105486"/>
                </a:cubicBezTo>
                <a:cubicBezTo>
                  <a:pt x="8108219" y="4075359"/>
                  <a:pt x="8069401" y="4114177"/>
                  <a:pt x="8129655" y="4105486"/>
                </a:cubicBezTo>
                <a:cubicBezTo>
                  <a:pt x="8129655" y="4126344"/>
                  <a:pt x="8168473" y="4108383"/>
                  <a:pt x="8183537" y="4114177"/>
                </a:cubicBezTo>
                <a:cubicBezTo>
                  <a:pt x="8187013" y="4135614"/>
                  <a:pt x="8222934" y="4117653"/>
                  <a:pt x="8240895" y="4123447"/>
                </a:cubicBezTo>
                <a:cubicBezTo>
                  <a:pt x="8240895" y="4144305"/>
                  <a:pt x="8280292" y="4126344"/>
                  <a:pt x="8295355" y="4132717"/>
                </a:cubicBezTo>
                <a:cubicBezTo>
                  <a:pt x="8433825" y="4153575"/>
                  <a:pt x="8608216" y="4195870"/>
                  <a:pt x="8740892" y="4208037"/>
                </a:cubicBezTo>
                <a:cubicBezTo>
                  <a:pt x="9123277" y="4237585"/>
                  <a:pt x="9532314" y="4228894"/>
                  <a:pt x="9890944" y="4243958"/>
                </a:cubicBezTo>
                <a:cubicBezTo>
                  <a:pt x="9977850" y="4246855"/>
                  <a:pt x="10071129" y="4259022"/>
                  <a:pt x="10140653" y="4252649"/>
                </a:cubicBezTo>
                <a:cubicBezTo>
                  <a:pt x="10152820" y="4252649"/>
                  <a:pt x="10167884" y="4234688"/>
                  <a:pt x="10185844" y="4234688"/>
                </a:cubicBezTo>
                <a:cubicBezTo>
                  <a:pt x="10200908" y="4234688"/>
                  <a:pt x="10354441" y="4256125"/>
                  <a:pt x="10354441" y="4261919"/>
                </a:cubicBezTo>
                <a:cubicBezTo>
                  <a:pt x="10354441" y="4286253"/>
                  <a:pt x="10155717" y="4279880"/>
                  <a:pt x="10158614" y="4279880"/>
                </a:cubicBezTo>
                <a:cubicBezTo>
                  <a:pt x="9947723" y="4292047"/>
                  <a:pt x="9448305" y="4292047"/>
                  <a:pt x="9213659" y="4279880"/>
                </a:cubicBezTo>
                <a:cubicBezTo>
                  <a:pt x="8794774" y="4261919"/>
                  <a:pt x="8476119" y="4264816"/>
                  <a:pt x="8111695" y="4198767"/>
                </a:cubicBezTo>
                <a:cubicBezTo>
                  <a:pt x="7970329" y="4171536"/>
                  <a:pt x="7813319" y="4141408"/>
                  <a:pt x="7674849" y="4105486"/>
                </a:cubicBezTo>
                <a:cubicBezTo>
                  <a:pt x="7430934" y="4039437"/>
                  <a:pt x="7160367" y="3927617"/>
                  <a:pt x="6961643" y="3837233"/>
                </a:cubicBezTo>
                <a:cubicBezTo>
                  <a:pt x="6844031" y="3783351"/>
                  <a:pt x="6979603" y="3867361"/>
                  <a:pt x="7006834" y="3882425"/>
                </a:cubicBezTo>
                <a:cubicBezTo>
                  <a:pt x="7277400" y="4024373"/>
                  <a:pt x="7563610" y="4081152"/>
                  <a:pt x="7879947" y="4189496"/>
                </a:cubicBezTo>
                <a:cubicBezTo>
                  <a:pt x="7973225" y="4219624"/>
                  <a:pt x="7783191" y="4186600"/>
                  <a:pt x="7711349" y="4168639"/>
                </a:cubicBezTo>
                <a:cubicBezTo>
                  <a:pt x="7253646" y="4063192"/>
                  <a:pt x="6886325" y="3888798"/>
                  <a:pt x="6569988" y="3687174"/>
                </a:cubicBezTo>
                <a:cubicBezTo>
                  <a:pt x="6290152" y="3509304"/>
                  <a:pt x="6022482" y="3304783"/>
                  <a:pt x="5736272" y="3133287"/>
                </a:cubicBezTo>
                <a:cubicBezTo>
                  <a:pt x="5634303" y="3069555"/>
                  <a:pt x="5538127" y="2994815"/>
                  <a:pt x="5441952" y="2955417"/>
                </a:cubicBezTo>
                <a:cubicBezTo>
                  <a:pt x="5381697" y="2931663"/>
                  <a:pt x="5318546" y="2931663"/>
                  <a:pt x="5254815" y="2910226"/>
                </a:cubicBezTo>
                <a:cubicBezTo>
                  <a:pt x="5173703" y="2880098"/>
                  <a:pt x="5101281" y="2823319"/>
                  <a:pt x="5023066" y="2789715"/>
                </a:cubicBezTo>
                <a:cubicBezTo>
                  <a:pt x="4785524" y="2687744"/>
                  <a:pt x="4523648" y="2591567"/>
                  <a:pt x="4261772" y="2527835"/>
                </a:cubicBezTo>
                <a:cubicBezTo>
                  <a:pt x="4267566" y="2534208"/>
                  <a:pt x="4240336" y="2542899"/>
                  <a:pt x="4234542" y="2537105"/>
                </a:cubicBezTo>
                <a:cubicBezTo>
                  <a:pt x="4231645" y="2534208"/>
                  <a:pt x="4249606" y="2527835"/>
                  <a:pt x="4258296" y="2527835"/>
                </a:cubicBezTo>
                <a:cubicBezTo>
                  <a:pt x="4249606" y="2524938"/>
                  <a:pt x="4237439" y="2522041"/>
                  <a:pt x="4225272" y="2519144"/>
                </a:cubicBezTo>
                <a:cubicBezTo>
                  <a:pt x="4222375" y="2506977"/>
                  <a:pt x="4201518" y="2512771"/>
                  <a:pt x="4189351" y="2509874"/>
                </a:cubicBezTo>
                <a:cubicBezTo>
                  <a:pt x="4177184" y="2482643"/>
                  <a:pt x="4141263" y="2522041"/>
                  <a:pt x="4189351" y="2509874"/>
                </a:cubicBezTo>
                <a:cubicBezTo>
                  <a:pt x="4189351" y="2512771"/>
                  <a:pt x="4189351" y="2516247"/>
                  <a:pt x="4189351" y="2519144"/>
                </a:cubicBezTo>
                <a:cubicBezTo>
                  <a:pt x="4159224" y="2519144"/>
                  <a:pt x="4131994" y="2516247"/>
                  <a:pt x="4114033" y="2501183"/>
                </a:cubicBezTo>
                <a:cubicBezTo>
                  <a:pt x="4165017" y="2509874"/>
                  <a:pt x="4126199" y="2473952"/>
                  <a:pt x="4114033" y="2501183"/>
                </a:cubicBezTo>
                <a:cubicBezTo>
                  <a:pt x="4032921" y="2509874"/>
                  <a:pt x="4147057" y="2473952"/>
                  <a:pt x="4068842" y="2482643"/>
                </a:cubicBezTo>
                <a:cubicBezTo>
                  <a:pt x="3993523" y="2491913"/>
                  <a:pt x="4098969" y="2479746"/>
                  <a:pt x="4020754" y="2473952"/>
                </a:cubicBezTo>
                <a:cubicBezTo>
                  <a:pt x="4002793" y="2455992"/>
                  <a:pt x="3978460" y="2464682"/>
                  <a:pt x="3984833" y="2471056"/>
                </a:cubicBezTo>
                <a:cubicBezTo>
                  <a:pt x="3779735" y="2464682"/>
                  <a:pt x="3578114" y="2410800"/>
                  <a:pt x="3364326" y="2389363"/>
                </a:cubicBezTo>
                <a:cubicBezTo>
                  <a:pt x="3220063" y="2377775"/>
                  <a:pt x="3072323" y="2377775"/>
                  <a:pt x="2918789" y="2371402"/>
                </a:cubicBezTo>
                <a:cubicBezTo>
                  <a:pt x="2662707" y="2362712"/>
                  <a:pt x="2397935" y="2320417"/>
                  <a:pt x="2130265" y="2344171"/>
                </a:cubicBezTo>
                <a:cubicBezTo>
                  <a:pt x="1561322" y="2392839"/>
                  <a:pt x="973840" y="2398633"/>
                  <a:pt x="516716" y="2567233"/>
                </a:cubicBezTo>
                <a:cubicBezTo>
                  <a:pt x="381143" y="2615321"/>
                  <a:pt x="278594" y="2675577"/>
                  <a:pt x="230506" y="2669783"/>
                </a:cubicBezTo>
                <a:cubicBezTo>
                  <a:pt x="176045" y="2660513"/>
                  <a:pt x="221236" y="2636179"/>
                  <a:pt x="194585" y="2621115"/>
                </a:cubicBezTo>
                <a:cubicBezTo>
                  <a:pt x="185315" y="2618218"/>
                  <a:pt x="155188" y="2636179"/>
                  <a:pt x="127958" y="2630385"/>
                </a:cubicBezTo>
                <a:cubicBezTo>
                  <a:pt x="97830" y="2624591"/>
                  <a:pt x="67703" y="2591567"/>
                  <a:pt x="25988" y="2585193"/>
                </a:cubicBezTo>
                <a:cubicBezTo>
                  <a:pt x="-64394" y="2573026"/>
                  <a:pt x="109997" y="2527835"/>
                  <a:pt x="109997" y="2527835"/>
                </a:cubicBezTo>
                <a:cubicBezTo>
                  <a:pt x="112894" y="2504080"/>
                  <a:pt x="19615" y="2516247"/>
                  <a:pt x="34679" y="2473952"/>
                </a:cubicBezTo>
                <a:cubicBezTo>
                  <a:pt x="31782" y="2486119"/>
                  <a:pt x="170252" y="2419491"/>
                  <a:pt x="155188" y="2425864"/>
                </a:cubicBezTo>
                <a:cubicBezTo>
                  <a:pt x="227609" y="2392839"/>
                  <a:pt x="89140" y="2443825"/>
                  <a:pt x="82767" y="2438031"/>
                </a:cubicBezTo>
                <a:cubicBezTo>
                  <a:pt x="79870" y="2434555"/>
                  <a:pt x="109997" y="2407324"/>
                  <a:pt x="109997" y="2407324"/>
                </a:cubicBezTo>
                <a:cubicBezTo>
                  <a:pt x="130854" y="2398633"/>
                  <a:pt x="143021" y="2395736"/>
                  <a:pt x="145918" y="2395736"/>
                </a:cubicBezTo>
                <a:cubicBezTo>
                  <a:pt x="143021" y="2395736"/>
                  <a:pt x="125061" y="2395736"/>
                  <a:pt x="100727" y="2389363"/>
                </a:cubicBezTo>
                <a:cubicBezTo>
                  <a:pt x="-10512" y="2362712"/>
                  <a:pt x="167355" y="2296083"/>
                  <a:pt x="164458" y="2287392"/>
                </a:cubicBezTo>
                <a:cubicBezTo>
                  <a:pt x="155188" y="2247994"/>
                  <a:pt x="92036" y="2287392"/>
                  <a:pt x="92036" y="2260161"/>
                </a:cubicBezTo>
                <a:cubicBezTo>
                  <a:pt x="89140" y="2214970"/>
                  <a:pt x="152291" y="2224240"/>
                  <a:pt x="191109" y="2187739"/>
                </a:cubicBezTo>
                <a:cubicBezTo>
                  <a:pt x="182418" y="2190636"/>
                  <a:pt x="209649" y="2146023"/>
                  <a:pt x="212546" y="2154714"/>
                </a:cubicBezTo>
                <a:cubicBezTo>
                  <a:pt x="209649" y="2128063"/>
                  <a:pt x="182418" y="2146023"/>
                  <a:pt x="194585" y="2122269"/>
                </a:cubicBezTo>
                <a:cubicBezTo>
                  <a:pt x="194585" y="2119372"/>
                  <a:pt x="230506" y="2125166"/>
                  <a:pt x="230506" y="2122269"/>
                </a:cubicBezTo>
                <a:cubicBezTo>
                  <a:pt x="236300" y="2092141"/>
                  <a:pt x="212546" y="2095038"/>
                  <a:pt x="212546" y="2074180"/>
                </a:cubicBezTo>
                <a:cubicBezTo>
                  <a:pt x="206173" y="2004655"/>
                  <a:pt x="260634" y="2028989"/>
                  <a:pt x="293658" y="2019719"/>
                </a:cubicBezTo>
                <a:cubicBezTo>
                  <a:pt x="299452" y="2019719"/>
                  <a:pt x="317991" y="2001758"/>
                  <a:pt x="323785" y="2001758"/>
                </a:cubicBezTo>
                <a:cubicBezTo>
                  <a:pt x="422858" y="1962939"/>
                  <a:pt x="299452" y="2001758"/>
                  <a:pt x="284388" y="2001758"/>
                </a:cubicBezTo>
                <a:cubicBezTo>
                  <a:pt x="266427" y="2001758"/>
                  <a:pt x="185315" y="1993067"/>
                  <a:pt x="212546" y="1953669"/>
                </a:cubicBezTo>
                <a:cubicBezTo>
                  <a:pt x="227609" y="1929335"/>
                  <a:pt x="302928" y="1968733"/>
                  <a:pt x="323785" y="1935709"/>
                </a:cubicBezTo>
                <a:cubicBezTo>
                  <a:pt x="333055" y="1917748"/>
                  <a:pt x="266427" y="1935709"/>
                  <a:pt x="257737" y="1926438"/>
                </a:cubicBezTo>
                <a:cubicBezTo>
                  <a:pt x="260634" y="1929335"/>
                  <a:pt x="263530" y="1872556"/>
                  <a:pt x="257737" y="1890517"/>
                </a:cubicBezTo>
                <a:cubicBezTo>
                  <a:pt x="278594" y="1805927"/>
                  <a:pt x="411270" y="1760736"/>
                  <a:pt x="555534" y="1712647"/>
                </a:cubicBezTo>
                <a:cubicBezTo>
                  <a:pt x="847537" y="1616470"/>
                  <a:pt x="1284383" y="1562588"/>
                  <a:pt x="1612307" y="1538254"/>
                </a:cubicBezTo>
                <a:cubicBezTo>
                  <a:pt x="2461086" y="1475102"/>
                  <a:pt x="3436747" y="1511023"/>
                  <a:pt x="4156327" y="1667456"/>
                </a:cubicBezTo>
                <a:cubicBezTo>
                  <a:pt x="3665599" y="1556215"/>
                  <a:pt x="3171975" y="1468728"/>
                  <a:pt x="2641850" y="1444974"/>
                </a:cubicBezTo>
                <a:cubicBezTo>
                  <a:pt x="2485420" y="1439180"/>
                  <a:pt x="2316823" y="1439180"/>
                  <a:pt x="2148226" y="1444974"/>
                </a:cubicBezTo>
                <a:cubicBezTo>
                  <a:pt x="2112304" y="1447871"/>
                  <a:pt x="1892143" y="1460038"/>
                  <a:pt x="1991795" y="1444974"/>
                </a:cubicBezTo>
                <a:cubicBezTo>
                  <a:pt x="2145329" y="1420640"/>
                  <a:pt x="2331886" y="1417743"/>
                  <a:pt x="2491214" y="1417743"/>
                </a:cubicBezTo>
                <a:cubicBezTo>
                  <a:pt x="2557841" y="1417743"/>
                  <a:pt x="2707898" y="1414846"/>
                  <a:pt x="2593762" y="1399782"/>
                </a:cubicBezTo>
                <a:cubicBezTo>
                  <a:pt x="2446023" y="1378924"/>
                  <a:pt x="2235711" y="1409052"/>
                  <a:pt x="2057843" y="1417743"/>
                </a:cubicBezTo>
                <a:cubicBezTo>
                  <a:pt x="1859119" y="1427013"/>
                  <a:pt x="1678355" y="1429910"/>
                  <a:pt x="1509758" y="1444974"/>
                </a:cubicBezTo>
                <a:cubicBezTo>
                  <a:pt x="1157500" y="1475102"/>
                  <a:pt x="898522" y="1535357"/>
                  <a:pt x="627955" y="1610676"/>
                </a:cubicBezTo>
                <a:cubicBezTo>
                  <a:pt x="594931" y="1622264"/>
                  <a:pt x="344642" y="1694686"/>
                  <a:pt x="480215" y="1640804"/>
                </a:cubicBezTo>
                <a:cubicBezTo>
                  <a:pt x="540470" y="1616470"/>
                  <a:pt x="600724" y="1604303"/>
                  <a:pt x="660979" y="1586342"/>
                </a:cubicBezTo>
                <a:cubicBezTo>
                  <a:pt x="676043" y="1580549"/>
                  <a:pt x="793655" y="1544048"/>
                  <a:pt x="917061" y="1520293"/>
                </a:cubicBezTo>
                <a:cubicBezTo>
                  <a:pt x="1097246" y="1480895"/>
                  <a:pt x="1332471" y="1444974"/>
                  <a:pt x="1473837" y="1435704"/>
                </a:cubicBezTo>
                <a:cubicBezTo>
                  <a:pt x="1925168" y="1405576"/>
                  <a:pt x="2440229" y="1372551"/>
                  <a:pt x="2852741" y="1369654"/>
                </a:cubicBezTo>
                <a:cubicBezTo>
                  <a:pt x="2903726" y="1369654"/>
                  <a:pt x="3081593" y="1376028"/>
                  <a:pt x="3012068" y="1360384"/>
                </a:cubicBezTo>
                <a:cubicBezTo>
                  <a:pt x="2912996" y="1342424"/>
                  <a:pt x="2707898" y="1342424"/>
                  <a:pt x="2632580" y="1333733"/>
                </a:cubicBezTo>
                <a:cubicBezTo>
                  <a:pt x="2554365" y="1327360"/>
                  <a:pt x="2364911" y="1333733"/>
                  <a:pt x="2491214" y="1324463"/>
                </a:cubicBezTo>
                <a:cubicBezTo>
                  <a:pt x="2722962" y="1309399"/>
                  <a:pt x="2958187" y="1330836"/>
                  <a:pt x="3159808" y="1342424"/>
                </a:cubicBezTo>
                <a:cubicBezTo>
                  <a:pt x="3945435" y="1390512"/>
                  <a:pt x="4695142" y="1604303"/>
                  <a:pt x="5321443" y="1881247"/>
                </a:cubicBezTo>
                <a:cubicBezTo>
                  <a:pt x="5321443" y="1890517"/>
                  <a:pt x="5330133" y="1887620"/>
                  <a:pt x="5339403" y="1890517"/>
                </a:cubicBezTo>
                <a:cubicBezTo>
                  <a:pt x="5339403" y="1917748"/>
                  <a:pt x="5378221" y="1881247"/>
                  <a:pt x="5339403" y="1890517"/>
                </a:cubicBezTo>
                <a:cubicBezTo>
                  <a:pt x="5339403" y="1881247"/>
                  <a:pt x="5327236" y="1881247"/>
                  <a:pt x="5321443" y="1881247"/>
                </a:cubicBezTo>
                <a:cubicBezTo>
                  <a:pt x="4908930" y="1676726"/>
                  <a:pt x="4436164" y="1511023"/>
                  <a:pt x="3909514" y="1409052"/>
                </a:cubicBezTo>
                <a:cubicBezTo>
                  <a:pt x="3824926" y="1390512"/>
                  <a:pt x="3565947" y="1348797"/>
                  <a:pt x="3734544" y="1369654"/>
                </a:cubicBezTo>
                <a:cubicBezTo>
                  <a:pt x="3852157" y="1384718"/>
                  <a:pt x="3809863" y="1357487"/>
                  <a:pt x="3752505" y="1342424"/>
                </a:cubicBezTo>
                <a:cubicBezTo>
                  <a:pt x="3686456" y="1324463"/>
                  <a:pt x="3626202" y="1321566"/>
                  <a:pt x="3572320" y="1315772"/>
                </a:cubicBezTo>
                <a:cubicBezTo>
                  <a:pt x="3578114" y="1312296"/>
                  <a:pt x="3481939" y="1285644"/>
                  <a:pt x="3466875" y="1294335"/>
                </a:cubicBezTo>
                <a:cubicBezTo>
                  <a:pt x="3479041" y="1279271"/>
                  <a:pt x="3545090" y="1285644"/>
                  <a:pt x="3557257" y="1288541"/>
                </a:cubicBezTo>
                <a:cubicBezTo>
                  <a:pt x="3689353" y="1294335"/>
                  <a:pt x="3837093" y="1321566"/>
                  <a:pt x="3975563" y="1342424"/>
                </a:cubicBezTo>
                <a:cubicBezTo>
                  <a:pt x="4378805" y="1409052"/>
                  <a:pt x="4749024" y="1535357"/>
                  <a:pt x="5077527" y="1658765"/>
                </a:cubicBezTo>
                <a:cubicBezTo>
                  <a:pt x="5080424" y="1685996"/>
                  <a:pt x="5116345" y="1649495"/>
                  <a:pt x="5077527" y="1658765"/>
                </a:cubicBezTo>
                <a:cubicBezTo>
                  <a:pt x="5011479" y="1604303"/>
                  <a:pt x="4921097" y="1577072"/>
                  <a:pt x="4836509" y="1547524"/>
                </a:cubicBezTo>
                <a:cubicBezTo>
                  <a:pt x="4484251" y="1414846"/>
                  <a:pt x="4063048" y="1333733"/>
                  <a:pt x="3698623" y="1249143"/>
                </a:cubicBezTo>
                <a:cubicBezTo>
                  <a:pt x="3864323" y="1261310"/>
                  <a:pt x="4014961" y="1288541"/>
                  <a:pt x="4153430" y="1315772"/>
                </a:cubicBezTo>
                <a:cubicBezTo>
                  <a:pt x="4162120" y="1318669"/>
                  <a:pt x="4367218" y="1360384"/>
                  <a:pt x="4273939" y="1333733"/>
                </a:cubicBezTo>
                <a:cubicBezTo>
                  <a:pt x="4225272" y="1321566"/>
                  <a:pt x="4249606" y="1324463"/>
                  <a:pt x="4162120" y="1306502"/>
                </a:cubicBezTo>
                <a:cubicBezTo>
                  <a:pt x="4086802" y="1291438"/>
                  <a:pt x="4011484" y="1279271"/>
                  <a:pt x="3957602" y="1258413"/>
                </a:cubicBezTo>
                <a:cubicBezTo>
                  <a:pt x="3801172" y="1203952"/>
                  <a:pt x="4071738" y="1236976"/>
                  <a:pt x="4078111" y="1231183"/>
                </a:cubicBezTo>
                <a:cubicBezTo>
                  <a:pt x="4075215" y="1234079"/>
                  <a:pt x="3870117" y="1180197"/>
                  <a:pt x="3864323" y="1177300"/>
                </a:cubicBezTo>
                <a:cubicBezTo>
                  <a:pt x="4189351" y="1203952"/>
                  <a:pt x="4445433" y="1297232"/>
                  <a:pt x="4725269" y="1369654"/>
                </a:cubicBezTo>
                <a:cubicBezTo>
                  <a:pt x="4728166" y="1399782"/>
                  <a:pt x="4764087" y="1360384"/>
                  <a:pt x="4725269" y="1369654"/>
                </a:cubicBezTo>
                <a:cubicBezTo>
                  <a:pt x="4475561" y="1279271"/>
                  <a:pt x="4285527" y="1221912"/>
                  <a:pt x="4002793" y="1168030"/>
                </a:cubicBezTo>
                <a:cubicBezTo>
                  <a:pt x="3822029" y="1132109"/>
                  <a:pt x="3809863" y="1135005"/>
                  <a:pt x="3614615" y="1092711"/>
                </a:cubicBezTo>
                <a:cubicBezTo>
                  <a:pt x="3590281" y="1086917"/>
                  <a:pt x="3210793" y="1038828"/>
                  <a:pt x="3204999" y="1026661"/>
                </a:cubicBezTo>
                <a:cubicBezTo>
                  <a:pt x="3204999" y="1020288"/>
                  <a:pt x="3240920" y="1008701"/>
                  <a:pt x="3243817" y="1008701"/>
                </a:cubicBezTo>
                <a:cubicBezTo>
                  <a:pt x="3298278" y="1005224"/>
                  <a:pt x="3340572" y="1014494"/>
                  <a:pt x="3409517" y="1017391"/>
                </a:cubicBezTo>
                <a:cubicBezTo>
                  <a:pt x="3617511" y="1032455"/>
                  <a:pt x="3791902" y="1047519"/>
                  <a:pt x="3984833" y="1074750"/>
                </a:cubicBezTo>
                <a:cubicBezTo>
                  <a:pt x="3993523" y="1074750"/>
                  <a:pt x="4089699" y="1099084"/>
                  <a:pt x="4105342" y="1083441"/>
                </a:cubicBezTo>
                <a:cubicBezTo>
                  <a:pt x="4111136" y="1077647"/>
                  <a:pt x="3987730" y="1056789"/>
                  <a:pt x="3957602" y="1047519"/>
                </a:cubicBezTo>
                <a:cubicBezTo>
                  <a:pt x="3809863" y="1005224"/>
                  <a:pt x="4083905" y="1035352"/>
                  <a:pt x="4131994" y="1047519"/>
                </a:cubicBezTo>
                <a:cubicBezTo>
                  <a:pt x="4216581" y="1062583"/>
                  <a:pt x="4403139" y="1107775"/>
                  <a:pt x="4318551" y="1074750"/>
                </a:cubicBezTo>
                <a:cubicBezTo>
                  <a:pt x="4180081" y="1020288"/>
                  <a:pt x="4045087" y="1014494"/>
                  <a:pt x="3909514" y="972200"/>
                </a:cubicBezTo>
                <a:cubicBezTo>
                  <a:pt x="3806966" y="939175"/>
                  <a:pt x="3933269" y="948445"/>
                  <a:pt x="3984833" y="954239"/>
                </a:cubicBezTo>
                <a:cubicBezTo>
                  <a:pt x="4114033" y="966406"/>
                  <a:pt x="4159224" y="966406"/>
                  <a:pt x="4282630" y="990160"/>
                </a:cubicBezTo>
                <a:cubicBezTo>
                  <a:pt x="4330718" y="999431"/>
                  <a:pt x="4511481" y="1050416"/>
                  <a:pt x="4403139" y="1008701"/>
                </a:cubicBezTo>
                <a:cubicBezTo>
                  <a:pt x="4363742" y="993637"/>
                  <a:pt x="4294796" y="981470"/>
                  <a:pt x="4261772" y="972200"/>
                </a:cubicBezTo>
                <a:cubicBezTo>
                  <a:pt x="4174287" y="948445"/>
                  <a:pt x="4089699" y="911944"/>
                  <a:pt x="4030024" y="896880"/>
                </a:cubicBezTo>
                <a:cubicBezTo>
                  <a:pt x="3957602" y="878920"/>
                  <a:pt x="3842887" y="873126"/>
                  <a:pt x="3771045" y="851689"/>
                </a:cubicBezTo>
                <a:cubicBezTo>
                  <a:pt x="3659805" y="815767"/>
                  <a:pt x="3857950" y="833728"/>
                  <a:pt x="3864323" y="815767"/>
                </a:cubicBezTo>
                <a:cubicBezTo>
                  <a:pt x="3865772" y="809684"/>
                  <a:pt x="3852881" y="806642"/>
                  <a:pt x="3839266" y="805483"/>
                </a:cubicBezTo>
                <a:lnTo>
                  <a:pt x="3821642" y="805052"/>
                </a:lnTo>
                <a:lnTo>
                  <a:pt x="3848545" y="801753"/>
                </a:lnTo>
                <a:cubicBezTo>
                  <a:pt x="3884203" y="800558"/>
                  <a:pt x="3914729" y="808815"/>
                  <a:pt x="3975563" y="815767"/>
                </a:cubicBezTo>
                <a:cubicBezTo>
                  <a:pt x="3996420" y="842998"/>
                  <a:pt x="4035817" y="803600"/>
                  <a:pt x="3975563" y="815767"/>
                </a:cubicBezTo>
                <a:cubicBezTo>
                  <a:pt x="3954705" y="797806"/>
                  <a:pt x="3852157" y="785639"/>
                  <a:pt x="3939642" y="785639"/>
                </a:cubicBezTo>
                <a:cubicBezTo>
                  <a:pt x="4017857" y="785639"/>
                  <a:pt x="4180081" y="833728"/>
                  <a:pt x="4225272" y="833728"/>
                </a:cubicBezTo>
                <a:cubicBezTo>
                  <a:pt x="4246709" y="848792"/>
                  <a:pt x="4273939" y="851689"/>
                  <a:pt x="4309860" y="851689"/>
                </a:cubicBezTo>
                <a:cubicBezTo>
                  <a:pt x="4322027" y="878920"/>
                  <a:pt x="4357948" y="842998"/>
                  <a:pt x="4309860" y="851689"/>
                </a:cubicBezTo>
                <a:cubicBezTo>
                  <a:pt x="4288424" y="836625"/>
                  <a:pt x="4261772" y="833728"/>
                  <a:pt x="4225272" y="833728"/>
                </a:cubicBezTo>
                <a:cubicBezTo>
                  <a:pt x="4126199" y="788536"/>
                  <a:pt x="3993523" y="779845"/>
                  <a:pt x="3882284" y="749718"/>
                </a:cubicBezTo>
                <a:cubicBezTo>
                  <a:pt x="4225272" y="755512"/>
                  <a:pt x="4466290" y="827934"/>
                  <a:pt x="4755397" y="914841"/>
                </a:cubicBezTo>
                <a:cubicBezTo>
                  <a:pt x="4969185" y="984367"/>
                  <a:pt x="5185870" y="1077647"/>
                  <a:pt x="5375324" y="1158760"/>
                </a:cubicBezTo>
                <a:cubicBezTo>
                  <a:pt x="5703248" y="1294335"/>
                  <a:pt x="5934997" y="1454244"/>
                  <a:pt x="6199770" y="1622264"/>
                </a:cubicBezTo>
                <a:cubicBezTo>
                  <a:pt x="6242064" y="1646598"/>
                  <a:pt x="6437891" y="1797237"/>
                  <a:pt x="6468019" y="1787967"/>
                </a:cubicBezTo>
                <a:cubicBezTo>
                  <a:pt x="6485979" y="1782173"/>
                  <a:pt x="6468019" y="1775800"/>
                  <a:pt x="6458749" y="1770006"/>
                </a:cubicBezTo>
                <a:cubicBezTo>
                  <a:pt x="6398494" y="1712647"/>
                  <a:pt x="6277985" y="1640804"/>
                  <a:pt x="6236270" y="1610676"/>
                </a:cubicBezTo>
                <a:cubicBezTo>
                  <a:pt x="5955854" y="1424116"/>
                  <a:pt x="5730479" y="1273477"/>
                  <a:pt x="5420515" y="1119942"/>
                </a:cubicBezTo>
                <a:cubicBezTo>
                  <a:pt x="5050297" y="936278"/>
                  <a:pt x="4665015" y="800703"/>
                  <a:pt x="4234542" y="686565"/>
                </a:cubicBezTo>
                <a:cubicBezTo>
                  <a:pt x="4207311" y="677295"/>
                  <a:pt x="4162120" y="674398"/>
                  <a:pt x="4141263" y="665128"/>
                </a:cubicBezTo>
                <a:cubicBezTo>
                  <a:pt x="4141263" y="665128"/>
                  <a:pt x="4225272" y="662231"/>
                  <a:pt x="4162120" y="647167"/>
                </a:cubicBezTo>
                <a:cubicBezTo>
                  <a:pt x="4093176" y="632104"/>
                  <a:pt x="3939642" y="604873"/>
                  <a:pt x="3909514" y="593285"/>
                </a:cubicBezTo>
                <a:cubicBezTo>
                  <a:pt x="4297693" y="641374"/>
                  <a:pt x="4629094" y="746821"/>
                  <a:pt x="4957018" y="851689"/>
                </a:cubicBezTo>
                <a:cubicBezTo>
                  <a:pt x="4959915" y="863856"/>
                  <a:pt x="4974978" y="860959"/>
                  <a:pt x="4987145" y="860959"/>
                </a:cubicBezTo>
                <a:cubicBezTo>
                  <a:pt x="4987145" y="873126"/>
                  <a:pt x="5002209" y="870229"/>
                  <a:pt x="5014376" y="870229"/>
                </a:cubicBezTo>
                <a:cubicBezTo>
                  <a:pt x="5020169" y="885293"/>
                  <a:pt x="5026543" y="870229"/>
                  <a:pt x="5014376" y="870229"/>
                </a:cubicBezTo>
                <a:cubicBezTo>
                  <a:pt x="5011479" y="858062"/>
                  <a:pt x="4996415" y="863856"/>
                  <a:pt x="4987145" y="860959"/>
                </a:cubicBezTo>
                <a:cubicBezTo>
                  <a:pt x="4984248" y="848792"/>
                  <a:pt x="4969185" y="851689"/>
                  <a:pt x="4957018" y="851689"/>
                </a:cubicBezTo>
                <a:cubicBezTo>
                  <a:pt x="4806381" y="770575"/>
                  <a:pt x="4634887" y="713217"/>
                  <a:pt x="4466290" y="647167"/>
                </a:cubicBezTo>
                <a:cubicBezTo>
                  <a:pt x="4505688" y="656438"/>
                  <a:pt x="4469187" y="619937"/>
                  <a:pt x="4466290" y="647167"/>
                </a:cubicBezTo>
                <a:cubicBezTo>
                  <a:pt x="4403139" y="647167"/>
                  <a:pt x="4378805" y="619937"/>
                  <a:pt x="4430369" y="619937"/>
                </a:cubicBezTo>
                <a:cubicBezTo>
                  <a:pt x="4538712" y="619937"/>
                  <a:pt x="4710206" y="698153"/>
                  <a:pt x="4782627" y="704526"/>
                </a:cubicBezTo>
                <a:cubicBezTo>
                  <a:pt x="4782627" y="713217"/>
                  <a:pt x="4800588" y="710320"/>
                  <a:pt x="4809278" y="713217"/>
                </a:cubicBezTo>
                <a:cubicBezTo>
                  <a:pt x="4812755" y="722487"/>
                  <a:pt x="4827818" y="719590"/>
                  <a:pt x="4836509" y="722487"/>
                </a:cubicBezTo>
                <a:cubicBezTo>
                  <a:pt x="4839406" y="749718"/>
                  <a:pt x="4875906" y="713217"/>
                  <a:pt x="4836509" y="722487"/>
                </a:cubicBezTo>
                <a:cubicBezTo>
                  <a:pt x="4836509" y="710320"/>
                  <a:pt x="4821446" y="713217"/>
                  <a:pt x="4809278" y="713217"/>
                </a:cubicBezTo>
                <a:cubicBezTo>
                  <a:pt x="4809278" y="701629"/>
                  <a:pt x="4794215" y="704526"/>
                  <a:pt x="4782627" y="704526"/>
                </a:cubicBezTo>
                <a:cubicBezTo>
                  <a:pt x="4703833" y="662231"/>
                  <a:pt x="4655745" y="650064"/>
                  <a:pt x="4550879" y="619937"/>
                </a:cubicBezTo>
                <a:cubicBezTo>
                  <a:pt x="4538712" y="617040"/>
                  <a:pt x="4300590" y="556784"/>
                  <a:pt x="4300590" y="545197"/>
                </a:cubicBezTo>
                <a:cubicBezTo>
                  <a:pt x="4300590" y="545197"/>
                  <a:pt x="4517275" y="568951"/>
                  <a:pt x="4430369" y="545197"/>
                </a:cubicBezTo>
                <a:cubicBezTo>
                  <a:pt x="4291900" y="508696"/>
                  <a:pt x="4180081" y="487838"/>
                  <a:pt x="4050881" y="463504"/>
                </a:cubicBezTo>
                <a:cubicBezTo>
                  <a:pt x="4017857" y="457710"/>
                  <a:pt x="3831299" y="415415"/>
                  <a:pt x="3966293" y="433376"/>
                </a:cubicBezTo>
                <a:cubicBezTo>
                  <a:pt x="4288424" y="481465"/>
                  <a:pt x="4535236" y="548094"/>
                  <a:pt x="4800588" y="637897"/>
                </a:cubicBezTo>
                <a:cubicBezTo>
                  <a:pt x="4821446" y="644271"/>
                  <a:pt x="4957018" y="689462"/>
                  <a:pt x="4911827" y="665128"/>
                </a:cubicBezTo>
                <a:cubicBezTo>
                  <a:pt x="4797691" y="611246"/>
                  <a:pt x="4682975" y="563157"/>
                  <a:pt x="4559569" y="526657"/>
                </a:cubicBezTo>
                <a:cubicBezTo>
                  <a:pt x="4682975" y="541720"/>
                  <a:pt x="4770460" y="596182"/>
                  <a:pt x="4884597" y="619937"/>
                </a:cubicBezTo>
                <a:cubicBezTo>
                  <a:pt x="4890970" y="632104"/>
                  <a:pt x="4896763" y="619937"/>
                  <a:pt x="4884597" y="619937"/>
                </a:cubicBezTo>
                <a:cubicBezTo>
                  <a:pt x="4827818" y="589809"/>
                  <a:pt x="4773357" y="556784"/>
                  <a:pt x="4715999" y="526657"/>
                </a:cubicBezTo>
                <a:cubicBezTo>
                  <a:pt x="4785524" y="526657"/>
                  <a:pt x="4824342" y="566054"/>
                  <a:pt x="4875906" y="574745"/>
                </a:cubicBezTo>
                <a:cubicBezTo>
                  <a:pt x="4899661" y="578221"/>
                  <a:pt x="4926891" y="566054"/>
                  <a:pt x="4957018" y="574745"/>
                </a:cubicBezTo>
                <a:cubicBezTo>
                  <a:pt x="4974978" y="578221"/>
                  <a:pt x="5065360" y="632104"/>
                  <a:pt x="5089694" y="629207"/>
                </a:cubicBezTo>
                <a:cubicBezTo>
                  <a:pt x="5131409" y="619937"/>
                  <a:pt x="5032337" y="599079"/>
                  <a:pt x="5023066" y="593285"/>
                </a:cubicBezTo>
                <a:cubicBezTo>
                  <a:pt x="5020169" y="586912"/>
                  <a:pt x="5041027" y="578221"/>
                  <a:pt x="5050297" y="584015"/>
                </a:cubicBezTo>
                <a:cubicBezTo>
                  <a:pt x="4941954" y="508696"/>
                  <a:pt x="4767564" y="451337"/>
                  <a:pt x="4523648" y="388185"/>
                </a:cubicBezTo>
                <a:cubicBezTo>
                  <a:pt x="4403139" y="355160"/>
                  <a:pt x="4129096" y="294904"/>
                  <a:pt x="4002793" y="268253"/>
                </a:cubicBezTo>
                <a:cubicBezTo>
                  <a:pt x="3993523" y="264777"/>
                  <a:pt x="3888078" y="234649"/>
                  <a:pt x="3948332" y="241022"/>
                </a:cubicBezTo>
                <a:cubicBezTo>
                  <a:pt x="4168494" y="261880"/>
                  <a:pt x="4415306" y="312865"/>
                  <a:pt x="4592594" y="322135"/>
                </a:cubicBezTo>
                <a:cubicBezTo>
                  <a:pt x="4589697" y="316342"/>
                  <a:pt x="4611133" y="304175"/>
                  <a:pt x="4625618" y="322135"/>
                </a:cubicBezTo>
                <a:cubicBezTo>
                  <a:pt x="4689348" y="319238"/>
                  <a:pt x="4737436" y="352263"/>
                  <a:pt x="4782627" y="360954"/>
                </a:cubicBezTo>
                <a:cubicBezTo>
                  <a:pt x="4821446" y="367327"/>
                  <a:pt x="4936161" y="376597"/>
                  <a:pt x="4875906" y="352263"/>
                </a:cubicBezTo>
                <a:cubicBezTo>
                  <a:pt x="4749024" y="297801"/>
                  <a:pt x="4616927" y="292008"/>
                  <a:pt x="4505688" y="231752"/>
                </a:cubicBezTo>
                <a:cubicBezTo>
                  <a:pt x="4345781" y="141369"/>
                  <a:pt x="4637784" y="225958"/>
                  <a:pt x="4707309" y="249713"/>
                </a:cubicBezTo>
                <a:cubicBezTo>
                  <a:pt x="4749024" y="261880"/>
                  <a:pt x="4785524" y="271150"/>
                  <a:pt x="4827818" y="286214"/>
                </a:cubicBezTo>
                <a:cubicBezTo>
                  <a:pt x="4869533" y="301278"/>
                  <a:pt x="4999312" y="342993"/>
                  <a:pt x="4939057" y="312865"/>
                </a:cubicBezTo>
                <a:cubicBezTo>
                  <a:pt x="4881700" y="286214"/>
                  <a:pt x="4824342" y="268253"/>
                  <a:pt x="4773357" y="249713"/>
                </a:cubicBezTo>
                <a:cubicBezTo>
                  <a:pt x="4734539" y="234649"/>
                  <a:pt x="4499315" y="123408"/>
                  <a:pt x="4662118" y="156433"/>
                </a:cubicBezTo>
                <a:cubicBezTo>
                  <a:pt x="4731063" y="168600"/>
                  <a:pt x="4803485" y="207997"/>
                  <a:pt x="4875906" y="231752"/>
                </a:cubicBezTo>
                <a:cubicBezTo>
                  <a:pt x="5104758" y="307072"/>
                  <a:pt x="5306379" y="376597"/>
                  <a:pt x="5505103" y="463504"/>
                </a:cubicBezTo>
                <a:cubicBezTo>
                  <a:pt x="6036966" y="689462"/>
                  <a:pt x="6485979" y="1050416"/>
                  <a:pt x="6940206" y="1333733"/>
                </a:cubicBezTo>
                <a:cubicBezTo>
                  <a:pt x="7166161" y="1475102"/>
                  <a:pt x="7422243" y="1604303"/>
                  <a:pt x="7692809" y="1679623"/>
                </a:cubicBezTo>
                <a:cubicBezTo>
                  <a:pt x="7687015" y="1679623"/>
                  <a:pt x="7681222" y="1682519"/>
                  <a:pt x="7674849" y="1685996"/>
                </a:cubicBezTo>
                <a:cubicBezTo>
                  <a:pt x="7674849" y="1685996"/>
                  <a:pt x="7783191" y="1716124"/>
                  <a:pt x="7813319" y="1721917"/>
                </a:cubicBezTo>
                <a:cubicBezTo>
                  <a:pt x="7936725" y="1754942"/>
                  <a:pt x="8135449" y="1812301"/>
                  <a:pt x="8250165" y="1815198"/>
                </a:cubicBezTo>
                <a:cubicBezTo>
                  <a:pt x="8247268" y="1836055"/>
                  <a:pt x="8283189" y="1820991"/>
                  <a:pt x="8295355" y="1824468"/>
                </a:cubicBezTo>
                <a:cubicBezTo>
                  <a:pt x="8334173" y="1854016"/>
                  <a:pt x="8373571" y="1815198"/>
                  <a:pt x="8295355" y="1824468"/>
                </a:cubicBezTo>
                <a:cubicBezTo>
                  <a:pt x="8298253" y="1805927"/>
                  <a:pt x="8262331" y="1820991"/>
                  <a:pt x="8250165" y="1815198"/>
                </a:cubicBezTo>
                <a:cubicBezTo>
                  <a:pt x="8126759" y="1779276"/>
                  <a:pt x="7979019" y="1764212"/>
                  <a:pt x="7858509" y="1721917"/>
                </a:cubicBezTo>
                <a:cubicBezTo>
                  <a:pt x="7864883" y="1727711"/>
                  <a:pt x="7885740" y="1719020"/>
                  <a:pt x="7888637" y="1721917"/>
                </a:cubicBezTo>
                <a:cubicBezTo>
                  <a:pt x="7870677" y="1697583"/>
                  <a:pt x="7783191" y="1688893"/>
                  <a:pt x="7692809" y="1658765"/>
                </a:cubicBezTo>
                <a:cubicBezTo>
                  <a:pt x="6961643" y="1405576"/>
                  <a:pt x="6497566" y="954239"/>
                  <a:pt x="5874742" y="601976"/>
                </a:cubicBezTo>
                <a:cubicBezTo>
                  <a:pt x="5685288" y="493632"/>
                  <a:pt x="5465706" y="403249"/>
                  <a:pt x="5264085" y="304175"/>
                </a:cubicBezTo>
                <a:cubicBezTo>
                  <a:pt x="5240331" y="292008"/>
                  <a:pt x="5131409" y="234649"/>
                  <a:pt x="5209624" y="258983"/>
                </a:cubicBezTo>
                <a:cubicBezTo>
                  <a:pt x="5333609" y="294904"/>
                  <a:pt x="5474976" y="382391"/>
                  <a:pt x="5571152" y="370224"/>
                </a:cubicBezTo>
                <a:cubicBezTo>
                  <a:pt x="5571152" y="397455"/>
                  <a:pt x="5610549" y="360954"/>
                  <a:pt x="5571152" y="370224"/>
                </a:cubicBezTo>
                <a:cubicBezTo>
                  <a:pt x="5474976" y="331405"/>
                  <a:pt x="5324339" y="207997"/>
                  <a:pt x="5209624" y="147742"/>
                </a:cubicBezTo>
                <a:cubicBezTo>
                  <a:pt x="5176600" y="129202"/>
                  <a:pt x="5017273" y="75319"/>
                  <a:pt x="5107655" y="63152"/>
                </a:cubicBezTo>
                <a:cubicBezTo>
                  <a:pt x="5240331" y="93280"/>
                  <a:pt x="5336507" y="153536"/>
                  <a:pt x="5477873" y="174393"/>
                </a:cubicBezTo>
                <a:cubicBezTo>
                  <a:pt x="5480770" y="201624"/>
                  <a:pt x="5517270" y="165703"/>
                  <a:pt x="5477873" y="174393"/>
                </a:cubicBezTo>
                <a:cubicBezTo>
                  <a:pt x="5441952" y="141369"/>
                  <a:pt x="5387491" y="132678"/>
                  <a:pt x="5348673" y="111241"/>
                </a:cubicBezTo>
                <a:cubicBezTo>
                  <a:pt x="5206727" y="33025"/>
                  <a:pt x="5490040" y="144266"/>
                  <a:pt x="5487143" y="147742"/>
                </a:cubicBezTo>
                <a:cubicBezTo>
                  <a:pt x="5517270" y="135575"/>
                  <a:pt x="5399658" y="75319"/>
                  <a:pt x="5393285" y="63152"/>
                </a:cubicBezTo>
                <a:cubicBezTo>
                  <a:pt x="5393285" y="66049"/>
                  <a:pt x="5444849" y="69526"/>
                  <a:pt x="5450642" y="63152"/>
                </a:cubicBezTo>
                <a:cubicBezTo>
                  <a:pt x="5472079" y="39398"/>
                  <a:pt x="5366634" y="27231"/>
                  <a:pt x="534867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6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7"/>
          <p:cNvSpPr>
            <a:spLocks noGrp="1"/>
          </p:cNvSpPr>
          <p:nvPr>
            <p:ph type="pic" sz="quarter" idx="10"/>
          </p:nvPr>
        </p:nvSpPr>
        <p:spPr>
          <a:xfrm>
            <a:off x="788057" y="1027993"/>
            <a:ext cx="5380459" cy="4981532"/>
          </a:xfrm>
          <a:custGeom>
            <a:avLst/>
            <a:gdLst>
              <a:gd name="connsiteX0" fmla="*/ 2421121 w 5380459"/>
              <a:gd name="connsiteY0" fmla="*/ 4838979 h 4981532"/>
              <a:gd name="connsiteX1" fmla="*/ 2468634 w 5380459"/>
              <a:gd name="connsiteY1" fmla="*/ 4884851 h 4981532"/>
              <a:gd name="connsiteX2" fmla="*/ 2421121 w 5380459"/>
              <a:gd name="connsiteY2" fmla="*/ 4838979 h 4981532"/>
              <a:gd name="connsiteX3" fmla="*/ 3671328 w 5380459"/>
              <a:gd name="connsiteY3" fmla="*/ 4821706 h 4981532"/>
              <a:gd name="connsiteX4" fmla="*/ 3669609 w 5380459"/>
              <a:gd name="connsiteY4" fmla="*/ 4845465 h 4981532"/>
              <a:gd name="connsiteX5" fmla="*/ 3684550 w 5380459"/>
              <a:gd name="connsiteY5" fmla="*/ 4822487 h 4981532"/>
              <a:gd name="connsiteX6" fmla="*/ 3671328 w 5380459"/>
              <a:gd name="connsiteY6" fmla="*/ 4821706 h 4981532"/>
              <a:gd name="connsiteX7" fmla="*/ 2938749 w 5380459"/>
              <a:gd name="connsiteY7" fmla="*/ 4745522 h 4981532"/>
              <a:gd name="connsiteX8" fmla="*/ 2899574 w 5380459"/>
              <a:gd name="connsiteY8" fmla="*/ 4783447 h 4981532"/>
              <a:gd name="connsiteX9" fmla="*/ 2938749 w 5380459"/>
              <a:gd name="connsiteY9" fmla="*/ 4745522 h 4981532"/>
              <a:gd name="connsiteX10" fmla="*/ 3825388 w 5380459"/>
              <a:gd name="connsiteY10" fmla="*/ 4527986 h 4981532"/>
              <a:gd name="connsiteX11" fmla="*/ 3787355 w 5380459"/>
              <a:gd name="connsiteY11" fmla="*/ 4574920 h 4981532"/>
              <a:gd name="connsiteX12" fmla="*/ 3825388 w 5380459"/>
              <a:gd name="connsiteY12" fmla="*/ 4527986 h 4981532"/>
              <a:gd name="connsiteX13" fmla="*/ 2012310 w 5380459"/>
              <a:gd name="connsiteY13" fmla="*/ 4481846 h 4981532"/>
              <a:gd name="connsiteX14" fmla="*/ 1989281 w 5380459"/>
              <a:gd name="connsiteY14" fmla="*/ 4496702 h 4981532"/>
              <a:gd name="connsiteX15" fmla="*/ 2012310 w 5380459"/>
              <a:gd name="connsiteY15" fmla="*/ 4481846 h 4981532"/>
              <a:gd name="connsiteX16" fmla="*/ 1283231 w 5380459"/>
              <a:gd name="connsiteY16" fmla="*/ 4341374 h 4981532"/>
              <a:gd name="connsiteX17" fmla="*/ 1314463 w 5380459"/>
              <a:gd name="connsiteY17" fmla="*/ 4349477 h 4981532"/>
              <a:gd name="connsiteX18" fmla="*/ 1573818 w 5380459"/>
              <a:gd name="connsiteY18" fmla="*/ 4488577 h 4981532"/>
              <a:gd name="connsiteX19" fmla="*/ 1831815 w 5380459"/>
              <a:gd name="connsiteY19" fmla="*/ 4666841 h 4981532"/>
              <a:gd name="connsiteX20" fmla="*/ 2068086 w 5380459"/>
              <a:gd name="connsiteY20" fmla="*/ 4768128 h 4981532"/>
              <a:gd name="connsiteX21" fmla="*/ 2076233 w 5380459"/>
              <a:gd name="connsiteY21" fmla="*/ 4830250 h 4981532"/>
              <a:gd name="connsiteX22" fmla="*/ 1777500 w 5380459"/>
              <a:gd name="connsiteY22" fmla="*/ 4753273 h 4981532"/>
              <a:gd name="connsiteX23" fmla="*/ 1573818 w 5380459"/>
              <a:gd name="connsiteY23" fmla="*/ 4629028 h 4981532"/>
              <a:gd name="connsiteX24" fmla="*/ 1439388 w 5380459"/>
              <a:gd name="connsiteY24" fmla="*/ 4566905 h 4981532"/>
              <a:gd name="connsiteX25" fmla="*/ 1337547 w 5380459"/>
              <a:gd name="connsiteY25" fmla="*/ 4411600 h 4981532"/>
              <a:gd name="connsiteX26" fmla="*/ 1283231 w 5380459"/>
              <a:gd name="connsiteY26" fmla="*/ 4341374 h 4981532"/>
              <a:gd name="connsiteX27" fmla="*/ 3991665 w 5380459"/>
              <a:gd name="connsiteY27" fmla="*/ 4318358 h 4981532"/>
              <a:gd name="connsiteX28" fmla="*/ 3896544 w 5380459"/>
              <a:gd name="connsiteY28" fmla="*/ 4334533 h 4981532"/>
              <a:gd name="connsiteX29" fmla="*/ 3944104 w 5380459"/>
              <a:gd name="connsiteY29" fmla="*/ 4372274 h 4981532"/>
              <a:gd name="connsiteX30" fmla="*/ 3991665 w 5380459"/>
              <a:gd name="connsiteY30" fmla="*/ 4318358 h 4981532"/>
              <a:gd name="connsiteX31" fmla="*/ 1386373 w 5380459"/>
              <a:gd name="connsiteY31" fmla="*/ 4232557 h 4981532"/>
              <a:gd name="connsiteX32" fmla="*/ 1424792 w 5380459"/>
              <a:gd name="connsiteY32" fmla="*/ 4287142 h 4981532"/>
              <a:gd name="connsiteX33" fmla="*/ 1362268 w 5380459"/>
              <a:gd name="connsiteY33" fmla="*/ 4232854 h 4981532"/>
              <a:gd name="connsiteX34" fmla="*/ 1386373 w 5380459"/>
              <a:gd name="connsiteY34" fmla="*/ 4232557 h 4981532"/>
              <a:gd name="connsiteX35" fmla="*/ 3865049 w 5380459"/>
              <a:gd name="connsiteY35" fmla="*/ 4070746 h 4981532"/>
              <a:gd name="connsiteX36" fmla="*/ 3833676 w 5380459"/>
              <a:gd name="connsiteY36" fmla="*/ 4101748 h 4981532"/>
              <a:gd name="connsiteX37" fmla="*/ 3865049 w 5380459"/>
              <a:gd name="connsiteY37" fmla="*/ 4070746 h 4981532"/>
              <a:gd name="connsiteX38" fmla="*/ 1683756 w 5380459"/>
              <a:gd name="connsiteY38" fmla="*/ 4046143 h 4981532"/>
              <a:gd name="connsiteX39" fmla="*/ 1721868 w 5380459"/>
              <a:gd name="connsiteY39" fmla="*/ 4193767 h 4981532"/>
              <a:gd name="connsiteX40" fmla="*/ 1879760 w 5380459"/>
              <a:gd name="connsiteY40" fmla="*/ 4256067 h 4981532"/>
              <a:gd name="connsiteX41" fmla="*/ 1683756 w 5380459"/>
              <a:gd name="connsiteY41" fmla="*/ 4046143 h 4981532"/>
              <a:gd name="connsiteX42" fmla="*/ 4367789 w 5380459"/>
              <a:gd name="connsiteY42" fmla="*/ 3938210 h 4981532"/>
              <a:gd name="connsiteX43" fmla="*/ 4336547 w 5380459"/>
              <a:gd name="connsiteY43" fmla="*/ 4070746 h 4981532"/>
              <a:gd name="connsiteX44" fmla="*/ 4367789 w 5380459"/>
              <a:gd name="connsiteY44" fmla="*/ 3954439 h 4981532"/>
              <a:gd name="connsiteX45" fmla="*/ 4367789 w 5380459"/>
              <a:gd name="connsiteY45" fmla="*/ 3938210 h 4981532"/>
              <a:gd name="connsiteX46" fmla="*/ 4572545 w 5380459"/>
              <a:gd name="connsiteY46" fmla="*/ 3923131 h 4981532"/>
              <a:gd name="connsiteX47" fmla="*/ 4486039 w 5380459"/>
              <a:gd name="connsiteY47" fmla="*/ 4015192 h 4981532"/>
              <a:gd name="connsiteX48" fmla="*/ 4572545 w 5380459"/>
              <a:gd name="connsiteY48" fmla="*/ 3923131 h 4981532"/>
              <a:gd name="connsiteX49" fmla="*/ 1546432 w 5380459"/>
              <a:gd name="connsiteY49" fmla="*/ 3914713 h 4981532"/>
              <a:gd name="connsiteX50" fmla="*/ 1503581 w 5380459"/>
              <a:gd name="connsiteY50" fmla="*/ 3961013 h 4981532"/>
              <a:gd name="connsiteX51" fmla="*/ 1565880 w 5380459"/>
              <a:gd name="connsiteY51" fmla="*/ 3915322 h 4981532"/>
              <a:gd name="connsiteX52" fmla="*/ 1546432 w 5380459"/>
              <a:gd name="connsiteY52" fmla="*/ 3914713 h 4981532"/>
              <a:gd name="connsiteX53" fmla="*/ 2577490 w 5380459"/>
              <a:gd name="connsiteY53" fmla="*/ 3813243 h 4981532"/>
              <a:gd name="connsiteX54" fmla="*/ 2546385 w 5380459"/>
              <a:gd name="connsiteY54" fmla="*/ 3906749 h 4981532"/>
              <a:gd name="connsiteX55" fmla="*/ 2609948 w 5380459"/>
              <a:gd name="connsiteY55" fmla="*/ 4054462 h 4981532"/>
              <a:gd name="connsiteX56" fmla="*/ 2632939 w 5380459"/>
              <a:gd name="connsiteY56" fmla="*/ 3992124 h 4981532"/>
              <a:gd name="connsiteX57" fmla="*/ 2577490 w 5380459"/>
              <a:gd name="connsiteY57" fmla="*/ 3813243 h 4981532"/>
              <a:gd name="connsiteX58" fmla="*/ 2197099 w 5380459"/>
              <a:gd name="connsiteY58" fmla="*/ 3810745 h 4981532"/>
              <a:gd name="connsiteX59" fmla="*/ 2193018 w 5380459"/>
              <a:gd name="connsiteY59" fmla="*/ 3813312 h 4981532"/>
              <a:gd name="connsiteX60" fmla="*/ 2201181 w 5380459"/>
              <a:gd name="connsiteY60" fmla="*/ 3813312 h 4981532"/>
              <a:gd name="connsiteX61" fmla="*/ 2197099 w 5380459"/>
              <a:gd name="connsiteY61" fmla="*/ 3810745 h 4981532"/>
              <a:gd name="connsiteX62" fmla="*/ 2766359 w 5380459"/>
              <a:gd name="connsiteY62" fmla="*/ 3713740 h 4981532"/>
              <a:gd name="connsiteX63" fmla="*/ 2758216 w 5380459"/>
              <a:gd name="connsiteY63" fmla="*/ 3767495 h 4981532"/>
              <a:gd name="connsiteX64" fmla="*/ 2766359 w 5380459"/>
              <a:gd name="connsiteY64" fmla="*/ 3713740 h 4981532"/>
              <a:gd name="connsiteX65" fmla="*/ 3198103 w 5380459"/>
              <a:gd name="connsiteY65" fmla="*/ 3666403 h 4981532"/>
              <a:gd name="connsiteX66" fmla="*/ 3158545 w 5380459"/>
              <a:gd name="connsiteY66" fmla="*/ 3713699 h 4981532"/>
              <a:gd name="connsiteX67" fmla="*/ 3198103 w 5380459"/>
              <a:gd name="connsiteY67" fmla="*/ 3666403 h 4981532"/>
              <a:gd name="connsiteX68" fmla="*/ 1934991 w 5380459"/>
              <a:gd name="connsiteY68" fmla="*/ 3650916 h 4981532"/>
              <a:gd name="connsiteX69" fmla="*/ 2005810 w 5380459"/>
              <a:gd name="connsiteY69" fmla="*/ 3736628 h 4981532"/>
              <a:gd name="connsiteX70" fmla="*/ 1941800 w 5380459"/>
              <a:gd name="connsiteY70" fmla="*/ 3650916 h 4981532"/>
              <a:gd name="connsiteX71" fmla="*/ 1934991 w 5380459"/>
              <a:gd name="connsiteY71" fmla="*/ 3650916 h 4981532"/>
              <a:gd name="connsiteX72" fmla="*/ 2114356 w 5380459"/>
              <a:gd name="connsiteY72" fmla="*/ 3603879 h 4981532"/>
              <a:gd name="connsiteX73" fmla="*/ 2060114 w 5380459"/>
              <a:gd name="connsiteY73" fmla="*/ 3682265 h 4981532"/>
              <a:gd name="connsiteX74" fmla="*/ 2169954 w 5380459"/>
              <a:gd name="connsiteY74" fmla="*/ 3728215 h 4981532"/>
              <a:gd name="connsiteX75" fmla="*/ 2114356 w 5380459"/>
              <a:gd name="connsiteY75" fmla="*/ 3603879 h 4981532"/>
              <a:gd name="connsiteX76" fmla="*/ 1376677 w 5380459"/>
              <a:gd name="connsiteY76" fmla="*/ 3581076 h 4981532"/>
              <a:gd name="connsiteX77" fmla="*/ 1384827 w 5380459"/>
              <a:gd name="connsiteY77" fmla="*/ 3620165 h 4981532"/>
              <a:gd name="connsiteX78" fmla="*/ 1376677 w 5380459"/>
              <a:gd name="connsiteY78" fmla="*/ 3581076 h 4981532"/>
              <a:gd name="connsiteX79" fmla="*/ 1322912 w 5380459"/>
              <a:gd name="connsiteY79" fmla="*/ 3480356 h 4981532"/>
              <a:gd name="connsiteX80" fmla="*/ 1322335 w 5380459"/>
              <a:gd name="connsiteY80" fmla="*/ 3510824 h 4981532"/>
              <a:gd name="connsiteX81" fmla="*/ 1337339 w 5380459"/>
              <a:gd name="connsiteY81" fmla="*/ 3481218 h 4981532"/>
              <a:gd name="connsiteX82" fmla="*/ 1322912 w 5380459"/>
              <a:gd name="connsiteY82" fmla="*/ 3480356 h 4981532"/>
              <a:gd name="connsiteX83" fmla="*/ 1831856 w 5380459"/>
              <a:gd name="connsiteY83" fmla="*/ 3456477 h 4981532"/>
              <a:gd name="connsiteX84" fmla="*/ 1825012 w 5380459"/>
              <a:gd name="connsiteY84" fmla="*/ 3464572 h 4981532"/>
              <a:gd name="connsiteX85" fmla="*/ 1831856 w 5380459"/>
              <a:gd name="connsiteY85" fmla="*/ 3456477 h 4981532"/>
              <a:gd name="connsiteX86" fmla="*/ 4352568 w 5380459"/>
              <a:gd name="connsiteY86" fmla="*/ 3308861 h 4981532"/>
              <a:gd name="connsiteX87" fmla="*/ 4305039 w 5380459"/>
              <a:gd name="connsiteY87" fmla="*/ 3418559 h 4981532"/>
              <a:gd name="connsiteX88" fmla="*/ 4250719 w 5380459"/>
              <a:gd name="connsiteY88" fmla="*/ 3464605 h 4981532"/>
              <a:gd name="connsiteX89" fmla="*/ 4163808 w 5380459"/>
              <a:gd name="connsiteY89" fmla="*/ 3526902 h 4981532"/>
              <a:gd name="connsiteX90" fmla="*/ 4101341 w 5380459"/>
              <a:gd name="connsiteY90" fmla="*/ 3674520 h 4981532"/>
              <a:gd name="connsiteX91" fmla="*/ 4180104 w 5380459"/>
              <a:gd name="connsiteY91" fmla="*/ 3666394 h 4981532"/>
              <a:gd name="connsiteX92" fmla="*/ 4257509 w 5380459"/>
              <a:gd name="connsiteY92" fmla="*/ 3566176 h 4981532"/>
              <a:gd name="connsiteX93" fmla="*/ 4352568 w 5380459"/>
              <a:gd name="connsiteY93" fmla="*/ 3316987 h 4981532"/>
              <a:gd name="connsiteX94" fmla="*/ 4352568 w 5380459"/>
              <a:gd name="connsiteY94" fmla="*/ 3308861 h 4981532"/>
              <a:gd name="connsiteX95" fmla="*/ 1337688 w 5380459"/>
              <a:gd name="connsiteY95" fmla="*/ 3262831 h 4981532"/>
              <a:gd name="connsiteX96" fmla="*/ 1337688 w 5380459"/>
              <a:gd name="connsiteY96" fmla="*/ 3294090 h 4981532"/>
              <a:gd name="connsiteX97" fmla="*/ 1447234 w 5380459"/>
              <a:gd name="connsiteY97" fmla="*/ 3333504 h 4981532"/>
              <a:gd name="connsiteX98" fmla="*/ 1337688 w 5380459"/>
              <a:gd name="connsiteY98" fmla="*/ 3262831 h 4981532"/>
              <a:gd name="connsiteX99" fmla="*/ 4297097 w 5380459"/>
              <a:gd name="connsiteY99" fmla="*/ 3146961 h 4981532"/>
              <a:gd name="connsiteX100" fmla="*/ 4251125 w 5380459"/>
              <a:gd name="connsiteY100" fmla="*/ 3254895 h 4981532"/>
              <a:gd name="connsiteX101" fmla="*/ 4344420 w 5380459"/>
              <a:gd name="connsiteY101" fmla="*/ 3285925 h 4981532"/>
              <a:gd name="connsiteX102" fmla="*/ 4297097 w 5380459"/>
              <a:gd name="connsiteY102" fmla="*/ 3146961 h 4981532"/>
              <a:gd name="connsiteX103" fmla="*/ 952785 w 5380459"/>
              <a:gd name="connsiteY103" fmla="*/ 3061434 h 4981532"/>
              <a:gd name="connsiteX104" fmla="*/ 905254 w 5380459"/>
              <a:gd name="connsiteY104" fmla="*/ 3099330 h 4981532"/>
              <a:gd name="connsiteX105" fmla="*/ 929698 w 5380459"/>
              <a:gd name="connsiteY105" fmla="*/ 3240087 h 4981532"/>
              <a:gd name="connsiteX106" fmla="*/ 944637 w 5380459"/>
              <a:gd name="connsiteY106" fmla="*/ 3317233 h 4981532"/>
              <a:gd name="connsiteX107" fmla="*/ 992165 w 5380459"/>
              <a:gd name="connsiteY107" fmla="*/ 3394379 h 4981532"/>
              <a:gd name="connsiteX108" fmla="*/ 1085867 w 5380459"/>
              <a:gd name="connsiteY108" fmla="*/ 3573033 h 4981532"/>
              <a:gd name="connsiteX109" fmla="*/ 1156482 w 5380459"/>
              <a:gd name="connsiteY109" fmla="*/ 3666420 h 4981532"/>
              <a:gd name="connsiteX110" fmla="*/ 1110311 w 5380459"/>
              <a:gd name="connsiteY110" fmla="*/ 3510775 h 4981532"/>
              <a:gd name="connsiteX111" fmla="*/ 1079077 w 5380459"/>
              <a:gd name="connsiteY111" fmla="*/ 3317233 h 4981532"/>
              <a:gd name="connsiteX112" fmla="*/ 952785 w 5380459"/>
              <a:gd name="connsiteY112" fmla="*/ 3061434 h 4981532"/>
              <a:gd name="connsiteX113" fmla="*/ 4658189 w 5380459"/>
              <a:gd name="connsiteY113" fmla="*/ 3037440 h 4981532"/>
              <a:gd name="connsiteX114" fmla="*/ 4525243 w 5380459"/>
              <a:gd name="connsiteY114" fmla="*/ 3092900 h 4981532"/>
              <a:gd name="connsiteX115" fmla="*/ 4485902 w 5380459"/>
              <a:gd name="connsiteY115" fmla="*/ 3418899 h 4981532"/>
              <a:gd name="connsiteX116" fmla="*/ 4477763 w 5380459"/>
              <a:gd name="connsiteY116" fmla="*/ 3643445 h 4981532"/>
              <a:gd name="connsiteX117" fmla="*/ 4548305 w 5380459"/>
              <a:gd name="connsiteY117" fmla="*/ 3581221 h 4981532"/>
              <a:gd name="connsiteX118" fmla="*/ 4618848 w 5380459"/>
              <a:gd name="connsiteY118" fmla="*/ 3333679 h 4981532"/>
              <a:gd name="connsiteX119" fmla="*/ 4674468 w 5380459"/>
              <a:gd name="connsiteY119" fmla="*/ 3418899 h 4981532"/>
              <a:gd name="connsiteX120" fmla="*/ 4603925 w 5380459"/>
              <a:gd name="connsiteY120" fmla="*/ 3518998 h 4981532"/>
              <a:gd name="connsiteX121" fmla="*/ 4618848 w 5380459"/>
              <a:gd name="connsiteY121" fmla="*/ 3659677 h 4981532"/>
              <a:gd name="connsiteX122" fmla="*/ 4595786 w 5380459"/>
              <a:gd name="connsiteY122" fmla="*/ 3782772 h 4981532"/>
              <a:gd name="connsiteX123" fmla="*/ 4643267 w 5380459"/>
              <a:gd name="connsiteY123" fmla="*/ 3813884 h 4981532"/>
              <a:gd name="connsiteX124" fmla="*/ 4713809 w 5380459"/>
              <a:gd name="connsiteY124" fmla="*/ 3643445 h 4981532"/>
              <a:gd name="connsiteX125" fmla="*/ 4768072 w 5380459"/>
              <a:gd name="connsiteY125" fmla="*/ 3255223 h 4981532"/>
              <a:gd name="connsiteX126" fmla="*/ 4681251 w 5380459"/>
              <a:gd name="connsiteY126" fmla="*/ 3037440 h 4981532"/>
              <a:gd name="connsiteX127" fmla="*/ 4658189 w 5380459"/>
              <a:gd name="connsiteY127" fmla="*/ 3037440 h 4981532"/>
              <a:gd name="connsiteX128" fmla="*/ 4187321 w 5380459"/>
              <a:gd name="connsiteY128" fmla="*/ 3037440 h 4981532"/>
              <a:gd name="connsiteX129" fmla="*/ 4195466 w 5380459"/>
              <a:gd name="connsiteY129" fmla="*/ 3037440 h 4981532"/>
              <a:gd name="connsiteX130" fmla="*/ 4187321 w 5380459"/>
              <a:gd name="connsiteY130" fmla="*/ 3037440 h 4981532"/>
              <a:gd name="connsiteX131" fmla="*/ 301280 w 5380459"/>
              <a:gd name="connsiteY131" fmla="*/ 3014077 h 4981532"/>
              <a:gd name="connsiteX132" fmla="*/ 309465 w 5380459"/>
              <a:gd name="connsiteY132" fmla="*/ 3061645 h 4981532"/>
              <a:gd name="connsiteX133" fmla="*/ 301280 w 5380459"/>
              <a:gd name="connsiteY133" fmla="*/ 3014077 h 4981532"/>
              <a:gd name="connsiteX134" fmla="*/ 247193 w 5380459"/>
              <a:gd name="connsiteY134" fmla="*/ 2928389 h 4981532"/>
              <a:gd name="connsiteX135" fmla="*/ 262116 w 5380459"/>
              <a:gd name="connsiteY135" fmla="*/ 2968279 h 4981532"/>
              <a:gd name="connsiteX136" fmla="*/ 230824 w 5380459"/>
              <a:gd name="connsiteY136" fmla="*/ 2928919 h 4981532"/>
              <a:gd name="connsiteX137" fmla="*/ 247193 w 5380459"/>
              <a:gd name="connsiteY137" fmla="*/ 2928389 h 4981532"/>
              <a:gd name="connsiteX138" fmla="*/ 18679 w 5380459"/>
              <a:gd name="connsiteY138" fmla="*/ 2860460 h 4981532"/>
              <a:gd name="connsiteX139" fmla="*/ 50166 w 5380459"/>
              <a:gd name="connsiteY139" fmla="*/ 2898297 h 4981532"/>
              <a:gd name="connsiteX140" fmla="*/ 18679 w 5380459"/>
              <a:gd name="connsiteY140" fmla="*/ 2860460 h 4981532"/>
              <a:gd name="connsiteX141" fmla="*/ 230460 w 5380459"/>
              <a:gd name="connsiteY141" fmla="*/ 2843793 h 4981532"/>
              <a:gd name="connsiteX142" fmla="*/ 238534 w 5380459"/>
              <a:gd name="connsiteY142" fmla="*/ 2851867 h 4981532"/>
              <a:gd name="connsiteX143" fmla="*/ 230460 w 5380459"/>
              <a:gd name="connsiteY143" fmla="*/ 2843793 h 4981532"/>
              <a:gd name="connsiteX144" fmla="*/ 4757529 w 5380459"/>
              <a:gd name="connsiteY144" fmla="*/ 2829051 h 4981532"/>
              <a:gd name="connsiteX145" fmla="*/ 4720954 w 5380459"/>
              <a:gd name="connsiteY145" fmla="*/ 2875137 h 4981532"/>
              <a:gd name="connsiteX146" fmla="*/ 4768367 w 5380459"/>
              <a:gd name="connsiteY146" fmla="*/ 2983473 h 4981532"/>
              <a:gd name="connsiteX147" fmla="*/ 4776494 w 5380459"/>
              <a:gd name="connsiteY147" fmla="*/ 2835865 h 4981532"/>
              <a:gd name="connsiteX148" fmla="*/ 4757529 w 5380459"/>
              <a:gd name="connsiteY148" fmla="*/ 2829051 h 4981532"/>
              <a:gd name="connsiteX149" fmla="*/ 4305092 w 5380459"/>
              <a:gd name="connsiteY149" fmla="*/ 2812843 h 4981532"/>
              <a:gd name="connsiteX150" fmla="*/ 4288838 w 5380459"/>
              <a:gd name="connsiteY150" fmla="*/ 2820934 h 4981532"/>
              <a:gd name="connsiteX151" fmla="*/ 4242786 w 5380459"/>
              <a:gd name="connsiteY151" fmla="*/ 2951728 h 4981532"/>
              <a:gd name="connsiteX152" fmla="*/ 4305092 w 5380459"/>
              <a:gd name="connsiteY152" fmla="*/ 2812843 h 4981532"/>
              <a:gd name="connsiteX153" fmla="*/ 1210624 w 5380459"/>
              <a:gd name="connsiteY153" fmla="*/ 2745927 h 4981532"/>
              <a:gd name="connsiteX154" fmla="*/ 1220317 w 5380459"/>
              <a:gd name="connsiteY154" fmla="*/ 2797902 h 4981532"/>
              <a:gd name="connsiteX155" fmla="*/ 1220317 w 5380459"/>
              <a:gd name="connsiteY155" fmla="*/ 2750802 h 4981532"/>
              <a:gd name="connsiteX156" fmla="*/ 1210624 w 5380459"/>
              <a:gd name="connsiteY156" fmla="*/ 2745927 h 4981532"/>
              <a:gd name="connsiteX157" fmla="*/ 43075 w 5380459"/>
              <a:gd name="connsiteY157" fmla="*/ 2704908 h 4981532"/>
              <a:gd name="connsiteX158" fmla="*/ 43075 w 5380459"/>
              <a:gd name="connsiteY158" fmla="*/ 2804905 h 4981532"/>
              <a:gd name="connsiteX159" fmla="*/ 43075 w 5380459"/>
              <a:gd name="connsiteY159" fmla="*/ 2704908 h 4981532"/>
              <a:gd name="connsiteX160" fmla="*/ 4703192 w 5380459"/>
              <a:gd name="connsiteY160" fmla="*/ 2702202 h 4981532"/>
              <a:gd name="connsiteX161" fmla="*/ 4697419 w 5380459"/>
              <a:gd name="connsiteY161" fmla="*/ 2727395 h 4981532"/>
              <a:gd name="connsiteX162" fmla="*/ 4713839 w 5380459"/>
              <a:gd name="connsiteY162" fmla="*/ 2704322 h 4981532"/>
              <a:gd name="connsiteX163" fmla="*/ 4703192 w 5380459"/>
              <a:gd name="connsiteY163" fmla="*/ 2702202 h 4981532"/>
              <a:gd name="connsiteX164" fmla="*/ 4336308 w 5380459"/>
              <a:gd name="connsiteY164" fmla="*/ 2673343 h 4981532"/>
              <a:gd name="connsiteX165" fmla="*/ 4273784 w 5380459"/>
              <a:gd name="connsiteY165" fmla="*/ 2758544 h 4981532"/>
              <a:gd name="connsiteX166" fmla="*/ 4336308 w 5380459"/>
              <a:gd name="connsiteY166" fmla="*/ 2673343 h 4981532"/>
              <a:gd name="connsiteX167" fmla="*/ 4367788 w 5380459"/>
              <a:gd name="connsiteY167" fmla="*/ 2557442 h 4981532"/>
              <a:gd name="connsiteX168" fmla="*/ 4321242 w 5380459"/>
              <a:gd name="connsiteY168" fmla="*/ 2619419 h 4981532"/>
              <a:gd name="connsiteX169" fmla="*/ 4367788 w 5380459"/>
              <a:gd name="connsiteY169" fmla="*/ 2557442 h 4981532"/>
              <a:gd name="connsiteX170" fmla="*/ 1518232 w 5380459"/>
              <a:gd name="connsiteY170" fmla="*/ 2549358 h 4981532"/>
              <a:gd name="connsiteX171" fmla="*/ 1495020 w 5380459"/>
              <a:gd name="connsiteY171" fmla="*/ 2557466 h 4981532"/>
              <a:gd name="connsiteX172" fmla="*/ 1455425 w 5380459"/>
              <a:gd name="connsiteY172" fmla="*/ 2742596 h 4981532"/>
              <a:gd name="connsiteX173" fmla="*/ 1534617 w 5380459"/>
              <a:gd name="connsiteY173" fmla="*/ 2976374 h 4981532"/>
              <a:gd name="connsiteX174" fmla="*/ 1574213 w 5380459"/>
              <a:gd name="connsiteY174" fmla="*/ 2991238 h 4981532"/>
              <a:gd name="connsiteX175" fmla="*/ 1574213 w 5380459"/>
              <a:gd name="connsiteY175" fmla="*/ 2920970 h 4981532"/>
              <a:gd name="connsiteX176" fmla="*/ 1526424 w 5380459"/>
              <a:gd name="connsiteY176" fmla="*/ 2835837 h 4981532"/>
              <a:gd name="connsiteX177" fmla="*/ 1518232 w 5380459"/>
              <a:gd name="connsiteY177" fmla="*/ 2549358 h 4981532"/>
              <a:gd name="connsiteX178" fmla="*/ 10475 w 5380459"/>
              <a:gd name="connsiteY178" fmla="*/ 2517612 h 4981532"/>
              <a:gd name="connsiteX179" fmla="*/ 43301 w 5380459"/>
              <a:gd name="connsiteY179" fmla="*/ 2571791 h 4981532"/>
              <a:gd name="connsiteX180" fmla="*/ 10475 w 5380459"/>
              <a:gd name="connsiteY180" fmla="*/ 2517612 h 4981532"/>
              <a:gd name="connsiteX181" fmla="*/ 290064 w 5380459"/>
              <a:gd name="connsiteY181" fmla="*/ 2500530 h 4981532"/>
              <a:gd name="connsiteX182" fmla="*/ 301053 w 5380459"/>
              <a:gd name="connsiteY182" fmla="*/ 2509516 h 4981532"/>
              <a:gd name="connsiteX183" fmla="*/ 278062 w 5380459"/>
              <a:gd name="connsiteY183" fmla="*/ 2696686 h 4981532"/>
              <a:gd name="connsiteX184" fmla="*/ 184745 w 5380459"/>
              <a:gd name="connsiteY184" fmla="*/ 2657353 h 4981532"/>
              <a:gd name="connsiteX185" fmla="*/ 278062 w 5380459"/>
              <a:gd name="connsiteY185" fmla="*/ 2502734 h 4981532"/>
              <a:gd name="connsiteX186" fmla="*/ 290064 w 5380459"/>
              <a:gd name="connsiteY186" fmla="*/ 2500530 h 4981532"/>
              <a:gd name="connsiteX187" fmla="*/ 4533131 w 5380459"/>
              <a:gd name="connsiteY187" fmla="*/ 2378727 h 4981532"/>
              <a:gd name="connsiteX188" fmla="*/ 4548107 w 5380459"/>
              <a:gd name="connsiteY188" fmla="*/ 2486901 h 4981532"/>
              <a:gd name="connsiteX189" fmla="*/ 4485479 w 5380459"/>
              <a:gd name="connsiteY189" fmla="*/ 2563975 h 4981532"/>
              <a:gd name="connsiteX190" fmla="*/ 4477310 w 5380459"/>
              <a:gd name="connsiteY190" fmla="*/ 2696488 h 4981532"/>
              <a:gd name="connsiteX191" fmla="*/ 4524962 w 5380459"/>
              <a:gd name="connsiteY191" fmla="*/ 2889848 h 4981532"/>
              <a:gd name="connsiteX192" fmla="*/ 4595759 w 5380459"/>
              <a:gd name="connsiteY192" fmla="*/ 3022361 h 4981532"/>
              <a:gd name="connsiteX193" fmla="*/ 4579421 w 5380459"/>
              <a:gd name="connsiteY193" fmla="*/ 2874974 h 4981532"/>
              <a:gd name="connsiteX194" fmla="*/ 4572614 w 5380459"/>
              <a:gd name="connsiteY194" fmla="*/ 2735701 h 4981532"/>
              <a:gd name="connsiteX195" fmla="*/ 4572614 w 5380459"/>
              <a:gd name="connsiteY195" fmla="*/ 2611301 h 4981532"/>
              <a:gd name="connsiteX196" fmla="*/ 4539938 w 5380459"/>
              <a:gd name="connsiteY196" fmla="*/ 2393601 h 4981532"/>
              <a:gd name="connsiteX197" fmla="*/ 4539938 w 5380459"/>
              <a:gd name="connsiteY197" fmla="*/ 2385488 h 4981532"/>
              <a:gd name="connsiteX198" fmla="*/ 4533131 w 5380459"/>
              <a:gd name="connsiteY198" fmla="*/ 2378727 h 4981532"/>
              <a:gd name="connsiteX199" fmla="*/ 1574213 w 5380459"/>
              <a:gd name="connsiteY199" fmla="*/ 2262064 h 4981532"/>
              <a:gd name="connsiteX200" fmla="*/ 1526111 w 5380459"/>
              <a:gd name="connsiteY200" fmla="*/ 2409549 h 4981532"/>
              <a:gd name="connsiteX201" fmla="*/ 1565967 w 5380459"/>
              <a:gd name="connsiteY201" fmla="*/ 2494792 h 4981532"/>
              <a:gd name="connsiteX202" fmla="*/ 1574213 w 5380459"/>
              <a:gd name="connsiteY202" fmla="*/ 2478555 h 4981532"/>
              <a:gd name="connsiteX203" fmla="*/ 1574213 w 5380459"/>
              <a:gd name="connsiteY203" fmla="*/ 2262064 h 4981532"/>
              <a:gd name="connsiteX204" fmla="*/ 4406895 w 5380459"/>
              <a:gd name="connsiteY204" fmla="*/ 2098576 h 4981532"/>
              <a:gd name="connsiteX205" fmla="*/ 4398767 w 5380459"/>
              <a:gd name="connsiteY205" fmla="*/ 2262064 h 4981532"/>
              <a:gd name="connsiteX206" fmla="*/ 4406895 w 5380459"/>
              <a:gd name="connsiteY206" fmla="*/ 2106683 h 4981532"/>
              <a:gd name="connsiteX207" fmla="*/ 4406895 w 5380459"/>
              <a:gd name="connsiteY207" fmla="*/ 2098576 h 4981532"/>
              <a:gd name="connsiteX208" fmla="*/ 1424424 w 5380459"/>
              <a:gd name="connsiteY208" fmla="*/ 2021785 h 4981532"/>
              <a:gd name="connsiteX209" fmla="*/ 1401395 w 5380459"/>
              <a:gd name="connsiteY209" fmla="*/ 2061064 h 4981532"/>
              <a:gd name="connsiteX210" fmla="*/ 1424424 w 5380459"/>
              <a:gd name="connsiteY210" fmla="*/ 2021785 h 4981532"/>
              <a:gd name="connsiteX211" fmla="*/ 371988 w 5380459"/>
              <a:gd name="connsiteY211" fmla="*/ 1927945 h 4981532"/>
              <a:gd name="connsiteX212" fmla="*/ 442642 w 5380459"/>
              <a:gd name="connsiteY212" fmla="*/ 1998287 h 4981532"/>
              <a:gd name="connsiteX213" fmla="*/ 427696 w 5380459"/>
              <a:gd name="connsiteY213" fmla="*/ 2106506 h 4981532"/>
              <a:gd name="connsiteX214" fmla="*/ 332585 w 5380459"/>
              <a:gd name="connsiteY214" fmla="*/ 2176848 h 4981532"/>
              <a:gd name="connsiteX215" fmla="*/ 427696 w 5380459"/>
              <a:gd name="connsiteY215" fmla="*/ 2214724 h 4981532"/>
              <a:gd name="connsiteX216" fmla="*/ 371988 w 5380459"/>
              <a:gd name="connsiteY216" fmla="*/ 2285066 h 4981532"/>
              <a:gd name="connsiteX217" fmla="*/ 278236 w 5380459"/>
              <a:gd name="connsiteY217" fmla="*/ 2432514 h 4981532"/>
              <a:gd name="connsiteX218" fmla="*/ 215734 w 5380459"/>
              <a:gd name="connsiteY218" fmla="*/ 2299946 h 4981532"/>
              <a:gd name="connsiteX219" fmla="*/ 286388 w 5380459"/>
              <a:gd name="connsiteY219" fmla="*/ 2075393 h 4981532"/>
              <a:gd name="connsiteX220" fmla="*/ 371988 w 5380459"/>
              <a:gd name="connsiteY220" fmla="*/ 1927945 h 4981532"/>
              <a:gd name="connsiteX221" fmla="*/ 1518286 w 5380459"/>
              <a:gd name="connsiteY221" fmla="*/ 1781124 h 4981532"/>
              <a:gd name="connsiteX222" fmla="*/ 1495134 w 5380459"/>
              <a:gd name="connsiteY222" fmla="*/ 1789219 h 4981532"/>
              <a:gd name="connsiteX223" fmla="*/ 1486963 w 5380459"/>
              <a:gd name="connsiteY223" fmla="*/ 1943024 h 4981532"/>
              <a:gd name="connsiteX224" fmla="*/ 1518286 w 5380459"/>
              <a:gd name="connsiteY224" fmla="*/ 1781124 h 4981532"/>
              <a:gd name="connsiteX225" fmla="*/ 4344319 w 5380459"/>
              <a:gd name="connsiteY225" fmla="*/ 1664461 h 4981532"/>
              <a:gd name="connsiteX226" fmla="*/ 4321191 w 5380459"/>
              <a:gd name="connsiteY226" fmla="*/ 1710607 h 4981532"/>
              <a:gd name="connsiteX227" fmla="*/ 4344319 w 5380459"/>
              <a:gd name="connsiteY227" fmla="*/ 1664461 h 4981532"/>
              <a:gd name="connsiteX228" fmla="*/ 3466073 w 5380459"/>
              <a:gd name="connsiteY228" fmla="*/ 1593828 h 4981532"/>
              <a:gd name="connsiteX229" fmla="*/ 3457923 w 5380459"/>
              <a:gd name="connsiteY229" fmla="*/ 1641229 h 4981532"/>
              <a:gd name="connsiteX230" fmla="*/ 3512256 w 5380459"/>
              <a:gd name="connsiteY230" fmla="*/ 1811871 h 4981532"/>
              <a:gd name="connsiteX231" fmla="*/ 3576097 w 5380459"/>
              <a:gd name="connsiteY231" fmla="*/ 1819997 h 4981532"/>
              <a:gd name="connsiteX232" fmla="*/ 3466073 w 5380459"/>
              <a:gd name="connsiteY232" fmla="*/ 1593828 h 4981532"/>
              <a:gd name="connsiteX233" fmla="*/ 4155760 w 5380459"/>
              <a:gd name="connsiteY233" fmla="*/ 1447133 h 4981532"/>
              <a:gd name="connsiteX234" fmla="*/ 4155760 w 5380459"/>
              <a:gd name="connsiteY234" fmla="*/ 1525078 h 4981532"/>
              <a:gd name="connsiteX235" fmla="*/ 4155760 w 5380459"/>
              <a:gd name="connsiteY235" fmla="*/ 1447133 h 4981532"/>
              <a:gd name="connsiteX236" fmla="*/ 4273818 w 5380459"/>
              <a:gd name="connsiteY236" fmla="*/ 1432118 h 4981532"/>
              <a:gd name="connsiteX237" fmla="*/ 4281961 w 5380459"/>
              <a:gd name="connsiteY237" fmla="*/ 1494423 h 4981532"/>
              <a:gd name="connsiteX238" fmla="*/ 4273818 w 5380459"/>
              <a:gd name="connsiteY238" fmla="*/ 1432118 h 4981532"/>
              <a:gd name="connsiteX239" fmla="*/ 3349998 w 5380459"/>
              <a:gd name="connsiteY239" fmla="*/ 1412550 h 4981532"/>
              <a:gd name="connsiteX240" fmla="*/ 3339464 w 5380459"/>
              <a:gd name="connsiteY240" fmla="*/ 1438421 h 4981532"/>
              <a:gd name="connsiteX241" fmla="*/ 3441405 w 5380459"/>
              <a:gd name="connsiteY241" fmla="*/ 1562877 h 4981532"/>
              <a:gd name="connsiteX242" fmla="*/ 3378881 w 5380459"/>
              <a:gd name="connsiteY242" fmla="*/ 1438421 h 4981532"/>
              <a:gd name="connsiteX243" fmla="*/ 3349998 w 5380459"/>
              <a:gd name="connsiteY243" fmla="*/ 1412550 h 4981532"/>
              <a:gd name="connsiteX244" fmla="*/ 364862 w 5380459"/>
              <a:gd name="connsiteY244" fmla="*/ 1370023 h 4981532"/>
              <a:gd name="connsiteX245" fmla="*/ 371652 w 5380459"/>
              <a:gd name="connsiteY245" fmla="*/ 1378134 h 4981532"/>
              <a:gd name="connsiteX246" fmla="*/ 294243 w 5380459"/>
              <a:gd name="connsiteY246" fmla="*/ 1656626 h 4981532"/>
              <a:gd name="connsiteX247" fmla="*/ 167944 w 5380459"/>
              <a:gd name="connsiteY247" fmla="*/ 1982434 h 4981532"/>
              <a:gd name="connsiteX248" fmla="*/ 128561 w 5380459"/>
              <a:gd name="connsiteY248" fmla="*/ 2083827 h 4981532"/>
              <a:gd name="connsiteX249" fmla="*/ 81029 w 5380459"/>
              <a:gd name="connsiteY249" fmla="*/ 2424505 h 4981532"/>
              <a:gd name="connsiteX250" fmla="*/ 3620 w 5380459"/>
              <a:gd name="connsiteY250" fmla="*/ 2486693 h 4981532"/>
              <a:gd name="connsiteX251" fmla="*/ 49794 w 5380459"/>
              <a:gd name="connsiteY251" fmla="*/ 2146014 h 4981532"/>
              <a:gd name="connsiteX252" fmla="*/ 74239 w 5380459"/>
              <a:gd name="connsiteY252" fmla="*/ 1920246 h 4981532"/>
              <a:gd name="connsiteX253" fmla="*/ 128561 w 5380459"/>
              <a:gd name="connsiteY253" fmla="*/ 1703942 h 4981532"/>
              <a:gd name="connsiteX254" fmla="*/ 364862 w 5380459"/>
              <a:gd name="connsiteY254" fmla="*/ 1370023 h 4981532"/>
              <a:gd name="connsiteX255" fmla="*/ 3642584 w 5380459"/>
              <a:gd name="connsiteY255" fmla="*/ 1362758 h 4981532"/>
              <a:gd name="connsiteX256" fmla="*/ 3613955 w 5380459"/>
              <a:gd name="connsiteY256" fmla="*/ 1369618 h 4981532"/>
              <a:gd name="connsiteX257" fmla="*/ 3646528 w 5380459"/>
              <a:gd name="connsiteY257" fmla="*/ 1369618 h 4981532"/>
              <a:gd name="connsiteX258" fmla="*/ 3642584 w 5380459"/>
              <a:gd name="connsiteY258" fmla="*/ 1362758 h 4981532"/>
              <a:gd name="connsiteX259" fmla="*/ 1785319 w 5380459"/>
              <a:gd name="connsiteY259" fmla="*/ 1353358 h 4981532"/>
              <a:gd name="connsiteX260" fmla="*/ 1769446 w 5380459"/>
              <a:gd name="connsiteY260" fmla="*/ 1370024 h 4981532"/>
              <a:gd name="connsiteX261" fmla="*/ 1785319 w 5380459"/>
              <a:gd name="connsiteY261" fmla="*/ 1370024 h 4981532"/>
              <a:gd name="connsiteX262" fmla="*/ 1785319 w 5380459"/>
              <a:gd name="connsiteY262" fmla="*/ 1353358 h 4981532"/>
              <a:gd name="connsiteX263" fmla="*/ 4082785 w 5380459"/>
              <a:gd name="connsiteY263" fmla="*/ 1352296 h 4981532"/>
              <a:gd name="connsiteX264" fmla="*/ 4070178 w 5380459"/>
              <a:gd name="connsiteY264" fmla="*/ 1369924 h 4981532"/>
              <a:gd name="connsiteX265" fmla="*/ 4093269 w 5380459"/>
              <a:gd name="connsiteY265" fmla="*/ 1353749 h 4981532"/>
              <a:gd name="connsiteX266" fmla="*/ 4082785 w 5380459"/>
              <a:gd name="connsiteY266" fmla="*/ 1352296 h 4981532"/>
              <a:gd name="connsiteX267" fmla="*/ 4190570 w 5380459"/>
              <a:gd name="connsiteY267" fmla="*/ 1306717 h 4981532"/>
              <a:gd name="connsiteX268" fmla="*/ 4203306 w 5380459"/>
              <a:gd name="connsiteY268" fmla="*/ 1409115 h 4981532"/>
              <a:gd name="connsiteX269" fmla="*/ 4211407 w 5380459"/>
              <a:gd name="connsiteY269" fmla="*/ 1307684 h 4981532"/>
              <a:gd name="connsiteX270" fmla="*/ 4190570 w 5380459"/>
              <a:gd name="connsiteY270" fmla="*/ 1306717 h 4981532"/>
              <a:gd name="connsiteX271" fmla="*/ 4610501 w 5380459"/>
              <a:gd name="connsiteY271" fmla="*/ 1299391 h 4981532"/>
              <a:gd name="connsiteX272" fmla="*/ 4610501 w 5380459"/>
              <a:gd name="connsiteY272" fmla="*/ 1322483 h 4981532"/>
              <a:gd name="connsiteX273" fmla="*/ 4610501 w 5380459"/>
              <a:gd name="connsiteY273" fmla="*/ 1299391 h 4981532"/>
              <a:gd name="connsiteX274" fmla="*/ 3260362 w 5380459"/>
              <a:gd name="connsiteY274" fmla="*/ 1284312 h 4981532"/>
              <a:gd name="connsiteX275" fmla="*/ 3284798 w 5380459"/>
              <a:gd name="connsiteY275" fmla="*/ 1370024 h 4981532"/>
              <a:gd name="connsiteX276" fmla="*/ 3260362 w 5380459"/>
              <a:gd name="connsiteY276" fmla="*/ 1284312 h 4981532"/>
              <a:gd name="connsiteX277" fmla="*/ 3825803 w 5380459"/>
              <a:gd name="connsiteY277" fmla="*/ 1253361 h 4981532"/>
              <a:gd name="connsiteX278" fmla="*/ 3825803 w 5380459"/>
              <a:gd name="connsiteY278" fmla="*/ 1261474 h 4981532"/>
              <a:gd name="connsiteX279" fmla="*/ 3896394 w 5380459"/>
              <a:gd name="connsiteY279" fmla="*/ 1423735 h 4981532"/>
              <a:gd name="connsiteX280" fmla="*/ 4062012 w 5380459"/>
              <a:gd name="connsiteY280" fmla="*/ 1803695 h 4981532"/>
              <a:gd name="connsiteX281" fmla="*/ 4101380 w 5380459"/>
              <a:gd name="connsiteY281" fmla="*/ 1865895 h 4981532"/>
              <a:gd name="connsiteX282" fmla="*/ 4053866 w 5380459"/>
              <a:gd name="connsiteY282" fmla="*/ 1579235 h 4981532"/>
              <a:gd name="connsiteX283" fmla="*/ 3833948 w 5380459"/>
              <a:gd name="connsiteY283" fmla="*/ 1261474 h 4981532"/>
              <a:gd name="connsiteX284" fmla="*/ 3825803 w 5380459"/>
              <a:gd name="connsiteY284" fmla="*/ 1253361 h 4981532"/>
              <a:gd name="connsiteX285" fmla="*/ 3150321 w 5380459"/>
              <a:gd name="connsiteY285" fmla="*/ 1230345 h 4981532"/>
              <a:gd name="connsiteX286" fmla="*/ 3166630 w 5380459"/>
              <a:gd name="connsiteY286" fmla="*/ 1268253 h 4981532"/>
              <a:gd name="connsiteX287" fmla="*/ 3150321 w 5380459"/>
              <a:gd name="connsiteY287" fmla="*/ 1230345 h 4981532"/>
              <a:gd name="connsiteX288" fmla="*/ 4590310 w 5380459"/>
              <a:gd name="connsiteY288" fmla="*/ 1173677 h 4981532"/>
              <a:gd name="connsiteX289" fmla="*/ 4572743 w 5380459"/>
              <a:gd name="connsiteY289" fmla="*/ 1174642 h 4981532"/>
              <a:gd name="connsiteX290" fmla="*/ 4572743 w 5380459"/>
              <a:gd name="connsiteY290" fmla="*/ 1222144 h 4981532"/>
              <a:gd name="connsiteX291" fmla="*/ 4590310 w 5380459"/>
              <a:gd name="connsiteY291" fmla="*/ 1173677 h 4981532"/>
              <a:gd name="connsiteX292" fmla="*/ 4494149 w 5380459"/>
              <a:gd name="connsiteY292" fmla="*/ 1120962 h 4981532"/>
              <a:gd name="connsiteX293" fmla="*/ 4502304 w 5380459"/>
              <a:gd name="connsiteY293" fmla="*/ 1199015 h 4981532"/>
              <a:gd name="connsiteX294" fmla="*/ 4494149 w 5380459"/>
              <a:gd name="connsiteY294" fmla="*/ 1120962 h 4981532"/>
              <a:gd name="connsiteX295" fmla="*/ 3896390 w 5380459"/>
              <a:gd name="connsiteY295" fmla="*/ 1120825 h 4981532"/>
              <a:gd name="connsiteX296" fmla="*/ 3943792 w 5380459"/>
              <a:gd name="connsiteY296" fmla="*/ 1230346 h 4981532"/>
              <a:gd name="connsiteX297" fmla="*/ 3904516 w 5380459"/>
              <a:gd name="connsiteY297" fmla="*/ 1128938 h 4981532"/>
              <a:gd name="connsiteX298" fmla="*/ 3896390 w 5380459"/>
              <a:gd name="connsiteY298" fmla="*/ 1120825 h 4981532"/>
              <a:gd name="connsiteX299" fmla="*/ 4040867 w 5380459"/>
              <a:gd name="connsiteY299" fmla="*/ 1100831 h 4981532"/>
              <a:gd name="connsiteX300" fmla="*/ 4031128 w 5380459"/>
              <a:gd name="connsiteY300" fmla="*/ 1159937 h 4981532"/>
              <a:gd name="connsiteX301" fmla="*/ 4132967 w 5380459"/>
              <a:gd name="connsiteY301" fmla="*/ 1261297 h 4981532"/>
              <a:gd name="connsiteX302" fmla="*/ 4085442 w 5380459"/>
              <a:gd name="connsiteY302" fmla="*/ 1128853 h 4981532"/>
              <a:gd name="connsiteX303" fmla="*/ 4062359 w 5380459"/>
              <a:gd name="connsiteY303" fmla="*/ 1112635 h 4981532"/>
              <a:gd name="connsiteX304" fmla="*/ 4040867 w 5380459"/>
              <a:gd name="connsiteY304" fmla="*/ 1100831 h 4981532"/>
              <a:gd name="connsiteX305" fmla="*/ 1274828 w 5380459"/>
              <a:gd name="connsiteY305" fmla="*/ 1074794 h 4981532"/>
              <a:gd name="connsiteX306" fmla="*/ 1306152 w 5380459"/>
              <a:gd name="connsiteY306" fmla="*/ 1089635 h 4981532"/>
              <a:gd name="connsiteX307" fmla="*/ 1274828 w 5380459"/>
              <a:gd name="connsiteY307" fmla="*/ 1074794 h 4981532"/>
              <a:gd name="connsiteX308" fmla="*/ 4643178 w 5380459"/>
              <a:gd name="connsiteY308" fmla="*/ 1043842 h 4981532"/>
              <a:gd name="connsiteX309" fmla="*/ 4784392 w 5380459"/>
              <a:gd name="connsiteY309" fmla="*/ 1284563 h 4981532"/>
              <a:gd name="connsiteX310" fmla="*/ 4878081 w 5380459"/>
              <a:gd name="connsiteY310" fmla="*/ 1469836 h 4981532"/>
              <a:gd name="connsiteX311" fmla="*/ 4948688 w 5380459"/>
              <a:gd name="connsiteY311" fmla="*/ 1625358 h 4981532"/>
              <a:gd name="connsiteX312" fmla="*/ 5019294 w 5380459"/>
              <a:gd name="connsiteY312" fmla="*/ 1857965 h 4981532"/>
              <a:gd name="connsiteX313" fmla="*/ 5058671 w 5380459"/>
              <a:gd name="connsiteY313" fmla="*/ 2005372 h 4981532"/>
              <a:gd name="connsiteX314" fmla="*/ 5121131 w 5380459"/>
              <a:gd name="connsiteY314" fmla="*/ 2378624 h 4981532"/>
              <a:gd name="connsiteX315" fmla="*/ 5112984 w 5380459"/>
              <a:gd name="connsiteY315" fmla="*/ 3030463 h 4981532"/>
              <a:gd name="connsiteX316" fmla="*/ 5035588 w 5380459"/>
              <a:gd name="connsiteY316" fmla="*/ 3309050 h 4981532"/>
              <a:gd name="connsiteX317" fmla="*/ 4956835 w 5380459"/>
              <a:gd name="connsiteY317" fmla="*/ 3597104 h 4981532"/>
              <a:gd name="connsiteX318" fmla="*/ 4861787 w 5380459"/>
              <a:gd name="connsiteY318" fmla="*/ 3821596 h 4981532"/>
              <a:gd name="connsiteX319" fmla="*/ 4932394 w 5380459"/>
              <a:gd name="connsiteY319" fmla="*/ 3836472 h 4981532"/>
              <a:gd name="connsiteX320" fmla="*/ 5121131 w 5380459"/>
              <a:gd name="connsiteY320" fmla="*/ 3418592 h 4981532"/>
              <a:gd name="connsiteX321" fmla="*/ 5168655 w 5380459"/>
              <a:gd name="connsiteY321" fmla="*/ 3177871 h 4981532"/>
              <a:gd name="connsiteX322" fmla="*/ 5216178 w 5380459"/>
              <a:gd name="connsiteY322" fmla="*/ 2812733 h 4981532"/>
              <a:gd name="connsiteX323" fmla="*/ 5199884 w 5380459"/>
              <a:gd name="connsiteY323" fmla="*/ 2231217 h 4981532"/>
              <a:gd name="connsiteX324" fmla="*/ 4988064 w 5380459"/>
              <a:gd name="connsiteY324" fmla="*/ 1633472 h 4981532"/>
              <a:gd name="connsiteX325" fmla="*/ 4861787 w 5380459"/>
              <a:gd name="connsiteY325" fmla="*/ 1338657 h 4981532"/>
              <a:gd name="connsiteX326" fmla="*/ 4643178 w 5380459"/>
              <a:gd name="connsiteY326" fmla="*/ 1043842 h 4981532"/>
              <a:gd name="connsiteX327" fmla="*/ 3566831 w 5380459"/>
              <a:gd name="connsiteY327" fmla="*/ 1003678 h 4981532"/>
              <a:gd name="connsiteX328" fmla="*/ 3536480 w 5380459"/>
              <a:gd name="connsiteY328" fmla="*/ 1035408 h 4981532"/>
              <a:gd name="connsiteX329" fmla="*/ 3630139 w 5380459"/>
              <a:gd name="connsiteY329" fmla="*/ 1120530 h 4981532"/>
              <a:gd name="connsiteX330" fmla="*/ 3669503 w 5380459"/>
              <a:gd name="connsiteY330" fmla="*/ 1097561 h 4981532"/>
              <a:gd name="connsiteX331" fmla="*/ 3582631 w 5380459"/>
              <a:gd name="connsiteY331" fmla="*/ 1004332 h 4981532"/>
              <a:gd name="connsiteX332" fmla="*/ 3566831 w 5380459"/>
              <a:gd name="connsiteY332" fmla="*/ 1003678 h 4981532"/>
              <a:gd name="connsiteX333" fmla="*/ 662755 w 5380459"/>
              <a:gd name="connsiteY333" fmla="*/ 942258 h 4981532"/>
              <a:gd name="connsiteX334" fmla="*/ 670926 w 5380459"/>
              <a:gd name="connsiteY334" fmla="*/ 942258 h 4981532"/>
              <a:gd name="connsiteX335" fmla="*/ 583765 w 5380459"/>
              <a:gd name="connsiteY335" fmla="*/ 1074794 h 4981532"/>
              <a:gd name="connsiteX336" fmla="*/ 662755 w 5380459"/>
              <a:gd name="connsiteY336" fmla="*/ 942258 h 4981532"/>
              <a:gd name="connsiteX337" fmla="*/ 3763281 w 5380459"/>
              <a:gd name="connsiteY337" fmla="*/ 896386 h 4981532"/>
              <a:gd name="connsiteX338" fmla="*/ 3755186 w 5380459"/>
              <a:gd name="connsiteY338" fmla="*/ 965194 h 4981532"/>
              <a:gd name="connsiteX339" fmla="*/ 3763281 w 5380459"/>
              <a:gd name="connsiteY339" fmla="*/ 896386 h 4981532"/>
              <a:gd name="connsiteX340" fmla="*/ 4517005 w 5380459"/>
              <a:gd name="connsiteY340" fmla="*/ 865415 h 4981532"/>
              <a:gd name="connsiteX341" fmla="*/ 4508877 w 5380459"/>
              <a:gd name="connsiteY341" fmla="*/ 911169 h 4981532"/>
              <a:gd name="connsiteX342" fmla="*/ 4517005 w 5380459"/>
              <a:gd name="connsiteY342" fmla="*/ 865415 h 4981532"/>
              <a:gd name="connsiteX343" fmla="*/ 3684610 w 5380459"/>
              <a:gd name="connsiteY343" fmla="*/ 834324 h 4981532"/>
              <a:gd name="connsiteX344" fmla="*/ 3669742 w 5380459"/>
              <a:gd name="connsiteY344" fmla="*/ 865326 h 4981532"/>
              <a:gd name="connsiteX345" fmla="*/ 3684610 w 5380459"/>
              <a:gd name="connsiteY345" fmla="*/ 834324 h 4981532"/>
              <a:gd name="connsiteX346" fmla="*/ 4039260 w 5380459"/>
              <a:gd name="connsiteY346" fmla="*/ 811486 h 4981532"/>
              <a:gd name="connsiteX347" fmla="*/ 4031117 w 5380459"/>
              <a:gd name="connsiteY347" fmla="*/ 849345 h 4981532"/>
              <a:gd name="connsiteX348" fmla="*/ 4155983 w 5380459"/>
              <a:gd name="connsiteY348" fmla="*/ 989967 h 4981532"/>
              <a:gd name="connsiteX349" fmla="*/ 4274063 w 5380459"/>
              <a:gd name="connsiteY349" fmla="*/ 1113011 h 4981532"/>
              <a:gd name="connsiteX350" fmla="*/ 4367712 w 5380459"/>
              <a:gd name="connsiteY350" fmla="*/ 1353690 h 4981532"/>
              <a:gd name="connsiteX351" fmla="*/ 4485792 w 5380459"/>
              <a:gd name="connsiteY351" fmla="*/ 1734991 h 4981532"/>
              <a:gd name="connsiteX352" fmla="*/ 4579441 w 5380459"/>
              <a:gd name="connsiteY352" fmla="*/ 2013530 h 4981532"/>
              <a:gd name="connsiteX353" fmla="*/ 4564512 w 5380459"/>
              <a:gd name="connsiteY353" fmla="*/ 2129813 h 4981532"/>
              <a:gd name="connsiteX354" fmla="*/ 4658162 w 5380459"/>
              <a:gd name="connsiteY354" fmla="*/ 2192011 h 4981532"/>
              <a:gd name="connsiteX355" fmla="*/ 4697521 w 5380459"/>
              <a:gd name="connsiteY355" fmla="*/ 2463790 h 4981532"/>
              <a:gd name="connsiteX356" fmla="*/ 4713808 w 5380459"/>
              <a:gd name="connsiteY356" fmla="*/ 2588186 h 4981532"/>
              <a:gd name="connsiteX357" fmla="*/ 4784385 w 5380459"/>
              <a:gd name="connsiteY357" fmla="*/ 2650384 h 4981532"/>
              <a:gd name="connsiteX358" fmla="*/ 4869891 w 5380459"/>
              <a:gd name="connsiteY358" fmla="*/ 2681483 h 4981532"/>
              <a:gd name="connsiteX359" fmla="*/ 4861747 w 5380459"/>
              <a:gd name="connsiteY359" fmla="*/ 2424578 h 4981532"/>
              <a:gd name="connsiteX360" fmla="*/ 4838674 w 5380459"/>
              <a:gd name="connsiteY360" fmla="*/ 2192011 h 4981532"/>
              <a:gd name="connsiteX361" fmla="*/ 4776241 w 5380459"/>
              <a:gd name="connsiteY361" fmla="*/ 1974318 h 4981532"/>
              <a:gd name="connsiteX362" fmla="*/ 4618801 w 5380459"/>
              <a:gd name="connsiteY362" fmla="*/ 1648455 h 4981532"/>
              <a:gd name="connsiteX363" fmla="*/ 4525152 w 5380459"/>
              <a:gd name="connsiteY363" fmla="*/ 1384789 h 4981532"/>
              <a:gd name="connsiteX364" fmla="*/ 4336496 w 5380459"/>
              <a:gd name="connsiteY364" fmla="*/ 1106250 h 4981532"/>
              <a:gd name="connsiteX365" fmla="*/ 4288992 w 5380459"/>
              <a:gd name="connsiteY365" fmla="*/ 1012953 h 4981532"/>
              <a:gd name="connsiteX366" fmla="*/ 4288992 w 5380459"/>
              <a:gd name="connsiteY366" fmla="*/ 911543 h 4981532"/>
              <a:gd name="connsiteX367" fmla="*/ 4155983 w 5380459"/>
              <a:gd name="connsiteY367" fmla="*/ 927769 h 4981532"/>
              <a:gd name="connsiteX368" fmla="*/ 4039260 w 5380459"/>
              <a:gd name="connsiteY368" fmla="*/ 811486 h 4981532"/>
              <a:gd name="connsiteX369" fmla="*/ 3496951 w 5380459"/>
              <a:gd name="connsiteY369" fmla="*/ 763692 h 4981532"/>
              <a:gd name="connsiteX370" fmla="*/ 3520079 w 5380459"/>
              <a:gd name="connsiteY370" fmla="*/ 904163 h 4981532"/>
              <a:gd name="connsiteX371" fmla="*/ 3496951 w 5380459"/>
              <a:gd name="connsiteY371" fmla="*/ 763692 h 4981532"/>
              <a:gd name="connsiteX372" fmla="*/ 3418041 w 5380459"/>
              <a:gd name="connsiteY372" fmla="*/ 694844 h 4981532"/>
              <a:gd name="connsiteX373" fmla="*/ 3394912 w 5380459"/>
              <a:gd name="connsiteY373" fmla="*/ 757211 h 4981532"/>
              <a:gd name="connsiteX374" fmla="*/ 3449333 w 5380459"/>
              <a:gd name="connsiteY374" fmla="*/ 803307 h 4981532"/>
              <a:gd name="connsiteX375" fmla="*/ 3418041 w 5380459"/>
              <a:gd name="connsiteY375" fmla="*/ 694844 h 4981532"/>
              <a:gd name="connsiteX376" fmla="*/ 866176 w 5380459"/>
              <a:gd name="connsiteY376" fmla="*/ 686879 h 4981532"/>
              <a:gd name="connsiteX377" fmla="*/ 898765 w 5380459"/>
              <a:gd name="connsiteY377" fmla="*/ 717951 h 4981532"/>
              <a:gd name="connsiteX378" fmla="*/ 741251 w 5380459"/>
              <a:gd name="connsiteY378" fmla="*/ 826027 h 4981532"/>
              <a:gd name="connsiteX379" fmla="*/ 686935 w 5380459"/>
              <a:gd name="connsiteY379" fmla="*/ 865205 h 4981532"/>
              <a:gd name="connsiteX380" fmla="*/ 866176 w 5380459"/>
              <a:gd name="connsiteY380" fmla="*/ 686879 h 4981532"/>
              <a:gd name="connsiteX381" fmla="*/ 1806908 w 5380459"/>
              <a:gd name="connsiteY381" fmla="*/ 623646 h 4981532"/>
              <a:gd name="connsiteX382" fmla="*/ 1825227 w 5380459"/>
              <a:gd name="connsiteY382" fmla="*/ 624619 h 4981532"/>
              <a:gd name="connsiteX383" fmla="*/ 1817064 w 5380459"/>
              <a:gd name="connsiteY383" fmla="*/ 695019 h 4981532"/>
              <a:gd name="connsiteX384" fmla="*/ 1806908 w 5380459"/>
              <a:gd name="connsiteY384" fmla="*/ 623646 h 4981532"/>
              <a:gd name="connsiteX385" fmla="*/ 4092954 w 5380459"/>
              <a:gd name="connsiteY385" fmla="*/ 485127 h 4981532"/>
              <a:gd name="connsiteX386" fmla="*/ 4076633 w 5380459"/>
              <a:gd name="connsiteY386" fmla="*/ 539223 h 4981532"/>
              <a:gd name="connsiteX387" fmla="*/ 4352734 w 5380459"/>
              <a:gd name="connsiteY387" fmla="*/ 756954 h 4981532"/>
              <a:gd name="connsiteX388" fmla="*/ 4431620 w 5380459"/>
              <a:gd name="connsiteY388" fmla="*/ 748840 h 4981532"/>
              <a:gd name="connsiteX389" fmla="*/ 4092954 w 5380459"/>
              <a:gd name="connsiteY389" fmla="*/ 485127 h 4981532"/>
              <a:gd name="connsiteX390" fmla="*/ 3135600 w 5380459"/>
              <a:gd name="connsiteY390" fmla="*/ 197445 h 4981532"/>
              <a:gd name="connsiteX391" fmla="*/ 3135600 w 5380459"/>
              <a:gd name="connsiteY391" fmla="*/ 236610 h 4981532"/>
              <a:gd name="connsiteX392" fmla="*/ 3214452 w 5380459"/>
              <a:gd name="connsiteY392" fmla="*/ 329799 h 4981532"/>
              <a:gd name="connsiteX393" fmla="*/ 3245721 w 5380459"/>
              <a:gd name="connsiteY393" fmla="*/ 244714 h 4981532"/>
              <a:gd name="connsiteX394" fmla="*/ 3135600 w 5380459"/>
              <a:gd name="connsiteY394" fmla="*/ 197445 h 4981532"/>
              <a:gd name="connsiteX395" fmla="*/ 3033862 w 5380459"/>
              <a:gd name="connsiteY395" fmla="*/ 197441 h 4981532"/>
              <a:gd name="connsiteX396" fmla="*/ 2899432 w 5380459"/>
              <a:gd name="connsiteY396" fmla="*/ 298691 h 4981532"/>
              <a:gd name="connsiteX397" fmla="*/ 3073241 w 5380459"/>
              <a:gd name="connsiteY397" fmla="*/ 283841 h 4981532"/>
              <a:gd name="connsiteX398" fmla="*/ 3033862 w 5380459"/>
              <a:gd name="connsiteY398" fmla="*/ 197441 h 4981532"/>
              <a:gd name="connsiteX399" fmla="*/ 3370960 w 5380459"/>
              <a:gd name="connsiteY399" fmla="*/ 190291 h 4981532"/>
              <a:gd name="connsiteX400" fmla="*/ 3410335 w 5380459"/>
              <a:gd name="connsiteY400" fmla="*/ 298737 h 4981532"/>
              <a:gd name="connsiteX401" fmla="*/ 3497230 w 5380459"/>
              <a:gd name="connsiteY401" fmla="*/ 252648 h 4981532"/>
              <a:gd name="connsiteX402" fmla="*/ 3622143 w 5380459"/>
              <a:gd name="connsiteY402" fmla="*/ 321782 h 4981532"/>
              <a:gd name="connsiteX403" fmla="*/ 3802724 w 5380459"/>
              <a:gd name="connsiteY403" fmla="*/ 306871 h 4981532"/>
              <a:gd name="connsiteX404" fmla="*/ 3638436 w 5380459"/>
              <a:gd name="connsiteY404" fmla="*/ 221469 h 4981532"/>
              <a:gd name="connsiteX405" fmla="*/ 3370960 w 5380459"/>
              <a:gd name="connsiteY405" fmla="*/ 190291 h 4981532"/>
              <a:gd name="connsiteX406" fmla="*/ 3347272 w 5380459"/>
              <a:gd name="connsiteY406" fmla="*/ 0 h 4981532"/>
              <a:gd name="connsiteX407" fmla="*/ 3747934 w 5380459"/>
              <a:gd name="connsiteY407" fmla="*/ 39221 h 4981532"/>
              <a:gd name="connsiteX408" fmla="*/ 4454184 w 5380459"/>
              <a:gd name="connsiteY408" fmla="*/ 388153 h 4981532"/>
              <a:gd name="connsiteX409" fmla="*/ 4752983 w 5380459"/>
              <a:gd name="connsiteY409" fmla="*/ 699217 h 4981532"/>
              <a:gd name="connsiteX410" fmla="*/ 5106108 w 5380459"/>
              <a:gd name="connsiteY410" fmla="*/ 1264541 h 4981532"/>
              <a:gd name="connsiteX411" fmla="*/ 5278596 w 5380459"/>
              <a:gd name="connsiteY411" fmla="*/ 1668924 h 4981532"/>
              <a:gd name="connsiteX412" fmla="*/ 5380459 w 5380459"/>
              <a:gd name="connsiteY412" fmla="*/ 2677853 h 4981532"/>
              <a:gd name="connsiteX413" fmla="*/ 5301685 w 5380459"/>
              <a:gd name="connsiteY413" fmla="*/ 3267522 h 4981532"/>
              <a:gd name="connsiteX414" fmla="*/ 5216120 w 5380459"/>
              <a:gd name="connsiteY414" fmla="*/ 3546127 h 4981532"/>
              <a:gd name="connsiteX415" fmla="*/ 5160435 w 5380459"/>
              <a:gd name="connsiteY415" fmla="*/ 3732765 h 4981532"/>
              <a:gd name="connsiteX416" fmla="*/ 4736685 w 5380459"/>
              <a:gd name="connsiteY416" fmla="*/ 4283213 h 4981532"/>
              <a:gd name="connsiteX417" fmla="*/ 4618523 w 5380459"/>
              <a:gd name="connsiteY417" fmla="*/ 4322434 h 4981532"/>
              <a:gd name="connsiteX418" fmla="*/ 4477273 w 5380459"/>
              <a:gd name="connsiteY418" fmla="*/ 4477966 h 4981532"/>
              <a:gd name="connsiteX419" fmla="*/ 4234160 w 5380459"/>
              <a:gd name="connsiteY419" fmla="*/ 4671367 h 4981532"/>
              <a:gd name="connsiteX420" fmla="*/ 3920422 w 5380459"/>
              <a:gd name="connsiteY420" fmla="*/ 4835013 h 4981532"/>
              <a:gd name="connsiteX421" fmla="*/ 3472224 w 5380459"/>
              <a:gd name="connsiteY421" fmla="*/ 4974316 h 4981532"/>
              <a:gd name="connsiteX422" fmla="*/ 3449135 w 5380459"/>
              <a:gd name="connsiteY422" fmla="*/ 4943209 h 4981532"/>
              <a:gd name="connsiteX423" fmla="*/ 3527909 w 5380459"/>
              <a:gd name="connsiteY423" fmla="*/ 4849890 h 4981532"/>
              <a:gd name="connsiteX424" fmla="*/ 3276647 w 5380459"/>
              <a:gd name="connsiteY424" fmla="*/ 4912103 h 4981532"/>
              <a:gd name="connsiteX425" fmla="*/ 3151695 w 5380459"/>
              <a:gd name="connsiteY425" fmla="*/ 4897226 h 4981532"/>
              <a:gd name="connsiteX426" fmla="*/ 3041683 w 5380459"/>
              <a:gd name="connsiteY426" fmla="*/ 4905341 h 4981532"/>
              <a:gd name="connsiteX427" fmla="*/ 2971058 w 5380459"/>
              <a:gd name="connsiteY427" fmla="*/ 4843128 h 4981532"/>
              <a:gd name="connsiteX428" fmla="*/ 2884135 w 5380459"/>
              <a:gd name="connsiteY428" fmla="*/ 4905341 h 4981532"/>
              <a:gd name="connsiteX429" fmla="*/ 2765973 w 5380459"/>
              <a:gd name="connsiteY429" fmla="*/ 4905341 h 4981532"/>
              <a:gd name="connsiteX430" fmla="*/ 2688557 w 5380459"/>
              <a:gd name="connsiteY430" fmla="*/ 4943209 h 4981532"/>
              <a:gd name="connsiteX431" fmla="*/ 2734735 w 5380459"/>
              <a:gd name="connsiteY431" fmla="*/ 4849890 h 4981532"/>
              <a:gd name="connsiteX432" fmla="*/ 2703497 w 5380459"/>
              <a:gd name="connsiteY432" fmla="*/ 4749809 h 4981532"/>
              <a:gd name="connsiteX433" fmla="*/ 2632872 w 5380459"/>
              <a:gd name="connsiteY433" fmla="*/ 4656490 h 4981532"/>
              <a:gd name="connsiteX434" fmla="*/ 2514711 w 5380459"/>
              <a:gd name="connsiteY434" fmla="*/ 4664604 h 4981532"/>
              <a:gd name="connsiteX435" fmla="*/ 2256658 w 5380459"/>
              <a:gd name="connsiteY435" fmla="*/ 4633498 h 4981532"/>
              <a:gd name="connsiteX436" fmla="*/ 2099110 w 5380459"/>
              <a:gd name="connsiteY436" fmla="*/ 4579400 h 4981532"/>
              <a:gd name="connsiteX437" fmla="*/ 1903533 w 5380459"/>
              <a:gd name="connsiteY437" fmla="*/ 4509072 h 4981532"/>
              <a:gd name="connsiteX438" fmla="*/ 1816610 w 5380459"/>
              <a:gd name="connsiteY438" fmla="*/ 4384647 h 4981532"/>
              <a:gd name="connsiteX439" fmla="*/ 1714747 w 5380459"/>
              <a:gd name="connsiteY439" fmla="*/ 4283213 h 4981532"/>
              <a:gd name="connsiteX440" fmla="*/ 1619674 w 5380459"/>
              <a:gd name="connsiteY440" fmla="*/ 4206123 h 4981532"/>
              <a:gd name="connsiteX441" fmla="*/ 1486574 w 5380459"/>
              <a:gd name="connsiteY441" fmla="*/ 4066821 h 4981532"/>
              <a:gd name="connsiteX442" fmla="*/ 1401009 w 5380459"/>
              <a:gd name="connsiteY442" fmla="*/ 3973502 h 4981532"/>
              <a:gd name="connsiteX443" fmla="*/ 1322234 w 5380459"/>
              <a:gd name="connsiteY443" fmla="*/ 3872068 h 4981532"/>
              <a:gd name="connsiteX444" fmla="*/ 1220372 w 5380459"/>
              <a:gd name="connsiteY444" fmla="*/ 3724651 h 4981532"/>
              <a:gd name="connsiteX445" fmla="*/ 1149746 w 5380459"/>
              <a:gd name="connsiteY445" fmla="*/ 3709774 h 4981532"/>
              <a:gd name="connsiteX446" fmla="*/ 1133448 w 5380459"/>
              <a:gd name="connsiteY446" fmla="*/ 3786863 h 4981532"/>
              <a:gd name="connsiteX447" fmla="*/ 1164686 w 5380459"/>
              <a:gd name="connsiteY447" fmla="*/ 3919403 h 4981532"/>
              <a:gd name="connsiteX448" fmla="*/ 1243460 w 5380459"/>
              <a:gd name="connsiteY448" fmla="*/ 3927518 h 4981532"/>
              <a:gd name="connsiteX449" fmla="*/ 1282848 w 5380459"/>
              <a:gd name="connsiteY449" fmla="*/ 4019485 h 4981532"/>
              <a:gd name="connsiteX450" fmla="*/ 1274699 w 5380459"/>
              <a:gd name="connsiteY450" fmla="*/ 4089812 h 4981532"/>
              <a:gd name="connsiteX451" fmla="*/ 1195925 w 5380459"/>
              <a:gd name="connsiteY451" fmla="*/ 4089812 h 4981532"/>
              <a:gd name="connsiteX452" fmla="*/ 1149746 w 5380459"/>
              <a:gd name="connsiteY452" fmla="*/ 4089812 h 4981532"/>
              <a:gd name="connsiteX453" fmla="*/ 1172836 w 5380459"/>
              <a:gd name="connsiteY453" fmla="*/ 4191246 h 4981532"/>
              <a:gd name="connsiteX454" fmla="*/ 1243460 w 5380459"/>
              <a:gd name="connsiteY454" fmla="*/ 4276451 h 4981532"/>
              <a:gd name="connsiteX455" fmla="*/ 1125299 w 5380459"/>
              <a:gd name="connsiteY455" fmla="*/ 4245344 h 4981532"/>
              <a:gd name="connsiteX456" fmla="*/ 960960 w 5380459"/>
              <a:gd name="connsiteY456" fmla="*/ 4081698 h 4981532"/>
              <a:gd name="connsiteX457" fmla="*/ 780323 w 5380459"/>
              <a:gd name="connsiteY457" fmla="*/ 3826084 h 4981532"/>
              <a:gd name="connsiteX458" fmla="*/ 693400 w 5380459"/>
              <a:gd name="connsiteY458" fmla="*/ 3662438 h 4981532"/>
              <a:gd name="connsiteX459" fmla="*/ 584745 w 5380459"/>
              <a:gd name="connsiteY459" fmla="*/ 3398710 h 4981532"/>
              <a:gd name="connsiteX460" fmla="*/ 545358 w 5380459"/>
              <a:gd name="connsiteY460" fmla="*/ 3157973 h 4981532"/>
              <a:gd name="connsiteX461" fmla="*/ 497822 w 5380459"/>
              <a:gd name="connsiteY461" fmla="*/ 2949696 h 4981532"/>
              <a:gd name="connsiteX462" fmla="*/ 458435 w 5380459"/>
              <a:gd name="connsiteY462" fmla="*/ 2715722 h 4981532"/>
              <a:gd name="connsiteX463" fmla="*/ 505971 w 5380459"/>
              <a:gd name="connsiteY463" fmla="*/ 2638632 h 4981532"/>
              <a:gd name="connsiteX464" fmla="*/ 505971 w 5380459"/>
              <a:gd name="connsiteY464" fmla="*/ 2476338 h 4981532"/>
              <a:gd name="connsiteX465" fmla="*/ 529060 w 5380459"/>
              <a:gd name="connsiteY465" fmla="*/ 2150397 h 4981532"/>
              <a:gd name="connsiteX466" fmla="*/ 622774 w 5380459"/>
              <a:gd name="connsiteY466" fmla="*/ 2040849 h 4981532"/>
              <a:gd name="connsiteX467" fmla="*/ 662161 w 5380459"/>
              <a:gd name="connsiteY467" fmla="*/ 1831218 h 4981532"/>
              <a:gd name="connsiteX468" fmla="*/ 764024 w 5380459"/>
              <a:gd name="connsiteY468" fmla="*/ 1583720 h 4981532"/>
              <a:gd name="connsiteX469" fmla="*/ 890335 w 5380459"/>
              <a:gd name="connsiteY469" fmla="*/ 1382205 h 4981532"/>
              <a:gd name="connsiteX470" fmla="*/ 1008497 w 5380459"/>
              <a:gd name="connsiteY470" fmla="*/ 1226673 h 4981532"/>
              <a:gd name="connsiteX471" fmla="*/ 1079121 w 5380459"/>
              <a:gd name="connsiteY471" fmla="*/ 1187452 h 4981532"/>
              <a:gd name="connsiteX472" fmla="*/ 1125299 w 5380459"/>
              <a:gd name="connsiteY472" fmla="*/ 1110362 h 4981532"/>
              <a:gd name="connsiteX473" fmla="*/ 1180985 w 5380459"/>
              <a:gd name="connsiteY473" fmla="*/ 1156345 h 4981532"/>
              <a:gd name="connsiteX474" fmla="*/ 1282848 w 5380459"/>
              <a:gd name="connsiteY474" fmla="*/ 1203681 h 4981532"/>
              <a:gd name="connsiteX475" fmla="*/ 1212223 w 5380459"/>
              <a:gd name="connsiteY475" fmla="*/ 1303763 h 4981532"/>
              <a:gd name="connsiteX476" fmla="*/ 1102211 w 5380459"/>
              <a:gd name="connsiteY476" fmla="*/ 1280771 h 4981532"/>
              <a:gd name="connsiteX477" fmla="*/ 1141597 w 5380459"/>
              <a:gd name="connsiteY477" fmla="*/ 1357861 h 4981532"/>
              <a:gd name="connsiteX478" fmla="*/ 1106794 w 5380459"/>
              <a:gd name="connsiteY478" fmla="*/ 1437656 h 4981532"/>
              <a:gd name="connsiteX479" fmla="*/ 1105337 w 5380459"/>
              <a:gd name="connsiteY479" fmla="*/ 1439546 h 4981532"/>
              <a:gd name="connsiteX480" fmla="*/ 1102047 w 5380459"/>
              <a:gd name="connsiteY480" fmla="*/ 1435471 h 4981532"/>
              <a:gd name="connsiteX481" fmla="*/ 1086146 w 5380459"/>
              <a:gd name="connsiteY481" fmla="*/ 1431927 h 4981532"/>
              <a:gd name="connsiteX482" fmla="*/ 1063118 w 5380459"/>
              <a:gd name="connsiteY482" fmla="*/ 1462929 h 4981532"/>
              <a:gd name="connsiteX483" fmla="*/ 1072997 w 5380459"/>
              <a:gd name="connsiteY483" fmla="*/ 1477077 h 4981532"/>
              <a:gd name="connsiteX484" fmla="*/ 1075712 w 5380459"/>
              <a:gd name="connsiteY484" fmla="*/ 1477983 h 4981532"/>
              <a:gd name="connsiteX485" fmla="*/ 1054674 w 5380459"/>
              <a:gd name="connsiteY485" fmla="*/ 1505278 h 4981532"/>
              <a:gd name="connsiteX486" fmla="*/ 1000348 w 5380459"/>
              <a:gd name="connsiteY486" fmla="*/ 1559376 h 4981532"/>
              <a:gd name="connsiteX487" fmla="*/ 952811 w 5380459"/>
              <a:gd name="connsiteY487" fmla="*/ 1668924 h 4981532"/>
              <a:gd name="connsiteX488" fmla="*/ 898484 w 5380459"/>
              <a:gd name="connsiteY488" fmla="*/ 1691916 h 4981532"/>
              <a:gd name="connsiteX489" fmla="*/ 842800 w 5380459"/>
              <a:gd name="connsiteY489" fmla="*/ 1893431 h 4981532"/>
              <a:gd name="connsiteX490" fmla="*/ 796621 w 5380459"/>
              <a:gd name="connsiteY490" fmla="*/ 1971874 h 4981532"/>
              <a:gd name="connsiteX491" fmla="*/ 709697 w 5380459"/>
              <a:gd name="connsiteY491" fmla="*/ 2025972 h 4981532"/>
              <a:gd name="connsiteX492" fmla="*/ 678459 w 5380459"/>
              <a:gd name="connsiteY492" fmla="*/ 2111176 h 4981532"/>
              <a:gd name="connsiteX493" fmla="*/ 686608 w 5380459"/>
              <a:gd name="connsiteY493" fmla="*/ 2304577 h 4981532"/>
              <a:gd name="connsiteX494" fmla="*/ 662161 w 5380459"/>
              <a:gd name="connsiteY494" fmla="*/ 2483100 h 4981532"/>
              <a:gd name="connsiteX495" fmla="*/ 647221 w 5380459"/>
              <a:gd name="connsiteY495" fmla="*/ 2794164 h 4981532"/>
              <a:gd name="connsiteX496" fmla="*/ 693400 w 5380459"/>
              <a:gd name="connsiteY496" fmla="*/ 3097113 h 4981532"/>
              <a:gd name="connsiteX497" fmla="*/ 757235 w 5380459"/>
              <a:gd name="connsiteY497" fmla="*/ 3329735 h 4981532"/>
              <a:gd name="connsiteX498" fmla="*/ 890335 w 5380459"/>
              <a:gd name="connsiteY498" fmla="*/ 3686782 h 4981532"/>
              <a:gd name="connsiteX499" fmla="*/ 977258 w 5380459"/>
              <a:gd name="connsiteY499" fmla="*/ 3911289 h 4981532"/>
              <a:gd name="connsiteX500" fmla="*/ 1102211 w 5380459"/>
              <a:gd name="connsiteY500" fmla="*/ 3988379 h 4981532"/>
              <a:gd name="connsiteX501" fmla="*/ 1000348 w 5380459"/>
              <a:gd name="connsiteY501" fmla="*/ 3771986 h 4981532"/>
              <a:gd name="connsiteX502" fmla="*/ 913425 w 5380459"/>
              <a:gd name="connsiteY502" fmla="*/ 3585348 h 4981532"/>
              <a:gd name="connsiteX503" fmla="*/ 882186 w 5380459"/>
              <a:gd name="connsiteY503" fmla="*/ 3414939 h 4981532"/>
              <a:gd name="connsiteX504" fmla="*/ 834651 w 5380459"/>
              <a:gd name="connsiteY504" fmla="*/ 3166088 h 4981532"/>
              <a:gd name="connsiteX505" fmla="*/ 827860 w 5380459"/>
              <a:gd name="connsiteY505" fmla="*/ 2933467 h 4981532"/>
              <a:gd name="connsiteX506" fmla="*/ 898484 w 5380459"/>
              <a:gd name="connsiteY506" fmla="*/ 2956458 h 4981532"/>
              <a:gd name="connsiteX507" fmla="*/ 952811 w 5380459"/>
              <a:gd name="connsiteY507" fmla="*/ 2630517 h 4981532"/>
              <a:gd name="connsiteX508" fmla="*/ 984049 w 5380459"/>
              <a:gd name="connsiteY508" fmla="*/ 2483100 h 4981532"/>
              <a:gd name="connsiteX509" fmla="*/ 1000348 w 5380459"/>
              <a:gd name="connsiteY509" fmla="*/ 2242364 h 4981532"/>
              <a:gd name="connsiteX510" fmla="*/ 1189134 w 5380459"/>
              <a:gd name="connsiteY510" fmla="*/ 1668924 h 4981532"/>
              <a:gd name="connsiteX511" fmla="*/ 1337174 w 5380459"/>
              <a:gd name="connsiteY511" fmla="*/ 1397082 h 4981532"/>
              <a:gd name="connsiteX512" fmla="*/ 1415948 w 5380459"/>
              <a:gd name="connsiteY512" fmla="*/ 1226673 h 4981532"/>
              <a:gd name="connsiteX513" fmla="*/ 1322234 w 5380459"/>
              <a:gd name="connsiteY513" fmla="*/ 1117124 h 4981532"/>
              <a:gd name="connsiteX514" fmla="*/ 1415948 w 5380459"/>
              <a:gd name="connsiteY514" fmla="*/ 1008928 h 4981532"/>
              <a:gd name="connsiteX515" fmla="*/ 1478425 w 5380459"/>
              <a:gd name="connsiteY515" fmla="*/ 1048149 h 4981532"/>
              <a:gd name="connsiteX516" fmla="*/ 1415948 w 5380459"/>
              <a:gd name="connsiteY516" fmla="*/ 1148231 h 4981532"/>
              <a:gd name="connsiteX517" fmla="*/ 1494723 w 5380459"/>
              <a:gd name="connsiteY517" fmla="*/ 1125239 h 4981532"/>
              <a:gd name="connsiteX518" fmla="*/ 1581645 w 5380459"/>
              <a:gd name="connsiteY518" fmla="*/ 861511 h 4981532"/>
              <a:gd name="connsiteX519" fmla="*/ 1690299 w 5380459"/>
              <a:gd name="connsiteY519" fmla="*/ 799298 h 4981532"/>
              <a:gd name="connsiteX520" fmla="*/ 1879086 w 5380459"/>
              <a:gd name="connsiteY520" fmla="*/ 730323 h 4981532"/>
              <a:gd name="connsiteX521" fmla="*/ 2044783 w 5380459"/>
              <a:gd name="connsiteY521" fmla="*/ 659996 h 4981532"/>
              <a:gd name="connsiteX522" fmla="*/ 2012187 w 5380459"/>
              <a:gd name="connsiteY522" fmla="*/ 582906 h 4981532"/>
              <a:gd name="connsiteX523" fmla="*/ 2051574 w 5380459"/>
              <a:gd name="connsiteY523" fmla="*/ 558562 h 4981532"/>
              <a:gd name="connsiteX524" fmla="*/ 1989098 w 5380459"/>
              <a:gd name="connsiteY524" fmla="*/ 458481 h 4981532"/>
              <a:gd name="connsiteX525" fmla="*/ 2115408 w 5380459"/>
              <a:gd name="connsiteY525" fmla="*/ 404383 h 4981532"/>
              <a:gd name="connsiteX526" fmla="*/ 2319134 w 5380459"/>
              <a:gd name="connsiteY526" fmla="*/ 396268 h 4981532"/>
              <a:gd name="connsiteX527" fmla="*/ 2099110 w 5380459"/>
              <a:gd name="connsiteY527" fmla="*/ 458481 h 4981532"/>
              <a:gd name="connsiteX528" fmla="*/ 2107259 w 5380459"/>
              <a:gd name="connsiteY528" fmla="*/ 582906 h 4981532"/>
              <a:gd name="connsiteX529" fmla="*/ 2192824 w 5380459"/>
              <a:gd name="connsiteY529" fmla="*/ 504464 h 4981532"/>
              <a:gd name="connsiteX530" fmla="*/ 2366670 w 5380459"/>
              <a:gd name="connsiteY530" fmla="*/ 481472 h 4981532"/>
              <a:gd name="connsiteX531" fmla="*/ 2491622 w 5380459"/>
              <a:gd name="connsiteY531" fmla="*/ 427374 h 4981532"/>
              <a:gd name="connsiteX532" fmla="*/ 2688557 w 5380459"/>
              <a:gd name="connsiteY532" fmla="*/ 325941 h 4981532"/>
              <a:gd name="connsiteX533" fmla="*/ 2742884 w 5380459"/>
              <a:gd name="connsiteY533" fmla="*/ 240736 h 4981532"/>
              <a:gd name="connsiteX534" fmla="*/ 2522860 w 5380459"/>
              <a:gd name="connsiteY534" fmla="*/ 209630 h 4981532"/>
              <a:gd name="connsiteX535" fmla="*/ 1926622 w 5380459"/>
              <a:gd name="connsiteY535" fmla="*/ 365162 h 4981532"/>
              <a:gd name="connsiteX536" fmla="*/ 1957860 w 5380459"/>
              <a:gd name="connsiteY536" fmla="*/ 473358 h 4981532"/>
              <a:gd name="connsiteX537" fmla="*/ 1855997 w 5380459"/>
              <a:gd name="connsiteY537" fmla="*/ 520694 h 4981532"/>
              <a:gd name="connsiteX538" fmla="*/ 1675359 w 5380459"/>
              <a:gd name="connsiteY538" fmla="*/ 589669 h 4981532"/>
              <a:gd name="connsiteX539" fmla="*/ 1659061 w 5380459"/>
              <a:gd name="connsiteY539" fmla="*/ 674873 h 4981532"/>
              <a:gd name="connsiteX540" fmla="*/ 1565347 w 5380459"/>
              <a:gd name="connsiteY540" fmla="*/ 705979 h 4981532"/>
              <a:gd name="connsiteX541" fmla="*/ 1314085 w 5380459"/>
              <a:gd name="connsiteY541" fmla="*/ 830405 h 4981532"/>
              <a:gd name="connsiteX542" fmla="*/ 1220372 w 5380459"/>
              <a:gd name="connsiteY542" fmla="*/ 815528 h 4981532"/>
              <a:gd name="connsiteX543" fmla="*/ 1149746 w 5380459"/>
              <a:gd name="connsiteY543" fmla="*/ 900732 h 4981532"/>
              <a:gd name="connsiteX544" fmla="*/ 1102211 w 5380459"/>
              <a:gd name="connsiteY544" fmla="*/ 853396 h 4981532"/>
              <a:gd name="connsiteX545" fmla="*/ 1062823 w 5380459"/>
              <a:gd name="connsiteY545" fmla="*/ 931839 h 4981532"/>
              <a:gd name="connsiteX546" fmla="*/ 1008497 w 5380459"/>
              <a:gd name="connsiteY546" fmla="*/ 969707 h 4981532"/>
              <a:gd name="connsiteX547" fmla="*/ 969109 w 5380459"/>
              <a:gd name="connsiteY547" fmla="*/ 1040035 h 4981532"/>
              <a:gd name="connsiteX548" fmla="*/ 913425 w 5380459"/>
              <a:gd name="connsiteY548" fmla="*/ 1071141 h 4981532"/>
              <a:gd name="connsiteX549" fmla="*/ 725996 w 5380459"/>
              <a:gd name="connsiteY549" fmla="*/ 1382205 h 4981532"/>
              <a:gd name="connsiteX550" fmla="*/ 630923 w 5380459"/>
              <a:gd name="connsiteY550" fmla="*/ 1459294 h 4981532"/>
              <a:gd name="connsiteX551" fmla="*/ 615984 w 5380459"/>
              <a:gd name="connsiteY551" fmla="*/ 1521507 h 4981532"/>
              <a:gd name="connsiteX552" fmla="*/ 576596 w 5380459"/>
              <a:gd name="connsiteY552" fmla="*/ 1606712 h 4981532"/>
              <a:gd name="connsiteX553" fmla="*/ 537209 w 5380459"/>
              <a:gd name="connsiteY553" fmla="*/ 1746014 h 4981532"/>
              <a:gd name="connsiteX554" fmla="*/ 442137 w 5380459"/>
              <a:gd name="connsiteY554" fmla="*/ 1824456 h 4981532"/>
              <a:gd name="connsiteX555" fmla="*/ 379661 w 5380459"/>
              <a:gd name="connsiteY555" fmla="*/ 1769006 h 4981532"/>
              <a:gd name="connsiteX556" fmla="*/ 442137 w 5380459"/>
              <a:gd name="connsiteY556" fmla="*/ 1521507 h 4981532"/>
              <a:gd name="connsiteX557" fmla="*/ 529060 w 5380459"/>
              <a:gd name="connsiteY557" fmla="*/ 1382205 h 4981532"/>
              <a:gd name="connsiteX558" fmla="*/ 584745 w 5380459"/>
              <a:gd name="connsiteY558" fmla="*/ 1218558 h 4981532"/>
              <a:gd name="connsiteX559" fmla="*/ 655370 w 5380459"/>
              <a:gd name="connsiteY559" fmla="*/ 1110362 h 4981532"/>
              <a:gd name="connsiteX560" fmla="*/ 898484 w 5380459"/>
              <a:gd name="connsiteY560" fmla="*/ 815528 h 4981532"/>
              <a:gd name="connsiteX561" fmla="*/ 1008497 w 5380459"/>
              <a:gd name="connsiteY561" fmla="*/ 589669 h 4981532"/>
              <a:gd name="connsiteX562" fmla="*/ 1565347 w 5380459"/>
              <a:gd name="connsiteY562" fmla="*/ 348932 h 4981532"/>
              <a:gd name="connsiteX563" fmla="*/ 1941562 w 5380459"/>
              <a:gd name="connsiteY563" fmla="*/ 248851 h 4981532"/>
              <a:gd name="connsiteX564" fmla="*/ 2507920 w 5380459"/>
              <a:gd name="connsiteY564" fmla="*/ 139302 h 4981532"/>
              <a:gd name="connsiteX565" fmla="*/ 2884135 w 5380459"/>
              <a:gd name="connsiteY565" fmla="*/ 132540 h 4981532"/>
              <a:gd name="connsiteX566" fmla="*/ 2946611 w 5380459"/>
              <a:gd name="connsiteY566" fmla="*/ 54098 h 4981532"/>
              <a:gd name="connsiteX567" fmla="*/ 3347272 w 5380459"/>
              <a:gd name="connsiteY567" fmla="*/ 0 h 49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380459" h="4981532">
                <a:moveTo>
                  <a:pt x="2421121" y="4838979"/>
                </a:moveTo>
                <a:cubicBezTo>
                  <a:pt x="2452344" y="4838979"/>
                  <a:pt x="2468634" y="4861915"/>
                  <a:pt x="2468634" y="4884851"/>
                </a:cubicBezTo>
                <a:cubicBezTo>
                  <a:pt x="2460489" y="4946913"/>
                  <a:pt x="2365462" y="4861915"/>
                  <a:pt x="2421121" y="4838979"/>
                </a:cubicBezTo>
                <a:close/>
                <a:moveTo>
                  <a:pt x="3671328" y="4821706"/>
                </a:moveTo>
                <a:cubicBezTo>
                  <a:pt x="3661968" y="4825444"/>
                  <a:pt x="3663496" y="4840397"/>
                  <a:pt x="3669609" y="4845465"/>
                </a:cubicBezTo>
                <a:cubicBezTo>
                  <a:pt x="3692700" y="4900883"/>
                  <a:pt x="3732092" y="4814377"/>
                  <a:pt x="3684550" y="4822487"/>
                </a:cubicBezTo>
                <a:cubicBezTo>
                  <a:pt x="3678777" y="4820460"/>
                  <a:pt x="3674448" y="4820460"/>
                  <a:pt x="3671328" y="4821706"/>
                </a:cubicBezTo>
                <a:close/>
                <a:moveTo>
                  <a:pt x="2938749" y="4745522"/>
                </a:moveTo>
                <a:cubicBezTo>
                  <a:pt x="2923889" y="4737395"/>
                  <a:pt x="2907679" y="4768548"/>
                  <a:pt x="2899574" y="4783447"/>
                </a:cubicBezTo>
                <a:cubicBezTo>
                  <a:pt x="2899574" y="4838980"/>
                  <a:pt x="2963064" y="4768548"/>
                  <a:pt x="2938749" y="4745522"/>
                </a:cubicBezTo>
                <a:close/>
                <a:moveTo>
                  <a:pt x="3825388" y="4527986"/>
                </a:moveTo>
                <a:cubicBezTo>
                  <a:pt x="3810447" y="4519940"/>
                  <a:pt x="3747964" y="4566874"/>
                  <a:pt x="3787355" y="4574920"/>
                </a:cubicBezTo>
                <a:cubicBezTo>
                  <a:pt x="3825388" y="4597716"/>
                  <a:pt x="3889230" y="4536032"/>
                  <a:pt x="3825388" y="4527986"/>
                </a:cubicBezTo>
                <a:close/>
                <a:moveTo>
                  <a:pt x="2012310" y="4481846"/>
                </a:moveTo>
                <a:cubicBezTo>
                  <a:pt x="1997409" y="4481846"/>
                  <a:pt x="1989281" y="4488599"/>
                  <a:pt x="1989281" y="4496702"/>
                </a:cubicBezTo>
                <a:cubicBezTo>
                  <a:pt x="1989281" y="4558828"/>
                  <a:pt x="2067850" y="4496702"/>
                  <a:pt x="2012310" y="4481846"/>
                </a:cubicBezTo>
                <a:close/>
                <a:moveTo>
                  <a:pt x="1283231" y="4341374"/>
                </a:moveTo>
                <a:cubicBezTo>
                  <a:pt x="1298168" y="4341374"/>
                  <a:pt x="1306315" y="4349477"/>
                  <a:pt x="1314463" y="4349477"/>
                </a:cubicBezTo>
                <a:cubicBezTo>
                  <a:pt x="1393220" y="4411600"/>
                  <a:pt x="1478766" y="4458867"/>
                  <a:pt x="1573818" y="4488577"/>
                </a:cubicBezTo>
                <a:cubicBezTo>
                  <a:pt x="1651217" y="4558803"/>
                  <a:pt x="1746268" y="4606070"/>
                  <a:pt x="1831815" y="4666841"/>
                </a:cubicBezTo>
                <a:cubicBezTo>
                  <a:pt x="1887488" y="4753273"/>
                  <a:pt x="1997476" y="4722211"/>
                  <a:pt x="2068086" y="4768128"/>
                </a:cubicBezTo>
                <a:cubicBezTo>
                  <a:pt x="2099317" y="4782983"/>
                  <a:pt x="2130548" y="4830250"/>
                  <a:pt x="2076233" y="4830250"/>
                </a:cubicBezTo>
                <a:cubicBezTo>
                  <a:pt x="1973034" y="4814044"/>
                  <a:pt x="1864404" y="4807292"/>
                  <a:pt x="1777500" y="4753273"/>
                </a:cubicBezTo>
                <a:cubicBezTo>
                  <a:pt x="1706890" y="4722211"/>
                  <a:pt x="1628133" y="4691150"/>
                  <a:pt x="1573818" y="4629028"/>
                </a:cubicBezTo>
                <a:cubicBezTo>
                  <a:pt x="1542586" y="4581761"/>
                  <a:pt x="1486913" y="4581761"/>
                  <a:pt x="1439388" y="4566905"/>
                </a:cubicBezTo>
                <a:cubicBezTo>
                  <a:pt x="1401367" y="4519638"/>
                  <a:pt x="1385072" y="4458867"/>
                  <a:pt x="1337547" y="4411600"/>
                </a:cubicBezTo>
                <a:cubicBezTo>
                  <a:pt x="1322610" y="4396744"/>
                  <a:pt x="1252000" y="4372435"/>
                  <a:pt x="1283231" y="4341374"/>
                </a:cubicBezTo>
                <a:close/>
                <a:moveTo>
                  <a:pt x="3991665" y="4318358"/>
                </a:moveTo>
                <a:cubicBezTo>
                  <a:pt x="3960411" y="4318358"/>
                  <a:pt x="3929157" y="4326446"/>
                  <a:pt x="3896544" y="4334533"/>
                </a:cubicBezTo>
                <a:cubicBezTo>
                  <a:pt x="3850342" y="4357447"/>
                  <a:pt x="3921003" y="4403276"/>
                  <a:pt x="3944104" y="4372274"/>
                </a:cubicBezTo>
                <a:cubicBezTo>
                  <a:pt x="3975359" y="4372274"/>
                  <a:pt x="4039226" y="4334533"/>
                  <a:pt x="3991665" y="4318358"/>
                </a:cubicBezTo>
                <a:close/>
                <a:moveTo>
                  <a:pt x="1386373" y="4232557"/>
                </a:moveTo>
                <a:cubicBezTo>
                  <a:pt x="1410265" y="4237774"/>
                  <a:pt x="1430908" y="4258641"/>
                  <a:pt x="1424792" y="4287142"/>
                </a:cubicBezTo>
                <a:cubicBezTo>
                  <a:pt x="1401685" y="4318358"/>
                  <a:pt x="1314696" y="4255926"/>
                  <a:pt x="1362268" y="4232854"/>
                </a:cubicBezTo>
                <a:cubicBezTo>
                  <a:pt x="1370084" y="4230818"/>
                  <a:pt x="1378409" y="4230818"/>
                  <a:pt x="1386373" y="4232557"/>
                </a:cubicBezTo>
                <a:close/>
                <a:moveTo>
                  <a:pt x="3865049" y="4070746"/>
                </a:moveTo>
                <a:cubicBezTo>
                  <a:pt x="3850044" y="4070746"/>
                  <a:pt x="3833676" y="4085573"/>
                  <a:pt x="3833676" y="4101748"/>
                </a:cubicBezTo>
                <a:cubicBezTo>
                  <a:pt x="3841860" y="4155664"/>
                  <a:pt x="3920975" y="4077486"/>
                  <a:pt x="3865049" y="4070746"/>
                </a:cubicBezTo>
                <a:close/>
                <a:moveTo>
                  <a:pt x="1683756" y="4046143"/>
                </a:moveTo>
                <a:cubicBezTo>
                  <a:pt x="1636116" y="4085419"/>
                  <a:pt x="1690561" y="4162617"/>
                  <a:pt x="1721868" y="4193767"/>
                </a:cubicBezTo>
                <a:cubicBezTo>
                  <a:pt x="1769508" y="4224917"/>
                  <a:pt x="1825314" y="4295343"/>
                  <a:pt x="1879760" y="4256067"/>
                </a:cubicBezTo>
                <a:cubicBezTo>
                  <a:pt x="1840287" y="4170743"/>
                  <a:pt x="1769508" y="4101672"/>
                  <a:pt x="1683756" y="4046143"/>
                </a:cubicBezTo>
                <a:close/>
                <a:moveTo>
                  <a:pt x="4367789" y="3938210"/>
                </a:moveTo>
                <a:cubicBezTo>
                  <a:pt x="4328397" y="3969316"/>
                  <a:pt x="4297156" y="4031526"/>
                  <a:pt x="4336547" y="4070746"/>
                </a:cubicBezTo>
                <a:cubicBezTo>
                  <a:pt x="4367789" y="4039641"/>
                  <a:pt x="4360997" y="4000421"/>
                  <a:pt x="4367789" y="3954439"/>
                </a:cubicBezTo>
                <a:cubicBezTo>
                  <a:pt x="4367789" y="3954439"/>
                  <a:pt x="4367789" y="3946325"/>
                  <a:pt x="4367789" y="3938210"/>
                </a:cubicBezTo>
                <a:close/>
                <a:moveTo>
                  <a:pt x="4572545" y="3923131"/>
                </a:moveTo>
                <a:cubicBezTo>
                  <a:pt x="4533347" y="3938023"/>
                  <a:pt x="4486039" y="3969162"/>
                  <a:pt x="4486039" y="4015192"/>
                </a:cubicBezTo>
                <a:cubicBezTo>
                  <a:pt x="4533347" y="4008423"/>
                  <a:pt x="4556325" y="3961039"/>
                  <a:pt x="4572545" y="3923131"/>
                </a:cubicBezTo>
                <a:close/>
                <a:moveTo>
                  <a:pt x="1546432" y="3914713"/>
                </a:moveTo>
                <a:cubicBezTo>
                  <a:pt x="1525673" y="3919185"/>
                  <a:pt x="1503581" y="3937831"/>
                  <a:pt x="1503581" y="3961013"/>
                </a:cubicBezTo>
                <a:cubicBezTo>
                  <a:pt x="1526604" y="4008049"/>
                  <a:pt x="1628180" y="3946231"/>
                  <a:pt x="1565880" y="3915322"/>
                </a:cubicBezTo>
                <a:cubicBezTo>
                  <a:pt x="1560124" y="3913306"/>
                  <a:pt x="1553352" y="3913222"/>
                  <a:pt x="1546432" y="3914713"/>
                </a:cubicBezTo>
                <a:close/>
                <a:moveTo>
                  <a:pt x="2577490" y="3813243"/>
                </a:moveTo>
                <a:cubicBezTo>
                  <a:pt x="2523394" y="3806467"/>
                  <a:pt x="2531508" y="3875580"/>
                  <a:pt x="2546385" y="3906749"/>
                </a:cubicBezTo>
                <a:cubicBezTo>
                  <a:pt x="2577490" y="3954180"/>
                  <a:pt x="2577490" y="4015162"/>
                  <a:pt x="2609948" y="4054462"/>
                </a:cubicBezTo>
                <a:cubicBezTo>
                  <a:pt x="2655930" y="4093761"/>
                  <a:pt x="2655930" y="4015162"/>
                  <a:pt x="2632939" y="3992124"/>
                </a:cubicBezTo>
                <a:cubicBezTo>
                  <a:pt x="2593719" y="3937918"/>
                  <a:pt x="2616710" y="3860674"/>
                  <a:pt x="2577490" y="3813243"/>
                </a:cubicBezTo>
                <a:close/>
                <a:moveTo>
                  <a:pt x="2197099" y="3810745"/>
                </a:moveTo>
                <a:cubicBezTo>
                  <a:pt x="2195059" y="3811601"/>
                  <a:pt x="2193018" y="3813312"/>
                  <a:pt x="2193018" y="3813312"/>
                </a:cubicBezTo>
                <a:cubicBezTo>
                  <a:pt x="2153563" y="3861227"/>
                  <a:pt x="2248799" y="3836585"/>
                  <a:pt x="2201181" y="3813312"/>
                </a:cubicBezTo>
                <a:cubicBezTo>
                  <a:pt x="2201181" y="3809890"/>
                  <a:pt x="2199140" y="3809890"/>
                  <a:pt x="2197099" y="3810745"/>
                </a:cubicBezTo>
                <a:close/>
                <a:moveTo>
                  <a:pt x="2766359" y="3713740"/>
                </a:moveTo>
                <a:cubicBezTo>
                  <a:pt x="2720214" y="3705676"/>
                  <a:pt x="2735143" y="3759431"/>
                  <a:pt x="2758216" y="3767495"/>
                </a:cubicBezTo>
                <a:cubicBezTo>
                  <a:pt x="2797575" y="3806467"/>
                  <a:pt x="2813862" y="3705676"/>
                  <a:pt x="2766359" y="3713740"/>
                </a:cubicBezTo>
                <a:close/>
                <a:moveTo>
                  <a:pt x="3198103" y="3666403"/>
                </a:moveTo>
                <a:cubicBezTo>
                  <a:pt x="3166729" y="3659646"/>
                  <a:pt x="3150361" y="3689375"/>
                  <a:pt x="3158545" y="3713699"/>
                </a:cubicBezTo>
                <a:cubicBezTo>
                  <a:pt x="3174914" y="3759643"/>
                  <a:pt x="3237660" y="3682619"/>
                  <a:pt x="3198103" y="3666403"/>
                </a:cubicBezTo>
                <a:close/>
                <a:moveTo>
                  <a:pt x="1934991" y="3650916"/>
                </a:moveTo>
                <a:cubicBezTo>
                  <a:pt x="1918648" y="3689010"/>
                  <a:pt x="1966314" y="3728465"/>
                  <a:pt x="2005810" y="3736628"/>
                </a:cubicBezTo>
                <a:cubicBezTo>
                  <a:pt x="2028962" y="3713500"/>
                  <a:pt x="1973124" y="3665882"/>
                  <a:pt x="1941800" y="3650916"/>
                </a:cubicBezTo>
                <a:cubicBezTo>
                  <a:pt x="1934991" y="3650916"/>
                  <a:pt x="1934991" y="3650916"/>
                  <a:pt x="1934991" y="3650916"/>
                </a:cubicBezTo>
                <a:close/>
                <a:moveTo>
                  <a:pt x="2114356" y="3603879"/>
                </a:moveTo>
                <a:cubicBezTo>
                  <a:pt x="2068250" y="3589013"/>
                  <a:pt x="2060114" y="3651181"/>
                  <a:pt x="2060114" y="3682265"/>
                </a:cubicBezTo>
                <a:cubicBezTo>
                  <a:pt x="2051978" y="3744432"/>
                  <a:pt x="2130629" y="3775516"/>
                  <a:pt x="2169954" y="3728215"/>
                </a:cubicBezTo>
                <a:cubicBezTo>
                  <a:pt x="2224196" y="3682265"/>
                  <a:pt x="2161818" y="3620097"/>
                  <a:pt x="2114356" y="3603879"/>
                </a:cubicBezTo>
                <a:close/>
                <a:moveTo>
                  <a:pt x="1376677" y="3581076"/>
                </a:moveTo>
                <a:cubicBezTo>
                  <a:pt x="1353584" y="3581076"/>
                  <a:pt x="1384827" y="3612078"/>
                  <a:pt x="1384827" y="3620165"/>
                </a:cubicBezTo>
                <a:cubicBezTo>
                  <a:pt x="1424218" y="3665994"/>
                  <a:pt x="1407918" y="3589164"/>
                  <a:pt x="1376677" y="3581076"/>
                </a:cubicBezTo>
                <a:close/>
                <a:moveTo>
                  <a:pt x="1322912" y="3480356"/>
                </a:moveTo>
                <a:cubicBezTo>
                  <a:pt x="1311593" y="3484077"/>
                  <a:pt x="1310059" y="3499722"/>
                  <a:pt x="1322335" y="3510824"/>
                </a:cubicBezTo>
                <a:cubicBezTo>
                  <a:pt x="1345524" y="3565998"/>
                  <a:pt x="1393266" y="3473143"/>
                  <a:pt x="1337339" y="3481218"/>
                </a:cubicBezTo>
                <a:cubicBezTo>
                  <a:pt x="1331542" y="3479199"/>
                  <a:pt x="1326683" y="3479115"/>
                  <a:pt x="1322912" y="3480356"/>
                </a:cubicBezTo>
                <a:close/>
                <a:moveTo>
                  <a:pt x="1831856" y="3456477"/>
                </a:moveTo>
                <a:cubicBezTo>
                  <a:pt x="1831856" y="3456477"/>
                  <a:pt x="1825012" y="3456477"/>
                  <a:pt x="1825012" y="3464572"/>
                </a:cubicBezTo>
                <a:cubicBezTo>
                  <a:pt x="1785319" y="3510444"/>
                  <a:pt x="1879761" y="3487508"/>
                  <a:pt x="1831856" y="3456477"/>
                </a:cubicBezTo>
                <a:close/>
                <a:moveTo>
                  <a:pt x="4352568" y="3308861"/>
                </a:moveTo>
                <a:cubicBezTo>
                  <a:pt x="4296891" y="3325113"/>
                  <a:pt x="4305039" y="3379284"/>
                  <a:pt x="4305039" y="3418559"/>
                </a:cubicBezTo>
                <a:cubicBezTo>
                  <a:pt x="4321335" y="3456479"/>
                  <a:pt x="4281953" y="3503879"/>
                  <a:pt x="4250719" y="3464605"/>
                </a:cubicBezTo>
                <a:cubicBezTo>
                  <a:pt x="4211338" y="3418559"/>
                  <a:pt x="4155660" y="3480856"/>
                  <a:pt x="4163808" y="3526902"/>
                </a:cubicBezTo>
                <a:cubicBezTo>
                  <a:pt x="4171956" y="3589199"/>
                  <a:pt x="4093193" y="3612222"/>
                  <a:pt x="4101341" y="3674520"/>
                </a:cubicBezTo>
                <a:cubicBezTo>
                  <a:pt x="4109489" y="3728691"/>
                  <a:pt x="4163808" y="3697543"/>
                  <a:pt x="4180104" y="3666394"/>
                </a:cubicBezTo>
                <a:cubicBezTo>
                  <a:pt x="4226275" y="3651497"/>
                  <a:pt x="4242571" y="3604097"/>
                  <a:pt x="4257509" y="3566176"/>
                </a:cubicBezTo>
                <a:cubicBezTo>
                  <a:pt x="4336272" y="3510651"/>
                  <a:pt x="4398740" y="3410433"/>
                  <a:pt x="4352568" y="3316987"/>
                </a:cubicBezTo>
                <a:cubicBezTo>
                  <a:pt x="4352568" y="3308861"/>
                  <a:pt x="4352568" y="3308861"/>
                  <a:pt x="4352568" y="3308861"/>
                </a:cubicBezTo>
                <a:close/>
                <a:moveTo>
                  <a:pt x="1337688" y="3262831"/>
                </a:moveTo>
                <a:cubicBezTo>
                  <a:pt x="1314696" y="3262831"/>
                  <a:pt x="1329573" y="3285936"/>
                  <a:pt x="1337688" y="3294090"/>
                </a:cubicBezTo>
                <a:cubicBezTo>
                  <a:pt x="1385022" y="3294090"/>
                  <a:pt x="1401251" y="3371558"/>
                  <a:pt x="1447234" y="3333504"/>
                </a:cubicBezTo>
                <a:cubicBezTo>
                  <a:pt x="1424242" y="3302245"/>
                  <a:pt x="1376908" y="3277781"/>
                  <a:pt x="1337688" y="3262831"/>
                </a:cubicBezTo>
                <a:close/>
                <a:moveTo>
                  <a:pt x="4297097" y="3146961"/>
                </a:moveTo>
                <a:cubicBezTo>
                  <a:pt x="4257885" y="3161802"/>
                  <a:pt x="4251125" y="3215769"/>
                  <a:pt x="4251125" y="3254895"/>
                </a:cubicBezTo>
                <a:cubicBezTo>
                  <a:pt x="4251125" y="3308861"/>
                  <a:pt x="4328195" y="3240054"/>
                  <a:pt x="4344420" y="3285925"/>
                </a:cubicBezTo>
                <a:cubicBezTo>
                  <a:pt x="4360646" y="3240054"/>
                  <a:pt x="4344420" y="3177992"/>
                  <a:pt x="4297097" y="3146961"/>
                </a:cubicBezTo>
                <a:close/>
                <a:moveTo>
                  <a:pt x="952785" y="3061434"/>
                </a:moveTo>
                <a:cubicBezTo>
                  <a:pt x="929698" y="3053313"/>
                  <a:pt x="913402" y="3084442"/>
                  <a:pt x="905254" y="3099330"/>
                </a:cubicBezTo>
                <a:cubicBezTo>
                  <a:pt x="882168" y="3146700"/>
                  <a:pt x="913402" y="3192717"/>
                  <a:pt x="929698" y="3240087"/>
                </a:cubicBezTo>
                <a:cubicBezTo>
                  <a:pt x="929698" y="3271217"/>
                  <a:pt x="890316" y="3317233"/>
                  <a:pt x="944637" y="3317233"/>
                </a:cubicBezTo>
                <a:cubicBezTo>
                  <a:pt x="992165" y="3277984"/>
                  <a:pt x="975869" y="3363250"/>
                  <a:pt x="992165" y="3394379"/>
                </a:cubicBezTo>
                <a:cubicBezTo>
                  <a:pt x="992165" y="3464758"/>
                  <a:pt x="1062781" y="3504008"/>
                  <a:pt x="1085867" y="3573033"/>
                </a:cubicBezTo>
                <a:cubicBezTo>
                  <a:pt x="1079077" y="3612283"/>
                  <a:pt x="1110311" y="3682661"/>
                  <a:pt x="1156482" y="3666420"/>
                </a:cubicBezTo>
                <a:cubicBezTo>
                  <a:pt x="1187717" y="3612283"/>
                  <a:pt x="1133396" y="3558145"/>
                  <a:pt x="1110311" y="3510775"/>
                </a:cubicBezTo>
                <a:cubicBezTo>
                  <a:pt x="1062781" y="3449870"/>
                  <a:pt x="1125250" y="3371371"/>
                  <a:pt x="1079077" y="3317233"/>
                </a:cubicBezTo>
                <a:cubicBezTo>
                  <a:pt x="1015252" y="3240087"/>
                  <a:pt x="1046485" y="3115571"/>
                  <a:pt x="952785" y="3061434"/>
                </a:cubicBezTo>
                <a:close/>
                <a:moveTo>
                  <a:pt x="4658189" y="3037440"/>
                </a:moveTo>
                <a:cubicBezTo>
                  <a:pt x="4610708" y="3061789"/>
                  <a:pt x="4548305" y="3037440"/>
                  <a:pt x="4525243" y="3092900"/>
                </a:cubicBezTo>
                <a:cubicBezTo>
                  <a:pt x="4494042" y="3201116"/>
                  <a:pt x="4502181" y="3309331"/>
                  <a:pt x="4485902" y="3418899"/>
                </a:cubicBezTo>
                <a:cubicBezTo>
                  <a:pt x="4485902" y="3496002"/>
                  <a:pt x="4438422" y="3573105"/>
                  <a:pt x="4477763" y="3643445"/>
                </a:cubicBezTo>
                <a:cubicBezTo>
                  <a:pt x="4517104" y="3682673"/>
                  <a:pt x="4533383" y="3604217"/>
                  <a:pt x="4548305" y="3581221"/>
                </a:cubicBezTo>
                <a:cubicBezTo>
                  <a:pt x="4572724" y="3496002"/>
                  <a:pt x="4556445" y="3394550"/>
                  <a:pt x="4618848" y="3333679"/>
                </a:cubicBezTo>
                <a:cubicBezTo>
                  <a:pt x="4666328" y="3294451"/>
                  <a:pt x="4720592" y="3379671"/>
                  <a:pt x="4674468" y="3418899"/>
                </a:cubicBezTo>
                <a:cubicBezTo>
                  <a:pt x="4658189" y="3456774"/>
                  <a:pt x="4579507" y="3473006"/>
                  <a:pt x="4603925" y="3518998"/>
                </a:cubicBezTo>
                <a:cubicBezTo>
                  <a:pt x="4658189" y="3550110"/>
                  <a:pt x="4626987" y="3612333"/>
                  <a:pt x="4618848" y="3659677"/>
                </a:cubicBezTo>
                <a:cubicBezTo>
                  <a:pt x="4618848" y="3705669"/>
                  <a:pt x="4610708" y="3744897"/>
                  <a:pt x="4595786" y="3782772"/>
                </a:cubicBezTo>
                <a:cubicBezTo>
                  <a:pt x="4572724" y="3830116"/>
                  <a:pt x="4626987" y="3861228"/>
                  <a:pt x="4643267" y="3813884"/>
                </a:cubicBezTo>
                <a:cubicBezTo>
                  <a:pt x="4658189" y="3751660"/>
                  <a:pt x="4689390" y="3705669"/>
                  <a:pt x="4713809" y="3643445"/>
                </a:cubicBezTo>
                <a:cubicBezTo>
                  <a:pt x="4736871" y="3518998"/>
                  <a:pt x="4768072" y="3387787"/>
                  <a:pt x="4768072" y="3255223"/>
                </a:cubicBezTo>
                <a:cubicBezTo>
                  <a:pt x="4830475" y="3184883"/>
                  <a:pt x="4784351" y="3053672"/>
                  <a:pt x="4681251" y="3037440"/>
                </a:cubicBezTo>
                <a:cubicBezTo>
                  <a:pt x="4674468" y="3037440"/>
                  <a:pt x="4666328" y="3037440"/>
                  <a:pt x="4658189" y="3037440"/>
                </a:cubicBezTo>
                <a:close/>
                <a:moveTo>
                  <a:pt x="4187321" y="3037440"/>
                </a:moveTo>
                <a:cubicBezTo>
                  <a:pt x="4147953" y="3076328"/>
                  <a:pt x="4251125" y="3053532"/>
                  <a:pt x="4195466" y="3037440"/>
                </a:cubicBezTo>
                <a:cubicBezTo>
                  <a:pt x="4187321" y="3037440"/>
                  <a:pt x="4187321" y="3037440"/>
                  <a:pt x="4187321" y="3037440"/>
                </a:cubicBezTo>
                <a:close/>
                <a:moveTo>
                  <a:pt x="301280" y="3014077"/>
                </a:moveTo>
                <a:cubicBezTo>
                  <a:pt x="325833" y="3014077"/>
                  <a:pt x="325833" y="3053490"/>
                  <a:pt x="309465" y="3061645"/>
                </a:cubicBezTo>
                <a:cubicBezTo>
                  <a:pt x="278091" y="3116008"/>
                  <a:pt x="238534" y="3007281"/>
                  <a:pt x="301280" y="3014077"/>
                </a:cubicBezTo>
                <a:close/>
                <a:moveTo>
                  <a:pt x="247193" y="2928389"/>
                </a:moveTo>
                <a:cubicBezTo>
                  <a:pt x="261351" y="2932906"/>
                  <a:pt x="268238" y="2950974"/>
                  <a:pt x="262116" y="2968279"/>
                </a:cubicBezTo>
                <a:cubicBezTo>
                  <a:pt x="247150" y="3014424"/>
                  <a:pt x="184567" y="2937063"/>
                  <a:pt x="230824" y="2928919"/>
                </a:cubicBezTo>
                <a:cubicBezTo>
                  <a:pt x="236947" y="2926884"/>
                  <a:pt x="242474" y="2926884"/>
                  <a:pt x="247193" y="2928389"/>
                </a:cubicBezTo>
                <a:close/>
                <a:moveTo>
                  <a:pt x="18679" y="2860460"/>
                </a:moveTo>
                <a:cubicBezTo>
                  <a:pt x="43321" y="2860460"/>
                  <a:pt x="50166" y="2883432"/>
                  <a:pt x="50166" y="2898297"/>
                </a:cubicBezTo>
                <a:cubicBezTo>
                  <a:pt x="58380" y="2960457"/>
                  <a:pt x="3620" y="2883432"/>
                  <a:pt x="18679" y="2860460"/>
                </a:cubicBezTo>
                <a:close/>
                <a:moveTo>
                  <a:pt x="230460" y="2843793"/>
                </a:moveTo>
                <a:cubicBezTo>
                  <a:pt x="230460" y="2843793"/>
                  <a:pt x="238534" y="2843793"/>
                  <a:pt x="238534" y="2851867"/>
                </a:cubicBezTo>
                <a:cubicBezTo>
                  <a:pt x="238534" y="2905696"/>
                  <a:pt x="176631" y="2859942"/>
                  <a:pt x="230460" y="2843793"/>
                </a:cubicBezTo>
                <a:close/>
                <a:moveTo>
                  <a:pt x="4757529" y="2829051"/>
                </a:moveTo>
                <a:cubicBezTo>
                  <a:pt x="4738480" y="2831463"/>
                  <a:pt x="4720954" y="2857871"/>
                  <a:pt x="4720954" y="2875137"/>
                </a:cubicBezTo>
                <a:cubicBezTo>
                  <a:pt x="4729082" y="2906283"/>
                  <a:pt x="4745338" y="2952326"/>
                  <a:pt x="4768367" y="2983473"/>
                </a:cubicBezTo>
                <a:cubicBezTo>
                  <a:pt x="4791395" y="2937430"/>
                  <a:pt x="4799523" y="2883262"/>
                  <a:pt x="4776494" y="2835865"/>
                </a:cubicBezTo>
                <a:cubicBezTo>
                  <a:pt x="4770398" y="2830109"/>
                  <a:pt x="4763879" y="2828247"/>
                  <a:pt x="4757529" y="2829051"/>
                </a:cubicBezTo>
                <a:close/>
                <a:moveTo>
                  <a:pt x="4305092" y="2812843"/>
                </a:moveTo>
                <a:cubicBezTo>
                  <a:pt x="4296965" y="2812843"/>
                  <a:pt x="4296965" y="2820934"/>
                  <a:pt x="4288838" y="2820934"/>
                </a:cubicBezTo>
                <a:cubicBezTo>
                  <a:pt x="4257685" y="2851947"/>
                  <a:pt x="4203507" y="2905883"/>
                  <a:pt x="4242786" y="2951728"/>
                </a:cubicBezTo>
                <a:cubicBezTo>
                  <a:pt x="4282066" y="2920715"/>
                  <a:pt x="4305092" y="2866779"/>
                  <a:pt x="4305092" y="2812843"/>
                </a:cubicBezTo>
                <a:close/>
                <a:moveTo>
                  <a:pt x="1210624" y="2745927"/>
                </a:moveTo>
                <a:cubicBezTo>
                  <a:pt x="1193575" y="2742560"/>
                  <a:pt x="1213186" y="2790837"/>
                  <a:pt x="1220317" y="2797902"/>
                </a:cubicBezTo>
                <a:cubicBezTo>
                  <a:pt x="1258349" y="2851731"/>
                  <a:pt x="1243409" y="2766951"/>
                  <a:pt x="1220317" y="2750802"/>
                </a:cubicBezTo>
                <a:cubicBezTo>
                  <a:pt x="1216242" y="2747943"/>
                  <a:pt x="1213059" y="2746408"/>
                  <a:pt x="1210624" y="2745927"/>
                </a:cubicBezTo>
                <a:close/>
                <a:moveTo>
                  <a:pt x="43075" y="2704908"/>
                </a:moveTo>
                <a:cubicBezTo>
                  <a:pt x="89332" y="2704908"/>
                  <a:pt x="81169" y="2790041"/>
                  <a:pt x="43075" y="2804905"/>
                </a:cubicBezTo>
                <a:cubicBezTo>
                  <a:pt x="3620" y="2804905"/>
                  <a:pt x="3620" y="2719773"/>
                  <a:pt x="43075" y="2704908"/>
                </a:cubicBezTo>
                <a:close/>
                <a:moveTo>
                  <a:pt x="4703192" y="2702202"/>
                </a:moveTo>
                <a:cubicBezTo>
                  <a:pt x="4694341" y="2703729"/>
                  <a:pt x="4691262" y="2715180"/>
                  <a:pt x="4697419" y="2727395"/>
                </a:cubicBezTo>
                <a:cubicBezTo>
                  <a:pt x="4705629" y="2789827"/>
                  <a:pt x="4768572" y="2704322"/>
                  <a:pt x="4713839" y="2704322"/>
                </a:cubicBezTo>
                <a:cubicBezTo>
                  <a:pt x="4709734" y="2702287"/>
                  <a:pt x="4706142" y="2701693"/>
                  <a:pt x="4703192" y="2702202"/>
                </a:cubicBezTo>
                <a:close/>
                <a:moveTo>
                  <a:pt x="4336308" y="2673343"/>
                </a:moveTo>
                <a:cubicBezTo>
                  <a:pt x="4296891" y="2665228"/>
                  <a:pt x="4257474" y="2719324"/>
                  <a:pt x="4273784" y="2758544"/>
                </a:cubicBezTo>
                <a:cubicBezTo>
                  <a:pt x="4313201" y="2797764"/>
                  <a:pt x="4375725" y="2711210"/>
                  <a:pt x="4336308" y="2673343"/>
                </a:cubicBezTo>
                <a:close/>
                <a:moveTo>
                  <a:pt x="4367788" y="2557442"/>
                </a:moveTo>
                <a:cubicBezTo>
                  <a:pt x="4360943" y="2549358"/>
                  <a:pt x="4313028" y="2588431"/>
                  <a:pt x="4321242" y="2619419"/>
                </a:cubicBezTo>
                <a:cubicBezTo>
                  <a:pt x="4344515" y="2665228"/>
                  <a:pt x="4367788" y="2580347"/>
                  <a:pt x="4367788" y="2557442"/>
                </a:cubicBezTo>
                <a:close/>
                <a:moveTo>
                  <a:pt x="1518232" y="2549358"/>
                </a:moveTo>
                <a:cubicBezTo>
                  <a:pt x="1510040" y="2549358"/>
                  <a:pt x="1503213" y="2549358"/>
                  <a:pt x="1495020" y="2557466"/>
                </a:cubicBezTo>
                <a:cubicBezTo>
                  <a:pt x="1447232" y="2603411"/>
                  <a:pt x="1455425" y="2681787"/>
                  <a:pt x="1455425" y="2742596"/>
                </a:cubicBezTo>
                <a:cubicBezTo>
                  <a:pt x="1447232" y="2829080"/>
                  <a:pt x="1495020" y="2897997"/>
                  <a:pt x="1534617" y="2976374"/>
                </a:cubicBezTo>
                <a:cubicBezTo>
                  <a:pt x="1542809" y="2991238"/>
                  <a:pt x="1557828" y="2999346"/>
                  <a:pt x="1574213" y="2991238"/>
                </a:cubicBezTo>
                <a:cubicBezTo>
                  <a:pt x="1574213" y="2920970"/>
                  <a:pt x="1574213" y="2920970"/>
                  <a:pt x="1574213" y="2920970"/>
                </a:cubicBezTo>
                <a:cubicBezTo>
                  <a:pt x="1534617" y="2914213"/>
                  <a:pt x="1526424" y="2875025"/>
                  <a:pt x="1526424" y="2835837"/>
                </a:cubicBezTo>
                <a:cubicBezTo>
                  <a:pt x="1518232" y="2742596"/>
                  <a:pt x="1549636" y="2642599"/>
                  <a:pt x="1518232" y="2549358"/>
                </a:cubicBezTo>
                <a:close/>
                <a:moveTo>
                  <a:pt x="10475" y="2517612"/>
                </a:moveTo>
                <a:cubicBezTo>
                  <a:pt x="43301" y="2517612"/>
                  <a:pt x="43301" y="2548765"/>
                  <a:pt x="43301" y="2571791"/>
                </a:cubicBezTo>
                <a:cubicBezTo>
                  <a:pt x="26888" y="2619197"/>
                  <a:pt x="-20983" y="2533866"/>
                  <a:pt x="10475" y="2517612"/>
                </a:cubicBezTo>
                <a:close/>
                <a:moveTo>
                  <a:pt x="290064" y="2500530"/>
                </a:moveTo>
                <a:cubicBezTo>
                  <a:pt x="293952" y="2502395"/>
                  <a:pt x="297672" y="2506125"/>
                  <a:pt x="301053" y="2509516"/>
                </a:cubicBezTo>
                <a:cubicBezTo>
                  <a:pt x="309167" y="2563768"/>
                  <a:pt x="309167" y="2642434"/>
                  <a:pt x="278062" y="2696686"/>
                </a:cubicBezTo>
                <a:cubicBezTo>
                  <a:pt x="255071" y="2750938"/>
                  <a:pt x="176631" y="2711605"/>
                  <a:pt x="184745" y="2657353"/>
                </a:cubicBezTo>
                <a:cubicBezTo>
                  <a:pt x="230727" y="2611239"/>
                  <a:pt x="230727" y="2540711"/>
                  <a:pt x="278062" y="2502734"/>
                </a:cubicBezTo>
                <a:cubicBezTo>
                  <a:pt x="282119" y="2498665"/>
                  <a:pt x="286176" y="2498665"/>
                  <a:pt x="290064" y="2500530"/>
                </a:cubicBezTo>
                <a:close/>
                <a:moveTo>
                  <a:pt x="4533131" y="2378727"/>
                </a:moveTo>
                <a:cubicBezTo>
                  <a:pt x="4477310" y="2409827"/>
                  <a:pt x="4564445" y="2447688"/>
                  <a:pt x="4548107" y="2486901"/>
                </a:cubicBezTo>
                <a:cubicBezTo>
                  <a:pt x="4516793" y="2495014"/>
                  <a:pt x="4485479" y="2526114"/>
                  <a:pt x="4485479" y="2563975"/>
                </a:cubicBezTo>
                <a:cubicBezTo>
                  <a:pt x="4508624" y="2611301"/>
                  <a:pt x="4485479" y="2650514"/>
                  <a:pt x="4477310" y="2696488"/>
                </a:cubicBezTo>
                <a:cubicBezTo>
                  <a:pt x="4508624" y="2758688"/>
                  <a:pt x="4524962" y="2820887"/>
                  <a:pt x="4524962" y="2889848"/>
                </a:cubicBezTo>
                <a:cubicBezTo>
                  <a:pt x="4524962" y="2937174"/>
                  <a:pt x="4533131" y="3022361"/>
                  <a:pt x="4595759" y="3022361"/>
                </a:cubicBezTo>
                <a:cubicBezTo>
                  <a:pt x="4635242" y="2983148"/>
                  <a:pt x="4579421" y="2920948"/>
                  <a:pt x="4579421" y="2874974"/>
                </a:cubicBezTo>
                <a:cubicBezTo>
                  <a:pt x="4595759" y="2829001"/>
                  <a:pt x="4556276" y="2781674"/>
                  <a:pt x="4572614" y="2735701"/>
                </a:cubicBezTo>
                <a:cubicBezTo>
                  <a:pt x="4603928" y="2696488"/>
                  <a:pt x="4572614" y="2650514"/>
                  <a:pt x="4572614" y="2611301"/>
                </a:cubicBezTo>
                <a:cubicBezTo>
                  <a:pt x="4618904" y="2540988"/>
                  <a:pt x="4595759" y="2447688"/>
                  <a:pt x="4539938" y="2393601"/>
                </a:cubicBezTo>
                <a:cubicBezTo>
                  <a:pt x="4539938" y="2385488"/>
                  <a:pt x="4539938" y="2385488"/>
                  <a:pt x="4539938" y="2385488"/>
                </a:cubicBezTo>
                <a:cubicBezTo>
                  <a:pt x="4533131" y="2378727"/>
                  <a:pt x="4533131" y="2378727"/>
                  <a:pt x="4533131" y="2378727"/>
                </a:cubicBezTo>
                <a:close/>
                <a:moveTo>
                  <a:pt x="1574213" y="2262064"/>
                </a:moveTo>
                <a:cubicBezTo>
                  <a:pt x="1549475" y="2308069"/>
                  <a:pt x="1526111" y="2355426"/>
                  <a:pt x="1526111" y="2409549"/>
                </a:cubicBezTo>
                <a:cubicBezTo>
                  <a:pt x="1534357" y="2440670"/>
                  <a:pt x="1517866" y="2509676"/>
                  <a:pt x="1565967" y="2494792"/>
                </a:cubicBezTo>
                <a:cubicBezTo>
                  <a:pt x="1565967" y="2486674"/>
                  <a:pt x="1574213" y="2486674"/>
                  <a:pt x="1574213" y="2478555"/>
                </a:cubicBezTo>
                <a:cubicBezTo>
                  <a:pt x="1574213" y="2262064"/>
                  <a:pt x="1574213" y="2262064"/>
                  <a:pt x="1574213" y="2262064"/>
                </a:cubicBezTo>
                <a:close/>
                <a:moveTo>
                  <a:pt x="4406895" y="2098576"/>
                </a:moveTo>
                <a:cubicBezTo>
                  <a:pt x="4352710" y="2137759"/>
                  <a:pt x="4375739" y="2214774"/>
                  <a:pt x="4398767" y="2262064"/>
                </a:cubicBezTo>
                <a:cubicBezTo>
                  <a:pt x="4431279" y="2214774"/>
                  <a:pt x="4431279" y="2160729"/>
                  <a:pt x="4406895" y="2106683"/>
                </a:cubicBezTo>
                <a:cubicBezTo>
                  <a:pt x="4406895" y="2098576"/>
                  <a:pt x="4406895" y="2098576"/>
                  <a:pt x="4406895" y="2098576"/>
                </a:cubicBezTo>
                <a:close/>
                <a:moveTo>
                  <a:pt x="1424424" y="2021785"/>
                </a:moveTo>
                <a:cubicBezTo>
                  <a:pt x="1401395" y="2013658"/>
                  <a:pt x="1393267" y="2044811"/>
                  <a:pt x="1401395" y="2061064"/>
                </a:cubicBezTo>
                <a:cubicBezTo>
                  <a:pt x="1408169" y="2115243"/>
                  <a:pt x="1471836" y="2021785"/>
                  <a:pt x="1424424" y="2021785"/>
                </a:cubicBezTo>
                <a:close/>
                <a:moveTo>
                  <a:pt x="371988" y="1927945"/>
                </a:moveTo>
                <a:cubicBezTo>
                  <a:pt x="411391" y="1927945"/>
                  <a:pt x="450794" y="1959058"/>
                  <a:pt x="442642" y="1998287"/>
                </a:cubicBezTo>
                <a:cubicBezTo>
                  <a:pt x="403239" y="2021284"/>
                  <a:pt x="396445" y="2075393"/>
                  <a:pt x="427696" y="2106506"/>
                </a:cubicBezTo>
                <a:cubicBezTo>
                  <a:pt x="442642" y="2160615"/>
                  <a:pt x="348890" y="2129502"/>
                  <a:pt x="332585" y="2176848"/>
                </a:cubicBezTo>
                <a:cubicBezTo>
                  <a:pt x="357042" y="2191728"/>
                  <a:pt x="419544" y="2176848"/>
                  <a:pt x="427696" y="2214724"/>
                </a:cubicBezTo>
                <a:cubicBezTo>
                  <a:pt x="467099" y="2253953"/>
                  <a:pt x="396445" y="2276950"/>
                  <a:pt x="371988" y="2285066"/>
                </a:cubicBezTo>
                <a:cubicBezTo>
                  <a:pt x="357042" y="2339175"/>
                  <a:pt x="340737" y="2416281"/>
                  <a:pt x="278236" y="2432514"/>
                </a:cubicBezTo>
                <a:cubicBezTo>
                  <a:pt x="207582" y="2440630"/>
                  <a:pt x="207582" y="2347292"/>
                  <a:pt x="215734" y="2299946"/>
                </a:cubicBezTo>
                <a:cubicBezTo>
                  <a:pt x="261931" y="2230957"/>
                  <a:pt x="255138" y="2152498"/>
                  <a:pt x="286388" y="2075393"/>
                </a:cubicBezTo>
                <a:cubicBezTo>
                  <a:pt x="325791" y="2036164"/>
                  <a:pt x="309487" y="1950942"/>
                  <a:pt x="371988" y="1927945"/>
                </a:cubicBezTo>
                <a:close/>
                <a:moveTo>
                  <a:pt x="1518286" y="1781124"/>
                </a:moveTo>
                <a:cubicBezTo>
                  <a:pt x="1510116" y="1781124"/>
                  <a:pt x="1503306" y="1781124"/>
                  <a:pt x="1495134" y="1789219"/>
                </a:cubicBezTo>
                <a:cubicBezTo>
                  <a:pt x="1478791" y="1835091"/>
                  <a:pt x="1439297" y="1905247"/>
                  <a:pt x="1486963" y="1943024"/>
                </a:cubicBezTo>
                <a:cubicBezTo>
                  <a:pt x="1526458" y="1905247"/>
                  <a:pt x="1549610" y="1826996"/>
                  <a:pt x="1518286" y="1781124"/>
                </a:cubicBezTo>
                <a:close/>
                <a:moveTo>
                  <a:pt x="4344319" y="1664461"/>
                </a:moveTo>
                <a:cubicBezTo>
                  <a:pt x="4327993" y="1664461"/>
                  <a:pt x="4313028" y="1687534"/>
                  <a:pt x="4321191" y="1710607"/>
                </a:cubicBezTo>
                <a:cubicBezTo>
                  <a:pt x="4336156" y="1758109"/>
                  <a:pt x="4398740" y="1672604"/>
                  <a:pt x="4344319" y="1664461"/>
                </a:cubicBezTo>
                <a:close/>
                <a:moveTo>
                  <a:pt x="3466073" y="1593828"/>
                </a:moveTo>
                <a:cubicBezTo>
                  <a:pt x="3441623" y="1593828"/>
                  <a:pt x="3449773" y="1633103"/>
                  <a:pt x="3457923" y="1641229"/>
                </a:cubicBezTo>
                <a:cubicBezTo>
                  <a:pt x="3489164" y="1695401"/>
                  <a:pt x="3504106" y="1757699"/>
                  <a:pt x="3512256" y="1811871"/>
                </a:cubicBezTo>
                <a:cubicBezTo>
                  <a:pt x="3512256" y="1857917"/>
                  <a:pt x="3582889" y="1866043"/>
                  <a:pt x="3576097" y="1819997"/>
                </a:cubicBezTo>
                <a:cubicBezTo>
                  <a:pt x="3543497" y="1741447"/>
                  <a:pt x="3528556" y="1656126"/>
                  <a:pt x="3466073" y="1593828"/>
                </a:cubicBezTo>
                <a:close/>
                <a:moveTo>
                  <a:pt x="4155760" y="1447133"/>
                </a:moveTo>
                <a:cubicBezTo>
                  <a:pt x="4101129" y="1439070"/>
                  <a:pt x="4132542" y="1508952"/>
                  <a:pt x="4155760" y="1525078"/>
                </a:cubicBezTo>
                <a:cubicBezTo>
                  <a:pt x="4218586" y="1539861"/>
                  <a:pt x="4211757" y="1447133"/>
                  <a:pt x="4155760" y="1447133"/>
                </a:cubicBezTo>
                <a:close/>
                <a:moveTo>
                  <a:pt x="4273818" y="1432118"/>
                </a:moveTo>
                <a:cubicBezTo>
                  <a:pt x="4234459" y="1423991"/>
                  <a:pt x="4257531" y="1486297"/>
                  <a:pt x="4281961" y="1494423"/>
                </a:cubicBezTo>
                <a:cubicBezTo>
                  <a:pt x="4328107" y="1525576"/>
                  <a:pt x="4313177" y="1438890"/>
                  <a:pt x="4273818" y="1432118"/>
                </a:cubicBezTo>
                <a:close/>
                <a:moveTo>
                  <a:pt x="3349998" y="1412550"/>
                </a:moveTo>
                <a:cubicBezTo>
                  <a:pt x="3341163" y="1407646"/>
                  <a:pt x="3335386" y="1411366"/>
                  <a:pt x="3339464" y="1438421"/>
                </a:cubicBezTo>
                <a:cubicBezTo>
                  <a:pt x="3362571" y="1485769"/>
                  <a:pt x="3378881" y="1562877"/>
                  <a:pt x="3441405" y="1562877"/>
                </a:cubicBezTo>
                <a:cubicBezTo>
                  <a:pt x="3449560" y="1508766"/>
                  <a:pt x="3418298" y="1469535"/>
                  <a:pt x="3378881" y="1438421"/>
                </a:cubicBezTo>
                <a:cubicBezTo>
                  <a:pt x="3370726" y="1430981"/>
                  <a:pt x="3358833" y="1417453"/>
                  <a:pt x="3349998" y="1412550"/>
                </a:cubicBezTo>
                <a:close/>
                <a:moveTo>
                  <a:pt x="364862" y="1370023"/>
                </a:moveTo>
                <a:cubicBezTo>
                  <a:pt x="364862" y="1370023"/>
                  <a:pt x="379800" y="1370023"/>
                  <a:pt x="371652" y="1378134"/>
                </a:cubicBezTo>
                <a:cubicBezTo>
                  <a:pt x="348565" y="1470063"/>
                  <a:pt x="340417" y="1571456"/>
                  <a:pt x="294243" y="1656626"/>
                </a:cubicBezTo>
                <a:cubicBezTo>
                  <a:pt x="254859" y="1772889"/>
                  <a:pt x="184241" y="1866170"/>
                  <a:pt x="167944" y="1982434"/>
                </a:cubicBezTo>
                <a:cubicBezTo>
                  <a:pt x="153006" y="2013528"/>
                  <a:pt x="81029" y="2052733"/>
                  <a:pt x="128561" y="2083827"/>
                </a:cubicBezTo>
                <a:cubicBezTo>
                  <a:pt x="128561" y="2200090"/>
                  <a:pt x="113622" y="2316353"/>
                  <a:pt x="81029" y="2424505"/>
                </a:cubicBezTo>
                <a:cubicBezTo>
                  <a:pt x="74239" y="2455599"/>
                  <a:pt x="43003" y="2509675"/>
                  <a:pt x="3620" y="2486693"/>
                </a:cubicBezTo>
                <a:cubicBezTo>
                  <a:pt x="3620" y="2378541"/>
                  <a:pt x="43003" y="2262277"/>
                  <a:pt x="49794" y="2146014"/>
                </a:cubicBezTo>
                <a:cubicBezTo>
                  <a:pt x="66090" y="2067604"/>
                  <a:pt x="43003" y="1990545"/>
                  <a:pt x="74239" y="1920246"/>
                </a:cubicBezTo>
                <a:cubicBezTo>
                  <a:pt x="120412" y="1858059"/>
                  <a:pt x="128561" y="1781001"/>
                  <a:pt x="128561" y="1703942"/>
                </a:cubicBezTo>
                <a:cubicBezTo>
                  <a:pt x="238563" y="1610661"/>
                  <a:pt x="254859" y="1455193"/>
                  <a:pt x="364862" y="1370023"/>
                </a:cubicBezTo>
                <a:close/>
                <a:moveTo>
                  <a:pt x="3642584" y="1362758"/>
                </a:moveTo>
                <a:cubicBezTo>
                  <a:pt x="3635331" y="1360472"/>
                  <a:pt x="3620063" y="1369618"/>
                  <a:pt x="3613955" y="1369618"/>
                </a:cubicBezTo>
                <a:cubicBezTo>
                  <a:pt x="3567810" y="1400782"/>
                  <a:pt x="3661458" y="1408912"/>
                  <a:pt x="3646528" y="1369618"/>
                </a:cubicBezTo>
                <a:cubicBezTo>
                  <a:pt x="3646528" y="1365553"/>
                  <a:pt x="3645001" y="1363521"/>
                  <a:pt x="3642584" y="1362758"/>
                </a:cubicBezTo>
                <a:close/>
                <a:moveTo>
                  <a:pt x="1785319" y="1353358"/>
                </a:moveTo>
                <a:cubicBezTo>
                  <a:pt x="1777382" y="1353358"/>
                  <a:pt x="1777382" y="1361691"/>
                  <a:pt x="1769446" y="1370024"/>
                </a:cubicBezTo>
                <a:cubicBezTo>
                  <a:pt x="1785319" y="1370024"/>
                  <a:pt x="1785319" y="1370024"/>
                  <a:pt x="1785319" y="1370024"/>
                </a:cubicBezTo>
                <a:cubicBezTo>
                  <a:pt x="1785319" y="1353358"/>
                  <a:pt x="1785319" y="1353358"/>
                  <a:pt x="1785319" y="1353358"/>
                </a:cubicBezTo>
                <a:close/>
                <a:moveTo>
                  <a:pt x="4082785" y="1352296"/>
                </a:moveTo>
                <a:cubicBezTo>
                  <a:pt x="4073998" y="1354002"/>
                  <a:pt x="4070178" y="1363858"/>
                  <a:pt x="4070178" y="1369924"/>
                </a:cubicBezTo>
                <a:cubicBezTo>
                  <a:pt x="4076969" y="1431927"/>
                  <a:pt x="4140811" y="1361836"/>
                  <a:pt x="4093269" y="1353749"/>
                </a:cubicBezTo>
                <a:cubicBezTo>
                  <a:pt x="4089194" y="1352064"/>
                  <a:pt x="4085714" y="1351727"/>
                  <a:pt x="4082785" y="1352296"/>
                </a:cubicBezTo>
                <a:close/>
                <a:moveTo>
                  <a:pt x="4190570" y="1306717"/>
                </a:moveTo>
                <a:cubicBezTo>
                  <a:pt x="4148818" y="1315482"/>
                  <a:pt x="4154872" y="1394914"/>
                  <a:pt x="4203306" y="1409115"/>
                </a:cubicBezTo>
                <a:cubicBezTo>
                  <a:pt x="4265410" y="1423991"/>
                  <a:pt x="4250559" y="1322561"/>
                  <a:pt x="4211407" y="1307684"/>
                </a:cubicBezTo>
                <a:cubicBezTo>
                  <a:pt x="4203475" y="1305656"/>
                  <a:pt x="4196535" y="1305465"/>
                  <a:pt x="4190570" y="1306717"/>
                </a:cubicBezTo>
                <a:close/>
                <a:moveTo>
                  <a:pt x="4610501" y="1299391"/>
                </a:moveTo>
                <a:cubicBezTo>
                  <a:pt x="4595560" y="1299391"/>
                  <a:pt x="4595560" y="1315691"/>
                  <a:pt x="4610501" y="1322483"/>
                </a:cubicBezTo>
                <a:cubicBezTo>
                  <a:pt x="4634951" y="1370024"/>
                  <a:pt x="4666193" y="1299391"/>
                  <a:pt x="4610501" y="1299391"/>
                </a:cubicBezTo>
                <a:close/>
                <a:moveTo>
                  <a:pt x="3260362" y="1284312"/>
                </a:moveTo>
                <a:cubicBezTo>
                  <a:pt x="3220994" y="1299278"/>
                  <a:pt x="3245429" y="1361861"/>
                  <a:pt x="3284798" y="1370024"/>
                </a:cubicBezTo>
                <a:cubicBezTo>
                  <a:pt x="3324166" y="1361861"/>
                  <a:pt x="3291585" y="1299278"/>
                  <a:pt x="3260362" y="1284312"/>
                </a:cubicBezTo>
                <a:close/>
                <a:moveTo>
                  <a:pt x="3825803" y="1253361"/>
                </a:moveTo>
                <a:cubicBezTo>
                  <a:pt x="3825803" y="1261474"/>
                  <a:pt x="3825803" y="1261474"/>
                  <a:pt x="3825803" y="1261474"/>
                </a:cubicBezTo>
                <a:cubicBezTo>
                  <a:pt x="3802725" y="1315561"/>
                  <a:pt x="3858383" y="1377761"/>
                  <a:pt x="3896394" y="1423735"/>
                </a:cubicBezTo>
                <a:cubicBezTo>
                  <a:pt x="3983275" y="1531909"/>
                  <a:pt x="4022643" y="1672535"/>
                  <a:pt x="4062012" y="1803695"/>
                </a:cubicBezTo>
                <a:cubicBezTo>
                  <a:pt x="4070157" y="1819921"/>
                  <a:pt x="4062012" y="1896995"/>
                  <a:pt x="4101380" y="1865895"/>
                </a:cubicBezTo>
                <a:cubicBezTo>
                  <a:pt x="4163826" y="1772595"/>
                  <a:pt x="4070157" y="1672535"/>
                  <a:pt x="4053866" y="1579235"/>
                </a:cubicBezTo>
                <a:cubicBezTo>
                  <a:pt x="4006353" y="1454835"/>
                  <a:pt x="3935762" y="1338548"/>
                  <a:pt x="3833948" y="1261474"/>
                </a:cubicBezTo>
                <a:cubicBezTo>
                  <a:pt x="3825803" y="1253361"/>
                  <a:pt x="3825803" y="1253361"/>
                  <a:pt x="3825803" y="1253361"/>
                </a:cubicBezTo>
                <a:close/>
                <a:moveTo>
                  <a:pt x="3150321" y="1230345"/>
                </a:moveTo>
                <a:cubicBezTo>
                  <a:pt x="3112267" y="1230345"/>
                  <a:pt x="3150321" y="1261484"/>
                  <a:pt x="3166630" y="1268253"/>
                </a:cubicBezTo>
                <a:cubicBezTo>
                  <a:pt x="3220994" y="1299391"/>
                  <a:pt x="3189735" y="1230345"/>
                  <a:pt x="3150321" y="1230345"/>
                </a:cubicBezTo>
                <a:close/>
                <a:moveTo>
                  <a:pt x="4590310" y="1173677"/>
                </a:moveTo>
                <a:cubicBezTo>
                  <a:pt x="4585403" y="1172606"/>
                  <a:pt x="4579563" y="1172775"/>
                  <a:pt x="4572743" y="1174642"/>
                </a:cubicBezTo>
                <a:cubicBezTo>
                  <a:pt x="4540006" y="1167855"/>
                  <a:pt x="4548190" y="1214001"/>
                  <a:pt x="4572743" y="1222144"/>
                </a:cubicBezTo>
                <a:cubicBezTo>
                  <a:pt x="4613323" y="1249458"/>
                  <a:pt x="4624662" y="1181173"/>
                  <a:pt x="4590310" y="1173677"/>
                </a:cubicBezTo>
                <a:close/>
                <a:moveTo>
                  <a:pt x="4494149" y="1120962"/>
                </a:moveTo>
                <a:cubicBezTo>
                  <a:pt x="4438422" y="1112888"/>
                  <a:pt x="4469684" y="1182866"/>
                  <a:pt x="4502304" y="1199015"/>
                </a:cubicBezTo>
                <a:cubicBezTo>
                  <a:pt x="4556673" y="1205743"/>
                  <a:pt x="4540362" y="1120962"/>
                  <a:pt x="4494149" y="1120962"/>
                </a:cubicBezTo>
                <a:close/>
                <a:moveTo>
                  <a:pt x="3896390" y="1120825"/>
                </a:moveTo>
                <a:cubicBezTo>
                  <a:pt x="3850342" y="1160036"/>
                  <a:pt x="3889618" y="1230346"/>
                  <a:pt x="3943792" y="1230346"/>
                </a:cubicBezTo>
                <a:cubicBezTo>
                  <a:pt x="3974942" y="1206008"/>
                  <a:pt x="3928894" y="1151924"/>
                  <a:pt x="3904516" y="1128938"/>
                </a:cubicBezTo>
                <a:cubicBezTo>
                  <a:pt x="3896390" y="1120825"/>
                  <a:pt x="3896390" y="1120825"/>
                  <a:pt x="3896390" y="1120825"/>
                </a:cubicBezTo>
                <a:close/>
                <a:moveTo>
                  <a:pt x="4040867" y="1100831"/>
                </a:moveTo>
                <a:cubicBezTo>
                  <a:pt x="4021963" y="1103429"/>
                  <a:pt x="4012797" y="1142706"/>
                  <a:pt x="4031128" y="1159937"/>
                </a:cubicBezTo>
                <a:cubicBezTo>
                  <a:pt x="4054212" y="1199129"/>
                  <a:pt x="4077295" y="1261297"/>
                  <a:pt x="4132967" y="1261297"/>
                </a:cubicBezTo>
                <a:cubicBezTo>
                  <a:pt x="4180492" y="1222104"/>
                  <a:pt x="4124820" y="1151828"/>
                  <a:pt x="4085442" y="1128853"/>
                </a:cubicBezTo>
                <a:cubicBezTo>
                  <a:pt x="4077295" y="1128853"/>
                  <a:pt x="4070506" y="1120744"/>
                  <a:pt x="4062359" y="1112635"/>
                </a:cubicBezTo>
                <a:cubicBezTo>
                  <a:pt x="4054551" y="1103175"/>
                  <a:pt x="4047168" y="1099965"/>
                  <a:pt x="4040867" y="1100831"/>
                </a:cubicBezTo>
                <a:close/>
                <a:moveTo>
                  <a:pt x="1274828" y="1074794"/>
                </a:moveTo>
                <a:cubicBezTo>
                  <a:pt x="1283000" y="1074794"/>
                  <a:pt x="1297981" y="1082889"/>
                  <a:pt x="1306152" y="1089635"/>
                </a:cubicBezTo>
                <a:cubicBezTo>
                  <a:pt x="1345647" y="1128761"/>
                  <a:pt x="1235333" y="1105825"/>
                  <a:pt x="1274828" y="1074794"/>
                </a:cubicBezTo>
                <a:close/>
                <a:moveTo>
                  <a:pt x="4643178" y="1043842"/>
                </a:moveTo>
                <a:cubicBezTo>
                  <a:pt x="4649967" y="1137155"/>
                  <a:pt x="4736868" y="1206126"/>
                  <a:pt x="4784392" y="1284563"/>
                </a:cubicBezTo>
                <a:cubicBezTo>
                  <a:pt x="4823768" y="1346771"/>
                  <a:pt x="4838704" y="1415742"/>
                  <a:pt x="4878081" y="1469836"/>
                </a:cubicBezTo>
                <a:cubicBezTo>
                  <a:pt x="4901164" y="1525283"/>
                  <a:pt x="4925605" y="1579378"/>
                  <a:pt x="4948688" y="1625358"/>
                </a:cubicBezTo>
                <a:cubicBezTo>
                  <a:pt x="4948688" y="1710557"/>
                  <a:pt x="4988064" y="1788994"/>
                  <a:pt x="5019294" y="1857965"/>
                </a:cubicBezTo>
                <a:cubicBezTo>
                  <a:pt x="5081754" y="1882307"/>
                  <a:pt x="5050524" y="1959392"/>
                  <a:pt x="5058671" y="2005372"/>
                </a:cubicBezTo>
                <a:cubicBezTo>
                  <a:pt x="5106195" y="2121676"/>
                  <a:pt x="5121131" y="2254207"/>
                  <a:pt x="5121131" y="2378624"/>
                </a:cubicBezTo>
                <a:cubicBezTo>
                  <a:pt x="5137425" y="2595003"/>
                  <a:pt x="5160508" y="2812733"/>
                  <a:pt x="5112984" y="3030463"/>
                </a:cubicBezTo>
                <a:cubicBezTo>
                  <a:pt x="5106195" y="3130538"/>
                  <a:pt x="5050524" y="3215737"/>
                  <a:pt x="5035588" y="3309050"/>
                </a:cubicBezTo>
                <a:cubicBezTo>
                  <a:pt x="5027441" y="3410477"/>
                  <a:pt x="4996211" y="3503790"/>
                  <a:pt x="4956835" y="3597104"/>
                </a:cubicBezTo>
                <a:cubicBezTo>
                  <a:pt x="4932394" y="3674188"/>
                  <a:pt x="4894375" y="3744511"/>
                  <a:pt x="4861787" y="3821596"/>
                </a:cubicBezTo>
                <a:cubicBezTo>
                  <a:pt x="4846851" y="3867576"/>
                  <a:pt x="4909311" y="3860814"/>
                  <a:pt x="4932394" y="3836472"/>
                </a:cubicBezTo>
                <a:cubicBezTo>
                  <a:pt x="5073607" y="3736397"/>
                  <a:pt x="5058671" y="3557885"/>
                  <a:pt x="5121131" y="3418592"/>
                </a:cubicBezTo>
                <a:cubicBezTo>
                  <a:pt x="5160508" y="3348269"/>
                  <a:pt x="5168655" y="3263070"/>
                  <a:pt x="5168655" y="3177871"/>
                </a:cubicBezTo>
                <a:cubicBezTo>
                  <a:pt x="5191737" y="3061568"/>
                  <a:pt x="5216178" y="2937150"/>
                  <a:pt x="5216178" y="2812733"/>
                </a:cubicBezTo>
                <a:cubicBezTo>
                  <a:pt x="5208031" y="2619345"/>
                  <a:pt x="5216178" y="2424605"/>
                  <a:pt x="5199884" y="2231217"/>
                </a:cubicBezTo>
                <a:cubicBezTo>
                  <a:pt x="5183591" y="2021601"/>
                  <a:pt x="5066818" y="1834975"/>
                  <a:pt x="4988064" y="1633472"/>
                </a:cubicBezTo>
                <a:cubicBezTo>
                  <a:pt x="4964982" y="1525283"/>
                  <a:pt x="4886228" y="1446846"/>
                  <a:pt x="4861787" y="1338657"/>
                </a:cubicBezTo>
                <a:cubicBezTo>
                  <a:pt x="4799328" y="1237230"/>
                  <a:pt x="4745015" y="1112813"/>
                  <a:pt x="4643178" y="1043842"/>
                </a:cubicBezTo>
                <a:close/>
                <a:moveTo>
                  <a:pt x="3566831" y="1003678"/>
                </a:moveTo>
                <a:cubicBezTo>
                  <a:pt x="3547933" y="1003234"/>
                  <a:pt x="3524264" y="1006021"/>
                  <a:pt x="3536480" y="1035408"/>
                </a:cubicBezTo>
                <a:cubicBezTo>
                  <a:pt x="3567700" y="1058378"/>
                  <a:pt x="3607064" y="1089454"/>
                  <a:pt x="3630139" y="1120530"/>
                </a:cubicBezTo>
                <a:cubicBezTo>
                  <a:pt x="3653215" y="1159713"/>
                  <a:pt x="3717012" y="1128637"/>
                  <a:pt x="3669503" y="1097561"/>
                </a:cubicBezTo>
                <a:cubicBezTo>
                  <a:pt x="3630139" y="1074591"/>
                  <a:pt x="3638284" y="1012439"/>
                  <a:pt x="3582631" y="1004332"/>
                </a:cubicBezTo>
                <a:cubicBezTo>
                  <a:pt x="3578899" y="1004332"/>
                  <a:pt x="3573130" y="1003826"/>
                  <a:pt x="3566831" y="1003678"/>
                </a:cubicBezTo>
                <a:close/>
                <a:moveTo>
                  <a:pt x="662755" y="942258"/>
                </a:moveTo>
                <a:cubicBezTo>
                  <a:pt x="662755" y="942258"/>
                  <a:pt x="662755" y="942258"/>
                  <a:pt x="670926" y="942258"/>
                </a:cubicBezTo>
                <a:cubicBezTo>
                  <a:pt x="694079" y="996355"/>
                  <a:pt x="631431" y="1051803"/>
                  <a:pt x="583765" y="1074794"/>
                </a:cubicBezTo>
                <a:cubicBezTo>
                  <a:pt x="591936" y="1020698"/>
                  <a:pt x="616450" y="965249"/>
                  <a:pt x="662755" y="942258"/>
                </a:cubicBezTo>
                <a:close/>
                <a:moveTo>
                  <a:pt x="3763281" y="896386"/>
                </a:moveTo>
                <a:cubicBezTo>
                  <a:pt x="3724155" y="888291"/>
                  <a:pt x="3740345" y="942258"/>
                  <a:pt x="3755186" y="965194"/>
                </a:cubicBezTo>
                <a:cubicBezTo>
                  <a:pt x="3802407" y="996225"/>
                  <a:pt x="3818597" y="896386"/>
                  <a:pt x="3763281" y="896386"/>
                </a:cubicBezTo>
                <a:close/>
                <a:moveTo>
                  <a:pt x="4517005" y="865415"/>
                </a:moveTo>
                <a:cubicBezTo>
                  <a:pt x="4493976" y="865415"/>
                  <a:pt x="4502104" y="896366"/>
                  <a:pt x="4508877" y="911169"/>
                </a:cubicBezTo>
                <a:cubicBezTo>
                  <a:pt x="4548161" y="950196"/>
                  <a:pt x="4572545" y="857340"/>
                  <a:pt x="4517005" y="865415"/>
                </a:cubicBezTo>
                <a:close/>
                <a:moveTo>
                  <a:pt x="3684610" y="834324"/>
                </a:moveTo>
                <a:cubicBezTo>
                  <a:pt x="3669742" y="834324"/>
                  <a:pt x="3653522" y="857238"/>
                  <a:pt x="3669742" y="865326"/>
                </a:cubicBezTo>
                <a:cubicBezTo>
                  <a:pt x="3692720" y="919242"/>
                  <a:pt x="3740028" y="834324"/>
                  <a:pt x="3684610" y="834324"/>
                </a:cubicBezTo>
                <a:close/>
                <a:moveTo>
                  <a:pt x="4039260" y="811486"/>
                </a:moveTo>
                <a:cubicBezTo>
                  <a:pt x="4006687" y="803373"/>
                  <a:pt x="4014830" y="834472"/>
                  <a:pt x="4031117" y="849345"/>
                </a:cubicBezTo>
                <a:cubicBezTo>
                  <a:pt x="4062334" y="911543"/>
                  <a:pt x="4132910" y="935882"/>
                  <a:pt x="4155983" y="989967"/>
                </a:cubicBezTo>
                <a:cubicBezTo>
                  <a:pt x="4172270" y="1052165"/>
                  <a:pt x="4242846" y="1067039"/>
                  <a:pt x="4274063" y="1113011"/>
                </a:cubicBezTo>
                <a:cubicBezTo>
                  <a:pt x="4305279" y="1191435"/>
                  <a:pt x="4344639" y="1268506"/>
                  <a:pt x="4367712" y="1353690"/>
                </a:cubicBezTo>
                <a:cubicBezTo>
                  <a:pt x="4431502" y="1469974"/>
                  <a:pt x="4454575" y="1602482"/>
                  <a:pt x="4485792" y="1734991"/>
                </a:cubicBezTo>
                <a:cubicBezTo>
                  <a:pt x="4493935" y="1835049"/>
                  <a:pt x="4556368" y="1912120"/>
                  <a:pt x="4579441" y="2013530"/>
                </a:cubicBezTo>
                <a:cubicBezTo>
                  <a:pt x="4603872" y="2052742"/>
                  <a:pt x="4533295" y="2090601"/>
                  <a:pt x="4564512" y="2129813"/>
                </a:cubicBezTo>
                <a:cubicBezTo>
                  <a:pt x="4603872" y="2129813"/>
                  <a:pt x="4650018" y="2152799"/>
                  <a:pt x="4658162" y="2192011"/>
                </a:cubicBezTo>
                <a:cubicBezTo>
                  <a:pt x="4674448" y="2285308"/>
                  <a:pt x="4720595" y="2370493"/>
                  <a:pt x="4697521" y="2463790"/>
                </a:cubicBezTo>
                <a:cubicBezTo>
                  <a:pt x="4658162" y="2503001"/>
                  <a:pt x="4697521" y="2557087"/>
                  <a:pt x="4713808" y="2588186"/>
                </a:cubicBezTo>
                <a:cubicBezTo>
                  <a:pt x="4713808" y="2626045"/>
                  <a:pt x="4745025" y="2688243"/>
                  <a:pt x="4784385" y="2650384"/>
                </a:cubicBezTo>
                <a:cubicBezTo>
                  <a:pt x="4815601" y="2603059"/>
                  <a:pt x="4838674" y="2681483"/>
                  <a:pt x="4869891" y="2681483"/>
                </a:cubicBezTo>
                <a:cubicBezTo>
                  <a:pt x="4901107" y="2603059"/>
                  <a:pt x="4869891" y="2509762"/>
                  <a:pt x="4861747" y="2424578"/>
                </a:cubicBezTo>
                <a:cubicBezTo>
                  <a:pt x="4894321" y="2347506"/>
                  <a:pt x="4861747" y="2269083"/>
                  <a:pt x="4838674" y="2192011"/>
                </a:cubicBezTo>
                <a:cubicBezTo>
                  <a:pt x="4838674" y="2114940"/>
                  <a:pt x="4815601" y="2036516"/>
                  <a:pt x="4776241" y="1974318"/>
                </a:cubicBezTo>
                <a:cubicBezTo>
                  <a:pt x="4736881" y="1858035"/>
                  <a:pt x="4658162" y="1757977"/>
                  <a:pt x="4618801" y="1648455"/>
                </a:cubicBezTo>
                <a:cubicBezTo>
                  <a:pt x="4572655" y="1563271"/>
                  <a:pt x="4556368" y="1469974"/>
                  <a:pt x="4525152" y="1384789"/>
                </a:cubicBezTo>
                <a:cubicBezTo>
                  <a:pt x="4493935" y="1268506"/>
                  <a:pt x="4375856" y="1214421"/>
                  <a:pt x="4336496" y="1106250"/>
                </a:cubicBezTo>
                <a:cubicBezTo>
                  <a:pt x="4336496" y="1067039"/>
                  <a:pt x="4328352" y="1027827"/>
                  <a:pt x="4288992" y="1012953"/>
                </a:cubicBezTo>
                <a:cubicBezTo>
                  <a:pt x="4226559" y="989967"/>
                  <a:pt x="4313423" y="942642"/>
                  <a:pt x="4288992" y="911543"/>
                </a:cubicBezTo>
                <a:cubicBezTo>
                  <a:pt x="4250990" y="873684"/>
                  <a:pt x="4203486" y="919656"/>
                  <a:pt x="4155983" y="927769"/>
                </a:cubicBezTo>
                <a:cubicBezTo>
                  <a:pt x="4141053" y="873684"/>
                  <a:pt x="4101693" y="818246"/>
                  <a:pt x="4039260" y="811486"/>
                </a:cubicBezTo>
                <a:close/>
                <a:moveTo>
                  <a:pt x="3496951" y="763692"/>
                </a:moveTo>
                <a:cubicBezTo>
                  <a:pt x="3457496" y="802862"/>
                  <a:pt x="3511916" y="864993"/>
                  <a:pt x="3520079" y="904163"/>
                </a:cubicBezTo>
                <a:cubicBezTo>
                  <a:pt x="3543208" y="856889"/>
                  <a:pt x="3536405" y="794757"/>
                  <a:pt x="3496951" y="763692"/>
                </a:cubicBezTo>
                <a:close/>
                <a:moveTo>
                  <a:pt x="3418041" y="694844"/>
                </a:moveTo>
                <a:cubicBezTo>
                  <a:pt x="3362260" y="686709"/>
                  <a:pt x="3370423" y="726028"/>
                  <a:pt x="3394912" y="757211"/>
                </a:cubicBezTo>
                <a:cubicBezTo>
                  <a:pt x="3394912" y="780258"/>
                  <a:pt x="3418041" y="849404"/>
                  <a:pt x="3449333" y="803307"/>
                </a:cubicBezTo>
                <a:cubicBezTo>
                  <a:pt x="3418041" y="772124"/>
                  <a:pt x="3457496" y="717893"/>
                  <a:pt x="3418041" y="694844"/>
                </a:cubicBezTo>
                <a:close/>
                <a:moveTo>
                  <a:pt x="866176" y="686879"/>
                </a:moveTo>
                <a:cubicBezTo>
                  <a:pt x="874323" y="678773"/>
                  <a:pt x="921849" y="709845"/>
                  <a:pt x="898765" y="717951"/>
                </a:cubicBezTo>
                <a:cubicBezTo>
                  <a:pt x="834945" y="749023"/>
                  <a:pt x="788777" y="786850"/>
                  <a:pt x="741251" y="826027"/>
                </a:cubicBezTo>
                <a:cubicBezTo>
                  <a:pt x="733104" y="848994"/>
                  <a:pt x="693725" y="919243"/>
                  <a:pt x="686935" y="865205"/>
                </a:cubicBezTo>
                <a:cubicBezTo>
                  <a:pt x="710019" y="780095"/>
                  <a:pt x="788777" y="726056"/>
                  <a:pt x="866176" y="686879"/>
                </a:cubicBezTo>
                <a:close/>
                <a:moveTo>
                  <a:pt x="1806908" y="623646"/>
                </a:moveTo>
                <a:cubicBezTo>
                  <a:pt x="1812154" y="622567"/>
                  <a:pt x="1818255" y="622758"/>
                  <a:pt x="1825227" y="624619"/>
                </a:cubicBezTo>
                <a:cubicBezTo>
                  <a:pt x="1864682" y="624619"/>
                  <a:pt x="1848356" y="686896"/>
                  <a:pt x="1817064" y="695019"/>
                </a:cubicBezTo>
                <a:cubicBezTo>
                  <a:pt x="1775398" y="700942"/>
                  <a:pt x="1770190" y="631198"/>
                  <a:pt x="1806908" y="623646"/>
                </a:cubicBezTo>
                <a:close/>
                <a:moveTo>
                  <a:pt x="4092954" y="485127"/>
                </a:moveTo>
                <a:cubicBezTo>
                  <a:pt x="4053511" y="485127"/>
                  <a:pt x="4069832" y="516232"/>
                  <a:pt x="4076633" y="539223"/>
                </a:cubicBezTo>
                <a:cubicBezTo>
                  <a:pt x="4124236" y="655526"/>
                  <a:pt x="4282009" y="663641"/>
                  <a:pt x="4352734" y="756954"/>
                </a:cubicBezTo>
                <a:cubicBezTo>
                  <a:pt x="4367695" y="779945"/>
                  <a:pt x="4438421" y="786706"/>
                  <a:pt x="4431620" y="748840"/>
                </a:cubicBezTo>
                <a:cubicBezTo>
                  <a:pt x="4313291" y="663641"/>
                  <a:pt x="4226244" y="539223"/>
                  <a:pt x="4092954" y="485127"/>
                </a:cubicBezTo>
                <a:close/>
                <a:moveTo>
                  <a:pt x="3135600" y="197445"/>
                </a:moveTo>
                <a:cubicBezTo>
                  <a:pt x="3104331" y="190692"/>
                  <a:pt x="3112488" y="236610"/>
                  <a:pt x="3135600" y="236610"/>
                </a:cubicBezTo>
                <a:cubicBezTo>
                  <a:pt x="3189981" y="236610"/>
                  <a:pt x="3189981" y="290633"/>
                  <a:pt x="3214452" y="329799"/>
                </a:cubicBezTo>
                <a:cubicBezTo>
                  <a:pt x="3260676" y="344656"/>
                  <a:pt x="3260676" y="267674"/>
                  <a:pt x="3245721" y="244714"/>
                </a:cubicBezTo>
                <a:cubicBezTo>
                  <a:pt x="3198138" y="259570"/>
                  <a:pt x="3166869" y="213651"/>
                  <a:pt x="3135600" y="197445"/>
                </a:cubicBezTo>
                <a:close/>
                <a:moveTo>
                  <a:pt x="3033862" y="197441"/>
                </a:moveTo>
                <a:cubicBezTo>
                  <a:pt x="2978189" y="190692"/>
                  <a:pt x="2884495" y="221742"/>
                  <a:pt x="2899432" y="298691"/>
                </a:cubicBezTo>
                <a:cubicBezTo>
                  <a:pt x="2955105" y="321641"/>
                  <a:pt x="3025715" y="313541"/>
                  <a:pt x="3073241" y="283841"/>
                </a:cubicBezTo>
                <a:cubicBezTo>
                  <a:pt x="3119409" y="252791"/>
                  <a:pt x="3073241" y="197441"/>
                  <a:pt x="3033862" y="197441"/>
                </a:cubicBezTo>
                <a:close/>
                <a:moveTo>
                  <a:pt x="3370960" y="190291"/>
                </a:moveTo>
                <a:cubicBezTo>
                  <a:pt x="3300357" y="205202"/>
                  <a:pt x="3356025" y="306871"/>
                  <a:pt x="3410335" y="298737"/>
                </a:cubicBezTo>
                <a:cubicBezTo>
                  <a:pt x="3457856" y="313649"/>
                  <a:pt x="3457856" y="213336"/>
                  <a:pt x="3497230" y="252648"/>
                </a:cubicBezTo>
                <a:cubicBezTo>
                  <a:pt x="3504019" y="313649"/>
                  <a:pt x="3575980" y="306871"/>
                  <a:pt x="3622143" y="321782"/>
                </a:cubicBezTo>
                <a:cubicBezTo>
                  <a:pt x="3661518" y="384139"/>
                  <a:pt x="3787789" y="392272"/>
                  <a:pt x="3802724" y="306871"/>
                </a:cubicBezTo>
                <a:cubicBezTo>
                  <a:pt x="3779642" y="236381"/>
                  <a:pt x="3692746" y="244514"/>
                  <a:pt x="3638436" y="221469"/>
                </a:cubicBezTo>
                <a:cubicBezTo>
                  <a:pt x="3551540" y="174024"/>
                  <a:pt x="3457856" y="228248"/>
                  <a:pt x="3370960" y="190291"/>
                </a:cubicBezTo>
                <a:close/>
                <a:moveTo>
                  <a:pt x="3347272" y="0"/>
                </a:moveTo>
                <a:cubicBezTo>
                  <a:pt x="3480373" y="0"/>
                  <a:pt x="3614832" y="16229"/>
                  <a:pt x="3747934" y="39221"/>
                </a:cubicBezTo>
                <a:cubicBezTo>
                  <a:pt x="4022285" y="62212"/>
                  <a:pt x="4234160" y="248851"/>
                  <a:pt x="4454184" y="388153"/>
                </a:cubicBezTo>
                <a:cubicBezTo>
                  <a:pt x="4579136" y="465243"/>
                  <a:pt x="4682358" y="574792"/>
                  <a:pt x="4752983" y="699217"/>
                </a:cubicBezTo>
                <a:cubicBezTo>
                  <a:pt x="4886084" y="877740"/>
                  <a:pt x="5019185" y="1056264"/>
                  <a:pt x="5106108" y="1264541"/>
                </a:cubicBezTo>
                <a:cubicBezTo>
                  <a:pt x="5176733" y="1397082"/>
                  <a:pt x="5247358" y="1529622"/>
                  <a:pt x="5278596" y="1668924"/>
                </a:cubicBezTo>
                <a:cubicBezTo>
                  <a:pt x="5357370" y="2002980"/>
                  <a:pt x="5380459" y="2343798"/>
                  <a:pt x="5380459" y="2677853"/>
                </a:cubicBezTo>
                <a:cubicBezTo>
                  <a:pt x="5372310" y="2871254"/>
                  <a:pt x="5372310" y="3080884"/>
                  <a:pt x="5301685" y="3267522"/>
                </a:cubicBezTo>
                <a:cubicBezTo>
                  <a:pt x="5262298" y="3352726"/>
                  <a:pt x="5247358" y="3454160"/>
                  <a:pt x="5216120" y="3546127"/>
                </a:cubicBezTo>
                <a:cubicBezTo>
                  <a:pt x="5191673" y="3601577"/>
                  <a:pt x="5191673" y="3670552"/>
                  <a:pt x="5160435" y="3732765"/>
                </a:cubicBezTo>
                <a:cubicBezTo>
                  <a:pt x="5019185" y="3911289"/>
                  <a:pt x="4894233" y="4112804"/>
                  <a:pt x="4736685" y="4283213"/>
                </a:cubicBezTo>
                <a:cubicBezTo>
                  <a:pt x="4705447" y="4322434"/>
                  <a:pt x="4649761" y="4291328"/>
                  <a:pt x="4618523" y="4322434"/>
                </a:cubicBezTo>
                <a:cubicBezTo>
                  <a:pt x="4572345" y="4376532"/>
                  <a:pt x="4541107" y="4446860"/>
                  <a:pt x="4477273" y="4477966"/>
                </a:cubicBezTo>
                <a:cubicBezTo>
                  <a:pt x="4383559" y="4532064"/>
                  <a:pt x="4329232" y="4625383"/>
                  <a:pt x="4234160" y="4671367"/>
                </a:cubicBezTo>
                <a:cubicBezTo>
                  <a:pt x="4124148" y="4718702"/>
                  <a:pt x="4030434" y="4795792"/>
                  <a:pt x="3920422" y="4835013"/>
                </a:cubicBezTo>
                <a:cubicBezTo>
                  <a:pt x="3771022" y="4880996"/>
                  <a:pt x="3629772" y="4943209"/>
                  <a:pt x="3472224" y="4974316"/>
                </a:cubicBezTo>
                <a:cubicBezTo>
                  <a:pt x="3434195" y="4997307"/>
                  <a:pt x="3401599" y="4959439"/>
                  <a:pt x="3449135" y="4943209"/>
                </a:cubicBezTo>
                <a:cubicBezTo>
                  <a:pt x="3472224" y="4912103"/>
                  <a:pt x="3544207" y="4905341"/>
                  <a:pt x="3527909" y="4849890"/>
                </a:cubicBezTo>
                <a:cubicBezTo>
                  <a:pt x="3440986" y="4858005"/>
                  <a:pt x="3363570" y="4905341"/>
                  <a:pt x="3276647" y="4912103"/>
                </a:cubicBezTo>
                <a:cubicBezTo>
                  <a:pt x="3229111" y="4928332"/>
                  <a:pt x="3189724" y="4905341"/>
                  <a:pt x="3151695" y="4897226"/>
                </a:cubicBezTo>
                <a:cubicBezTo>
                  <a:pt x="3112308" y="4905341"/>
                  <a:pt x="3072921" y="4959439"/>
                  <a:pt x="3041683" y="4905341"/>
                </a:cubicBezTo>
                <a:cubicBezTo>
                  <a:pt x="3033534" y="4880996"/>
                  <a:pt x="3009087" y="4812021"/>
                  <a:pt x="2971058" y="4843128"/>
                </a:cubicBezTo>
                <a:cubicBezTo>
                  <a:pt x="2971058" y="4889111"/>
                  <a:pt x="2915373" y="4889111"/>
                  <a:pt x="2884135" y="4905341"/>
                </a:cubicBezTo>
                <a:cubicBezTo>
                  <a:pt x="2852897" y="4943209"/>
                  <a:pt x="2805360" y="4912103"/>
                  <a:pt x="2765973" y="4905341"/>
                </a:cubicBezTo>
                <a:cubicBezTo>
                  <a:pt x="2719796" y="4880996"/>
                  <a:pt x="2719796" y="4943209"/>
                  <a:pt x="2688557" y="4943209"/>
                </a:cubicBezTo>
                <a:cubicBezTo>
                  <a:pt x="2649170" y="4905341"/>
                  <a:pt x="2711646" y="4874234"/>
                  <a:pt x="2734735" y="4849890"/>
                </a:cubicBezTo>
                <a:cubicBezTo>
                  <a:pt x="2782272" y="4812021"/>
                  <a:pt x="2751034" y="4756571"/>
                  <a:pt x="2703497" y="4749809"/>
                </a:cubicBezTo>
                <a:cubicBezTo>
                  <a:pt x="2655961" y="4741694"/>
                  <a:pt x="2641021" y="4695711"/>
                  <a:pt x="2632872" y="4656490"/>
                </a:cubicBezTo>
                <a:cubicBezTo>
                  <a:pt x="2609783" y="4602391"/>
                  <a:pt x="2554098" y="4664604"/>
                  <a:pt x="2514711" y="4664604"/>
                </a:cubicBezTo>
                <a:cubicBezTo>
                  <a:pt x="2429146" y="4702473"/>
                  <a:pt x="2334074" y="4671367"/>
                  <a:pt x="2256658" y="4633498"/>
                </a:cubicBezTo>
                <a:cubicBezTo>
                  <a:pt x="2200973" y="4617268"/>
                  <a:pt x="2146646" y="4594277"/>
                  <a:pt x="2099110" y="4579400"/>
                </a:cubicBezTo>
                <a:cubicBezTo>
                  <a:pt x="2028485" y="4602391"/>
                  <a:pt x="1934771" y="4579400"/>
                  <a:pt x="1903533" y="4509072"/>
                </a:cubicBezTo>
                <a:cubicBezTo>
                  <a:pt x="1903533" y="4454974"/>
                  <a:pt x="1879086" y="4384647"/>
                  <a:pt x="1816610" y="4384647"/>
                </a:cubicBezTo>
                <a:cubicBezTo>
                  <a:pt x="1754134" y="4384647"/>
                  <a:pt x="1754134" y="4307557"/>
                  <a:pt x="1714747" y="4283213"/>
                </a:cubicBezTo>
                <a:cubicBezTo>
                  <a:pt x="1675359" y="4268336"/>
                  <a:pt x="1652271" y="4237230"/>
                  <a:pt x="1619674" y="4206123"/>
                </a:cubicBezTo>
                <a:cubicBezTo>
                  <a:pt x="1557198" y="4183131"/>
                  <a:pt x="1502871" y="4135796"/>
                  <a:pt x="1486574" y="4066821"/>
                </a:cubicBezTo>
                <a:cubicBezTo>
                  <a:pt x="1494723" y="4012723"/>
                  <a:pt x="1440396" y="3996493"/>
                  <a:pt x="1401009" y="3973502"/>
                </a:cubicBezTo>
                <a:cubicBezTo>
                  <a:pt x="1353473" y="3950510"/>
                  <a:pt x="1345324" y="3903174"/>
                  <a:pt x="1322234" y="3872068"/>
                </a:cubicBezTo>
                <a:cubicBezTo>
                  <a:pt x="1266550" y="3840961"/>
                  <a:pt x="1251609" y="3771986"/>
                  <a:pt x="1220372" y="3724651"/>
                </a:cubicBezTo>
                <a:cubicBezTo>
                  <a:pt x="1212223" y="3686782"/>
                  <a:pt x="1149746" y="3655676"/>
                  <a:pt x="1149746" y="3709774"/>
                </a:cubicBezTo>
                <a:cubicBezTo>
                  <a:pt x="1164686" y="3740880"/>
                  <a:pt x="1110360" y="3771986"/>
                  <a:pt x="1133448" y="3786863"/>
                </a:cubicBezTo>
                <a:cubicBezTo>
                  <a:pt x="1180985" y="3826084"/>
                  <a:pt x="1133448" y="3888297"/>
                  <a:pt x="1164686" y="3919403"/>
                </a:cubicBezTo>
                <a:cubicBezTo>
                  <a:pt x="1189134" y="3903174"/>
                  <a:pt x="1235311" y="3880182"/>
                  <a:pt x="1243460" y="3927518"/>
                </a:cubicBezTo>
                <a:cubicBezTo>
                  <a:pt x="1220372" y="3965387"/>
                  <a:pt x="1235311" y="4012723"/>
                  <a:pt x="1282848" y="4019485"/>
                </a:cubicBezTo>
                <a:cubicBezTo>
                  <a:pt x="1337174" y="4027600"/>
                  <a:pt x="1297788" y="4074935"/>
                  <a:pt x="1274699" y="4089812"/>
                </a:cubicBezTo>
                <a:cubicBezTo>
                  <a:pt x="1266550" y="4143910"/>
                  <a:pt x="1212223" y="4120919"/>
                  <a:pt x="1195925" y="4089812"/>
                </a:cubicBezTo>
                <a:cubicBezTo>
                  <a:pt x="1189134" y="4043829"/>
                  <a:pt x="1141597" y="4043829"/>
                  <a:pt x="1149746" y="4089812"/>
                </a:cubicBezTo>
                <a:cubicBezTo>
                  <a:pt x="1156537" y="4120919"/>
                  <a:pt x="1118509" y="4183131"/>
                  <a:pt x="1172836" y="4191246"/>
                </a:cubicBezTo>
                <a:cubicBezTo>
                  <a:pt x="1227162" y="4166902"/>
                  <a:pt x="1266550" y="4237230"/>
                  <a:pt x="1243460" y="4276451"/>
                </a:cubicBezTo>
                <a:cubicBezTo>
                  <a:pt x="1204074" y="4314319"/>
                  <a:pt x="1156537" y="4260221"/>
                  <a:pt x="1125299" y="4245344"/>
                </a:cubicBezTo>
                <a:cubicBezTo>
                  <a:pt x="1054674" y="4206123"/>
                  <a:pt x="1023437" y="4129033"/>
                  <a:pt x="960960" y="4081698"/>
                </a:cubicBezTo>
                <a:cubicBezTo>
                  <a:pt x="905276" y="3988379"/>
                  <a:pt x="859097" y="3896412"/>
                  <a:pt x="780323" y="3826084"/>
                </a:cubicBezTo>
                <a:cubicBezTo>
                  <a:pt x="732786" y="3780101"/>
                  <a:pt x="717847" y="3724651"/>
                  <a:pt x="693400" y="3662438"/>
                </a:cubicBezTo>
                <a:cubicBezTo>
                  <a:pt x="607835" y="3608340"/>
                  <a:pt x="599685" y="3492029"/>
                  <a:pt x="584745" y="3398710"/>
                </a:cubicBezTo>
                <a:cubicBezTo>
                  <a:pt x="552149" y="3321620"/>
                  <a:pt x="552149" y="3236416"/>
                  <a:pt x="545358" y="3157973"/>
                </a:cubicBezTo>
                <a:cubicBezTo>
                  <a:pt x="529060" y="3088998"/>
                  <a:pt x="497822" y="3026786"/>
                  <a:pt x="497822" y="2949696"/>
                </a:cubicBezTo>
                <a:cubicBezTo>
                  <a:pt x="512763" y="2871254"/>
                  <a:pt x="489673" y="2786049"/>
                  <a:pt x="458435" y="2715722"/>
                </a:cubicBezTo>
                <a:cubicBezTo>
                  <a:pt x="427197" y="2669739"/>
                  <a:pt x="474733" y="2646747"/>
                  <a:pt x="505971" y="2638632"/>
                </a:cubicBezTo>
                <a:cubicBezTo>
                  <a:pt x="505971" y="2584534"/>
                  <a:pt x="497822" y="2530436"/>
                  <a:pt x="505971" y="2476338"/>
                </a:cubicBezTo>
                <a:cubicBezTo>
                  <a:pt x="529060" y="2366789"/>
                  <a:pt x="505971" y="2258593"/>
                  <a:pt x="529060" y="2150397"/>
                </a:cubicBezTo>
                <a:cubicBezTo>
                  <a:pt x="537209" y="2094947"/>
                  <a:pt x="591536" y="2080070"/>
                  <a:pt x="622774" y="2040849"/>
                </a:cubicBezTo>
                <a:cubicBezTo>
                  <a:pt x="647221" y="1978636"/>
                  <a:pt x="647221" y="1901546"/>
                  <a:pt x="662161" y="1831218"/>
                </a:cubicBezTo>
                <a:cubicBezTo>
                  <a:pt x="725996" y="1762243"/>
                  <a:pt x="732786" y="1668924"/>
                  <a:pt x="764024" y="1583720"/>
                </a:cubicBezTo>
                <a:cubicBezTo>
                  <a:pt x="780323" y="1498515"/>
                  <a:pt x="859097" y="1459294"/>
                  <a:pt x="890335" y="1382205"/>
                </a:cubicBezTo>
                <a:cubicBezTo>
                  <a:pt x="905276" y="1311877"/>
                  <a:pt x="969109" y="1280771"/>
                  <a:pt x="1008497" y="1226673"/>
                </a:cubicBezTo>
                <a:cubicBezTo>
                  <a:pt x="1015288" y="1195566"/>
                  <a:pt x="1062823" y="1133354"/>
                  <a:pt x="1079121" y="1187452"/>
                </a:cubicBezTo>
                <a:cubicBezTo>
                  <a:pt x="1110360" y="1172575"/>
                  <a:pt x="1110360" y="1141468"/>
                  <a:pt x="1125299" y="1110362"/>
                </a:cubicBezTo>
                <a:cubicBezTo>
                  <a:pt x="1156537" y="1071141"/>
                  <a:pt x="1180985" y="1125239"/>
                  <a:pt x="1180985" y="1156345"/>
                </a:cubicBezTo>
                <a:cubicBezTo>
                  <a:pt x="1195925" y="1203681"/>
                  <a:pt x="1243460" y="1187452"/>
                  <a:pt x="1282848" y="1203681"/>
                </a:cubicBezTo>
                <a:cubicBezTo>
                  <a:pt x="1297788" y="1241550"/>
                  <a:pt x="1251609" y="1288886"/>
                  <a:pt x="1212223" y="1303763"/>
                </a:cubicBezTo>
                <a:cubicBezTo>
                  <a:pt x="1172836" y="1334869"/>
                  <a:pt x="1141597" y="1280771"/>
                  <a:pt x="1102211" y="1280771"/>
                </a:cubicBezTo>
                <a:cubicBezTo>
                  <a:pt x="1054674" y="1319992"/>
                  <a:pt x="1141597" y="1334869"/>
                  <a:pt x="1141597" y="1357861"/>
                </a:cubicBezTo>
                <a:cubicBezTo>
                  <a:pt x="1133448" y="1384910"/>
                  <a:pt x="1121564" y="1412297"/>
                  <a:pt x="1106794" y="1437656"/>
                </a:cubicBezTo>
                <a:lnTo>
                  <a:pt x="1105337" y="1439546"/>
                </a:lnTo>
                <a:lnTo>
                  <a:pt x="1102047" y="1435471"/>
                </a:lnTo>
                <a:cubicBezTo>
                  <a:pt x="1098296" y="1433254"/>
                  <a:pt x="1093089" y="1431927"/>
                  <a:pt x="1086146" y="1431927"/>
                </a:cubicBezTo>
                <a:cubicBezTo>
                  <a:pt x="1071244" y="1431927"/>
                  <a:pt x="1063118" y="1446754"/>
                  <a:pt x="1063118" y="1462929"/>
                </a:cubicBezTo>
                <a:cubicBezTo>
                  <a:pt x="1065997" y="1469669"/>
                  <a:pt x="1069383" y="1474239"/>
                  <a:pt x="1072997" y="1477077"/>
                </a:cubicBezTo>
                <a:lnTo>
                  <a:pt x="1075712" y="1477983"/>
                </a:lnTo>
                <a:lnTo>
                  <a:pt x="1054674" y="1505278"/>
                </a:lnTo>
                <a:cubicBezTo>
                  <a:pt x="1023437" y="1529622"/>
                  <a:pt x="1047883" y="1575605"/>
                  <a:pt x="1000348" y="1559376"/>
                </a:cubicBezTo>
                <a:cubicBezTo>
                  <a:pt x="992198" y="1606712"/>
                  <a:pt x="944662" y="1629703"/>
                  <a:pt x="952811" y="1668924"/>
                </a:cubicBezTo>
                <a:cubicBezTo>
                  <a:pt x="977258" y="1723022"/>
                  <a:pt x="921574" y="1677039"/>
                  <a:pt x="898484" y="1691916"/>
                </a:cubicBezTo>
                <a:cubicBezTo>
                  <a:pt x="827860" y="1731137"/>
                  <a:pt x="811561" y="1824456"/>
                  <a:pt x="842800" y="1893431"/>
                </a:cubicBezTo>
                <a:cubicBezTo>
                  <a:pt x="867246" y="1932653"/>
                  <a:pt x="842800" y="2002980"/>
                  <a:pt x="796621" y="1971874"/>
                </a:cubicBezTo>
                <a:cubicBezTo>
                  <a:pt x="757235" y="1932653"/>
                  <a:pt x="725996" y="1994865"/>
                  <a:pt x="709697" y="2025972"/>
                </a:cubicBezTo>
                <a:cubicBezTo>
                  <a:pt x="670310" y="2034087"/>
                  <a:pt x="662161" y="2080070"/>
                  <a:pt x="678459" y="2111176"/>
                </a:cubicBezTo>
                <a:cubicBezTo>
                  <a:pt x="732786" y="2165274"/>
                  <a:pt x="670310" y="2242364"/>
                  <a:pt x="686608" y="2304577"/>
                </a:cubicBezTo>
                <a:cubicBezTo>
                  <a:pt x="717847" y="2358675"/>
                  <a:pt x="693400" y="2429002"/>
                  <a:pt x="662161" y="2483100"/>
                </a:cubicBezTo>
                <a:cubicBezTo>
                  <a:pt x="647221" y="2584534"/>
                  <a:pt x="647221" y="2684616"/>
                  <a:pt x="647221" y="2794164"/>
                </a:cubicBezTo>
                <a:cubicBezTo>
                  <a:pt x="647221" y="2894245"/>
                  <a:pt x="678459" y="2995679"/>
                  <a:pt x="693400" y="3097113"/>
                </a:cubicBezTo>
                <a:cubicBezTo>
                  <a:pt x="701549" y="3174203"/>
                  <a:pt x="709697" y="3259407"/>
                  <a:pt x="757235" y="3329735"/>
                </a:cubicBezTo>
                <a:cubicBezTo>
                  <a:pt x="780323" y="3454160"/>
                  <a:pt x="842800" y="3570471"/>
                  <a:pt x="890335" y="3686782"/>
                </a:cubicBezTo>
                <a:cubicBezTo>
                  <a:pt x="944662" y="3748995"/>
                  <a:pt x="921574" y="3849076"/>
                  <a:pt x="977258" y="3911289"/>
                </a:cubicBezTo>
                <a:cubicBezTo>
                  <a:pt x="1023437" y="3927518"/>
                  <a:pt x="1047883" y="3996493"/>
                  <a:pt x="1102211" y="3988379"/>
                </a:cubicBezTo>
                <a:cubicBezTo>
                  <a:pt x="1118509" y="3903174"/>
                  <a:pt x="1031586" y="3849076"/>
                  <a:pt x="1000348" y="3771986"/>
                </a:cubicBezTo>
                <a:cubicBezTo>
                  <a:pt x="992198" y="3701659"/>
                  <a:pt x="952811" y="3639446"/>
                  <a:pt x="913425" y="3585348"/>
                </a:cubicBezTo>
                <a:cubicBezTo>
                  <a:pt x="882186" y="3531250"/>
                  <a:pt x="890335" y="3477152"/>
                  <a:pt x="882186" y="3414939"/>
                </a:cubicBezTo>
                <a:cubicBezTo>
                  <a:pt x="859097" y="3336497"/>
                  <a:pt x="834651" y="3251293"/>
                  <a:pt x="834651" y="3166088"/>
                </a:cubicBezTo>
                <a:cubicBezTo>
                  <a:pt x="811561" y="3088998"/>
                  <a:pt x="819710" y="3010556"/>
                  <a:pt x="827860" y="2933467"/>
                </a:cubicBezTo>
                <a:cubicBezTo>
                  <a:pt x="850948" y="2894245"/>
                  <a:pt x="867246" y="2987565"/>
                  <a:pt x="898484" y="2956458"/>
                </a:cubicBezTo>
                <a:cubicBezTo>
                  <a:pt x="937872" y="2856377"/>
                  <a:pt x="944662" y="2740066"/>
                  <a:pt x="952811" y="2630517"/>
                </a:cubicBezTo>
                <a:cubicBezTo>
                  <a:pt x="937872" y="2576419"/>
                  <a:pt x="977258" y="2537198"/>
                  <a:pt x="984049" y="2483100"/>
                </a:cubicBezTo>
                <a:cubicBezTo>
                  <a:pt x="969109" y="2406011"/>
                  <a:pt x="969109" y="2320806"/>
                  <a:pt x="1000348" y="2242364"/>
                </a:cubicBezTo>
                <a:cubicBezTo>
                  <a:pt x="1062823" y="2048964"/>
                  <a:pt x="1102211" y="1855563"/>
                  <a:pt x="1189134" y="1668924"/>
                </a:cubicBezTo>
                <a:cubicBezTo>
                  <a:pt x="1220372" y="1567490"/>
                  <a:pt x="1290997" y="1490401"/>
                  <a:pt x="1337174" y="1397082"/>
                </a:cubicBezTo>
                <a:cubicBezTo>
                  <a:pt x="1353473" y="1334869"/>
                  <a:pt x="1440396" y="1295648"/>
                  <a:pt x="1415948" y="1226673"/>
                </a:cubicBezTo>
                <a:cubicBezTo>
                  <a:pt x="1401009" y="1172575"/>
                  <a:pt x="1330383" y="1172575"/>
                  <a:pt x="1322234" y="1117124"/>
                </a:cubicBezTo>
                <a:cubicBezTo>
                  <a:pt x="1345324" y="1079256"/>
                  <a:pt x="1369771" y="1025158"/>
                  <a:pt x="1415948" y="1008928"/>
                </a:cubicBezTo>
                <a:cubicBezTo>
                  <a:pt x="1440396" y="977822"/>
                  <a:pt x="1517812" y="1008928"/>
                  <a:pt x="1478425" y="1048149"/>
                </a:cubicBezTo>
                <a:cubicBezTo>
                  <a:pt x="1424097" y="1048149"/>
                  <a:pt x="1401009" y="1110362"/>
                  <a:pt x="1415948" y="1148231"/>
                </a:cubicBezTo>
                <a:cubicBezTo>
                  <a:pt x="1432246" y="1203681"/>
                  <a:pt x="1486574" y="1164460"/>
                  <a:pt x="1494723" y="1125239"/>
                </a:cubicBezTo>
                <a:cubicBezTo>
                  <a:pt x="1581645" y="1063026"/>
                  <a:pt x="1525960" y="938601"/>
                  <a:pt x="1581645" y="861511"/>
                </a:cubicBezTo>
                <a:cubicBezTo>
                  <a:pt x="1612883" y="846634"/>
                  <a:pt x="1659061" y="830405"/>
                  <a:pt x="1690299" y="799298"/>
                </a:cubicBezTo>
                <a:cubicBezTo>
                  <a:pt x="1745985" y="745200"/>
                  <a:pt x="1816610" y="760077"/>
                  <a:pt x="1879086" y="730323"/>
                </a:cubicBezTo>
                <a:cubicBezTo>
                  <a:pt x="1926622" y="682987"/>
                  <a:pt x="1997247" y="699217"/>
                  <a:pt x="2044783" y="659996"/>
                </a:cubicBezTo>
                <a:cubicBezTo>
                  <a:pt x="2076021" y="628890"/>
                  <a:pt x="2059723" y="574792"/>
                  <a:pt x="2012187" y="582906"/>
                </a:cubicBezTo>
                <a:cubicBezTo>
                  <a:pt x="1949711" y="551800"/>
                  <a:pt x="2028485" y="558562"/>
                  <a:pt x="2051574" y="558562"/>
                </a:cubicBezTo>
                <a:cubicBezTo>
                  <a:pt x="2076021" y="504464"/>
                  <a:pt x="2005396" y="496349"/>
                  <a:pt x="1989098" y="458481"/>
                </a:cubicBezTo>
                <a:cubicBezTo>
                  <a:pt x="2028485" y="427374"/>
                  <a:pt x="2067872" y="419260"/>
                  <a:pt x="2115408" y="404383"/>
                </a:cubicBezTo>
                <a:cubicBezTo>
                  <a:pt x="2177884" y="388153"/>
                  <a:pt x="2263449" y="334055"/>
                  <a:pt x="2319134" y="396268"/>
                </a:cubicBezTo>
                <a:cubicBezTo>
                  <a:pt x="2263449" y="458481"/>
                  <a:pt x="2177884" y="442251"/>
                  <a:pt x="2099110" y="458481"/>
                </a:cubicBezTo>
                <a:cubicBezTo>
                  <a:pt x="2051574" y="489587"/>
                  <a:pt x="2115408" y="543685"/>
                  <a:pt x="2107259" y="582906"/>
                </a:cubicBezTo>
                <a:cubicBezTo>
                  <a:pt x="2146646" y="574792"/>
                  <a:pt x="2161586" y="527456"/>
                  <a:pt x="2192824" y="504464"/>
                </a:cubicBezTo>
                <a:cubicBezTo>
                  <a:pt x="2248509" y="481472"/>
                  <a:pt x="2310985" y="489587"/>
                  <a:pt x="2366670" y="481472"/>
                </a:cubicBezTo>
                <a:cubicBezTo>
                  <a:pt x="2412848" y="496349"/>
                  <a:pt x="2452235" y="450366"/>
                  <a:pt x="2491622" y="427374"/>
                </a:cubicBezTo>
                <a:cubicBezTo>
                  <a:pt x="2570396" y="427374"/>
                  <a:pt x="2609783" y="325941"/>
                  <a:pt x="2688557" y="325941"/>
                </a:cubicBezTo>
                <a:cubicBezTo>
                  <a:pt x="2742884" y="357047"/>
                  <a:pt x="2782272" y="271842"/>
                  <a:pt x="2742884" y="240736"/>
                </a:cubicBezTo>
                <a:cubicBezTo>
                  <a:pt x="2672259" y="232621"/>
                  <a:pt x="2593485" y="209630"/>
                  <a:pt x="2522860" y="209630"/>
                </a:cubicBezTo>
                <a:cubicBezTo>
                  <a:pt x="2319134" y="256965"/>
                  <a:pt x="2107259" y="263728"/>
                  <a:pt x="1926622" y="365162"/>
                </a:cubicBezTo>
                <a:cubicBezTo>
                  <a:pt x="1887235" y="404383"/>
                  <a:pt x="1941562" y="442251"/>
                  <a:pt x="1957860" y="473358"/>
                </a:cubicBezTo>
                <a:cubicBezTo>
                  <a:pt x="1949711" y="527456"/>
                  <a:pt x="1887235" y="504464"/>
                  <a:pt x="1855997" y="520694"/>
                </a:cubicBezTo>
                <a:cubicBezTo>
                  <a:pt x="1816610" y="582906"/>
                  <a:pt x="1729686" y="558562"/>
                  <a:pt x="1675359" y="589669"/>
                </a:cubicBezTo>
                <a:cubicBezTo>
                  <a:pt x="1619674" y="605898"/>
                  <a:pt x="1667210" y="637004"/>
                  <a:pt x="1659061" y="674873"/>
                </a:cubicBezTo>
                <a:cubicBezTo>
                  <a:pt x="1652271" y="722209"/>
                  <a:pt x="1604734" y="722209"/>
                  <a:pt x="1565347" y="705979"/>
                </a:cubicBezTo>
                <a:cubicBezTo>
                  <a:pt x="1478425" y="730323"/>
                  <a:pt x="1407799" y="807413"/>
                  <a:pt x="1314085" y="830405"/>
                </a:cubicBezTo>
                <a:cubicBezTo>
                  <a:pt x="1274699" y="853396"/>
                  <a:pt x="1251609" y="791184"/>
                  <a:pt x="1220372" y="815528"/>
                </a:cubicBezTo>
                <a:cubicBezTo>
                  <a:pt x="1195925" y="846634"/>
                  <a:pt x="1204074" y="915609"/>
                  <a:pt x="1149746" y="900732"/>
                </a:cubicBezTo>
                <a:cubicBezTo>
                  <a:pt x="1133448" y="877740"/>
                  <a:pt x="1141597" y="791184"/>
                  <a:pt x="1102211" y="853396"/>
                </a:cubicBezTo>
                <a:cubicBezTo>
                  <a:pt x="1102211" y="892617"/>
                  <a:pt x="1141597" y="938601"/>
                  <a:pt x="1062823" y="931839"/>
                </a:cubicBezTo>
                <a:cubicBezTo>
                  <a:pt x="1039734" y="915609"/>
                  <a:pt x="960960" y="938601"/>
                  <a:pt x="1008497" y="969707"/>
                </a:cubicBezTo>
                <a:cubicBezTo>
                  <a:pt x="1062823" y="985937"/>
                  <a:pt x="1000348" y="1048149"/>
                  <a:pt x="969109" y="1040035"/>
                </a:cubicBezTo>
                <a:cubicBezTo>
                  <a:pt x="944662" y="985937"/>
                  <a:pt x="913425" y="1040035"/>
                  <a:pt x="913425" y="1071141"/>
                </a:cubicBezTo>
                <a:cubicBezTo>
                  <a:pt x="867246" y="1187452"/>
                  <a:pt x="788472" y="1280771"/>
                  <a:pt x="725996" y="1382205"/>
                </a:cubicBezTo>
                <a:cubicBezTo>
                  <a:pt x="709697" y="1420073"/>
                  <a:pt x="686608" y="1467409"/>
                  <a:pt x="630923" y="1459294"/>
                </a:cubicBezTo>
                <a:cubicBezTo>
                  <a:pt x="584745" y="1451180"/>
                  <a:pt x="607835" y="1505278"/>
                  <a:pt x="615984" y="1521507"/>
                </a:cubicBezTo>
                <a:cubicBezTo>
                  <a:pt x="639072" y="1567490"/>
                  <a:pt x="568447" y="1567490"/>
                  <a:pt x="576596" y="1606712"/>
                </a:cubicBezTo>
                <a:cubicBezTo>
                  <a:pt x="576596" y="1660810"/>
                  <a:pt x="537209" y="1700031"/>
                  <a:pt x="537209" y="1746014"/>
                </a:cubicBezTo>
                <a:cubicBezTo>
                  <a:pt x="537209" y="1800112"/>
                  <a:pt x="474733" y="1808227"/>
                  <a:pt x="442137" y="1824456"/>
                </a:cubicBezTo>
                <a:cubicBezTo>
                  <a:pt x="404108" y="1870440"/>
                  <a:pt x="364721" y="1808227"/>
                  <a:pt x="379661" y="1769006"/>
                </a:cubicBezTo>
                <a:cubicBezTo>
                  <a:pt x="419048" y="1691916"/>
                  <a:pt x="410899" y="1598597"/>
                  <a:pt x="442137" y="1521507"/>
                </a:cubicBezTo>
                <a:cubicBezTo>
                  <a:pt x="458435" y="1459294"/>
                  <a:pt x="529060" y="1443065"/>
                  <a:pt x="529060" y="1382205"/>
                </a:cubicBezTo>
                <a:cubicBezTo>
                  <a:pt x="520912" y="1319992"/>
                  <a:pt x="529060" y="1249664"/>
                  <a:pt x="584745" y="1218558"/>
                </a:cubicBezTo>
                <a:cubicBezTo>
                  <a:pt x="647221" y="1210443"/>
                  <a:pt x="655370" y="1148231"/>
                  <a:pt x="655370" y="1110362"/>
                </a:cubicBezTo>
                <a:cubicBezTo>
                  <a:pt x="686608" y="977822"/>
                  <a:pt x="811561" y="900732"/>
                  <a:pt x="898484" y="815528"/>
                </a:cubicBezTo>
                <a:cubicBezTo>
                  <a:pt x="944662" y="745200"/>
                  <a:pt x="969109" y="659996"/>
                  <a:pt x="1008497" y="589669"/>
                </a:cubicBezTo>
                <a:cubicBezTo>
                  <a:pt x="1164686" y="465243"/>
                  <a:pt x="1369771" y="411145"/>
                  <a:pt x="1565347" y="348932"/>
                </a:cubicBezTo>
                <a:cubicBezTo>
                  <a:pt x="1683509" y="302949"/>
                  <a:pt x="1808461" y="263728"/>
                  <a:pt x="1941562" y="248851"/>
                </a:cubicBezTo>
                <a:cubicBezTo>
                  <a:pt x="2130348" y="217744"/>
                  <a:pt x="2319134" y="201515"/>
                  <a:pt x="2507920" y="139302"/>
                </a:cubicBezTo>
                <a:cubicBezTo>
                  <a:pt x="2624723" y="109548"/>
                  <a:pt x="2774122" y="39221"/>
                  <a:pt x="2884135" y="132540"/>
                </a:cubicBezTo>
                <a:cubicBezTo>
                  <a:pt x="2931671" y="155532"/>
                  <a:pt x="2931671" y="78442"/>
                  <a:pt x="2946611" y="54098"/>
                </a:cubicBezTo>
                <a:cubicBezTo>
                  <a:pt x="3072921" y="-8115"/>
                  <a:pt x="3214171" y="16229"/>
                  <a:pt x="334727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6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93678" y="506861"/>
            <a:ext cx="10825551" cy="3811116"/>
          </a:xfrm>
          <a:custGeom>
            <a:avLst/>
            <a:gdLst>
              <a:gd name="connsiteX0" fmla="*/ 10101831 w 10825551"/>
              <a:gd name="connsiteY0" fmla="*/ 3554463 h 3811116"/>
              <a:gd name="connsiteX1" fmla="*/ 10092648 w 10825551"/>
              <a:gd name="connsiteY1" fmla="*/ 3557042 h 3811116"/>
              <a:gd name="connsiteX2" fmla="*/ 10088531 w 10825551"/>
              <a:gd name="connsiteY2" fmla="*/ 3557463 h 3811116"/>
              <a:gd name="connsiteX3" fmla="*/ 10461895 w 10825551"/>
              <a:gd name="connsiteY3" fmla="*/ 3478800 h 3811116"/>
              <a:gd name="connsiteX4" fmla="*/ 10454783 w 10825551"/>
              <a:gd name="connsiteY4" fmla="*/ 3483091 h 3811116"/>
              <a:gd name="connsiteX5" fmla="*/ 10443294 w 10825551"/>
              <a:gd name="connsiteY5" fmla="*/ 3487614 h 3811116"/>
              <a:gd name="connsiteX6" fmla="*/ 10151772 w 10825551"/>
              <a:gd name="connsiteY6" fmla="*/ 3552611 h 3811116"/>
              <a:gd name="connsiteX7" fmla="*/ 10155870 w 10825551"/>
              <a:gd name="connsiteY7" fmla="*/ 3542270 h 3811116"/>
              <a:gd name="connsiteX8" fmla="*/ 10101831 w 10825551"/>
              <a:gd name="connsiteY8" fmla="*/ 3554463 h 3811116"/>
              <a:gd name="connsiteX9" fmla="*/ 10112039 w 10825551"/>
              <a:gd name="connsiteY9" fmla="*/ 3551595 h 3811116"/>
              <a:gd name="connsiteX10" fmla="*/ 10128357 w 10825551"/>
              <a:gd name="connsiteY10" fmla="*/ 3542270 h 3811116"/>
              <a:gd name="connsiteX11" fmla="*/ 10384170 w 10825551"/>
              <a:gd name="connsiteY11" fmla="*/ 3487614 h 3811116"/>
              <a:gd name="connsiteX12" fmla="*/ 10425440 w 10825551"/>
              <a:gd name="connsiteY12" fmla="*/ 3484753 h 3811116"/>
              <a:gd name="connsiteX13" fmla="*/ 10463198 w 10825551"/>
              <a:gd name="connsiteY13" fmla="*/ 3478013 h 3811116"/>
              <a:gd name="connsiteX14" fmla="*/ 10466711 w 10825551"/>
              <a:gd name="connsiteY14" fmla="*/ 3478013 h 3811116"/>
              <a:gd name="connsiteX15" fmla="*/ 10461895 w 10825551"/>
              <a:gd name="connsiteY15" fmla="*/ 3478800 h 3811116"/>
              <a:gd name="connsiteX16" fmla="*/ 9751777 w 10825551"/>
              <a:gd name="connsiteY16" fmla="*/ 3437743 h 3811116"/>
              <a:gd name="connsiteX17" fmla="*/ 9698464 w 10825551"/>
              <a:gd name="connsiteY17" fmla="*/ 3446254 h 3811116"/>
              <a:gd name="connsiteX18" fmla="*/ 9691082 w 10825551"/>
              <a:gd name="connsiteY18" fmla="*/ 3447236 h 3811116"/>
              <a:gd name="connsiteX19" fmla="*/ 9744124 w 10825551"/>
              <a:gd name="connsiteY19" fmla="*/ 3438683 h 3811116"/>
              <a:gd name="connsiteX20" fmla="*/ 9842632 w 10825551"/>
              <a:gd name="connsiteY20" fmla="*/ 3423237 h 3811116"/>
              <a:gd name="connsiteX21" fmla="*/ 9832735 w 10825551"/>
              <a:gd name="connsiteY21" fmla="*/ 3427789 h 3811116"/>
              <a:gd name="connsiteX22" fmla="*/ 9751777 w 10825551"/>
              <a:gd name="connsiteY22" fmla="*/ 3437743 h 3811116"/>
              <a:gd name="connsiteX23" fmla="*/ 9860834 w 10825551"/>
              <a:gd name="connsiteY23" fmla="*/ 3418187 h 3811116"/>
              <a:gd name="connsiteX24" fmla="*/ 9864437 w 10825551"/>
              <a:gd name="connsiteY24" fmla="*/ 3419756 h 3811116"/>
              <a:gd name="connsiteX25" fmla="*/ 9842632 w 10825551"/>
              <a:gd name="connsiteY25" fmla="*/ 3423237 h 3811116"/>
              <a:gd name="connsiteX26" fmla="*/ 9846786 w 10825551"/>
              <a:gd name="connsiteY26" fmla="*/ 3421327 h 3811116"/>
              <a:gd name="connsiteX27" fmla="*/ 9860834 w 10825551"/>
              <a:gd name="connsiteY27" fmla="*/ 3418187 h 3811116"/>
              <a:gd name="connsiteX28" fmla="*/ 10049478 w 10825551"/>
              <a:gd name="connsiteY28" fmla="*/ 3387324 h 3811116"/>
              <a:gd name="connsiteX29" fmla="*/ 10045524 w 10825551"/>
              <a:gd name="connsiteY29" fmla="*/ 3389198 h 3811116"/>
              <a:gd name="connsiteX30" fmla="*/ 10030014 w 10825551"/>
              <a:gd name="connsiteY30" fmla="*/ 3398246 h 3811116"/>
              <a:gd name="connsiteX31" fmla="*/ 9946887 w 10825551"/>
              <a:gd name="connsiteY31" fmla="*/ 3413017 h 3811116"/>
              <a:gd name="connsiteX32" fmla="*/ 9887763 w 10825551"/>
              <a:gd name="connsiteY32" fmla="*/ 3423358 h 3811116"/>
              <a:gd name="connsiteX33" fmla="*/ 9871225 w 10825551"/>
              <a:gd name="connsiteY33" fmla="*/ 3422712 h 3811116"/>
              <a:gd name="connsiteX34" fmla="*/ 9864437 w 10825551"/>
              <a:gd name="connsiteY34" fmla="*/ 3419756 h 3811116"/>
              <a:gd name="connsiteX35" fmla="*/ 9966790 w 10825551"/>
              <a:gd name="connsiteY35" fmla="*/ 3403415 h 3811116"/>
              <a:gd name="connsiteX36" fmla="*/ 10076795 w 10825551"/>
              <a:gd name="connsiteY36" fmla="*/ 3382009 h 3811116"/>
              <a:gd name="connsiteX37" fmla="*/ 10049478 w 10825551"/>
              <a:gd name="connsiteY37" fmla="*/ 3387324 h 3811116"/>
              <a:gd name="connsiteX38" fmla="*/ 10054051 w 10825551"/>
              <a:gd name="connsiteY38" fmla="*/ 3385158 h 3811116"/>
              <a:gd name="connsiteX39" fmla="*/ 10061039 w 10825551"/>
              <a:gd name="connsiteY39" fmla="*/ 3383474 h 3811116"/>
              <a:gd name="connsiteX40" fmla="*/ 10490711 w 10825551"/>
              <a:gd name="connsiteY40" fmla="*/ 3229109 h 3811116"/>
              <a:gd name="connsiteX41" fmla="*/ 10494809 w 10825551"/>
              <a:gd name="connsiteY41" fmla="*/ 3229109 h 3811116"/>
              <a:gd name="connsiteX42" fmla="*/ 10491060 w 10825551"/>
              <a:gd name="connsiteY42" fmla="*/ 3230041 h 3811116"/>
              <a:gd name="connsiteX43" fmla="*/ 10798040 w 10825551"/>
              <a:gd name="connsiteY43" fmla="*/ 3219507 h 3811116"/>
              <a:gd name="connsiteX44" fmla="*/ 10636472 w 10825551"/>
              <a:gd name="connsiteY44" fmla="*/ 3274163 h 3811116"/>
              <a:gd name="connsiteX45" fmla="*/ 10608959 w 10825551"/>
              <a:gd name="connsiteY45" fmla="*/ 3294105 h 3811116"/>
              <a:gd name="connsiteX46" fmla="*/ 10632374 w 10825551"/>
              <a:gd name="connsiteY46" fmla="*/ 3294105 h 3811116"/>
              <a:gd name="connsiteX47" fmla="*/ 10529933 w 10825551"/>
              <a:gd name="connsiteY47" fmla="*/ 3319217 h 3811116"/>
              <a:gd name="connsiteX48" fmla="*/ 10525835 w 10825551"/>
              <a:gd name="connsiteY48" fmla="*/ 3314047 h 3811116"/>
              <a:gd name="connsiteX49" fmla="*/ 10392366 w 10825551"/>
              <a:gd name="connsiteY49" fmla="*/ 3339158 h 3811116"/>
              <a:gd name="connsiteX50" fmla="*/ 10404074 w 10825551"/>
              <a:gd name="connsiteY50" fmla="*/ 3323648 h 3811116"/>
              <a:gd name="connsiteX51" fmla="*/ 10399976 w 10825551"/>
              <a:gd name="connsiteY51" fmla="*/ 3323648 h 3811116"/>
              <a:gd name="connsiteX52" fmla="*/ 10285826 w 10825551"/>
              <a:gd name="connsiteY52" fmla="*/ 3343590 h 3811116"/>
              <a:gd name="connsiteX53" fmla="*/ 10281728 w 10825551"/>
              <a:gd name="connsiteY53" fmla="*/ 3339158 h 3811116"/>
              <a:gd name="connsiteX54" fmla="*/ 10238411 w 10825551"/>
              <a:gd name="connsiteY54" fmla="*/ 3348760 h 3811116"/>
              <a:gd name="connsiteX55" fmla="*/ 10116649 w 10825551"/>
              <a:gd name="connsiteY55" fmla="*/ 3378304 h 3811116"/>
              <a:gd name="connsiteX56" fmla="*/ 10093189 w 10825551"/>
              <a:gd name="connsiteY56" fmla="*/ 3380485 h 3811116"/>
              <a:gd name="connsiteX57" fmla="*/ 10076795 w 10825551"/>
              <a:gd name="connsiteY57" fmla="*/ 3382009 h 3811116"/>
              <a:gd name="connsiteX58" fmla="*/ 10097259 w 10825551"/>
              <a:gd name="connsiteY58" fmla="*/ 3378027 h 3811116"/>
              <a:gd name="connsiteX59" fmla="*/ 10230798 w 10825551"/>
              <a:gd name="connsiteY59" fmla="*/ 3348760 h 3811116"/>
              <a:gd name="connsiteX60" fmla="*/ 10494809 w 10825551"/>
              <a:gd name="connsiteY60" fmla="*/ 3294105 h 3811116"/>
              <a:gd name="connsiteX61" fmla="*/ 10534029 w 10825551"/>
              <a:gd name="connsiteY61" fmla="*/ 3268993 h 3811116"/>
              <a:gd name="connsiteX62" fmla="*/ 10049330 w 10825551"/>
              <a:gd name="connsiteY62" fmla="*/ 3368702 h 3811116"/>
              <a:gd name="connsiteX63" fmla="*/ 9565214 w 10825551"/>
              <a:gd name="connsiteY63" fmla="*/ 3443299 h 3811116"/>
              <a:gd name="connsiteX64" fmla="*/ 10030014 w 10825551"/>
              <a:gd name="connsiteY64" fmla="*/ 3368702 h 3811116"/>
              <a:gd name="connsiteX65" fmla="*/ 10175773 w 10825551"/>
              <a:gd name="connsiteY65" fmla="*/ 3333988 h 3811116"/>
              <a:gd name="connsiteX66" fmla="*/ 10214994 w 10825551"/>
              <a:gd name="connsiteY66" fmla="*/ 3308877 h 3811116"/>
              <a:gd name="connsiteX67" fmla="*/ 10144164 w 10825551"/>
              <a:gd name="connsiteY67" fmla="*/ 3308877 h 3811116"/>
              <a:gd name="connsiteX68" fmla="*/ 10326730 w 10825551"/>
              <a:gd name="connsiteY68" fmla="*/ 3270932 h 3811116"/>
              <a:gd name="connsiteX69" fmla="*/ 10491060 w 10825551"/>
              <a:gd name="connsiteY69" fmla="*/ 3230041 h 3811116"/>
              <a:gd name="connsiteX70" fmla="*/ 10495002 w 10825551"/>
              <a:gd name="connsiteY70" fmla="*/ 3240569 h 3811116"/>
              <a:gd name="connsiteX71" fmla="*/ 10596667 w 10825551"/>
              <a:gd name="connsiteY71" fmla="*/ 3244619 h 3811116"/>
              <a:gd name="connsiteX72" fmla="*/ 10798040 w 10825551"/>
              <a:gd name="connsiteY72" fmla="*/ 3219507 h 3811116"/>
              <a:gd name="connsiteX73" fmla="*/ 10144164 w 10825551"/>
              <a:gd name="connsiteY73" fmla="*/ 3130138 h 3811116"/>
              <a:gd name="connsiteX74" fmla="*/ 10151772 w 10825551"/>
              <a:gd name="connsiteY74" fmla="*/ 3130138 h 3811116"/>
              <a:gd name="connsiteX75" fmla="*/ 10142532 w 10825551"/>
              <a:gd name="connsiteY75" fmla="*/ 3130420 h 3811116"/>
              <a:gd name="connsiteX76" fmla="*/ 9845029 w 10825551"/>
              <a:gd name="connsiteY76" fmla="*/ 2807375 h 3811116"/>
              <a:gd name="connsiteX77" fmla="*/ 9817516 w 10825551"/>
              <a:gd name="connsiteY77" fmla="*/ 2811806 h 3811116"/>
              <a:gd name="connsiteX78" fmla="*/ 9813418 w 10825551"/>
              <a:gd name="connsiteY78" fmla="*/ 2822147 h 3811116"/>
              <a:gd name="connsiteX79" fmla="*/ 9829225 w 10825551"/>
              <a:gd name="connsiteY79" fmla="*/ 2822147 h 3811116"/>
              <a:gd name="connsiteX80" fmla="*/ 9845029 w 10825551"/>
              <a:gd name="connsiteY80" fmla="*/ 2807375 h 3811116"/>
              <a:gd name="connsiteX81" fmla="*/ 3339631 w 10825551"/>
              <a:gd name="connsiteY81" fmla="*/ 2767491 h 3811116"/>
              <a:gd name="connsiteX82" fmla="*/ 3394052 w 10825551"/>
              <a:gd name="connsiteY82" fmla="*/ 2788727 h 3811116"/>
              <a:gd name="connsiteX83" fmla="*/ 3382948 w 10825551"/>
              <a:gd name="connsiteY83" fmla="*/ 2785864 h 3811116"/>
              <a:gd name="connsiteX84" fmla="*/ 3339631 w 10825551"/>
              <a:gd name="connsiteY84" fmla="*/ 2767491 h 3811116"/>
              <a:gd name="connsiteX85" fmla="*/ 9482677 w 10825551"/>
              <a:gd name="connsiteY85" fmla="*/ 2762321 h 3811116"/>
              <a:gd name="connsiteX86" fmla="*/ 9364427 w 10825551"/>
              <a:gd name="connsiteY86" fmla="*/ 2782263 h 3811116"/>
              <a:gd name="connsiteX87" fmla="*/ 9356231 w 10825551"/>
              <a:gd name="connsiteY87" fmla="*/ 2787433 h 3811116"/>
              <a:gd name="connsiteX88" fmla="*/ 9537703 w 10825551"/>
              <a:gd name="connsiteY88" fmla="*/ 2787433 h 3811116"/>
              <a:gd name="connsiteX89" fmla="*/ 9427063 w 10825551"/>
              <a:gd name="connsiteY89" fmla="*/ 2807375 h 3811116"/>
              <a:gd name="connsiteX90" fmla="*/ 9486187 w 10825551"/>
              <a:gd name="connsiteY90" fmla="*/ 2802204 h 3811116"/>
              <a:gd name="connsiteX91" fmla="*/ 9470969 w 10825551"/>
              <a:gd name="connsiteY91" fmla="*/ 2811806 h 3811116"/>
              <a:gd name="connsiteX92" fmla="*/ 9588631 w 10825551"/>
              <a:gd name="connsiteY92" fmla="*/ 2791864 h 3811116"/>
              <a:gd name="connsiteX93" fmla="*/ 9624338 w 10825551"/>
              <a:gd name="connsiteY93" fmla="*/ 2771923 h 3811116"/>
              <a:gd name="connsiteX94" fmla="*/ 9482677 w 10825551"/>
              <a:gd name="connsiteY94" fmla="*/ 2762321 h 3811116"/>
              <a:gd name="connsiteX95" fmla="*/ 10018305 w 10825551"/>
              <a:gd name="connsiteY95" fmla="*/ 2747549 h 3811116"/>
              <a:gd name="connsiteX96" fmla="*/ 9777709 w 10825551"/>
              <a:gd name="connsiteY96" fmla="*/ 2777093 h 3811116"/>
              <a:gd name="connsiteX97" fmla="*/ 9911764 w 10825551"/>
              <a:gd name="connsiteY97" fmla="*/ 2777093 h 3811116"/>
              <a:gd name="connsiteX98" fmla="*/ 9915862 w 10825551"/>
              <a:gd name="connsiteY98" fmla="*/ 2777093 h 3811116"/>
              <a:gd name="connsiteX99" fmla="*/ 9982596 w 10825551"/>
              <a:gd name="connsiteY99" fmla="*/ 2767491 h 3811116"/>
              <a:gd name="connsiteX100" fmla="*/ 10018305 w 10825551"/>
              <a:gd name="connsiteY100" fmla="*/ 2747549 h 3811116"/>
              <a:gd name="connsiteX101" fmla="*/ 9470969 w 10825551"/>
              <a:gd name="connsiteY101" fmla="*/ 2692894 h 3811116"/>
              <a:gd name="connsiteX102" fmla="*/ 9415355 w 10825551"/>
              <a:gd name="connsiteY102" fmla="*/ 2698064 h 3811116"/>
              <a:gd name="connsiteX103" fmla="*/ 9380232 w 10825551"/>
              <a:gd name="connsiteY103" fmla="*/ 2722437 h 3811116"/>
              <a:gd name="connsiteX104" fmla="*/ 9517798 w 10825551"/>
              <a:gd name="connsiteY104" fmla="*/ 2712836 h 3811116"/>
              <a:gd name="connsiteX105" fmla="*/ 9529505 w 10825551"/>
              <a:gd name="connsiteY105" fmla="*/ 2702496 h 3811116"/>
              <a:gd name="connsiteX106" fmla="*/ 9474479 w 10825551"/>
              <a:gd name="connsiteY106" fmla="*/ 2698064 h 3811116"/>
              <a:gd name="connsiteX107" fmla="*/ 9474479 w 10825551"/>
              <a:gd name="connsiteY107" fmla="*/ 2692894 h 3811116"/>
              <a:gd name="connsiteX108" fmla="*/ 8947047 w 10825551"/>
              <a:gd name="connsiteY108" fmla="*/ 2653010 h 3811116"/>
              <a:gd name="connsiteX109" fmla="*/ 8844604 w 10825551"/>
              <a:gd name="connsiteY109" fmla="*/ 2663350 h 3811116"/>
              <a:gd name="connsiteX110" fmla="*/ 9049490 w 10825551"/>
              <a:gd name="connsiteY110" fmla="*/ 2653010 h 3811116"/>
              <a:gd name="connsiteX111" fmla="*/ 8947047 w 10825551"/>
              <a:gd name="connsiteY111" fmla="*/ 2653010 h 3811116"/>
              <a:gd name="connsiteX112" fmla="*/ 9179447 w 10825551"/>
              <a:gd name="connsiteY112" fmla="*/ 2643408 h 3811116"/>
              <a:gd name="connsiteX113" fmla="*/ 9198764 w 10825551"/>
              <a:gd name="connsiteY113" fmla="*/ 2643408 h 3811116"/>
              <a:gd name="connsiteX114" fmla="*/ 9178279 w 10825551"/>
              <a:gd name="connsiteY114" fmla="*/ 2643748 h 3811116"/>
              <a:gd name="connsiteX115" fmla="*/ 9055186 w 10825551"/>
              <a:gd name="connsiteY115" fmla="*/ 2557449 h 3811116"/>
              <a:gd name="connsiteX116" fmla="*/ 9053001 w 10825551"/>
              <a:gd name="connsiteY116" fmla="*/ 2558470 h 3811116"/>
              <a:gd name="connsiteX117" fmla="*/ 9025490 w 10825551"/>
              <a:gd name="connsiteY117" fmla="*/ 2558470 h 3811116"/>
              <a:gd name="connsiteX118" fmla="*/ 3343728 w 10825551"/>
              <a:gd name="connsiteY118" fmla="*/ 2370131 h 3811116"/>
              <a:gd name="connsiteX119" fmla="*/ 3363045 w 10825551"/>
              <a:gd name="connsiteY119" fmla="*/ 2374562 h 3811116"/>
              <a:gd name="connsiteX120" fmla="*/ 3363636 w 10825551"/>
              <a:gd name="connsiteY120" fmla="*/ 2375438 h 3811116"/>
              <a:gd name="connsiteX121" fmla="*/ 3457878 w 10825551"/>
              <a:gd name="connsiteY121" fmla="*/ 2364961 h 3811116"/>
              <a:gd name="connsiteX122" fmla="*/ 3548613 w 10825551"/>
              <a:gd name="connsiteY122" fmla="*/ 2390072 h 3811116"/>
              <a:gd name="connsiteX123" fmla="*/ 3583736 w 10825551"/>
              <a:gd name="connsiteY123" fmla="*/ 2390072 h 3811116"/>
              <a:gd name="connsiteX124" fmla="*/ 3670373 w 10825551"/>
              <a:gd name="connsiteY124" fmla="*/ 2419616 h 3811116"/>
              <a:gd name="connsiteX125" fmla="*/ 3682080 w 10825551"/>
              <a:gd name="connsiteY125" fmla="*/ 2419616 h 3811116"/>
              <a:gd name="connsiteX126" fmla="*/ 3690276 w 10825551"/>
              <a:gd name="connsiteY126" fmla="*/ 2419616 h 3811116"/>
              <a:gd name="connsiteX127" fmla="*/ 3709594 w 10825551"/>
              <a:gd name="connsiteY127" fmla="*/ 2414446 h 3811116"/>
              <a:gd name="connsiteX128" fmla="*/ 3607736 w 10825551"/>
              <a:gd name="connsiteY128" fmla="*/ 2374562 h 3811116"/>
              <a:gd name="connsiteX129" fmla="*/ 3457878 w 10825551"/>
              <a:gd name="connsiteY129" fmla="*/ 2364961 h 3811116"/>
              <a:gd name="connsiteX130" fmla="*/ 3363045 w 10825551"/>
              <a:gd name="connsiteY130" fmla="*/ 2345018 h 3811116"/>
              <a:gd name="connsiteX131" fmla="*/ 3422169 w 10825551"/>
              <a:gd name="connsiteY131" fmla="*/ 2359790 h 3811116"/>
              <a:gd name="connsiteX132" fmla="*/ 3450269 w 10825551"/>
              <a:gd name="connsiteY132" fmla="*/ 2359790 h 3811116"/>
              <a:gd name="connsiteX133" fmla="*/ 3363045 w 10825551"/>
              <a:gd name="connsiteY133" fmla="*/ 2345018 h 3811116"/>
              <a:gd name="connsiteX134" fmla="*/ 3524612 w 10825551"/>
              <a:gd name="connsiteY134" fmla="*/ 2339848 h 3811116"/>
              <a:gd name="connsiteX135" fmla="*/ 3512904 w 10825551"/>
              <a:gd name="connsiteY135" fmla="*/ 2350189 h 3811116"/>
              <a:gd name="connsiteX136" fmla="*/ 3619445 w 10825551"/>
              <a:gd name="connsiteY136" fmla="*/ 2370131 h 3811116"/>
              <a:gd name="connsiteX137" fmla="*/ 3524612 w 10825551"/>
              <a:gd name="connsiteY137" fmla="*/ 2339848 h 3811116"/>
              <a:gd name="connsiteX138" fmla="*/ 3213936 w 10825551"/>
              <a:gd name="connsiteY138" fmla="*/ 2314794 h 3811116"/>
              <a:gd name="connsiteX139" fmla="*/ 3197967 w 10825551"/>
              <a:gd name="connsiteY139" fmla="*/ 2325077 h 3811116"/>
              <a:gd name="connsiteX140" fmla="*/ 3414559 w 10825551"/>
              <a:gd name="connsiteY140" fmla="*/ 2374562 h 3811116"/>
              <a:gd name="connsiteX141" fmla="*/ 3418657 w 10825551"/>
              <a:gd name="connsiteY141" fmla="*/ 2374562 h 3811116"/>
              <a:gd name="connsiteX142" fmla="*/ 3434463 w 10825551"/>
              <a:gd name="connsiteY142" fmla="*/ 2374562 h 3811116"/>
              <a:gd name="connsiteX143" fmla="*/ 3481293 w 10825551"/>
              <a:gd name="connsiteY143" fmla="*/ 2384902 h 3811116"/>
              <a:gd name="connsiteX144" fmla="*/ 3300409 w 10825551"/>
              <a:gd name="connsiteY144" fmla="*/ 2334679 h 3811116"/>
              <a:gd name="connsiteX145" fmla="*/ 3221382 w 10825551"/>
              <a:gd name="connsiteY145" fmla="*/ 2315475 h 3811116"/>
              <a:gd name="connsiteX146" fmla="*/ 3213936 w 10825551"/>
              <a:gd name="connsiteY146" fmla="*/ 2314794 h 3811116"/>
              <a:gd name="connsiteX147" fmla="*/ 2260763 w 10825551"/>
              <a:gd name="connsiteY147" fmla="*/ 2290364 h 3811116"/>
              <a:gd name="connsiteX148" fmla="*/ 2292374 w 10825551"/>
              <a:gd name="connsiteY148" fmla="*/ 2300703 h 3811116"/>
              <a:gd name="connsiteX149" fmla="*/ 2294818 w 10825551"/>
              <a:gd name="connsiteY149" fmla="*/ 2301638 h 3811116"/>
              <a:gd name="connsiteX150" fmla="*/ 3489489 w 10825551"/>
              <a:gd name="connsiteY150" fmla="*/ 2270421 h 3811116"/>
              <a:gd name="connsiteX151" fmla="*/ 3521100 w 10825551"/>
              <a:gd name="connsiteY151" fmla="*/ 2280762 h 3811116"/>
              <a:gd name="connsiteX152" fmla="*/ 3540417 w 10825551"/>
              <a:gd name="connsiteY152" fmla="*/ 2280762 h 3811116"/>
              <a:gd name="connsiteX153" fmla="*/ 3489489 w 10825551"/>
              <a:gd name="connsiteY153" fmla="*/ 2270421 h 3811116"/>
              <a:gd name="connsiteX154" fmla="*/ 3446170 w 10825551"/>
              <a:gd name="connsiteY154" fmla="*/ 2260819 h 3811116"/>
              <a:gd name="connsiteX155" fmla="*/ 3430365 w 10825551"/>
              <a:gd name="connsiteY155" fmla="*/ 2275591 h 3811116"/>
              <a:gd name="connsiteX156" fmla="*/ 3580224 w 10825551"/>
              <a:gd name="connsiteY156" fmla="*/ 2305135 h 3811116"/>
              <a:gd name="connsiteX157" fmla="*/ 3446170 w 10825551"/>
              <a:gd name="connsiteY157" fmla="*/ 2260819 h 3811116"/>
              <a:gd name="connsiteX158" fmla="*/ 8101606 w 10825551"/>
              <a:gd name="connsiteY158" fmla="*/ 1870718 h 3811116"/>
              <a:gd name="connsiteX159" fmla="*/ 8101008 w 10825551"/>
              <a:gd name="connsiteY159" fmla="*/ 1871399 h 3811116"/>
              <a:gd name="connsiteX160" fmla="*/ 8101250 w 10825551"/>
              <a:gd name="connsiteY160" fmla="*/ 1870789 h 3811116"/>
              <a:gd name="connsiteX161" fmla="*/ 8206534 w 10825551"/>
              <a:gd name="connsiteY161" fmla="*/ 1833177 h 3811116"/>
              <a:gd name="connsiteX162" fmla="*/ 8206534 w 10825551"/>
              <a:gd name="connsiteY162" fmla="*/ 1838347 h 3811116"/>
              <a:gd name="connsiteX163" fmla="*/ 8128090 w 10825551"/>
              <a:gd name="connsiteY163" fmla="*/ 1863459 h 3811116"/>
              <a:gd name="connsiteX164" fmla="*/ 8115798 w 10825551"/>
              <a:gd name="connsiteY164" fmla="*/ 1867891 h 3811116"/>
              <a:gd name="connsiteX165" fmla="*/ 8101606 w 10825551"/>
              <a:gd name="connsiteY165" fmla="*/ 1870718 h 3811116"/>
              <a:gd name="connsiteX166" fmla="*/ 8104090 w 10825551"/>
              <a:gd name="connsiteY166" fmla="*/ 1867891 h 3811116"/>
              <a:gd name="connsiteX167" fmla="*/ 8128090 w 10825551"/>
              <a:gd name="connsiteY167" fmla="*/ 1853119 h 3811116"/>
              <a:gd name="connsiteX168" fmla="*/ 8131603 w 10825551"/>
              <a:gd name="connsiteY168" fmla="*/ 1853119 h 3811116"/>
              <a:gd name="connsiteX169" fmla="*/ 8206534 w 10825551"/>
              <a:gd name="connsiteY169" fmla="*/ 1833177 h 3811116"/>
              <a:gd name="connsiteX170" fmla="*/ 8336488 w 10825551"/>
              <a:gd name="connsiteY170" fmla="*/ 1823575 h 3811116"/>
              <a:gd name="connsiteX171" fmla="*/ 8340586 w 10825551"/>
              <a:gd name="connsiteY171" fmla="*/ 1823575 h 3811116"/>
              <a:gd name="connsiteX172" fmla="*/ 8336364 w 10825551"/>
              <a:gd name="connsiteY172" fmla="*/ 1823686 h 3811116"/>
              <a:gd name="connsiteX173" fmla="*/ 8048819 w 10825551"/>
              <a:gd name="connsiteY173" fmla="*/ 1739246 h 3811116"/>
              <a:gd name="connsiteX174" fmla="*/ 8048402 w 10825551"/>
              <a:gd name="connsiteY174" fmla="*/ 1739371 h 3811116"/>
              <a:gd name="connsiteX175" fmla="*/ 8048552 w 10825551"/>
              <a:gd name="connsiteY175" fmla="*/ 1739284 h 3811116"/>
              <a:gd name="connsiteX176" fmla="*/ 8324782 w 10825551"/>
              <a:gd name="connsiteY176" fmla="*/ 1574671 h 3811116"/>
              <a:gd name="connsiteX177" fmla="*/ 8324782 w 10825551"/>
              <a:gd name="connsiteY177" fmla="*/ 1579841 h 3811116"/>
              <a:gd name="connsiteX178" fmla="*/ 8462346 w 10825551"/>
              <a:gd name="connsiteY178" fmla="*/ 1585011 h 3811116"/>
              <a:gd name="connsiteX179" fmla="*/ 8395612 w 10825551"/>
              <a:gd name="connsiteY179" fmla="*/ 1629327 h 3811116"/>
              <a:gd name="connsiteX180" fmla="*/ 8383906 w 10825551"/>
              <a:gd name="connsiteY180" fmla="*/ 1649268 h 3811116"/>
              <a:gd name="connsiteX181" fmla="*/ 8395612 w 10825551"/>
              <a:gd name="connsiteY181" fmla="*/ 1649268 h 3811116"/>
              <a:gd name="connsiteX182" fmla="*/ 8348196 w 10825551"/>
              <a:gd name="connsiteY182" fmla="*/ 1664040 h 3811116"/>
              <a:gd name="connsiteX183" fmla="*/ 8289072 w 10825551"/>
              <a:gd name="connsiteY183" fmla="*/ 1679550 h 3811116"/>
              <a:gd name="connsiteX184" fmla="*/ 8293170 w 10825551"/>
              <a:gd name="connsiteY184" fmla="*/ 1664040 h 3811116"/>
              <a:gd name="connsiteX185" fmla="*/ 8242240 w 10825551"/>
              <a:gd name="connsiteY185" fmla="*/ 1679550 h 3811116"/>
              <a:gd name="connsiteX186" fmla="*/ 8238144 w 10825551"/>
              <a:gd name="connsiteY186" fmla="*/ 1674380 h 3811116"/>
              <a:gd name="connsiteX187" fmla="*/ 8218240 w 10825551"/>
              <a:gd name="connsiteY187" fmla="*/ 1683982 h 3811116"/>
              <a:gd name="connsiteX188" fmla="*/ 8167311 w 10825551"/>
              <a:gd name="connsiteY188" fmla="*/ 1703924 h 3811116"/>
              <a:gd name="connsiteX189" fmla="*/ 8143310 w 10825551"/>
              <a:gd name="connsiteY189" fmla="*/ 1709094 h 3811116"/>
              <a:gd name="connsiteX190" fmla="*/ 8128090 w 10825551"/>
              <a:gd name="connsiteY190" fmla="*/ 1723865 h 3811116"/>
              <a:gd name="connsiteX191" fmla="*/ 8092382 w 10825551"/>
              <a:gd name="connsiteY191" fmla="*/ 1734206 h 3811116"/>
              <a:gd name="connsiteX192" fmla="*/ 8064868 w 10825551"/>
              <a:gd name="connsiteY192" fmla="*/ 1738637 h 3811116"/>
              <a:gd name="connsiteX193" fmla="*/ 8053160 w 10825551"/>
              <a:gd name="connsiteY193" fmla="*/ 1738637 h 3811116"/>
              <a:gd name="connsiteX194" fmla="*/ 8048819 w 10825551"/>
              <a:gd name="connsiteY194" fmla="*/ 1739246 h 3811116"/>
              <a:gd name="connsiteX195" fmla="*/ 8099992 w 10825551"/>
              <a:gd name="connsiteY195" fmla="*/ 1723865 h 3811116"/>
              <a:gd name="connsiteX196" fmla="*/ 8332390 w 10825551"/>
              <a:gd name="connsiteY196" fmla="*/ 1639667 h 3811116"/>
              <a:gd name="connsiteX197" fmla="*/ 8348196 w 10825551"/>
              <a:gd name="connsiteY197" fmla="*/ 1619725 h 3811116"/>
              <a:gd name="connsiteX198" fmla="*/ 8135701 w 10825551"/>
              <a:gd name="connsiteY198" fmla="*/ 1694322 h 3811116"/>
              <a:gd name="connsiteX199" fmla="*/ 7923205 w 10825551"/>
              <a:gd name="connsiteY199" fmla="*/ 1753409 h 3811116"/>
              <a:gd name="connsiteX200" fmla="*/ 8128090 w 10825551"/>
              <a:gd name="connsiteY200" fmla="*/ 1694322 h 3811116"/>
              <a:gd name="connsiteX201" fmla="*/ 8190727 w 10825551"/>
              <a:gd name="connsiteY201" fmla="*/ 1664040 h 3811116"/>
              <a:gd name="connsiteX202" fmla="*/ 8206534 w 10825551"/>
              <a:gd name="connsiteY202" fmla="*/ 1639667 h 3811116"/>
              <a:gd name="connsiteX203" fmla="*/ 8174922 w 10825551"/>
              <a:gd name="connsiteY203" fmla="*/ 1634497 h 3811116"/>
              <a:gd name="connsiteX204" fmla="*/ 8324782 w 10825551"/>
              <a:gd name="connsiteY204" fmla="*/ 1574671 h 3811116"/>
              <a:gd name="connsiteX205" fmla="*/ 8194825 w 10825551"/>
              <a:gd name="connsiteY205" fmla="*/ 1545127 h 3811116"/>
              <a:gd name="connsiteX206" fmla="*/ 8191208 w 10825551"/>
              <a:gd name="connsiteY206" fmla="*/ 1546067 h 3811116"/>
              <a:gd name="connsiteX207" fmla="*/ 8191240 w 10825551"/>
              <a:gd name="connsiteY207" fmla="*/ 1545774 h 3811116"/>
              <a:gd name="connsiteX208" fmla="*/ 8194825 w 10825551"/>
              <a:gd name="connsiteY208" fmla="*/ 1545127 h 3811116"/>
              <a:gd name="connsiteX209" fmla="*/ 8155604 w 10825551"/>
              <a:gd name="connsiteY209" fmla="*/ 1460928 h 3811116"/>
              <a:gd name="connsiteX210" fmla="*/ 8159116 w 10825551"/>
              <a:gd name="connsiteY210" fmla="*/ 1460928 h 3811116"/>
              <a:gd name="connsiteX211" fmla="*/ 8154848 w 10825551"/>
              <a:gd name="connsiteY211" fmla="*/ 1461173 h 3811116"/>
              <a:gd name="connsiteX212" fmla="*/ 8245754 w 10825551"/>
              <a:gd name="connsiteY212" fmla="*/ 1435816 h 3811116"/>
              <a:gd name="connsiteX213" fmla="*/ 8234046 w 10825551"/>
              <a:gd name="connsiteY213" fmla="*/ 1440986 h 3811116"/>
              <a:gd name="connsiteX214" fmla="*/ 8245754 w 10825551"/>
              <a:gd name="connsiteY214" fmla="*/ 1435816 h 3811116"/>
              <a:gd name="connsiteX215" fmla="*/ 5034154 w 10825551"/>
              <a:gd name="connsiteY215" fmla="*/ 1341553 h 3811116"/>
              <a:gd name="connsiteX216" fmla="*/ 5040982 w 10825551"/>
              <a:gd name="connsiteY216" fmla="*/ 1341923 h 3811116"/>
              <a:gd name="connsiteX217" fmla="*/ 5052471 w 10825551"/>
              <a:gd name="connsiteY217" fmla="*/ 1346447 h 3811116"/>
              <a:gd name="connsiteX218" fmla="*/ 5095923 w 10825551"/>
              <a:gd name="connsiteY218" fmla="*/ 1271483 h 3811116"/>
              <a:gd name="connsiteX219" fmla="*/ 5122696 w 10825551"/>
              <a:gd name="connsiteY219" fmla="*/ 1276944 h 3811116"/>
              <a:gd name="connsiteX220" fmla="*/ 5111384 w 10825551"/>
              <a:gd name="connsiteY220" fmla="*/ 1275300 h 3811116"/>
              <a:gd name="connsiteX221" fmla="*/ 5072374 w 10825551"/>
              <a:gd name="connsiteY221" fmla="*/ 1261510 h 3811116"/>
              <a:gd name="connsiteX222" fmla="*/ 5076471 w 10825551"/>
              <a:gd name="connsiteY222" fmla="*/ 1266680 h 3811116"/>
              <a:gd name="connsiteX223" fmla="*/ 5095923 w 10825551"/>
              <a:gd name="connsiteY223" fmla="*/ 1271483 h 3811116"/>
              <a:gd name="connsiteX224" fmla="*/ 5072374 w 10825551"/>
              <a:gd name="connsiteY224" fmla="*/ 1266680 h 3811116"/>
              <a:gd name="connsiteX225" fmla="*/ 5072374 w 10825551"/>
              <a:gd name="connsiteY225" fmla="*/ 1261510 h 3811116"/>
              <a:gd name="connsiteX226" fmla="*/ 4812596 w 10825551"/>
              <a:gd name="connsiteY226" fmla="*/ 1096804 h 3811116"/>
              <a:gd name="connsiteX227" fmla="*/ 4815755 w 10825551"/>
              <a:gd name="connsiteY227" fmla="*/ 1097393 h 3811116"/>
              <a:gd name="connsiteX228" fmla="*/ 4816560 w 10825551"/>
              <a:gd name="connsiteY228" fmla="*/ 1097543 h 3811116"/>
              <a:gd name="connsiteX229" fmla="*/ 4812463 w 10825551"/>
              <a:gd name="connsiteY229" fmla="*/ 1097543 h 3811116"/>
              <a:gd name="connsiteX230" fmla="*/ 4651788 w 10825551"/>
              <a:gd name="connsiteY230" fmla="*/ 986242 h 3811116"/>
              <a:gd name="connsiteX231" fmla="*/ 4657554 w 10825551"/>
              <a:gd name="connsiteY231" fmla="*/ 986939 h 3811116"/>
              <a:gd name="connsiteX232" fmla="*/ 4664215 w 10825551"/>
              <a:gd name="connsiteY232" fmla="*/ 988421 h 3811116"/>
              <a:gd name="connsiteX233" fmla="*/ 4660847 w 10825551"/>
              <a:gd name="connsiteY233" fmla="*/ 987955 h 3811116"/>
              <a:gd name="connsiteX234" fmla="*/ 4584161 w 10825551"/>
              <a:gd name="connsiteY234" fmla="*/ 973460 h 3811116"/>
              <a:gd name="connsiteX235" fmla="*/ 4651788 w 10825551"/>
              <a:gd name="connsiteY235" fmla="*/ 986242 h 3811116"/>
              <a:gd name="connsiteX236" fmla="*/ 4631578 w 10825551"/>
              <a:gd name="connsiteY236" fmla="*/ 983800 h 3811116"/>
              <a:gd name="connsiteX237" fmla="*/ 4584161 w 10825551"/>
              <a:gd name="connsiteY237" fmla="*/ 973460 h 3811116"/>
              <a:gd name="connsiteX238" fmla="*/ 626364 w 10825551"/>
              <a:gd name="connsiteY238" fmla="*/ 943916 h 3811116"/>
              <a:gd name="connsiteX239" fmla="*/ 636057 w 10825551"/>
              <a:gd name="connsiteY239" fmla="*/ 948808 h 3811116"/>
              <a:gd name="connsiteX240" fmla="*/ 634559 w 10825551"/>
              <a:gd name="connsiteY240" fmla="*/ 949086 h 3811116"/>
              <a:gd name="connsiteX241" fmla="*/ 626364 w 10825551"/>
              <a:gd name="connsiteY241" fmla="*/ 943916 h 3811116"/>
              <a:gd name="connsiteX242" fmla="*/ 197276 w 10825551"/>
              <a:gd name="connsiteY242" fmla="*/ 934315 h 3811116"/>
              <a:gd name="connsiteX243" fmla="*/ 214962 w 10825551"/>
              <a:gd name="connsiteY243" fmla="*/ 943811 h 3811116"/>
              <a:gd name="connsiteX244" fmla="*/ 213081 w 10825551"/>
              <a:gd name="connsiteY244" fmla="*/ 943916 h 3811116"/>
              <a:gd name="connsiteX245" fmla="*/ 197276 w 10825551"/>
              <a:gd name="connsiteY245" fmla="*/ 934315 h 3811116"/>
              <a:gd name="connsiteX246" fmla="*/ 590655 w 10825551"/>
              <a:gd name="connsiteY246" fmla="*/ 864148 h 3811116"/>
              <a:gd name="connsiteX247" fmla="*/ 598850 w 10825551"/>
              <a:gd name="connsiteY247" fmla="*/ 864148 h 3811116"/>
              <a:gd name="connsiteX248" fmla="*/ 611588 w 10825551"/>
              <a:gd name="connsiteY248" fmla="*/ 869094 h 3811116"/>
              <a:gd name="connsiteX249" fmla="*/ 610558 w 10825551"/>
              <a:gd name="connsiteY249" fmla="*/ 869319 h 3811116"/>
              <a:gd name="connsiteX250" fmla="*/ 590655 w 10825551"/>
              <a:gd name="connsiteY250" fmla="*/ 864148 h 3811116"/>
              <a:gd name="connsiteX251" fmla="*/ 2481454 w 10825551"/>
              <a:gd name="connsiteY251" fmla="*/ 769433 h 3811116"/>
              <a:gd name="connsiteX252" fmla="*/ 2515890 w 10825551"/>
              <a:gd name="connsiteY252" fmla="*/ 787313 h 3811116"/>
              <a:gd name="connsiteX253" fmla="*/ 2481454 w 10825551"/>
              <a:gd name="connsiteY253" fmla="*/ 770349 h 3811116"/>
              <a:gd name="connsiteX254" fmla="*/ 2481454 w 10825551"/>
              <a:gd name="connsiteY254" fmla="*/ 769702 h 3811116"/>
              <a:gd name="connsiteX255" fmla="*/ 2473259 w 10825551"/>
              <a:gd name="connsiteY255" fmla="*/ 765178 h 3811116"/>
              <a:gd name="connsiteX256" fmla="*/ 2481454 w 10825551"/>
              <a:gd name="connsiteY256" fmla="*/ 765178 h 3811116"/>
              <a:gd name="connsiteX257" fmla="*/ 2481454 w 10825551"/>
              <a:gd name="connsiteY257" fmla="*/ 769433 h 3811116"/>
              <a:gd name="connsiteX258" fmla="*/ 539726 w 10825551"/>
              <a:gd name="connsiteY258" fmla="*/ 740066 h 3811116"/>
              <a:gd name="connsiteX259" fmla="*/ 542800 w 10825551"/>
              <a:gd name="connsiteY259" fmla="*/ 740712 h 3811116"/>
              <a:gd name="connsiteX260" fmla="*/ 542730 w 10825551"/>
              <a:gd name="connsiteY260" fmla="*/ 740816 h 3811116"/>
              <a:gd name="connsiteX261" fmla="*/ 1879265 w 10825551"/>
              <a:gd name="connsiteY261" fmla="*/ 586901 h 3811116"/>
              <a:gd name="connsiteX262" fmla="*/ 1878506 w 10825551"/>
              <a:gd name="connsiteY262" fmla="*/ 590871 h 3811116"/>
              <a:gd name="connsiteX263" fmla="*/ 1937629 w 10825551"/>
              <a:gd name="connsiteY263" fmla="*/ 635925 h 3811116"/>
              <a:gd name="connsiteX264" fmla="*/ 1921824 w 10825551"/>
              <a:gd name="connsiteY264" fmla="*/ 630755 h 3811116"/>
              <a:gd name="connsiteX265" fmla="*/ 1918312 w 10825551"/>
              <a:gd name="connsiteY265" fmla="*/ 625585 h 3811116"/>
              <a:gd name="connsiteX266" fmla="*/ 1878506 w 10825551"/>
              <a:gd name="connsiteY266" fmla="*/ 625585 h 3811116"/>
              <a:gd name="connsiteX267" fmla="*/ 1941727 w 10825551"/>
              <a:gd name="connsiteY267" fmla="*/ 660298 h 3811116"/>
              <a:gd name="connsiteX268" fmla="*/ 2142515 w 10825551"/>
              <a:gd name="connsiteY268" fmla="*/ 745236 h 3811116"/>
              <a:gd name="connsiteX269" fmla="*/ 1969241 w 10825551"/>
              <a:gd name="connsiteY269" fmla="*/ 630755 h 3811116"/>
              <a:gd name="connsiteX270" fmla="*/ 1985046 w 10825551"/>
              <a:gd name="connsiteY270" fmla="*/ 625585 h 3811116"/>
              <a:gd name="connsiteX271" fmla="*/ 1921824 w 10825551"/>
              <a:gd name="connsiteY271" fmla="*/ 596041 h 3811116"/>
              <a:gd name="connsiteX272" fmla="*/ 1879265 w 10825551"/>
              <a:gd name="connsiteY272" fmla="*/ 586901 h 3811116"/>
              <a:gd name="connsiteX273" fmla="*/ 1941091 w 10825551"/>
              <a:gd name="connsiteY273" fmla="*/ 495908 h 3811116"/>
              <a:gd name="connsiteX274" fmla="*/ 1961630 w 10825551"/>
              <a:gd name="connsiteY274" fmla="*/ 506672 h 3811116"/>
              <a:gd name="connsiteX275" fmla="*/ 1941727 w 10825551"/>
              <a:gd name="connsiteY275" fmla="*/ 497070 h 3811116"/>
              <a:gd name="connsiteX276" fmla="*/ 295990 w 10825551"/>
              <a:gd name="connsiteY276" fmla="*/ 231531 h 3811116"/>
              <a:gd name="connsiteX277" fmla="*/ 298795 w 10825551"/>
              <a:gd name="connsiteY277" fmla="*/ 232933 h 3811116"/>
              <a:gd name="connsiteX278" fmla="*/ 299718 w 10825551"/>
              <a:gd name="connsiteY278" fmla="*/ 233395 h 3811116"/>
              <a:gd name="connsiteX279" fmla="*/ 295621 w 10825551"/>
              <a:gd name="connsiteY279" fmla="*/ 233395 h 3811116"/>
              <a:gd name="connsiteX280" fmla="*/ 1669872 w 10825551"/>
              <a:gd name="connsiteY280" fmla="*/ 148045 h 3811116"/>
              <a:gd name="connsiteX281" fmla="*/ 1677865 w 10825551"/>
              <a:gd name="connsiteY281" fmla="*/ 151780 h 3811116"/>
              <a:gd name="connsiteX282" fmla="*/ 1681815 w 10825551"/>
              <a:gd name="connsiteY282" fmla="*/ 153627 h 3811116"/>
              <a:gd name="connsiteX283" fmla="*/ 1670108 w 10825551"/>
              <a:gd name="connsiteY283" fmla="*/ 149195 h 3811116"/>
              <a:gd name="connsiteX284" fmla="*/ 1638219 w 10825551"/>
              <a:gd name="connsiteY284" fmla="*/ 97417 h 3811116"/>
              <a:gd name="connsiteX285" fmla="*/ 1644863 w 10825551"/>
              <a:gd name="connsiteY285" fmla="*/ 100633 h 3811116"/>
              <a:gd name="connsiteX286" fmla="*/ 1653802 w 10825551"/>
              <a:gd name="connsiteY286" fmla="*/ 105946 h 3811116"/>
              <a:gd name="connsiteX287" fmla="*/ 1649986 w 10825551"/>
              <a:gd name="connsiteY287" fmla="*/ 103865 h 3811116"/>
              <a:gd name="connsiteX288" fmla="*/ 473034 w 10825551"/>
              <a:gd name="connsiteY288" fmla="*/ 31371 h 3811116"/>
              <a:gd name="connsiteX289" fmla="*/ 479139 w 10825551"/>
              <a:gd name="connsiteY289" fmla="*/ 34067 h 3811116"/>
              <a:gd name="connsiteX290" fmla="*/ 480603 w 10825551"/>
              <a:gd name="connsiteY290" fmla="*/ 34714 h 3811116"/>
              <a:gd name="connsiteX291" fmla="*/ 478773 w 10825551"/>
              <a:gd name="connsiteY291" fmla="*/ 33906 h 3811116"/>
              <a:gd name="connsiteX292" fmla="*/ 468895 w 10825551"/>
              <a:gd name="connsiteY292" fmla="*/ 29544 h 3811116"/>
              <a:gd name="connsiteX293" fmla="*/ 473034 w 10825551"/>
              <a:gd name="connsiteY293" fmla="*/ 31371 h 3811116"/>
              <a:gd name="connsiteX294" fmla="*/ 471822 w 10825551"/>
              <a:gd name="connsiteY294" fmla="*/ 30837 h 3811116"/>
              <a:gd name="connsiteX295" fmla="*/ 468895 w 10825551"/>
              <a:gd name="connsiteY295" fmla="*/ 29544 h 3811116"/>
              <a:gd name="connsiteX296" fmla="*/ 1496834 w 10825551"/>
              <a:gd name="connsiteY296" fmla="*/ 19942 h 3811116"/>
              <a:gd name="connsiteX297" fmla="*/ 1638219 w 10825551"/>
              <a:gd name="connsiteY297" fmla="*/ 97417 h 3811116"/>
              <a:gd name="connsiteX298" fmla="*/ 1591081 w 10825551"/>
              <a:gd name="connsiteY298" fmla="*/ 74598 h 3811116"/>
              <a:gd name="connsiteX299" fmla="*/ 1496834 w 10825551"/>
              <a:gd name="connsiteY299" fmla="*/ 19942 h 3811116"/>
              <a:gd name="connsiteX300" fmla="*/ 236497 w 10825551"/>
              <a:gd name="connsiteY300" fmla="*/ 0 h 3811116"/>
              <a:gd name="connsiteX301" fmla="*/ 315524 w 10825551"/>
              <a:gd name="connsiteY301" fmla="*/ 39884 h 3811116"/>
              <a:gd name="connsiteX302" fmla="*/ 338939 w 10825551"/>
              <a:gd name="connsiteY302" fmla="*/ 34714 h 3811116"/>
              <a:gd name="connsiteX303" fmla="*/ 319036 w 10825551"/>
              <a:gd name="connsiteY303" fmla="*/ 24374 h 3811116"/>
              <a:gd name="connsiteX304" fmla="*/ 354745 w 10825551"/>
              <a:gd name="connsiteY304" fmla="*/ 39884 h 3811116"/>
              <a:gd name="connsiteX305" fmla="*/ 350647 w 10825551"/>
              <a:gd name="connsiteY305" fmla="*/ 44316 h 3811116"/>
              <a:gd name="connsiteX306" fmla="*/ 480603 w 10825551"/>
              <a:gd name="connsiteY306" fmla="*/ 109312 h 3811116"/>
              <a:gd name="connsiteX307" fmla="*/ 551434 w 10825551"/>
              <a:gd name="connsiteY307" fmla="*/ 144025 h 3811116"/>
              <a:gd name="connsiteX308" fmla="*/ 575435 w 10825551"/>
              <a:gd name="connsiteY308" fmla="*/ 138855 h 3811116"/>
              <a:gd name="connsiteX309" fmla="*/ 543825 w 10825551"/>
              <a:gd name="connsiteY309" fmla="*/ 124083 h 3811116"/>
              <a:gd name="connsiteX310" fmla="*/ 547337 w 10825551"/>
              <a:gd name="connsiteY310" fmla="*/ 118913 h 3811116"/>
              <a:gd name="connsiteX311" fmla="*/ 567240 w 10825551"/>
              <a:gd name="connsiteY311" fmla="*/ 114482 h 3811116"/>
              <a:gd name="connsiteX312" fmla="*/ 563142 w 10825551"/>
              <a:gd name="connsiteY312" fmla="*/ 109312 h 3811116"/>
              <a:gd name="connsiteX313" fmla="*/ 555532 w 10825551"/>
              <a:gd name="connsiteY313" fmla="*/ 104142 h 3811116"/>
              <a:gd name="connsiteX314" fmla="*/ 547337 w 10825551"/>
              <a:gd name="connsiteY314" fmla="*/ 104142 h 3811116"/>
              <a:gd name="connsiteX315" fmla="*/ 457187 w 10825551"/>
              <a:gd name="connsiteY315" fmla="*/ 54656 h 3811116"/>
              <a:gd name="connsiteX316" fmla="*/ 433186 w 10825551"/>
              <a:gd name="connsiteY316" fmla="*/ 54656 h 3811116"/>
              <a:gd name="connsiteX317" fmla="*/ 421479 w 10825551"/>
              <a:gd name="connsiteY317" fmla="*/ 54656 h 3811116"/>
              <a:gd name="connsiteX318" fmla="*/ 413868 w 10825551"/>
              <a:gd name="connsiteY318" fmla="*/ 49486 h 3811116"/>
              <a:gd name="connsiteX319" fmla="*/ 429674 w 10825551"/>
              <a:gd name="connsiteY319" fmla="*/ 39884 h 3811116"/>
              <a:gd name="connsiteX320" fmla="*/ 402161 w 10825551"/>
              <a:gd name="connsiteY320" fmla="*/ 24374 h 3811116"/>
              <a:gd name="connsiteX321" fmla="*/ 457187 w 10825551"/>
              <a:gd name="connsiteY321" fmla="*/ 44316 h 3811116"/>
              <a:gd name="connsiteX322" fmla="*/ 480977 w 10825551"/>
              <a:gd name="connsiteY322" fmla="*/ 38395 h 3811116"/>
              <a:gd name="connsiteX323" fmla="*/ 480603 w 10825551"/>
              <a:gd name="connsiteY323" fmla="*/ 34714 h 3811116"/>
              <a:gd name="connsiteX324" fmla="*/ 492310 w 10825551"/>
              <a:gd name="connsiteY324" fmla="*/ 39884 h 3811116"/>
              <a:gd name="connsiteX325" fmla="*/ 480603 w 10825551"/>
              <a:gd name="connsiteY325" fmla="*/ 49486 h 3811116"/>
              <a:gd name="connsiteX326" fmla="*/ 736417 w 10825551"/>
              <a:gd name="connsiteY326" fmla="*/ 183909 h 3811116"/>
              <a:gd name="connsiteX327" fmla="*/ 760418 w 10825551"/>
              <a:gd name="connsiteY327" fmla="*/ 178739 h 3811116"/>
              <a:gd name="connsiteX328" fmla="*/ 732904 w 10825551"/>
              <a:gd name="connsiteY328" fmla="*/ 158797 h 3811116"/>
              <a:gd name="connsiteX329" fmla="*/ 787931 w 10825551"/>
              <a:gd name="connsiteY329" fmla="*/ 188341 h 3811116"/>
              <a:gd name="connsiteX330" fmla="*/ 807834 w 10825551"/>
              <a:gd name="connsiteY330" fmla="*/ 183909 h 3811116"/>
              <a:gd name="connsiteX331" fmla="*/ 819541 w 10825551"/>
              <a:gd name="connsiteY331" fmla="*/ 188341 h 3811116"/>
              <a:gd name="connsiteX332" fmla="*/ 1027939 w 10825551"/>
              <a:gd name="connsiteY332" fmla="*/ 293220 h 3811116"/>
              <a:gd name="connsiteX333" fmla="*/ 1036135 w 10825551"/>
              <a:gd name="connsiteY333" fmla="*/ 293220 h 3811116"/>
              <a:gd name="connsiteX334" fmla="*/ 1118674 w 10825551"/>
              <a:gd name="connsiteY334" fmla="*/ 333104 h 3811116"/>
              <a:gd name="connsiteX335" fmla="*/ 1142089 w 10825551"/>
              <a:gd name="connsiteY335" fmla="*/ 322763 h 3811116"/>
              <a:gd name="connsiteX336" fmla="*/ 1095259 w 10825551"/>
              <a:gd name="connsiteY336" fmla="*/ 302822 h 3811116"/>
              <a:gd name="connsiteX337" fmla="*/ 1150285 w 10825551"/>
              <a:gd name="connsiteY337" fmla="*/ 317594 h 3811116"/>
              <a:gd name="connsiteX338" fmla="*/ 1173700 w 10825551"/>
              <a:gd name="connsiteY338" fmla="*/ 313162 h 3811116"/>
              <a:gd name="connsiteX339" fmla="*/ 1442539 w 10825551"/>
              <a:gd name="connsiteY339" fmla="*/ 443430 h 3811116"/>
              <a:gd name="connsiteX340" fmla="*/ 1708557 w 10825551"/>
              <a:gd name="connsiteY340" fmla="*/ 562485 h 3811116"/>
              <a:gd name="connsiteX341" fmla="*/ 1709402 w 10825551"/>
              <a:gd name="connsiteY341" fmla="*/ 563266 h 3811116"/>
              <a:gd name="connsiteX342" fmla="*/ 1717525 w 10825551"/>
              <a:gd name="connsiteY342" fmla="*/ 566498 h 3811116"/>
              <a:gd name="connsiteX343" fmla="*/ 1708557 w 10825551"/>
              <a:gd name="connsiteY343" fmla="*/ 562485 h 3811116"/>
              <a:gd name="connsiteX344" fmla="*/ 1701719 w 10825551"/>
              <a:gd name="connsiteY344" fmla="*/ 556157 h 3811116"/>
              <a:gd name="connsiteX345" fmla="*/ 1768453 w 10825551"/>
              <a:gd name="connsiteY345" fmla="*/ 590871 h 3811116"/>
              <a:gd name="connsiteX346" fmla="*/ 1776063 w 10825551"/>
              <a:gd name="connsiteY346" fmla="*/ 590871 h 3811116"/>
              <a:gd name="connsiteX347" fmla="*/ 1807674 w 10825551"/>
              <a:gd name="connsiteY347" fmla="*/ 596041 h 3811116"/>
              <a:gd name="connsiteX348" fmla="*/ 1560055 w 10825551"/>
              <a:gd name="connsiteY348" fmla="*/ 437245 h 3811116"/>
              <a:gd name="connsiteX349" fmla="*/ 1674206 w 10825551"/>
              <a:gd name="connsiteY349" fmla="*/ 497070 h 3811116"/>
              <a:gd name="connsiteX350" fmla="*/ 1705231 w 10825551"/>
              <a:gd name="connsiteY350" fmla="*/ 501502 h 3811116"/>
              <a:gd name="connsiteX351" fmla="*/ 1740940 w 10825551"/>
              <a:gd name="connsiteY351" fmla="*/ 521444 h 3811116"/>
              <a:gd name="connsiteX352" fmla="*/ 1780160 w 10825551"/>
              <a:gd name="connsiteY352" fmla="*/ 521444 h 3811116"/>
              <a:gd name="connsiteX353" fmla="*/ 1658401 w 10825551"/>
              <a:gd name="connsiteY353" fmla="*/ 452016 h 3811116"/>
              <a:gd name="connsiteX354" fmla="*/ 1800064 w 10825551"/>
              <a:gd name="connsiteY354" fmla="*/ 521444 h 3811116"/>
              <a:gd name="connsiteX355" fmla="*/ 1835187 w 10825551"/>
              <a:gd name="connsiteY355" fmla="*/ 526613 h 3811116"/>
              <a:gd name="connsiteX356" fmla="*/ 1788356 w 10825551"/>
              <a:gd name="connsiteY356" fmla="*/ 497070 h 3811116"/>
              <a:gd name="connsiteX357" fmla="*/ 1823479 w 10825551"/>
              <a:gd name="connsiteY357" fmla="*/ 497070 h 3811116"/>
              <a:gd name="connsiteX358" fmla="*/ 1745038 w 10825551"/>
              <a:gd name="connsiteY358" fmla="*/ 446846 h 3811116"/>
              <a:gd name="connsiteX359" fmla="*/ 1748549 w 10825551"/>
              <a:gd name="connsiteY359" fmla="*/ 446846 h 3811116"/>
              <a:gd name="connsiteX360" fmla="*/ 1784259 w 10825551"/>
              <a:gd name="connsiteY360" fmla="*/ 446846 h 3811116"/>
              <a:gd name="connsiteX361" fmla="*/ 1615082 w 10825551"/>
              <a:gd name="connsiteY361" fmla="*/ 337535 h 3811116"/>
              <a:gd name="connsiteX362" fmla="*/ 1788356 w 10825551"/>
              <a:gd name="connsiteY362" fmla="*/ 417303 h 3811116"/>
              <a:gd name="connsiteX363" fmla="*/ 1819382 w 10825551"/>
              <a:gd name="connsiteY363" fmla="*/ 417303 h 3811116"/>
              <a:gd name="connsiteX364" fmla="*/ 1764355 w 10825551"/>
              <a:gd name="connsiteY364" fmla="*/ 377419 h 3811116"/>
              <a:gd name="connsiteX365" fmla="*/ 1788356 w 10825551"/>
              <a:gd name="connsiteY365" fmla="*/ 377419 h 3811116"/>
              <a:gd name="connsiteX366" fmla="*/ 1921824 w 10825551"/>
              <a:gd name="connsiteY366" fmla="*/ 457186 h 3811116"/>
              <a:gd name="connsiteX367" fmla="*/ 1918312 w 10825551"/>
              <a:gd name="connsiteY367" fmla="*/ 461618 h 3811116"/>
              <a:gd name="connsiteX368" fmla="*/ 1976851 w 10825551"/>
              <a:gd name="connsiteY368" fmla="*/ 497070 h 3811116"/>
              <a:gd name="connsiteX369" fmla="*/ 1940136 w 10825551"/>
              <a:gd name="connsiteY369" fmla="*/ 494162 h 3811116"/>
              <a:gd name="connsiteX370" fmla="*/ 1941091 w 10825551"/>
              <a:gd name="connsiteY370" fmla="*/ 495908 h 3811116"/>
              <a:gd name="connsiteX371" fmla="*/ 1847480 w 10825551"/>
              <a:gd name="connsiteY371" fmla="*/ 446846 h 3811116"/>
              <a:gd name="connsiteX372" fmla="*/ 1811772 w 10825551"/>
              <a:gd name="connsiteY372" fmla="*/ 441676 h 3811116"/>
              <a:gd name="connsiteX373" fmla="*/ 1906604 w 10825551"/>
              <a:gd name="connsiteY373" fmla="*/ 506672 h 3811116"/>
              <a:gd name="connsiteX374" fmla="*/ 1878506 w 10825551"/>
              <a:gd name="connsiteY374" fmla="*/ 497070 h 3811116"/>
              <a:gd name="connsiteX375" fmla="*/ 1859188 w 10825551"/>
              <a:gd name="connsiteY375" fmla="*/ 501502 h 3811116"/>
              <a:gd name="connsiteX376" fmla="*/ 2064073 w 10825551"/>
              <a:gd name="connsiteY376" fmla="*/ 621153 h 3811116"/>
              <a:gd name="connsiteX377" fmla="*/ 2064073 w 10825551"/>
              <a:gd name="connsiteY377" fmla="*/ 625585 h 3811116"/>
              <a:gd name="connsiteX378" fmla="*/ 2071683 w 10825551"/>
              <a:gd name="connsiteY378" fmla="*/ 630755 h 3811116"/>
              <a:gd name="connsiteX379" fmla="*/ 1930019 w 10825551"/>
              <a:gd name="connsiteY379" fmla="*/ 556157 h 3811116"/>
              <a:gd name="connsiteX380" fmla="*/ 1890799 w 10825551"/>
              <a:gd name="connsiteY380" fmla="*/ 551726 h 3811116"/>
              <a:gd name="connsiteX381" fmla="*/ 2110904 w 10825551"/>
              <a:gd name="connsiteY381" fmla="*/ 690581 h 3811116"/>
              <a:gd name="connsiteX382" fmla="*/ 2146613 w 10825551"/>
              <a:gd name="connsiteY382" fmla="*/ 695751 h 3811116"/>
              <a:gd name="connsiteX383" fmla="*/ 2315790 w 10825551"/>
              <a:gd name="connsiteY383" fmla="*/ 799892 h 3811116"/>
              <a:gd name="connsiteX384" fmla="*/ 2115002 w 10825551"/>
              <a:gd name="connsiteY384" fmla="*/ 700182 h 3811116"/>
              <a:gd name="connsiteX385" fmla="*/ 2071683 w 10825551"/>
              <a:gd name="connsiteY385" fmla="*/ 695751 h 3811116"/>
              <a:gd name="connsiteX386" fmla="*/ 2154223 w 10825551"/>
              <a:gd name="connsiteY386" fmla="*/ 745236 h 3811116"/>
              <a:gd name="connsiteX387" fmla="*/ 2788196 w 10825551"/>
              <a:gd name="connsiteY387" fmla="*/ 973460 h 3811116"/>
              <a:gd name="connsiteX388" fmla="*/ 2386621 w 10825551"/>
              <a:gd name="connsiteY388" fmla="*/ 785120 h 3811116"/>
              <a:gd name="connsiteX389" fmla="*/ 2713852 w 10825551"/>
              <a:gd name="connsiteY389" fmla="*/ 938746 h 3811116"/>
              <a:gd name="connsiteX390" fmla="*/ 2748976 w 10825551"/>
              <a:gd name="connsiteY390" fmla="*/ 934315 h 3811116"/>
              <a:gd name="connsiteX391" fmla="*/ 2536480 w 10825551"/>
              <a:gd name="connsiteY391" fmla="*/ 829435 h 3811116"/>
              <a:gd name="connsiteX392" fmla="*/ 2788196 w 10825551"/>
              <a:gd name="connsiteY392" fmla="*/ 943916 h 3811116"/>
              <a:gd name="connsiteX393" fmla="*/ 2823905 w 10825551"/>
              <a:gd name="connsiteY393" fmla="*/ 943916 h 3811116"/>
              <a:gd name="connsiteX394" fmla="*/ 2648581 w 10825551"/>
              <a:gd name="connsiteY394" fmla="*/ 856209 h 3811116"/>
              <a:gd name="connsiteX395" fmla="*/ 2515890 w 10825551"/>
              <a:gd name="connsiteY395" fmla="*/ 787313 h 3811116"/>
              <a:gd name="connsiteX396" fmla="*/ 2621068 w 10825551"/>
              <a:gd name="connsiteY396" fmla="*/ 839129 h 3811116"/>
              <a:gd name="connsiteX397" fmla="*/ 2760683 w 10825551"/>
              <a:gd name="connsiteY397" fmla="*/ 904032 h 3811116"/>
              <a:gd name="connsiteX398" fmla="*/ 2799904 w 10825551"/>
              <a:gd name="connsiteY398" fmla="*/ 904032 h 3811116"/>
              <a:gd name="connsiteX399" fmla="*/ 2788196 w 10825551"/>
              <a:gd name="connsiteY399" fmla="*/ 898862 h 3811116"/>
              <a:gd name="connsiteX400" fmla="*/ 2815710 w 10825551"/>
              <a:gd name="connsiteY400" fmla="*/ 894431 h 3811116"/>
              <a:gd name="connsiteX401" fmla="*/ 2748976 w 10825551"/>
              <a:gd name="connsiteY401" fmla="*/ 864148 h 3811116"/>
              <a:gd name="connsiteX402" fmla="*/ 2780586 w 10825551"/>
              <a:gd name="connsiteY402" fmla="*/ 864148 h 3811116"/>
              <a:gd name="connsiteX403" fmla="*/ 2698047 w 10825551"/>
              <a:gd name="connsiteY403" fmla="*/ 824265 h 3811116"/>
              <a:gd name="connsiteX404" fmla="*/ 2717364 w 10825551"/>
              <a:gd name="connsiteY404" fmla="*/ 819833 h 3811116"/>
              <a:gd name="connsiteX405" fmla="*/ 2473259 w 10825551"/>
              <a:gd name="connsiteY405" fmla="*/ 680240 h 3811116"/>
              <a:gd name="connsiteX406" fmla="*/ 2229152 w 10825551"/>
              <a:gd name="connsiteY406" fmla="*/ 541385 h 3811116"/>
              <a:gd name="connsiteX407" fmla="*/ 2233250 w 10825551"/>
              <a:gd name="connsiteY407" fmla="*/ 536215 h 3811116"/>
              <a:gd name="connsiteX408" fmla="*/ 2099197 w 10825551"/>
              <a:gd name="connsiteY408" fmla="*/ 461618 h 3811116"/>
              <a:gd name="connsiteX409" fmla="*/ 2064073 w 10825551"/>
              <a:gd name="connsiteY409" fmla="*/ 437245 h 3811116"/>
              <a:gd name="connsiteX410" fmla="*/ 2067586 w 10825551"/>
              <a:gd name="connsiteY410" fmla="*/ 437245 h 3811116"/>
              <a:gd name="connsiteX411" fmla="*/ 2189931 w 10825551"/>
              <a:gd name="connsiteY411" fmla="*/ 506672 h 3811116"/>
              <a:gd name="connsiteX412" fmla="*/ 2229152 w 10825551"/>
              <a:gd name="connsiteY412" fmla="*/ 506672 h 3811116"/>
              <a:gd name="connsiteX413" fmla="*/ 2000851 w 10825551"/>
              <a:gd name="connsiteY413" fmla="*/ 367817 h 3811116"/>
              <a:gd name="connsiteX414" fmla="*/ 1953435 w 10825551"/>
              <a:gd name="connsiteY414" fmla="*/ 362647 h 3811116"/>
              <a:gd name="connsiteX415" fmla="*/ 1961630 w 10825551"/>
              <a:gd name="connsiteY415" fmla="*/ 367817 h 3811116"/>
              <a:gd name="connsiteX416" fmla="*/ 1855090 w 10825551"/>
              <a:gd name="connsiteY416" fmla="*/ 302822 h 3811116"/>
              <a:gd name="connsiteX417" fmla="*/ 1870896 w 10825551"/>
              <a:gd name="connsiteY417" fmla="*/ 302822 h 3811116"/>
              <a:gd name="connsiteX418" fmla="*/ 1866798 w 10825551"/>
              <a:gd name="connsiteY418" fmla="*/ 297651 h 3811116"/>
              <a:gd name="connsiteX419" fmla="*/ 1855090 w 10825551"/>
              <a:gd name="connsiteY419" fmla="*/ 288050 h 3811116"/>
              <a:gd name="connsiteX420" fmla="*/ 1878506 w 10825551"/>
              <a:gd name="connsiteY420" fmla="*/ 288050 h 3811116"/>
              <a:gd name="connsiteX421" fmla="*/ 1791868 w 10825551"/>
              <a:gd name="connsiteY421" fmla="*/ 233395 h 3811116"/>
              <a:gd name="connsiteX422" fmla="*/ 1803576 w 10825551"/>
              <a:gd name="connsiteY422" fmla="*/ 238564 h 3811116"/>
              <a:gd name="connsiteX423" fmla="*/ 1898409 w 10825551"/>
              <a:gd name="connsiteY423" fmla="*/ 297651 h 3811116"/>
              <a:gd name="connsiteX424" fmla="*/ 1933532 w 10825551"/>
              <a:gd name="connsiteY424" fmla="*/ 302822 h 3811116"/>
              <a:gd name="connsiteX425" fmla="*/ 2205737 w 10825551"/>
              <a:gd name="connsiteY425" fmla="*/ 461618 h 3811116"/>
              <a:gd name="connsiteX426" fmla="*/ 2244958 w 10825551"/>
              <a:gd name="connsiteY426" fmla="*/ 466788 h 3811116"/>
              <a:gd name="connsiteX427" fmla="*/ 1945825 w 10825551"/>
              <a:gd name="connsiteY427" fmla="*/ 293220 h 3811116"/>
              <a:gd name="connsiteX428" fmla="*/ 1914214 w 10825551"/>
              <a:gd name="connsiteY428" fmla="*/ 288050 h 3811116"/>
              <a:gd name="connsiteX429" fmla="*/ 1709328 w 10825551"/>
              <a:gd name="connsiteY429" fmla="*/ 153627 h 3811116"/>
              <a:gd name="connsiteX430" fmla="*/ 1669075 w 10825551"/>
              <a:gd name="connsiteY430" fmla="*/ 144176 h 3811116"/>
              <a:gd name="connsiteX431" fmla="*/ 1669872 w 10825551"/>
              <a:gd name="connsiteY431" fmla="*/ 148045 h 3811116"/>
              <a:gd name="connsiteX432" fmla="*/ 1668480 w 10825551"/>
              <a:gd name="connsiteY432" fmla="*/ 147394 h 3811116"/>
              <a:gd name="connsiteX433" fmla="*/ 1650205 w 10825551"/>
              <a:gd name="connsiteY433" fmla="*/ 138855 h 3811116"/>
              <a:gd name="connsiteX434" fmla="*/ 1528444 w 10825551"/>
              <a:gd name="connsiteY434" fmla="*/ 59826 h 3811116"/>
              <a:gd name="connsiteX435" fmla="*/ 1555958 w 10825551"/>
              <a:gd name="connsiteY435" fmla="*/ 69428 h 3811116"/>
              <a:gd name="connsiteX436" fmla="*/ 1661913 w 10825551"/>
              <a:gd name="connsiteY436" fmla="*/ 129253 h 3811116"/>
              <a:gd name="connsiteX437" fmla="*/ 1701719 w 10825551"/>
              <a:gd name="connsiteY437" fmla="*/ 134423 h 3811116"/>
              <a:gd name="connsiteX438" fmla="*/ 1653802 w 10825551"/>
              <a:gd name="connsiteY438" fmla="*/ 105946 h 3811116"/>
              <a:gd name="connsiteX439" fmla="*/ 1725601 w 10825551"/>
              <a:gd name="connsiteY439" fmla="*/ 145098 h 3811116"/>
              <a:gd name="connsiteX440" fmla="*/ 1800064 w 10825551"/>
              <a:gd name="connsiteY440" fmla="*/ 183909 h 3811116"/>
              <a:gd name="connsiteX441" fmla="*/ 1835187 w 10825551"/>
              <a:gd name="connsiteY441" fmla="*/ 183909 h 3811116"/>
              <a:gd name="connsiteX442" fmla="*/ 1571763 w 10825551"/>
              <a:gd name="connsiteY442" fmla="*/ 9602 h 3811116"/>
              <a:gd name="connsiteX443" fmla="*/ 1658401 w 10825551"/>
              <a:gd name="connsiteY443" fmla="*/ 54656 h 3811116"/>
              <a:gd name="connsiteX444" fmla="*/ 1697622 w 10825551"/>
              <a:gd name="connsiteY444" fmla="*/ 59826 h 3811116"/>
              <a:gd name="connsiteX445" fmla="*/ 1717525 w 10825551"/>
              <a:gd name="connsiteY445" fmla="*/ 54656 h 3811116"/>
              <a:gd name="connsiteX446" fmla="*/ 1638497 w 10825551"/>
              <a:gd name="connsiteY446" fmla="*/ 4431 h 3811116"/>
              <a:gd name="connsiteX447" fmla="*/ 1835187 w 10825551"/>
              <a:gd name="connsiteY447" fmla="*/ 114482 h 3811116"/>
              <a:gd name="connsiteX448" fmla="*/ 1874993 w 10825551"/>
              <a:gd name="connsiteY448" fmla="*/ 114482 h 3811116"/>
              <a:gd name="connsiteX449" fmla="*/ 1740940 w 10825551"/>
              <a:gd name="connsiteY449" fmla="*/ 34714 h 3811116"/>
              <a:gd name="connsiteX450" fmla="*/ 1745038 w 10825551"/>
              <a:gd name="connsiteY450" fmla="*/ 34714 h 3811116"/>
              <a:gd name="connsiteX451" fmla="*/ 1941727 w 10825551"/>
              <a:gd name="connsiteY451" fmla="*/ 149195 h 3811116"/>
              <a:gd name="connsiteX452" fmla="*/ 1980948 w 10825551"/>
              <a:gd name="connsiteY452" fmla="*/ 153627 h 3811116"/>
              <a:gd name="connsiteX453" fmla="*/ 1945825 w 10825551"/>
              <a:gd name="connsiteY453" fmla="*/ 134423 h 3811116"/>
              <a:gd name="connsiteX454" fmla="*/ 2012559 w 10825551"/>
              <a:gd name="connsiteY454" fmla="*/ 163967 h 3811116"/>
              <a:gd name="connsiteX455" fmla="*/ 2004949 w 10825551"/>
              <a:gd name="connsiteY455" fmla="*/ 168398 h 3811116"/>
              <a:gd name="connsiteX456" fmla="*/ 2249056 w 10825551"/>
              <a:gd name="connsiteY456" fmla="*/ 293220 h 3811116"/>
              <a:gd name="connsiteX457" fmla="*/ 2374914 w 10825551"/>
              <a:gd name="connsiteY457" fmla="*/ 367817 h 3811116"/>
              <a:gd name="connsiteX458" fmla="*/ 2414135 w 10825551"/>
              <a:gd name="connsiteY458" fmla="*/ 367817 h 3811116"/>
              <a:gd name="connsiteX459" fmla="*/ 2359108 w 10825551"/>
              <a:gd name="connsiteY459" fmla="*/ 337535 h 3811116"/>
              <a:gd name="connsiteX460" fmla="*/ 2367303 w 10825551"/>
              <a:gd name="connsiteY460" fmla="*/ 337535 h 3811116"/>
              <a:gd name="connsiteX461" fmla="*/ 2394816 w 10825551"/>
              <a:gd name="connsiteY461" fmla="*/ 337535 h 3811116"/>
              <a:gd name="connsiteX462" fmla="*/ 2390719 w 10825551"/>
              <a:gd name="connsiteY462" fmla="*/ 327933 h 3811116"/>
              <a:gd name="connsiteX463" fmla="*/ 2379011 w 10825551"/>
              <a:gd name="connsiteY463" fmla="*/ 322763 h 3811116"/>
              <a:gd name="connsiteX464" fmla="*/ 2359108 w 10825551"/>
              <a:gd name="connsiteY464" fmla="*/ 317594 h 3811116"/>
              <a:gd name="connsiteX465" fmla="*/ 2194029 w 10825551"/>
              <a:gd name="connsiteY465" fmla="*/ 223054 h 3811116"/>
              <a:gd name="connsiteX466" fmla="*/ 2154223 w 10825551"/>
              <a:gd name="connsiteY466" fmla="*/ 218623 h 3811116"/>
              <a:gd name="connsiteX467" fmla="*/ 2146613 w 10825551"/>
              <a:gd name="connsiteY467" fmla="*/ 213452 h 3811116"/>
              <a:gd name="connsiteX468" fmla="*/ 2134905 w 10825551"/>
              <a:gd name="connsiteY468" fmla="*/ 213452 h 3811116"/>
              <a:gd name="connsiteX469" fmla="*/ 2119100 w 10825551"/>
              <a:gd name="connsiteY469" fmla="*/ 203851 h 3811116"/>
              <a:gd name="connsiteX470" fmla="*/ 2142515 w 10825551"/>
              <a:gd name="connsiteY470" fmla="*/ 198680 h 3811116"/>
              <a:gd name="connsiteX471" fmla="*/ 2087488 w 10825551"/>
              <a:gd name="connsiteY471" fmla="*/ 168398 h 3811116"/>
              <a:gd name="connsiteX472" fmla="*/ 2189931 w 10825551"/>
              <a:gd name="connsiteY472" fmla="*/ 213452 h 3811116"/>
              <a:gd name="connsiteX473" fmla="*/ 2225055 w 10825551"/>
              <a:gd name="connsiteY473" fmla="*/ 213452 h 3811116"/>
              <a:gd name="connsiteX474" fmla="*/ 2205737 w 10825551"/>
              <a:gd name="connsiteY474" fmla="*/ 198680 h 3811116"/>
              <a:gd name="connsiteX475" fmla="*/ 2253153 w 10825551"/>
              <a:gd name="connsiteY475" fmla="*/ 223054 h 3811116"/>
              <a:gd name="connsiteX476" fmla="*/ 2233250 w 10825551"/>
              <a:gd name="connsiteY476" fmla="*/ 228224 h 3811116"/>
              <a:gd name="connsiteX477" fmla="*/ 2709755 w 10825551"/>
              <a:gd name="connsiteY477" fmla="*/ 481560 h 3811116"/>
              <a:gd name="connsiteX478" fmla="*/ 2748976 w 10825551"/>
              <a:gd name="connsiteY478" fmla="*/ 481560 h 3811116"/>
              <a:gd name="connsiteX479" fmla="*/ 2698047 w 10825551"/>
              <a:gd name="connsiteY479" fmla="*/ 452016 h 3811116"/>
              <a:gd name="connsiteX480" fmla="*/ 2799904 w 10825551"/>
              <a:gd name="connsiteY480" fmla="*/ 501502 h 3811116"/>
              <a:gd name="connsiteX481" fmla="*/ 2839710 w 10825551"/>
              <a:gd name="connsiteY481" fmla="*/ 506672 h 3811116"/>
              <a:gd name="connsiteX482" fmla="*/ 2855515 w 10825551"/>
              <a:gd name="connsiteY482" fmla="*/ 511843 h 3811116"/>
              <a:gd name="connsiteX483" fmla="*/ 3052206 w 10825551"/>
              <a:gd name="connsiteY483" fmla="*/ 615983 h 3811116"/>
              <a:gd name="connsiteX484" fmla="*/ 3252993 w 10825551"/>
              <a:gd name="connsiteY484" fmla="*/ 700182 h 3811116"/>
              <a:gd name="connsiteX485" fmla="*/ 3264701 w 10825551"/>
              <a:gd name="connsiteY485" fmla="*/ 705352 h 3811116"/>
              <a:gd name="connsiteX486" fmla="*/ 3422169 w 10825551"/>
              <a:gd name="connsiteY486" fmla="*/ 774779 h 3811116"/>
              <a:gd name="connsiteX487" fmla="*/ 3461976 w 10825551"/>
              <a:gd name="connsiteY487" fmla="*/ 770349 h 3811116"/>
              <a:gd name="connsiteX488" fmla="*/ 3371241 w 10825551"/>
              <a:gd name="connsiteY488" fmla="*/ 734896 h 3811116"/>
              <a:gd name="connsiteX489" fmla="*/ 3473683 w 10825551"/>
              <a:gd name="connsiteY489" fmla="*/ 770349 h 3811116"/>
              <a:gd name="connsiteX490" fmla="*/ 3512904 w 10825551"/>
              <a:gd name="connsiteY490" fmla="*/ 774779 h 3811116"/>
              <a:gd name="connsiteX491" fmla="*/ 4654993 w 10825551"/>
              <a:gd name="connsiteY491" fmla="*/ 1222365 h 3811116"/>
              <a:gd name="connsiteX492" fmla="*/ 4729923 w 10825551"/>
              <a:gd name="connsiteY492" fmla="*/ 1217194 h 3811116"/>
              <a:gd name="connsiteX493" fmla="*/ 4745728 w 10825551"/>
              <a:gd name="connsiteY493" fmla="*/ 1207593 h 3811116"/>
              <a:gd name="connsiteX494" fmla="*/ 4721728 w 10825551"/>
              <a:gd name="connsiteY494" fmla="*/ 1192082 h 3811116"/>
              <a:gd name="connsiteX495" fmla="*/ 4734021 w 10825551"/>
              <a:gd name="connsiteY495" fmla="*/ 1182481 h 3811116"/>
              <a:gd name="connsiteX496" fmla="*/ 4800755 w 10825551"/>
              <a:gd name="connsiteY496" fmla="*/ 1197252 h 3811116"/>
              <a:gd name="connsiteX497" fmla="*/ 4796657 w 10825551"/>
              <a:gd name="connsiteY497" fmla="*/ 1202422 h 3811116"/>
              <a:gd name="connsiteX498" fmla="*/ 4824170 w 10825551"/>
              <a:gd name="connsiteY498" fmla="*/ 1212024 h 3811116"/>
              <a:gd name="connsiteX499" fmla="*/ 4808366 w 10825551"/>
              <a:gd name="connsiteY499" fmla="*/ 1226796 h 3811116"/>
              <a:gd name="connsiteX500" fmla="*/ 4816560 w 10825551"/>
              <a:gd name="connsiteY500" fmla="*/ 1231966 h 3811116"/>
              <a:gd name="connsiteX501" fmla="*/ 4761534 w 10825551"/>
              <a:gd name="connsiteY501" fmla="*/ 1222365 h 3811116"/>
              <a:gd name="connsiteX502" fmla="*/ 4741631 w 10825551"/>
              <a:gd name="connsiteY502" fmla="*/ 1231966 h 3811116"/>
              <a:gd name="connsiteX503" fmla="*/ 4793145 w 10825551"/>
              <a:gd name="connsiteY503" fmla="*/ 1251908 h 3811116"/>
              <a:gd name="connsiteX504" fmla="*/ 4777339 w 10825551"/>
              <a:gd name="connsiteY504" fmla="*/ 1257078 h 3811116"/>
              <a:gd name="connsiteX505" fmla="*/ 4769144 w 10825551"/>
              <a:gd name="connsiteY505" fmla="*/ 1257078 h 3811116"/>
              <a:gd name="connsiteX506" fmla="*/ 4962322 w 10825551"/>
              <a:gd name="connsiteY506" fmla="*/ 1321335 h 3811116"/>
              <a:gd name="connsiteX507" fmla="*/ 4966419 w 10825551"/>
              <a:gd name="connsiteY507" fmla="*/ 1311733 h 3811116"/>
              <a:gd name="connsiteX508" fmla="*/ 4958223 w 10825551"/>
              <a:gd name="connsiteY508" fmla="*/ 1311733 h 3811116"/>
              <a:gd name="connsiteX509" fmla="*/ 4966419 w 10825551"/>
              <a:gd name="connsiteY509" fmla="*/ 1301393 h 3811116"/>
              <a:gd name="connsiteX510" fmla="*/ 4985736 w 10825551"/>
              <a:gd name="connsiteY510" fmla="*/ 1291792 h 3811116"/>
              <a:gd name="connsiteX511" fmla="*/ 5033153 w 10825551"/>
              <a:gd name="connsiteY511" fmla="*/ 1296962 h 3811116"/>
              <a:gd name="connsiteX512" fmla="*/ 5052471 w 10825551"/>
              <a:gd name="connsiteY512" fmla="*/ 1281451 h 3811116"/>
              <a:gd name="connsiteX513" fmla="*/ 4958223 w 10825551"/>
              <a:gd name="connsiteY513" fmla="*/ 1261510 h 3811116"/>
              <a:gd name="connsiteX514" fmla="*/ 5021446 w 10825551"/>
              <a:gd name="connsiteY514" fmla="*/ 1271849 h 3811116"/>
              <a:gd name="connsiteX515" fmla="*/ 5029055 w 10825551"/>
              <a:gd name="connsiteY515" fmla="*/ 1271849 h 3811116"/>
              <a:gd name="connsiteX516" fmla="*/ 5099887 w 10825551"/>
              <a:gd name="connsiteY516" fmla="*/ 1291792 h 3811116"/>
              <a:gd name="connsiteX517" fmla="*/ 5068276 w 10825551"/>
              <a:gd name="connsiteY517" fmla="*/ 1296962 h 3811116"/>
              <a:gd name="connsiteX518" fmla="*/ 5056570 w 10825551"/>
              <a:gd name="connsiteY518" fmla="*/ 1306564 h 3811116"/>
              <a:gd name="connsiteX519" fmla="*/ 5001542 w 10825551"/>
              <a:gd name="connsiteY519" fmla="*/ 1311733 h 3811116"/>
              <a:gd name="connsiteX520" fmla="*/ 4989834 w 10825551"/>
              <a:gd name="connsiteY520" fmla="*/ 1326505 h 3811116"/>
              <a:gd name="connsiteX521" fmla="*/ 5021372 w 10825551"/>
              <a:gd name="connsiteY521" fmla="*/ 1338138 h 3811116"/>
              <a:gd name="connsiteX522" fmla="*/ 5034154 w 10825551"/>
              <a:gd name="connsiteY522" fmla="*/ 1341553 h 3811116"/>
              <a:gd name="connsiteX523" fmla="*/ 5029055 w 10825551"/>
              <a:gd name="connsiteY523" fmla="*/ 1341277 h 3811116"/>
              <a:gd name="connsiteX524" fmla="*/ 5174817 w 10825551"/>
              <a:gd name="connsiteY524" fmla="*/ 1386331 h 3811116"/>
              <a:gd name="connsiteX525" fmla="*/ 5178914 w 10825551"/>
              <a:gd name="connsiteY525" fmla="*/ 1381161 h 3811116"/>
              <a:gd name="connsiteX526" fmla="*/ 5222233 w 10825551"/>
              <a:gd name="connsiteY526" fmla="*/ 1386331 h 3811116"/>
              <a:gd name="connsiteX527" fmla="*/ 5238038 w 10825551"/>
              <a:gd name="connsiteY527" fmla="*/ 1375991 h 3811116"/>
              <a:gd name="connsiteX528" fmla="*/ 5277259 w 10825551"/>
              <a:gd name="connsiteY528" fmla="*/ 1381161 h 3811116"/>
              <a:gd name="connsiteX529" fmla="*/ 5297162 w 10825551"/>
              <a:gd name="connsiteY529" fmla="*/ 1371559 h 3811116"/>
              <a:gd name="connsiteX530" fmla="*/ 5245648 w 10825551"/>
              <a:gd name="connsiteY530" fmla="*/ 1361219 h 3811116"/>
              <a:gd name="connsiteX531" fmla="*/ 5257356 w 10825551"/>
              <a:gd name="connsiteY531" fmla="*/ 1346447 h 3811116"/>
              <a:gd name="connsiteX532" fmla="*/ 5029055 w 10825551"/>
              <a:gd name="connsiteY532" fmla="*/ 1321335 h 3811116"/>
              <a:gd name="connsiteX533" fmla="*/ 5194719 w 10825551"/>
              <a:gd name="connsiteY533" fmla="*/ 1336107 h 3811116"/>
              <a:gd name="connsiteX534" fmla="*/ 5210525 w 10825551"/>
              <a:gd name="connsiteY534" fmla="*/ 1321335 h 3811116"/>
              <a:gd name="connsiteX535" fmla="*/ 5103984 w 10825551"/>
              <a:gd name="connsiteY535" fmla="*/ 1301393 h 3811116"/>
              <a:gd name="connsiteX536" fmla="*/ 5229843 w 10825551"/>
              <a:gd name="connsiteY536" fmla="*/ 1316165 h 3811116"/>
              <a:gd name="connsiteX537" fmla="*/ 5245648 w 10825551"/>
              <a:gd name="connsiteY537" fmla="*/ 1301393 h 3811116"/>
              <a:gd name="connsiteX538" fmla="*/ 5157475 w 10825551"/>
              <a:gd name="connsiteY538" fmla="*/ 1284037 h 3811116"/>
              <a:gd name="connsiteX539" fmla="*/ 5122696 w 10825551"/>
              <a:gd name="connsiteY539" fmla="*/ 1276944 h 3811116"/>
              <a:gd name="connsiteX540" fmla="*/ 5145474 w 10825551"/>
              <a:gd name="connsiteY540" fmla="*/ 1280251 h 3811116"/>
              <a:gd name="connsiteX541" fmla="*/ 5214038 w 10825551"/>
              <a:gd name="connsiteY541" fmla="*/ 1286621 h 3811116"/>
              <a:gd name="connsiteX542" fmla="*/ 5233940 w 10825551"/>
              <a:gd name="connsiteY542" fmla="*/ 1271849 h 3811116"/>
              <a:gd name="connsiteX543" fmla="*/ 5225745 w 10825551"/>
              <a:gd name="connsiteY543" fmla="*/ 1271849 h 3811116"/>
              <a:gd name="connsiteX544" fmla="*/ 5238038 w 10825551"/>
              <a:gd name="connsiteY544" fmla="*/ 1257078 h 3811116"/>
              <a:gd name="connsiteX545" fmla="*/ 5206427 w 10825551"/>
              <a:gd name="connsiteY545" fmla="*/ 1257078 h 3811116"/>
              <a:gd name="connsiteX546" fmla="*/ 5222233 w 10825551"/>
              <a:gd name="connsiteY546" fmla="*/ 1242306 h 3811116"/>
              <a:gd name="connsiteX547" fmla="*/ 5183012 w 10825551"/>
              <a:gd name="connsiteY547" fmla="*/ 1237136 h 3811116"/>
              <a:gd name="connsiteX548" fmla="*/ 5190622 w 10825551"/>
              <a:gd name="connsiteY548" fmla="*/ 1222365 h 3811116"/>
              <a:gd name="connsiteX549" fmla="*/ 5072374 w 10825551"/>
              <a:gd name="connsiteY549" fmla="*/ 1187651 h 3811116"/>
              <a:gd name="connsiteX550" fmla="*/ 4950613 w 10825551"/>
              <a:gd name="connsiteY550" fmla="*/ 1152937 h 3811116"/>
              <a:gd name="connsiteX551" fmla="*/ 4950613 w 10825551"/>
              <a:gd name="connsiteY551" fmla="*/ 1147766 h 3811116"/>
              <a:gd name="connsiteX552" fmla="*/ 4883294 w 10825551"/>
              <a:gd name="connsiteY552" fmla="*/ 1127825 h 3811116"/>
              <a:gd name="connsiteX553" fmla="*/ 4867489 w 10825551"/>
              <a:gd name="connsiteY553" fmla="*/ 1122655 h 3811116"/>
              <a:gd name="connsiteX554" fmla="*/ 4930711 w 10825551"/>
              <a:gd name="connsiteY554" fmla="*/ 1137426 h 3811116"/>
              <a:gd name="connsiteX555" fmla="*/ 4950613 w 10825551"/>
              <a:gd name="connsiteY555" fmla="*/ 1122655 h 3811116"/>
              <a:gd name="connsiteX556" fmla="*/ 4836463 w 10825551"/>
              <a:gd name="connsiteY556" fmla="*/ 1082771 h 3811116"/>
              <a:gd name="connsiteX557" fmla="*/ 4813331 w 10825551"/>
              <a:gd name="connsiteY557" fmla="*/ 1092742 h 3811116"/>
              <a:gd name="connsiteX558" fmla="*/ 4812596 w 10825551"/>
              <a:gd name="connsiteY558" fmla="*/ 1096804 h 3811116"/>
              <a:gd name="connsiteX559" fmla="*/ 4810121 w 10825551"/>
              <a:gd name="connsiteY559" fmla="*/ 1096343 h 3811116"/>
              <a:gd name="connsiteX560" fmla="*/ 4765047 w 10825551"/>
              <a:gd name="connsiteY560" fmla="*/ 1087941 h 3811116"/>
              <a:gd name="connsiteX561" fmla="*/ 4773242 w 10825551"/>
              <a:gd name="connsiteY561" fmla="*/ 1078339 h 3811116"/>
              <a:gd name="connsiteX562" fmla="*/ 4769144 w 10825551"/>
              <a:gd name="connsiteY562" fmla="*/ 1073169 h 3811116"/>
              <a:gd name="connsiteX563" fmla="*/ 4761534 w 10825551"/>
              <a:gd name="connsiteY563" fmla="*/ 1073169 h 3811116"/>
              <a:gd name="connsiteX564" fmla="*/ 4773242 w 10825551"/>
              <a:gd name="connsiteY564" fmla="*/ 1062829 h 3811116"/>
              <a:gd name="connsiteX565" fmla="*/ 4734021 w 10825551"/>
              <a:gd name="connsiteY565" fmla="*/ 1048058 h 3811116"/>
              <a:gd name="connsiteX566" fmla="*/ 4737533 w 10825551"/>
              <a:gd name="connsiteY566" fmla="*/ 1042887 h 3811116"/>
              <a:gd name="connsiteX567" fmla="*/ 4784950 w 10825551"/>
              <a:gd name="connsiteY567" fmla="*/ 1062829 h 3811116"/>
              <a:gd name="connsiteX568" fmla="*/ 4800755 w 10825551"/>
              <a:gd name="connsiteY568" fmla="*/ 1053227 h 3811116"/>
              <a:gd name="connsiteX569" fmla="*/ 4938320 w 10825551"/>
              <a:gd name="connsiteY569" fmla="*/ 1087941 h 3811116"/>
              <a:gd name="connsiteX570" fmla="*/ 4958223 w 10825551"/>
              <a:gd name="connsiteY570" fmla="*/ 1078339 h 3811116"/>
              <a:gd name="connsiteX571" fmla="*/ 4808366 w 10825551"/>
              <a:gd name="connsiteY571" fmla="*/ 1038456 h 3811116"/>
              <a:gd name="connsiteX572" fmla="*/ 4793145 w 10825551"/>
              <a:gd name="connsiteY572" fmla="*/ 1042887 h 3811116"/>
              <a:gd name="connsiteX573" fmla="*/ 4690702 w 10825551"/>
              <a:gd name="connsiteY573" fmla="*/ 1008173 h 3811116"/>
              <a:gd name="connsiteX574" fmla="*/ 4670799 w 10825551"/>
              <a:gd name="connsiteY574" fmla="*/ 1018514 h 3811116"/>
              <a:gd name="connsiteX575" fmla="*/ 4674896 w 10825551"/>
              <a:gd name="connsiteY575" fmla="*/ 1023684 h 3811116"/>
              <a:gd name="connsiteX576" fmla="*/ 4659091 w 10825551"/>
              <a:gd name="connsiteY576" fmla="*/ 1018514 h 3811116"/>
              <a:gd name="connsiteX577" fmla="*/ 4599967 w 10825551"/>
              <a:gd name="connsiteY577" fmla="*/ 998572 h 3811116"/>
              <a:gd name="connsiteX578" fmla="*/ 4611675 w 10825551"/>
              <a:gd name="connsiteY578" fmla="*/ 998572 h 3811116"/>
              <a:gd name="connsiteX579" fmla="*/ 4666701 w 10825551"/>
              <a:gd name="connsiteY579" fmla="*/ 1008173 h 3811116"/>
              <a:gd name="connsiteX580" fmla="*/ 4686604 w 10825551"/>
              <a:gd name="connsiteY580" fmla="*/ 993402 h 3811116"/>
              <a:gd name="connsiteX581" fmla="*/ 4664215 w 10825551"/>
              <a:gd name="connsiteY581" fmla="*/ 988421 h 3811116"/>
              <a:gd name="connsiteX582" fmla="*/ 4737533 w 10825551"/>
              <a:gd name="connsiteY582" fmla="*/ 998572 h 3811116"/>
              <a:gd name="connsiteX583" fmla="*/ 4753338 w 10825551"/>
              <a:gd name="connsiteY583" fmla="*/ 983800 h 3811116"/>
              <a:gd name="connsiteX584" fmla="*/ 4619870 w 10825551"/>
              <a:gd name="connsiteY584" fmla="*/ 934315 h 3811116"/>
              <a:gd name="connsiteX585" fmla="*/ 4666701 w 10825551"/>
              <a:gd name="connsiteY585" fmla="*/ 938746 h 3811116"/>
              <a:gd name="connsiteX586" fmla="*/ 4682507 w 10825551"/>
              <a:gd name="connsiteY586" fmla="*/ 923975 h 3811116"/>
              <a:gd name="connsiteX587" fmla="*/ 4694214 w 10825551"/>
              <a:gd name="connsiteY587" fmla="*/ 914373 h 3811116"/>
              <a:gd name="connsiteX588" fmla="*/ 4654993 w 10825551"/>
              <a:gd name="connsiteY588" fmla="*/ 898862 h 3811116"/>
              <a:gd name="connsiteX589" fmla="*/ 4753338 w 10825551"/>
              <a:gd name="connsiteY589" fmla="*/ 918805 h 3811116"/>
              <a:gd name="connsiteX590" fmla="*/ 4773242 w 10825551"/>
              <a:gd name="connsiteY590" fmla="*/ 904032 h 3811116"/>
              <a:gd name="connsiteX591" fmla="*/ 4705922 w 10825551"/>
              <a:gd name="connsiteY591" fmla="*/ 884091 h 3811116"/>
              <a:gd name="connsiteX592" fmla="*/ 4705922 w 10825551"/>
              <a:gd name="connsiteY592" fmla="*/ 878920 h 3811116"/>
              <a:gd name="connsiteX593" fmla="*/ 4804852 w 10825551"/>
              <a:gd name="connsiteY593" fmla="*/ 909203 h 3811116"/>
              <a:gd name="connsiteX594" fmla="*/ 4824170 w 10825551"/>
              <a:gd name="connsiteY594" fmla="*/ 894431 h 3811116"/>
              <a:gd name="connsiteX595" fmla="*/ 4804852 w 10825551"/>
              <a:gd name="connsiteY595" fmla="*/ 889261 h 3811116"/>
              <a:gd name="connsiteX596" fmla="*/ 4839976 w 10825551"/>
              <a:gd name="connsiteY596" fmla="*/ 889261 h 3811116"/>
              <a:gd name="connsiteX597" fmla="*/ 4836463 w 10825551"/>
              <a:gd name="connsiteY597" fmla="*/ 894431 h 3811116"/>
              <a:gd name="connsiteX598" fmla="*/ 4954125 w 10825551"/>
              <a:gd name="connsiteY598" fmla="*/ 914373 h 3811116"/>
              <a:gd name="connsiteX599" fmla="*/ 5017347 w 10825551"/>
              <a:gd name="connsiteY599" fmla="*/ 929145 h 3811116"/>
              <a:gd name="connsiteX600" fmla="*/ 5037251 w 10825551"/>
              <a:gd name="connsiteY600" fmla="*/ 918805 h 3811116"/>
              <a:gd name="connsiteX601" fmla="*/ 5009738 w 10825551"/>
              <a:gd name="connsiteY601" fmla="*/ 909203 h 3811116"/>
              <a:gd name="connsiteX602" fmla="*/ 5013250 w 10825551"/>
              <a:gd name="connsiteY602" fmla="*/ 909203 h 3811116"/>
              <a:gd name="connsiteX603" fmla="*/ 5029055 w 10825551"/>
              <a:gd name="connsiteY603" fmla="*/ 894431 h 3811116"/>
              <a:gd name="connsiteX604" fmla="*/ 5024957 w 10825551"/>
              <a:gd name="connsiteY604" fmla="*/ 889261 h 3811116"/>
              <a:gd name="connsiteX605" fmla="*/ 5017347 w 10825551"/>
              <a:gd name="connsiteY605" fmla="*/ 889261 h 3811116"/>
              <a:gd name="connsiteX606" fmla="*/ 5009738 w 10825551"/>
              <a:gd name="connsiteY606" fmla="*/ 889261 h 3811116"/>
              <a:gd name="connsiteX607" fmla="*/ 4926612 w 10825551"/>
              <a:gd name="connsiteY607" fmla="*/ 874489 h 3811116"/>
              <a:gd name="connsiteX608" fmla="*/ 4910807 w 10825551"/>
              <a:gd name="connsiteY608" fmla="*/ 878920 h 3811116"/>
              <a:gd name="connsiteX609" fmla="*/ 4907295 w 10825551"/>
              <a:gd name="connsiteY609" fmla="*/ 878920 h 3811116"/>
              <a:gd name="connsiteX610" fmla="*/ 4899099 w 10825551"/>
              <a:gd name="connsiteY610" fmla="*/ 884091 h 3811116"/>
              <a:gd name="connsiteX611" fmla="*/ 4891489 w 10825551"/>
              <a:gd name="connsiteY611" fmla="*/ 884091 h 3811116"/>
              <a:gd name="connsiteX612" fmla="*/ 4903198 w 10825551"/>
              <a:gd name="connsiteY612" fmla="*/ 869319 h 3811116"/>
              <a:gd name="connsiteX613" fmla="*/ 4875684 w 10825551"/>
              <a:gd name="connsiteY613" fmla="*/ 864148 h 3811116"/>
              <a:gd name="connsiteX614" fmla="*/ 4926612 w 10825551"/>
              <a:gd name="connsiteY614" fmla="*/ 859717 h 3811116"/>
              <a:gd name="connsiteX615" fmla="*/ 4942418 w 10825551"/>
              <a:gd name="connsiteY615" fmla="*/ 844207 h 3811116"/>
              <a:gd name="connsiteX616" fmla="*/ 4954125 w 10825551"/>
              <a:gd name="connsiteY616" fmla="*/ 844207 h 3811116"/>
              <a:gd name="connsiteX617" fmla="*/ 4954125 w 10825551"/>
              <a:gd name="connsiteY617" fmla="*/ 849377 h 3811116"/>
              <a:gd name="connsiteX618" fmla="*/ 4946516 w 10825551"/>
              <a:gd name="connsiteY618" fmla="*/ 859717 h 3811116"/>
              <a:gd name="connsiteX619" fmla="*/ 5178914 w 10825551"/>
              <a:gd name="connsiteY619" fmla="*/ 904032 h 3811116"/>
              <a:gd name="connsiteX620" fmla="*/ 5198232 w 10825551"/>
              <a:gd name="connsiteY620" fmla="*/ 894431 h 3811116"/>
              <a:gd name="connsiteX621" fmla="*/ 5174817 w 10825551"/>
              <a:gd name="connsiteY621" fmla="*/ 884091 h 3811116"/>
              <a:gd name="connsiteX622" fmla="*/ 5222233 w 10825551"/>
              <a:gd name="connsiteY622" fmla="*/ 894431 h 3811116"/>
              <a:gd name="connsiteX623" fmla="*/ 5241551 w 10825551"/>
              <a:gd name="connsiteY623" fmla="*/ 878920 h 3811116"/>
              <a:gd name="connsiteX624" fmla="*/ 5249746 w 10825551"/>
              <a:gd name="connsiteY624" fmla="*/ 884091 h 3811116"/>
              <a:gd name="connsiteX625" fmla="*/ 5343993 w 10825551"/>
              <a:gd name="connsiteY625" fmla="*/ 904032 h 3811116"/>
              <a:gd name="connsiteX626" fmla="*/ 5438826 w 10825551"/>
              <a:gd name="connsiteY626" fmla="*/ 914373 h 3811116"/>
              <a:gd name="connsiteX627" fmla="*/ 5446436 w 10825551"/>
              <a:gd name="connsiteY627" fmla="*/ 914373 h 3811116"/>
              <a:gd name="connsiteX628" fmla="*/ 5521365 w 10825551"/>
              <a:gd name="connsiteY628" fmla="*/ 918805 h 3811116"/>
              <a:gd name="connsiteX629" fmla="*/ 5541268 w 10825551"/>
              <a:gd name="connsiteY629" fmla="*/ 904032 h 3811116"/>
              <a:gd name="connsiteX630" fmla="*/ 5497950 w 10825551"/>
              <a:gd name="connsiteY630" fmla="*/ 898862 h 3811116"/>
              <a:gd name="connsiteX631" fmla="*/ 5544780 w 10825551"/>
              <a:gd name="connsiteY631" fmla="*/ 898862 h 3811116"/>
              <a:gd name="connsiteX632" fmla="*/ 5564684 w 10825551"/>
              <a:gd name="connsiteY632" fmla="*/ 889261 h 3811116"/>
              <a:gd name="connsiteX633" fmla="*/ 7513435 w 10825551"/>
              <a:gd name="connsiteY633" fmla="*/ 898862 h 3811116"/>
              <a:gd name="connsiteX634" fmla="*/ 7481824 w 10825551"/>
              <a:gd name="connsiteY634" fmla="*/ 909203 h 3811116"/>
              <a:gd name="connsiteX635" fmla="*/ 7470117 w 10825551"/>
              <a:gd name="connsiteY635" fmla="*/ 929145 h 3811116"/>
              <a:gd name="connsiteX636" fmla="*/ 7493532 w 10825551"/>
              <a:gd name="connsiteY636" fmla="*/ 923975 h 3811116"/>
              <a:gd name="connsiteX637" fmla="*/ 7485922 w 10825551"/>
              <a:gd name="connsiteY637" fmla="*/ 938746 h 3811116"/>
              <a:gd name="connsiteX638" fmla="*/ 7536850 w 10825551"/>
              <a:gd name="connsiteY638" fmla="*/ 938746 h 3811116"/>
              <a:gd name="connsiteX639" fmla="*/ 7529240 w 10825551"/>
              <a:gd name="connsiteY639" fmla="*/ 953518 h 3811116"/>
              <a:gd name="connsiteX640" fmla="*/ 7540949 w 10825551"/>
              <a:gd name="connsiteY640" fmla="*/ 953518 h 3811116"/>
              <a:gd name="connsiteX641" fmla="*/ 7529240 w 10825551"/>
              <a:gd name="connsiteY641" fmla="*/ 973460 h 3811116"/>
              <a:gd name="connsiteX642" fmla="*/ 7690807 w 10825551"/>
              <a:gd name="connsiteY642" fmla="*/ 953518 h 3811116"/>
              <a:gd name="connsiteX643" fmla="*/ 7682612 w 10825551"/>
              <a:gd name="connsiteY643" fmla="*/ 958688 h 3811116"/>
              <a:gd name="connsiteX644" fmla="*/ 7666806 w 10825551"/>
              <a:gd name="connsiteY644" fmla="*/ 978630 h 3811116"/>
              <a:gd name="connsiteX645" fmla="*/ 7722419 w 10825551"/>
              <a:gd name="connsiteY645" fmla="*/ 978630 h 3811116"/>
              <a:gd name="connsiteX646" fmla="*/ 7710126 w 10825551"/>
              <a:gd name="connsiteY646" fmla="*/ 993402 h 3811116"/>
              <a:gd name="connsiteX647" fmla="*/ 7812568 w 10825551"/>
              <a:gd name="connsiteY647" fmla="*/ 993402 h 3811116"/>
              <a:gd name="connsiteX648" fmla="*/ 7824276 w 10825551"/>
              <a:gd name="connsiteY648" fmla="*/ 973460 h 3811116"/>
              <a:gd name="connsiteX649" fmla="*/ 7765736 w 10825551"/>
              <a:gd name="connsiteY649" fmla="*/ 978630 h 3811116"/>
              <a:gd name="connsiteX650" fmla="*/ 7804957 w 10825551"/>
              <a:gd name="connsiteY650" fmla="*/ 958688 h 3811116"/>
              <a:gd name="connsiteX651" fmla="*/ 7966526 w 10825551"/>
              <a:gd name="connsiteY651" fmla="*/ 949086 h 3811116"/>
              <a:gd name="connsiteX652" fmla="*/ 7883400 w 10825551"/>
              <a:gd name="connsiteY652" fmla="*/ 973460 h 3811116"/>
              <a:gd name="connsiteX653" fmla="*/ 7867594 w 10825551"/>
              <a:gd name="connsiteY653" fmla="*/ 993402 h 3811116"/>
              <a:gd name="connsiteX654" fmla="*/ 7879886 w 10825551"/>
              <a:gd name="connsiteY654" fmla="*/ 993402 h 3811116"/>
              <a:gd name="connsiteX655" fmla="*/ 7855886 w 10825551"/>
              <a:gd name="connsiteY655" fmla="*/ 998572 h 3811116"/>
              <a:gd name="connsiteX656" fmla="*/ 7848278 w 10825551"/>
              <a:gd name="connsiteY656" fmla="*/ 998572 h 3811116"/>
              <a:gd name="connsiteX657" fmla="*/ 7789154 w 10825551"/>
              <a:gd name="connsiteY657" fmla="*/ 1013344 h 3811116"/>
              <a:gd name="connsiteX658" fmla="*/ 7773347 w 10825551"/>
              <a:gd name="connsiteY658" fmla="*/ 1033286 h 3811116"/>
              <a:gd name="connsiteX659" fmla="*/ 7919108 w 10825551"/>
              <a:gd name="connsiteY659" fmla="*/ 1013344 h 3811116"/>
              <a:gd name="connsiteX660" fmla="*/ 7879886 w 10825551"/>
              <a:gd name="connsiteY660" fmla="*/ 1033286 h 3811116"/>
              <a:gd name="connsiteX661" fmla="*/ 7867594 w 10825551"/>
              <a:gd name="connsiteY661" fmla="*/ 1053227 h 3811116"/>
              <a:gd name="connsiteX662" fmla="*/ 7942524 w 10825551"/>
              <a:gd name="connsiteY662" fmla="*/ 1042887 h 3811116"/>
              <a:gd name="connsiteX663" fmla="*/ 7773347 w 10825551"/>
              <a:gd name="connsiteY663" fmla="*/ 1097543 h 3811116"/>
              <a:gd name="connsiteX664" fmla="*/ 7761638 w 10825551"/>
              <a:gd name="connsiteY664" fmla="*/ 1117485 h 3811116"/>
              <a:gd name="connsiteX665" fmla="*/ 7809054 w 10825551"/>
              <a:gd name="connsiteY665" fmla="*/ 1107883 h 3811116"/>
              <a:gd name="connsiteX666" fmla="*/ 7804957 w 10825551"/>
              <a:gd name="connsiteY666" fmla="*/ 1122655 h 3811116"/>
              <a:gd name="connsiteX667" fmla="*/ 7828372 w 10825551"/>
              <a:gd name="connsiteY667" fmla="*/ 1117485 h 3811116"/>
              <a:gd name="connsiteX668" fmla="*/ 7824276 w 10825551"/>
              <a:gd name="connsiteY668" fmla="*/ 1127825 h 3811116"/>
              <a:gd name="connsiteX669" fmla="*/ 8044966 w 10825551"/>
              <a:gd name="connsiteY669" fmla="*/ 1097543 h 3811116"/>
              <a:gd name="connsiteX670" fmla="*/ 8060772 w 10825551"/>
              <a:gd name="connsiteY670" fmla="*/ 1078339 h 3811116"/>
              <a:gd name="connsiteX671" fmla="*/ 7879886 w 10825551"/>
              <a:gd name="connsiteY671" fmla="*/ 1107883 h 3811116"/>
              <a:gd name="connsiteX672" fmla="*/ 7923205 w 10825551"/>
              <a:gd name="connsiteY672" fmla="*/ 1097543 h 3811116"/>
              <a:gd name="connsiteX673" fmla="*/ 7939010 w 10825551"/>
              <a:gd name="connsiteY673" fmla="*/ 1078339 h 3811116"/>
              <a:gd name="connsiteX674" fmla="*/ 7985842 w 10825551"/>
              <a:gd name="connsiteY674" fmla="*/ 1067999 h 3811116"/>
              <a:gd name="connsiteX675" fmla="*/ 8001648 w 10825551"/>
              <a:gd name="connsiteY675" fmla="*/ 1048058 h 3811116"/>
              <a:gd name="connsiteX676" fmla="*/ 7895693 w 10825551"/>
              <a:gd name="connsiteY676" fmla="*/ 1073169 h 3811116"/>
              <a:gd name="connsiteX677" fmla="*/ 8033258 w 10825551"/>
              <a:gd name="connsiteY677" fmla="*/ 1028115 h 3811116"/>
              <a:gd name="connsiteX678" fmla="*/ 8040868 w 10825551"/>
              <a:gd name="connsiteY678" fmla="*/ 1018514 h 3811116"/>
              <a:gd name="connsiteX679" fmla="*/ 8084772 w 10825551"/>
              <a:gd name="connsiteY679" fmla="*/ 1013344 h 3811116"/>
              <a:gd name="connsiteX680" fmla="*/ 8044966 w 10825551"/>
              <a:gd name="connsiteY680" fmla="*/ 1028115 h 3811116"/>
              <a:gd name="connsiteX681" fmla="*/ 8033258 w 10825551"/>
              <a:gd name="connsiteY681" fmla="*/ 1048058 h 3811116"/>
              <a:gd name="connsiteX682" fmla="*/ 8135701 w 10825551"/>
              <a:gd name="connsiteY682" fmla="*/ 1048058 h 3811116"/>
              <a:gd name="connsiteX683" fmla="*/ 8143310 w 10825551"/>
              <a:gd name="connsiteY683" fmla="*/ 1048058 h 3811116"/>
              <a:gd name="connsiteX684" fmla="*/ 8104090 w 10825551"/>
              <a:gd name="connsiteY684" fmla="*/ 1062829 h 3811116"/>
              <a:gd name="connsiteX685" fmla="*/ 8092382 w 10825551"/>
              <a:gd name="connsiteY685" fmla="*/ 1082771 h 3811116"/>
              <a:gd name="connsiteX686" fmla="*/ 8202434 w 10825551"/>
              <a:gd name="connsiteY686" fmla="*/ 1087941 h 3811116"/>
              <a:gd name="connsiteX687" fmla="*/ 8112284 w 10825551"/>
              <a:gd name="connsiteY687" fmla="*/ 1113053 h 3811116"/>
              <a:gd name="connsiteX688" fmla="*/ 8092382 w 10825551"/>
              <a:gd name="connsiteY688" fmla="*/ 1132995 h 3811116"/>
              <a:gd name="connsiteX689" fmla="*/ 7982330 w 10825551"/>
              <a:gd name="connsiteY689" fmla="*/ 1147766 h 3811116"/>
              <a:gd name="connsiteX690" fmla="*/ 7989939 w 10825551"/>
              <a:gd name="connsiteY690" fmla="*/ 1132995 h 3811116"/>
              <a:gd name="connsiteX691" fmla="*/ 7942524 w 10825551"/>
              <a:gd name="connsiteY691" fmla="*/ 1147766 h 3811116"/>
              <a:gd name="connsiteX692" fmla="*/ 7926718 w 10825551"/>
              <a:gd name="connsiteY692" fmla="*/ 1167709 h 3811116"/>
              <a:gd name="connsiteX693" fmla="*/ 7942524 w 10825551"/>
              <a:gd name="connsiteY693" fmla="*/ 1167709 h 3811116"/>
              <a:gd name="connsiteX694" fmla="*/ 7930816 w 10825551"/>
              <a:gd name="connsiteY694" fmla="*/ 1172140 h 3811116"/>
              <a:gd name="connsiteX695" fmla="*/ 7915010 w 10825551"/>
              <a:gd name="connsiteY695" fmla="*/ 1192082 h 3811116"/>
              <a:gd name="connsiteX696" fmla="*/ 8044966 w 10825551"/>
              <a:gd name="connsiteY696" fmla="*/ 1177311 h 3811116"/>
              <a:gd name="connsiteX697" fmla="*/ 8033258 w 10825551"/>
              <a:gd name="connsiteY697" fmla="*/ 1197252 h 3811116"/>
              <a:gd name="connsiteX698" fmla="*/ 7867594 w 10825551"/>
              <a:gd name="connsiteY698" fmla="*/ 1257078 h 3811116"/>
              <a:gd name="connsiteX699" fmla="*/ 7855886 w 10825551"/>
              <a:gd name="connsiteY699" fmla="*/ 1277020 h 3811116"/>
              <a:gd name="connsiteX700" fmla="*/ 7950718 w 10825551"/>
              <a:gd name="connsiteY700" fmla="*/ 1251908 h 3811116"/>
              <a:gd name="connsiteX701" fmla="*/ 7895693 w 10825551"/>
              <a:gd name="connsiteY701" fmla="*/ 1286621 h 3811116"/>
              <a:gd name="connsiteX702" fmla="*/ 7887496 w 10825551"/>
              <a:gd name="connsiteY702" fmla="*/ 1301393 h 3811116"/>
              <a:gd name="connsiteX703" fmla="*/ 7978232 w 10825551"/>
              <a:gd name="connsiteY703" fmla="*/ 1281451 h 3811116"/>
              <a:gd name="connsiteX704" fmla="*/ 7978232 w 10825551"/>
              <a:gd name="connsiteY704" fmla="*/ 1286621 h 3811116"/>
              <a:gd name="connsiteX705" fmla="*/ 7985842 w 10825551"/>
              <a:gd name="connsiteY705" fmla="*/ 1286621 h 3811116"/>
              <a:gd name="connsiteX706" fmla="*/ 7978232 w 10825551"/>
              <a:gd name="connsiteY706" fmla="*/ 1306564 h 3811116"/>
              <a:gd name="connsiteX707" fmla="*/ 8076577 w 10825551"/>
              <a:gd name="connsiteY707" fmla="*/ 1296962 h 3811116"/>
              <a:gd name="connsiteX708" fmla="*/ 8092382 w 10825551"/>
              <a:gd name="connsiteY708" fmla="*/ 1277020 h 3811116"/>
              <a:gd name="connsiteX709" fmla="*/ 8104090 w 10825551"/>
              <a:gd name="connsiteY709" fmla="*/ 1277020 h 3811116"/>
              <a:gd name="connsiteX710" fmla="*/ 8128090 w 10825551"/>
              <a:gd name="connsiteY710" fmla="*/ 1286621 h 3811116"/>
              <a:gd name="connsiteX711" fmla="*/ 8080675 w 10825551"/>
              <a:gd name="connsiteY711" fmla="*/ 1306564 h 3811116"/>
              <a:gd name="connsiteX712" fmla="*/ 8064868 w 10825551"/>
              <a:gd name="connsiteY712" fmla="*/ 1331675 h 3811116"/>
              <a:gd name="connsiteX713" fmla="*/ 8163214 w 10825551"/>
              <a:gd name="connsiteY713" fmla="*/ 1316165 h 3811116"/>
              <a:gd name="connsiteX714" fmla="*/ 8163214 w 10825551"/>
              <a:gd name="connsiteY714" fmla="*/ 1321335 h 3811116"/>
              <a:gd name="connsiteX715" fmla="*/ 8099992 w 10825551"/>
              <a:gd name="connsiteY715" fmla="*/ 1351617 h 3811116"/>
              <a:gd name="connsiteX716" fmla="*/ 8084772 w 10825551"/>
              <a:gd name="connsiteY716" fmla="*/ 1371559 h 3811116"/>
              <a:gd name="connsiteX717" fmla="*/ 8253949 w 10825551"/>
              <a:gd name="connsiteY717" fmla="*/ 1346447 h 3811116"/>
              <a:gd name="connsiteX718" fmla="*/ 8261560 w 10825551"/>
              <a:gd name="connsiteY718" fmla="*/ 1351617 h 3811116"/>
              <a:gd name="connsiteX719" fmla="*/ 8277364 w 10825551"/>
              <a:gd name="connsiteY719" fmla="*/ 1356048 h 3811116"/>
              <a:gd name="connsiteX720" fmla="*/ 8265658 w 10825551"/>
              <a:gd name="connsiteY720" fmla="*/ 1366389 h 3811116"/>
              <a:gd name="connsiteX721" fmla="*/ 8253949 w 10825551"/>
              <a:gd name="connsiteY721" fmla="*/ 1386331 h 3811116"/>
              <a:gd name="connsiteX722" fmla="*/ 8348196 w 10825551"/>
              <a:gd name="connsiteY722" fmla="*/ 1375991 h 3811116"/>
              <a:gd name="connsiteX723" fmla="*/ 8446541 w 10825551"/>
              <a:gd name="connsiteY723" fmla="*/ 1361219 h 3811116"/>
              <a:gd name="connsiteX724" fmla="*/ 8450638 w 10825551"/>
              <a:gd name="connsiteY724" fmla="*/ 1361219 h 3811116"/>
              <a:gd name="connsiteX725" fmla="*/ 8313073 w 10825551"/>
              <a:gd name="connsiteY725" fmla="*/ 1410704 h 3811116"/>
              <a:gd name="connsiteX726" fmla="*/ 8297266 w 10825551"/>
              <a:gd name="connsiteY726" fmla="*/ 1430646 h 3811116"/>
              <a:gd name="connsiteX727" fmla="*/ 8245754 w 10825551"/>
              <a:gd name="connsiteY727" fmla="*/ 1450588 h 3811116"/>
              <a:gd name="connsiteX728" fmla="*/ 8238144 w 10825551"/>
              <a:gd name="connsiteY728" fmla="*/ 1450588 h 3811116"/>
              <a:gd name="connsiteX729" fmla="*/ 8245754 w 10825551"/>
              <a:gd name="connsiteY729" fmla="*/ 1435816 h 3811116"/>
              <a:gd name="connsiteX730" fmla="*/ 8258047 w 10825551"/>
              <a:gd name="connsiteY730" fmla="*/ 1415874 h 3811116"/>
              <a:gd name="connsiteX731" fmla="*/ 8179020 w 10825551"/>
              <a:gd name="connsiteY731" fmla="*/ 1440986 h 3811116"/>
              <a:gd name="connsiteX732" fmla="*/ 8249851 w 10825551"/>
              <a:gd name="connsiteY732" fmla="*/ 1410704 h 3811116"/>
              <a:gd name="connsiteX733" fmla="*/ 8261560 w 10825551"/>
              <a:gd name="connsiteY733" fmla="*/ 1386331 h 3811116"/>
              <a:gd name="connsiteX734" fmla="*/ 8194825 w 10825551"/>
              <a:gd name="connsiteY734" fmla="*/ 1406273 h 3811116"/>
              <a:gd name="connsiteX735" fmla="*/ 8206534 w 10825551"/>
              <a:gd name="connsiteY735" fmla="*/ 1401102 h 3811116"/>
              <a:gd name="connsiteX736" fmla="*/ 8218240 w 10825551"/>
              <a:gd name="connsiteY736" fmla="*/ 1381161 h 3811116"/>
              <a:gd name="connsiteX737" fmla="*/ 8088284 w 10825551"/>
              <a:gd name="connsiteY737" fmla="*/ 1395933 h 3811116"/>
              <a:gd name="connsiteX738" fmla="*/ 8056674 w 10825551"/>
              <a:gd name="connsiteY738" fmla="*/ 1401102 h 3811116"/>
              <a:gd name="connsiteX739" fmla="*/ 8044966 w 10825551"/>
              <a:gd name="connsiteY739" fmla="*/ 1421045 h 3811116"/>
              <a:gd name="connsiteX740" fmla="*/ 8068966 w 10825551"/>
              <a:gd name="connsiteY740" fmla="*/ 1415874 h 3811116"/>
              <a:gd name="connsiteX741" fmla="*/ 8099992 w 10825551"/>
              <a:gd name="connsiteY741" fmla="*/ 1410704 h 3811116"/>
              <a:gd name="connsiteX742" fmla="*/ 8163214 w 10825551"/>
              <a:gd name="connsiteY742" fmla="*/ 1401102 h 3811116"/>
              <a:gd name="connsiteX743" fmla="*/ 8053160 w 10825551"/>
              <a:gd name="connsiteY743" fmla="*/ 1440986 h 3811116"/>
              <a:gd name="connsiteX744" fmla="*/ 8040868 w 10825551"/>
              <a:gd name="connsiteY744" fmla="*/ 1460928 h 3811116"/>
              <a:gd name="connsiteX745" fmla="*/ 8167311 w 10825551"/>
              <a:gd name="connsiteY745" fmla="*/ 1430646 h 3811116"/>
              <a:gd name="connsiteX746" fmla="*/ 8147408 w 10825551"/>
              <a:gd name="connsiteY746" fmla="*/ 1445418 h 3811116"/>
              <a:gd name="connsiteX747" fmla="*/ 8139799 w 10825551"/>
              <a:gd name="connsiteY747" fmla="*/ 1465360 h 3811116"/>
              <a:gd name="connsiteX748" fmla="*/ 8149458 w 10825551"/>
              <a:gd name="connsiteY748" fmla="*/ 1461482 h 3811116"/>
              <a:gd name="connsiteX749" fmla="*/ 8154848 w 10825551"/>
              <a:gd name="connsiteY749" fmla="*/ 1461173 h 3811116"/>
              <a:gd name="connsiteX750" fmla="*/ 8119968 w 10825551"/>
              <a:gd name="connsiteY750" fmla="*/ 1472469 h 3811116"/>
              <a:gd name="connsiteX751" fmla="*/ 8084772 w 10825551"/>
              <a:gd name="connsiteY751" fmla="*/ 1480131 h 3811116"/>
              <a:gd name="connsiteX752" fmla="*/ 8005744 w 10825551"/>
              <a:gd name="connsiteY752" fmla="*/ 1515584 h 3811116"/>
              <a:gd name="connsiteX753" fmla="*/ 8017453 w 10825551"/>
              <a:gd name="connsiteY753" fmla="*/ 1515584 h 3811116"/>
              <a:gd name="connsiteX754" fmla="*/ 8044966 w 10825551"/>
              <a:gd name="connsiteY754" fmla="*/ 1505244 h 3811116"/>
              <a:gd name="connsiteX755" fmla="*/ 8044966 w 10825551"/>
              <a:gd name="connsiteY755" fmla="*/ 1515584 h 3811116"/>
              <a:gd name="connsiteX756" fmla="*/ 8229948 w 10825551"/>
              <a:gd name="connsiteY756" fmla="*/ 1475700 h 3811116"/>
              <a:gd name="connsiteX757" fmla="*/ 8265658 w 10825551"/>
              <a:gd name="connsiteY757" fmla="*/ 1470530 h 3811116"/>
              <a:gd name="connsiteX758" fmla="*/ 8253949 w 10825551"/>
              <a:gd name="connsiteY758" fmla="*/ 1485301 h 3811116"/>
              <a:gd name="connsiteX759" fmla="*/ 8088284 w 10825551"/>
              <a:gd name="connsiteY759" fmla="*/ 1534787 h 3811116"/>
              <a:gd name="connsiteX760" fmla="*/ 8076577 w 10825551"/>
              <a:gd name="connsiteY760" fmla="*/ 1554729 h 3811116"/>
              <a:gd name="connsiteX761" fmla="*/ 8163214 w 10825551"/>
              <a:gd name="connsiteY761" fmla="*/ 1534787 h 3811116"/>
              <a:gd name="connsiteX762" fmla="*/ 8159116 w 10825551"/>
              <a:gd name="connsiteY762" fmla="*/ 1550297 h 3811116"/>
              <a:gd name="connsiteX763" fmla="*/ 8174922 w 10825551"/>
              <a:gd name="connsiteY763" fmla="*/ 1545127 h 3811116"/>
              <a:gd name="connsiteX764" fmla="*/ 8174922 w 10825551"/>
              <a:gd name="connsiteY764" fmla="*/ 1550297 h 3811116"/>
              <a:gd name="connsiteX765" fmla="*/ 8177410 w 10825551"/>
              <a:gd name="connsiteY765" fmla="*/ 1549651 h 3811116"/>
              <a:gd name="connsiteX766" fmla="*/ 8191208 w 10825551"/>
              <a:gd name="connsiteY766" fmla="*/ 1546067 h 3811116"/>
              <a:gd name="connsiteX767" fmla="*/ 8190727 w 10825551"/>
              <a:gd name="connsiteY767" fmla="*/ 1550297 h 3811116"/>
              <a:gd name="connsiteX768" fmla="*/ 7970036 w 10825551"/>
              <a:gd name="connsiteY768" fmla="*/ 1599783 h 3811116"/>
              <a:gd name="connsiteX769" fmla="*/ 7954817 w 10825551"/>
              <a:gd name="connsiteY769" fmla="*/ 1619725 h 3811116"/>
              <a:gd name="connsiteX770" fmla="*/ 7950718 w 10825551"/>
              <a:gd name="connsiteY770" fmla="*/ 1619725 h 3811116"/>
              <a:gd name="connsiteX771" fmla="*/ 7942524 w 10825551"/>
              <a:gd name="connsiteY771" fmla="*/ 1639667 h 3811116"/>
              <a:gd name="connsiteX772" fmla="*/ 8001648 w 10825551"/>
              <a:gd name="connsiteY772" fmla="*/ 1614555 h 3811116"/>
              <a:gd name="connsiteX773" fmla="*/ 7994036 w 10825551"/>
              <a:gd name="connsiteY773" fmla="*/ 1629327 h 3811116"/>
              <a:gd name="connsiteX774" fmla="*/ 8179020 w 10825551"/>
              <a:gd name="connsiteY774" fmla="*/ 1599783 h 3811116"/>
              <a:gd name="connsiteX775" fmla="*/ 8229948 w 10825551"/>
              <a:gd name="connsiteY775" fmla="*/ 1585011 h 3811116"/>
              <a:gd name="connsiteX776" fmla="*/ 8229948 w 10825551"/>
              <a:gd name="connsiteY776" fmla="*/ 1590181 h 3811116"/>
              <a:gd name="connsiteX777" fmla="*/ 8285560 w 10825551"/>
              <a:gd name="connsiteY777" fmla="*/ 1579841 h 3811116"/>
              <a:gd name="connsiteX778" fmla="*/ 8037356 w 10825551"/>
              <a:gd name="connsiteY778" fmla="*/ 1654438 h 3811116"/>
              <a:gd name="connsiteX779" fmla="*/ 7966526 w 10825551"/>
              <a:gd name="connsiteY779" fmla="*/ 1674380 h 3811116"/>
              <a:gd name="connsiteX780" fmla="*/ 7950718 w 10825551"/>
              <a:gd name="connsiteY780" fmla="*/ 1694322 h 3811116"/>
              <a:gd name="connsiteX781" fmla="*/ 7997550 w 10825551"/>
              <a:gd name="connsiteY781" fmla="*/ 1679550 h 3811116"/>
              <a:gd name="connsiteX782" fmla="*/ 8001648 w 10825551"/>
              <a:gd name="connsiteY782" fmla="*/ 1683982 h 3811116"/>
              <a:gd name="connsiteX783" fmla="*/ 8155604 w 10825551"/>
              <a:gd name="connsiteY783" fmla="*/ 1659608 h 3811116"/>
              <a:gd name="connsiteX784" fmla="*/ 8128090 w 10825551"/>
              <a:gd name="connsiteY784" fmla="*/ 1669210 h 3811116"/>
              <a:gd name="connsiteX785" fmla="*/ 8044966 w 10825551"/>
              <a:gd name="connsiteY785" fmla="*/ 1689152 h 3811116"/>
              <a:gd name="connsiteX786" fmla="*/ 8037356 w 10825551"/>
              <a:gd name="connsiteY786" fmla="*/ 1689152 h 3811116"/>
              <a:gd name="connsiteX787" fmla="*/ 8033258 w 10825551"/>
              <a:gd name="connsiteY787" fmla="*/ 1694322 h 3811116"/>
              <a:gd name="connsiteX788" fmla="*/ 8009842 w 10825551"/>
              <a:gd name="connsiteY788" fmla="*/ 1698754 h 3811116"/>
              <a:gd name="connsiteX789" fmla="*/ 8001648 w 10825551"/>
              <a:gd name="connsiteY789" fmla="*/ 1698754 h 3811116"/>
              <a:gd name="connsiteX790" fmla="*/ 7836569 w 10825551"/>
              <a:gd name="connsiteY790" fmla="*/ 1734206 h 3811116"/>
              <a:gd name="connsiteX791" fmla="*/ 7832471 w 10825551"/>
              <a:gd name="connsiteY791" fmla="*/ 1734206 h 3811116"/>
              <a:gd name="connsiteX792" fmla="*/ 7820762 w 10825551"/>
              <a:gd name="connsiteY792" fmla="*/ 1753409 h 3811116"/>
              <a:gd name="connsiteX793" fmla="*/ 7939010 w 10825551"/>
              <a:gd name="connsiteY793" fmla="*/ 1734206 h 3811116"/>
              <a:gd name="connsiteX794" fmla="*/ 7875790 w 10825551"/>
              <a:gd name="connsiteY794" fmla="*/ 1763749 h 3811116"/>
              <a:gd name="connsiteX795" fmla="*/ 7864081 w 10825551"/>
              <a:gd name="connsiteY795" fmla="*/ 1783691 h 3811116"/>
              <a:gd name="connsiteX796" fmla="*/ 7982038 w 10825551"/>
              <a:gd name="connsiteY796" fmla="*/ 1759318 h 3811116"/>
              <a:gd name="connsiteX797" fmla="*/ 8048402 w 10825551"/>
              <a:gd name="connsiteY797" fmla="*/ 1739371 h 3811116"/>
              <a:gd name="connsiteX798" fmla="*/ 8040868 w 10825551"/>
              <a:gd name="connsiteY798" fmla="*/ 1743808 h 3811116"/>
              <a:gd name="connsiteX799" fmla="*/ 7962427 w 10825551"/>
              <a:gd name="connsiteY799" fmla="*/ 1768920 h 3811116"/>
              <a:gd name="connsiteX800" fmla="*/ 7950718 w 10825551"/>
              <a:gd name="connsiteY800" fmla="*/ 1788861 h 3811116"/>
              <a:gd name="connsiteX801" fmla="*/ 7997550 w 10825551"/>
              <a:gd name="connsiteY801" fmla="*/ 1788861 h 3811116"/>
              <a:gd name="connsiteX802" fmla="*/ 7946620 w 10825551"/>
              <a:gd name="connsiteY802" fmla="*/ 1813235 h 3811116"/>
              <a:gd name="connsiteX803" fmla="*/ 7934913 w 10825551"/>
              <a:gd name="connsiteY803" fmla="*/ 1833177 h 3811116"/>
              <a:gd name="connsiteX804" fmla="*/ 8033258 w 10825551"/>
              <a:gd name="connsiteY804" fmla="*/ 1818406 h 3811116"/>
              <a:gd name="connsiteX805" fmla="*/ 8025648 w 10825551"/>
              <a:gd name="connsiteY805" fmla="*/ 1833177 h 3811116"/>
              <a:gd name="connsiteX806" fmla="*/ 8179020 w 10825551"/>
              <a:gd name="connsiteY806" fmla="*/ 1803633 h 3811116"/>
              <a:gd name="connsiteX807" fmla="*/ 8336488 w 10825551"/>
              <a:gd name="connsiteY807" fmla="*/ 1758579 h 3811116"/>
              <a:gd name="connsiteX808" fmla="*/ 8336488 w 10825551"/>
              <a:gd name="connsiteY808" fmla="*/ 1763749 h 3811116"/>
              <a:gd name="connsiteX809" fmla="*/ 8407320 w 10825551"/>
              <a:gd name="connsiteY809" fmla="*/ 1743808 h 3811116"/>
              <a:gd name="connsiteX810" fmla="*/ 8316586 w 10825551"/>
              <a:gd name="connsiteY810" fmla="*/ 1773351 h 3811116"/>
              <a:gd name="connsiteX811" fmla="*/ 8273266 w 10825551"/>
              <a:gd name="connsiteY811" fmla="*/ 1788861 h 3811116"/>
              <a:gd name="connsiteX812" fmla="*/ 8258047 w 10825551"/>
              <a:gd name="connsiteY812" fmla="*/ 1808804 h 3811116"/>
              <a:gd name="connsiteX813" fmla="*/ 8253949 w 10825551"/>
              <a:gd name="connsiteY813" fmla="*/ 1808804 h 3811116"/>
              <a:gd name="connsiteX814" fmla="*/ 8253949 w 10825551"/>
              <a:gd name="connsiteY814" fmla="*/ 1798463 h 3811116"/>
              <a:gd name="connsiteX815" fmla="*/ 8128090 w 10825551"/>
              <a:gd name="connsiteY815" fmla="*/ 1833177 h 3811116"/>
              <a:gd name="connsiteX816" fmla="*/ 8112284 w 10825551"/>
              <a:gd name="connsiteY816" fmla="*/ 1853119 h 3811116"/>
              <a:gd name="connsiteX817" fmla="*/ 8102260 w 10825551"/>
              <a:gd name="connsiteY817" fmla="*/ 1868260 h 3811116"/>
              <a:gd name="connsiteX818" fmla="*/ 8101250 w 10825551"/>
              <a:gd name="connsiteY818" fmla="*/ 1870789 h 3811116"/>
              <a:gd name="connsiteX819" fmla="*/ 8048020 w 10825551"/>
              <a:gd name="connsiteY819" fmla="*/ 1881392 h 3811116"/>
              <a:gd name="connsiteX820" fmla="*/ 7840080 w 10825551"/>
              <a:gd name="connsiteY820" fmla="*/ 1927716 h 3811116"/>
              <a:gd name="connsiteX821" fmla="*/ 7824276 w 10825551"/>
              <a:gd name="connsiteY821" fmla="*/ 1947658 h 3811116"/>
              <a:gd name="connsiteX822" fmla="*/ 7997550 w 10825551"/>
              <a:gd name="connsiteY822" fmla="*/ 1912944 h 3811116"/>
              <a:gd name="connsiteX823" fmla="*/ 8174922 w 10825551"/>
              <a:gd name="connsiteY823" fmla="*/ 1878230 h 3811116"/>
              <a:gd name="connsiteX824" fmla="*/ 8186630 w 10825551"/>
              <a:gd name="connsiteY824" fmla="*/ 1867891 h 3811116"/>
              <a:gd name="connsiteX825" fmla="*/ 8301364 w 10825551"/>
              <a:gd name="connsiteY825" fmla="*/ 1828007 h 3811116"/>
              <a:gd name="connsiteX826" fmla="*/ 8319439 w 10825551"/>
              <a:gd name="connsiteY826" fmla="*/ 1824129 h 3811116"/>
              <a:gd name="connsiteX827" fmla="*/ 8336364 w 10825551"/>
              <a:gd name="connsiteY827" fmla="*/ 1823686 h 3811116"/>
              <a:gd name="connsiteX828" fmla="*/ 8334000 w 10825551"/>
              <a:gd name="connsiteY828" fmla="*/ 1825791 h 3811116"/>
              <a:gd name="connsiteX829" fmla="*/ 8328878 w 10825551"/>
              <a:gd name="connsiteY829" fmla="*/ 1828007 h 3811116"/>
              <a:gd name="connsiteX830" fmla="*/ 8198923 w 10825551"/>
              <a:gd name="connsiteY830" fmla="*/ 1878230 h 3811116"/>
              <a:gd name="connsiteX831" fmla="*/ 8202434 w 10825551"/>
              <a:gd name="connsiteY831" fmla="*/ 1867891 h 3811116"/>
              <a:gd name="connsiteX832" fmla="*/ 7974134 w 10825551"/>
              <a:gd name="connsiteY832" fmla="*/ 1922546 h 3811116"/>
              <a:gd name="connsiteX833" fmla="*/ 7962427 w 10825551"/>
              <a:gd name="connsiteY833" fmla="*/ 1927716 h 3811116"/>
              <a:gd name="connsiteX834" fmla="*/ 7946620 w 10825551"/>
              <a:gd name="connsiteY834" fmla="*/ 1947658 h 3811116"/>
              <a:gd name="connsiteX835" fmla="*/ 8001648 w 10825551"/>
              <a:gd name="connsiteY835" fmla="*/ 1937317 h 3811116"/>
              <a:gd name="connsiteX836" fmla="*/ 8009842 w 10825551"/>
              <a:gd name="connsiteY836" fmla="*/ 1932886 h 3811116"/>
              <a:gd name="connsiteX837" fmla="*/ 8021551 w 10825551"/>
              <a:gd name="connsiteY837" fmla="*/ 1937317 h 3811116"/>
              <a:gd name="connsiteX838" fmla="*/ 8143310 w 10825551"/>
              <a:gd name="connsiteY838" fmla="*/ 1907774 h 3811116"/>
              <a:gd name="connsiteX839" fmla="*/ 8139799 w 10825551"/>
              <a:gd name="connsiteY839" fmla="*/ 1922546 h 3811116"/>
              <a:gd name="connsiteX840" fmla="*/ 8163214 w 10825551"/>
              <a:gd name="connsiteY840" fmla="*/ 1917376 h 3811116"/>
              <a:gd name="connsiteX841" fmla="*/ 8119896 w 10825551"/>
              <a:gd name="connsiteY841" fmla="*/ 1937317 h 3811116"/>
              <a:gd name="connsiteX842" fmla="*/ 8123992 w 10825551"/>
              <a:gd name="connsiteY842" fmla="*/ 1927716 h 3811116"/>
              <a:gd name="connsiteX843" fmla="*/ 8053160 w 10825551"/>
              <a:gd name="connsiteY843" fmla="*/ 1937317 h 3811116"/>
              <a:gd name="connsiteX844" fmla="*/ 8222338 w 10825551"/>
              <a:gd name="connsiteY844" fmla="*/ 1952829 h 3811116"/>
              <a:gd name="connsiteX845" fmla="*/ 8214142 w 10825551"/>
              <a:gd name="connsiteY845" fmla="*/ 1952829 h 3811116"/>
              <a:gd name="connsiteX846" fmla="*/ 8025648 w 10825551"/>
              <a:gd name="connsiteY846" fmla="*/ 1942488 h 3811116"/>
              <a:gd name="connsiteX847" fmla="*/ 7926718 w 10825551"/>
              <a:gd name="connsiteY847" fmla="*/ 1967600 h 3811116"/>
              <a:gd name="connsiteX848" fmla="*/ 7915010 w 10825551"/>
              <a:gd name="connsiteY848" fmla="*/ 1977202 h 3811116"/>
              <a:gd name="connsiteX849" fmla="*/ 7954817 w 10825551"/>
              <a:gd name="connsiteY849" fmla="*/ 1977202 h 3811116"/>
              <a:gd name="connsiteX850" fmla="*/ 8049063 w 10825551"/>
              <a:gd name="connsiteY850" fmla="*/ 1957260 h 3811116"/>
              <a:gd name="connsiteX851" fmla="*/ 7982330 w 10825551"/>
              <a:gd name="connsiteY851" fmla="*/ 1982372 h 3811116"/>
              <a:gd name="connsiteX852" fmla="*/ 8072479 w 10825551"/>
              <a:gd name="connsiteY852" fmla="*/ 1987542 h 3811116"/>
              <a:gd name="connsiteX853" fmla="*/ 8060772 w 10825551"/>
              <a:gd name="connsiteY853" fmla="*/ 1987542 h 3811116"/>
              <a:gd name="connsiteX854" fmla="*/ 8025648 w 10825551"/>
              <a:gd name="connsiteY854" fmla="*/ 2002313 h 3811116"/>
              <a:gd name="connsiteX855" fmla="*/ 8033258 w 10825551"/>
              <a:gd name="connsiteY855" fmla="*/ 2007483 h 3811116"/>
              <a:gd name="connsiteX856" fmla="*/ 8064868 w 10825551"/>
              <a:gd name="connsiteY856" fmla="*/ 1991974 h 3811116"/>
              <a:gd name="connsiteX857" fmla="*/ 8072479 w 10825551"/>
              <a:gd name="connsiteY857" fmla="*/ 1987542 h 3811116"/>
              <a:gd name="connsiteX858" fmla="*/ 8076577 w 10825551"/>
              <a:gd name="connsiteY858" fmla="*/ 1982372 h 3811116"/>
              <a:gd name="connsiteX859" fmla="*/ 8096480 w 10825551"/>
              <a:gd name="connsiteY859" fmla="*/ 1962430 h 3811116"/>
              <a:gd name="connsiteX860" fmla="*/ 8131603 w 10825551"/>
              <a:gd name="connsiteY860" fmla="*/ 1952829 h 3811116"/>
              <a:gd name="connsiteX861" fmla="*/ 8119896 w 10825551"/>
              <a:gd name="connsiteY861" fmla="*/ 1972031 h 3811116"/>
              <a:gd name="connsiteX862" fmla="*/ 8170824 w 10825551"/>
              <a:gd name="connsiteY862" fmla="*/ 1957260 h 3811116"/>
              <a:gd name="connsiteX863" fmla="*/ 8155604 w 10825551"/>
              <a:gd name="connsiteY863" fmla="*/ 1967600 h 3811116"/>
              <a:gd name="connsiteX864" fmla="*/ 8143310 w 10825551"/>
              <a:gd name="connsiteY864" fmla="*/ 1987542 h 3811116"/>
              <a:gd name="connsiteX865" fmla="*/ 8053160 w 10825551"/>
              <a:gd name="connsiteY865" fmla="*/ 2007483 h 3811116"/>
              <a:gd name="connsiteX866" fmla="*/ 8049063 w 10825551"/>
              <a:gd name="connsiteY866" fmla="*/ 2007483 h 3811116"/>
              <a:gd name="connsiteX867" fmla="*/ 8143310 w 10825551"/>
              <a:gd name="connsiteY867" fmla="*/ 2022255 h 3811116"/>
              <a:gd name="connsiteX868" fmla="*/ 8115798 w 10825551"/>
              <a:gd name="connsiteY868" fmla="*/ 2037027 h 3811116"/>
              <a:gd name="connsiteX869" fmla="*/ 8332390 w 10825551"/>
              <a:gd name="connsiteY869" fmla="*/ 2062139 h 3811116"/>
              <a:gd name="connsiteX870" fmla="*/ 8368099 w 10825551"/>
              <a:gd name="connsiteY870" fmla="*/ 2046629 h 3811116"/>
              <a:gd name="connsiteX871" fmla="*/ 8238144 w 10825551"/>
              <a:gd name="connsiteY871" fmla="*/ 2031857 h 3811116"/>
              <a:gd name="connsiteX872" fmla="*/ 8332390 w 10825551"/>
              <a:gd name="connsiteY872" fmla="*/ 2027426 h 3811116"/>
              <a:gd name="connsiteX873" fmla="*/ 8678940 w 10825551"/>
              <a:gd name="connsiteY873" fmla="*/ 2056969 h 3811116"/>
              <a:gd name="connsiteX874" fmla="*/ 8493957 w 10825551"/>
              <a:gd name="connsiteY874" fmla="*/ 2062139 h 3811116"/>
              <a:gd name="connsiteX875" fmla="*/ 8458835 w 10825551"/>
              <a:gd name="connsiteY875" fmla="*/ 2076911 h 3811116"/>
              <a:gd name="connsiteX876" fmla="*/ 8478153 w 10825551"/>
              <a:gd name="connsiteY876" fmla="*/ 2082081 h 3811116"/>
              <a:gd name="connsiteX877" fmla="*/ 8423126 w 10825551"/>
              <a:gd name="connsiteY877" fmla="*/ 2076911 h 3811116"/>
              <a:gd name="connsiteX878" fmla="*/ 8411417 w 10825551"/>
              <a:gd name="connsiteY878" fmla="*/ 2076911 h 3811116"/>
              <a:gd name="connsiteX879" fmla="*/ 8277364 w 10825551"/>
              <a:gd name="connsiteY879" fmla="*/ 2076911 h 3811116"/>
              <a:gd name="connsiteX880" fmla="*/ 8242240 w 10825551"/>
              <a:gd name="connsiteY880" fmla="*/ 2091683 h 3811116"/>
              <a:gd name="connsiteX881" fmla="*/ 8560692 w 10825551"/>
              <a:gd name="connsiteY881" fmla="*/ 2111625 h 3811116"/>
              <a:gd name="connsiteX882" fmla="*/ 8470541 w 10825551"/>
              <a:gd name="connsiteY882" fmla="*/ 2116056 h 3811116"/>
              <a:gd name="connsiteX883" fmla="*/ 8443029 w 10825551"/>
              <a:gd name="connsiteY883" fmla="*/ 2135998 h 3811116"/>
              <a:gd name="connsiteX884" fmla="*/ 8604595 w 10825551"/>
              <a:gd name="connsiteY884" fmla="*/ 2141168 h 3811116"/>
              <a:gd name="connsiteX885" fmla="*/ 8411417 w 10825551"/>
              <a:gd name="connsiteY885" fmla="*/ 2146338 h 3811116"/>
              <a:gd name="connsiteX886" fmla="*/ 8222338 w 10825551"/>
              <a:gd name="connsiteY886" fmla="*/ 2151508 h 3811116"/>
              <a:gd name="connsiteX887" fmla="*/ 8186630 w 10825551"/>
              <a:gd name="connsiteY887" fmla="*/ 2166280 h 3811116"/>
              <a:gd name="connsiteX888" fmla="*/ 8293170 w 10825551"/>
              <a:gd name="connsiteY888" fmla="*/ 2175882 h 3811116"/>
              <a:gd name="connsiteX889" fmla="*/ 8277364 w 10825551"/>
              <a:gd name="connsiteY889" fmla="*/ 2186222 h 3811116"/>
              <a:gd name="connsiteX890" fmla="*/ 8336488 w 10825551"/>
              <a:gd name="connsiteY890" fmla="*/ 2190654 h 3811116"/>
              <a:gd name="connsiteX891" fmla="*/ 8324782 w 10825551"/>
              <a:gd name="connsiteY891" fmla="*/ 2200994 h 3811116"/>
              <a:gd name="connsiteX892" fmla="*/ 8805384 w 10825551"/>
              <a:gd name="connsiteY892" fmla="*/ 2226106 h 3811116"/>
              <a:gd name="connsiteX893" fmla="*/ 8840507 w 10825551"/>
              <a:gd name="connsiteY893" fmla="*/ 2206164 h 3811116"/>
              <a:gd name="connsiteX894" fmla="*/ 8446541 w 10825551"/>
              <a:gd name="connsiteY894" fmla="*/ 2190654 h 3811116"/>
              <a:gd name="connsiteX895" fmla="*/ 8545471 w 10825551"/>
              <a:gd name="connsiteY895" fmla="*/ 2190654 h 3811116"/>
              <a:gd name="connsiteX896" fmla="*/ 8580595 w 10825551"/>
              <a:gd name="connsiteY896" fmla="*/ 2181052 h 3811116"/>
              <a:gd name="connsiteX897" fmla="*/ 8687136 w 10825551"/>
              <a:gd name="connsiteY897" fmla="*/ 2181052 h 3811116"/>
              <a:gd name="connsiteX898" fmla="*/ 8726356 w 10825551"/>
              <a:gd name="connsiteY898" fmla="*/ 2161110 h 3811116"/>
              <a:gd name="connsiteX899" fmla="*/ 8489860 w 10825551"/>
              <a:gd name="connsiteY899" fmla="*/ 2161110 h 3811116"/>
              <a:gd name="connsiteX900" fmla="*/ 8797188 w 10825551"/>
              <a:gd name="connsiteY900" fmla="*/ 2151508 h 3811116"/>
              <a:gd name="connsiteX901" fmla="*/ 8821189 w 10825551"/>
              <a:gd name="connsiteY901" fmla="*/ 2146338 h 3811116"/>
              <a:gd name="connsiteX902" fmla="*/ 8911338 w 10825551"/>
              <a:gd name="connsiteY902" fmla="*/ 2151508 h 3811116"/>
              <a:gd name="connsiteX903" fmla="*/ 8824701 w 10825551"/>
              <a:gd name="connsiteY903" fmla="*/ 2155940 h 3811116"/>
              <a:gd name="connsiteX904" fmla="*/ 8789578 w 10825551"/>
              <a:gd name="connsiteY904" fmla="*/ 2175882 h 3811116"/>
              <a:gd name="connsiteX905" fmla="*/ 9013781 w 10825551"/>
              <a:gd name="connsiteY905" fmla="*/ 2195824 h 3811116"/>
              <a:gd name="connsiteX906" fmla="*/ 9029586 w 10825551"/>
              <a:gd name="connsiteY906" fmla="*/ 2195824 h 3811116"/>
              <a:gd name="connsiteX907" fmla="*/ 8947047 w 10825551"/>
              <a:gd name="connsiteY907" fmla="*/ 2200994 h 3811116"/>
              <a:gd name="connsiteX908" fmla="*/ 8911338 w 10825551"/>
              <a:gd name="connsiteY908" fmla="*/ 2220936 h 3811116"/>
              <a:gd name="connsiteX909" fmla="*/ 9147834 w 10825551"/>
              <a:gd name="connsiteY909" fmla="*/ 2246048 h 3811116"/>
              <a:gd name="connsiteX910" fmla="*/ 8938851 w 10825551"/>
              <a:gd name="connsiteY910" fmla="*/ 2255649 h 3811116"/>
              <a:gd name="connsiteX911" fmla="*/ 8899631 w 10825551"/>
              <a:gd name="connsiteY911" fmla="*/ 2265251 h 3811116"/>
              <a:gd name="connsiteX912" fmla="*/ 8895533 w 10825551"/>
              <a:gd name="connsiteY912" fmla="*/ 2265251 h 3811116"/>
              <a:gd name="connsiteX913" fmla="*/ 8651427 w 10825551"/>
              <a:gd name="connsiteY913" fmla="*/ 2255649 h 3811116"/>
              <a:gd name="connsiteX914" fmla="*/ 8675428 w 10825551"/>
              <a:gd name="connsiteY914" fmla="*/ 2246048 h 3811116"/>
              <a:gd name="connsiteX915" fmla="*/ 8568888 w 10825551"/>
              <a:gd name="connsiteY915" fmla="*/ 2246048 h 3811116"/>
              <a:gd name="connsiteX916" fmla="*/ 8533179 w 10825551"/>
              <a:gd name="connsiteY916" fmla="*/ 2265251 h 3811116"/>
              <a:gd name="connsiteX917" fmla="*/ 8560692 w 10825551"/>
              <a:gd name="connsiteY917" fmla="*/ 2265251 h 3811116"/>
              <a:gd name="connsiteX918" fmla="*/ 8537277 w 10825551"/>
              <a:gd name="connsiteY918" fmla="*/ 2270421 h 3811116"/>
              <a:gd name="connsiteX919" fmla="*/ 8502154 w 10825551"/>
              <a:gd name="connsiteY919" fmla="*/ 2285193 h 3811116"/>
              <a:gd name="connsiteX920" fmla="*/ 8781384 w 10825551"/>
              <a:gd name="connsiteY920" fmla="*/ 2305135 h 3811116"/>
              <a:gd name="connsiteX921" fmla="*/ 8749770 w 10825551"/>
              <a:gd name="connsiteY921" fmla="*/ 2319907 h 3811116"/>
              <a:gd name="connsiteX922" fmla="*/ 8379808 w 10825551"/>
              <a:gd name="connsiteY922" fmla="*/ 2334679 h 3811116"/>
              <a:gd name="connsiteX923" fmla="*/ 8344098 w 10825551"/>
              <a:gd name="connsiteY923" fmla="*/ 2350189 h 3811116"/>
              <a:gd name="connsiteX924" fmla="*/ 8557180 w 10825551"/>
              <a:gd name="connsiteY924" fmla="*/ 2354620 h 3811116"/>
              <a:gd name="connsiteX925" fmla="*/ 8427223 w 10825551"/>
              <a:gd name="connsiteY925" fmla="*/ 2374562 h 3811116"/>
              <a:gd name="connsiteX926" fmla="*/ 8411417 w 10825551"/>
              <a:gd name="connsiteY926" fmla="*/ 2384902 h 3811116"/>
              <a:gd name="connsiteX927" fmla="*/ 8604595 w 10825551"/>
              <a:gd name="connsiteY927" fmla="*/ 2390072 h 3811116"/>
              <a:gd name="connsiteX928" fmla="*/ 8608108 w 10825551"/>
              <a:gd name="connsiteY928" fmla="*/ 2394504 h 3811116"/>
              <a:gd name="connsiteX929" fmla="*/ 8623914 w 10825551"/>
              <a:gd name="connsiteY929" fmla="*/ 2394504 h 3811116"/>
              <a:gd name="connsiteX930" fmla="*/ 8600497 w 10825551"/>
              <a:gd name="connsiteY930" fmla="*/ 2409276 h 3811116"/>
              <a:gd name="connsiteX931" fmla="*/ 8812995 w 10825551"/>
              <a:gd name="connsiteY931" fmla="*/ 2424786 h 3811116"/>
              <a:gd name="connsiteX932" fmla="*/ 8852214 w 10825551"/>
              <a:gd name="connsiteY932" fmla="*/ 2414446 h 3811116"/>
              <a:gd name="connsiteX933" fmla="*/ 8876217 w 10825551"/>
              <a:gd name="connsiteY933" fmla="*/ 2414446 h 3811116"/>
              <a:gd name="connsiteX934" fmla="*/ 8919534 w 10825551"/>
              <a:gd name="connsiteY934" fmla="*/ 2429217 h 3811116"/>
              <a:gd name="connsiteX935" fmla="*/ 8812995 w 10825551"/>
              <a:gd name="connsiteY935" fmla="*/ 2439558 h 3811116"/>
              <a:gd name="connsiteX936" fmla="*/ 8781384 w 10825551"/>
              <a:gd name="connsiteY936" fmla="*/ 2454330 h 3811116"/>
              <a:gd name="connsiteX937" fmla="*/ 8986268 w 10825551"/>
              <a:gd name="connsiteY937" fmla="*/ 2464670 h 3811116"/>
              <a:gd name="connsiteX938" fmla="*/ 8990366 w 10825551"/>
              <a:gd name="connsiteY938" fmla="*/ 2469101 h 3811116"/>
              <a:gd name="connsiteX939" fmla="*/ 8844604 w 10825551"/>
              <a:gd name="connsiteY939" fmla="*/ 2483873 h 3811116"/>
              <a:gd name="connsiteX940" fmla="*/ 8808894 w 10825551"/>
              <a:gd name="connsiteY940" fmla="*/ 2503815 h 3811116"/>
              <a:gd name="connsiteX941" fmla="*/ 9171249 w 10825551"/>
              <a:gd name="connsiteY941" fmla="*/ 2514155 h 3811116"/>
              <a:gd name="connsiteX942" fmla="*/ 9191153 w 10825551"/>
              <a:gd name="connsiteY942" fmla="*/ 2519325 h 3811116"/>
              <a:gd name="connsiteX943" fmla="*/ 9222764 w 10825551"/>
              <a:gd name="connsiteY943" fmla="*/ 2523757 h 3811116"/>
              <a:gd name="connsiteX944" fmla="*/ 9187055 w 10825551"/>
              <a:gd name="connsiteY944" fmla="*/ 2534097 h 3811116"/>
              <a:gd name="connsiteX945" fmla="*/ 9159542 w 10825551"/>
              <a:gd name="connsiteY945" fmla="*/ 2548869 h 3811116"/>
              <a:gd name="connsiteX946" fmla="*/ 9364427 w 10825551"/>
              <a:gd name="connsiteY946" fmla="*/ 2558470 h 3811116"/>
              <a:gd name="connsiteX947" fmla="*/ 9572826 w 10825551"/>
              <a:gd name="connsiteY947" fmla="*/ 2558470 h 3811116"/>
              <a:gd name="connsiteX948" fmla="*/ 9585119 w 10825551"/>
              <a:gd name="connsiteY948" fmla="*/ 2558470 h 3811116"/>
              <a:gd name="connsiteX949" fmla="*/ 9289499 w 10825551"/>
              <a:gd name="connsiteY949" fmla="*/ 2588753 h 3811116"/>
              <a:gd name="connsiteX950" fmla="*/ 9344525 w 10825551"/>
              <a:gd name="connsiteY950" fmla="*/ 2583583 h 3811116"/>
              <a:gd name="connsiteX951" fmla="*/ 9336914 w 10825551"/>
              <a:gd name="connsiteY951" fmla="*/ 2588753 h 3811116"/>
              <a:gd name="connsiteX952" fmla="*/ 9253790 w 10825551"/>
              <a:gd name="connsiteY952" fmla="*/ 2593184 h 3811116"/>
              <a:gd name="connsiteX953" fmla="*/ 9242081 w 10825551"/>
              <a:gd name="connsiteY953" fmla="*/ 2608695 h 3811116"/>
              <a:gd name="connsiteX954" fmla="*/ 9124419 w 10825551"/>
              <a:gd name="connsiteY954" fmla="*/ 2613126 h 3811116"/>
              <a:gd name="connsiteX955" fmla="*/ 9108614 w 10825551"/>
              <a:gd name="connsiteY955" fmla="*/ 2613126 h 3811116"/>
              <a:gd name="connsiteX956" fmla="*/ 9120323 w 10825551"/>
              <a:gd name="connsiteY956" fmla="*/ 2608695 h 3811116"/>
              <a:gd name="connsiteX957" fmla="*/ 9100418 w 10825551"/>
              <a:gd name="connsiteY957" fmla="*/ 2608695 h 3811116"/>
              <a:gd name="connsiteX958" fmla="*/ 9120323 w 10825551"/>
              <a:gd name="connsiteY958" fmla="*/ 2598355 h 3811116"/>
              <a:gd name="connsiteX959" fmla="*/ 9127931 w 10825551"/>
              <a:gd name="connsiteY959" fmla="*/ 2598355 h 3811116"/>
              <a:gd name="connsiteX960" fmla="*/ 9155444 w 10825551"/>
              <a:gd name="connsiteY960" fmla="*/ 2578413 h 3811116"/>
              <a:gd name="connsiteX961" fmla="*/ 8986268 w 10825551"/>
              <a:gd name="connsiteY961" fmla="*/ 2588753 h 3811116"/>
              <a:gd name="connsiteX962" fmla="*/ 9143738 w 10825551"/>
              <a:gd name="connsiteY962" fmla="*/ 2573242 h 3811116"/>
              <a:gd name="connsiteX963" fmla="*/ 9175349 w 10825551"/>
              <a:gd name="connsiteY963" fmla="*/ 2553300 h 3811116"/>
              <a:gd name="connsiteX964" fmla="*/ 9100637 w 10825551"/>
              <a:gd name="connsiteY964" fmla="*/ 2555886 h 3811116"/>
              <a:gd name="connsiteX965" fmla="*/ 9055186 w 10825551"/>
              <a:gd name="connsiteY965" fmla="*/ 2557449 h 3811116"/>
              <a:gd name="connsiteX966" fmla="*/ 9064326 w 10825551"/>
              <a:gd name="connsiteY966" fmla="*/ 2553174 h 3811116"/>
              <a:gd name="connsiteX967" fmla="*/ 9092808 w 10825551"/>
              <a:gd name="connsiteY967" fmla="*/ 2538529 h 3811116"/>
              <a:gd name="connsiteX968" fmla="*/ 8805384 w 10825551"/>
              <a:gd name="connsiteY968" fmla="*/ 2528927 h 3811116"/>
              <a:gd name="connsiteX969" fmla="*/ 8742162 w 10825551"/>
              <a:gd name="connsiteY969" fmla="*/ 2523757 h 3811116"/>
              <a:gd name="connsiteX970" fmla="*/ 8706453 w 10825551"/>
              <a:gd name="connsiteY970" fmla="*/ 2538529 h 3811116"/>
              <a:gd name="connsiteX971" fmla="*/ 8762065 w 10825551"/>
              <a:gd name="connsiteY971" fmla="*/ 2543698 h 3811116"/>
              <a:gd name="connsiteX972" fmla="*/ 8824701 w 10825551"/>
              <a:gd name="connsiteY972" fmla="*/ 2548869 h 3811116"/>
              <a:gd name="connsiteX973" fmla="*/ 8832895 w 10825551"/>
              <a:gd name="connsiteY973" fmla="*/ 2548869 h 3811116"/>
              <a:gd name="connsiteX974" fmla="*/ 8966366 w 10825551"/>
              <a:gd name="connsiteY974" fmla="*/ 2548869 h 3811116"/>
              <a:gd name="connsiteX975" fmla="*/ 8844604 w 10825551"/>
              <a:gd name="connsiteY975" fmla="*/ 2553300 h 3811116"/>
              <a:gd name="connsiteX976" fmla="*/ 8722260 w 10825551"/>
              <a:gd name="connsiteY976" fmla="*/ 2563641 h 3811116"/>
              <a:gd name="connsiteX977" fmla="*/ 8690646 w 10825551"/>
              <a:gd name="connsiteY977" fmla="*/ 2578413 h 3811116"/>
              <a:gd name="connsiteX978" fmla="*/ 8828799 w 10825551"/>
              <a:gd name="connsiteY978" fmla="*/ 2583583 h 3811116"/>
              <a:gd name="connsiteX979" fmla="*/ 8962851 w 10825551"/>
              <a:gd name="connsiteY979" fmla="*/ 2578413 h 3811116"/>
              <a:gd name="connsiteX980" fmla="*/ 8919534 w 10825551"/>
              <a:gd name="connsiteY980" fmla="*/ 2588753 h 3811116"/>
              <a:gd name="connsiteX981" fmla="*/ 8895533 w 10825551"/>
              <a:gd name="connsiteY981" fmla="*/ 2603524 h 3811116"/>
              <a:gd name="connsiteX982" fmla="*/ 8935341 w 10825551"/>
              <a:gd name="connsiteY982" fmla="*/ 2603524 h 3811116"/>
              <a:gd name="connsiteX983" fmla="*/ 8927144 w 10825551"/>
              <a:gd name="connsiteY983" fmla="*/ 2608695 h 3811116"/>
              <a:gd name="connsiteX984" fmla="*/ 8773771 w 10825551"/>
              <a:gd name="connsiteY984" fmla="*/ 2608695 h 3811116"/>
              <a:gd name="connsiteX985" fmla="*/ 8694745 w 10825551"/>
              <a:gd name="connsiteY985" fmla="*/ 2608695 h 3811116"/>
              <a:gd name="connsiteX986" fmla="*/ 8694745 w 10825551"/>
              <a:gd name="connsiteY986" fmla="*/ 2613126 h 3811116"/>
              <a:gd name="connsiteX987" fmla="*/ 8757969 w 10825551"/>
              <a:gd name="connsiteY987" fmla="*/ 2613126 h 3811116"/>
              <a:gd name="connsiteX988" fmla="*/ 8738064 w 10825551"/>
              <a:gd name="connsiteY988" fmla="*/ 2623466 h 3811116"/>
              <a:gd name="connsiteX989" fmla="*/ 8848702 w 10825551"/>
              <a:gd name="connsiteY989" fmla="*/ 2627898 h 3811116"/>
              <a:gd name="connsiteX990" fmla="*/ 8832895 w 10825551"/>
              <a:gd name="connsiteY990" fmla="*/ 2638238 h 3811116"/>
              <a:gd name="connsiteX991" fmla="*/ 8879727 w 10825551"/>
              <a:gd name="connsiteY991" fmla="*/ 2638238 h 3811116"/>
              <a:gd name="connsiteX992" fmla="*/ 8877313 w 10825551"/>
              <a:gd name="connsiteY992" fmla="*/ 2638884 h 3811116"/>
              <a:gd name="connsiteX993" fmla="*/ 8861740 w 10825551"/>
              <a:gd name="connsiteY993" fmla="*/ 2643052 h 3811116"/>
              <a:gd name="connsiteX994" fmla="*/ 8848702 w 10825551"/>
              <a:gd name="connsiteY994" fmla="*/ 2643408 h 3811116"/>
              <a:gd name="connsiteX995" fmla="*/ 8856312 w 10825551"/>
              <a:gd name="connsiteY995" fmla="*/ 2643408 h 3811116"/>
              <a:gd name="connsiteX996" fmla="*/ 8860410 w 10825551"/>
              <a:gd name="connsiteY996" fmla="*/ 2643408 h 3811116"/>
              <a:gd name="connsiteX997" fmla="*/ 8861740 w 10825551"/>
              <a:gd name="connsiteY997" fmla="*/ 2643052 h 3811116"/>
              <a:gd name="connsiteX998" fmla="*/ 8967170 w 10825551"/>
              <a:gd name="connsiteY998" fmla="*/ 2640177 h 3811116"/>
              <a:gd name="connsiteX999" fmla="*/ 9088710 w 10825551"/>
              <a:gd name="connsiteY999" fmla="*/ 2633068 h 3811116"/>
              <a:gd name="connsiteX1000" fmla="*/ 9159542 w 10825551"/>
              <a:gd name="connsiteY1000" fmla="*/ 2633068 h 3811116"/>
              <a:gd name="connsiteX1001" fmla="*/ 9132029 w 10825551"/>
              <a:gd name="connsiteY1001" fmla="*/ 2647840 h 3811116"/>
              <a:gd name="connsiteX1002" fmla="*/ 9165397 w 10825551"/>
              <a:gd name="connsiteY1002" fmla="*/ 2643962 h 3811116"/>
              <a:gd name="connsiteX1003" fmla="*/ 9178279 w 10825551"/>
              <a:gd name="connsiteY1003" fmla="*/ 2643748 h 3811116"/>
              <a:gd name="connsiteX1004" fmla="*/ 9168762 w 10825551"/>
              <a:gd name="connsiteY1004" fmla="*/ 2646524 h 3811116"/>
              <a:gd name="connsiteX1005" fmla="*/ 9143738 w 10825551"/>
              <a:gd name="connsiteY1005" fmla="*/ 2663350 h 3811116"/>
              <a:gd name="connsiteX1006" fmla="*/ 9266082 w 10825551"/>
              <a:gd name="connsiteY1006" fmla="*/ 2663350 h 3811116"/>
              <a:gd name="connsiteX1007" fmla="*/ 9242081 w 10825551"/>
              <a:gd name="connsiteY1007" fmla="*/ 2683292 h 3811116"/>
              <a:gd name="connsiteX1008" fmla="*/ 9470969 w 10825551"/>
              <a:gd name="connsiteY1008" fmla="*/ 2678122 h 3811116"/>
              <a:gd name="connsiteX1009" fmla="*/ 9510188 w 10825551"/>
              <a:gd name="connsiteY1009" fmla="*/ 2658180 h 3811116"/>
              <a:gd name="connsiteX1010" fmla="*/ 9466871 w 10825551"/>
              <a:gd name="connsiteY1010" fmla="*/ 2663350 h 3811116"/>
              <a:gd name="connsiteX1011" fmla="*/ 9446968 w 10825551"/>
              <a:gd name="connsiteY1011" fmla="*/ 2667782 h 3811116"/>
              <a:gd name="connsiteX1012" fmla="*/ 9399550 w 10825551"/>
              <a:gd name="connsiteY1012" fmla="*/ 2663350 h 3811116"/>
              <a:gd name="connsiteX1013" fmla="*/ 9376136 w 10825551"/>
              <a:gd name="connsiteY1013" fmla="*/ 2663350 h 3811116"/>
              <a:gd name="connsiteX1014" fmla="*/ 9368525 w 10825551"/>
              <a:gd name="connsiteY1014" fmla="*/ 2663350 h 3811116"/>
              <a:gd name="connsiteX1015" fmla="*/ 9348623 w 10825551"/>
              <a:gd name="connsiteY1015" fmla="*/ 2663350 h 3811116"/>
              <a:gd name="connsiteX1016" fmla="*/ 9360329 w 10825551"/>
              <a:gd name="connsiteY1016" fmla="*/ 2653010 h 3811116"/>
              <a:gd name="connsiteX1017" fmla="*/ 9435260 w 10825551"/>
              <a:gd name="connsiteY1017" fmla="*/ 2653010 h 3811116"/>
              <a:gd name="connsiteX1018" fmla="*/ 9466871 w 10825551"/>
              <a:gd name="connsiteY1018" fmla="*/ 2643408 h 3811116"/>
              <a:gd name="connsiteX1019" fmla="*/ 9836835 w 10825551"/>
              <a:gd name="connsiteY1019" fmla="*/ 2623466 h 3811116"/>
              <a:gd name="connsiteX1020" fmla="*/ 9640144 w 10825551"/>
              <a:gd name="connsiteY1020" fmla="*/ 2653010 h 3811116"/>
              <a:gd name="connsiteX1021" fmla="*/ 9604435 w 10825551"/>
              <a:gd name="connsiteY1021" fmla="*/ 2672951 h 3811116"/>
              <a:gd name="connsiteX1022" fmla="*/ 9624338 w 10825551"/>
              <a:gd name="connsiteY1022" fmla="*/ 2672951 h 3811116"/>
              <a:gd name="connsiteX1023" fmla="*/ 9569312 w 10825551"/>
              <a:gd name="connsiteY1023" fmla="*/ 2678122 h 3811116"/>
              <a:gd name="connsiteX1024" fmla="*/ 9553507 w 10825551"/>
              <a:gd name="connsiteY1024" fmla="*/ 2683292 h 3811116"/>
              <a:gd name="connsiteX1025" fmla="*/ 9514286 w 10825551"/>
              <a:gd name="connsiteY1025" fmla="*/ 2687723 h 3811116"/>
              <a:gd name="connsiteX1026" fmla="*/ 9647755 w 10825551"/>
              <a:gd name="connsiteY1026" fmla="*/ 2687723 h 3811116"/>
              <a:gd name="connsiteX1027" fmla="*/ 9620242 w 10825551"/>
              <a:gd name="connsiteY1027" fmla="*/ 2692894 h 3811116"/>
              <a:gd name="connsiteX1028" fmla="*/ 9596827 w 10825551"/>
              <a:gd name="connsiteY1028" fmla="*/ 2702496 h 3811116"/>
              <a:gd name="connsiteX1029" fmla="*/ 9714489 w 10825551"/>
              <a:gd name="connsiteY1029" fmla="*/ 2692894 h 3811116"/>
              <a:gd name="connsiteX1030" fmla="*/ 9620242 w 10825551"/>
              <a:gd name="connsiteY1030" fmla="*/ 2712836 h 3811116"/>
              <a:gd name="connsiteX1031" fmla="*/ 9734392 w 10825551"/>
              <a:gd name="connsiteY1031" fmla="*/ 2712836 h 3811116"/>
              <a:gd name="connsiteX1032" fmla="*/ 9746100 w 10825551"/>
              <a:gd name="connsiteY1032" fmla="*/ 2718006 h 3811116"/>
              <a:gd name="connsiteX1033" fmla="*/ 9761905 w 10825551"/>
              <a:gd name="connsiteY1033" fmla="*/ 2718006 h 3811116"/>
              <a:gd name="connsiteX1034" fmla="*/ 9750198 w 10825551"/>
              <a:gd name="connsiteY1034" fmla="*/ 2722437 h 3811116"/>
              <a:gd name="connsiteX1035" fmla="*/ 9734392 w 10825551"/>
              <a:gd name="connsiteY1035" fmla="*/ 2722437 h 3811116"/>
              <a:gd name="connsiteX1036" fmla="*/ 9620242 w 10825551"/>
              <a:gd name="connsiteY1036" fmla="*/ 2742379 h 3811116"/>
              <a:gd name="connsiteX1037" fmla="*/ 9600337 w 10825551"/>
              <a:gd name="connsiteY1037" fmla="*/ 2757151 h 3811116"/>
              <a:gd name="connsiteX1038" fmla="*/ 9691074 w 10825551"/>
              <a:gd name="connsiteY1038" fmla="*/ 2752719 h 3811116"/>
              <a:gd name="connsiteX1039" fmla="*/ 9675268 w 10825551"/>
              <a:gd name="connsiteY1039" fmla="*/ 2757151 h 3811116"/>
              <a:gd name="connsiteX1040" fmla="*/ 9679366 w 10825551"/>
              <a:gd name="connsiteY1040" fmla="*/ 2757151 h 3811116"/>
              <a:gd name="connsiteX1041" fmla="*/ 9750198 w 10825551"/>
              <a:gd name="connsiteY1041" fmla="*/ 2757151 h 3811116"/>
              <a:gd name="connsiteX1042" fmla="*/ 9856738 w 10825551"/>
              <a:gd name="connsiteY1042" fmla="*/ 2742379 h 3811116"/>
              <a:gd name="connsiteX1043" fmla="*/ 9891859 w 10825551"/>
              <a:gd name="connsiteY1043" fmla="*/ 2718006 h 3811116"/>
              <a:gd name="connsiteX1044" fmla="*/ 9644242 w 10825551"/>
              <a:gd name="connsiteY1044" fmla="*/ 2752719 h 3811116"/>
              <a:gd name="connsiteX1045" fmla="*/ 9966790 w 10825551"/>
              <a:gd name="connsiteY1045" fmla="*/ 2698064 h 3811116"/>
              <a:gd name="connsiteX1046" fmla="*/ 9990790 w 10825551"/>
              <a:gd name="connsiteY1046" fmla="*/ 2687723 h 3811116"/>
              <a:gd name="connsiteX1047" fmla="*/ 10085040 w 10825551"/>
              <a:gd name="connsiteY1047" fmla="*/ 2678122 h 3811116"/>
              <a:gd name="connsiteX1048" fmla="*/ 9994305 w 10825551"/>
              <a:gd name="connsiteY1048" fmla="*/ 2698064 h 3811116"/>
              <a:gd name="connsiteX1049" fmla="*/ 9962692 w 10825551"/>
              <a:gd name="connsiteY1049" fmla="*/ 2722437 h 3811116"/>
              <a:gd name="connsiteX1050" fmla="*/ 10199189 w 10825551"/>
              <a:gd name="connsiteY1050" fmla="*/ 2707665 h 3811116"/>
              <a:gd name="connsiteX1051" fmla="*/ 10214994 w 10825551"/>
              <a:gd name="connsiteY1051" fmla="*/ 2707665 h 3811116"/>
              <a:gd name="connsiteX1052" fmla="*/ 10128357 w 10825551"/>
              <a:gd name="connsiteY1052" fmla="*/ 2727608 h 3811116"/>
              <a:gd name="connsiteX1053" fmla="*/ 10092648 w 10825551"/>
              <a:gd name="connsiteY1053" fmla="*/ 2747549 h 3811116"/>
              <a:gd name="connsiteX1054" fmla="*/ 10340852 w 10825551"/>
              <a:gd name="connsiteY1054" fmla="*/ 2737948 h 3811116"/>
              <a:gd name="connsiteX1055" fmla="*/ 10124259 w 10825551"/>
              <a:gd name="connsiteY1055" fmla="*/ 2777093 h 3811116"/>
              <a:gd name="connsiteX1056" fmla="*/ 10085040 w 10825551"/>
              <a:gd name="connsiteY1056" fmla="*/ 2797035 h 3811116"/>
              <a:gd name="connsiteX1057" fmla="*/ 10080939 w 10825551"/>
              <a:gd name="connsiteY1057" fmla="*/ 2797035 h 3811116"/>
              <a:gd name="connsiteX1058" fmla="*/ 9848542 w 10825551"/>
              <a:gd name="connsiteY1058" fmla="*/ 2822147 h 3811116"/>
              <a:gd name="connsiteX1059" fmla="*/ 9884251 w 10825551"/>
              <a:gd name="connsiteY1059" fmla="*/ 2822147 h 3811116"/>
              <a:gd name="connsiteX1060" fmla="*/ 9699268 w 10825551"/>
              <a:gd name="connsiteY1060" fmla="*/ 2846520 h 3811116"/>
              <a:gd name="connsiteX1061" fmla="*/ 9730294 w 10825551"/>
              <a:gd name="connsiteY1061" fmla="*/ 2846520 h 3811116"/>
              <a:gd name="connsiteX1062" fmla="*/ 9706879 w 10825551"/>
              <a:gd name="connsiteY1062" fmla="*/ 2851690 h 3811116"/>
              <a:gd name="connsiteX1063" fmla="*/ 9667657 w 10825551"/>
              <a:gd name="connsiteY1063" fmla="*/ 2871632 h 3811116"/>
              <a:gd name="connsiteX1064" fmla="*/ 9781809 w 10825551"/>
              <a:gd name="connsiteY1064" fmla="*/ 2871632 h 3811116"/>
              <a:gd name="connsiteX1065" fmla="*/ 9730294 w 10825551"/>
              <a:gd name="connsiteY1065" fmla="*/ 2876802 h 3811116"/>
              <a:gd name="connsiteX1066" fmla="*/ 9962692 w 10825551"/>
              <a:gd name="connsiteY1066" fmla="*/ 2851690 h 3811116"/>
              <a:gd name="connsiteX1067" fmla="*/ 9931666 w 10825551"/>
              <a:gd name="connsiteY1067" fmla="*/ 2871632 h 3811116"/>
              <a:gd name="connsiteX1068" fmla="*/ 9545311 w 10825551"/>
              <a:gd name="connsiteY1068" fmla="*/ 2941059 h 3811116"/>
              <a:gd name="connsiteX1069" fmla="*/ 9510188 w 10825551"/>
              <a:gd name="connsiteY1069" fmla="*/ 2961001 h 3811116"/>
              <a:gd name="connsiteX1070" fmla="*/ 9734392 w 10825551"/>
              <a:gd name="connsiteY1070" fmla="*/ 2931458 h 3811116"/>
              <a:gd name="connsiteX1071" fmla="*/ 9600337 w 10825551"/>
              <a:gd name="connsiteY1071" fmla="*/ 2971342 h 3811116"/>
              <a:gd name="connsiteX1072" fmla="*/ 9581020 w 10825551"/>
              <a:gd name="connsiteY1072" fmla="*/ 2986114 h 3811116"/>
              <a:gd name="connsiteX1073" fmla="*/ 9785907 w 10825551"/>
              <a:gd name="connsiteY1073" fmla="*/ 2961001 h 3811116"/>
              <a:gd name="connsiteX1074" fmla="*/ 9789418 w 10825551"/>
              <a:gd name="connsiteY1074" fmla="*/ 2966171 h 3811116"/>
              <a:gd name="connsiteX1075" fmla="*/ 9791906 w 10825551"/>
              <a:gd name="connsiteY1075" fmla="*/ 2966171 h 3811116"/>
              <a:gd name="connsiteX1076" fmla="*/ 9805224 w 10825551"/>
              <a:gd name="connsiteY1076" fmla="*/ 2966171 h 3811116"/>
              <a:gd name="connsiteX1077" fmla="*/ 9781809 w 10825551"/>
              <a:gd name="connsiteY1077" fmla="*/ 2986114 h 3811116"/>
              <a:gd name="connsiteX1078" fmla="*/ 10010109 w 10825551"/>
              <a:gd name="connsiteY1078" fmla="*/ 2971342 h 3811116"/>
              <a:gd name="connsiteX1079" fmla="*/ 10045816 w 10825551"/>
              <a:gd name="connsiteY1079" fmla="*/ 2951399 h 3811116"/>
              <a:gd name="connsiteX1080" fmla="*/ 10073331 w 10825551"/>
              <a:gd name="connsiteY1080" fmla="*/ 2946230 h 3811116"/>
              <a:gd name="connsiteX1081" fmla="*/ 10120163 w 10825551"/>
              <a:gd name="connsiteY1081" fmla="*/ 2956570 h 3811116"/>
              <a:gd name="connsiteX1082" fmla="*/ 10010109 w 10825551"/>
              <a:gd name="connsiteY1082" fmla="*/ 2980943 h 3811116"/>
              <a:gd name="connsiteX1083" fmla="*/ 9974986 w 10825551"/>
              <a:gd name="connsiteY1083" fmla="*/ 3000885 h 3811116"/>
              <a:gd name="connsiteX1084" fmla="*/ 10191579 w 10825551"/>
              <a:gd name="connsiteY1084" fmla="*/ 2980943 h 3811116"/>
              <a:gd name="connsiteX1085" fmla="*/ 10199189 w 10825551"/>
              <a:gd name="connsiteY1085" fmla="*/ 2986114 h 3811116"/>
              <a:gd name="connsiteX1086" fmla="*/ 10045816 w 10825551"/>
              <a:gd name="connsiteY1086" fmla="*/ 3025997 h 3811116"/>
              <a:gd name="connsiteX1087" fmla="*/ 10010109 w 10825551"/>
              <a:gd name="connsiteY1087" fmla="*/ 3045939 h 3811116"/>
              <a:gd name="connsiteX1088" fmla="*/ 10392366 w 10825551"/>
              <a:gd name="connsiteY1088" fmla="*/ 3000885 h 3811116"/>
              <a:gd name="connsiteX1089" fmla="*/ 10411685 w 10825551"/>
              <a:gd name="connsiteY1089" fmla="*/ 3000885 h 3811116"/>
              <a:gd name="connsiteX1090" fmla="*/ 10443294 w 10825551"/>
              <a:gd name="connsiteY1090" fmla="*/ 3006055 h 3811116"/>
              <a:gd name="connsiteX1091" fmla="*/ 10411685 w 10825551"/>
              <a:gd name="connsiteY1091" fmla="*/ 3015657 h 3811116"/>
              <a:gd name="connsiteX1092" fmla="*/ 10384170 w 10825551"/>
              <a:gd name="connsiteY1092" fmla="*/ 3040769 h 3811116"/>
              <a:gd name="connsiteX1093" fmla="*/ 10596667 w 10825551"/>
              <a:gd name="connsiteY1093" fmla="*/ 3020827 h 3811116"/>
              <a:gd name="connsiteX1094" fmla="*/ 10813258 w 10825551"/>
              <a:gd name="connsiteY1094" fmla="*/ 2986114 h 3811116"/>
              <a:gd name="connsiteX1095" fmla="*/ 10825551 w 10825551"/>
              <a:gd name="connsiteY1095" fmla="*/ 2986114 h 3811116"/>
              <a:gd name="connsiteX1096" fmla="*/ 10506518 w 10825551"/>
              <a:gd name="connsiteY1096" fmla="*/ 3060711 h 3811116"/>
              <a:gd name="connsiteX1097" fmla="*/ 10470809 w 10825551"/>
              <a:gd name="connsiteY1097" fmla="*/ 3085084 h 3811116"/>
              <a:gd name="connsiteX1098" fmla="*/ 10349046 w 10825551"/>
              <a:gd name="connsiteY1098" fmla="*/ 3110196 h 3811116"/>
              <a:gd name="connsiteX1099" fmla="*/ 10333242 w 10825551"/>
              <a:gd name="connsiteY1099" fmla="*/ 3110196 h 3811116"/>
              <a:gd name="connsiteX1100" fmla="*/ 10349046 w 10825551"/>
              <a:gd name="connsiteY1100" fmla="*/ 3095424 h 3811116"/>
              <a:gd name="connsiteX1101" fmla="*/ 10321535 w 10825551"/>
              <a:gd name="connsiteY1101" fmla="*/ 3100595 h 3811116"/>
              <a:gd name="connsiteX1102" fmla="*/ 10352561 w 10825551"/>
              <a:gd name="connsiteY1102" fmla="*/ 3090254 h 3811116"/>
              <a:gd name="connsiteX1103" fmla="*/ 10380659 w 10825551"/>
              <a:gd name="connsiteY1103" fmla="*/ 3070312 h 3811116"/>
              <a:gd name="connsiteX1104" fmla="*/ 10203288 w 10825551"/>
              <a:gd name="connsiteY1104" fmla="*/ 3105026 h 3811116"/>
              <a:gd name="connsiteX1105" fmla="*/ 10364853 w 10825551"/>
              <a:gd name="connsiteY1105" fmla="*/ 3065143 h 3811116"/>
              <a:gd name="connsiteX1106" fmla="*/ 10399976 w 10825551"/>
              <a:gd name="connsiteY1106" fmla="*/ 3040769 h 3811116"/>
              <a:gd name="connsiteX1107" fmla="*/ 10242507 w 10825551"/>
              <a:gd name="connsiteY1107" fmla="*/ 3070312 h 3811116"/>
              <a:gd name="connsiteX1108" fmla="*/ 10274118 w 10825551"/>
              <a:gd name="connsiteY1108" fmla="*/ 3060711 h 3811116"/>
              <a:gd name="connsiteX1109" fmla="*/ 10309241 w 10825551"/>
              <a:gd name="connsiteY1109" fmla="*/ 3040769 h 3811116"/>
              <a:gd name="connsiteX1110" fmla="*/ 10010109 w 10825551"/>
              <a:gd name="connsiteY1110" fmla="*/ 3070312 h 3811116"/>
              <a:gd name="connsiteX1111" fmla="*/ 9943375 w 10825551"/>
              <a:gd name="connsiteY1111" fmla="*/ 3075482 h 3811116"/>
              <a:gd name="connsiteX1112" fmla="*/ 9903568 w 10825551"/>
              <a:gd name="connsiteY1112" fmla="*/ 3095424 h 3811116"/>
              <a:gd name="connsiteX1113" fmla="*/ 9966790 w 10825551"/>
              <a:gd name="connsiteY1113" fmla="*/ 3090254 h 3811116"/>
              <a:gd name="connsiteX1114" fmla="*/ 10030014 w 10825551"/>
              <a:gd name="connsiteY1114" fmla="*/ 3085084 h 3811116"/>
              <a:gd name="connsiteX1115" fmla="*/ 10037622 w 10825551"/>
              <a:gd name="connsiteY1115" fmla="*/ 3085084 h 3811116"/>
              <a:gd name="connsiteX1116" fmla="*/ 10179287 w 10825551"/>
              <a:gd name="connsiteY1116" fmla="*/ 3065143 h 3811116"/>
              <a:gd name="connsiteX1117" fmla="*/ 10053427 w 10825551"/>
              <a:gd name="connsiteY1117" fmla="*/ 3090254 h 3811116"/>
              <a:gd name="connsiteX1118" fmla="*/ 9927568 w 10825551"/>
              <a:gd name="connsiteY1118" fmla="*/ 3115366 h 3811116"/>
              <a:gd name="connsiteX1119" fmla="*/ 9891859 w 10825551"/>
              <a:gd name="connsiteY1119" fmla="*/ 3139739 h 3811116"/>
              <a:gd name="connsiteX1120" fmla="*/ 10037622 w 10825551"/>
              <a:gd name="connsiteY1120" fmla="*/ 3124968 h 3811116"/>
              <a:gd name="connsiteX1121" fmla="*/ 10179287 w 10825551"/>
              <a:gd name="connsiteY1121" fmla="*/ 3100595 h 3811116"/>
              <a:gd name="connsiteX1122" fmla="*/ 10132455 w 10825551"/>
              <a:gd name="connsiteY1122" fmla="*/ 3115366 h 3811116"/>
              <a:gd name="connsiteX1123" fmla="*/ 10112550 w 10825551"/>
              <a:gd name="connsiteY1123" fmla="*/ 3135308 h 3811116"/>
              <a:gd name="connsiteX1124" fmla="*/ 10130625 w 10825551"/>
              <a:gd name="connsiteY1124" fmla="*/ 3130784 h 3811116"/>
              <a:gd name="connsiteX1125" fmla="*/ 10142532 w 10825551"/>
              <a:gd name="connsiteY1125" fmla="*/ 3130420 h 3811116"/>
              <a:gd name="connsiteX1126" fmla="*/ 10062062 w 10825551"/>
              <a:gd name="connsiteY1126" fmla="*/ 3144355 h 3811116"/>
              <a:gd name="connsiteX1127" fmla="*/ 9982596 w 10825551"/>
              <a:gd name="connsiteY1127" fmla="*/ 3155250 h 3811116"/>
              <a:gd name="connsiteX1128" fmla="*/ 9801710 w 10825551"/>
              <a:gd name="connsiteY1128" fmla="*/ 3199565 h 3811116"/>
              <a:gd name="connsiteX1129" fmla="*/ 9825127 w 10825551"/>
              <a:gd name="connsiteY1129" fmla="*/ 3194396 h 3811116"/>
              <a:gd name="connsiteX1130" fmla="*/ 9891859 w 10825551"/>
              <a:gd name="connsiteY1130" fmla="*/ 3184794 h 3811116"/>
              <a:gd name="connsiteX1131" fmla="*/ 9887763 w 10825551"/>
              <a:gd name="connsiteY1131" fmla="*/ 3194396 h 3811116"/>
              <a:gd name="connsiteX1132" fmla="*/ 10313339 w 10825551"/>
              <a:gd name="connsiteY1132" fmla="*/ 3135308 h 3811116"/>
              <a:gd name="connsiteX1133" fmla="*/ 10388268 w 10825551"/>
              <a:gd name="connsiteY1133" fmla="*/ 3124968 h 3811116"/>
              <a:gd name="connsiteX1134" fmla="*/ 10356657 w 10825551"/>
              <a:gd name="connsiteY1134" fmla="*/ 3144910 h 3811116"/>
              <a:gd name="connsiteX1135" fmla="*/ 10171674 w 10825551"/>
              <a:gd name="connsiteY1135" fmla="*/ 3175192 h 3811116"/>
              <a:gd name="connsiteX1136" fmla="*/ 9982596 w 10825551"/>
              <a:gd name="connsiteY1136" fmla="*/ 3214337 h 3811116"/>
              <a:gd name="connsiteX1137" fmla="*/ 9950985 w 10825551"/>
              <a:gd name="connsiteY1137" fmla="*/ 3234279 h 3811116"/>
              <a:gd name="connsiteX1138" fmla="*/ 10049330 w 10825551"/>
              <a:gd name="connsiteY1138" fmla="*/ 3219507 h 3811116"/>
              <a:gd name="connsiteX1139" fmla="*/ 10148260 w 10825551"/>
              <a:gd name="connsiteY1139" fmla="*/ 3204735 h 3811116"/>
              <a:gd name="connsiteX1140" fmla="*/ 10135965 w 10825551"/>
              <a:gd name="connsiteY1140" fmla="*/ 3219507 h 3811116"/>
              <a:gd name="connsiteX1141" fmla="*/ 10171674 w 10825551"/>
              <a:gd name="connsiteY1141" fmla="*/ 3214337 h 3811116"/>
              <a:gd name="connsiteX1142" fmla="*/ 10210896 w 10825551"/>
              <a:gd name="connsiteY1142" fmla="*/ 3209167 h 3811116"/>
              <a:gd name="connsiteX1143" fmla="*/ 10203288 w 10825551"/>
              <a:gd name="connsiteY1143" fmla="*/ 3214337 h 3811116"/>
              <a:gd name="connsiteX1144" fmla="*/ 9702781 w 10825551"/>
              <a:gd name="connsiteY1144" fmla="*/ 3283764 h 3811116"/>
              <a:gd name="connsiteX1145" fmla="*/ 9663559 w 10825551"/>
              <a:gd name="connsiteY1145" fmla="*/ 3303706 h 3811116"/>
              <a:gd name="connsiteX1146" fmla="*/ 9651853 w 10825551"/>
              <a:gd name="connsiteY1146" fmla="*/ 3308877 h 3811116"/>
              <a:gd name="connsiteX1147" fmla="*/ 9631950 w 10825551"/>
              <a:gd name="connsiteY1147" fmla="*/ 3323648 h 3811116"/>
              <a:gd name="connsiteX1148" fmla="*/ 9766003 w 10825551"/>
              <a:gd name="connsiteY1148" fmla="*/ 3299275 h 3811116"/>
              <a:gd name="connsiteX1149" fmla="*/ 9746100 w 10825551"/>
              <a:gd name="connsiteY1149" fmla="*/ 3314047 h 3811116"/>
              <a:gd name="connsiteX1150" fmla="*/ 9959181 w 10825551"/>
              <a:gd name="connsiteY1150" fmla="*/ 3294105 h 3811116"/>
              <a:gd name="connsiteX1151" fmla="*/ 10061039 w 10825551"/>
              <a:gd name="connsiteY1151" fmla="*/ 3283764 h 3811116"/>
              <a:gd name="connsiteX1152" fmla="*/ 10167578 w 10825551"/>
              <a:gd name="connsiteY1152" fmla="*/ 3264561 h 3811116"/>
              <a:gd name="connsiteX1153" fmla="*/ 10281728 w 10825551"/>
              <a:gd name="connsiteY1153" fmla="*/ 3244619 h 3811116"/>
              <a:gd name="connsiteX1154" fmla="*/ 10281728 w 10825551"/>
              <a:gd name="connsiteY1154" fmla="*/ 3254221 h 3811116"/>
              <a:gd name="connsiteX1155" fmla="*/ 10407587 w 10825551"/>
              <a:gd name="connsiteY1155" fmla="*/ 3234279 h 3811116"/>
              <a:gd name="connsiteX1156" fmla="*/ 10128357 w 10825551"/>
              <a:gd name="connsiteY1156" fmla="*/ 3294105 h 3811116"/>
              <a:gd name="connsiteX1157" fmla="*/ 10057525 w 10825551"/>
              <a:gd name="connsiteY1157" fmla="*/ 3308877 h 3811116"/>
              <a:gd name="connsiteX1158" fmla="*/ 9986692 w 10825551"/>
              <a:gd name="connsiteY1158" fmla="*/ 3319217 h 3811116"/>
              <a:gd name="connsiteX1159" fmla="*/ 9845029 w 10825551"/>
              <a:gd name="connsiteY1159" fmla="*/ 3333988 h 3811116"/>
              <a:gd name="connsiteX1160" fmla="*/ 9840933 w 10825551"/>
              <a:gd name="connsiteY1160" fmla="*/ 3333988 h 3811116"/>
              <a:gd name="connsiteX1161" fmla="*/ 9679366 w 10825551"/>
              <a:gd name="connsiteY1161" fmla="*/ 3358362 h 3811116"/>
              <a:gd name="connsiteX1162" fmla="*/ 9644242 w 10825551"/>
              <a:gd name="connsiteY1162" fmla="*/ 3378304 h 3811116"/>
              <a:gd name="connsiteX1163" fmla="*/ 9750198 w 10825551"/>
              <a:gd name="connsiteY1163" fmla="*/ 3363532 h 3811116"/>
              <a:gd name="connsiteX1164" fmla="*/ 9750198 w 10825551"/>
              <a:gd name="connsiteY1164" fmla="*/ 3368702 h 3811116"/>
              <a:gd name="connsiteX1165" fmla="*/ 10104940 w 10825551"/>
              <a:gd name="connsiteY1165" fmla="*/ 3333988 h 3811116"/>
              <a:gd name="connsiteX1166" fmla="*/ 10041720 w 10825551"/>
              <a:gd name="connsiteY1166" fmla="*/ 3348760 h 3811116"/>
              <a:gd name="connsiteX1167" fmla="*/ 9852640 w 10825551"/>
              <a:gd name="connsiteY1167" fmla="*/ 3368702 h 3811116"/>
              <a:gd name="connsiteX1168" fmla="*/ 9836835 w 10825551"/>
              <a:gd name="connsiteY1168" fmla="*/ 3373872 h 3811116"/>
              <a:gd name="connsiteX1169" fmla="*/ 9821029 w 10825551"/>
              <a:gd name="connsiteY1169" fmla="*/ 3373872 h 3811116"/>
              <a:gd name="connsiteX1170" fmla="*/ 9770101 w 10825551"/>
              <a:gd name="connsiteY1170" fmla="*/ 3383474 h 3811116"/>
              <a:gd name="connsiteX1171" fmla="*/ 9754294 w 10825551"/>
              <a:gd name="connsiteY1171" fmla="*/ 3383474 h 3811116"/>
              <a:gd name="connsiteX1172" fmla="*/ 9565214 w 10825551"/>
              <a:gd name="connsiteY1172" fmla="*/ 3403415 h 3811116"/>
              <a:gd name="connsiteX1173" fmla="*/ 9376136 w 10825551"/>
              <a:gd name="connsiteY1173" fmla="*/ 3427789 h 3811116"/>
              <a:gd name="connsiteX1174" fmla="*/ 9372038 w 10825551"/>
              <a:gd name="connsiteY1174" fmla="*/ 3427789 h 3811116"/>
              <a:gd name="connsiteX1175" fmla="*/ 9336914 w 10825551"/>
              <a:gd name="connsiteY1175" fmla="*/ 3447731 h 3811116"/>
              <a:gd name="connsiteX1176" fmla="*/ 9470969 w 10825551"/>
              <a:gd name="connsiteY1176" fmla="*/ 3438130 h 3811116"/>
              <a:gd name="connsiteX1177" fmla="*/ 9604435 w 10825551"/>
              <a:gd name="connsiteY1177" fmla="*/ 3423358 h 3811116"/>
              <a:gd name="connsiteX1178" fmla="*/ 9458674 w 10825551"/>
              <a:gd name="connsiteY1178" fmla="*/ 3458071 h 3811116"/>
              <a:gd name="connsiteX1179" fmla="*/ 9427063 w 10825551"/>
              <a:gd name="connsiteY1179" fmla="*/ 3478013 h 3811116"/>
              <a:gd name="connsiteX1180" fmla="*/ 9563011 w 10825551"/>
              <a:gd name="connsiteY1180" fmla="*/ 3464280 h 3811116"/>
              <a:gd name="connsiteX1181" fmla="*/ 9691082 w 10825551"/>
              <a:gd name="connsiteY1181" fmla="*/ 3447236 h 3811116"/>
              <a:gd name="connsiteX1182" fmla="*/ 9655951 w 10825551"/>
              <a:gd name="connsiteY1182" fmla="*/ 3452901 h 3811116"/>
              <a:gd name="connsiteX1183" fmla="*/ 9616144 w 10825551"/>
              <a:gd name="connsiteY1183" fmla="*/ 3478013 h 3811116"/>
              <a:gd name="connsiteX1184" fmla="*/ 9726783 w 10825551"/>
              <a:gd name="connsiteY1184" fmla="*/ 3472843 h 3811116"/>
              <a:gd name="connsiteX1185" fmla="*/ 9604435 w 10825551"/>
              <a:gd name="connsiteY1185" fmla="*/ 3502386 h 3811116"/>
              <a:gd name="connsiteX1186" fmla="*/ 9572826 w 10825551"/>
              <a:gd name="connsiteY1186" fmla="*/ 3522329 h 3811116"/>
              <a:gd name="connsiteX1187" fmla="*/ 9797614 w 10825551"/>
              <a:gd name="connsiteY1187" fmla="*/ 3502386 h 3811116"/>
              <a:gd name="connsiteX1188" fmla="*/ 9773611 w 10825551"/>
              <a:gd name="connsiteY1188" fmla="*/ 3522329 h 3811116"/>
              <a:gd name="connsiteX1189" fmla="*/ 10124259 w 10825551"/>
              <a:gd name="connsiteY1189" fmla="*/ 3478013 h 3811116"/>
              <a:gd name="connsiteX1190" fmla="*/ 10474905 w 10825551"/>
              <a:gd name="connsiteY1190" fmla="*/ 3413017 h 3811116"/>
              <a:gd name="connsiteX1191" fmla="*/ 10474905 w 10825551"/>
              <a:gd name="connsiteY1191" fmla="*/ 3418187 h 3811116"/>
              <a:gd name="connsiteX1192" fmla="*/ 10632374 w 10825551"/>
              <a:gd name="connsiteY1192" fmla="*/ 3393814 h 3811116"/>
              <a:gd name="connsiteX1193" fmla="*/ 10427489 w 10825551"/>
              <a:gd name="connsiteY1193" fmla="*/ 3432959 h 3811116"/>
              <a:gd name="connsiteX1194" fmla="*/ 10427489 w 10825551"/>
              <a:gd name="connsiteY1194" fmla="*/ 3427789 h 3811116"/>
              <a:gd name="connsiteX1195" fmla="*/ 10329144 w 10825551"/>
              <a:gd name="connsiteY1195" fmla="*/ 3447731 h 3811116"/>
              <a:gd name="connsiteX1196" fmla="*/ 10289922 w 10825551"/>
              <a:gd name="connsiteY1196" fmla="*/ 3472843 h 3811116"/>
              <a:gd name="connsiteX1197" fmla="*/ 10281728 w 10825551"/>
              <a:gd name="connsiteY1197" fmla="*/ 3472843 h 3811116"/>
              <a:gd name="connsiteX1198" fmla="*/ 10285826 w 10825551"/>
              <a:gd name="connsiteY1198" fmla="*/ 3467673 h 3811116"/>
              <a:gd name="connsiteX1199" fmla="*/ 10144164 w 10825551"/>
              <a:gd name="connsiteY1199" fmla="*/ 3492785 h 3811116"/>
              <a:gd name="connsiteX1200" fmla="*/ 10073331 w 10825551"/>
              <a:gd name="connsiteY1200" fmla="*/ 3507557 h 3811116"/>
              <a:gd name="connsiteX1201" fmla="*/ 10002499 w 10825551"/>
              <a:gd name="connsiteY1201" fmla="*/ 3512727 h 3811116"/>
              <a:gd name="connsiteX1202" fmla="*/ 9959181 w 10825551"/>
              <a:gd name="connsiteY1202" fmla="*/ 3537839 h 3811116"/>
              <a:gd name="connsiteX1203" fmla="*/ 9946887 w 10825551"/>
              <a:gd name="connsiteY1203" fmla="*/ 3552611 h 3811116"/>
              <a:gd name="connsiteX1204" fmla="*/ 9994305 w 10825551"/>
              <a:gd name="connsiteY1204" fmla="*/ 3532668 h 3811116"/>
              <a:gd name="connsiteX1205" fmla="*/ 10006011 w 10825551"/>
              <a:gd name="connsiteY1205" fmla="*/ 3532668 h 3811116"/>
              <a:gd name="connsiteX1206" fmla="*/ 10175773 w 10825551"/>
              <a:gd name="connsiteY1206" fmla="*/ 3502386 h 3811116"/>
              <a:gd name="connsiteX1207" fmla="*/ 10171674 w 10825551"/>
              <a:gd name="connsiteY1207" fmla="*/ 3507557 h 3811116"/>
              <a:gd name="connsiteX1208" fmla="*/ 10080939 w 10825551"/>
              <a:gd name="connsiteY1208" fmla="*/ 3527499 h 3811116"/>
              <a:gd name="connsiteX1209" fmla="*/ 9994305 w 10825551"/>
              <a:gd name="connsiteY1209" fmla="*/ 3542270 h 3811116"/>
              <a:gd name="connsiteX1210" fmla="*/ 9970888 w 10825551"/>
              <a:gd name="connsiteY1210" fmla="*/ 3552611 h 3811116"/>
              <a:gd name="connsiteX1211" fmla="*/ 9663559 w 10825551"/>
              <a:gd name="connsiteY1211" fmla="*/ 3587324 h 3811116"/>
              <a:gd name="connsiteX1212" fmla="*/ 9510188 w 10825551"/>
              <a:gd name="connsiteY1212" fmla="*/ 3607266 h 3811116"/>
              <a:gd name="connsiteX1213" fmla="*/ 9356231 w 10825551"/>
              <a:gd name="connsiteY1213" fmla="*/ 3622038 h 3811116"/>
              <a:gd name="connsiteX1214" fmla="*/ 9317012 w 10825551"/>
              <a:gd name="connsiteY1214" fmla="*/ 3641980 h 3811116"/>
              <a:gd name="connsiteX1215" fmla="*/ 9510188 w 10825551"/>
              <a:gd name="connsiteY1215" fmla="*/ 3622038 h 3811116"/>
              <a:gd name="connsiteX1216" fmla="*/ 9702781 w 10825551"/>
              <a:gd name="connsiteY1216" fmla="*/ 3596926 h 3811116"/>
              <a:gd name="connsiteX1217" fmla="*/ 10088531 w 10825551"/>
              <a:gd name="connsiteY1217" fmla="*/ 3557463 h 3811116"/>
              <a:gd name="connsiteX1218" fmla="*/ 10031475 w 10825551"/>
              <a:gd name="connsiteY1218" fmla="*/ 3570337 h 3811116"/>
              <a:gd name="connsiteX1219" fmla="*/ 9903568 w 10825551"/>
              <a:gd name="connsiteY1219" fmla="*/ 3587324 h 3811116"/>
              <a:gd name="connsiteX1220" fmla="*/ 9647755 w 10825551"/>
              <a:gd name="connsiteY1220" fmla="*/ 3612436 h 3811116"/>
              <a:gd name="connsiteX1221" fmla="*/ 9620242 w 10825551"/>
              <a:gd name="connsiteY1221" fmla="*/ 3616867 h 3811116"/>
              <a:gd name="connsiteX1222" fmla="*/ 9581020 w 10825551"/>
              <a:gd name="connsiteY1222" fmla="*/ 3641980 h 3811116"/>
              <a:gd name="connsiteX1223" fmla="*/ 10025914 w 10825551"/>
              <a:gd name="connsiteY1223" fmla="*/ 3587324 h 3811116"/>
              <a:gd name="connsiteX1224" fmla="*/ 10010109 w 10825551"/>
              <a:gd name="connsiteY1224" fmla="*/ 3602096 h 3811116"/>
              <a:gd name="connsiteX1225" fmla="*/ 10061039 w 10825551"/>
              <a:gd name="connsiteY1225" fmla="*/ 3596926 h 3811116"/>
              <a:gd name="connsiteX1226" fmla="*/ 9962692 w 10825551"/>
              <a:gd name="connsiteY1226" fmla="*/ 3616867 h 3811116"/>
              <a:gd name="connsiteX1227" fmla="*/ 9970888 w 10825551"/>
              <a:gd name="connsiteY1227" fmla="*/ 3607266 h 3811116"/>
              <a:gd name="connsiteX1228" fmla="*/ 9533605 w 10825551"/>
              <a:gd name="connsiteY1228" fmla="*/ 3656752 h 3811116"/>
              <a:gd name="connsiteX1229" fmla="*/ 9494384 w 10825551"/>
              <a:gd name="connsiteY1229" fmla="*/ 3681863 h 3811116"/>
              <a:gd name="connsiteX1230" fmla="*/ 9805224 w 10825551"/>
              <a:gd name="connsiteY1230" fmla="*/ 3641980 h 3811116"/>
              <a:gd name="connsiteX1231" fmla="*/ 9596827 w 10825551"/>
              <a:gd name="connsiteY1231" fmla="*/ 3681863 h 3811116"/>
              <a:gd name="connsiteX1232" fmla="*/ 9391940 w 10825551"/>
              <a:gd name="connsiteY1232" fmla="*/ 3716577 h 3811116"/>
              <a:gd name="connsiteX1233" fmla="*/ 8935341 w 10825551"/>
              <a:gd name="connsiteY1233" fmla="*/ 3760892 h 3811116"/>
              <a:gd name="connsiteX1234" fmla="*/ 8895533 w 10825551"/>
              <a:gd name="connsiteY1234" fmla="*/ 3780834 h 3811116"/>
              <a:gd name="connsiteX1235" fmla="*/ 9321108 w 10825551"/>
              <a:gd name="connsiteY1235" fmla="*/ 3740951 h 3811116"/>
              <a:gd name="connsiteX1236" fmla="*/ 9328720 w 10825551"/>
              <a:gd name="connsiteY1236" fmla="*/ 3740951 h 3811116"/>
              <a:gd name="connsiteX1237" fmla="*/ 9360329 w 10825551"/>
              <a:gd name="connsiteY1237" fmla="*/ 3736519 h 3811116"/>
              <a:gd name="connsiteX1238" fmla="*/ 9557020 w 10825551"/>
              <a:gd name="connsiteY1238" fmla="*/ 3711407 h 3811116"/>
              <a:gd name="connsiteX1239" fmla="*/ 9636046 w 10825551"/>
              <a:gd name="connsiteY1239" fmla="*/ 3701805 h 3811116"/>
              <a:gd name="connsiteX1240" fmla="*/ 9604435 w 10825551"/>
              <a:gd name="connsiteY1240" fmla="*/ 3716577 h 3811116"/>
              <a:gd name="connsiteX1241" fmla="*/ 9222764 w 10825551"/>
              <a:gd name="connsiteY1241" fmla="*/ 3756461 h 3811116"/>
              <a:gd name="connsiteX1242" fmla="*/ 9033684 w 10825551"/>
              <a:gd name="connsiteY1242" fmla="*/ 3771233 h 3811116"/>
              <a:gd name="connsiteX1243" fmla="*/ 8840507 w 10825551"/>
              <a:gd name="connsiteY1243" fmla="*/ 3786005 h 3811116"/>
              <a:gd name="connsiteX1244" fmla="*/ 8458835 w 10825551"/>
              <a:gd name="connsiteY1244" fmla="*/ 3805946 h 3811116"/>
              <a:gd name="connsiteX1245" fmla="*/ 8269754 w 10825551"/>
              <a:gd name="connsiteY1245" fmla="*/ 3811116 h 3811116"/>
              <a:gd name="connsiteX1246" fmla="*/ 8076577 w 10825551"/>
              <a:gd name="connsiteY1246" fmla="*/ 3811116 h 3811116"/>
              <a:gd name="connsiteX1247" fmla="*/ 7694320 w 10825551"/>
              <a:gd name="connsiteY1247" fmla="*/ 3811116 h 3811116"/>
              <a:gd name="connsiteX1248" fmla="*/ 7312646 w 10825551"/>
              <a:gd name="connsiteY1248" fmla="*/ 3795606 h 3811116"/>
              <a:gd name="connsiteX1249" fmla="*/ 7119470 w 10825551"/>
              <a:gd name="connsiteY1249" fmla="*/ 3791175 h 3811116"/>
              <a:gd name="connsiteX1250" fmla="*/ 6930390 w 10825551"/>
              <a:gd name="connsiteY1250" fmla="*/ 3775664 h 3811116"/>
              <a:gd name="connsiteX1251" fmla="*/ 6548718 w 10825551"/>
              <a:gd name="connsiteY1251" fmla="*/ 3746120 h 3811116"/>
              <a:gd name="connsiteX1252" fmla="*/ 6202169 w 10825551"/>
              <a:gd name="connsiteY1252" fmla="*/ 3706237 h 3811116"/>
              <a:gd name="connsiteX1253" fmla="*/ 6028895 w 10825551"/>
              <a:gd name="connsiteY1253" fmla="*/ 3686295 h 3811116"/>
              <a:gd name="connsiteX1254" fmla="*/ 5855621 w 10825551"/>
              <a:gd name="connsiteY1254" fmla="*/ 3661922 h 3811116"/>
              <a:gd name="connsiteX1255" fmla="*/ 5509658 w 10825551"/>
              <a:gd name="connsiteY1255" fmla="*/ 3607266 h 3811116"/>
              <a:gd name="connsiteX1256" fmla="*/ 5340480 w 10825551"/>
              <a:gd name="connsiteY1256" fmla="*/ 3576984 h 3811116"/>
              <a:gd name="connsiteX1257" fmla="*/ 5167207 w 10825551"/>
              <a:gd name="connsiteY1257" fmla="*/ 3542270 h 3811116"/>
              <a:gd name="connsiteX1258" fmla="*/ 3997604 w 10825551"/>
              <a:gd name="connsiteY1258" fmla="*/ 3264561 h 3811116"/>
              <a:gd name="connsiteX1259" fmla="*/ 4005215 w 10825551"/>
              <a:gd name="connsiteY1259" fmla="*/ 3259391 h 3811116"/>
              <a:gd name="connsiteX1260" fmla="*/ 3808524 w 10825551"/>
              <a:gd name="connsiteY1260" fmla="*/ 3204735 h 3811116"/>
              <a:gd name="connsiteX1261" fmla="*/ 3816134 w 10825551"/>
              <a:gd name="connsiteY1261" fmla="*/ 3199565 h 3811116"/>
              <a:gd name="connsiteX1262" fmla="*/ 3580224 w 10825551"/>
              <a:gd name="connsiteY1262" fmla="*/ 3124968 h 3811116"/>
              <a:gd name="connsiteX1263" fmla="*/ 3611250 w 10825551"/>
              <a:gd name="connsiteY1263" fmla="*/ 3124968 h 3811116"/>
              <a:gd name="connsiteX1264" fmla="*/ 3627054 w 10825551"/>
              <a:gd name="connsiteY1264" fmla="*/ 3130138 h 3811116"/>
              <a:gd name="connsiteX1265" fmla="*/ 3631152 w 10825551"/>
              <a:gd name="connsiteY1265" fmla="*/ 3130138 h 3811116"/>
              <a:gd name="connsiteX1266" fmla="*/ 3635251 w 10825551"/>
              <a:gd name="connsiteY1266" fmla="*/ 3130138 h 3811116"/>
              <a:gd name="connsiteX1267" fmla="*/ 3670373 w 10825551"/>
              <a:gd name="connsiteY1267" fmla="*/ 3124968 h 3811116"/>
              <a:gd name="connsiteX1268" fmla="*/ 3611250 w 10825551"/>
              <a:gd name="connsiteY1268" fmla="*/ 3100595 h 3811116"/>
              <a:gd name="connsiteX1269" fmla="*/ 3682080 w 10825551"/>
              <a:gd name="connsiteY1269" fmla="*/ 3120536 h 3811116"/>
              <a:gd name="connsiteX1270" fmla="*/ 3725399 w 10825551"/>
              <a:gd name="connsiteY1270" fmla="*/ 3115366 h 3811116"/>
              <a:gd name="connsiteX1271" fmla="*/ 3556222 w 10825551"/>
              <a:gd name="connsiteY1271" fmla="*/ 3060711 h 3811116"/>
              <a:gd name="connsiteX1272" fmla="*/ 3576125 w 10825551"/>
              <a:gd name="connsiteY1272" fmla="*/ 3055541 h 3811116"/>
              <a:gd name="connsiteX1273" fmla="*/ 3430365 w 10825551"/>
              <a:gd name="connsiteY1273" fmla="*/ 3000885 h 3811116"/>
              <a:gd name="connsiteX1274" fmla="*/ 3446170 w 10825551"/>
              <a:gd name="connsiteY1274" fmla="*/ 2995715 h 3811116"/>
              <a:gd name="connsiteX1275" fmla="*/ 3453780 w 10825551"/>
              <a:gd name="connsiteY1275" fmla="*/ 2995715 h 3811116"/>
              <a:gd name="connsiteX1276" fmla="*/ 3493001 w 10825551"/>
              <a:gd name="connsiteY1276" fmla="*/ 2990545 h 3811116"/>
              <a:gd name="connsiteX1277" fmla="*/ 3430365 w 10825551"/>
              <a:gd name="connsiteY1277" fmla="*/ 2966171 h 3811116"/>
              <a:gd name="connsiteX1278" fmla="*/ 3387047 w 10825551"/>
              <a:gd name="connsiteY1278" fmla="*/ 2966171 h 3811116"/>
              <a:gd name="connsiteX1279" fmla="*/ 3332020 w 10825551"/>
              <a:gd name="connsiteY1279" fmla="*/ 2951399 h 3811116"/>
              <a:gd name="connsiteX1280" fmla="*/ 3332020 w 10825551"/>
              <a:gd name="connsiteY1280" fmla="*/ 2946230 h 3811116"/>
              <a:gd name="connsiteX1281" fmla="*/ 3166356 w 10825551"/>
              <a:gd name="connsiteY1281" fmla="*/ 2876802 h 3811116"/>
              <a:gd name="connsiteX1282" fmla="*/ 3245383 w 10825551"/>
              <a:gd name="connsiteY1282" fmla="*/ 2896744 h 3811116"/>
              <a:gd name="connsiteX1283" fmla="*/ 3493001 w 10825551"/>
              <a:gd name="connsiteY1283" fmla="*/ 2975773 h 3811116"/>
              <a:gd name="connsiteX1284" fmla="*/ 3532808 w 10825551"/>
              <a:gd name="connsiteY1284" fmla="*/ 2971342 h 3811116"/>
              <a:gd name="connsiteX1285" fmla="*/ 3678569 w 10825551"/>
              <a:gd name="connsiteY1285" fmla="*/ 3015657 h 3811116"/>
              <a:gd name="connsiteX1286" fmla="*/ 3686178 w 10825551"/>
              <a:gd name="connsiteY1286" fmla="*/ 3015657 h 3811116"/>
              <a:gd name="connsiteX1287" fmla="*/ 3694373 w 10825551"/>
              <a:gd name="connsiteY1287" fmla="*/ 3020827 h 3811116"/>
              <a:gd name="connsiteX1288" fmla="*/ 3843648 w 10825551"/>
              <a:gd name="connsiteY1288" fmla="*/ 3055541 h 3811116"/>
              <a:gd name="connsiteX1289" fmla="*/ 3886966 w 10825551"/>
              <a:gd name="connsiteY1289" fmla="*/ 3050370 h 3811116"/>
              <a:gd name="connsiteX1290" fmla="*/ 3776913 w 10825551"/>
              <a:gd name="connsiteY1290" fmla="*/ 3015657 h 3811116"/>
              <a:gd name="connsiteX1291" fmla="*/ 3792719 w 10825551"/>
              <a:gd name="connsiteY1291" fmla="*/ 3006055 h 3811116"/>
              <a:gd name="connsiteX1292" fmla="*/ 3686178 w 10825551"/>
              <a:gd name="connsiteY1292" fmla="*/ 2966171 h 3811116"/>
              <a:gd name="connsiteX1293" fmla="*/ 3721887 w 10825551"/>
              <a:gd name="connsiteY1293" fmla="*/ 2961001 h 3811116"/>
              <a:gd name="connsiteX1294" fmla="*/ 3591931 w 10825551"/>
              <a:gd name="connsiteY1294" fmla="*/ 2916686 h 3811116"/>
              <a:gd name="connsiteX1295" fmla="*/ 3465488 w 10825551"/>
              <a:gd name="connsiteY1295" fmla="*/ 2871632 h 3811116"/>
              <a:gd name="connsiteX1296" fmla="*/ 3450269 w 10825551"/>
              <a:gd name="connsiteY1296" fmla="*/ 2871632 h 3811116"/>
              <a:gd name="connsiteX1297" fmla="*/ 3068011 w 10825551"/>
              <a:gd name="connsiteY1297" fmla="*/ 2752719 h 3811116"/>
              <a:gd name="connsiteX1298" fmla="*/ 3063913 w 10825551"/>
              <a:gd name="connsiteY1298" fmla="*/ 2752719 h 3811116"/>
              <a:gd name="connsiteX1299" fmla="*/ 2828002 w 10825551"/>
              <a:gd name="connsiteY1299" fmla="*/ 2647840 h 3811116"/>
              <a:gd name="connsiteX1300" fmla="*/ 2831515 w 10825551"/>
              <a:gd name="connsiteY1300" fmla="*/ 2643408 h 3811116"/>
              <a:gd name="connsiteX1301" fmla="*/ 2721462 w 10825551"/>
              <a:gd name="connsiteY1301" fmla="*/ 2603524 h 3811116"/>
              <a:gd name="connsiteX1302" fmla="*/ 2748976 w 10825551"/>
              <a:gd name="connsiteY1302" fmla="*/ 2608695 h 3811116"/>
              <a:gd name="connsiteX1303" fmla="*/ 2792294 w 10825551"/>
              <a:gd name="connsiteY1303" fmla="*/ 2613126 h 3811116"/>
              <a:gd name="connsiteX1304" fmla="*/ 2973179 w 10825551"/>
              <a:gd name="connsiteY1304" fmla="*/ 2678122 h 3811116"/>
              <a:gd name="connsiteX1305" fmla="*/ 2933958 w 10825551"/>
              <a:gd name="connsiteY1305" fmla="*/ 2683292 h 3811116"/>
              <a:gd name="connsiteX1306" fmla="*/ 3008887 w 10825551"/>
              <a:gd name="connsiteY1306" fmla="*/ 2712836 h 3811116"/>
              <a:gd name="connsiteX1307" fmla="*/ 3056303 w 10825551"/>
              <a:gd name="connsiteY1307" fmla="*/ 2727608 h 3811116"/>
              <a:gd name="connsiteX1308" fmla="*/ 3079719 w 10825551"/>
              <a:gd name="connsiteY1308" fmla="*/ 2737948 h 3811116"/>
              <a:gd name="connsiteX1309" fmla="*/ 3115427 w 10825551"/>
              <a:gd name="connsiteY1309" fmla="*/ 2737948 h 3811116"/>
              <a:gd name="connsiteX1310" fmla="*/ 3123037 w 10825551"/>
              <a:gd name="connsiteY1310" fmla="*/ 2737948 h 3811116"/>
              <a:gd name="connsiteX1311" fmla="*/ 3154648 w 10825551"/>
              <a:gd name="connsiteY1311" fmla="*/ 2742379 h 3811116"/>
              <a:gd name="connsiteX1312" fmla="*/ 3158747 w 10825551"/>
              <a:gd name="connsiteY1312" fmla="*/ 2742379 h 3811116"/>
              <a:gd name="connsiteX1313" fmla="*/ 3332020 w 10825551"/>
              <a:gd name="connsiteY1313" fmla="*/ 2791864 h 3811116"/>
              <a:gd name="connsiteX1314" fmla="*/ 3351338 w 10825551"/>
              <a:gd name="connsiteY1314" fmla="*/ 2791864 h 3811116"/>
              <a:gd name="connsiteX1315" fmla="*/ 3434463 w 10825551"/>
              <a:gd name="connsiteY1315" fmla="*/ 2822147 h 3811116"/>
              <a:gd name="connsiteX1316" fmla="*/ 3477782 w 10825551"/>
              <a:gd name="connsiteY1316" fmla="*/ 2822147 h 3811116"/>
              <a:gd name="connsiteX1317" fmla="*/ 3414633 w 10825551"/>
              <a:gd name="connsiteY1317" fmla="*/ 2796758 h 3811116"/>
              <a:gd name="connsiteX1318" fmla="*/ 3394052 w 10825551"/>
              <a:gd name="connsiteY1318" fmla="*/ 2788727 h 3811116"/>
              <a:gd name="connsiteX1319" fmla="*/ 3426267 w 10825551"/>
              <a:gd name="connsiteY1319" fmla="*/ 2797035 h 3811116"/>
              <a:gd name="connsiteX1320" fmla="*/ 3465488 w 10825551"/>
              <a:gd name="connsiteY1320" fmla="*/ 2791864 h 3811116"/>
              <a:gd name="connsiteX1321" fmla="*/ 3296311 w 10825551"/>
              <a:gd name="connsiteY1321" fmla="*/ 2732777 h 3811116"/>
              <a:gd name="connsiteX1322" fmla="*/ 3359533 w 10825551"/>
              <a:gd name="connsiteY1322" fmla="*/ 2747549 h 3811116"/>
              <a:gd name="connsiteX1323" fmla="*/ 3442072 w 10825551"/>
              <a:gd name="connsiteY1323" fmla="*/ 2777093 h 3811116"/>
              <a:gd name="connsiteX1324" fmla="*/ 3536319 w 10825551"/>
              <a:gd name="connsiteY1324" fmla="*/ 2811806 h 3811116"/>
              <a:gd name="connsiteX1325" fmla="*/ 3627054 w 10825551"/>
              <a:gd name="connsiteY1325" fmla="*/ 2846520 h 3811116"/>
              <a:gd name="connsiteX1326" fmla="*/ 3670373 w 10825551"/>
              <a:gd name="connsiteY1326" fmla="*/ 2842089 h 3811116"/>
              <a:gd name="connsiteX1327" fmla="*/ 3434463 w 10825551"/>
              <a:gd name="connsiteY1327" fmla="*/ 2752719 h 3811116"/>
              <a:gd name="connsiteX1328" fmla="*/ 3430365 w 10825551"/>
              <a:gd name="connsiteY1328" fmla="*/ 2747549 h 3811116"/>
              <a:gd name="connsiteX1329" fmla="*/ 3414559 w 10825551"/>
              <a:gd name="connsiteY1329" fmla="*/ 2742379 h 3811116"/>
              <a:gd name="connsiteX1330" fmla="*/ 3414559 w 10825551"/>
              <a:gd name="connsiteY1330" fmla="*/ 2737948 h 3811116"/>
              <a:gd name="connsiteX1331" fmla="*/ 3264701 w 10825551"/>
              <a:gd name="connsiteY1331" fmla="*/ 2678122 h 3811116"/>
              <a:gd name="connsiteX1332" fmla="*/ 3257090 w 10825551"/>
              <a:gd name="connsiteY1332" fmla="*/ 2672951 h 3811116"/>
              <a:gd name="connsiteX1333" fmla="*/ 3237188 w 10825551"/>
              <a:gd name="connsiteY1333" fmla="*/ 2667782 h 3811116"/>
              <a:gd name="connsiteX1334" fmla="*/ 3237188 w 10825551"/>
              <a:gd name="connsiteY1334" fmla="*/ 2663350 h 3811116"/>
              <a:gd name="connsiteX1335" fmla="*/ 3264701 w 10825551"/>
              <a:gd name="connsiteY1335" fmla="*/ 2658180 h 3811116"/>
              <a:gd name="connsiteX1336" fmla="*/ 3115427 w 10825551"/>
              <a:gd name="connsiteY1336" fmla="*/ 2603524 h 3811116"/>
              <a:gd name="connsiteX1337" fmla="*/ 3079719 w 10825551"/>
              <a:gd name="connsiteY1337" fmla="*/ 2603524 h 3811116"/>
              <a:gd name="connsiteX1338" fmla="*/ 2764781 w 10825551"/>
              <a:gd name="connsiteY1338" fmla="*/ 2508985 h 3811116"/>
              <a:gd name="connsiteX1339" fmla="*/ 2737268 w 10825551"/>
              <a:gd name="connsiteY1339" fmla="*/ 2514155 h 3811116"/>
              <a:gd name="connsiteX1340" fmla="*/ 2819807 w 10825551"/>
              <a:gd name="connsiteY1340" fmla="*/ 2548869 h 3811116"/>
              <a:gd name="connsiteX1341" fmla="*/ 2894736 w 10825551"/>
              <a:gd name="connsiteY1341" fmla="*/ 2578413 h 3811116"/>
              <a:gd name="connsiteX1342" fmla="*/ 2949763 w 10825551"/>
              <a:gd name="connsiteY1342" fmla="*/ 2598355 h 3811116"/>
              <a:gd name="connsiteX1343" fmla="*/ 2938055 w 10825551"/>
              <a:gd name="connsiteY1343" fmla="*/ 2603524 h 3811116"/>
              <a:gd name="connsiteX1344" fmla="*/ 2887127 w 10825551"/>
              <a:gd name="connsiteY1344" fmla="*/ 2593184 h 3811116"/>
              <a:gd name="connsiteX1345" fmla="*/ 2874834 w 10825551"/>
              <a:gd name="connsiteY1345" fmla="*/ 2593184 h 3811116"/>
              <a:gd name="connsiteX1346" fmla="*/ 2524772 w 10825551"/>
              <a:gd name="connsiteY1346" fmla="*/ 2449160 h 3811116"/>
              <a:gd name="connsiteX1347" fmla="*/ 2178223 w 10825551"/>
              <a:gd name="connsiteY1347" fmla="*/ 2295533 h 3811116"/>
              <a:gd name="connsiteX1348" fmla="*/ 2244958 w 10825551"/>
              <a:gd name="connsiteY1348" fmla="*/ 2319907 h 3811116"/>
              <a:gd name="connsiteX1349" fmla="*/ 2272471 w 10825551"/>
              <a:gd name="connsiteY1349" fmla="*/ 2325077 h 3811116"/>
              <a:gd name="connsiteX1350" fmla="*/ 2299984 w 10825551"/>
              <a:gd name="connsiteY1350" fmla="*/ 2334679 h 3811116"/>
              <a:gd name="connsiteX1351" fmla="*/ 2339205 w 10825551"/>
              <a:gd name="connsiteY1351" fmla="*/ 2339848 h 3811116"/>
              <a:gd name="connsiteX1352" fmla="*/ 2500771 w 10825551"/>
              <a:gd name="connsiteY1352" fmla="*/ 2404844 h 3811116"/>
              <a:gd name="connsiteX1353" fmla="*/ 2544090 w 10825551"/>
              <a:gd name="connsiteY1353" fmla="*/ 2399674 h 3811116"/>
              <a:gd name="connsiteX1354" fmla="*/ 2416695 w 10825551"/>
              <a:gd name="connsiteY1354" fmla="*/ 2348250 h 3811116"/>
              <a:gd name="connsiteX1355" fmla="*/ 2294818 w 10825551"/>
              <a:gd name="connsiteY1355" fmla="*/ 2301638 h 3811116"/>
              <a:gd name="connsiteX1356" fmla="*/ 2337449 w 10825551"/>
              <a:gd name="connsiteY1356" fmla="*/ 2315752 h 3811116"/>
              <a:gd name="connsiteX1357" fmla="*/ 2414135 w 10825551"/>
              <a:gd name="connsiteY1357" fmla="*/ 2345018 h 3811116"/>
              <a:gd name="connsiteX1358" fmla="*/ 2449843 w 10825551"/>
              <a:gd name="connsiteY1358" fmla="*/ 2345018 h 3811116"/>
              <a:gd name="connsiteX1359" fmla="*/ 2634825 w 10825551"/>
              <a:gd name="connsiteY1359" fmla="*/ 2404844 h 3811116"/>
              <a:gd name="connsiteX1360" fmla="*/ 2662338 w 10825551"/>
              <a:gd name="connsiteY1360" fmla="*/ 2409276 h 3811116"/>
              <a:gd name="connsiteX1361" fmla="*/ 2709755 w 10825551"/>
              <a:gd name="connsiteY1361" fmla="*/ 2429217 h 3811116"/>
              <a:gd name="connsiteX1362" fmla="*/ 2705657 w 10825551"/>
              <a:gd name="connsiteY1362" fmla="*/ 2434388 h 3811116"/>
              <a:gd name="connsiteX1363" fmla="*/ 2894736 w 10825551"/>
              <a:gd name="connsiteY1363" fmla="*/ 2508985 h 3811116"/>
              <a:gd name="connsiteX1364" fmla="*/ 3398754 w 10825551"/>
              <a:gd name="connsiteY1364" fmla="*/ 2678122 h 3811116"/>
              <a:gd name="connsiteX1365" fmla="*/ 3619445 w 10825551"/>
              <a:gd name="connsiteY1365" fmla="*/ 2742379 h 3811116"/>
              <a:gd name="connsiteX1366" fmla="*/ 3662763 w 10825551"/>
              <a:gd name="connsiteY1366" fmla="*/ 2737948 h 3811116"/>
              <a:gd name="connsiteX1367" fmla="*/ 3512904 w 10825551"/>
              <a:gd name="connsiteY1367" fmla="*/ 2678122 h 3811116"/>
              <a:gd name="connsiteX1368" fmla="*/ 3532808 w 10825551"/>
              <a:gd name="connsiteY1368" fmla="*/ 2683292 h 3811116"/>
              <a:gd name="connsiteX1369" fmla="*/ 3572028 w 10825551"/>
              <a:gd name="connsiteY1369" fmla="*/ 2678122 h 3811116"/>
              <a:gd name="connsiteX1370" fmla="*/ 3327922 w 10825551"/>
              <a:gd name="connsiteY1370" fmla="*/ 2593184 h 3811116"/>
              <a:gd name="connsiteX1371" fmla="*/ 3205577 w 10825551"/>
              <a:gd name="connsiteY1371" fmla="*/ 2543698 h 3811116"/>
              <a:gd name="connsiteX1372" fmla="*/ 3391143 w 10825551"/>
              <a:gd name="connsiteY1372" fmla="*/ 2593184 h 3811116"/>
              <a:gd name="connsiteX1373" fmla="*/ 3469585 w 10825551"/>
              <a:gd name="connsiteY1373" fmla="*/ 2613126 h 3811116"/>
              <a:gd name="connsiteX1374" fmla="*/ 3489489 w 10825551"/>
              <a:gd name="connsiteY1374" fmla="*/ 2618296 h 3811116"/>
              <a:gd name="connsiteX1375" fmla="*/ 3505295 w 10825551"/>
              <a:gd name="connsiteY1375" fmla="*/ 2618296 h 3811116"/>
              <a:gd name="connsiteX1376" fmla="*/ 3536319 w 10825551"/>
              <a:gd name="connsiteY1376" fmla="*/ 2613126 h 3811116"/>
              <a:gd name="connsiteX1377" fmla="*/ 3430365 w 10825551"/>
              <a:gd name="connsiteY1377" fmla="*/ 2588753 h 3811116"/>
              <a:gd name="connsiteX1378" fmla="*/ 3422169 w 10825551"/>
              <a:gd name="connsiteY1378" fmla="*/ 2583583 h 3811116"/>
              <a:gd name="connsiteX1379" fmla="*/ 3453780 w 10825551"/>
              <a:gd name="connsiteY1379" fmla="*/ 2593184 h 3811116"/>
              <a:gd name="connsiteX1380" fmla="*/ 3493001 w 10825551"/>
              <a:gd name="connsiteY1380" fmla="*/ 2588753 h 3811116"/>
              <a:gd name="connsiteX1381" fmla="*/ 3532808 w 10825551"/>
              <a:gd name="connsiteY1381" fmla="*/ 2593184 h 3811116"/>
              <a:gd name="connsiteX1382" fmla="*/ 3567930 w 10825551"/>
              <a:gd name="connsiteY1382" fmla="*/ 2588753 h 3811116"/>
              <a:gd name="connsiteX1383" fmla="*/ 3477782 w 10825551"/>
              <a:gd name="connsiteY1383" fmla="*/ 2548869 h 3811116"/>
              <a:gd name="connsiteX1384" fmla="*/ 3477782 w 10825551"/>
              <a:gd name="connsiteY1384" fmla="*/ 2543698 h 3811116"/>
              <a:gd name="connsiteX1385" fmla="*/ 3430365 w 10825551"/>
              <a:gd name="connsiteY1385" fmla="*/ 2523757 h 3811116"/>
              <a:gd name="connsiteX1386" fmla="*/ 3489489 w 10825551"/>
              <a:gd name="connsiteY1386" fmla="*/ 2534097 h 3811116"/>
              <a:gd name="connsiteX1387" fmla="*/ 3521100 w 10825551"/>
              <a:gd name="connsiteY1387" fmla="*/ 2528927 h 3811116"/>
              <a:gd name="connsiteX1388" fmla="*/ 3280506 w 10825551"/>
              <a:gd name="connsiteY1388" fmla="*/ 2449160 h 3811116"/>
              <a:gd name="connsiteX1389" fmla="*/ 3280506 w 10825551"/>
              <a:gd name="connsiteY1389" fmla="*/ 2444728 h 3811116"/>
              <a:gd name="connsiteX1390" fmla="*/ 3272896 w 10825551"/>
              <a:gd name="connsiteY1390" fmla="*/ 2439558 h 3811116"/>
              <a:gd name="connsiteX1391" fmla="*/ 3391143 w 10825551"/>
              <a:gd name="connsiteY1391" fmla="*/ 2469101 h 3811116"/>
              <a:gd name="connsiteX1392" fmla="*/ 3426267 w 10825551"/>
              <a:gd name="connsiteY1392" fmla="*/ 2464670 h 3811116"/>
              <a:gd name="connsiteX1393" fmla="*/ 3394656 w 10825551"/>
              <a:gd name="connsiteY1393" fmla="*/ 2449160 h 3811116"/>
              <a:gd name="connsiteX1394" fmla="*/ 3489489 w 10825551"/>
              <a:gd name="connsiteY1394" fmla="*/ 2469101 h 3811116"/>
              <a:gd name="connsiteX1395" fmla="*/ 3524612 w 10825551"/>
              <a:gd name="connsiteY1395" fmla="*/ 2464670 h 3811116"/>
              <a:gd name="connsiteX1396" fmla="*/ 3508806 w 10825551"/>
              <a:gd name="connsiteY1396" fmla="*/ 2459499 h 3811116"/>
              <a:gd name="connsiteX1397" fmla="*/ 3544515 w 10825551"/>
              <a:gd name="connsiteY1397" fmla="*/ 2449160 h 3811116"/>
              <a:gd name="connsiteX1398" fmla="*/ 3332020 w 10825551"/>
              <a:gd name="connsiteY1398" fmla="*/ 2384902 h 3811116"/>
              <a:gd name="connsiteX1399" fmla="*/ 3365606 w 10825551"/>
              <a:gd name="connsiteY1399" fmla="*/ 2378359 h 3811116"/>
              <a:gd name="connsiteX1400" fmla="*/ 3363636 w 10825551"/>
              <a:gd name="connsiteY1400" fmla="*/ 2375438 h 3811116"/>
              <a:gd name="connsiteX1401" fmla="*/ 3415071 w 10825551"/>
              <a:gd name="connsiteY1401" fmla="*/ 2389149 h 3811116"/>
              <a:gd name="connsiteX1402" fmla="*/ 3489489 w 10825551"/>
              <a:gd name="connsiteY1402" fmla="*/ 2404844 h 3811116"/>
              <a:gd name="connsiteX1403" fmla="*/ 3517002 w 10825551"/>
              <a:gd name="connsiteY1403" fmla="*/ 2399674 h 3811116"/>
              <a:gd name="connsiteX1404" fmla="*/ 3118939 w 10825551"/>
              <a:gd name="connsiteY1404" fmla="*/ 2310305 h 3811116"/>
              <a:gd name="connsiteX1405" fmla="*/ 3245383 w 10825551"/>
              <a:gd name="connsiteY1405" fmla="*/ 2354620 h 3811116"/>
              <a:gd name="connsiteX1406" fmla="*/ 3217869 w 10825551"/>
              <a:gd name="connsiteY1406" fmla="*/ 2359790 h 3811116"/>
              <a:gd name="connsiteX1407" fmla="*/ 3261189 w 10825551"/>
              <a:gd name="connsiteY1407" fmla="*/ 2374562 h 3811116"/>
              <a:gd name="connsiteX1408" fmla="*/ 3237188 w 10825551"/>
              <a:gd name="connsiteY1408" fmla="*/ 2370131 h 3811116"/>
              <a:gd name="connsiteX1409" fmla="*/ 3095524 w 10825551"/>
              <a:gd name="connsiteY1409" fmla="*/ 2325077 h 3811116"/>
              <a:gd name="connsiteX1410" fmla="*/ 2981373 w 10825551"/>
              <a:gd name="connsiteY1410" fmla="*/ 2275591 h 3811116"/>
              <a:gd name="connsiteX1411" fmla="*/ 2823905 w 10825551"/>
              <a:gd name="connsiteY1411" fmla="*/ 2235708 h 3811116"/>
              <a:gd name="connsiteX1412" fmla="*/ 2878931 w 10825551"/>
              <a:gd name="connsiteY1412" fmla="*/ 2255649 h 3811116"/>
              <a:gd name="connsiteX1413" fmla="*/ 2867223 w 10825551"/>
              <a:gd name="connsiteY1413" fmla="*/ 2260819 h 3811116"/>
              <a:gd name="connsiteX1414" fmla="*/ 2894736 w 10825551"/>
              <a:gd name="connsiteY1414" fmla="*/ 2270421 h 3811116"/>
              <a:gd name="connsiteX1415" fmla="*/ 2662338 w 10825551"/>
              <a:gd name="connsiteY1415" fmla="*/ 2200994 h 3811116"/>
              <a:gd name="connsiteX1416" fmla="*/ 2626629 w 10825551"/>
              <a:gd name="connsiteY1416" fmla="*/ 2200994 h 3811116"/>
              <a:gd name="connsiteX1417" fmla="*/ 2993082 w 10825551"/>
              <a:gd name="connsiteY1417" fmla="*/ 2339848 h 3811116"/>
              <a:gd name="connsiteX1418" fmla="*/ 2977276 w 10825551"/>
              <a:gd name="connsiteY1418" fmla="*/ 2350189 h 3811116"/>
              <a:gd name="connsiteX1419" fmla="*/ 3044596 w 10825551"/>
              <a:gd name="connsiteY1419" fmla="*/ 2379732 h 3811116"/>
              <a:gd name="connsiteX1420" fmla="*/ 3016497 w 10825551"/>
              <a:gd name="connsiteY1420" fmla="*/ 2370131 h 3811116"/>
              <a:gd name="connsiteX1421" fmla="*/ 2993082 w 10825551"/>
              <a:gd name="connsiteY1421" fmla="*/ 2370131 h 3811116"/>
              <a:gd name="connsiteX1422" fmla="*/ 2949763 w 10825551"/>
              <a:gd name="connsiteY1422" fmla="*/ 2350189 h 3811116"/>
              <a:gd name="connsiteX1423" fmla="*/ 2906444 w 10825551"/>
              <a:gd name="connsiteY1423" fmla="*/ 2354620 h 3811116"/>
              <a:gd name="connsiteX1424" fmla="*/ 2977276 w 10825551"/>
              <a:gd name="connsiteY1424" fmla="*/ 2384902 h 3811116"/>
              <a:gd name="connsiteX1425" fmla="*/ 2953860 w 10825551"/>
              <a:gd name="connsiteY1425" fmla="*/ 2384902 h 3811116"/>
              <a:gd name="connsiteX1426" fmla="*/ 2851418 w 10825551"/>
              <a:gd name="connsiteY1426" fmla="*/ 2345018 h 3811116"/>
              <a:gd name="connsiteX1427" fmla="*/ 2815710 w 10825551"/>
              <a:gd name="connsiteY1427" fmla="*/ 2339848 h 3811116"/>
              <a:gd name="connsiteX1428" fmla="*/ 2709755 w 10825551"/>
              <a:gd name="connsiteY1428" fmla="*/ 2300703 h 3811116"/>
              <a:gd name="connsiteX1429" fmla="*/ 2669948 w 10825551"/>
              <a:gd name="connsiteY1429" fmla="*/ 2305135 h 3811116"/>
              <a:gd name="connsiteX1430" fmla="*/ 2725560 w 10825551"/>
              <a:gd name="connsiteY1430" fmla="*/ 2330247 h 3811116"/>
              <a:gd name="connsiteX1431" fmla="*/ 2717364 w 10825551"/>
              <a:gd name="connsiteY1431" fmla="*/ 2334679 h 3811116"/>
              <a:gd name="connsiteX1432" fmla="*/ 2981373 w 10825551"/>
              <a:gd name="connsiteY1432" fmla="*/ 2439558 h 3811116"/>
              <a:gd name="connsiteX1433" fmla="*/ 2965569 w 10825551"/>
              <a:gd name="connsiteY1433" fmla="*/ 2444728 h 3811116"/>
              <a:gd name="connsiteX1434" fmla="*/ 2910542 w 10825551"/>
              <a:gd name="connsiteY1434" fmla="*/ 2424786 h 3811116"/>
              <a:gd name="connsiteX1435" fmla="*/ 2871321 w 10825551"/>
              <a:gd name="connsiteY1435" fmla="*/ 2424786 h 3811116"/>
              <a:gd name="connsiteX1436" fmla="*/ 2902346 w 10825551"/>
              <a:gd name="connsiteY1436" fmla="*/ 2444728 h 3811116"/>
              <a:gd name="connsiteX1437" fmla="*/ 2729072 w 10825551"/>
              <a:gd name="connsiteY1437" fmla="*/ 2390072 h 3811116"/>
              <a:gd name="connsiteX1438" fmla="*/ 2693949 w 10825551"/>
              <a:gd name="connsiteY1438" fmla="*/ 2390072 h 3811116"/>
              <a:gd name="connsiteX1439" fmla="*/ 2698047 w 10825551"/>
              <a:gd name="connsiteY1439" fmla="*/ 2394504 h 3811116"/>
              <a:gd name="connsiteX1440" fmla="*/ 2646533 w 10825551"/>
              <a:gd name="connsiteY1440" fmla="*/ 2379732 h 3811116"/>
              <a:gd name="connsiteX1441" fmla="*/ 2563994 w 10825551"/>
              <a:gd name="connsiteY1441" fmla="*/ 2345018 h 3811116"/>
              <a:gd name="connsiteX1442" fmla="*/ 2568091 w 10825551"/>
              <a:gd name="connsiteY1442" fmla="*/ 2339848 h 3811116"/>
              <a:gd name="connsiteX1443" fmla="*/ 2520675 w 10825551"/>
              <a:gd name="connsiteY1443" fmla="*/ 2325077 h 3811116"/>
              <a:gd name="connsiteX1444" fmla="*/ 2493161 w 10825551"/>
              <a:gd name="connsiteY1444" fmla="*/ 2310305 h 3811116"/>
              <a:gd name="connsiteX1445" fmla="*/ 2563994 w 10825551"/>
              <a:gd name="connsiteY1445" fmla="*/ 2319907 h 3811116"/>
              <a:gd name="connsiteX1446" fmla="*/ 2595605 w 10825551"/>
              <a:gd name="connsiteY1446" fmla="*/ 2315475 h 3811116"/>
              <a:gd name="connsiteX1447" fmla="*/ 2410622 w 10825551"/>
              <a:gd name="connsiteY1447" fmla="*/ 2226106 h 3811116"/>
              <a:gd name="connsiteX1448" fmla="*/ 2406524 w 10825551"/>
              <a:gd name="connsiteY1448" fmla="*/ 2226106 h 3811116"/>
              <a:gd name="connsiteX1449" fmla="*/ 2406524 w 10825551"/>
              <a:gd name="connsiteY1449" fmla="*/ 2220936 h 3811116"/>
              <a:gd name="connsiteX1450" fmla="*/ 2441647 w 10825551"/>
              <a:gd name="connsiteY1450" fmla="*/ 2235708 h 3811116"/>
              <a:gd name="connsiteX1451" fmla="*/ 2484966 w 10825551"/>
              <a:gd name="connsiteY1451" fmla="*/ 2235708 h 3811116"/>
              <a:gd name="connsiteX1452" fmla="*/ 2351498 w 10825551"/>
              <a:gd name="connsiteY1452" fmla="*/ 2171450 h 3811116"/>
              <a:gd name="connsiteX1453" fmla="*/ 2386621 w 10825551"/>
              <a:gd name="connsiteY1453" fmla="*/ 2166280 h 3811116"/>
              <a:gd name="connsiteX1454" fmla="*/ 2327497 w 10825551"/>
              <a:gd name="connsiteY1454" fmla="*/ 2141168 h 3811116"/>
              <a:gd name="connsiteX1455" fmla="*/ 2367303 w 10825551"/>
              <a:gd name="connsiteY1455" fmla="*/ 2155940 h 3811116"/>
              <a:gd name="connsiteX1456" fmla="*/ 2410622 w 10825551"/>
              <a:gd name="connsiteY1456" fmla="*/ 2171450 h 3811116"/>
              <a:gd name="connsiteX1457" fmla="*/ 2453355 w 10825551"/>
              <a:gd name="connsiteY1457" fmla="*/ 2171450 h 3811116"/>
              <a:gd name="connsiteX1458" fmla="*/ 2410622 w 10825551"/>
              <a:gd name="connsiteY1458" fmla="*/ 2155940 h 3811116"/>
              <a:gd name="connsiteX1459" fmla="*/ 2379011 w 10825551"/>
              <a:gd name="connsiteY1459" fmla="*/ 2141168 h 3811116"/>
              <a:gd name="connsiteX1460" fmla="*/ 2548188 w 10825551"/>
              <a:gd name="connsiteY1460" fmla="*/ 2200994 h 3811116"/>
              <a:gd name="connsiteX1461" fmla="*/ 2583897 w 10825551"/>
              <a:gd name="connsiteY1461" fmla="*/ 2195824 h 3811116"/>
              <a:gd name="connsiteX1462" fmla="*/ 2370816 w 10825551"/>
              <a:gd name="connsiteY1462" fmla="*/ 2101285 h 3811116"/>
              <a:gd name="connsiteX1463" fmla="*/ 2032462 w 10825551"/>
              <a:gd name="connsiteY1463" fmla="*/ 1987542 h 3811116"/>
              <a:gd name="connsiteX1464" fmla="*/ 1689426 w 10825551"/>
              <a:gd name="connsiteY1464" fmla="*/ 1863459 h 3811116"/>
              <a:gd name="connsiteX1465" fmla="*/ 1520249 w 10825551"/>
              <a:gd name="connsiteY1465" fmla="*/ 1798463 h 3811116"/>
              <a:gd name="connsiteX1466" fmla="*/ 1351072 w 10825551"/>
              <a:gd name="connsiteY1466" fmla="*/ 1729036 h 3811116"/>
              <a:gd name="connsiteX1467" fmla="*/ 1059549 w 10825551"/>
              <a:gd name="connsiteY1467" fmla="*/ 1614555 h 3811116"/>
              <a:gd name="connsiteX1468" fmla="*/ 776223 w 10825551"/>
              <a:gd name="connsiteY1468" fmla="*/ 1475700 h 3811116"/>
              <a:gd name="connsiteX1469" fmla="*/ 783833 w 10825551"/>
              <a:gd name="connsiteY1469" fmla="*/ 1470530 h 3811116"/>
              <a:gd name="connsiteX1470" fmla="*/ 685488 w 10825551"/>
              <a:gd name="connsiteY1470" fmla="*/ 1430646 h 3811116"/>
              <a:gd name="connsiteX1471" fmla="*/ 689586 w 10825551"/>
              <a:gd name="connsiteY1471" fmla="*/ 1421045 h 3811116"/>
              <a:gd name="connsiteX1472" fmla="*/ 575435 w 10825551"/>
              <a:gd name="connsiteY1472" fmla="*/ 1361219 h 3811116"/>
              <a:gd name="connsiteX1473" fmla="*/ 590655 w 10825551"/>
              <a:gd name="connsiteY1473" fmla="*/ 1361219 h 3811116"/>
              <a:gd name="connsiteX1474" fmla="*/ 602948 w 10825551"/>
              <a:gd name="connsiteY1474" fmla="*/ 1361219 h 3811116"/>
              <a:gd name="connsiteX1475" fmla="*/ 626364 w 10825551"/>
              <a:gd name="connsiteY1475" fmla="*/ 1356048 h 3811116"/>
              <a:gd name="connsiteX1476" fmla="*/ 598850 w 10825551"/>
              <a:gd name="connsiteY1476" fmla="*/ 1336107 h 3811116"/>
              <a:gd name="connsiteX1477" fmla="*/ 634559 w 10825551"/>
              <a:gd name="connsiteY1477" fmla="*/ 1351617 h 3811116"/>
              <a:gd name="connsiteX1478" fmla="*/ 657974 w 10825551"/>
              <a:gd name="connsiteY1478" fmla="*/ 1346447 h 3811116"/>
              <a:gd name="connsiteX1479" fmla="*/ 575435 w 10825551"/>
              <a:gd name="connsiteY1479" fmla="*/ 1301393 h 3811116"/>
              <a:gd name="connsiteX1480" fmla="*/ 587143 w 10825551"/>
              <a:gd name="connsiteY1480" fmla="*/ 1291792 h 3811116"/>
              <a:gd name="connsiteX1481" fmla="*/ 516311 w 10825551"/>
              <a:gd name="connsiteY1481" fmla="*/ 1257078 h 3811116"/>
              <a:gd name="connsiteX1482" fmla="*/ 528019 w 10825551"/>
              <a:gd name="connsiteY1482" fmla="*/ 1246738 h 3811116"/>
              <a:gd name="connsiteX1483" fmla="*/ 532116 w 10825551"/>
              <a:gd name="connsiteY1483" fmla="*/ 1251908 h 3811116"/>
              <a:gd name="connsiteX1484" fmla="*/ 551434 w 10825551"/>
              <a:gd name="connsiteY1484" fmla="*/ 1242306 h 3811116"/>
              <a:gd name="connsiteX1485" fmla="*/ 523921 w 10825551"/>
              <a:gd name="connsiteY1485" fmla="*/ 1222365 h 3811116"/>
              <a:gd name="connsiteX1486" fmla="*/ 500506 w 10825551"/>
              <a:gd name="connsiteY1486" fmla="*/ 1222365 h 3811116"/>
              <a:gd name="connsiteX1487" fmla="*/ 472993 w 10825551"/>
              <a:gd name="connsiteY1487" fmla="*/ 1212024 h 3811116"/>
              <a:gd name="connsiteX1488" fmla="*/ 472993 w 10825551"/>
              <a:gd name="connsiteY1488" fmla="*/ 1207593 h 3811116"/>
              <a:gd name="connsiteX1489" fmla="*/ 393965 w 10825551"/>
              <a:gd name="connsiteY1489" fmla="*/ 1157368 h 3811116"/>
              <a:gd name="connsiteX1490" fmla="*/ 433186 w 10825551"/>
              <a:gd name="connsiteY1490" fmla="*/ 1167709 h 3811116"/>
              <a:gd name="connsiteX1491" fmla="*/ 555532 w 10825551"/>
              <a:gd name="connsiteY1491" fmla="*/ 1226796 h 3811116"/>
              <a:gd name="connsiteX1492" fmla="*/ 578947 w 10825551"/>
              <a:gd name="connsiteY1492" fmla="*/ 1217194 h 3811116"/>
              <a:gd name="connsiteX1493" fmla="*/ 649779 w 10825551"/>
              <a:gd name="connsiteY1493" fmla="*/ 1251908 h 3811116"/>
              <a:gd name="connsiteX1494" fmla="*/ 653877 w 10825551"/>
              <a:gd name="connsiteY1494" fmla="*/ 1251908 h 3811116"/>
              <a:gd name="connsiteX1495" fmla="*/ 657974 w 10825551"/>
              <a:gd name="connsiteY1495" fmla="*/ 1257078 h 3811116"/>
              <a:gd name="connsiteX1496" fmla="*/ 732904 w 10825551"/>
              <a:gd name="connsiteY1496" fmla="*/ 1286621 h 3811116"/>
              <a:gd name="connsiteX1497" fmla="*/ 756319 w 10825551"/>
              <a:gd name="connsiteY1497" fmla="*/ 1281451 h 3811116"/>
              <a:gd name="connsiteX1498" fmla="*/ 705391 w 10825551"/>
              <a:gd name="connsiteY1498" fmla="*/ 1251908 h 3811116"/>
              <a:gd name="connsiteX1499" fmla="*/ 713001 w 10825551"/>
              <a:gd name="connsiteY1499" fmla="*/ 1242306 h 3811116"/>
              <a:gd name="connsiteX1500" fmla="*/ 665585 w 10825551"/>
              <a:gd name="connsiteY1500" fmla="*/ 1207593 h 3811116"/>
              <a:gd name="connsiteX1501" fmla="*/ 685488 w 10825551"/>
              <a:gd name="connsiteY1501" fmla="*/ 1197252 h 3811116"/>
              <a:gd name="connsiteX1502" fmla="*/ 559629 w 10825551"/>
              <a:gd name="connsiteY1502" fmla="*/ 1132995 h 3811116"/>
              <a:gd name="connsiteX1503" fmla="*/ 551434 w 10825551"/>
              <a:gd name="connsiteY1503" fmla="*/ 1132995 h 3811116"/>
              <a:gd name="connsiteX1504" fmla="*/ 362354 w 10825551"/>
              <a:gd name="connsiteY1504" fmla="*/ 1042887 h 3811116"/>
              <a:gd name="connsiteX1505" fmla="*/ 248204 w 10825551"/>
              <a:gd name="connsiteY1505" fmla="*/ 969029 h 3811116"/>
              <a:gd name="connsiteX1506" fmla="*/ 252302 w 10825551"/>
              <a:gd name="connsiteY1506" fmla="*/ 963858 h 3811116"/>
              <a:gd name="connsiteX1507" fmla="*/ 229088 w 10825551"/>
              <a:gd name="connsiteY1507" fmla="*/ 951395 h 3811116"/>
              <a:gd name="connsiteX1508" fmla="*/ 214962 w 10825551"/>
              <a:gd name="connsiteY1508" fmla="*/ 943811 h 3811116"/>
              <a:gd name="connsiteX1509" fmla="*/ 224569 w 10825551"/>
              <a:gd name="connsiteY1509" fmla="*/ 943270 h 3811116"/>
              <a:gd name="connsiteX1510" fmla="*/ 236497 w 10825551"/>
              <a:gd name="connsiteY1510" fmla="*/ 938746 h 3811116"/>
              <a:gd name="connsiteX1511" fmla="*/ 323134 w 10825551"/>
              <a:gd name="connsiteY1511" fmla="*/ 983800 h 3811116"/>
              <a:gd name="connsiteX1512" fmla="*/ 303231 w 10825551"/>
              <a:gd name="connsiteY1512" fmla="*/ 993402 h 3811116"/>
              <a:gd name="connsiteX1513" fmla="*/ 374062 w 10825551"/>
              <a:gd name="connsiteY1513" fmla="*/ 1028115 h 3811116"/>
              <a:gd name="connsiteX1514" fmla="*/ 393965 w 10825551"/>
              <a:gd name="connsiteY1514" fmla="*/ 1028115 h 3811116"/>
              <a:gd name="connsiteX1515" fmla="*/ 398064 w 10825551"/>
              <a:gd name="connsiteY1515" fmla="*/ 1028115 h 3811116"/>
              <a:gd name="connsiteX1516" fmla="*/ 413868 w 10825551"/>
              <a:gd name="connsiteY1516" fmla="*/ 1028115 h 3811116"/>
              <a:gd name="connsiteX1517" fmla="*/ 417381 w 10825551"/>
              <a:gd name="connsiteY1517" fmla="*/ 1028115 h 3811116"/>
              <a:gd name="connsiteX1518" fmla="*/ 504603 w 10825551"/>
              <a:gd name="connsiteY1518" fmla="*/ 1062829 h 3811116"/>
              <a:gd name="connsiteX1519" fmla="*/ 512213 w 10825551"/>
              <a:gd name="connsiteY1519" fmla="*/ 1062829 h 3811116"/>
              <a:gd name="connsiteX1520" fmla="*/ 551434 w 10825551"/>
              <a:gd name="connsiteY1520" fmla="*/ 1087941 h 3811116"/>
              <a:gd name="connsiteX1521" fmla="*/ 575435 w 10825551"/>
              <a:gd name="connsiteY1521" fmla="*/ 1082771 h 3811116"/>
              <a:gd name="connsiteX1522" fmla="*/ 512213 w 10825551"/>
              <a:gd name="connsiteY1522" fmla="*/ 1042887 h 3811116"/>
              <a:gd name="connsiteX1523" fmla="*/ 555532 w 10825551"/>
              <a:gd name="connsiteY1523" fmla="*/ 1062829 h 3811116"/>
              <a:gd name="connsiteX1524" fmla="*/ 575435 w 10825551"/>
              <a:gd name="connsiteY1524" fmla="*/ 1053227 h 3811116"/>
              <a:gd name="connsiteX1525" fmla="*/ 492310 w 10825551"/>
              <a:gd name="connsiteY1525" fmla="*/ 1013344 h 3811116"/>
              <a:gd name="connsiteX1526" fmla="*/ 528019 w 10825551"/>
              <a:gd name="connsiteY1526" fmla="*/ 1018514 h 3811116"/>
              <a:gd name="connsiteX1527" fmla="*/ 567240 w 10825551"/>
              <a:gd name="connsiteY1527" fmla="*/ 1042887 h 3811116"/>
              <a:gd name="connsiteX1528" fmla="*/ 610558 w 10825551"/>
              <a:gd name="connsiteY1528" fmla="*/ 1067999 h 3811116"/>
              <a:gd name="connsiteX1529" fmla="*/ 657974 w 10825551"/>
              <a:gd name="connsiteY1529" fmla="*/ 1097543 h 3811116"/>
              <a:gd name="connsiteX1530" fmla="*/ 681390 w 10825551"/>
              <a:gd name="connsiteY1530" fmla="*/ 1087941 h 3811116"/>
              <a:gd name="connsiteX1531" fmla="*/ 567240 w 10825551"/>
              <a:gd name="connsiteY1531" fmla="*/ 1018514 h 3811116"/>
              <a:gd name="connsiteX1532" fmla="*/ 555532 w 10825551"/>
              <a:gd name="connsiteY1532" fmla="*/ 1013344 h 3811116"/>
              <a:gd name="connsiteX1533" fmla="*/ 559629 w 10825551"/>
              <a:gd name="connsiteY1533" fmla="*/ 1008173 h 3811116"/>
              <a:gd name="connsiteX1534" fmla="*/ 488798 w 10825551"/>
              <a:gd name="connsiteY1534" fmla="*/ 963858 h 3811116"/>
              <a:gd name="connsiteX1535" fmla="*/ 484700 w 10825551"/>
              <a:gd name="connsiteY1535" fmla="*/ 958688 h 3811116"/>
              <a:gd name="connsiteX1536" fmla="*/ 476505 w 10825551"/>
              <a:gd name="connsiteY1536" fmla="*/ 953518 h 3811116"/>
              <a:gd name="connsiteX1537" fmla="*/ 476505 w 10825551"/>
              <a:gd name="connsiteY1537" fmla="*/ 949086 h 3811116"/>
              <a:gd name="connsiteX1538" fmla="*/ 472993 w 10825551"/>
              <a:gd name="connsiteY1538" fmla="*/ 949086 h 3811116"/>
              <a:gd name="connsiteX1539" fmla="*/ 492310 w 10825551"/>
              <a:gd name="connsiteY1539" fmla="*/ 943916 h 3811116"/>
              <a:gd name="connsiteX1540" fmla="*/ 417381 w 10825551"/>
              <a:gd name="connsiteY1540" fmla="*/ 904032 h 3811116"/>
              <a:gd name="connsiteX1541" fmla="*/ 398064 w 10825551"/>
              <a:gd name="connsiteY1541" fmla="*/ 904032 h 3811116"/>
              <a:gd name="connsiteX1542" fmla="*/ 240594 w 10825551"/>
              <a:gd name="connsiteY1542" fmla="*/ 844207 h 3811116"/>
              <a:gd name="connsiteX1543" fmla="*/ 224789 w 10825551"/>
              <a:gd name="connsiteY1543" fmla="*/ 854548 h 3811116"/>
              <a:gd name="connsiteX1544" fmla="*/ 264010 w 10825551"/>
              <a:gd name="connsiteY1544" fmla="*/ 874489 h 3811116"/>
              <a:gd name="connsiteX1545" fmla="*/ 264010 w 10825551"/>
              <a:gd name="connsiteY1545" fmla="*/ 878920 h 3811116"/>
              <a:gd name="connsiteX1546" fmla="*/ 299718 w 10825551"/>
              <a:gd name="connsiteY1546" fmla="*/ 894431 h 3811116"/>
              <a:gd name="connsiteX1547" fmla="*/ 327231 w 10825551"/>
              <a:gd name="connsiteY1547" fmla="*/ 909203 h 3811116"/>
              <a:gd name="connsiteX1548" fmla="*/ 319036 w 10825551"/>
              <a:gd name="connsiteY1548" fmla="*/ 914373 h 3811116"/>
              <a:gd name="connsiteX1549" fmla="*/ 291523 w 10825551"/>
              <a:gd name="connsiteY1549" fmla="*/ 914373 h 3811116"/>
              <a:gd name="connsiteX1550" fmla="*/ 288011 w 10825551"/>
              <a:gd name="connsiteY1550" fmla="*/ 914373 h 3811116"/>
              <a:gd name="connsiteX1551" fmla="*/ 74930 w 10825551"/>
              <a:gd name="connsiteY1551" fmla="*/ 785120 h 3811116"/>
              <a:gd name="connsiteX1552" fmla="*/ 39806 w 10825551"/>
              <a:gd name="connsiteY1552" fmla="*/ 774779 h 3811116"/>
              <a:gd name="connsiteX1553" fmla="*/ 31611 w 10825551"/>
              <a:gd name="connsiteY1553" fmla="*/ 770349 h 3811116"/>
              <a:gd name="connsiteX1554" fmla="*/ 67320 w 10825551"/>
              <a:gd name="connsiteY1554" fmla="*/ 779950 h 3811116"/>
              <a:gd name="connsiteX1555" fmla="*/ 35709 w 10825551"/>
              <a:gd name="connsiteY1555" fmla="*/ 760008 h 3811116"/>
              <a:gd name="connsiteX1556" fmla="*/ 27513 w 10825551"/>
              <a:gd name="connsiteY1556" fmla="*/ 765178 h 3811116"/>
              <a:gd name="connsiteX1557" fmla="*/ 0 w 10825551"/>
              <a:gd name="connsiteY1557" fmla="*/ 745236 h 3811116"/>
              <a:gd name="connsiteX1558" fmla="*/ 8195 w 10825551"/>
              <a:gd name="connsiteY1558" fmla="*/ 730464 h 3811116"/>
              <a:gd name="connsiteX1559" fmla="*/ 31611 w 10825551"/>
              <a:gd name="connsiteY1559" fmla="*/ 730464 h 3811116"/>
              <a:gd name="connsiteX1560" fmla="*/ 114736 w 10825551"/>
              <a:gd name="connsiteY1560" fmla="*/ 770349 h 3811116"/>
              <a:gd name="connsiteX1561" fmla="*/ 138152 w 10825551"/>
              <a:gd name="connsiteY1561" fmla="*/ 765178 h 3811116"/>
              <a:gd name="connsiteX1562" fmla="*/ 31611 w 10825551"/>
              <a:gd name="connsiteY1562" fmla="*/ 710523 h 3811116"/>
              <a:gd name="connsiteX1563" fmla="*/ 74930 w 10825551"/>
              <a:gd name="connsiteY1563" fmla="*/ 725294 h 3811116"/>
              <a:gd name="connsiteX1564" fmla="*/ 94833 w 10825551"/>
              <a:gd name="connsiteY1564" fmla="*/ 725294 h 3811116"/>
              <a:gd name="connsiteX1565" fmla="*/ 185568 w 10825551"/>
              <a:gd name="connsiteY1565" fmla="*/ 760008 h 3811116"/>
              <a:gd name="connsiteX1566" fmla="*/ 200788 w 10825551"/>
              <a:gd name="connsiteY1566" fmla="*/ 760008 h 3811116"/>
              <a:gd name="connsiteX1567" fmla="*/ 224789 w 10825551"/>
              <a:gd name="connsiteY1567" fmla="*/ 774779 h 3811116"/>
              <a:gd name="connsiteX1568" fmla="*/ 220691 w 10825551"/>
              <a:gd name="connsiteY1568" fmla="*/ 779950 h 3811116"/>
              <a:gd name="connsiteX1569" fmla="*/ 311426 w 10825551"/>
              <a:gd name="connsiteY1569" fmla="*/ 834605 h 3811116"/>
              <a:gd name="connsiteX1570" fmla="*/ 563142 w 10825551"/>
              <a:gd name="connsiteY1570" fmla="*/ 949086 h 3811116"/>
              <a:gd name="connsiteX1571" fmla="*/ 673780 w 10825551"/>
              <a:gd name="connsiteY1571" fmla="*/ 998572 h 3811116"/>
              <a:gd name="connsiteX1572" fmla="*/ 697195 w 10825551"/>
              <a:gd name="connsiteY1572" fmla="*/ 988970 h 3811116"/>
              <a:gd name="connsiteX1573" fmla="*/ 663316 w 10825551"/>
              <a:gd name="connsiteY1573" fmla="*/ 962566 h 3811116"/>
              <a:gd name="connsiteX1574" fmla="*/ 636057 w 10825551"/>
              <a:gd name="connsiteY1574" fmla="*/ 948808 h 3811116"/>
              <a:gd name="connsiteX1575" fmla="*/ 651974 w 10825551"/>
              <a:gd name="connsiteY1575" fmla="*/ 945855 h 3811116"/>
              <a:gd name="connsiteX1576" fmla="*/ 657974 w 10825551"/>
              <a:gd name="connsiteY1576" fmla="*/ 938746 h 3811116"/>
              <a:gd name="connsiteX1577" fmla="*/ 539726 w 10825551"/>
              <a:gd name="connsiteY1577" fmla="*/ 878920 h 3811116"/>
              <a:gd name="connsiteX1578" fmla="*/ 480603 w 10825551"/>
              <a:gd name="connsiteY1578" fmla="*/ 839776 h 3811116"/>
              <a:gd name="connsiteX1579" fmla="*/ 575435 w 10825551"/>
              <a:gd name="connsiteY1579" fmla="*/ 874489 h 3811116"/>
              <a:gd name="connsiteX1580" fmla="*/ 614656 w 10825551"/>
              <a:gd name="connsiteY1580" fmla="*/ 889261 h 3811116"/>
              <a:gd name="connsiteX1581" fmla="*/ 622266 w 10825551"/>
              <a:gd name="connsiteY1581" fmla="*/ 889261 h 3811116"/>
              <a:gd name="connsiteX1582" fmla="*/ 630461 w 10825551"/>
              <a:gd name="connsiteY1582" fmla="*/ 889261 h 3811116"/>
              <a:gd name="connsiteX1583" fmla="*/ 649779 w 10825551"/>
              <a:gd name="connsiteY1583" fmla="*/ 884091 h 3811116"/>
              <a:gd name="connsiteX1584" fmla="*/ 624534 w 10825551"/>
              <a:gd name="connsiteY1584" fmla="*/ 874120 h 3811116"/>
              <a:gd name="connsiteX1585" fmla="*/ 611588 w 10825551"/>
              <a:gd name="connsiteY1585" fmla="*/ 869094 h 3811116"/>
              <a:gd name="connsiteX1586" fmla="*/ 624901 w 10825551"/>
              <a:gd name="connsiteY1586" fmla="*/ 866180 h 3811116"/>
              <a:gd name="connsiteX1587" fmla="*/ 630461 w 10825551"/>
              <a:gd name="connsiteY1587" fmla="*/ 859717 h 3811116"/>
              <a:gd name="connsiteX1588" fmla="*/ 653877 w 10825551"/>
              <a:gd name="connsiteY1588" fmla="*/ 864148 h 3811116"/>
              <a:gd name="connsiteX1589" fmla="*/ 673780 w 10825551"/>
              <a:gd name="connsiteY1589" fmla="*/ 854548 h 3811116"/>
              <a:gd name="connsiteX1590" fmla="*/ 630461 w 10825551"/>
              <a:gd name="connsiteY1590" fmla="*/ 824265 h 3811116"/>
              <a:gd name="connsiteX1591" fmla="*/ 630461 w 10825551"/>
              <a:gd name="connsiteY1591" fmla="*/ 819833 h 3811116"/>
              <a:gd name="connsiteX1592" fmla="*/ 610558 w 10825551"/>
              <a:gd name="connsiteY1592" fmla="*/ 805062 h 3811116"/>
              <a:gd name="connsiteX1593" fmla="*/ 638072 w 10825551"/>
              <a:gd name="connsiteY1593" fmla="*/ 809493 h 3811116"/>
              <a:gd name="connsiteX1594" fmla="*/ 657974 w 10825551"/>
              <a:gd name="connsiteY1594" fmla="*/ 805062 h 3811116"/>
              <a:gd name="connsiteX1595" fmla="*/ 539726 w 10825551"/>
              <a:gd name="connsiteY1595" fmla="*/ 745236 h 3811116"/>
              <a:gd name="connsiteX1596" fmla="*/ 542730 w 10825551"/>
              <a:gd name="connsiteY1596" fmla="*/ 740816 h 3811116"/>
              <a:gd name="connsiteX1597" fmla="*/ 598850 w 10825551"/>
              <a:gd name="connsiteY1597" fmla="*/ 754838 h 3811116"/>
              <a:gd name="connsiteX1598" fmla="*/ 618754 w 10825551"/>
              <a:gd name="connsiteY1598" fmla="*/ 750406 h 3811116"/>
              <a:gd name="connsiteX1599" fmla="*/ 602948 w 10825551"/>
              <a:gd name="connsiteY1599" fmla="*/ 740066 h 3811116"/>
              <a:gd name="connsiteX1600" fmla="*/ 653877 w 10825551"/>
              <a:gd name="connsiteY1600" fmla="*/ 750406 h 3811116"/>
              <a:gd name="connsiteX1601" fmla="*/ 673780 w 10825551"/>
              <a:gd name="connsiteY1601" fmla="*/ 740066 h 3811116"/>
              <a:gd name="connsiteX1602" fmla="*/ 665585 w 10825551"/>
              <a:gd name="connsiteY1602" fmla="*/ 734896 h 3811116"/>
              <a:gd name="connsiteX1603" fmla="*/ 685488 w 10825551"/>
              <a:gd name="connsiteY1603" fmla="*/ 730464 h 3811116"/>
              <a:gd name="connsiteX1604" fmla="*/ 583045 w 10825551"/>
              <a:gd name="connsiteY1604" fmla="*/ 680240 h 3811116"/>
              <a:gd name="connsiteX1605" fmla="*/ 598850 w 10825551"/>
              <a:gd name="connsiteY1605" fmla="*/ 670639 h 3811116"/>
              <a:gd name="connsiteX1606" fmla="*/ 590655 w 10825551"/>
              <a:gd name="connsiteY1606" fmla="*/ 665468 h 3811116"/>
              <a:gd name="connsiteX1607" fmla="*/ 665585 w 10825551"/>
              <a:gd name="connsiteY1607" fmla="*/ 685411 h 3811116"/>
              <a:gd name="connsiteX1608" fmla="*/ 685488 w 10825551"/>
              <a:gd name="connsiteY1608" fmla="*/ 680240 h 3811116"/>
              <a:gd name="connsiteX1609" fmla="*/ 496408 w 10825551"/>
              <a:gd name="connsiteY1609" fmla="*/ 590871 h 3811116"/>
              <a:gd name="connsiteX1610" fmla="*/ 638072 w 10825551"/>
              <a:gd name="connsiteY1610" fmla="*/ 655867 h 3811116"/>
              <a:gd name="connsiteX1611" fmla="*/ 653877 w 10825551"/>
              <a:gd name="connsiteY1611" fmla="*/ 650697 h 3811116"/>
              <a:gd name="connsiteX1612" fmla="*/ 701293 w 10825551"/>
              <a:gd name="connsiteY1612" fmla="*/ 670639 h 3811116"/>
              <a:gd name="connsiteX1613" fmla="*/ 720611 w 10825551"/>
              <a:gd name="connsiteY1613" fmla="*/ 665468 h 3811116"/>
              <a:gd name="connsiteX1614" fmla="*/ 763930 w 10825551"/>
              <a:gd name="connsiteY1614" fmla="*/ 690581 h 3811116"/>
              <a:gd name="connsiteX1615" fmla="*/ 787931 w 10825551"/>
              <a:gd name="connsiteY1615" fmla="*/ 680240 h 3811116"/>
              <a:gd name="connsiteX1616" fmla="*/ 732904 w 10825551"/>
              <a:gd name="connsiteY1616" fmla="*/ 650697 h 3811116"/>
              <a:gd name="connsiteX1617" fmla="*/ 744612 w 10825551"/>
              <a:gd name="connsiteY1617" fmla="*/ 645527 h 3811116"/>
              <a:gd name="connsiteX1618" fmla="*/ 500506 w 10825551"/>
              <a:gd name="connsiteY1618" fmla="*/ 531784 h 3811116"/>
              <a:gd name="connsiteX1619" fmla="*/ 677878 w 10825551"/>
              <a:gd name="connsiteY1619" fmla="*/ 610813 h 3811116"/>
              <a:gd name="connsiteX1620" fmla="*/ 697195 w 10825551"/>
              <a:gd name="connsiteY1620" fmla="*/ 601211 h 3811116"/>
              <a:gd name="connsiteX1621" fmla="*/ 583045 w 10825551"/>
              <a:gd name="connsiteY1621" fmla="*/ 546556 h 3811116"/>
              <a:gd name="connsiteX1622" fmla="*/ 720611 w 10825551"/>
              <a:gd name="connsiteY1622" fmla="*/ 601211 h 3811116"/>
              <a:gd name="connsiteX1623" fmla="*/ 740514 w 10825551"/>
              <a:gd name="connsiteY1623" fmla="*/ 596041 h 3811116"/>
              <a:gd name="connsiteX1624" fmla="*/ 555532 w 10825551"/>
              <a:gd name="connsiteY1624" fmla="*/ 497070 h 3811116"/>
              <a:gd name="connsiteX1625" fmla="*/ 555532 w 10825551"/>
              <a:gd name="connsiteY1625" fmla="*/ 491900 h 3811116"/>
              <a:gd name="connsiteX1626" fmla="*/ 559629 w 10825551"/>
              <a:gd name="connsiteY1626" fmla="*/ 497070 h 3811116"/>
              <a:gd name="connsiteX1627" fmla="*/ 708903 w 10825551"/>
              <a:gd name="connsiteY1627" fmla="*/ 566498 h 3811116"/>
              <a:gd name="connsiteX1628" fmla="*/ 732904 w 10825551"/>
              <a:gd name="connsiteY1628" fmla="*/ 561328 h 3811116"/>
              <a:gd name="connsiteX1629" fmla="*/ 724709 w 10825551"/>
              <a:gd name="connsiteY1629" fmla="*/ 561328 h 3811116"/>
              <a:gd name="connsiteX1630" fmla="*/ 740514 w 10825551"/>
              <a:gd name="connsiteY1630" fmla="*/ 551726 h 3811116"/>
              <a:gd name="connsiteX1631" fmla="*/ 705391 w 10825551"/>
              <a:gd name="connsiteY1631" fmla="*/ 536215 h 3811116"/>
              <a:gd name="connsiteX1632" fmla="*/ 724709 w 10825551"/>
              <a:gd name="connsiteY1632" fmla="*/ 526613 h 3811116"/>
              <a:gd name="connsiteX1633" fmla="*/ 681390 w 10825551"/>
              <a:gd name="connsiteY1633" fmla="*/ 506672 h 3811116"/>
              <a:gd name="connsiteX1634" fmla="*/ 693684 w 10825551"/>
              <a:gd name="connsiteY1634" fmla="*/ 501502 h 3811116"/>
              <a:gd name="connsiteX1635" fmla="*/ 437284 w 10825551"/>
              <a:gd name="connsiteY1635" fmla="*/ 337535 h 3811116"/>
              <a:gd name="connsiteX1636" fmla="*/ 437284 w 10825551"/>
              <a:gd name="connsiteY1636" fmla="*/ 333104 h 3811116"/>
              <a:gd name="connsiteX1637" fmla="*/ 366452 w 10825551"/>
              <a:gd name="connsiteY1637" fmla="*/ 293220 h 3811116"/>
              <a:gd name="connsiteX1638" fmla="*/ 350647 w 10825551"/>
              <a:gd name="connsiteY1638" fmla="*/ 278448 h 3811116"/>
              <a:gd name="connsiteX1639" fmla="*/ 417381 w 10825551"/>
              <a:gd name="connsiteY1639" fmla="*/ 313162 h 3811116"/>
              <a:gd name="connsiteX1640" fmla="*/ 441382 w 10825551"/>
              <a:gd name="connsiteY1640" fmla="*/ 307992 h 3811116"/>
              <a:gd name="connsiteX1641" fmla="*/ 319036 w 10825551"/>
              <a:gd name="connsiteY1641" fmla="*/ 228224 h 3811116"/>
              <a:gd name="connsiteX1642" fmla="*/ 296480 w 10825551"/>
              <a:gd name="connsiteY1642" fmla="*/ 229055 h 3811116"/>
              <a:gd name="connsiteX1643" fmla="*/ 295990 w 10825551"/>
              <a:gd name="connsiteY1643" fmla="*/ 231531 h 3811116"/>
              <a:gd name="connsiteX1644" fmla="*/ 292328 w 10825551"/>
              <a:gd name="connsiteY1644" fmla="*/ 229701 h 3811116"/>
              <a:gd name="connsiteX1645" fmla="*/ 240594 w 10825551"/>
              <a:gd name="connsiteY1645" fmla="*/ 203851 h 3811116"/>
              <a:gd name="connsiteX1646" fmla="*/ 252302 w 10825551"/>
              <a:gd name="connsiteY1646" fmla="*/ 198680 h 3811116"/>
              <a:gd name="connsiteX1647" fmla="*/ 248204 w 10825551"/>
              <a:gd name="connsiteY1647" fmla="*/ 198680 h 3811116"/>
              <a:gd name="connsiteX1648" fmla="*/ 248204 w 10825551"/>
              <a:gd name="connsiteY1648" fmla="*/ 193510 h 3811116"/>
              <a:gd name="connsiteX1649" fmla="*/ 240594 w 10825551"/>
              <a:gd name="connsiteY1649" fmla="*/ 188341 h 3811116"/>
              <a:gd name="connsiteX1650" fmla="*/ 256399 w 10825551"/>
              <a:gd name="connsiteY1650" fmla="*/ 183909 h 3811116"/>
              <a:gd name="connsiteX1651" fmla="*/ 208983 w 10825551"/>
              <a:gd name="connsiteY1651" fmla="*/ 153627 h 3811116"/>
              <a:gd name="connsiteX1652" fmla="*/ 216593 w 10825551"/>
              <a:gd name="connsiteY1652" fmla="*/ 153627 h 3811116"/>
              <a:gd name="connsiteX1653" fmla="*/ 268107 w 10825551"/>
              <a:gd name="connsiteY1653" fmla="*/ 188341 h 3811116"/>
              <a:gd name="connsiteX1654" fmla="*/ 288011 w 10825551"/>
              <a:gd name="connsiteY1654" fmla="*/ 183909 h 3811116"/>
              <a:gd name="connsiteX1655" fmla="*/ 433186 w 10825551"/>
              <a:gd name="connsiteY1655" fmla="*/ 273278 h 3811116"/>
              <a:gd name="connsiteX1656" fmla="*/ 457187 w 10825551"/>
              <a:gd name="connsiteY1656" fmla="*/ 268108 h 3811116"/>
              <a:gd name="connsiteX1657" fmla="*/ 295621 w 10825551"/>
              <a:gd name="connsiteY1657" fmla="*/ 168398 h 3811116"/>
              <a:gd name="connsiteX1658" fmla="*/ 279815 w 10825551"/>
              <a:gd name="connsiteY1658" fmla="*/ 173569 h 3811116"/>
              <a:gd name="connsiteX1659" fmla="*/ 216593 w 10825551"/>
              <a:gd name="connsiteY1659" fmla="*/ 134423 h 3811116"/>
              <a:gd name="connsiteX1660" fmla="*/ 216593 w 10825551"/>
              <a:gd name="connsiteY1660" fmla="*/ 124083 h 3811116"/>
              <a:gd name="connsiteX1661" fmla="*/ 204886 w 10825551"/>
              <a:gd name="connsiteY1661" fmla="*/ 98971 h 3811116"/>
              <a:gd name="connsiteX1662" fmla="*/ 220691 w 10825551"/>
              <a:gd name="connsiteY1662" fmla="*/ 104142 h 3811116"/>
              <a:gd name="connsiteX1663" fmla="*/ 244106 w 10825551"/>
              <a:gd name="connsiteY1663" fmla="*/ 98971 h 3811116"/>
              <a:gd name="connsiteX1664" fmla="*/ 213081 w 10825551"/>
              <a:gd name="connsiteY1664" fmla="*/ 79029 h 3811116"/>
              <a:gd name="connsiteX1665" fmla="*/ 228886 w 10825551"/>
              <a:gd name="connsiteY1665" fmla="*/ 19942 h 3811116"/>
              <a:gd name="connsiteX1666" fmla="*/ 252302 w 10825551"/>
              <a:gd name="connsiteY1666" fmla="*/ 34714 h 3811116"/>
              <a:gd name="connsiteX1667" fmla="*/ 275717 w 10825551"/>
              <a:gd name="connsiteY1667" fmla="*/ 24374 h 3811116"/>
              <a:gd name="connsiteX1668" fmla="*/ 236497 w 10825551"/>
              <a:gd name="connsiteY1668" fmla="*/ 0 h 38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</a:cxnLst>
            <a:rect l="l" t="t" r="r" b="b"/>
            <a:pathLst>
              <a:path w="10825551" h="3811116">
                <a:moveTo>
                  <a:pt x="10101831" y="3554463"/>
                </a:moveTo>
                <a:lnTo>
                  <a:pt x="10092648" y="3557042"/>
                </a:lnTo>
                <a:lnTo>
                  <a:pt x="10088531" y="3557463"/>
                </a:lnTo>
                <a:close/>
                <a:moveTo>
                  <a:pt x="10461895" y="3478800"/>
                </a:moveTo>
                <a:lnTo>
                  <a:pt x="10454783" y="3483091"/>
                </a:lnTo>
                <a:cubicBezTo>
                  <a:pt x="10451344" y="3484291"/>
                  <a:pt x="10447392" y="3485399"/>
                  <a:pt x="10443294" y="3487614"/>
                </a:cubicBezTo>
                <a:cubicBezTo>
                  <a:pt x="10349046" y="3512727"/>
                  <a:pt x="10246605" y="3532668"/>
                  <a:pt x="10151772" y="3552611"/>
                </a:cubicBezTo>
                <a:cubicBezTo>
                  <a:pt x="10159968" y="3547440"/>
                  <a:pt x="10167578" y="3542270"/>
                  <a:pt x="10155870" y="3542270"/>
                </a:cubicBezTo>
                <a:lnTo>
                  <a:pt x="10101831" y="3554463"/>
                </a:lnTo>
                <a:lnTo>
                  <a:pt x="10112039" y="3551595"/>
                </a:lnTo>
                <a:cubicBezTo>
                  <a:pt x="10118406" y="3548548"/>
                  <a:pt x="10124260" y="3544855"/>
                  <a:pt x="10128357" y="3542270"/>
                </a:cubicBezTo>
                <a:cubicBezTo>
                  <a:pt x="10214994" y="3527499"/>
                  <a:pt x="10301631" y="3512727"/>
                  <a:pt x="10384170" y="3487614"/>
                </a:cubicBezTo>
                <a:cubicBezTo>
                  <a:pt x="10397927" y="3487614"/>
                  <a:pt x="10411685" y="3486506"/>
                  <a:pt x="10425440" y="3484753"/>
                </a:cubicBezTo>
                <a:close/>
                <a:moveTo>
                  <a:pt x="10463198" y="3478013"/>
                </a:moveTo>
                <a:cubicBezTo>
                  <a:pt x="10466711" y="3478013"/>
                  <a:pt x="10466711" y="3478013"/>
                  <a:pt x="10466711" y="3478013"/>
                </a:cubicBezTo>
                <a:lnTo>
                  <a:pt x="10461895" y="3478800"/>
                </a:lnTo>
                <a:close/>
                <a:moveTo>
                  <a:pt x="9751777" y="3437743"/>
                </a:moveTo>
                <a:lnTo>
                  <a:pt x="9698464" y="3446254"/>
                </a:lnTo>
                <a:lnTo>
                  <a:pt x="9691082" y="3447236"/>
                </a:lnTo>
                <a:lnTo>
                  <a:pt x="9744124" y="3438683"/>
                </a:lnTo>
                <a:close/>
                <a:moveTo>
                  <a:pt x="9842632" y="3423237"/>
                </a:moveTo>
                <a:lnTo>
                  <a:pt x="9832735" y="3427789"/>
                </a:lnTo>
                <a:lnTo>
                  <a:pt x="9751777" y="3437743"/>
                </a:lnTo>
                <a:close/>
                <a:moveTo>
                  <a:pt x="9860834" y="3418187"/>
                </a:moveTo>
                <a:lnTo>
                  <a:pt x="9864437" y="3419756"/>
                </a:lnTo>
                <a:lnTo>
                  <a:pt x="9842632" y="3423237"/>
                </a:lnTo>
                <a:lnTo>
                  <a:pt x="9846786" y="3421327"/>
                </a:lnTo>
                <a:cubicBezTo>
                  <a:pt x="9851760" y="3419480"/>
                  <a:pt x="9856738" y="3418187"/>
                  <a:pt x="9860834" y="3418187"/>
                </a:cubicBezTo>
                <a:close/>
                <a:moveTo>
                  <a:pt x="10049478" y="3387324"/>
                </a:moveTo>
                <a:lnTo>
                  <a:pt x="10045524" y="3389198"/>
                </a:lnTo>
                <a:cubicBezTo>
                  <a:pt x="10039671" y="3392337"/>
                  <a:pt x="10033818" y="3396030"/>
                  <a:pt x="10030014" y="3398246"/>
                </a:cubicBezTo>
                <a:cubicBezTo>
                  <a:pt x="10002499" y="3403415"/>
                  <a:pt x="9974986" y="3408586"/>
                  <a:pt x="9946887" y="3413017"/>
                </a:cubicBezTo>
                <a:cubicBezTo>
                  <a:pt x="9946887" y="3413017"/>
                  <a:pt x="9946887" y="3413017"/>
                  <a:pt x="9887763" y="3423358"/>
                </a:cubicBezTo>
                <a:cubicBezTo>
                  <a:pt x="9881910" y="3423358"/>
                  <a:pt x="9876055" y="3423358"/>
                  <a:pt x="9871225" y="3422712"/>
                </a:cubicBezTo>
                <a:lnTo>
                  <a:pt x="9864437" y="3419756"/>
                </a:lnTo>
                <a:lnTo>
                  <a:pt x="9966790" y="3403415"/>
                </a:lnTo>
                <a:close/>
                <a:moveTo>
                  <a:pt x="10076795" y="3382009"/>
                </a:moveTo>
                <a:lnTo>
                  <a:pt x="10049478" y="3387324"/>
                </a:lnTo>
                <a:lnTo>
                  <a:pt x="10054051" y="3385158"/>
                </a:lnTo>
                <a:cubicBezTo>
                  <a:pt x="10056720" y="3384120"/>
                  <a:pt x="10059136" y="3383474"/>
                  <a:pt x="10061039" y="3383474"/>
                </a:cubicBezTo>
                <a:close/>
                <a:moveTo>
                  <a:pt x="10490711" y="3229109"/>
                </a:moveTo>
                <a:cubicBezTo>
                  <a:pt x="10494809" y="3229109"/>
                  <a:pt x="10494809" y="3229109"/>
                  <a:pt x="10494809" y="3229109"/>
                </a:cubicBezTo>
                <a:lnTo>
                  <a:pt x="10491060" y="3230041"/>
                </a:lnTo>
                <a:close/>
                <a:moveTo>
                  <a:pt x="10798040" y="3219507"/>
                </a:moveTo>
                <a:cubicBezTo>
                  <a:pt x="10738916" y="3234279"/>
                  <a:pt x="10687400" y="3254221"/>
                  <a:pt x="10636472" y="3274163"/>
                </a:cubicBezTo>
                <a:cubicBezTo>
                  <a:pt x="10632374" y="3279332"/>
                  <a:pt x="10596667" y="3294105"/>
                  <a:pt x="10608959" y="3294105"/>
                </a:cubicBezTo>
                <a:cubicBezTo>
                  <a:pt x="10616570" y="3294105"/>
                  <a:pt x="10624766" y="3294105"/>
                  <a:pt x="10632374" y="3294105"/>
                </a:cubicBezTo>
                <a:cubicBezTo>
                  <a:pt x="10596667" y="3303706"/>
                  <a:pt x="10565642" y="3308877"/>
                  <a:pt x="10529933" y="3319217"/>
                </a:cubicBezTo>
                <a:cubicBezTo>
                  <a:pt x="10529933" y="3314047"/>
                  <a:pt x="10529933" y="3314047"/>
                  <a:pt x="10525835" y="3314047"/>
                </a:cubicBezTo>
                <a:cubicBezTo>
                  <a:pt x="10525835" y="3314047"/>
                  <a:pt x="10525835" y="3314047"/>
                  <a:pt x="10392366" y="3339158"/>
                </a:cubicBezTo>
                <a:cubicBezTo>
                  <a:pt x="10395878" y="3333988"/>
                  <a:pt x="10404074" y="3328818"/>
                  <a:pt x="10404074" y="3323648"/>
                </a:cubicBezTo>
                <a:cubicBezTo>
                  <a:pt x="10404074" y="3323648"/>
                  <a:pt x="10404074" y="3319217"/>
                  <a:pt x="10399976" y="3323648"/>
                </a:cubicBezTo>
                <a:cubicBezTo>
                  <a:pt x="10360755" y="3328818"/>
                  <a:pt x="10325046" y="3333988"/>
                  <a:pt x="10285826" y="3343590"/>
                </a:cubicBezTo>
                <a:cubicBezTo>
                  <a:pt x="10289922" y="3339158"/>
                  <a:pt x="10285826" y="3339158"/>
                  <a:pt x="10281728" y="3339158"/>
                </a:cubicBezTo>
                <a:cubicBezTo>
                  <a:pt x="10265922" y="3343590"/>
                  <a:pt x="10254215" y="3348760"/>
                  <a:pt x="10238411" y="3348760"/>
                </a:cubicBezTo>
                <a:cubicBezTo>
                  <a:pt x="10199189" y="3358362"/>
                  <a:pt x="10155870" y="3368702"/>
                  <a:pt x="10116649" y="3378304"/>
                </a:cubicBezTo>
                <a:cubicBezTo>
                  <a:pt x="10116649" y="3378304"/>
                  <a:pt x="10116649" y="3378304"/>
                  <a:pt x="10093189" y="3380485"/>
                </a:cubicBezTo>
                <a:lnTo>
                  <a:pt x="10076795" y="3382009"/>
                </a:lnTo>
                <a:lnTo>
                  <a:pt x="10097259" y="3378027"/>
                </a:lnTo>
                <a:cubicBezTo>
                  <a:pt x="10141089" y="3368702"/>
                  <a:pt x="10185432" y="3358732"/>
                  <a:pt x="10230798" y="3348760"/>
                </a:cubicBezTo>
                <a:cubicBezTo>
                  <a:pt x="10317437" y="3328818"/>
                  <a:pt x="10407587" y="3308877"/>
                  <a:pt x="10494809" y="3294105"/>
                </a:cubicBezTo>
                <a:cubicBezTo>
                  <a:pt x="10514126" y="3288934"/>
                  <a:pt x="10541641" y="3268993"/>
                  <a:pt x="10534029" y="3268993"/>
                </a:cubicBezTo>
                <a:cubicBezTo>
                  <a:pt x="10372463" y="3299275"/>
                  <a:pt x="10210896" y="3339158"/>
                  <a:pt x="10049330" y="3368702"/>
                </a:cubicBezTo>
                <a:cubicBezTo>
                  <a:pt x="9887763" y="3398246"/>
                  <a:pt x="9726783" y="3423358"/>
                  <a:pt x="9565214" y="3443299"/>
                </a:cubicBezTo>
                <a:cubicBezTo>
                  <a:pt x="9714489" y="3413017"/>
                  <a:pt x="9880153" y="3398246"/>
                  <a:pt x="10030014" y="3368702"/>
                </a:cubicBezTo>
                <a:cubicBezTo>
                  <a:pt x="10080939" y="3358362"/>
                  <a:pt x="10132455" y="3343590"/>
                  <a:pt x="10175773" y="3333988"/>
                </a:cubicBezTo>
                <a:cubicBezTo>
                  <a:pt x="10183383" y="3328818"/>
                  <a:pt x="10226702" y="3308877"/>
                  <a:pt x="10214994" y="3308877"/>
                </a:cubicBezTo>
                <a:cubicBezTo>
                  <a:pt x="10191579" y="3308877"/>
                  <a:pt x="10171674" y="3303706"/>
                  <a:pt x="10144164" y="3308877"/>
                </a:cubicBezTo>
                <a:cubicBezTo>
                  <a:pt x="10207092" y="3296320"/>
                  <a:pt x="10268117" y="3283949"/>
                  <a:pt x="10326730" y="3270932"/>
                </a:cubicBezTo>
                <a:lnTo>
                  <a:pt x="10491060" y="3230041"/>
                </a:lnTo>
                <a:lnTo>
                  <a:pt x="10495002" y="3240569"/>
                </a:lnTo>
                <a:cubicBezTo>
                  <a:pt x="10508968" y="3248774"/>
                  <a:pt x="10549689" y="3247943"/>
                  <a:pt x="10596667" y="3244619"/>
                </a:cubicBezTo>
                <a:cubicBezTo>
                  <a:pt x="10663985" y="3239449"/>
                  <a:pt x="10742426" y="3224677"/>
                  <a:pt x="10798040" y="3219507"/>
                </a:cubicBezTo>
                <a:close/>
                <a:moveTo>
                  <a:pt x="10144164" y="3130138"/>
                </a:moveTo>
                <a:cubicBezTo>
                  <a:pt x="10151772" y="3130138"/>
                  <a:pt x="10151772" y="3130138"/>
                  <a:pt x="10151772" y="3130138"/>
                </a:cubicBezTo>
                <a:lnTo>
                  <a:pt x="10142532" y="3130420"/>
                </a:lnTo>
                <a:close/>
                <a:moveTo>
                  <a:pt x="9845029" y="2807375"/>
                </a:moveTo>
                <a:cubicBezTo>
                  <a:pt x="9836835" y="2807375"/>
                  <a:pt x="9829225" y="2811806"/>
                  <a:pt x="9817516" y="2811806"/>
                </a:cubicBezTo>
                <a:cubicBezTo>
                  <a:pt x="9809320" y="2816977"/>
                  <a:pt x="9801710" y="2822147"/>
                  <a:pt x="9813418" y="2822147"/>
                </a:cubicBezTo>
                <a:cubicBezTo>
                  <a:pt x="9817516" y="2822147"/>
                  <a:pt x="9825127" y="2822147"/>
                  <a:pt x="9829225" y="2822147"/>
                </a:cubicBezTo>
                <a:cubicBezTo>
                  <a:pt x="9840933" y="2816977"/>
                  <a:pt x="9852640" y="2807375"/>
                  <a:pt x="9845029" y="2807375"/>
                </a:cubicBezTo>
                <a:close/>
                <a:moveTo>
                  <a:pt x="3339631" y="2767491"/>
                </a:moveTo>
                <a:lnTo>
                  <a:pt x="3394052" y="2788727"/>
                </a:lnTo>
                <a:lnTo>
                  <a:pt x="3382948" y="2785864"/>
                </a:lnTo>
                <a:cubicBezTo>
                  <a:pt x="3368168" y="2780970"/>
                  <a:pt x="3353387" y="2774877"/>
                  <a:pt x="3339631" y="2767491"/>
                </a:cubicBezTo>
                <a:close/>
                <a:moveTo>
                  <a:pt x="9482677" y="2762321"/>
                </a:moveTo>
                <a:cubicBezTo>
                  <a:pt x="9442870" y="2767491"/>
                  <a:pt x="9403649" y="2777093"/>
                  <a:pt x="9364427" y="2782263"/>
                </a:cubicBezTo>
                <a:cubicBezTo>
                  <a:pt x="9360329" y="2782263"/>
                  <a:pt x="9356231" y="2782263"/>
                  <a:pt x="9356231" y="2787433"/>
                </a:cubicBezTo>
                <a:cubicBezTo>
                  <a:pt x="9415355" y="2787433"/>
                  <a:pt x="9486187" y="2782263"/>
                  <a:pt x="9537703" y="2787433"/>
                </a:cubicBezTo>
                <a:cubicBezTo>
                  <a:pt x="9498480" y="2791864"/>
                  <a:pt x="9462773" y="2802204"/>
                  <a:pt x="9427063" y="2807375"/>
                </a:cubicBezTo>
                <a:cubicBezTo>
                  <a:pt x="9446968" y="2807375"/>
                  <a:pt x="9466871" y="2807375"/>
                  <a:pt x="9486187" y="2802204"/>
                </a:cubicBezTo>
                <a:cubicBezTo>
                  <a:pt x="9478579" y="2807375"/>
                  <a:pt x="9474479" y="2811806"/>
                  <a:pt x="9470969" y="2811806"/>
                </a:cubicBezTo>
                <a:cubicBezTo>
                  <a:pt x="9510188" y="2807375"/>
                  <a:pt x="9549409" y="2797035"/>
                  <a:pt x="9588631" y="2791864"/>
                </a:cubicBezTo>
                <a:cubicBezTo>
                  <a:pt x="9596827" y="2787433"/>
                  <a:pt x="9636046" y="2771923"/>
                  <a:pt x="9624338" y="2771923"/>
                </a:cubicBezTo>
                <a:cubicBezTo>
                  <a:pt x="9585119" y="2762321"/>
                  <a:pt x="9533605" y="2762321"/>
                  <a:pt x="9482677" y="2762321"/>
                </a:cubicBezTo>
                <a:close/>
                <a:moveTo>
                  <a:pt x="10018305" y="2747549"/>
                </a:moveTo>
                <a:cubicBezTo>
                  <a:pt x="9939277" y="2757151"/>
                  <a:pt x="9856738" y="2767491"/>
                  <a:pt x="9777709" y="2777093"/>
                </a:cubicBezTo>
                <a:cubicBezTo>
                  <a:pt x="9821029" y="2777093"/>
                  <a:pt x="9868444" y="2777093"/>
                  <a:pt x="9911764" y="2777093"/>
                </a:cubicBezTo>
                <a:cubicBezTo>
                  <a:pt x="9915862" y="2777093"/>
                  <a:pt x="9915862" y="2777093"/>
                  <a:pt x="9915862" y="2777093"/>
                </a:cubicBezTo>
                <a:cubicBezTo>
                  <a:pt x="9939277" y="2771923"/>
                  <a:pt x="9959181" y="2771923"/>
                  <a:pt x="9982596" y="2767491"/>
                </a:cubicBezTo>
                <a:cubicBezTo>
                  <a:pt x="9998401" y="2767491"/>
                  <a:pt x="10030014" y="2747549"/>
                  <a:pt x="10018305" y="2747549"/>
                </a:cubicBezTo>
                <a:close/>
                <a:moveTo>
                  <a:pt x="9470969" y="2692894"/>
                </a:moveTo>
                <a:cubicBezTo>
                  <a:pt x="9451064" y="2698064"/>
                  <a:pt x="9435260" y="2698064"/>
                  <a:pt x="9415355" y="2698064"/>
                </a:cubicBezTo>
                <a:cubicBezTo>
                  <a:pt x="9403649" y="2702496"/>
                  <a:pt x="9360329" y="2722437"/>
                  <a:pt x="9380232" y="2722437"/>
                </a:cubicBezTo>
                <a:cubicBezTo>
                  <a:pt x="9423553" y="2722437"/>
                  <a:pt x="9470969" y="2718006"/>
                  <a:pt x="9517798" y="2712836"/>
                </a:cubicBezTo>
                <a:cubicBezTo>
                  <a:pt x="9529505" y="2707665"/>
                  <a:pt x="9533605" y="2702496"/>
                  <a:pt x="9529505" y="2702496"/>
                </a:cubicBezTo>
                <a:cubicBezTo>
                  <a:pt x="9510188" y="2702496"/>
                  <a:pt x="9494384" y="2698064"/>
                  <a:pt x="9474479" y="2698064"/>
                </a:cubicBezTo>
                <a:cubicBezTo>
                  <a:pt x="9478579" y="2698064"/>
                  <a:pt x="9478579" y="2692894"/>
                  <a:pt x="9474479" y="2692894"/>
                </a:cubicBezTo>
                <a:close/>
                <a:moveTo>
                  <a:pt x="8947047" y="2653010"/>
                </a:moveTo>
                <a:cubicBezTo>
                  <a:pt x="8915436" y="2658180"/>
                  <a:pt x="8879727" y="2658180"/>
                  <a:pt x="8844604" y="2663350"/>
                </a:cubicBezTo>
                <a:cubicBezTo>
                  <a:pt x="8915436" y="2663350"/>
                  <a:pt x="8982170" y="2658180"/>
                  <a:pt x="9049490" y="2653010"/>
                </a:cubicBezTo>
                <a:cubicBezTo>
                  <a:pt x="9017877" y="2653010"/>
                  <a:pt x="8982170" y="2653010"/>
                  <a:pt x="8947047" y="2653010"/>
                </a:cubicBezTo>
                <a:close/>
                <a:moveTo>
                  <a:pt x="9179447" y="2643408"/>
                </a:moveTo>
                <a:cubicBezTo>
                  <a:pt x="9198764" y="2643408"/>
                  <a:pt x="9198764" y="2643408"/>
                  <a:pt x="9198764" y="2643408"/>
                </a:cubicBezTo>
                <a:lnTo>
                  <a:pt x="9178279" y="2643748"/>
                </a:lnTo>
                <a:close/>
                <a:moveTo>
                  <a:pt x="9055186" y="2557449"/>
                </a:moveTo>
                <a:lnTo>
                  <a:pt x="9053001" y="2558470"/>
                </a:lnTo>
                <a:cubicBezTo>
                  <a:pt x="9025490" y="2558470"/>
                  <a:pt x="9025490" y="2558470"/>
                  <a:pt x="9025490" y="2558470"/>
                </a:cubicBezTo>
                <a:close/>
                <a:moveTo>
                  <a:pt x="3343728" y="2370131"/>
                </a:moveTo>
                <a:cubicBezTo>
                  <a:pt x="3363045" y="2374562"/>
                  <a:pt x="3363045" y="2374562"/>
                  <a:pt x="3363045" y="2374562"/>
                </a:cubicBezTo>
                <a:lnTo>
                  <a:pt x="3363636" y="2375438"/>
                </a:lnTo>
                <a:close/>
                <a:moveTo>
                  <a:pt x="3457878" y="2364961"/>
                </a:moveTo>
                <a:cubicBezTo>
                  <a:pt x="3485392" y="2370131"/>
                  <a:pt x="3517002" y="2379732"/>
                  <a:pt x="3548613" y="2390072"/>
                </a:cubicBezTo>
                <a:cubicBezTo>
                  <a:pt x="3556222" y="2390072"/>
                  <a:pt x="3576125" y="2390072"/>
                  <a:pt x="3583736" y="2390072"/>
                </a:cubicBezTo>
                <a:cubicBezTo>
                  <a:pt x="3611250" y="2399674"/>
                  <a:pt x="3642860" y="2409276"/>
                  <a:pt x="3670373" y="2419616"/>
                </a:cubicBezTo>
                <a:cubicBezTo>
                  <a:pt x="3674471" y="2419616"/>
                  <a:pt x="3678569" y="2419616"/>
                  <a:pt x="3682080" y="2419616"/>
                </a:cubicBezTo>
                <a:cubicBezTo>
                  <a:pt x="3686178" y="2419616"/>
                  <a:pt x="3686178" y="2419616"/>
                  <a:pt x="3690276" y="2419616"/>
                </a:cubicBezTo>
                <a:cubicBezTo>
                  <a:pt x="3697886" y="2419616"/>
                  <a:pt x="3701984" y="2414446"/>
                  <a:pt x="3709594" y="2414446"/>
                </a:cubicBezTo>
                <a:cubicBezTo>
                  <a:pt x="3674471" y="2399674"/>
                  <a:pt x="3638762" y="2390072"/>
                  <a:pt x="3607736" y="2374562"/>
                </a:cubicBezTo>
                <a:cubicBezTo>
                  <a:pt x="3556222" y="2370131"/>
                  <a:pt x="3505295" y="2364961"/>
                  <a:pt x="3457878" y="2364961"/>
                </a:cubicBezTo>
                <a:close/>
                <a:moveTo>
                  <a:pt x="3363045" y="2345018"/>
                </a:moveTo>
                <a:cubicBezTo>
                  <a:pt x="3382948" y="2350189"/>
                  <a:pt x="3402852" y="2354620"/>
                  <a:pt x="3422169" y="2359790"/>
                </a:cubicBezTo>
                <a:cubicBezTo>
                  <a:pt x="3426267" y="2359790"/>
                  <a:pt x="3437975" y="2364961"/>
                  <a:pt x="3450269" y="2359790"/>
                </a:cubicBezTo>
                <a:cubicBezTo>
                  <a:pt x="3418657" y="2354620"/>
                  <a:pt x="3391143" y="2350189"/>
                  <a:pt x="3363045" y="2345018"/>
                </a:cubicBezTo>
                <a:close/>
                <a:moveTo>
                  <a:pt x="3524612" y="2339848"/>
                </a:moveTo>
                <a:cubicBezTo>
                  <a:pt x="3517002" y="2339848"/>
                  <a:pt x="3505295" y="2350189"/>
                  <a:pt x="3512904" y="2350189"/>
                </a:cubicBezTo>
                <a:cubicBezTo>
                  <a:pt x="3548613" y="2359790"/>
                  <a:pt x="3583736" y="2364961"/>
                  <a:pt x="3619445" y="2370131"/>
                </a:cubicBezTo>
                <a:cubicBezTo>
                  <a:pt x="3587834" y="2354620"/>
                  <a:pt x="3556222" y="2345018"/>
                  <a:pt x="3524612" y="2339848"/>
                </a:cubicBezTo>
                <a:close/>
                <a:moveTo>
                  <a:pt x="3213936" y="2314794"/>
                </a:moveTo>
                <a:cubicBezTo>
                  <a:pt x="3205320" y="2316767"/>
                  <a:pt x="3194894" y="2325077"/>
                  <a:pt x="3197967" y="2325077"/>
                </a:cubicBezTo>
                <a:cubicBezTo>
                  <a:pt x="3272896" y="2345018"/>
                  <a:pt x="3343728" y="2359790"/>
                  <a:pt x="3414559" y="2374562"/>
                </a:cubicBezTo>
                <a:cubicBezTo>
                  <a:pt x="3414559" y="2374562"/>
                  <a:pt x="3414559" y="2374562"/>
                  <a:pt x="3418657" y="2374562"/>
                </a:cubicBezTo>
                <a:cubicBezTo>
                  <a:pt x="3418657" y="2374562"/>
                  <a:pt x="3418657" y="2374562"/>
                  <a:pt x="3434463" y="2374562"/>
                </a:cubicBezTo>
                <a:lnTo>
                  <a:pt x="3481293" y="2384902"/>
                </a:lnTo>
                <a:cubicBezTo>
                  <a:pt x="3422169" y="2364961"/>
                  <a:pt x="3359533" y="2350189"/>
                  <a:pt x="3300409" y="2334679"/>
                </a:cubicBezTo>
                <a:cubicBezTo>
                  <a:pt x="3272896" y="2330247"/>
                  <a:pt x="3248895" y="2319907"/>
                  <a:pt x="3221382" y="2315475"/>
                </a:cubicBezTo>
                <a:cubicBezTo>
                  <a:pt x="3219480" y="2314183"/>
                  <a:pt x="3216808" y="2314136"/>
                  <a:pt x="3213936" y="2314794"/>
                </a:cubicBezTo>
                <a:close/>
                <a:moveTo>
                  <a:pt x="2260763" y="2290364"/>
                </a:moveTo>
                <a:cubicBezTo>
                  <a:pt x="2292374" y="2300703"/>
                  <a:pt x="2292374" y="2300703"/>
                  <a:pt x="2292374" y="2300703"/>
                </a:cubicBezTo>
                <a:lnTo>
                  <a:pt x="2294818" y="2301638"/>
                </a:lnTo>
                <a:close/>
                <a:moveTo>
                  <a:pt x="3489489" y="2270421"/>
                </a:moveTo>
                <a:cubicBezTo>
                  <a:pt x="3501196" y="2275591"/>
                  <a:pt x="3512904" y="2275591"/>
                  <a:pt x="3521100" y="2280762"/>
                </a:cubicBezTo>
                <a:cubicBezTo>
                  <a:pt x="3524612" y="2280762"/>
                  <a:pt x="3532808" y="2280762"/>
                  <a:pt x="3540417" y="2280762"/>
                </a:cubicBezTo>
                <a:cubicBezTo>
                  <a:pt x="3521100" y="2275591"/>
                  <a:pt x="3505295" y="2275591"/>
                  <a:pt x="3489489" y="2270421"/>
                </a:cubicBezTo>
                <a:close/>
                <a:moveTo>
                  <a:pt x="3446170" y="2260819"/>
                </a:moveTo>
                <a:cubicBezTo>
                  <a:pt x="3437975" y="2265251"/>
                  <a:pt x="3426267" y="2275591"/>
                  <a:pt x="3430365" y="2275591"/>
                </a:cubicBezTo>
                <a:cubicBezTo>
                  <a:pt x="3481293" y="2285193"/>
                  <a:pt x="3528709" y="2295533"/>
                  <a:pt x="3580224" y="2305135"/>
                </a:cubicBezTo>
                <a:cubicBezTo>
                  <a:pt x="3536319" y="2290364"/>
                  <a:pt x="3493001" y="2275591"/>
                  <a:pt x="3446170" y="2260819"/>
                </a:cubicBezTo>
                <a:close/>
                <a:moveTo>
                  <a:pt x="8101606" y="1870718"/>
                </a:moveTo>
                <a:lnTo>
                  <a:pt x="8101008" y="1871399"/>
                </a:lnTo>
                <a:lnTo>
                  <a:pt x="8101250" y="1870789"/>
                </a:lnTo>
                <a:close/>
                <a:moveTo>
                  <a:pt x="8206534" y="1833177"/>
                </a:moveTo>
                <a:lnTo>
                  <a:pt x="8206534" y="1838347"/>
                </a:lnTo>
                <a:cubicBezTo>
                  <a:pt x="8179020" y="1847949"/>
                  <a:pt x="8151508" y="1853119"/>
                  <a:pt x="8128090" y="1863459"/>
                </a:cubicBezTo>
                <a:cubicBezTo>
                  <a:pt x="8123992" y="1863459"/>
                  <a:pt x="8119896" y="1867891"/>
                  <a:pt x="8115798" y="1867891"/>
                </a:cubicBezTo>
                <a:lnTo>
                  <a:pt x="8101606" y="1870718"/>
                </a:lnTo>
                <a:lnTo>
                  <a:pt x="8104090" y="1867891"/>
                </a:lnTo>
                <a:cubicBezTo>
                  <a:pt x="8104090" y="1867891"/>
                  <a:pt x="8104090" y="1867891"/>
                  <a:pt x="8128090" y="1853119"/>
                </a:cubicBezTo>
                <a:cubicBezTo>
                  <a:pt x="8128090" y="1853119"/>
                  <a:pt x="8128090" y="1853119"/>
                  <a:pt x="8131603" y="1853119"/>
                </a:cubicBezTo>
                <a:cubicBezTo>
                  <a:pt x="8155604" y="1847949"/>
                  <a:pt x="8183116" y="1838347"/>
                  <a:pt x="8206534" y="1833177"/>
                </a:cubicBezTo>
                <a:close/>
                <a:moveTo>
                  <a:pt x="8336488" y="1823575"/>
                </a:moveTo>
                <a:cubicBezTo>
                  <a:pt x="8340586" y="1823575"/>
                  <a:pt x="8340586" y="1823575"/>
                  <a:pt x="8340586" y="1823575"/>
                </a:cubicBezTo>
                <a:lnTo>
                  <a:pt x="8336364" y="1823686"/>
                </a:lnTo>
                <a:close/>
                <a:moveTo>
                  <a:pt x="8048819" y="1739246"/>
                </a:moveTo>
                <a:lnTo>
                  <a:pt x="8048402" y="1739371"/>
                </a:lnTo>
                <a:lnTo>
                  <a:pt x="8048552" y="1739284"/>
                </a:lnTo>
                <a:close/>
                <a:moveTo>
                  <a:pt x="8324782" y="1574671"/>
                </a:moveTo>
                <a:lnTo>
                  <a:pt x="8324782" y="1579841"/>
                </a:lnTo>
                <a:cubicBezTo>
                  <a:pt x="8320684" y="1619725"/>
                  <a:pt x="8415514" y="1590181"/>
                  <a:pt x="8462346" y="1585011"/>
                </a:cubicBezTo>
                <a:cubicBezTo>
                  <a:pt x="8438931" y="1599783"/>
                  <a:pt x="8415514" y="1614555"/>
                  <a:pt x="8395612" y="1629327"/>
                </a:cubicBezTo>
                <a:cubicBezTo>
                  <a:pt x="8391514" y="1634497"/>
                  <a:pt x="8379808" y="1649268"/>
                  <a:pt x="8383906" y="1649268"/>
                </a:cubicBezTo>
                <a:cubicBezTo>
                  <a:pt x="8387416" y="1649268"/>
                  <a:pt x="8391514" y="1649268"/>
                  <a:pt x="8395612" y="1649268"/>
                </a:cubicBezTo>
                <a:cubicBezTo>
                  <a:pt x="8379808" y="1654438"/>
                  <a:pt x="8364002" y="1659608"/>
                  <a:pt x="8348196" y="1664040"/>
                </a:cubicBezTo>
                <a:cubicBezTo>
                  <a:pt x="8348196" y="1664040"/>
                  <a:pt x="8348196" y="1664040"/>
                  <a:pt x="8289072" y="1679550"/>
                </a:cubicBezTo>
                <a:cubicBezTo>
                  <a:pt x="8293170" y="1674380"/>
                  <a:pt x="8293170" y="1669210"/>
                  <a:pt x="8293170" y="1664040"/>
                </a:cubicBezTo>
                <a:cubicBezTo>
                  <a:pt x="8273266" y="1669210"/>
                  <a:pt x="8258047" y="1674380"/>
                  <a:pt x="8242240" y="1679550"/>
                </a:cubicBezTo>
                <a:cubicBezTo>
                  <a:pt x="8242240" y="1674380"/>
                  <a:pt x="8242240" y="1674380"/>
                  <a:pt x="8238144" y="1674380"/>
                </a:cubicBezTo>
                <a:cubicBezTo>
                  <a:pt x="8238144" y="1674380"/>
                  <a:pt x="8238144" y="1674380"/>
                  <a:pt x="8218240" y="1683982"/>
                </a:cubicBezTo>
                <a:cubicBezTo>
                  <a:pt x="8202434" y="1689152"/>
                  <a:pt x="8183116" y="1694322"/>
                  <a:pt x="8167311" y="1703924"/>
                </a:cubicBezTo>
                <a:cubicBezTo>
                  <a:pt x="8167311" y="1703924"/>
                  <a:pt x="8167311" y="1703924"/>
                  <a:pt x="8143310" y="1709094"/>
                </a:cubicBezTo>
                <a:cubicBezTo>
                  <a:pt x="8139799" y="1709094"/>
                  <a:pt x="8131603" y="1718696"/>
                  <a:pt x="8128090" y="1723865"/>
                </a:cubicBezTo>
                <a:cubicBezTo>
                  <a:pt x="8115798" y="1729036"/>
                  <a:pt x="8104090" y="1734206"/>
                  <a:pt x="8092382" y="1734206"/>
                </a:cubicBezTo>
                <a:cubicBezTo>
                  <a:pt x="8092382" y="1734206"/>
                  <a:pt x="8092382" y="1734206"/>
                  <a:pt x="8064868" y="1738637"/>
                </a:cubicBezTo>
                <a:cubicBezTo>
                  <a:pt x="8060772" y="1738637"/>
                  <a:pt x="8056674" y="1738637"/>
                  <a:pt x="8053160" y="1738637"/>
                </a:cubicBezTo>
                <a:lnTo>
                  <a:pt x="8048819" y="1739246"/>
                </a:lnTo>
                <a:lnTo>
                  <a:pt x="8099992" y="1723865"/>
                </a:lnTo>
                <a:cubicBezTo>
                  <a:pt x="8179020" y="1698754"/>
                  <a:pt x="8253949" y="1664040"/>
                  <a:pt x="8332390" y="1639667"/>
                </a:cubicBezTo>
                <a:cubicBezTo>
                  <a:pt x="8340586" y="1639667"/>
                  <a:pt x="8352294" y="1619725"/>
                  <a:pt x="8348196" y="1619725"/>
                </a:cubicBezTo>
                <a:cubicBezTo>
                  <a:pt x="8277364" y="1639667"/>
                  <a:pt x="8206534" y="1669210"/>
                  <a:pt x="8135701" y="1694322"/>
                </a:cubicBezTo>
                <a:cubicBezTo>
                  <a:pt x="8064868" y="1718696"/>
                  <a:pt x="7994036" y="1738637"/>
                  <a:pt x="7923205" y="1753409"/>
                </a:cubicBezTo>
                <a:cubicBezTo>
                  <a:pt x="7985842" y="1729036"/>
                  <a:pt x="8060772" y="1718696"/>
                  <a:pt x="8128090" y="1694322"/>
                </a:cubicBezTo>
                <a:cubicBezTo>
                  <a:pt x="8147408" y="1683982"/>
                  <a:pt x="8170824" y="1674380"/>
                  <a:pt x="8190727" y="1664040"/>
                </a:cubicBezTo>
                <a:cubicBezTo>
                  <a:pt x="8194825" y="1659608"/>
                  <a:pt x="8210632" y="1644836"/>
                  <a:pt x="8206534" y="1639667"/>
                </a:cubicBezTo>
                <a:cubicBezTo>
                  <a:pt x="8194825" y="1639667"/>
                  <a:pt x="8183116" y="1634497"/>
                  <a:pt x="8174922" y="1634497"/>
                </a:cubicBezTo>
                <a:cubicBezTo>
                  <a:pt x="8226435" y="1619725"/>
                  <a:pt x="8277364" y="1599783"/>
                  <a:pt x="8324782" y="1574671"/>
                </a:cubicBezTo>
                <a:close/>
                <a:moveTo>
                  <a:pt x="8194825" y="1545127"/>
                </a:moveTo>
                <a:lnTo>
                  <a:pt x="8191208" y="1546067"/>
                </a:lnTo>
                <a:lnTo>
                  <a:pt x="8191240" y="1545774"/>
                </a:lnTo>
                <a:cubicBezTo>
                  <a:pt x="8191752" y="1545127"/>
                  <a:pt x="8192776" y="1545127"/>
                  <a:pt x="8194825" y="1545127"/>
                </a:cubicBezTo>
                <a:close/>
                <a:moveTo>
                  <a:pt x="8155604" y="1460928"/>
                </a:moveTo>
                <a:cubicBezTo>
                  <a:pt x="8159116" y="1460928"/>
                  <a:pt x="8159116" y="1460928"/>
                  <a:pt x="8159116" y="1460928"/>
                </a:cubicBezTo>
                <a:lnTo>
                  <a:pt x="8154848" y="1461173"/>
                </a:lnTo>
                <a:close/>
                <a:moveTo>
                  <a:pt x="8245754" y="1435816"/>
                </a:moveTo>
                <a:cubicBezTo>
                  <a:pt x="8245754" y="1435816"/>
                  <a:pt x="8245754" y="1435816"/>
                  <a:pt x="8234046" y="1440986"/>
                </a:cubicBezTo>
                <a:cubicBezTo>
                  <a:pt x="8234046" y="1440986"/>
                  <a:pt x="8234046" y="1440986"/>
                  <a:pt x="8245754" y="1435816"/>
                </a:cubicBezTo>
                <a:close/>
                <a:moveTo>
                  <a:pt x="5034154" y="1341553"/>
                </a:moveTo>
                <a:lnTo>
                  <a:pt x="5040982" y="1341923"/>
                </a:lnTo>
                <a:cubicBezTo>
                  <a:pt x="5044860" y="1342570"/>
                  <a:pt x="5048666" y="1343862"/>
                  <a:pt x="5052471" y="1346447"/>
                </a:cubicBezTo>
                <a:close/>
                <a:moveTo>
                  <a:pt x="5095923" y="1271483"/>
                </a:moveTo>
                <a:lnTo>
                  <a:pt x="5122696" y="1276944"/>
                </a:lnTo>
                <a:lnTo>
                  <a:pt x="5111384" y="1275300"/>
                </a:lnTo>
                <a:close/>
                <a:moveTo>
                  <a:pt x="5072374" y="1261510"/>
                </a:moveTo>
                <a:cubicBezTo>
                  <a:pt x="5072374" y="1261510"/>
                  <a:pt x="5072374" y="1261510"/>
                  <a:pt x="5076471" y="1266680"/>
                </a:cubicBezTo>
                <a:lnTo>
                  <a:pt x="5095923" y="1271483"/>
                </a:lnTo>
                <a:lnTo>
                  <a:pt x="5072374" y="1266680"/>
                </a:lnTo>
                <a:cubicBezTo>
                  <a:pt x="5072374" y="1266680"/>
                  <a:pt x="5072374" y="1266680"/>
                  <a:pt x="5072374" y="1261510"/>
                </a:cubicBezTo>
                <a:close/>
                <a:moveTo>
                  <a:pt x="4812596" y="1096804"/>
                </a:moveTo>
                <a:lnTo>
                  <a:pt x="4815755" y="1097393"/>
                </a:lnTo>
                <a:cubicBezTo>
                  <a:pt x="4816560" y="1097543"/>
                  <a:pt x="4816560" y="1097543"/>
                  <a:pt x="4816560" y="1097543"/>
                </a:cubicBezTo>
                <a:cubicBezTo>
                  <a:pt x="4812463" y="1097543"/>
                  <a:pt x="4812463" y="1097543"/>
                  <a:pt x="4812463" y="1097543"/>
                </a:cubicBezTo>
                <a:close/>
                <a:moveTo>
                  <a:pt x="4651788" y="986242"/>
                </a:moveTo>
                <a:lnTo>
                  <a:pt x="4657554" y="986939"/>
                </a:lnTo>
                <a:lnTo>
                  <a:pt x="4664215" y="988421"/>
                </a:lnTo>
                <a:lnTo>
                  <a:pt x="4660847" y="987955"/>
                </a:lnTo>
                <a:close/>
                <a:moveTo>
                  <a:pt x="4584161" y="973460"/>
                </a:moveTo>
                <a:lnTo>
                  <a:pt x="4651788" y="986242"/>
                </a:lnTo>
                <a:lnTo>
                  <a:pt x="4631578" y="983800"/>
                </a:lnTo>
                <a:cubicBezTo>
                  <a:pt x="4615773" y="983800"/>
                  <a:pt x="4599967" y="978630"/>
                  <a:pt x="4584161" y="973460"/>
                </a:cubicBezTo>
                <a:close/>
                <a:moveTo>
                  <a:pt x="626364" y="943916"/>
                </a:moveTo>
                <a:lnTo>
                  <a:pt x="636057" y="948808"/>
                </a:lnTo>
                <a:lnTo>
                  <a:pt x="634559" y="949086"/>
                </a:lnTo>
                <a:cubicBezTo>
                  <a:pt x="626364" y="943916"/>
                  <a:pt x="626364" y="943916"/>
                  <a:pt x="626364" y="943916"/>
                </a:cubicBezTo>
                <a:close/>
                <a:moveTo>
                  <a:pt x="197276" y="934315"/>
                </a:moveTo>
                <a:lnTo>
                  <a:pt x="214962" y="943811"/>
                </a:lnTo>
                <a:lnTo>
                  <a:pt x="213081" y="943916"/>
                </a:lnTo>
                <a:cubicBezTo>
                  <a:pt x="197276" y="934315"/>
                  <a:pt x="197276" y="934315"/>
                  <a:pt x="197276" y="934315"/>
                </a:cubicBezTo>
                <a:close/>
                <a:moveTo>
                  <a:pt x="590655" y="864148"/>
                </a:moveTo>
                <a:cubicBezTo>
                  <a:pt x="598850" y="864148"/>
                  <a:pt x="598850" y="864148"/>
                  <a:pt x="598850" y="864148"/>
                </a:cubicBezTo>
                <a:lnTo>
                  <a:pt x="611588" y="869094"/>
                </a:lnTo>
                <a:lnTo>
                  <a:pt x="610558" y="869319"/>
                </a:lnTo>
                <a:cubicBezTo>
                  <a:pt x="590655" y="864148"/>
                  <a:pt x="590655" y="864148"/>
                  <a:pt x="590655" y="864148"/>
                </a:cubicBezTo>
                <a:close/>
                <a:moveTo>
                  <a:pt x="2481454" y="769433"/>
                </a:moveTo>
                <a:lnTo>
                  <a:pt x="2515890" y="787313"/>
                </a:lnTo>
                <a:lnTo>
                  <a:pt x="2481454" y="770349"/>
                </a:lnTo>
                <a:cubicBezTo>
                  <a:pt x="2481454" y="770349"/>
                  <a:pt x="2481454" y="770349"/>
                  <a:pt x="2481454" y="769702"/>
                </a:cubicBezTo>
                <a:close/>
                <a:moveTo>
                  <a:pt x="2473259" y="765178"/>
                </a:moveTo>
                <a:cubicBezTo>
                  <a:pt x="2473259" y="765178"/>
                  <a:pt x="2473259" y="765178"/>
                  <a:pt x="2481454" y="765178"/>
                </a:cubicBezTo>
                <a:lnTo>
                  <a:pt x="2481454" y="769433"/>
                </a:lnTo>
                <a:close/>
                <a:moveTo>
                  <a:pt x="539726" y="740066"/>
                </a:moveTo>
                <a:cubicBezTo>
                  <a:pt x="541775" y="740066"/>
                  <a:pt x="542800" y="740066"/>
                  <a:pt x="542800" y="740712"/>
                </a:cubicBezTo>
                <a:lnTo>
                  <a:pt x="542730" y="740816"/>
                </a:lnTo>
                <a:close/>
                <a:moveTo>
                  <a:pt x="1879265" y="586901"/>
                </a:moveTo>
                <a:cubicBezTo>
                  <a:pt x="1876347" y="587270"/>
                  <a:pt x="1875579" y="588471"/>
                  <a:pt x="1878506" y="590871"/>
                </a:cubicBezTo>
                <a:cubicBezTo>
                  <a:pt x="1898409" y="605643"/>
                  <a:pt x="1918312" y="621153"/>
                  <a:pt x="1937629" y="635925"/>
                </a:cubicBezTo>
                <a:cubicBezTo>
                  <a:pt x="1933532" y="630755"/>
                  <a:pt x="1930019" y="630755"/>
                  <a:pt x="1921824" y="630755"/>
                </a:cubicBezTo>
                <a:cubicBezTo>
                  <a:pt x="1921824" y="630755"/>
                  <a:pt x="1921824" y="630755"/>
                  <a:pt x="1918312" y="625585"/>
                </a:cubicBezTo>
                <a:cubicBezTo>
                  <a:pt x="1910117" y="621153"/>
                  <a:pt x="1866798" y="615983"/>
                  <a:pt x="1878506" y="625585"/>
                </a:cubicBezTo>
                <a:cubicBezTo>
                  <a:pt x="1902507" y="635925"/>
                  <a:pt x="1921824" y="650697"/>
                  <a:pt x="1941727" y="660298"/>
                </a:cubicBezTo>
                <a:cubicBezTo>
                  <a:pt x="2008462" y="690581"/>
                  <a:pt x="2075781" y="715692"/>
                  <a:pt x="2142515" y="745236"/>
                </a:cubicBezTo>
                <a:cubicBezTo>
                  <a:pt x="2083391" y="705352"/>
                  <a:pt x="2024267" y="670639"/>
                  <a:pt x="1969241" y="630755"/>
                </a:cubicBezTo>
                <a:cubicBezTo>
                  <a:pt x="1985046" y="630755"/>
                  <a:pt x="1996754" y="630755"/>
                  <a:pt x="1985046" y="625585"/>
                </a:cubicBezTo>
                <a:cubicBezTo>
                  <a:pt x="1985046" y="625585"/>
                  <a:pt x="1985046" y="625585"/>
                  <a:pt x="1921824" y="596041"/>
                </a:cubicBezTo>
                <a:cubicBezTo>
                  <a:pt x="1916117" y="592163"/>
                  <a:pt x="1888018" y="585793"/>
                  <a:pt x="1879265" y="586901"/>
                </a:cubicBezTo>
                <a:close/>
                <a:moveTo>
                  <a:pt x="1941091" y="495908"/>
                </a:moveTo>
                <a:lnTo>
                  <a:pt x="1961630" y="506672"/>
                </a:lnTo>
                <a:cubicBezTo>
                  <a:pt x="1941727" y="497070"/>
                  <a:pt x="1941727" y="497070"/>
                  <a:pt x="1941727" y="497070"/>
                </a:cubicBezTo>
                <a:close/>
                <a:moveTo>
                  <a:pt x="295990" y="231531"/>
                </a:moveTo>
                <a:lnTo>
                  <a:pt x="298795" y="232933"/>
                </a:lnTo>
                <a:cubicBezTo>
                  <a:pt x="299718" y="233395"/>
                  <a:pt x="299718" y="233395"/>
                  <a:pt x="299718" y="233395"/>
                </a:cubicBezTo>
                <a:cubicBezTo>
                  <a:pt x="295621" y="233395"/>
                  <a:pt x="295621" y="233395"/>
                  <a:pt x="295621" y="233395"/>
                </a:cubicBezTo>
                <a:close/>
                <a:moveTo>
                  <a:pt x="1669872" y="148045"/>
                </a:moveTo>
                <a:lnTo>
                  <a:pt x="1677865" y="151780"/>
                </a:lnTo>
                <a:cubicBezTo>
                  <a:pt x="1681815" y="153627"/>
                  <a:pt x="1681815" y="153627"/>
                  <a:pt x="1681815" y="153627"/>
                </a:cubicBezTo>
                <a:cubicBezTo>
                  <a:pt x="1670108" y="149195"/>
                  <a:pt x="1670108" y="149195"/>
                  <a:pt x="1670108" y="149195"/>
                </a:cubicBezTo>
                <a:close/>
                <a:moveTo>
                  <a:pt x="1638219" y="97417"/>
                </a:moveTo>
                <a:lnTo>
                  <a:pt x="1644863" y="100633"/>
                </a:lnTo>
                <a:lnTo>
                  <a:pt x="1653802" y="105946"/>
                </a:lnTo>
                <a:lnTo>
                  <a:pt x="1649986" y="103865"/>
                </a:lnTo>
                <a:close/>
                <a:moveTo>
                  <a:pt x="473034" y="31371"/>
                </a:moveTo>
                <a:lnTo>
                  <a:pt x="479139" y="34067"/>
                </a:lnTo>
                <a:cubicBezTo>
                  <a:pt x="480603" y="34714"/>
                  <a:pt x="480603" y="34714"/>
                  <a:pt x="480603" y="34714"/>
                </a:cubicBezTo>
                <a:lnTo>
                  <a:pt x="478773" y="33906"/>
                </a:lnTo>
                <a:close/>
                <a:moveTo>
                  <a:pt x="468895" y="29544"/>
                </a:moveTo>
                <a:lnTo>
                  <a:pt x="473034" y="31371"/>
                </a:lnTo>
                <a:lnTo>
                  <a:pt x="471822" y="30837"/>
                </a:lnTo>
                <a:cubicBezTo>
                  <a:pt x="468895" y="29544"/>
                  <a:pt x="468895" y="29544"/>
                  <a:pt x="468895" y="29544"/>
                </a:cubicBezTo>
                <a:close/>
                <a:moveTo>
                  <a:pt x="1496834" y="19942"/>
                </a:moveTo>
                <a:lnTo>
                  <a:pt x="1638219" y="97417"/>
                </a:lnTo>
                <a:lnTo>
                  <a:pt x="1591081" y="74598"/>
                </a:lnTo>
                <a:cubicBezTo>
                  <a:pt x="1560055" y="54656"/>
                  <a:pt x="1528444" y="39884"/>
                  <a:pt x="1496834" y="19942"/>
                </a:cubicBezTo>
                <a:close/>
                <a:moveTo>
                  <a:pt x="236497" y="0"/>
                </a:moveTo>
                <a:cubicBezTo>
                  <a:pt x="264010" y="9602"/>
                  <a:pt x="288011" y="24374"/>
                  <a:pt x="315524" y="39884"/>
                </a:cubicBezTo>
                <a:cubicBezTo>
                  <a:pt x="323134" y="44316"/>
                  <a:pt x="343037" y="39884"/>
                  <a:pt x="338939" y="34714"/>
                </a:cubicBezTo>
                <a:cubicBezTo>
                  <a:pt x="338939" y="34714"/>
                  <a:pt x="338939" y="34714"/>
                  <a:pt x="319036" y="24374"/>
                </a:cubicBezTo>
                <a:cubicBezTo>
                  <a:pt x="331329" y="29544"/>
                  <a:pt x="343037" y="34714"/>
                  <a:pt x="354745" y="39884"/>
                </a:cubicBezTo>
                <a:cubicBezTo>
                  <a:pt x="350647" y="39884"/>
                  <a:pt x="350647" y="39884"/>
                  <a:pt x="350647" y="44316"/>
                </a:cubicBezTo>
                <a:cubicBezTo>
                  <a:pt x="393965" y="64257"/>
                  <a:pt x="437284" y="89370"/>
                  <a:pt x="480603" y="109312"/>
                </a:cubicBezTo>
                <a:cubicBezTo>
                  <a:pt x="504603" y="124083"/>
                  <a:pt x="528019" y="134423"/>
                  <a:pt x="551434" y="144025"/>
                </a:cubicBezTo>
                <a:cubicBezTo>
                  <a:pt x="559629" y="149195"/>
                  <a:pt x="578947" y="144025"/>
                  <a:pt x="575435" y="138855"/>
                </a:cubicBezTo>
                <a:cubicBezTo>
                  <a:pt x="563142" y="134423"/>
                  <a:pt x="551434" y="129253"/>
                  <a:pt x="543825" y="124083"/>
                </a:cubicBezTo>
                <a:cubicBezTo>
                  <a:pt x="543825" y="124083"/>
                  <a:pt x="547337" y="124083"/>
                  <a:pt x="547337" y="118913"/>
                </a:cubicBezTo>
                <a:cubicBezTo>
                  <a:pt x="555532" y="124083"/>
                  <a:pt x="567240" y="118913"/>
                  <a:pt x="567240" y="114482"/>
                </a:cubicBezTo>
                <a:cubicBezTo>
                  <a:pt x="567240" y="114482"/>
                  <a:pt x="567240" y="114482"/>
                  <a:pt x="563142" y="109312"/>
                </a:cubicBezTo>
                <a:cubicBezTo>
                  <a:pt x="563142" y="109312"/>
                  <a:pt x="563142" y="109312"/>
                  <a:pt x="555532" y="104142"/>
                </a:cubicBezTo>
                <a:cubicBezTo>
                  <a:pt x="555532" y="104142"/>
                  <a:pt x="551434" y="104142"/>
                  <a:pt x="547337" y="104142"/>
                </a:cubicBezTo>
                <a:cubicBezTo>
                  <a:pt x="516311" y="89370"/>
                  <a:pt x="488798" y="69428"/>
                  <a:pt x="457187" y="54656"/>
                </a:cubicBezTo>
                <a:cubicBezTo>
                  <a:pt x="453090" y="49486"/>
                  <a:pt x="441382" y="54656"/>
                  <a:pt x="433186" y="54656"/>
                </a:cubicBezTo>
                <a:cubicBezTo>
                  <a:pt x="429674" y="54656"/>
                  <a:pt x="425576" y="54656"/>
                  <a:pt x="421479" y="54656"/>
                </a:cubicBezTo>
                <a:cubicBezTo>
                  <a:pt x="421479" y="54656"/>
                  <a:pt x="421479" y="54656"/>
                  <a:pt x="413868" y="49486"/>
                </a:cubicBezTo>
                <a:cubicBezTo>
                  <a:pt x="425576" y="49486"/>
                  <a:pt x="433186" y="44316"/>
                  <a:pt x="429674" y="39884"/>
                </a:cubicBezTo>
                <a:cubicBezTo>
                  <a:pt x="421479" y="34714"/>
                  <a:pt x="409771" y="29544"/>
                  <a:pt x="402161" y="24374"/>
                </a:cubicBezTo>
                <a:cubicBezTo>
                  <a:pt x="421479" y="29544"/>
                  <a:pt x="437284" y="39884"/>
                  <a:pt x="457187" y="44316"/>
                </a:cubicBezTo>
                <a:cubicBezTo>
                  <a:pt x="460261" y="44316"/>
                  <a:pt x="476505" y="41823"/>
                  <a:pt x="480977" y="38395"/>
                </a:cubicBezTo>
                <a:lnTo>
                  <a:pt x="480603" y="34714"/>
                </a:lnTo>
                <a:lnTo>
                  <a:pt x="492310" y="39884"/>
                </a:lnTo>
                <a:cubicBezTo>
                  <a:pt x="484700" y="44316"/>
                  <a:pt x="480603" y="44316"/>
                  <a:pt x="480603" y="49486"/>
                </a:cubicBezTo>
                <a:cubicBezTo>
                  <a:pt x="567240" y="89370"/>
                  <a:pt x="649779" y="138855"/>
                  <a:pt x="736417" y="183909"/>
                </a:cubicBezTo>
                <a:cubicBezTo>
                  <a:pt x="740514" y="188341"/>
                  <a:pt x="763930" y="183909"/>
                  <a:pt x="760418" y="178739"/>
                </a:cubicBezTo>
                <a:cubicBezTo>
                  <a:pt x="748710" y="168398"/>
                  <a:pt x="740514" y="163967"/>
                  <a:pt x="732904" y="158797"/>
                </a:cubicBezTo>
                <a:cubicBezTo>
                  <a:pt x="752222" y="168398"/>
                  <a:pt x="768027" y="178739"/>
                  <a:pt x="787931" y="188341"/>
                </a:cubicBezTo>
                <a:cubicBezTo>
                  <a:pt x="792028" y="193510"/>
                  <a:pt x="803736" y="188341"/>
                  <a:pt x="807834" y="183909"/>
                </a:cubicBezTo>
                <a:cubicBezTo>
                  <a:pt x="807834" y="183909"/>
                  <a:pt x="807834" y="183909"/>
                  <a:pt x="819541" y="188341"/>
                </a:cubicBezTo>
                <a:cubicBezTo>
                  <a:pt x="886276" y="228224"/>
                  <a:pt x="957107" y="262938"/>
                  <a:pt x="1027939" y="293220"/>
                </a:cubicBezTo>
                <a:cubicBezTo>
                  <a:pt x="1032036" y="293220"/>
                  <a:pt x="1032036" y="293220"/>
                  <a:pt x="1036135" y="293220"/>
                </a:cubicBezTo>
                <a:cubicBezTo>
                  <a:pt x="1063648" y="307992"/>
                  <a:pt x="1091161" y="317594"/>
                  <a:pt x="1118674" y="333104"/>
                </a:cubicBezTo>
                <a:cubicBezTo>
                  <a:pt x="1126284" y="333104"/>
                  <a:pt x="1146188" y="327933"/>
                  <a:pt x="1142089" y="322763"/>
                </a:cubicBezTo>
                <a:cubicBezTo>
                  <a:pt x="1142089" y="322763"/>
                  <a:pt x="1142089" y="322763"/>
                  <a:pt x="1095259" y="302822"/>
                </a:cubicBezTo>
                <a:cubicBezTo>
                  <a:pt x="1114576" y="307992"/>
                  <a:pt x="1134480" y="313162"/>
                  <a:pt x="1150285" y="317594"/>
                </a:cubicBezTo>
                <a:cubicBezTo>
                  <a:pt x="1154382" y="317594"/>
                  <a:pt x="1169602" y="317594"/>
                  <a:pt x="1173700" y="313162"/>
                </a:cubicBezTo>
                <a:cubicBezTo>
                  <a:pt x="1262386" y="357846"/>
                  <a:pt x="1351950" y="401239"/>
                  <a:pt x="1442539" y="443430"/>
                </a:cubicBezTo>
                <a:lnTo>
                  <a:pt x="1708557" y="562485"/>
                </a:lnTo>
                <a:lnTo>
                  <a:pt x="1709402" y="563266"/>
                </a:lnTo>
                <a:cubicBezTo>
                  <a:pt x="1712403" y="565205"/>
                  <a:pt x="1715476" y="566498"/>
                  <a:pt x="1717525" y="566498"/>
                </a:cubicBezTo>
                <a:lnTo>
                  <a:pt x="1708557" y="562485"/>
                </a:lnTo>
                <a:lnTo>
                  <a:pt x="1701719" y="556157"/>
                </a:lnTo>
                <a:cubicBezTo>
                  <a:pt x="1725135" y="570930"/>
                  <a:pt x="1745038" y="581270"/>
                  <a:pt x="1768453" y="590871"/>
                </a:cubicBezTo>
                <a:cubicBezTo>
                  <a:pt x="1772551" y="590871"/>
                  <a:pt x="1772551" y="590871"/>
                  <a:pt x="1776063" y="590871"/>
                </a:cubicBezTo>
                <a:cubicBezTo>
                  <a:pt x="1784259" y="596041"/>
                  <a:pt x="1823479" y="601211"/>
                  <a:pt x="1807674" y="596041"/>
                </a:cubicBezTo>
                <a:cubicBezTo>
                  <a:pt x="1725135" y="541385"/>
                  <a:pt x="1638497" y="491900"/>
                  <a:pt x="1560055" y="437245"/>
                </a:cubicBezTo>
                <a:cubicBezTo>
                  <a:pt x="1595179" y="457186"/>
                  <a:pt x="1634399" y="477129"/>
                  <a:pt x="1674206" y="497070"/>
                </a:cubicBezTo>
                <a:cubicBezTo>
                  <a:pt x="1681815" y="501502"/>
                  <a:pt x="1697622" y="501502"/>
                  <a:pt x="1705231" y="501502"/>
                </a:cubicBezTo>
                <a:cubicBezTo>
                  <a:pt x="1705231" y="501502"/>
                  <a:pt x="1705231" y="501502"/>
                  <a:pt x="1740940" y="521444"/>
                </a:cubicBezTo>
                <a:cubicBezTo>
                  <a:pt x="1752647" y="526613"/>
                  <a:pt x="1788356" y="531784"/>
                  <a:pt x="1780160" y="521444"/>
                </a:cubicBezTo>
                <a:cubicBezTo>
                  <a:pt x="1736842" y="497070"/>
                  <a:pt x="1697622" y="477129"/>
                  <a:pt x="1658401" y="452016"/>
                </a:cubicBezTo>
                <a:cubicBezTo>
                  <a:pt x="1705231" y="477129"/>
                  <a:pt x="1752647" y="501502"/>
                  <a:pt x="1800064" y="521444"/>
                </a:cubicBezTo>
                <a:cubicBezTo>
                  <a:pt x="1807674" y="526613"/>
                  <a:pt x="1847480" y="536215"/>
                  <a:pt x="1835187" y="526613"/>
                </a:cubicBezTo>
                <a:cubicBezTo>
                  <a:pt x="1835187" y="526613"/>
                  <a:pt x="1835187" y="526613"/>
                  <a:pt x="1788356" y="497070"/>
                </a:cubicBezTo>
                <a:cubicBezTo>
                  <a:pt x="1795965" y="501502"/>
                  <a:pt x="1835187" y="506672"/>
                  <a:pt x="1823479" y="497070"/>
                </a:cubicBezTo>
                <a:cubicBezTo>
                  <a:pt x="1795965" y="477129"/>
                  <a:pt x="1772551" y="461618"/>
                  <a:pt x="1745038" y="446846"/>
                </a:cubicBezTo>
                <a:cubicBezTo>
                  <a:pt x="1745038" y="446846"/>
                  <a:pt x="1745038" y="446846"/>
                  <a:pt x="1748549" y="446846"/>
                </a:cubicBezTo>
                <a:cubicBezTo>
                  <a:pt x="1756746" y="446846"/>
                  <a:pt x="1795965" y="457186"/>
                  <a:pt x="1784259" y="446846"/>
                </a:cubicBezTo>
                <a:cubicBezTo>
                  <a:pt x="1725135" y="412132"/>
                  <a:pt x="1670108" y="377419"/>
                  <a:pt x="1615082" y="337535"/>
                </a:cubicBezTo>
                <a:cubicBezTo>
                  <a:pt x="1674206" y="362647"/>
                  <a:pt x="1729232" y="392191"/>
                  <a:pt x="1788356" y="417303"/>
                </a:cubicBezTo>
                <a:cubicBezTo>
                  <a:pt x="1791868" y="417303"/>
                  <a:pt x="1831674" y="426904"/>
                  <a:pt x="1819382" y="417303"/>
                </a:cubicBezTo>
                <a:cubicBezTo>
                  <a:pt x="1800064" y="402531"/>
                  <a:pt x="1784259" y="392191"/>
                  <a:pt x="1764355" y="377419"/>
                </a:cubicBezTo>
                <a:cubicBezTo>
                  <a:pt x="1776063" y="382590"/>
                  <a:pt x="1791868" y="382590"/>
                  <a:pt x="1788356" y="377419"/>
                </a:cubicBezTo>
                <a:cubicBezTo>
                  <a:pt x="1835187" y="406963"/>
                  <a:pt x="1878506" y="432075"/>
                  <a:pt x="1921824" y="457186"/>
                </a:cubicBezTo>
                <a:cubicBezTo>
                  <a:pt x="1914214" y="457186"/>
                  <a:pt x="1910117" y="457186"/>
                  <a:pt x="1918312" y="461618"/>
                </a:cubicBezTo>
                <a:cubicBezTo>
                  <a:pt x="1937629" y="471958"/>
                  <a:pt x="1957533" y="486730"/>
                  <a:pt x="1976851" y="497070"/>
                </a:cubicBezTo>
                <a:cubicBezTo>
                  <a:pt x="1965436" y="493193"/>
                  <a:pt x="1944800" y="492223"/>
                  <a:pt x="1940136" y="494162"/>
                </a:cubicBezTo>
                <a:lnTo>
                  <a:pt x="1941091" y="495908"/>
                </a:lnTo>
                <a:lnTo>
                  <a:pt x="1847480" y="446846"/>
                </a:lnTo>
                <a:cubicBezTo>
                  <a:pt x="1839284" y="441676"/>
                  <a:pt x="1795965" y="432075"/>
                  <a:pt x="1811772" y="441676"/>
                </a:cubicBezTo>
                <a:cubicBezTo>
                  <a:pt x="1843383" y="466788"/>
                  <a:pt x="1874993" y="486730"/>
                  <a:pt x="1906604" y="506672"/>
                </a:cubicBezTo>
                <a:cubicBezTo>
                  <a:pt x="1898409" y="501502"/>
                  <a:pt x="1886701" y="501502"/>
                  <a:pt x="1878506" y="497070"/>
                </a:cubicBezTo>
                <a:cubicBezTo>
                  <a:pt x="1874993" y="497070"/>
                  <a:pt x="1843383" y="491900"/>
                  <a:pt x="1859188" y="501502"/>
                </a:cubicBezTo>
                <a:cubicBezTo>
                  <a:pt x="1921824" y="551726"/>
                  <a:pt x="1992656" y="586439"/>
                  <a:pt x="2064073" y="621153"/>
                </a:cubicBezTo>
                <a:cubicBezTo>
                  <a:pt x="2059976" y="621153"/>
                  <a:pt x="2059976" y="621153"/>
                  <a:pt x="2064073" y="625585"/>
                </a:cubicBezTo>
                <a:cubicBezTo>
                  <a:pt x="2064073" y="625585"/>
                  <a:pt x="2064073" y="625585"/>
                  <a:pt x="2071683" y="630755"/>
                </a:cubicBezTo>
                <a:cubicBezTo>
                  <a:pt x="2024267" y="605643"/>
                  <a:pt x="1976851" y="581270"/>
                  <a:pt x="1930019" y="556157"/>
                </a:cubicBezTo>
                <a:cubicBezTo>
                  <a:pt x="1914214" y="546556"/>
                  <a:pt x="1878506" y="546556"/>
                  <a:pt x="1890799" y="551726"/>
                </a:cubicBezTo>
                <a:cubicBezTo>
                  <a:pt x="1961630" y="596041"/>
                  <a:pt x="2040072" y="641096"/>
                  <a:pt x="2110904" y="690581"/>
                </a:cubicBezTo>
                <a:cubicBezTo>
                  <a:pt x="2119100" y="695751"/>
                  <a:pt x="2138417" y="695751"/>
                  <a:pt x="2146613" y="695751"/>
                </a:cubicBezTo>
                <a:cubicBezTo>
                  <a:pt x="2205737" y="730464"/>
                  <a:pt x="2264861" y="765178"/>
                  <a:pt x="2315790" y="799892"/>
                </a:cubicBezTo>
                <a:cubicBezTo>
                  <a:pt x="2249056" y="770349"/>
                  <a:pt x="2181736" y="734896"/>
                  <a:pt x="2115002" y="700182"/>
                </a:cubicBezTo>
                <a:cubicBezTo>
                  <a:pt x="2099197" y="695751"/>
                  <a:pt x="2059976" y="690581"/>
                  <a:pt x="2071683" y="695751"/>
                </a:cubicBezTo>
                <a:cubicBezTo>
                  <a:pt x="2099197" y="715692"/>
                  <a:pt x="2126710" y="730464"/>
                  <a:pt x="2154223" y="745236"/>
                </a:cubicBezTo>
                <a:cubicBezTo>
                  <a:pt x="2363206" y="829435"/>
                  <a:pt x="2575701" y="904032"/>
                  <a:pt x="2788196" y="973460"/>
                </a:cubicBezTo>
                <a:cubicBezTo>
                  <a:pt x="2654729" y="909203"/>
                  <a:pt x="2516576" y="859717"/>
                  <a:pt x="2386621" y="785120"/>
                </a:cubicBezTo>
                <a:cubicBezTo>
                  <a:pt x="2489064" y="824265"/>
                  <a:pt x="2611410" y="894431"/>
                  <a:pt x="2713852" y="938746"/>
                </a:cubicBezTo>
                <a:cubicBezTo>
                  <a:pt x="2725560" y="938746"/>
                  <a:pt x="2764781" y="943916"/>
                  <a:pt x="2748976" y="934315"/>
                </a:cubicBezTo>
                <a:cubicBezTo>
                  <a:pt x="2682241" y="898862"/>
                  <a:pt x="2607312" y="869319"/>
                  <a:pt x="2536480" y="829435"/>
                </a:cubicBezTo>
                <a:cubicBezTo>
                  <a:pt x="2619019" y="864148"/>
                  <a:pt x="2709755" y="914373"/>
                  <a:pt x="2788196" y="943916"/>
                </a:cubicBezTo>
                <a:cubicBezTo>
                  <a:pt x="2796392" y="949086"/>
                  <a:pt x="2839710" y="949086"/>
                  <a:pt x="2823905" y="943916"/>
                </a:cubicBezTo>
                <a:cubicBezTo>
                  <a:pt x="2766830" y="914003"/>
                  <a:pt x="2707706" y="885383"/>
                  <a:pt x="2648581" y="856209"/>
                </a:cubicBezTo>
                <a:lnTo>
                  <a:pt x="2515890" y="787313"/>
                </a:lnTo>
                <a:lnTo>
                  <a:pt x="2621068" y="839129"/>
                </a:lnTo>
                <a:cubicBezTo>
                  <a:pt x="2667314" y="860825"/>
                  <a:pt x="2713559" y="881875"/>
                  <a:pt x="2760683" y="904032"/>
                </a:cubicBezTo>
                <a:cubicBezTo>
                  <a:pt x="2776489" y="909203"/>
                  <a:pt x="2808099" y="909203"/>
                  <a:pt x="2799904" y="904032"/>
                </a:cubicBezTo>
                <a:cubicBezTo>
                  <a:pt x="2799904" y="904032"/>
                  <a:pt x="2799904" y="904032"/>
                  <a:pt x="2788196" y="898862"/>
                </a:cubicBezTo>
                <a:cubicBezTo>
                  <a:pt x="2804002" y="904032"/>
                  <a:pt x="2831515" y="898862"/>
                  <a:pt x="2815710" y="894431"/>
                </a:cubicBezTo>
                <a:cubicBezTo>
                  <a:pt x="2808099" y="889261"/>
                  <a:pt x="2776489" y="878920"/>
                  <a:pt x="2748976" y="864148"/>
                </a:cubicBezTo>
                <a:cubicBezTo>
                  <a:pt x="2764781" y="869319"/>
                  <a:pt x="2788196" y="869319"/>
                  <a:pt x="2780586" y="864148"/>
                </a:cubicBezTo>
                <a:cubicBezTo>
                  <a:pt x="2753073" y="849377"/>
                  <a:pt x="2725560" y="839776"/>
                  <a:pt x="2698047" y="824265"/>
                </a:cubicBezTo>
                <a:cubicBezTo>
                  <a:pt x="2709755" y="824265"/>
                  <a:pt x="2725560" y="824265"/>
                  <a:pt x="2717364" y="819833"/>
                </a:cubicBezTo>
                <a:cubicBezTo>
                  <a:pt x="2638923" y="770349"/>
                  <a:pt x="2555798" y="725294"/>
                  <a:pt x="2473259" y="680240"/>
                </a:cubicBezTo>
                <a:cubicBezTo>
                  <a:pt x="2394816" y="635925"/>
                  <a:pt x="2311692" y="586439"/>
                  <a:pt x="2229152" y="541385"/>
                </a:cubicBezTo>
                <a:cubicBezTo>
                  <a:pt x="2233250" y="541385"/>
                  <a:pt x="2237347" y="541385"/>
                  <a:pt x="2233250" y="536215"/>
                </a:cubicBezTo>
                <a:cubicBezTo>
                  <a:pt x="2233250" y="536215"/>
                  <a:pt x="2233250" y="536215"/>
                  <a:pt x="2099197" y="461618"/>
                </a:cubicBezTo>
                <a:cubicBezTo>
                  <a:pt x="2087488" y="452016"/>
                  <a:pt x="2075781" y="441676"/>
                  <a:pt x="2064073" y="437245"/>
                </a:cubicBezTo>
                <a:cubicBezTo>
                  <a:pt x="2064073" y="437245"/>
                  <a:pt x="2064073" y="437245"/>
                  <a:pt x="2067586" y="437245"/>
                </a:cubicBezTo>
                <a:cubicBezTo>
                  <a:pt x="2106806" y="461618"/>
                  <a:pt x="2150125" y="481560"/>
                  <a:pt x="2189931" y="506672"/>
                </a:cubicBezTo>
                <a:cubicBezTo>
                  <a:pt x="2205737" y="511843"/>
                  <a:pt x="2237347" y="511843"/>
                  <a:pt x="2229152" y="506672"/>
                </a:cubicBezTo>
                <a:cubicBezTo>
                  <a:pt x="2150125" y="466788"/>
                  <a:pt x="2067586" y="422473"/>
                  <a:pt x="2000851" y="367817"/>
                </a:cubicBezTo>
                <a:cubicBezTo>
                  <a:pt x="1985046" y="357477"/>
                  <a:pt x="1949337" y="357477"/>
                  <a:pt x="1953435" y="362647"/>
                </a:cubicBezTo>
                <a:cubicBezTo>
                  <a:pt x="1953435" y="362647"/>
                  <a:pt x="1953435" y="362647"/>
                  <a:pt x="1961630" y="367817"/>
                </a:cubicBezTo>
                <a:cubicBezTo>
                  <a:pt x="1961630" y="367817"/>
                  <a:pt x="1961630" y="367817"/>
                  <a:pt x="1855090" y="302822"/>
                </a:cubicBezTo>
                <a:cubicBezTo>
                  <a:pt x="1866798" y="307992"/>
                  <a:pt x="1878506" y="307992"/>
                  <a:pt x="1870896" y="302822"/>
                </a:cubicBezTo>
                <a:cubicBezTo>
                  <a:pt x="1870896" y="297651"/>
                  <a:pt x="1870896" y="297651"/>
                  <a:pt x="1866798" y="297651"/>
                </a:cubicBezTo>
                <a:cubicBezTo>
                  <a:pt x="1866798" y="297651"/>
                  <a:pt x="1866798" y="297651"/>
                  <a:pt x="1855090" y="288050"/>
                </a:cubicBezTo>
                <a:cubicBezTo>
                  <a:pt x="1866798" y="293220"/>
                  <a:pt x="1882603" y="293220"/>
                  <a:pt x="1878506" y="288050"/>
                </a:cubicBezTo>
                <a:cubicBezTo>
                  <a:pt x="1847480" y="268108"/>
                  <a:pt x="1819382" y="253336"/>
                  <a:pt x="1791868" y="233395"/>
                </a:cubicBezTo>
                <a:cubicBezTo>
                  <a:pt x="1795965" y="233395"/>
                  <a:pt x="1800064" y="238564"/>
                  <a:pt x="1803576" y="238564"/>
                </a:cubicBezTo>
                <a:cubicBezTo>
                  <a:pt x="1803576" y="238564"/>
                  <a:pt x="1803576" y="238564"/>
                  <a:pt x="1898409" y="297651"/>
                </a:cubicBezTo>
                <a:cubicBezTo>
                  <a:pt x="1906604" y="302822"/>
                  <a:pt x="1925922" y="307992"/>
                  <a:pt x="1933532" y="302822"/>
                </a:cubicBezTo>
                <a:cubicBezTo>
                  <a:pt x="2024267" y="357477"/>
                  <a:pt x="2115002" y="406963"/>
                  <a:pt x="2205737" y="461618"/>
                </a:cubicBezTo>
                <a:cubicBezTo>
                  <a:pt x="2221542" y="471958"/>
                  <a:pt x="2256666" y="471958"/>
                  <a:pt x="2244958" y="466788"/>
                </a:cubicBezTo>
                <a:cubicBezTo>
                  <a:pt x="2146613" y="406963"/>
                  <a:pt x="2048267" y="347876"/>
                  <a:pt x="1945825" y="293220"/>
                </a:cubicBezTo>
                <a:cubicBezTo>
                  <a:pt x="1937629" y="288050"/>
                  <a:pt x="1921824" y="288050"/>
                  <a:pt x="1914214" y="288050"/>
                </a:cubicBezTo>
                <a:cubicBezTo>
                  <a:pt x="1843383" y="242996"/>
                  <a:pt x="1776063" y="198680"/>
                  <a:pt x="1709328" y="153627"/>
                </a:cubicBezTo>
                <a:cubicBezTo>
                  <a:pt x="1697475" y="146426"/>
                  <a:pt x="1674755" y="141717"/>
                  <a:pt x="1669075" y="144176"/>
                </a:cubicBezTo>
                <a:lnTo>
                  <a:pt x="1669872" y="148045"/>
                </a:lnTo>
                <a:lnTo>
                  <a:pt x="1668480" y="147394"/>
                </a:lnTo>
                <a:cubicBezTo>
                  <a:pt x="1664035" y="145318"/>
                  <a:pt x="1658107" y="142548"/>
                  <a:pt x="1650205" y="138855"/>
                </a:cubicBezTo>
                <a:cubicBezTo>
                  <a:pt x="1606887" y="114482"/>
                  <a:pt x="1567666" y="84199"/>
                  <a:pt x="1528444" y="59826"/>
                </a:cubicBezTo>
                <a:cubicBezTo>
                  <a:pt x="1536055" y="64257"/>
                  <a:pt x="1547762" y="64257"/>
                  <a:pt x="1555958" y="69428"/>
                </a:cubicBezTo>
                <a:cubicBezTo>
                  <a:pt x="1591081" y="89370"/>
                  <a:pt x="1626790" y="109312"/>
                  <a:pt x="1661913" y="129253"/>
                </a:cubicBezTo>
                <a:cubicBezTo>
                  <a:pt x="1674206" y="134423"/>
                  <a:pt x="1709328" y="138855"/>
                  <a:pt x="1701719" y="134423"/>
                </a:cubicBezTo>
                <a:lnTo>
                  <a:pt x="1653802" y="105946"/>
                </a:lnTo>
                <a:lnTo>
                  <a:pt x="1725601" y="145098"/>
                </a:lnTo>
                <a:cubicBezTo>
                  <a:pt x="1750635" y="158520"/>
                  <a:pt x="1775478" y="171537"/>
                  <a:pt x="1800064" y="183909"/>
                </a:cubicBezTo>
                <a:cubicBezTo>
                  <a:pt x="1811772" y="188341"/>
                  <a:pt x="1850993" y="193510"/>
                  <a:pt x="1835187" y="183909"/>
                </a:cubicBezTo>
                <a:cubicBezTo>
                  <a:pt x="1745038" y="124083"/>
                  <a:pt x="1658401" y="69428"/>
                  <a:pt x="1571763" y="9602"/>
                </a:cubicBezTo>
                <a:cubicBezTo>
                  <a:pt x="1599276" y="24374"/>
                  <a:pt x="1630302" y="39884"/>
                  <a:pt x="1658401" y="54656"/>
                </a:cubicBezTo>
                <a:cubicBezTo>
                  <a:pt x="1666011" y="59826"/>
                  <a:pt x="1697622" y="64257"/>
                  <a:pt x="1697622" y="59826"/>
                </a:cubicBezTo>
                <a:cubicBezTo>
                  <a:pt x="1713427" y="59826"/>
                  <a:pt x="1725135" y="59826"/>
                  <a:pt x="1717525" y="54656"/>
                </a:cubicBezTo>
                <a:cubicBezTo>
                  <a:pt x="1689426" y="39884"/>
                  <a:pt x="1661913" y="19942"/>
                  <a:pt x="1638497" y="4431"/>
                </a:cubicBezTo>
                <a:cubicBezTo>
                  <a:pt x="1705231" y="39884"/>
                  <a:pt x="1768453" y="74598"/>
                  <a:pt x="1835187" y="114482"/>
                </a:cubicBezTo>
                <a:cubicBezTo>
                  <a:pt x="1847480" y="118913"/>
                  <a:pt x="1886701" y="124083"/>
                  <a:pt x="1874993" y="114482"/>
                </a:cubicBezTo>
                <a:cubicBezTo>
                  <a:pt x="1874993" y="114482"/>
                  <a:pt x="1874993" y="114482"/>
                  <a:pt x="1740940" y="34714"/>
                </a:cubicBezTo>
                <a:cubicBezTo>
                  <a:pt x="1740940" y="34714"/>
                  <a:pt x="1740940" y="34714"/>
                  <a:pt x="1745038" y="34714"/>
                </a:cubicBezTo>
                <a:cubicBezTo>
                  <a:pt x="1811772" y="74598"/>
                  <a:pt x="1878506" y="109312"/>
                  <a:pt x="1941727" y="149195"/>
                </a:cubicBezTo>
                <a:cubicBezTo>
                  <a:pt x="1957533" y="158797"/>
                  <a:pt x="1989144" y="158797"/>
                  <a:pt x="1980948" y="153627"/>
                </a:cubicBezTo>
                <a:cubicBezTo>
                  <a:pt x="1980948" y="153627"/>
                  <a:pt x="1980948" y="153627"/>
                  <a:pt x="1945825" y="134423"/>
                </a:cubicBezTo>
                <a:cubicBezTo>
                  <a:pt x="1965143" y="144025"/>
                  <a:pt x="1989144" y="153627"/>
                  <a:pt x="2012559" y="163967"/>
                </a:cubicBezTo>
                <a:cubicBezTo>
                  <a:pt x="2004949" y="163967"/>
                  <a:pt x="2004949" y="168398"/>
                  <a:pt x="2004949" y="168398"/>
                </a:cubicBezTo>
                <a:cubicBezTo>
                  <a:pt x="2087488" y="213452"/>
                  <a:pt x="2170028" y="258506"/>
                  <a:pt x="2249056" y="293220"/>
                </a:cubicBezTo>
                <a:cubicBezTo>
                  <a:pt x="2292374" y="317594"/>
                  <a:pt x="2335693" y="342705"/>
                  <a:pt x="2374914" y="367817"/>
                </a:cubicBezTo>
                <a:cubicBezTo>
                  <a:pt x="2390719" y="372249"/>
                  <a:pt x="2426427" y="372249"/>
                  <a:pt x="2414135" y="367817"/>
                </a:cubicBezTo>
                <a:cubicBezTo>
                  <a:pt x="2394816" y="357477"/>
                  <a:pt x="2379011" y="347876"/>
                  <a:pt x="2359108" y="337535"/>
                </a:cubicBezTo>
                <a:cubicBezTo>
                  <a:pt x="2359108" y="337535"/>
                  <a:pt x="2363206" y="337535"/>
                  <a:pt x="2367303" y="337535"/>
                </a:cubicBezTo>
                <a:cubicBezTo>
                  <a:pt x="2382524" y="342705"/>
                  <a:pt x="2402426" y="342705"/>
                  <a:pt x="2394816" y="337535"/>
                </a:cubicBezTo>
                <a:cubicBezTo>
                  <a:pt x="2394816" y="337535"/>
                  <a:pt x="2394816" y="337535"/>
                  <a:pt x="2390719" y="327933"/>
                </a:cubicBezTo>
                <a:cubicBezTo>
                  <a:pt x="2390719" y="327933"/>
                  <a:pt x="2390719" y="327933"/>
                  <a:pt x="2379011" y="322763"/>
                </a:cubicBezTo>
                <a:cubicBezTo>
                  <a:pt x="2370816" y="317594"/>
                  <a:pt x="2367303" y="317594"/>
                  <a:pt x="2359108" y="317594"/>
                </a:cubicBezTo>
                <a:cubicBezTo>
                  <a:pt x="2304082" y="288050"/>
                  <a:pt x="2249056" y="253336"/>
                  <a:pt x="2194029" y="223054"/>
                </a:cubicBezTo>
                <a:cubicBezTo>
                  <a:pt x="2181736" y="218623"/>
                  <a:pt x="2162418" y="218623"/>
                  <a:pt x="2154223" y="218623"/>
                </a:cubicBezTo>
                <a:cubicBezTo>
                  <a:pt x="2154223" y="218623"/>
                  <a:pt x="2154223" y="218623"/>
                  <a:pt x="2146613" y="213452"/>
                </a:cubicBezTo>
                <a:cubicBezTo>
                  <a:pt x="2146613" y="213452"/>
                  <a:pt x="2138417" y="213452"/>
                  <a:pt x="2134905" y="213452"/>
                </a:cubicBezTo>
                <a:cubicBezTo>
                  <a:pt x="2134905" y="213452"/>
                  <a:pt x="2134905" y="213452"/>
                  <a:pt x="2119100" y="203851"/>
                </a:cubicBezTo>
                <a:cubicBezTo>
                  <a:pt x="2134905" y="203851"/>
                  <a:pt x="2150125" y="203851"/>
                  <a:pt x="2142515" y="198680"/>
                </a:cubicBezTo>
                <a:cubicBezTo>
                  <a:pt x="2122612" y="188341"/>
                  <a:pt x="2106806" y="178739"/>
                  <a:pt x="2087488" y="168398"/>
                </a:cubicBezTo>
                <a:cubicBezTo>
                  <a:pt x="2122612" y="183909"/>
                  <a:pt x="2158321" y="198680"/>
                  <a:pt x="2189931" y="213452"/>
                </a:cubicBezTo>
                <a:cubicBezTo>
                  <a:pt x="2197542" y="213452"/>
                  <a:pt x="2240860" y="223054"/>
                  <a:pt x="2225055" y="213452"/>
                </a:cubicBezTo>
                <a:cubicBezTo>
                  <a:pt x="2225055" y="213452"/>
                  <a:pt x="2225055" y="213452"/>
                  <a:pt x="2205737" y="198680"/>
                </a:cubicBezTo>
                <a:cubicBezTo>
                  <a:pt x="2205737" y="198680"/>
                  <a:pt x="2205737" y="198680"/>
                  <a:pt x="2253153" y="223054"/>
                </a:cubicBezTo>
                <a:cubicBezTo>
                  <a:pt x="2237347" y="223054"/>
                  <a:pt x="2229152" y="223054"/>
                  <a:pt x="2233250" y="228224"/>
                </a:cubicBezTo>
                <a:cubicBezTo>
                  <a:pt x="2394816" y="307992"/>
                  <a:pt x="2548188" y="406963"/>
                  <a:pt x="2709755" y="481560"/>
                </a:cubicBezTo>
                <a:cubicBezTo>
                  <a:pt x="2721462" y="486730"/>
                  <a:pt x="2760683" y="491900"/>
                  <a:pt x="2748976" y="481560"/>
                </a:cubicBezTo>
                <a:cubicBezTo>
                  <a:pt x="2748976" y="481560"/>
                  <a:pt x="2748976" y="481560"/>
                  <a:pt x="2698047" y="452016"/>
                </a:cubicBezTo>
                <a:cubicBezTo>
                  <a:pt x="2733170" y="466788"/>
                  <a:pt x="2764781" y="486730"/>
                  <a:pt x="2799904" y="501502"/>
                </a:cubicBezTo>
                <a:cubicBezTo>
                  <a:pt x="2812197" y="506672"/>
                  <a:pt x="2831515" y="506672"/>
                  <a:pt x="2839710" y="506672"/>
                </a:cubicBezTo>
                <a:cubicBezTo>
                  <a:pt x="2839710" y="506672"/>
                  <a:pt x="2839710" y="506672"/>
                  <a:pt x="2855515" y="511843"/>
                </a:cubicBezTo>
                <a:cubicBezTo>
                  <a:pt x="2918152" y="551726"/>
                  <a:pt x="2985472" y="586439"/>
                  <a:pt x="3052206" y="615983"/>
                </a:cubicBezTo>
                <a:cubicBezTo>
                  <a:pt x="3115427" y="645527"/>
                  <a:pt x="3186259" y="675809"/>
                  <a:pt x="3252993" y="700182"/>
                </a:cubicBezTo>
                <a:cubicBezTo>
                  <a:pt x="3257090" y="705352"/>
                  <a:pt x="3261189" y="705352"/>
                  <a:pt x="3264701" y="705352"/>
                </a:cubicBezTo>
                <a:cubicBezTo>
                  <a:pt x="3316215" y="725294"/>
                  <a:pt x="3371241" y="750406"/>
                  <a:pt x="3422169" y="774779"/>
                </a:cubicBezTo>
                <a:cubicBezTo>
                  <a:pt x="3437975" y="779950"/>
                  <a:pt x="3469585" y="774779"/>
                  <a:pt x="3461976" y="770349"/>
                </a:cubicBezTo>
                <a:cubicBezTo>
                  <a:pt x="3430365" y="760008"/>
                  <a:pt x="3402852" y="745236"/>
                  <a:pt x="3371241" y="734896"/>
                </a:cubicBezTo>
                <a:cubicBezTo>
                  <a:pt x="3406949" y="745236"/>
                  <a:pt x="3442072" y="760008"/>
                  <a:pt x="3473683" y="770349"/>
                </a:cubicBezTo>
                <a:cubicBezTo>
                  <a:pt x="3481293" y="770349"/>
                  <a:pt x="3505295" y="774779"/>
                  <a:pt x="3512904" y="774779"/>
                </a:cubicBezTo>
                <a:cubicBezTo>
                  <a:pt x="3891065" y="938746"/>
                  <a:pt x="4269224" y="1087941"/>
                  <a:pt x="4654993" y="1222365"/>
                </a:cubicBezTo>
                <a:cubicBezTo>
                  <a:pt x="4682507" y="1222365"/>
                  <a:pt x="4705922" y="1222365"/>
                  <a:pt x="4729923" y="1217194"/>
                </a:cubicBezTo>
                <a:cubicBezTo>
                  <a:pt x="4734021" y="1217194"/>
                  <a:pt x="4753338" y="1207593"/>
                  <a:pt x="4745728" y="1207593"/>
                </a:cubicBezTo>
                <a:cubicBezTo>
                  <a:pt x="4737533" y="1202422"/>
                  <a:pt x="4729923" y="1197252"/>
                  <a:pt x="4721728" y="1192082"/>
                </a:cubicBezTo>
                <a:cubicBezTo>
                  <a:pt x="4725826" y="1192082"/>
                  <a:pt x="4734021" y="1187651"/>
                  <a:pt x="4734021" y="1182481"/>
                </a:cubicBezTo>
                <a:cubicBezTo>
                  <a:pt x="4753338" y="1187651"/>
                  <a:pt x="4777339" y="1192082"/>
                  <a:pt x="4800755" y="1197252"/>
                </a:cubicBezTo>
                <a:cubicBezTo>
                  <a:pt x="4796657" y="1202422"/>
                  <a:pt x="4793145" y="1202422"/>
                  <a:pt x="4796657" y="1202422"/>
                </a:cubicBezTo>
                <a:cubicBezTo>
                  <a:pt x="4804852" y="1207593"/>
                  <a:pt x="4816560" y="1212024"/>
                  <a:pt x="4824170" y="1212024"/>
                </a:cubicBezTo>
                <a:cubicBezTo>
                  <a:pt x="4816560" y="1217194"/>
                  <a:pt x="4804852" y="1226796"/>
                  <a:pt x="4808366" y="1226796"/>
                </a:cubicBezTo>
                <a:cubicBezTo>
                  <a:pt x="4808366" y="1226796"/>
                  <a:pt x="4808366" y="1226796"/>
                  <a:pt x="4816560" y="1231966"/>
                </a:cubicBezTo>
                <a:cubicBezTo>
                  <a:pt x="4796657" y="1226796"/>
                  <a:pt x="4780851" y="1222365"/>
                  <a:pt x="4761534" y="1222365"/>
                </a:cubicBezTo>
                <a:cubicBezTo>
                  <a:pt x="4757436" y="1222365"/>
                  <a:pt x="4737533" y="1231966"/>
                  <a:pt x="4741631" y="1231966"/>
                </a:cubicBezTo>
                <a:cubicBezTo>
                  <a:pt x="4757436" y="1242306"/>
                  <a:pt x="4777339" y="1246738"/>
                  <a:pt x="4793145" y="1251908"/>
                </a:cubicBezTo>
                <a:cubicBezTo>
                  <a:pt x="4784950" y="1251908"/>
                  <a:pt x="4780851" y="1251908"/>
                  <a:pt x="4777339" y="1257078"/>
                </a:cubicBezTo>
                <a:cubicBezTo>
                  <a:pt x="4777339" y="1257078"/>
                  <a:pt x="4773242" y="1257078"/>
                  <a:pt x="4769144" y="1257078"/>
                </a:cubicBezTo>
                <a:cubicBezTo>
                  <a:pt x="4832365" y="1281451"/>
                  <a:pt x="4899099" y="1301393"/>
                  <a:pt x="4962322" y="1321335"/>
                </a:cubicBezTo>
                <a:cubicBezTo>
                  <a:pt x="4966419" y="1316165"/>
                  <a:pt x="4969931" y="1311733"/>
                  <a:pt x="4966419" y="1311733"/>
                </a:cubicBezTo>
                <a:cubicBezTo>
                  <a:pt x="4966419" y="1311733"/>
                  <a:pt x="4966419" y="1311733"/>
                  <a:pt x="4958223" y="1311733"/>
                </a:cubicBezTo>
                <a:cubicBezTo>
                  <a:pt x="4962322" y="1306564"/>
                  <a:pt x="4966419" y="1306564"/>
                  <a:pt x="4966419" y="1301393"/>
                </a:cubicBezTo>
                <a:cubicBezTo>
                  <a:pt x="4974029" y="1301393"/>
                  <a:pt x="4985736" y="1296962"/>
                  <a:pt x="4985736" y="1291792"/>
                </a:cubicBezTo>
                <a:cubicBezTo>
                  <a:pt x="4985736" y="1291792"/>
                  <a:pt x="4985736" y="1291792"/>
                  <a:pt x="5033153" y="1296962"/>
                </a:cubicBezTo>
                <a:cubicBezTo>
                  <a:pt x="5040763" y="1296962"/>
                  <a:pt x="5056570" y="1281451"/>
                  <a:pt x="5052471" y="1281451"/>
                </a:cubicBezTo>
                <a:cubicBezTo>
                  <a:pt x="5033153" y="1277020"/>
                  <a:pt x="4974029" y="1277020"/>
                  <a:pt x="4958223" y="1261510"/>
                </a:cubicBezTo>
                <a:cubicBezTo>
                  <a:pt x="4958223" y="1261510"/>
                  <a:pt x="4958223" y="1261510"/>
                  <a:pt x="5021446" y="1271849"/>
                </a:cubicBezTo>
                <a:cubicBezTo>
                  <a:pt x="5024957" y="1271849"/>
                  <a:pt x="5024957" y="1271849"/>
                  <a:pt x="5029055" y="1271849"/>
                </a:cubicBezTo>
                <a:cubicBezTo>
                  <a:pt x="5052471" y="1281451"/>
                  <a:pt x="5076471" y="1286621"/>
                  <a:pt x="5099887" y="1291792"/>
                </a:cubicBezTo>
                <a:cubicBezTo>
                  <a:pt x="5088180" y="1291792"/>
                  <a:pt x="5076471" y="1291792"/>
                  <a:pt x="5068276" y="1296962"/>
                </a:cubicBezTo>
                <a:cubicBezTo>
                  <a:pt x="5064764" y="1296962"/>
                  <a:pt x="5060666" y="1301393"/>
                  <a:pt x="5056570" y="1306564"/>
                </a:cubicBezTo>
                <a:cubicBezTo>
                  <a:pt x="5037251" y="1306564"/>
                  <a:pt x="5021446" y="1306564"/>
                  <a:pt x="5001542" y="1311733"/>
                </a:cubicBezTo>
                <a:cubicBezTo>
                  <a:pt x="5001542" y="1316165"/>
                  <a:pt x="4981639" y="1321335"/>
                  <a:pt x="4989834" y="1326505"/>
                </a:cubicBezTo>
                <a:cubicBezTo>
                  <a:pt x="4999786" y="1331306"/>
                  <a:pt x="5010615" y="1334999"/>
                  <a:pt x="5021372" y="1338138"/>
                </a:cubicBezTo>
                <a:lnTo>
                  <a:pt x="5034154" y="1341553"/>
                </a:lnTo>
                <a:lnTo>
                  <a:pt x="5029055" y="1341277"/>
                </a:lnTo>
                <a:cubicBezTo>
                  <a:pt x="5076471" y="1356048"/>
                  <a:pt x="5127400" y="1371559"/>
                  <a:pt x="5174817" y="1386331"/>
                </a:cubicBezTo>
                <a:cubicBezTo>
                  <a:pt x="5178914" y="1386331"/>
                  <a:pt x="5178914" y="1386331"/>
                  <a:pt x="5178914" y="1381161"/>
                </a:cubicBezTo>
                <a:cubicBezTo>
                  <a:pt x="5194719" y="1386331"/>
                  <a:pt x="5206427" y="1386331"/>
                  <a:pt x="5222233" y="1386331"/>
                </a:cubicBezTo>
                <a:cubicBezTo>
                  <a:pt x="5225745" y="1386331"/>
                  <a:pt x="5238038" y="1381161"/>
                  <a:pt x="5238038" y="1375991"/>
                </a:cubicBezTo>
                <a:cubicBezTo>
                  <a:pt x="5253843" y="1375991"/>
                  <a:pt x="5265551" y="1381161"/>
                  <a:pt x="5277259" y="1381161"/>
                </a:cubicBezTo>
                <a:cubicBezTo>
                  <a:pt x="5284869" y="1386331"/>
                  <a:pt x="5304772" y="1371559"/>
                  <a:pt x="5297162" y="1371559"/>
                </a:cubicBezTo>
                <a:cubicBezTo>
                  <a:pt x="5281357" y="1366389"/>
                  <a:pt x="5265551" y="1361219"/>
                  <a:pt x="5245648" y="1361219"/>
                </a:cubicBezTo>
                <a:cubicBezTo>
                  <a:pt x="5253843" y="1356048"/>
                  <a:pt x="5261454" y="1346447"/>
                  <a:pt x="5257356" y="1346447"/>
                </a:cubicBezTo>
                <a:cubicBezTo>
                  <a:pt x="5183012" y="1331675"/>
                  <a:pt x="5103984" y="1341277"/>
                  <a:pt x="5029055" y="1321335"/>
                </a:cubicBezTo>
                <a:cubicBezTo>
                  <a:pt x="5080569" y="1316165"/>
                  <a:pt x="5143205" y="1336107"/>
                  <a:pt x="5194719" y="1336107"/>
                </a:cubicBezTo>
                <a:cubicBezTo>
                  <a:pt x="5198232" y="1336107"/>
                  <a:pt x="5218135" y="1321335"/>
                  <a:pt x="5210525" y="1321335"/>
                </a:cubicBezTo>
                <a:cubicBezTo>
                  <a:pt x="5174817" y="1311733"/>
                  <a:pt x="5139693" y="1311733"/>
                  <a:pt x="5103984" y="1301393"/>
                </a:cubicBezTo>
                <a:cubicBezTo>
                  <a:pt x="5147303" y="1301393"/>
                  <a:pt x="5190622" y="1316165"/>
                  <a:pt x="5229843" y="1316165"/>
                </a:cubicBezTo>
                <a:cubicBezTo>
                  <a:pt x="5233940" y="1316165"/>
                  <a:pt x="5253843" y="1301393"/>
                  <a:pt x="5245648" y="1301393"/>
                </a:cubicBezTo>
                <a:cubicBezTo>
                  <a:pt x="5216086" y="1294007"/>
                  <a:pt x="5186524" y="1289022"/>
                  <a:pt x="5157475" y="1284037"/>
                </a:cubicBezTo>
                <a:lnTo>
                  <a:pt x="5122696" y="1276944"/>
                </a:lnTo>
                <a:lnTo>
                  <a:pt x="5145474" y="1280251"/>
                </a:lnTo>
                <a:cubicBezTo>
                  <a:pt x="5168084" y="1282744"/>
                  <a:pt x="5190622" y="1284037"/>
                  <a:pt x="5214038" y="1286621"/>
                </a:cubicBezTo>
                <a:cubicBezTo>
                  <a:pt x="5222233" y="1286621"/>
                  <a:pt x="5238038" y="1271849"/>
                  <a:pt x="5233940" y="1271849"/>
                </a:cubicBezTo>
                <a:cubicBezTo>
                  <a:pt x="5233940" y="1271849"/>
                  <a:pt x="5233940" y="1271849"/>
                  <a:pt x="5225745" y="1271849"/>
                </a:cubicBezTo>
                <a:cubicBezTo>
                  <a:pt x="5233940" y="1266680"/>
                  <a:pt x="5245648" y="1257078"/>
                  <a:pt x="5238038" y="1257078"/>
                </a:cubicBezTo>
                <a:cubicBezTo>
                  <a:pt x="5233940" y="1257078"/>
                  <a:pt x="5222233" y="1257078"/>
                  <a:pt x="5206427" y="1257078"/>
                </a:cubicBezTo>
                <a:cubicBezTo>
                  <a:pt x="5214038" y="1251908"/>
                  <a:pt x="5225745" y="1242306"/>
                  <a:pt x="5222233" y="1242306"/>
                </a:cubicBezTo>
                <a:cubicBezTo>
                  <a:pt x="5222233" y="1242306"/>
                  <a:pt x="5222233" y="1242306"/>
                  <a:pt x="5183012" y="1237136"/>
                </a:cubicBezTo>
                <a:cubicBezTo>
                  <a:pt x="5186524" y="1231966"/>
                  <a:pt x="5194719" y="1226796"/>
                  <a:pt x="5190622" y="1222365"/>
                </a:cubicBezTo>
                <a:cubicBezTo>
                  <a:pt x="5151401" y="1207593"/>
                  <a:pt x="5111595" y="1197252"/>
                  <a:pt x="5072374" y="1187651"/>
                </a:cubicBezTo>
                <a:cubicBezTo>
                  <a:pt x="5033153" y="1177311"/>
                  <a:pt x="4989834" y="1162539"/>
                  <a:pt x="4950613" y="1152937"/>
                </a:cubicBezTo>
                <a:cubicBezTo>
                  <a:pt x="4950613" y="1152937"/>
                  <a:pt x="4954125" y="1147766"/>
                  <a:pt x="4950613" y="1147766"/>
                </a:cubicBezTo>
                <a:cubicBezTo>
                  <a:pt x="4930711" y="1142597"/>
                  <a:pt x="4907295" y="1137426"/>
                  <a:pt x="4883294" y="1127825"/>
                </a:cubicBezTo>
                <a:cubicBezTo>
                  <a:pt x="4883294" y="1127825"/>
                  <a:pt x="4883294" y="1127825"/>
                  <a:pt x="4867489" y="1122655"/>
                </a:cubicBezTo>
                <a:cubicBezTo>
                  <a:pt x="4891489" y="1127825"/>
                  <a:pt x="4910807" y="1132995"/>
                  <a:pt x="4930711" y="1137426"/>
                </a:cubicBezTo>
                <a:cubicBezTo>
                  <a:pt x="4938320" y="1137426"/>
                  <a:pt x="4954125" y="1122655"/>
                  <a:pt x="4950613" y="1122655"/>
                </a:cubicBezTo>
                <a:cubicBezTo>
                  <a:pt x="4910807" y="1113053"/>
                  <a:pt x="4871586" y="1107883"/>
                  <a:pt x="4836463" y="1082771"/>
                </a:cubicBezTo>
                <a:cubicBezTo>
                  <a:pt x="4830317" y="1079447"/>
                  <a:pt x="4817584" y="1086926"/>
                  <a:pt x="4813331" y="1092742"/>
                </a:cubicBezTo>
                <a:lnTo>
                  <a:pt x="4812596" y="1096804"/>
                </a:lnTo>
                <a:lnTo>
                  <a:pt x="4810121" y="1096343"/>
                </a:lnTo>
                <a:cubicBezTo>
                  <a:pt x="4803681" y="1095142"/>
                  <a:pt x="4790803" y="1092742"/>
                  <a:pt x="4765047" y="1087941"/>
                </a:cubicBezTo>
                <a:cubicBezTo>
                  <a:pt x="4769144" y="1082771"/>
                  <a:pt x="4777339" y="1078339"/>
                  <a:pt x="4773242" y="1078339"/>
                </a:cubicBezTo>
                <a:cubicBezTo>
                  <a:pt x="4773242" y="1073169"/>
                  <a:pt x="4773242" y="1073169"/>
                  <a:pt x="4769144" y="1073169"/>
                </a:cubicBezTo>
                <a:cubicBezTo>
                  <a:pt x="4769144" y="1073169"/>
                  <a:pt x="4769144" y="1073169"/>
                  <a:pt x="4761534" y="1073169"/>
                </a:cubicBezTo>
                <a:cubicBezTo>
                  <a:pt x="4769144" y="1067999"/>
                  <a:pt x="4777339" y="1062829"/>
                  <a:pt x="4773242" y="1062829"/>
                </a:cubicBezTo>
                <a:cubicBezTo>
                  <a:pt x="4761534" y="1058398"/>
                  <a:pt x="4745728" y="1053227"/>
                  <a:pt x="4734021" y="1048058"/>
                </a:cubicBezTo>
                <a:cubicBezTo>
                  <a:pt x="4734021" y="1048058"/>
                  <a:pt x="4734021" y="1048058"/>
                  <a:pt x="4737533" y="1042887"/>
                </a:cubicBezTo>
                <a:cubicBezTo>
                  <a:pt x="4737533" y="1042887"/>
                  <a:pt x="4737533" y="1042887"/>
                  <a:pt x="4784950" y="1062829"/>
                </a:cubicBezTo>
                <a:cubicBezTo>
                  <a:pt x="4789047" y="1062829"/>
                  <a:pt x="4796657" y="1058398"/>
                  <a:pt x="4800755" y="1053227"/>
                </a:cubicBezTo>
                <a:cubicBezTo>
                  <a:pt x="4848171" y="1062829"/>
                  <a:pt x="4891489" y="1078339"/>
                  <a:pt x="4938320" y="1087941"/>
                </a:cubicBezTo>
                <a:cubicBezTo>
                  <a:pt x="4946516" y="1093112"/>
                  <a:pt x="4962322" y="1078339"/>
                  <a:pt x="4958223" y="1078339"/>
                </a:cubicBezTo>
                <a:cubicBezTo>
                  <a:pt x="4907295" y="1062829"/>
                  <a:pt x="4859879" y="1042887"/>
                  <a:pt x="4808366" y="1038456"/>
                </a:cubicBezTo>
                <a:cubicBezTo>
                  <a:pt x="4804852" y="1038456"/>
                  <a:pt x="4796657" y="1038456"/>
                  <a:pt x="4793145" y="1042887"/>
                </a:cubicBezTo>
                <a:cubicBezTo>
                  <a:pt x="4757436" y="1033286"/>
                  <a:pt x="4721728" y="1023684"/>
                  <a:pt x="4690702" y="1008173"/>
                </a:cubicBezTo>
                <a:cubicBezTo>
                  <a:pt x="4682507" y="1003742"/>
                  <a:pt x="4663188" y="1018514"/>
                  <a:pt x="4670799" y="1018514"/>
                </a:cubicBezTo>
                <a:cubicBezTo>
                  <a:pt x="4670799" y="1018514"/>
                  <a:pt x="4670799" y="1018514"/>
                  <a:pt x="4674896" y="1023684"/>
                </a:cubicBezTo>
                <a:cubicBezTo>
                  <a:pt x="4674896" y="1023684"/>
                  <a:pt x="4674896" y="1023684"/>
                  <a:pt x="4659091" y="1018514"/>
                </a:cubicBezTo>
                <a:cubicBezTo>
                  <a:pt x="4639188" y="1013344"/>
                  <a:pt x="4619870" y="1008173"/>
                  <a:pt x="4599967" y="998572"/>
                </a:cubicBezTo>
                <a:cubicBezTo>
                  <a:pt x="4599967" y="998572"/>
                  <a:pt x="4599967" y="998572"/>
                  <a:pt x="4611675" y="998572"/>
                </a:cubicBezTo>
                <a:cubicBezTo>
                  <a:pt x="4631578" y="998572"/>
                  <a:pt x="4647384" y="1003742"/>
                  <a:pt x="4666701" y="1008173"/>
                </a:cubicBezTo>
                <a:cubicBezTo>
                  <a:pt x="4674896" y="1008173"/>
                  <a:pt x="4690702" y="993402"/>
                  <a:pt x="4686604" y="993402"/>
                </a:cubicBezTo>
                <a:lnTo>
                  <a:pt x="4664215" y="988421"/>
                </a:lnTo>
                <a:lnTo>
                  <a:pt x="4737533" y="998572"/>
                </a:lnTo>
                <a:cubicBezTo>
                  <a:pt x="4741631" y="998572"/>
                  <a:pt x="4761534" y="983800"/>
                  <a:pt x="4753338" y="983800"/>
                </a:cubicBezTo>
                <a:cubicBezTo>
                  <a:pt x="4710020" y="969029"/>
                  <a:pt x="4663188" y="953518"/>
                  <a:pt x="4619870" y="934315"/>
                </a:cubicBezTo>
                <a:cubicBezTo>
                  <a:pt x="4619870" y="934315"/>
                  <a:pt x="4619870" y="934315"/>
                  <a:pt x="4666701" y="938746"/>
                </a:cubicBezTo>
                <a:cubicBezTo>
                  <a:pt x="4670799" y="938746"/>
                  <a:pt x="4682507" y="929145"/>
                  <a:pt x="4682507" y="923975"/>
                </a:cubicBezTo>
                <a:cubicBezTo>
                  <a:pt x="4690702" y="923975"/>
                  <a:pt x="4698313" y="914373"/>
                  <a:pt x="4694214" y="914373"/>
                </a:cubicBezTo>
                <a:cubicBezTo>
                  <a:pt x="4678409" y="909203"/>
                  <a:pt x="4666701" y="904032"/>
                  <a:pt x="4654993" y="898862"/>
                </a:cubicBezTo>
                <a:cubicBezTo>
                  <a:pt x="4686604" y="904032"/>
                  <a:pt x="4718215" y="909203"/>
                  <a:pt x="4753338" y="918805"/>
                </a:cubicBezTo>
                <a:cubicBezTo>
                  <a:pt x="4757436" y="918805"/>
                  <a:pt x="4777339" y="904032"/>
                  <a:pt x="4773242" y="904032"/>
                </a:cubicBezTo>
                <a:cubicBezTo>
                  <a:pt x="4773242" y="904032"/>
                  <a:pt x="4773242" y="904032"/>
                  <a:pt x="4705922" y="884091"/>
                </a:cubicBezTo>
                <a:cubicBezTo>
                  <a:pt x="4705922" y="884091"/>
                  <a:pt x="4705922" y="884091"/>
                  <a:pt x="4705922" y="878920"/>
                </a:cubicBezTo>
                <a:cubicBezTo>
                  <a:pt x="4741631" y="889261"/>
                  <a:pt x="4773242" y="898862"/>
                  <a:pt x="4804852" y="909203"/>
                </a:cubicBezTo>
                <a:cubicBezTo>
                  <a:pt x="4812463" y="909203"/>
                  <a:pt x="4828268" y="894431"/>
                  <a:pt x="4824170" y="894431"/>
                </a:cubicBezTo>
                <a:cubicBezTo>
                  <a:pt x="4824170" y="894431"/>
                  <a:pt x="4824170" y="894431"/>
                  <a:pt x="4804852" y="889261"/>
                </a:cubicBezTo>
                <a:cubicBezTo>
                  <a:pt x="4816560" y="889261"/>
                  <a:pt x="4828268" y="889261"/>
                  <a:pt x="4839976" y="889261"/>
                </a:cubicBezTo>
                <a:cubicBezTo>
                  <a:pt x="4836463" y="894431"/>
                  <a:pt x="4836463" y="894431"/>
                  <a:pt x="4836463" y="894431"/>
                </a:cubicBezTo>
                <a:cubicBezTo>
                  <a:pt x="4875684" y="904032"/>
                  <a:pt x="4914905" y="914373"/>
                  <a:pt x="4954125" y="914373"/>
                </a:cubicBezTo>
                <a:cubicBezTo>
                  <a:pt x="4978127" y="918805"/>
                  <a:pt x="4997444" y="923975"/>
                  <a:pt x="5017347" y="929145"/>
                </a:cubicBezTo>
                <a:cubicBezTo>
                  <a:pt x="5024957" y="934315"/>
                  <a:pt x="5040763" y="918805"/>
                  <a:pt x="5037251" y="918805"/>
                </a:cubicBezTo>
                <a:cubicBezTo>
                  <a:pt x="5029055" y="914373"/>
                  <a:pt x="5017347" y="914373"/>
                  <a:pt x="5009738" y="909203"/>
                </a:cubicBezTo>
                <a:lnTo>
                  <a:pt x="5013250" y="909203"/>
                </a:lnTo>
                <a:cubicBezTo>
                  <a:pt x="5021446" y="904032"/>
                  <a:pt x="5029055" y="898862"/>
                  <a:pt x="5029055" y="894431"/>
                </a:cubicBezTo>
                <a:cubicBezTo>
                  <a:pt x="5029055" y="894431"/>
                  <a:pt x="5029055" y="894431"/>
                  <a:pt x="5024957" y="889261"/>
                </a:cubicBezTo>
                <a:cubicBezTo>
                  <a:pt x="5024957" y="889261"/>
                  <a:pt x="5024957" y="889261"/>
                  <a:pt x="5017347" y="889261"/>
                </a:cubicBezTo>
                <a:cubicBezTo>
                  <a:pt x="5017347" y="889261"/>
                  <a:pt x="5013250" y="889261"/>
                  <a:pt x="5009738" y="889261"/>
                </a:cubicBezTo>
                <a:cubicBezTo>
                  <a:pt x="4981639" y="884091"/>
                  <a:pt x="4954125" y="878920"/>
                  <a:pt x="4926612" y="874489"/>
                </a:cubicBezTo>
                <a:cubicBezTo>
                  <a:pt x="4922515" y="869319"/>
                  <a:pt x="4914905" y="874489"/>
                  <a:pt x="4910807" y="878920"/>
                </a:cubicBezTo>
                <a:cubicBezTo>
                  <a:pt x="4910807" y="878920"/>
                  <a:pt x="4910807" y="878920"/>
                  <a:pt x="4907295" y="878920"/>
                </a:cubicBezTo>
                <a:cubicBezTo>
                  <a:pt x="4903198" y="878920"/>
                  <a:pt x="4903198" y="884091"/>
                  <a:pt x="4899099" y="884091"/>
                </a:cubicBezTo>
                <a:cubicBezTo>
                  <a:pt x="4899099" y="884091"/>
                  <a:pt x="4899099" y="884091"/>
                  <a:pt x="4891489" y="884091"/>
                </a:cubicBezTo>
                <a:cubicBezTo>
                  <a:pt x="4899099" y="878920"/>
                  <a:pt x="4907295" y="869319"/>
                  <a:pt x="4903198" y="869319"/>
                </a:cubicBezTo>
                <a:cubicBezTo>
                  <a:pt x="4895001" y="869319"/>
                  <a:pt x="4883294" y="864148"/>
                  <a:pt x="4875684" y="864148"/>
                </a:cubicBezTo>
                <a:cubicBezTo>
                  <a:pt x="4891489" y="864148"/>
                  <a:pt x="4910807" y="864148"/>
                  <a:pt x="4926612" y="859717"/>
                </a:cubicBezTo>
                <a:cubicBezTo>
                  <a:pt x="4930711" y="859717"/>
                  <a:pt x="4950613" y="849377"/>
                  <a:pt x="4942418" y="844207"/>
                </a:cubicBezTo>
                <a:lnTo>
                  <a:pt x="4954125" y="844207"/>
                </a:lnTo>
                <a:cubicBezTo>
                  <a:pt x="4954125" y="849377"/>
                  <a:pt x="4954125" y="849377"/>
                  <a:pt x="4954125" y="849377"/>
                </a:cubicBezTo>
                <a:cubicBezTo>
                  <a:pt x="4950613" y="854548"/>
                  <a:pt x="4946516" y="859717"/>
                  <a:pt x="4946516" y="859717"/>
                </a:cubicBezTo>
                <a:cubicBezTo>
                  <a:pt x="5024957" y="869319"/>
                  <a:pt x="5099887" y="894431"/>
                  <a:pt x="5178914" y="904032"/>
                </a:cubicBezTo>
                <a:cubicBezTo>
                  <a:pt x="5183012" y="909203"/>
                  <a:pt x="5206427" y="894431"/>
                  <a:pt x="5198232" y="894431"/>
                </a:cubicBezTo>
                <a:cubicBezTo>
                  <a:pt x="5190622" y="889261"/>
                  <a:pt x="5183012" y="884091"/>
                  <a:pt x="5174817" y="884091"/>
                </a:cubicBezTo>
                <a:cubicBezTo>
                  <a:pt x="5190622" y="884091"/>
                  <a:pt x="5206427" y="889261"/>
                  <a:pt x="5222233" y="894431"/>
                </a:cubicBezTo>
                <a:cubicBezTo>
                  <a:pt x="5225745" y="894431"/>
                  <a:pt x="5238038" y="884091"/>
                  <a:pt x="5241551" y="878920"/>
                </a:cubicBezTo>
                <a:cubicBezTo>
                  <a:pt x="5241551" y="878920"/>
                  <a:pt x="5241551" y="878920"/>
                  <a:pt x="5249746" y="884091"/>
                </a:cubicBezTo>
                <a:cubicBezTo>
                  <a:pt x="5281357" y="894431"/>
                  <a:pt x="5312967" y="898862"/>
                  <a:pt x="5343993" y="904032"/>
                </a:cubicBezTo>
                <a:cubicBezTo>
                  <a:pt x="5375604" y="909203"/>
                  <a:pt x="5407215" y="909203"/>
                  <a:pt x="5438826" y="914373"/>
                </a:cubicBezTo>
                <a:cubicBezTo>
                  <a:pt x="5442337" y="914373"/>
                  <a:pt x="5442337" y="914373"/>
                  <a:pt x="5446436" y="914373"/>
                </a:cubicBezTo>
                <a:cubicBezTo>
                  <a:pt x="5470437" y="914373"/>
                  <a:pt x="5497950" y="914373"/>
                  <a:pt x="5521365" y="918805"/>
                </a:cubicBezTo>
                <a:cubicBezTo>
                  <a:pt x="5529561" y="918805"/>
                  <a:pt x="5544780" y="904032"/>
                  <a:pt x="5541268" y="904032"/>
                </a:cubicBezTo>
                <a:cubicBezTo>
                  <a:pt x="5541268" y="904032"/>
                  <a:pt x="5541268" y="904032"/>
                  <a:pt x="5497950" y="898862"/>
                </a:cubicBezTo>
                <a:cubicBezTo>
                  <a:pt x="5513755" y="898862"/>
                  <a:pt x="5529561" y="898862"/>
                  <a:pt x="5544780" y="898862"/>
                </a:cubicBezTo>
                <a:cubicBezTo>
                  <a:pt x="5548878" y="898862"/>
                  <a:pt x="5560586" y="894431"/>
                  <a:pt x="5564684" y="889261"/>
                </a:cubicBezTo>
                <a:cubicBezTo>
                  <a:pt x="6209780" y="983800"/>
                  <a:pt x="6863657" y="988970"/>
                  <a:pt x="7513435" y="898862"/>
                </a:cubicBezTo>
                <a:cubicBezTo>
                  <a:pt x="7501726" y="904032"/>
                  <a:pt x="7490020" y="904032"/>
                  <a:pt x="7481824" y="909203"/>
                </a:cubicBezTo>
                <a:cubicBezTo>
                  <a:pt x="7477726" y="909203"/>
                  <a:pt x="7462506" y="929145"/>
                  <a:pt x="7470117" y="929145"/>
                </a:cubicBezTo>
                <a:cubicBezTo>
                  <a:pt x="7477726" y="929145"/>
                  <a:pt x="7485922" y="929145"/>
                  <a:pt x="7493532" y="923975"/>
                </a:cubicBezTo>
                <a:cubicBezTo>
                  <a:pt x="7490020" y="934315"/>
                  <a:pt x="7481824" y="938746"/>
                  <a:pt x="7485922" y="938746"/>
                </a:cubicBezTo>
                <a:cubicBezTo>
                  <a:pt x="7505824" y="938746"/>
                  <a:pt x="7521046" y="938746"/>
                  <a:pt x="7536850" y="938746"/>
                </a:cubicBezTo>
                <a:cubicBezTo>
                  <a:pt x="7529240" y="943916"/>
                  <a:pt x="7525143" y="953518"/>
                  <a:pt x="7529240" y="953518"/>
                </a:cubicBezTo>
                <a:lnTo>
                  <a:pt x="7540949" y="953518"/>
                </a:lnTo>
                <a:cubicBezTo>
                  <a:pt x="7536850" y="953518"/>
                  <a:pt x="7521046" y="973460"/>
                  <a:pt x="7529240" y="973460"/>
                </a:cubicBezTo>
                <a:cubicBezTo>
                  <a:pt x="7580170" y="973460"/>
                  <a:pt x="7635780" y="963858"/>
                  <a:pt x="7690807" y="953518"/>
                </a:cubicBezTo>
                <a:cubicBezTo>
                  <a:pt x="7690807" y="953518"/>
                  <a:pt x="7690807" y="953518"/>
                  <a:pt x="7682612" y="958688"/>
                </a:cubicBezTo>
                <a:cubicBezTo>
                  <a:pt x="7679100" y="958688"/>
                  <a:pt x="7659197" y="973460"/>
                  <a:pt x="7666806" y="978630"/>
                </a:cubicBezTo>
                <a:cubicBezTo>
                  <a:pt x="7686710" y="978630"/>
                  <a:pt x="7702514" y="978630"/>
                  <a:pt x="7722419" y="978630"/>
                </a:cubicBezTo>
                <a:cubicBezTo>
                  <a:pt x="7714223" y="983800"/>
                  <a:pt x="7706612" y="993402"/>
                  <a:pt x="7710126" y="993402"/>
                </a:cubicBezTo>
                <a:cubicBezTo>
                  <a:pt x="7745833" y="998572"/>
                  <a:pt x="7777445" y="998572"/>
                  <a:pt x="7812568" y="993402"/>
                </a:cubicBezTo>
                <a:cubicBezTo>
                  <a:pt x="7820762" y="993402"/>
                  <a:pt x="7832471" y="973460"/>
                  <a:pt x="7824276" y="973460"/>
                </a:cubicBezTo>
                <a:cubicBezTo>
                  <a:pt x="7804957" y="973460"/>
                  <a:pt x="7785053" y="978630"/>
                  <a:pt x="7765736" y="978630"/>
                </a:cubicBezTo>
                <a:cubicBezTo>
                  <a:pt x="7781542" y="973460"/>
                  <a:pt x="7793250" y="969029"/>
                  <a:pt x="7804957" y="958688"/>
                </a:cubicBezTo>
                <a:cubicBezTo>
                  <a:pt x="7859984" y="958688"/>
                  <a:pt x="7911498" y="953518"/>
                  <a:pt x="7966526" y="949086"/>
                </a:cubicBezTo>
                <a:cubicBezTo>
                  <a:pt x="7939010" y="953518"/>
                  <a:pt x="7911498" y="958688"/>
                  <a:pt x="7883400" y="973460"/>
                </a:cubicBezTo>
                <a:cubicBezTo>
                  <a:pt x="7879886" y="973460"/>
                  <a:pt x="7864081" y="988970"/>
                  <a:pt x="7867594" y="993402"/>
                </a:cubicBezTo>
                <a:cubicBezTo>
                  <a:pt x="7867594" y="993402"/>
                  <a:pt x="7867594" y="993402"/>
                  <a:pt x="7879886" y="993402"/>
                </a:cubicBezTo>
                <a:cubicBezTo>
                  <a:pt x="7871692" y="993402"/>
                  <a:pt x="7864081" y="993402"/>
                  <a:pt x="7855886" y="998572"/>
                </a:cubicBezTo>
                <a:cubicBezTo>
                  <a:pt x="7852374" y="998572"/>
                  <a:pt x="7848278" y="998572"/>
                  <a:pt x="7848278" y="998572"/>
                </a:cubicBezTo>
                <a:cubicBezTo>
                  <a:pt x="7828372" y="1003742"/>
                  <a:pt x="7809054" y="1008173"/>
                  <a:pt x="7789154" y="1013344"/>
                </a:cubicBezTo>
                <a:cubicBezTo>
                  <a:pt x="7785053" y="1013344"/>
                  <a:pt x="7765736" y="1033286"/>
                  <a:pt x="7773347" y="1033286"/>
                </a:cubicBezTo>
                <a:cubicBezTo>
                  <a:pt x="7824276" y="1033286"/>
                  <a:pt x="7871692" y="1018514"/>
                  <a:pt x="7919108" y="1013344"/>
                </a:cubicBezTo>
                <a:cubicBezTo>
                  <a:pt x="7907402" y="1018514"/>
                  <a:pt x="7891595" y="1023684"/>
                  <a:pt x="7879886" y="1033286"/>
                </a:cubicBezTo>
                <a:cubicBezTo>
                  <a:pt x="7875790" y="1033286"/>
                  <a:pt x="7864081" y="1053227"/>
                  <a:pt x="7867594" y="1053227"/>
                </a:cubicBezTo>
                <a:cubicBezTo>
                  <a:pt x="7895693" y="1048058"/>
                  <a:pt x="7919108" y="1048058"/>
                  <a:pt x="7942524" y="1042887"/>
                </a:cubicBezTo>
                <a:cubicBezTo>
                  <a:pt x="7887496" y="1058398"/>
                  <a:pt x="7828372" y="1073169"/>
                  <a:pt x="7773347" y="1097543"/>
                </a:cubicBezTo>
                <a:cubicBezTo>
                  <a:pt x="7769249" y="1097543"/>
                  <a:pt x="7753444" y="1117485"/>
                  <a:pt x="7761638" y="1117485"/>
                </a:cubicBezTo>
                <a:cubicBezTo>
                  <a:pt x="7777445" y="1113053"/>
                  <a:pt x="7793250" y="1113053"/>
                  <a:pt x="7809054" y="1107883"/>
                </a:cubicBezTo>
                <a:cubicBezTo>
                  <a:pt x="7804957" y="1117485"/>
                  <a:pt x="7800860" y="1122655"/>
                  <a:pt x="7804957" y="1122655"/>
                </a:cubicBezTo>
                <a:cubicBezTo>
                  <a:pt x="7812568" y="1122655"/>
                  <a:pt x="7820762" y="1117485"/>
                  <a:pt x="7828372" y="1117485"/>
                </a:cubicBezTo>
                <a:cubicBezTo>
                  <a:pt x="7824276" y="1122655"/>
                  <a:pt x="7820762" y="1127825"/>
                  <a:pt x="7824276" y="1127825"/>
                </a:cubicBezTo>
                <a:cubicBezTo>
                  <a:pt x="7899204" y="1132995"/>
                  <a:pt x="7970036" y="1113053"/>
                  <a:pt x="8044966" y="1097543"/>
                </a:cubicBezTo>
                <a:cubicBezTo>
                  <a:pt x="8053160" y="1097543"/>
                  <a:pt x="8064868" y="1078339"/>
                  <a:pt x="8060772" y="1078339"/>
                </a:cubicBezTo>
                <a:cubicBezTo>
                  <a:pt x="7997550" y="1087941"/>
                  <a:pt x="7939010" y="1102713"/>
                  <a:pt x="7879886" y="1107883"/>
                </a:cubicBezTo>
                <a:cubicBezTo>
                  <a:pt x="7895693" y="1102713"/>
                  <a:pt x="7911498" y="1097543"/>
                  <a:pt x="7923205" y="1097543"/>
                </a:cubicBezTo>
                <a:cubicBezTo>
                  <a:pt x="7930816" y="1093112"/>
                  <a:pt x="7934913" y="1087941"/>
                  <a:pt x="7939010" y="1078339"/>
                </a:cubicBezTo>
                <a:cubicBezTo>
                  <a:pt x="7939010" y="1078339"/>
                  <a:pt x="7939010" y="1078339"/>
                  <a:pt x="7985842" y="1067999"/>
                </a:cubicBezTo>
                <a:cubicBezTo>
                  <a:pt x="7994036" y="1062829"/>
                  <a:pt x="8005744" y="1042887"/>
                  <a:pt x="8001648" y="1048058"/>
                </a:cubicBezTo>
                <a:cubicBezTo>
                  <a:pt x="7966526" y="1053227"/>
                  <a:pt x="7930816" y="1062829"/>
                  <a:pt x="7895693" y="1073169"/>
                </a:cubicBezTo>
                <a:cubicBezTo>
                  <a:pt x="7942524" y="1058398"/>
                  <a:pt x="7985842" y="1048058"/>
                  <a:pt x="8033258" y="1028115"/>
                </a:cubicBezTo>
                <a:cubicBezTo>
                  <a:pt x="8033258" y="1028115"/>
                  <a:pt x="8037356" y="1023684"/>
                  <a:pt x="8040868" y="1018514"/>
                </a:cubicBezTo>
                <a:cubicBezTo>
                  <a:pt x="8056674" y="1018514"/>
                  <a:pt x="8068966" y="1013344"/>
                  <a:pt x="8084772" y="1013344"/>
                </a:cubicBezTo>
                <a:cubicBezTo>
                  <a:pt x="8068966" y="1018514"/>
                  <a:pt x="8056674" y="1023684"/>
                  <a:pt x="8044966" y="1028115"/>
                </a:cubicBezTo>
                <a:cubicBezTo>
                  <a:pt x="8040868" y="1033286"/>
                  <a:pt x="8025648" y="1048058"/>
                  <a:pt x="8033258" y="1048058"/>
                </a:cubicBezTo>
                <a:cubicBezTo>
                  <a:pt x="8064868" y="1053227"/>
                  <a:pt x="8099992" y="1048058"/>
                  <a:pt x="8135701" y="1048058"/>
                </a:cubicBezTo>
                <a:cubicBezTo>
                  <a:pt x="8135701" y="1048058"/>
                  <a:pt x="8135701" y="1048058"/>
                  <a:pt x="8143310" y="1048058"/>
                </a:cubicBezTo>
                <a:cubicBezTo>
                  <a:pt x="8131603" y="1053227"/>
                  <a:pt x="8119896" y="1058398"/>
                  <a:pt x="8104090" y="1062829"/>
                </a:cubicBezTo>
                <a:cubicBezTo>
                  <a:pt x="8104090" y="1062829"/>
                  <a:pt x="8088284" y="1082771"/>
                  <a:pt x="8092382" y="1082771"/>
                </a:cubicBezTo>
                <a:cubicBezTo>
                  <a:pt x="8128090" y="1087941"/>
                  <a:pt x="8167311" y="1087941"/>
                  <a:pt x="8202434" y="1087941"/>
                </a:cubicBezTo>
                <a:cubicBezTo>
                  <a:pt x="8202434" y="1087941"/>
                  <a:pt x="8202434" y="1087941"/>
                  <a:pt x="8112284" y="1113053"/>
                </a:cubicBezTo>
                <a:cubicBezTo>
                  <a:pt x="8108187" y="1113053"/>
                  <a:pt x="8096480" y="1127825"/>
                  <a:pt x="8092382" y="1132995"/>
                </a:cubicBezTo>
                <a:cubicBezTo>
                  <a:pt x="8056674" y="1137426"/>
                  <a:pt x="8017453" y="1147766"/>
                  <a:pt x="7982330" y="1147766"/>
                </a:cubicBezTo>
                <a:cubicBezTo>
                  <a:pt x="7985842" y="1142597"/>
                  <a:pt x="7994036" y="1132995"/>
                  <a:pt x="7989939" y="1132995"/>
                </a:cubicBezTo>
                <a:cubicBezTo>
                  <a:pt x="7974134" y="1137426"/>
                  <a:pt x="7958329" y="1142597"/>
                  <a:pt x="7942524" y="1147766"/>
                </a:cubicBezTo>
                <a:cubicBezTo>
                  <a:pt x="7939010" y="1147766"/>
                  <a:pt x="7923205" y="1167709"/>
                  <a:pt x="7926718" y="1167709"/>
                </a:cubicBezTo>
                <a:cubicBezTo>
                  <a:pt x="7930816" y="1167709"/>
                  <a:pt x="7934913" y="1167709"/>
                  <a:pt x="7942524" y="1167709"/>
                </a:cubicBezTo>
                <a:cubicBezTo>
                  <a:pt x="7942524" y="1167709"/>
                  <a:pt x="7942524" y="1167709"/>
                  <a:pt x="7930816" y="1172140"/>
                </a:cubicBezTo>
                <a:cubicBezTo>
                  <a:pt x="7926718" y="1177311"/>
                  <a:pt x="7911498" y="1192082"/>
                  <a:pt x="7915010" y="1192082"/>
                </a:cubicBezTo>
                <a:cubicBezTo>
                  <a:pt x="7958329" y="1202422"/>
                  <a:pt x="8001648" y="1192082"/>
                  <a:pt x="8044966" y="1177311"/>
                </a:cubicBezTo>
                <a:cubicBezTo>
                  <a:pt x="8037356" y="1182481"/>
                  <a:pt x="8033258" y="1192082"/>
                  <a:pt x="8033258" y="1197252"/>
                </a:cubicBezTo>
                <a:cubicBezTo>
                  <a:pt x="7978232" y="1212024"/>
                  <a:pt x="7923205" y="1231966"/>
                  <a:pt x="7867594" y="1257078"/>
                </a:cubicBezTo>
                <a:cubicBezTo>
                  <a:pt x="7864081" y="1257078"/>
                  <a:pt x="7848278" y="1277020"/>
                  <a:pt x="7855886" y="1277020"/>
                </a:cubicBezTo>
                <a:cubicBezTo>
                  <a:pt x="7887496" y="1271849"/>
                  <a:pt x="7919108" y="1261510"/>
                  <a:pt x="7950718" y="1251908"/>
                </a:cubicBezTo>
                <a:cubicBezTo>
                  <a:pt x="7930816" y="1261510"/>
                  <a:pt x="7911498" y="1271849"/>
                  <a:pt x="7895693" y="1286621"/>
                </a:cubicBezTo>
                <a:cubicBezTo>
                  <a:pt x="7895693" y="1291792"/>
                  <a:pt x="7883400" y="1306564"/>
                  <a:pt x="7887496" y="1301393"/>
                </a:cubicBezTo>
                <a:cubicBezTo>
                  <a:pt x="7919108" y="1301393"/>
                  <a:pt x="7946620" y="1291792"/>
                  <a:pt x="7978232" y="1281451"/>
                </a:cubicBezTo>
                <a:cubicBezTo>
                  <a:pt x="7974134" y="1286621"/>
                  <a:pt x="7978232" y="1286621"/>
                  <a:pt x="7978232" y="1286621"/>
                </a:cubicBezTo>
                <a:cubicBezTo>
                  <a:pt x="7978232" y="1286621"/>
                  <a:pt x="7978232" y="1286621"/>
                  <a:pt x="7985842" y="1286621"/>
                </a:cubicBezTo>
                <a:cubicBezTo>
                  <a:pt x="7982330" y="1291792"/>
                  <a:pt x="7970036" y="1306564"/>
                  <a:pt x="7978232" y="1306564"/>
                </a:cubicBezTo>
                <a:cubicBezTo>
                  <a:pt x="8009842" y="1306564"/>
                  <a:pt x="8040868" y="1301393"/>
                  <a:pt x="8076577" y="1296962"/>
                </a:cubicBezTo>
                <a:cubicBezTo>
                  <a:pt x="8084772" y="1296962"/>
                  <a:pt x="8092382" y="1286621"/>
                  <a:pt x="8092382" y="1277020"/>
                </a:cubicBezTo>
                <a:cubicBezTo>
                  <a:pt x="8092382" y="1277020"/>
                  <a:pt x="8092382" y="1277020"/>
                  <a:pt x="8104090" y="1277020"/>
                </a:cubicBezTo>
                <a:cubicBezTo>
                  <a:pt x="8112284" y="1281451"/>
                  <a:pt x="8119896" y="1286621"/>
                  <a:pt x="8128090" y="1286621"/>
                </a:cubicBezTo>
                <a:cubicBezTo>
                  <a:pt x="8112284" y="1296962"/>
                  <a:pt x="8096480" y="1301393"/>
                  <a:pt x="8080675" y="1306564"/>
                </a:cubicBezTo>
                <a:cubicBezTo>
                  <a:pt x="8076577" y="1311733"/>
                  <a:pt x="8056674" y="1331675"/>
                  <a:pt x="8064868" y="1331675"/>
                </a:cubicBezTo>
                <a:cubicBezTo>
                  <a:pt x="8096480" y="1326505"/>
                  <a:pt x="8131603" y="1321335"/>
                  <a:pt x="8163214" y="1316165"/>
                </a:cubicBezTo>
                <a:lnTo>
                  <a:pt x="8163214" y="1321335"/>
                </a:lnTo>
                <a:cubicBezTo>
                  <a:pt x="8143310" y="1331675"/>
                  <a:pt x="8119896" y="1341277"/>
                  <a:pt x="8099992" y="1351617"/>
                </a:cubicBezTo>
                <a:cubicBezTo>
                  <a:pt x="8096480" y="1356048"/>
                  <a:pt x="8076577" y="1371559"/>
                  <a:pt x="8084772" y="1371559"/>
                </a:cubicBezTo>
                <a:cubicBezTo>
                  <a:pt x="8143310" y="1371559"/>
                  <a:pt x="8198923" y="1356048"/>
                  <a:pt x="8253949" y="1346447"/>
                </a:cubicBezTo>
                <a:cubicBezTo>
                  <a:pt x="8258047" y="1351617"/>
                  <a:pt x="8261560" y="1351617"/>
                  <a:pt x="8261560" y="1351617"/>
                </a:cubicBezTo>
                <a:cubicBezTo>
                  <a:pt x="8265658" y="1351617"/>
                  <a:pt x="8273266" y="1351617"/>
                  <a:pt x="8277364" y="1356048"/>
                </a:cubicBezTo>
                <a:cubicBezTo>
                  <a:pt x="8273266" y="1361219"/>
                  <a:pt x="8269754" y="1361219"/>
                  <a:pt x="8265658" y="1366389"/>
                </a:cubicBezTo>
                <a:cubicBezTo>
                  <a:pt x="8261560" y="1366389"/>
                  <a:pt x="8245754" y="1386331"/>
                  <a:pt x="8253949" y="1386331"/>
                </a:cubicBezTo>
                <a:cubicBezTo>
                  <a:pt x="8285560" y="1386331"/>
                  <a:pt x="8316586" y="1381161"/>
                  <a:pt x="8348196" y="1375991"/>
                </a:cubicBezTo>
                <a:cubicBezTo>
                  <a:pt x="8379808" y="1371559"/>
                  <a:pt x="8415514" y="1366389"/>
                  <a:pt x="8446541" y="1361219"/>
                </a:cubicBezTo>
                <a:cubicBezTo>
                  <a:pt x="8446541" y="1361219"/>
                  <a:pt x="8446541" y="1361219"/>
                  <a:pt x="8450638" y="1361219"/>
                </a:cubicBezTo>
                <a:cubicBezTo>
                  <a:pt x="8403222" y="1375991"/>
                  <a:pt x="8359905" y="1395933"/>
                  <a:pt x="8313073" y="1410704"/>
                </a:cubicBezTo>
                <a:cubicBezTo>
                  <a:pt x="8308975" y="1415874"/>
                  <a:pt x="8293170" y="1430646"/>
                  <a:pt x="8297266" y="1430646"/>
                </a:cubicBezTo>
                <a:cubicBezTo>
                  <a:pt x="8281462" y="1440986"/>
                  <a:pt x="8261560" y="1445418"/>
                  <a:pt x="8245754" y="1450588"/>
                </a:cubicBezTo>
                <a:cubicBezTo>
                  <a:pt x="8245754" y="1450588"/>
                  <a:pt x="8245754" y="1450588"/>
                  <a:pt x="8238144" y="1450588"/>
                </a:cubicBezTo>
                <a:cubicBezTo>
                  <a:pt x="8245754" y="1445418"/>
                  <a:pt x="8253949" y="1435816"/>
                  <a:pt x="8245754" y="1435816"/>
                </a:cubicBezTo>
                <a:cubicBezTo>
                  <a:pt x="8249851" y="1430646"/>
                  <a:pt x="8265658" y="1410704"/>
                  <a:pt x="8258047" y="1415874"/>
                </a:cubicBezTo>
                <a:cubicBezTo>
                  <a:pt x="8229948" y="1426214"/>
                  <a:pt x="8206534" y="1435816"/>
                  <a:pt x="8179020" y="1440986"/>
                </a:cubicBezTo>
                <a:cubicBezTo>
                  <a:pt x="8202434" y="1426214"/>
                  <a:pt x="8226435" y="1421045"/>
                  <a:pt x="8249851" y="1410704"/>
                </a:cubicBezTo>
                <a:cubicBezTo>
                  <a:pt x="8253949" y="1406273"/>
                  <a:pt x="8265658" y="1386331"/>
                  <a:pt x="8261560" y="1386331"/>
                </a:cubicBezTo>
                <a:cubicBezTo>
                  <a:pt x="8238144" y="1390763"/>
                  <a:pt x="8214142" y="1401102"/>
                  <a:pt x="8194825" y="1406273"/>
                </a:cubicBezTo>
                <a:cubicBezTo>
                  <a:pt x="8194825" y="1406273"/>
                  <a:pt x="8194825" y="1406273"/>
                  <a:pt x="8206534" y="1401102"/>
                </a:cubicBezTo>
                <a:cubicBezTo>
                  <a:pt x="8210632" y="1401102"/>
                  <a:pt x="8226435" y="1381161"/>
                  <a:pt x="8218240" y="1381161"/>
                </a:cubicBezTo>
                <a:cubicBezTo>
                  <a:pt x="8174922" y="1375991"/>
                  <a:pt x="8131603" y="1386331"/>
                  <a:pt x="8088284" y="1395933"/>
                </a:cubicBezTo>
                <a:cubicBezTo>
                  <a:pt x="8088284" y="1395933"/>
                  <a:pt x="8088284" y="1395933"/>
                  <a:pt x="8056674" y="1401102"/>
                </a:cubicBezTo>
                <a:cubicBezTo>
                  <a:pt x="8049063" y="1401102"/>
                  <a:pt x="8037356" y="1421045"/>
                  <a:pt x="8044966" y="1421045"/>
                </a:cubicBezTo>
                <a:cubicBezTo>
                  <a:pt x="8044966" y="1421045"/>
                  <a:pt x="8044966" y="1421045"/>
                  <a:pt x="8068966" y="1415874"/>
                </a:cubicBezTo>
                <a:cubicBezTo>
                  <a:pt x="8068966" y="1415874"/>
                  <a:pt x="8068966" y="1415874"/>
                  <a:pt x="8099992" y="1410704"/>
                </a:cubicBezTo>
                <a:cubicBezTo>
                  <a:pt x="8123992" y="1406273"/>
                  <a:pt x="8143310" y="1406273"/>
                  <a:pt x="8163214" y="1401102"/>
                </a:cubicBezTo>
                <a:cubicBezTo>
                  <a:pt x="8128090" y="1415874"/>
                  <a:pt x="8088284" y="1426214"/>
                  <a:pt x="8053160" y="1440986"/>
                </a:cubicBezTo>
                <a:cubicBezTo>
                  <a:pt x="8053160" y="1440986"/>
                  <a:pt x="8033258" y="1460928"/>
                  <a:pt x="8040868" y="1460928"/>
                </a:cubicBezTo>
                <a:cubicBezTo>
                  <a:pt x="8084772" y="1455758"/>
                  <a:pt x="8128090" y="1445418"/>
                  <a:pt x="8167311" y="1430646"/>
                </a:cubicBezTo>
                <a:cubicBezTo>
                  <a:pt x="8159116" y="1435816"/>
                  <a:pt x="8155604" y="1440986"/>
                  <a:pt x="8147408" y="1445418"/>
                </a:cubicBezTo>
                <a:cubicBezTo>
                  <a:pt x="8147408" y="1445418"/>
                  <a:pt x="8131603" y="1465360"/>
                  <a:pt x="8139799" y="1465360"/>
                </a:cubicBezTo>
                <a:cubicBezTo>
                  <a:pt x="8143604" y="1463144"/>
                  <a:pt x="8146530" y="1462036"/>
                  <a:pt x="8149458" y="1461482"/>
                </a:cubicBezTo>
                <a:lnTo>
                  <a:pt x="8154848" y="1461173"/>
                </a:lnTo>
                <a:lnTo>
                  <a:pt x="8119968" y="1472469"/>
                </a:lnTo>
                <a:cubicBezTo>
                  <a:pt x="8108188" y="1475516"/>
                  <a:pt x="8096480" y="1477916"/>
                  <a:pt x="8084772" y="1480131"/>
                </a:cubicBezTo>
                <a:cubicBezTo>
                  <a:pt x="8056674" y="1485301"/>
                  <a:pt x="8021551" y="1495642"/>
                  <a:pt x="8005744" y="1515584"/>
                </a:cubicBezTo>
                <a:cubicBezTo>
                  <a:pt x="7994036" y="1530355"/>
                  <a:pt x="8009842" y="1525186"/>
                  <a:pt x="8017453" y="1515584"/>
                </a:cubicBezTo>
                <a:cubicBezTo>
                  <a:pt x="8017453" y="1510414"/>
                  <a:pt x="8033258" y="1510414"/>
                  <a:pt x="8044966" y="1505244"/>
                </a:cubicBezTo>
                <a:cubicBezTo>
                  <a:pt x="8040868" y="1510414"/>
                  <a:pt x="8040868" y="1515584"/>
                  <a:pt x="8044966" y="1515584"/>
                </a:cubicBezTo>
                <a:cubicBezTo>
                  <a:pt x="8108187" y="1520015"/>
                  <a:pt x="8170824" y="1495642"/>
                  <a:pt x="8229948" y="1475700"/>
                </a:cubicBezTo>
                <a:cubicBezTo>
                  <a:pt x="8229948" y="1475700"/>
                  <a:pt x="8229948" y="1475700"/>
                  <a:pt x="8265658" y="1470530"/>
                </a:cubicBezTo>
                <a:cubicBezTo>
                  <a:pt x="8261560" y="1475700"/>
                  <a:pt x="8253949" y="1480131"/>
                  <a:pt x="8253949" y="1485301"/>
                </a:cubicBezTo>
                <a:cubicBezTo>
                  <a:pt x="8198923" y="1500074"/>
                  <a:pt x="8143310" y="1515584"/>
                  <a:pt x="8088284" y="1534787"/>
                </a:cubicBezTo>
                <a:cubicBezTo>
                  <a:pt x="8084772" y="1539957"/>
                  <a:pt x="8072479" y="1559899"/>
                  <a:pt x="8076577" y="1554729"/>
                </a:cubicBezTo>
                <a:cubicBezTo>
                  <a:pt x="8104090" y="1550297"/>
                  <a:pt x="8135701" y="1545127"/>
                  <a:pt x="8163214" y="1534787"/>
                </a:cubicBezTo>
                <a:cubicBezTo>
                  <a:pt x="8159116" y="1539957"/>
                  <a:pt x="8155604" y="1550297"/>
                  <a:pt x="8159116" y="1550297"/>
                </a:cubicBezTo>
                <a:cubicBezTo>
                  <a:pt x="8163214" y="1550297"/>
                  <a:pt x="8170824" y="1545127"/>
                  <a:pt x="8174922" y="1545127"/>
                </a:cubicBezTo>
                <a:lnTo>
                  <a:pt x="8174922" y="1550297"/>
                </a:lnTo>
                <a:cubicBezTo>
                  <a:pt x="8174922" y="1550297"/>
                  <a:pt x="8174922" y="1550297"/>
                  <a:pt x="8177410" y="1549651"/>
                </a:cubicBezTo>
                <a:lnTo>
                  <a:pt x="8191208" y="1546067"/>
                </a:lnTo>
                <a:lnTo>
                  <a:pt x="8190727" y="1550297"/>
                </a:lnTo>
                <a:cubicBezTo>
                  <a:pt x="8115798" y="1565069"/>
                  <a:pt x="8040868" y="1574671"/>
                  <a:pt x="7970036" y="1599783"/>
                </a:cubicBezTo>
                <a:cubicBezTo>
                  <a:pt x="7962427" y="1599783"/>
                  <a:pt x="7950718" y="1614555"/>
                  <a:pt x="7954817" y="1619725"/>
                </a:cubicBezTo>
                <a:cubicBezTo>
                  <a:pt x="7954817" y="1619725"/>
                  <a:pt x="7954817" y="1619725"/>
                  <a:pt x="7950718" y="1619725"/>
                </a:cubicBezTo>
                <a:cubicBezTo>
                  <a:pt x="7942524" y="1624895"/>
                  <a:pt x="7930816" y="1649268"/>
                  <a:pt x="7942524" y="1639667"/>
                </a:cubicBezTo>
                <a:cubicBezTo>
                  <a:pt x="7958329" y="1629327"/>
                  <a:pt x="7978232" y="1619725"/>
                  <a:pt x="8001648" y="1614555"/>
                </a:cubicBezTo>
                <a:cubicBezTo>
                  <a:pt x="7994036" y="1619725"/>
                  <a:pt x="7989939" y="1629327"/>
                  <a:pt x="7994036" y="1629327"/>
                </a:cubicBezTo>
                <a:cubicBezTo>
                  <a:pt x="8053160" y="1624895"/>
                  <a:pt x="8119896" y="1614555"/>
                  <a:pt x="8179020" y="1599783"/>
                </a:cubicBezTo>
                <a:cubicBezTo>
                  <a:pt x="8194825" y="1594613"/>
                  <a:pt x="8214142" y="1590181"/>
                  <a:pt x="8229948" y="1585011"/>
                </a:cubicBezTo>
                <a:cubicBezTo>
                  <a:pt x="8226435" y="1585011"/>
                  <a:pt x="8226435" y="1590181"/>
                  <a:pt x="8229948" y="1590181"/>
                </a:cubicBezTo>
                <a:cubicBezTo>
                  <a:pt x="8249851" y="1585011"/>
                  <a:pt x="8265658" y="1585011"/>
                  <a:pt x="8285560" y="1579841"/>
                </a:cubicBezTo>
                <a:cubicBezTo>
                  <a:pt x="8206534" y="1614555"/>
                  <a:pt x="8119896" y="1634497"/>
                  <a:pt x="8037356" y="1654438"/>
                </a:cubicBezTo>
                <a:cubicBezTo>
                  <a:pt x="8013355" y="1659608"/>
                  <a:pt x="7989939" y="1664040"/>
                  <a:pt x="7966526" y="1674380"/>
                </a:cubicBezTo>
                <a:cubicBezTo>
                  <a:pt x="7958329" y="1674380"/>
                  <a:pt x="7946620" y="1694322"/>
                  <a:pt x="7950718" y="1694322"/>
                </a:cubicBezTo>
                <a:cubicBezTo>
                  <a:pt x="7966526" y="1689152"/>
                  <a:pt x="7982330" y="1683982"/>
                  <a:pt x="7997550" y="1679550"/>
                </a:cubicBezTo>
                <a:cubicBezTo>
                  <a:pt x="7997550" y="1683982"/>
                  <a:pt x="7997550" y="1683982"/>
                  <a:pt x="8001648" y="1683982"/>
                </a:cubicBezTo>
                <a:cubicBezTo>
                  <a:pt x="8049063" y="1679550"/>
                  <a:pt x="8108187" y="1654438"/>
                  <a:pt x="8155604" y="1659608"/>
                </a:cubicBezTo>
                <a:cubicBezTo>
                  <a:pt x="8147408" y="1664040"/>
                  <a:pt x="8139799" y="1669210"/>
                  <a:pt x="8128090" y="1669210"/>
                </a:cubicBezTo>
                <a:cubicBezTo>
                  <a:pt x="8099992" y="1674380"/>
                  <a:pt x="8072479" y="1679550"/>
                  <a:pt x="8044966" y="1689152"/>
                </a:cubicBezTo>
                <a:cubicBezTo>
                  <a:pt x="8044966" y="1689152"/>
                  <a:pt x="8044966" y="1689152"/>
                  <a:pt x="8037356" y="1689152"/>
                </a:cubicBezTo>
                <a:cubicBezTo>
                  <a:pt x="8037356" y="1689152"/>
                  <a:pt x="8033258" y="1689152"/>
                  <a:pt x="8033258" y="1694322"/>
                </a:cubicBezTo>
                <a:cubicBezTo>
                  <a:pt x="8033258" y="1694322"/>
                  <a:pt x="8033258" y="1694322"/>
                  <a:pt x="8009842" y="1698754"/>
                </a:cubicBezTo>
                <a:cubicBezTo>
                  <a:pt x="8009842" y="1698754"/>
                  <a:pt x="8009842" y="1698754"/>
                  <a:pt x="8001648" y="1698754"/>
                </a:cubicBezTo>
                <a:cubicBezTo>
                  <a:pt x="7946620" y="1709094"/>
                  <a:pt x="7891595" y="1718696"/>
                  <a:pt x="7836569" y="1734206"/>
                </a:cubicBezTo>
                <a:cubicBezTo>
                  <a:pt x="7836569" y="1734206"/>
                  <a:pt x="7836569" y="1734206"/>
                  <a:pt x="7832471" y="1734206"/>
                </a:cubicBezTo>
                <a:cubicBezTo>
                  <a:pt x="7828372" y="1734206"/>
                  <a:pt x="7812568" y="1753409"/>
                  <a:pt x="7820762" y="1753409"/>
                </a:cubicBezTo>
                <a:cubicBezTo>
                  <a:pt x="7859984" y="1748978"/>
                  <a:pt x="7899204" y="1743808"/>
                  <a:pt x="7939010" y="1734206"/>
                </a:cubicBezTo>
                <a:cubicBezTo>
                  <a:pt x="7915010" y="1743808"/>
                  <a:pt x="7895693" y="1753409"/>
                  <a:pt x="7875790" y="1763749"/>
                </a:cubicBezTo>
                <a:cubicBezTo>
                  <a:pt x="7871692" y="1768920"/>
                  <a:pt x="7855886" y="1783691"/>
                  <a:pt x="7864081" y="1783691"/>
                </a:cubicBezTo>
                <a:cubicBezTo>
                  <a:pt x="7903302" y="1778521"/>
                  <a:pt x="7942670" y="1769843"/>
                  <a:pt x="7982038" y="1759318"/>
                </a:cubicBezTo>
                <a:lnTo>
                  <a:pt x="8048402" y="1739371"/>
                </a:lnTo>
                <a:lnTo>
                  <a:pt x="8040868" y="1743808"/>
                </a:lnTo>
                <a:cubicBezTo>
                  <a:pt x="8017453" y="1748978"/>
                  <a:pt x="7989939" y="1758579"/>
                  <a:pt x="7962427" y="1768920"/>
                </a:cubicBezTo>
                <a:cubicBezTo>
                  <a:pt x="7958329" y="1768920"/>
                  <a:pt x="7942524" y="1788861"/>
                  <a:pt x="7950718" y="1788861"/>
                </a:cubicBezTo>
                <a:cubicBezTo>
                  <a:pt x="7966526" y="1788861"/>
                  <a:pt x="7982330" y="1788861"/>
                  <a:pt x="7997550" y="1788861"/>
                </a:cubicBezTo>
                <a:cubicBezTo>
                  <a:pt x="7982330" y="1793293"/>
                  <a:pt x="7962427" y="1803633"/>
                  <a:pt x="7946620" y="1813235"/>
                </a:cubicBezTo>
                <a:cubicBezTo>
                  <a:pt x="7942524" y="1818406"/>
                  <a:pt x="7926718" y="1833177"/>
                  <a:pt x="7934913" y="1833177"/>
                </a:cubicBezTo>
                <a:cubicBezTo>
                  <a:pt x="7966526" y="1828007"/>
                  <a:pt x="7997550" y="1823575"/>
                  <a:pt x="8033258" y="1818406"/>
                </a:cubicBezTo>
                <a:cubicBezTo>
                  <a:pt x="8025648" y="1823575"/>
                  <a:pt x="8021551" y="1838347"/>
                  <a:pt x="8025648" y="1833177"/>
                </a:cubicBezTo>
                <a:cubicBezTo>
                  <a:pt x="8076577" y="1823575"/>
                  <a:pt x="8128090" y="1813235"/>
                  <a:pt x="8179020" y="1803633"/>
                </a:cubicBezTo>
                <a:cubicBezTo>
                  <a:pt x="8234046" y="1788861"/>
                  <a:pt x="8285560" y="1773351"/>
                  <a:pt x="8336488" y="1758579"/>
                </a:cubicBezTo>
                <a:cubicBezTo>
                  <a:pt x="8332390" y="1758579"/>
                  <a:pt x="8332390" y="1763749"/>
                  <a:pt x="8336488" y="1763749"/>
                </a:cubicBezTo>
                <a:cubicBezTo>
                  <a:pt x="8359905" y="1758579"/>
                  <a:pt x="8383906" y="1753409"/>
                  <a:pt x="8407320" y="1743808"/>
                </a:cubicBezTo>
                <a:cubicBezTo>
                  <a:pt x="8375710" y="1753409"/>
                  <a:pt x="8344098" y="1768920"/>
                  <a:pt x="8316586" y="1773351"/>
                </a:cubicBezTo>
                <a:cubicBezTo>
                  <a:pt x="8316586" y="1773351"/>
                  <a:pt x="8316586" y="1773351"/>
                  <a:pt x="8273266" y="1788861"/>
                </a:cubicBezTo>
                <a:cubicBezTo>
                  <a:pt x="8265658" y="1788861"/>
                  <a:pt x="8258047" y="1803633"/>
                  <a:pt x="8258047" y="1808804"/>
                </a:cubicBezTo>
                <a:cubicBezTo>
                  <a:pt x="8258047" y="1808804"/>
                  <a:pt x="8258047" y="1808804"/>
                  <a:pt x="8253949" y="1808804"/>
                </a:cubicBezTo>
                <a:cubicBezTo>
                  <a:pt x="8253949" y="1803633"/>
                  <a:pt x="8258047" y="1798463"/>
                  <a:pt x="8253949" y="1798463"/>
                </a:cubicBezTo>
                <a:cubicBezTo>
                  <a:pt x="8214142" y="1813235"/>
                  <a:pt x="8170824" y="1828007"/>
                  <a:pt x="8128090" y="1833177"/>
                </a:cubicBezTo>
                <a:cubicBezTo>
                  <a:pt x="8123992" y="1833177"/>
                  <a:pt x="8108187" y="1853119"/>
                  <a:pt x="8112284" y="1853119"/>
                </a:cubicBezTo>
                <a:cubicBezTo>
                  <a:pt x="8108187" y="1858289"/>
                  <a:pt x="8104236" y="1864567"/>
                  <a:pt x="8102260" y="1868260"/>
                </a:cubicBezTo>
                <a:lnTo>
                  <a:pt x="8101250" y="1870789"/>
                </a:lnTo>
                <a:lnTo>
                  <a:pt x="8048020" y="1881392"/>
                </a:lnTo>
                <a:cubicBezTo>
                  <a:pt x="7980026" y="1896834"/>
                  <a:pt x="7911204" y="1916637"/>
                  <a:pt x="7840080" y="1927716"/>
                </a:cubicBezTo>
                <a:cubicBezTo>
                  <a:pt x="7832471" y="1927716"/>
                  <a:pt x="7820762" y="1947658"/>
                  <a:pt x="7824276" y="1947658"/>
                </a:cubicBezTo>
                <a:cubicBezTo>
                  <a:pt x="7883400" y="1937317"/>
                  <a:pt x="7942524" y="1922546"/>
                  <a:pt x="7997550" y="1912944"/>
                </a:cubicBezTo>
                <a:cubicBezTo>
                  <a:pt x="8056674" y="1898173"/>
                  <a:pt x="8115798" y="1887832"/>
                  <a:pt x="8174922" y="1878230"/>
                </a:cubicBezTo>
                <a:cubicBezTo>
                  <a:pt x="8179020" y="1878230"/>
                  <a:pt x="8183116" y="1873061"/>
                  <a:pt x="8186630" y="1867891"/>
                </a:cubicBezTo>
                <a:cubicBezTo>
                  <a:pt x="8226435" y="1858289"/>
                  <a:pt x="8265658" y="1843517"/>
                  <a:pt x="8301364" y="1828007"/>
                </a:cubicBezTo>
                <a:cubicBezTo>
                  <a:pt x="8307218" y="1825791"/>
                  <a:pt x="8313073" y="1824683"/>
                  <a:pt x="8319439" y="1824129"/>
                </a:cubicBezTo>
                <a:lnTo>
                  <a:pt x="8336364" y="1823686"/>
                </a:lnTo>
                <a:lnTo>
                  <a:pt x="8334000" y="1825791"/>
                </a:lnTo>
                <a:cubicBezTo>
                  <a:pt x="8332536" y="1826899"/>
                  <a:pt x="8330634" y="1828007"/>
                  <a:pt x="8328878" y="1828007"/>
                </a:cubicBezTo>
                <a:cubicBezTo>
                  <a:pt x="8285560" y="1847949"/>
                  <a:pt x="8242240" y="1863459"/>
                  <a:pt x="8198923" y="1878230"/>
                </a:cubicBezTo>
                <a:cubicBezTo>
                  <a:pt x="8202434" y="1873061"/>
                  <a:pt x="8206534" y="1867891"/>
                  <a:pt x="8202434" y="1867891"/>
                </a:cubicBezTo>
                <a:cubicBezTo>
                  <a:pt x="8131603" y="1902604"/>
                  <a:pt x="8053160" y="1912944"/>
                  <a:pt x="7974134" y="1922546"/>
                </a:cubicBezTo>
                <a:cubicBezTo>
                  <a:pt x="7974134" y="1922546"/>
                  <a:pt x="7974134" y="1922546"/>
                  <a:pt x="7962427" y="1927716"/>
                </a:cubicBezTo>
                <a:cubicBezTo>
                  <a:pt x="7954817" y="1927716"/>
                  <a:pt x="7942524" y="1947658"/>
                  <a:pt x="7946620" y="1947658"/>
                </a:cubicBezTo>
                <a:cubicBezTo>
                  <a:pt x="7966526" y="1947658"/>
                  <a:pt x="7982330" y="1942488"/>
                  <a:pt x="8001648" y="1937317"/>
                </a:cubicBezTo>
                <a:cubicBezTo>
                  <a:pt x="8005744" y="1937317"/>
                  <a:pt x="8009842" y="1937317"/>
                  <a:pt x="8009842" y="1932886"/>
                </a:cubicBezTo>
                <a:cubicBezTo>
                  <a:pt x="8013355" y="1932886"/>
                  <a:pt x="8017453" y="1932886"/>
                  <a:pt x="8021551" y="1937317"/>
                </a:cubicBezTo>
                <a:cubicBezTo>
                  <a:pt x="8064868" y="1927716"/>
                  <a:pt x="8104090" y="1917376"/>
                  <a:pt x="8143310" y="1907774"/>
                </a:cubicBezTo>
                <a:cubicBezTo>
                  <a:pt x="8139799" y="1912944"/>
                  <a:pt x="8131603" y="1922546"/>
                  <a:pt x="8139799" y="1922546"/>
                </a:cubicBezTo>
                <a:cubicBezTo>
                  <a:pt x="8147408" y="1922546"/>
                  <a:pt x="8155604" y="1922546"/>
                  <a:pt x="8163214" y="1917376"/>
                </a:cubicBezTo>
                <a:cubicBezTo>
                  <a:pt x="8163214" y="1917376"/>
                  <a:pt x="8163214" y="1917376"/>
                  <a:pt x="8119896" y="1937317"/>
                </a:cubicBezTo>
                <a:cubicBezTo>
                  <a:pt x="8123992" y="1932886"/>
                  <a:pt x="8128090" y="1927716"/>
                  <a:pt x="8123992" y="1927716"/>
                </a:cubicBezTo>
                <a:cubicBezTo>
                  <a:pt x="8099992" y="1927716"/>
                  <a:pt x="8076577" y="1932886"/>
                  <a:pt x="8053160" y="1937317"/>
                </a:cubicBezTo>
                <a:cubicBezTo>
                  <a:pt x="8108187" y="1942488"/>
                  <a:pt x="8167311" y="1947658"/>
                  <a:pt x="8222338" y="1952829"/>
                </a:cubicBezTo>
                <a:cubicBezTo>
                  <a:pt x="8218240" y="1952829"/>
                  <a:pt x="8214142" y="1952829"/>
                  <a:pt x="8214142" y="1952829"/>
                </a:cubicBezTo>
                <a:cubicBezTo>
                  <a:pt x="8151508" y="1952829"/>
                  <a:pt x="8088284" y="1947658"/>
                  <a:pt x="8025648" y="1942488"/>
                </a:cubicBezTo>
                <a:cubicBezTo>
                  <a:pt x="7994036" y="1952829"/>
                  <a:pt x="7958329" y="1962430"/>
                  <a:pt x="7926718" y="1967600"/>
                </a:cubicBezTo>
                <a:cubicBezTo>
                  <a:pt x="7923205" y="1967600"/>
                  <a:pt x="7919108" y="1972031"/>
                  <a:pt x="7915010" y="1977202"/>
                </a:cubicBezTo>
                <a:cubicBezTo>
                  <a:pt x="7926718" y="1977202"/>
                  <a:pt x="7942524" y="1977202"/>
                  <a:pt x="7954817" y="1977202"/>
                </a:cubicBezTo>
                <a:cubicBezTo>
                  <a:pt x="7985842" y="1972031"/>
                  <a:pt x="8017453" y="1962430"/>
                  <a:pt x="8049063" y="1957260"/>
                </a:cubicBezTo>
                <a:cubicBezTo>
                  <a:pt x="8029160" y="1967600"/>
                  <a:pt x="8005744" y="1972031"/>
                  <a:pt x="7982330" y="1982372"/>
                </a:cubicBezTo>
                <a:cubicBezTo>
                  <a:pt x="8009842" y="1982372"/>
                  <a:pt x="8040868" y="1987542"/>
                  <a:pt x="8072479" y="1987542"/>
                </a:cubicBezTo>
                <a:cubicBezTo>
                  <a:pt x="8072479" y="1987542"/>
                  <a:pt x="8072479" y="1987542"/>
                  <a:pt x="8060772" y="1987542"/>
                </a:cubicBezTo>
                <a:cubicBezTo>
                  <a:pt x="8053160" y="1987542"/>
                  <a:pt x="8013355" y="2002313"/>
                  <a:pt x="8025648" y="2002313"/>
                </a:cubicBezTo>
                <a:cubicBezTo>
                  <a:pt x="8029160" y="2002313"/>
                  <a:pt x="8033258" y="2002313"/>
                  <a:pt x="8033258" y="2007483"/>
                </a:cubicBezTo>
                <a:cubicBezTo>
                  <a:pt x="8044966" y="2002313"/>
                  <a:pt x="8053160" y="1997143"/>
                  <a:pt x="8064868" y="1991974"/>
                </a:cubicBezTo>
                <a:cubicBezTo>
                  <a:pt x="8064868" y="1991974"/>
                  <a:pt x="8068966" y="1991974"/>
                  <a:pt x="8072479" y="1987542"/>
                </a:cubicBezTo>
                <a:cubicBezTo>
                  <a:pt x="8072479" y="1987542"/>
                  <a:pt x="8072479" y="1982372"/>
                  <a:pt x="8076577" y="1982372"/>
                </a:cubicBezTo>
                <a:cubicBezTo>
                  <a:pt x="8084772" y="1982372"/>
                  <a:pt x="8092382" y="1967600"/>
                  <a:pt x="8096480" y="1962430"/>
                </a:cubicBezTo>
                <a:cubicBezTo>
                  <a:pt x="8096480" y="1962430"/>
                  <a:pt x="8096480" y="1962430"/>
                  <a:pt x="8131603" y="1952829"/>
                </a:cubicBezTo>
                <a:cubicBezTo>
                  <a:pt x="8123992" y="1957260"/>
                  <a:pt x="8115798" y="1972031"/>
                  <a:pt x="8119896" y="1972031"/>
                </a:cubicBezTo>
                <a:cubicBezTo>
                  <a:pt x="8119896" y="1972031"/>
                  <a:pt x="8119896" y="1972031"/>
                  <a:pt x="8170824" y="1957260"/>
                </a:cubicBezTo>
                <a:cubicBezTo>
                  <a:pt x="8167311" y="1962430"/>
                  <a:pt x="8159116" y="1962430"/>
                  <a:pt x="8155604" y="1967600"/>
                </a:cubicBezTo>
                <a:cubicBezTo>
                  <a:pt x="8155604" y="1967600"/>
                  <a:pt x="8135701" y="1987542"/>
                  <a:pt x="8143310" y="1987542"/>
                </a:cubicBezTo>
                <a:cubicBezTo>
                  <a:pt x="8143310" y="1987542"/>
                  <a:pt x="8143310" y="1987542"/>
                  <a:pt x="8053160" y="2007483"/>
                </a:cubicBezTo>
                <a:lnTo>
                  <a:pt x="8049063" y="2007483"/>
                </a:lnTo>
                <a:cubicBezTo>
                  <a:pt x="8076577" y="2011915"/>
                  <a:pt x="8108187" y="2017085"/>
                  <a:pt x="8143310" y="2022255"/>
                </a:cubicBezTo>
                <a:cubicBezTo>
                  <a:pt x="8128090" y="2022255"/>
                  <a:pt x="8104090" y="2031857"/>
                  <a:pt x="8115798" y="2037027"/>
                </a:cubicBezTo>
                <a:cubicBezTo>
                  <a:pt x="8186630" y="2046629"/>
                  <a:pt x="8258047" y="2056969"/>
                  <a:pt x="8332390" y="2062139"/>
                </a:cubicBezTo>
                <a:cubicBezTo>
                  <a:pt x="8348196" y="2062139"/>
                  <a:pt x="8379808" y="2046629"/>
                  <a:pt x="8368099" y="2046629"/>
                </a:cubicBezTo>
                <a:cubicBezTo>
                  <a:pt x="8324782" y="2042197"/>
                  <a:pt x="8281462" y="2042197"/>
                  <a:pt x="8238144" y="2031857"/>
                </a:cubicBezTo>
                <a:cubicBezTo>
                  <a:pt x="8269754" y="2031857"/>
                  <a:pt x="8301364" y="2031857"/>
                  <a:pt x="8332390" y="2027426"/>
                </a:cubicBezTo>
                <a:cubicBezTo>
                  <a:pt x="8446541" y="2042197"/>
                  <a:pt x="8564790" y="2046629"/>
                  <a:pt x="8678940" y="2056969"/>
                </a:cubicBezTo>
                <a:cubicBezTo>
                  <a:pt x="8616304" y="2056969"/>
                  <a:pt x="8557180" y="2056969"/>
                  <a:pt x="8493957" y="2062139"/>
                </a:cubicBezTo>
                <a:cubicBezTo>
                  <a:pt x="8486347" y="2062139"/>
                  <a:pt x="8446541" y="2071741"/>
                  <a:pt x="8458835" y="2076911"/>
                </a:cubicBezTo>
                <a:cubicBezTo>
                  <a:pt x="8458835" y="2076911"/>
                  <a:pt x="8458835" y="2076911"/>
                  <a:pt x="8478153" y="2082081"/>
                </a:cubicBezTo>
                <a:cubicBezTo>
                  <a:pt x="8458835" y="2076911"/>
                  <a:pt x="8443029" y="2076911"/>
                  <a:pt x="8423126" y="2076911"/>
                </a:cubicBezTo>
                <a:cubicBezTo>
                  <a:pt x="8419029" y="2076911"/>
                  <a:pt x="8415514" y="2076911"/>
                  <a:pt x="8411417" y="2076911"/>
                </a:cubicBezTo>
                <a:cubicBezTo>
                  <a:pt x="8364002" y="2076911"/>
                  <a:pt x="8320684" y="2076911"/>
                  <a:pt x="8277364" y="2076911"/>
                </a:cubicBezTo>
                <a:cubicBezTo>
                  <a:pt x="8265658" y="2076911"/>
                  <a:pt x="8226435" y="2091683"/>
                  <a:pt x="8242240" y="2091683"/>
                </a:cubicBezTo>
                <a:cubicBezTo>
                  <a:pt x="8344098" y="2106455"/>
                  <a:pt x="8454738" y="2101285"/>
                  <a:pt x="8560692" y="2111625"/>
                </a:cubicBezTo>
                <a:cubicBezTo>
                  <a:pt x="8529665" y="2111625"/>
                  <a:pt x="8502154" y="2111625"/>
                  <a:pt x="8470541" y="2116056"/>
                </a:cubicBezTo>
                <a:cubicBezTo>
                  <a:pt x="8462346" y="2116056"/>
                  <a:pt x="8427223" y="2131567"/>
                  <a:pt x="8443029" y="2135998"/>
                </a:cubicBezTo>
                <a:cubicBezTo>
                  <a:pt x="8493957" y="2141168"/>
                  <a:pt x="8548984" y="2141168"/>
                  <a:pt x="8604595" y="2141168"/>
                </a:cubicBezTo>
                <a:cubicBezTo>
                  <a:pt x="8537277" y="2146338"/>
                  <a:pt x="8474638" y="2146338"/>
                  <a:pt x="8411417" y="2146338"/>
                </a:cubicBezTo>
                <a:cubicBezTo>
                  <a:pt x="8348196" y="2146338"/>
                  <a:pt x="8285560" y="2151508"/>
                  <a:pt x="8222338" y="2151508"/>
                </a:cubicBezTo>
                <a:cubicBezTo>
                  <a:pt x="8214142" y="2151508"/>
                  <a:pt x="8170824" y="2166280"/>
                  <a:pt x="8186630" y="2166280"/>
                </a:cubicBezTo>
                <a:cubicBezTo>
                  <a:pt x="8222338" y="2171450"/>
                  <a:pt x="8258047" y="2175882"/>
                  <a:pt x="8293170" y="2175882"/>
                </a:cubicBezTo>
                <a:cubicBezTo>
                  <a:pt x="8281462" y="2181052"/>
                  <a:pt x="8269754" y="2186222"/>
                  <a:pt x="8277364" y="2186222"/>
                </a:cubicBezTo>
                <a:cubicBezTo>
                  <a:pt x="8297266" y="2190654"/>
                  <a:pt x="8316586" y="2190654"/>
                  <a:pt x="8336488" y="2190654"/>
                </a:cubicBezTo>
                <a:cubicBezTo>
                  <a:pt x="8324782" y="2195824"/>
                  <a:pt x="8313073" y="2200994"/>
                  <a:pt x="8324782" y="2200994"/>
                </a:cubicBezTo>
                <a:cubicBezTo>
                  <a:pt x="8478153" y="2226106"/>
                  <a:pt x="8643817" y="2215765"/>
                  <a:pt x="8805384" y="2226106"/>
                </a:cubicBezTo>
                <a:cubicBezTo>
                  <a:pt x="8821189" y="2226106"/>
                  <a:pt x="8852214" y="2206164"/>
                  <a:pt x="8840507" y="2206164"/>
                </a:cubicBezTo>
                <a:cubicBezTo>
                  <a:pt x="8710551" y="2200994"/>
                  <a:pt x="8576497" y="2206164"/>
                  <a:pt x="8446541" y="2190654"/>
                </a:cubicBezTo>
                <a:cubicBezTo>
                  <a:pt x="8478153" y="2190654"/>
                  <a:pt x="8513862" y="2190654"/>
                  <a:pt x="8545471" y="2190654"/>
                </a:cubicBezTo>
                <a:cubicBezTo>
                  <a:pt x="8557180" y="2190654"/>
                  <a:pt x="8572986" y="2186222"/>
                  <a:pt x="8580595" y="2181052"/>
                </a:cubicBezTo>
                <a:cubicBezTo>
                  <a:pt x="8580595" y="2181052"/>
                  <a:pt x="8580595" y="2181052"/>
                  <a:pt x="8687136" y="2181052"/>
                </a:cubicBezTo>
                <a:cubicBezTo>
                  <a:pt x="8702941" y="2181052"/>
                  <a:pt x="8738064" y="2161110"/>
                  <a:pt x="8726356" y="2161110"/>
                </a:cubicBezTo>
                <a:cubicBezTo>
                  <a:pt x="8647915" y="2161110"/>
                  <a:pt x="8568888" y="2161110"/>
                  <a:pt x="8489860" y="2161110"/>
                </a:cubicBezTo>
                <a:cubicBezTo>
                  <a:pt x="8592303" y="2161110"/>
                  <a:pt x="8698843" y="2155940"/>
                  <a:pt x="8797188" y="2151508"/>
                </a:cubicBezTo>
                <a:cubicBezTo>
                  <a:pt x="8801286" y="2151508"/>
                  <a:pt x="8812995" y="2146338"/>
                  <a:pt x="8821189" y="2146338"/>
                </a:cubicBezTo>
                <a:cubicBezTo>
                  <a:pt x="8852214" y="2146338"/>
                  <a:pt x="8879727" y="2146338"/>
                  <a:pt x="8911338" y="2151508"/>
                </a:cubicBezTo>
                <a:cubicBezTo>
                  <a:pt x="8883825" y="2151508"/>
                  <a:pt x="8852214" y="2155940"/>
                  <a:pt x="8824701" y="2155940"/>
                </a:cubicBezTo>
                <a:cubicBezTo>
                  <a:pt x="8817093" y="2155940"/>
                  <a:pt x="8773771" y="2171450"/>
                  <a:pt x="8789578" y="2175882"/>
                </a:cubicBezTo>
                <a:cubicBezTo>
                  <a:pt x="8863922" y="2186222"/>
                  <a:pt x="8938851" y="2190654"/>
                  <a:pt x="9013781" y="2195824"/>
                </a:cubicBezTo>
                <a:cubicBezTo>
                  <a:pt x="9021975" y="2195824"/>
                  <a:pt x="9025490" y="2195824"/>
                  <a:pt x="9029586" y="2195824"/>
                </a:cubicBezTo>
                <a:cubicBezTo>
                  <a:pt x="9002073" y="2200994"/>
                  <a:pt x="8974560" y="2200994"/>
                  <a:pt x="8947047" y="2200994"/>
                </a:cubicBezTo>
                <a:cubicBezTo>
                  <a:pt x="8938851" y="2200994"/>
                  <a:pt x="8899631" y="2220936"/>
                  <a:pt x="8911338" y="2220936"/>
                </a:cubicBezTo>
                <a:cubicBezTo>
                  <a:pt x="8986268" y="2230537"/>
                  <a:pt x="9068807" y="2235708"/>
                  <a:pt x="9147834" y="2246048"/>
                </a:cubicBezTo>
                <a:cubicBezTo>
                  <a:pt x="9077001" y="2250480"/>
                  <a:pt x="9009683" y="2250480"/>
                  <a:pt x="8938851" y="2255649"/>
                </a:cubicBezTo>
                <a:cubicBezTo>
                  <a:pt x="8931242" y="2255649"/>
                  <a:pt x="8907242" y="2260819"/>
                  <a:pt x="8899631" y="2265251"/>
                </a:cubicBezTo>
                <a:cubicBezTo>
                  <a:pt x="8899631" y="2265251"/>
                  <a:pt x="8899631" y="2265251"/>
                  <a:pt x="8895533" y="2265251"/>
                </a:cubicBezTo>
                <a:cubicBezTo>
                  <a:pt x="8817093" y="2265251"/>
                  <a:pt x="8733968" y="2265251"/>
                  <a:pt x="8651427" y="2255649"/>
                </a:cubicBezTo>
                <a:cubicBezTo>
                  <a:pt x="8667232" y="2250480"/>
                  <a:pt x="8683038" y="2246048"/>
                  <a:pt x="8675428" y="2246048"/>
                </a:cubicBezTo>
                <a:cubicBezTo>
                  <a:pt x="8635621" y="2240878"/>
                  <a:pt x="8604595" y="2246048"/>
                  <a:pt x="8568888" y="2246048"/>
                </a:cubicBezTo>
                <a:cubicBezTo>
                  <a:pt x="8560692" y="2246048"/>
                  <a:pt x="8521471" y="2260819"/>
                  <a:pt x="8533179" y="2265251"/>
                </a:cubicBezTo>
                <a:cubicBezTo>
                  <a:pt x="8533179" y="2265251"/>
                  <a:pt x="8533179" y="2265251"/>
                  <a:pt x="8560692" y="2265251"/>
                </a:cubicBezTo>
                <a:cubicBezTo>
                  <a:pt x="8560692" y="2265251"/>
                  <a:pt x="8560692" y="2265251"/>
                  <a:pt x="8537277" y="2270421"/>
                </a:cubicBezTo>
                <a:cubicBezTo>
                  <a:pt x="8533179" y="2270421"/>
                  <a:pt x="8489860" y="2285193"/>
                  <a:pt x="8502154" y="2285193"/>
                </a:cubicBezTo>
                <a:cubicBezTo>
                  <a:pt x="8584693" y="2305135"/>
                  <a:pt x="8683038" y="2305135"/>
                  <a:pt x="8781384" y="2305135"/>
                </a:cubicBezTo>
                <a:cubicBezTo>
                  <a:pt x="8765577" y="2305135"/>
                  <a:pt x="8749770" y="2315475"/>
                  <a:pt x="8749770" y="2319907"/>
                </a:cubicBezTo>
                <a:cubicBezTo>
                  <a:pt x="8623914" y="2319907"/>
                  <a:pt x="8502154" y="2325077"/>
                  <a:pt x="8379808" y="2334679"/>
                </a:cubicBezTo>
                <a:cubicBezTo>
                  <a:pt x="8368099" y="2334679"/>
                  <a:pt x="8332390" y="2350189"/>
                  <a:pt x="8344098" y="2350189"/>
                </a:cubicBezTo>
                <a:cubicBezTo>
                  <a:pt x="8415514" y="2354620"/>
                  <a:pt x="8486347" y="2354620"/>
                  <a:pt x="8557180" y="2354620"/>
                </a:cubicBezTo>
                <a:cubicBezTo>
                  <a:pt x="8509764" y="2354620"/>
                  <a:pt x="8466444" y="2359790"/>
                  <a:pt x="8427223" y="2374562"/>
                </a:cubicBezTo>
                <a:cubicBezTo>
                  <a:pt x="8427223" y="2374562"/>
                  <a:pt x="8395612" y="2384902"/>
                  <a:pt x="8411417" y="2384902"/>
                </a:cubicBezTo>
                <a:cubicBezTo>
                  <a:pt x="8474638" y="2390072"/>
                  <a:pt x="8541373" y="2390072"/>
                  <a:pt x="8604595" y="2390072"/>
                </a:cubicBezTo>
                <a:cubicBezTo>
                  <a:pt x="8600497" y="2390072"/>
                  <a:pt x="8600497" y="2394504"/>
                  <a:pt x="8608108" y="2394504"/>
                </a:cubicBezTo>
                <a:cubicBezTo>
                  <a:pt x="8608108" y="2394504"/>
                  <a:pt x="8608108" y="2394504"/>
                  <a:pt x="8623914" y="2394504"/>
                </a:cubicBezTo>
                <a:cubicBezTo>
                  <a:pt x="8616304" y="2394504"/>
                  <a:pt x="8584693" y="2409276"/>
                  <a:pt x="8600497" y="2409276"/>
                </a:cubicBezTo>
                <a:cubicBezTo>
                  <a:pt x="8671330" y="2424786"/>
                  <a:pt x="8738064" y="2424786"/>
                  <a:pt x="8812995" y="2424786"/>
                </a:cubicBezTo>
                <a:cubicBezTo>
                  <a:pt x="8828799" y="2429217"/>
                  <a:pt x="8844604" y="2419616"/>
                  <a:pt x="8852214" y="2414446"/>
                </a:cubicBezTo>
                <a:cubicBezTo>
                  <a:pt x="8852214" y="2414446"/>
                  <a:pt x="8852214" y="2414446"/>
                  <a:pt x="8876217" y="2414446"/>
                </a:cubicBezTo>
                <a:cubicBezTo>
                  <a:pt x="8892019" y="2419616"/>
                  <a:pt x="8907242" y="2424786"/>
                  <a:pt x="8919534" y="2429217"/>
                </a:cubicBezTo>
                <a:cubicBezTo>
                  <a:pt x="8883825" y="2434388"/>
                  <a:pt x="8848702" y="2434388"/>
                  <a:pt x="8812995" y="2439558"/>
                </a:cubicBezTo>
                <a:cubicBezTo>
                  <a:pt x="8805384" y="2439558"/>
                  <a:pt x="8762065" y="2454330"/>
                  <a:pt x="8781384" y="2454330"/>
                </a:cubicBezTo>
                <a:cubicBezTo>
                  <a:pt x="8848702" y="2464670"/>
                  <a:pt x="8919534" y="2464670"/>
                  <a:pt x="8986268" y="2464670"/>
                </a:cubicBezTo>
                <a:cubicBezTo>
                  <a:pt x="8990366" y="2464670"/>
                  <a:pt x="8990366" y="2469101"/>
                  <a:pt x="8990366" y="2469101"/>
                </a:cubicBezTo>
                <a:cubicBezTo>
                  <a:pt x="8942949" y="2474271"/>
                  <a:pt x="8892019" y="2479442"/>
                  <a:pt x="8844604" y="2483873"/>
                </a:cubicBezTo>
                <a:cubicBezTo>
                  <a:pt x="8836409" y="2489043"/>
                  <a:pt x="8793090" y="2503815"/>
                  <a:pt x="8808894" y="2503815"/>
                </a:cubicBezTo>
                <a:cubicBezTo>
                  <a:pt x="8931242" y="2514155"/>
                  <a:pt x="9049490" y="2514155"/>
                  <a:pt x="9171249" y="2514155"/>
                </a:cubicBezTo>
                <a:cubicBezTo>
                  <a:pt x="9179447" y="2514155"/>
                  <a:pt x="9182957" y="2514155"/>
                  <a:pt x="9191153" y="2519325"/>
                </a:cubicBezTo>
                <a:cubicBezTo>
                  <a:pt x="9195249" y="2519325"/>
                  <a:pt x="9206958" y="2523757"/>
                  <a:pt x="9222764" y="2523757"/>
                </a:cubicBezTo>
                <a:cubicBezTo>
                  <a:pt x="9222764" y="2523757"/>
                  <a:pt x="9222764" y="2523757"/>
                  <a:pt x="9187055" y="2534097"/>
                </a:cubicBezTo>
                <a:cubicBezTo>
                  <a:pt x="9182957" y="2534097"/>
                  <a:pt x="9143738" y="2548869"/>
                  <a:pt x="9159542" y="2548869"/>
                </a:cubicBezTo>
                <a:cubicBezTo>
                  <a:pt x="9226277" y="2553300"/>
                  <a:pt x="9297695" y="2558470"/>
                  <a:pt x="9364427" y="2558470"/>
                </a:cubicBezTo>
                <a:cubicBezTo>
                  <a:pt x="9435260" y="2558470"/>
                  <a:pt x="9501994" y="2558470"/>
                  <a:pt x="9572826" y="2558470"/>
                </a:cubicBezTo>
                <a:cubicBezTo>
                  <a:pt x="9572826" y="2558470"/>
                  <a:pt x="9572826" y="2558470"/>
                  <a:pt x="9585119" y="2558470"/>
                </a:cubicBezTo>
                <a:cubicBezTo>
                  <a:pt x="9482677" y="2568811"/>
                  <a:pt x="9383746" y="2578413"/>
                  <a:pt x="9289499" y="2588753"/>
                </a:cubicBezTo>
                <a:cubicBezTo>
                  <a:pt x="9305303" y="2588753"/>
                  <a:pt x="9325206" y="2583583"/>
                  <a:pt x="9344525" y="2583583"/>
                </a:cubicBezTo>
                <a:cubicBezTo>
                  <a:pt x="9341012" y="2583583"/>
                  <a:pt x="9341012" y="2588753"/>
                  <a:pt x="9336914" y="2588753"/>
                </a:cubicBezTo>
                <a:cubicBezTo>
                  <a:pt x="9309401" y="2588753"/>
                  <a:pt x="9281888" y="2593184"/>
                  <a:pt x="9253790" y="2593184"/>
                </a:cubicBezTo>
                <a:cubicBezTo>
                  <a:pt x="9242081" y="2598355"/>
                  <a:pt x="9234473" y="2603524"/>
                  <a:pt x="9242081" y="2608695"/>
                </a:cubicBezTo>
                <a:cubicBezTo>
                  <a:pt x="9242081" y="2608695"/>
                  <a:pt x="9242081" y="2608695"/>
                  <a:pt x="9124419" y="2613126"/>
                </a:cubicBezTo>
                <a:cubicBezTo>
                  <a:pt x="9124419" y="2613126"/>
                  <a:pt x="9124419" y="2613126"/>
                  <a:pt x="9108614" y="2613126"/>
                </a:cubicBezTo>
                <a:cubicBezTo>
                  <a:pt x="9112125" y="2613126"/>
                  <a:pt x="9116223" y="2608695"/>
                  <a:pt x="9120323" y="2608695"/>
                </a:cubicBezTo>
                <a:cubicBezTo>
                  <a:pt x="9112125" y="2608695"/>
                  <a:pt x="9108614" y="2608695"/>
                  <a:pt x="9100418" y="2608695"/>
                </a:cubicBezTo>
                <a:cubicBezTo>
                  <a:pt x="9108614" y="2608695"/>
                  <a:pt x="9116223" y="2603524"/>
                  <a:pt x="9120323" y="2598355"/>
                </a:cubicBezTo>
                <a:lnTo>
                  <a:pt x="9127931" y="2598355"/>
                </a:lnTo>
                <a:cubicBezTo>
                  <a:pt x="9139640" y="2593184"/>
                  <a:pt x="9179447" y="2578413"/>
                  <a:pt x="9155444" y="2578413"/>
                </a:cubicBezTo>
                <a:cubicBezTo>
                  <a:pt x="9100418" y="2583583"/>
                  <a:pt x="9045392" y="2588753"/>
                  <a:pt x="8986268" y="2588753"/>
                </a:cubicBezTo>
                <a:cubicBezTo>
                  <a:pt x="9037196" y="2583583"/>
                  <a:pt x="9092808" y="2578413"/>
                  <a:pt x="9143738" y="2573242"/>
                </a:cubicBezTo>
                <a:cubicBezTo>
                  <a:pt x="9151932" y="2568811"/>
                  <a:pt x="9191153" y="2553300"/>
                  <a:pt x="9175349" y="2553300"/>
                </a:cubicBezTo>
                <a:cubicBezTo>
                  <a:pt x="9149885" y="2553300"/>
                  <a:pt x="9125296" y="2554593"/>
                  <a:pt x="9100637" y="2555886"/>
                </a:cubicBezTo>
                <a:lnTo>
                  <a:pt x="9055186" y="2557449"/>
                </a:lnTo>
                <a:lnTo>
                  <a:pt x="9064326" y="2553174"/>
                </a:lnTo>
                <a:cubicBezTo>
                  <a:pt x="9079417" y="2546838"/>
                  <a:pt x="9101590" y="2538529"/>
                  <a:pt x="9092808" y="2538529"/>
                </a:cubicBezTo>
                <a:cubicBezTo>
                  <a:pt x="8997975" y="2523757"/>
                  <a:pt x="8903727" y="2528927"/>
                  <a:pt x="8805384" y="2528927"/>
                </a:cubicBezTo>
                <a:cubicBezTo>
                  <a:pt x="8805384" y="2528927"/>
                  <a:pt x="8805384" y="2528927"/>
                  <a:pt x="8742162" y="2523757"/>
                </a:cubicBezTo>
                <a:cubicBezTo>
                  <a:pt x="8726356" y="2523757"/>
                  <a:pt x="8694745" y="2538529"/>
                  <a:pt x="8706453" y="2538529"/>
                </a:cubicBezTo>
                <a:cubicBezTo>
                  <a:pt x="8726356" y="2538529"/>
                  <a:pt x="8746260" y="2543698"/>
                  <a:pt x="8762065" y="2543698"/>
                </a:cubicBezTo>
                <a:cubicBezTo>
                  <a:pt x="8762065" y="2543698"/>
                  <a:pt x="8762065" y="2543698"/>
                  <a:pt x="8824701" y="2548869"/>
                </a:cubicBezTo>
                <a:cubicBezTo>
                  <a:pt x="8824701" y="2548869"/>
                  <a:pt x="8828799" y="2548869"/>
                  <a:pt x="8832895" y="2548869"/>
                </a:cubicBezTo>
                <a:cubicBezTo>
                  <a:pt x="8876217" y="2548869"/>
                  <a:pt x="8923046" y="2548869"/>
                  <a:pt x="8966366" y="2548869"/>
                </a:cubicBezTo>
                <a:cubicBezTo>
                  <a:pt x="8927144" y="2548869"/>
                  <a:pt x="8883825" y="2553300"/>
                  <a:pt x="8844604" y="2553300"/>
                </a:cubicBezTo>
                <a:cubicBezTo>
                  <a:pt x="8805384" y="2558470"/>
                  <a:pt x="8762065" y="2558470"/>
                  <a:pt x="8722260" y="2563641"/>
                </a:cubicBezTo>
                <a:cubicBezTo>
                  <a:pt x="8714649" y="2563641"/>
                  <a:pt x="8675428" y="2578413"/>
                  <a:pt x="8690646" y="2578413"/>
                </a:cubicBezTo>
                <a:cubicBezTo>
                  <a:pt x="8738064" y="2583583"/>
                  <a:pt x="8781384" y="2583583"/>
                  <a:pt x="8828799" y="2583583"/>
                </a:cubicBezTo>
                <a:cubicBezTo>
                  <a:pt x="8872118" y="2583583"/>
                  <a:pt x="8919534" y="2583583"/>
                  <a:pt x="8962851" y="2578413"/>
                </a:cubicBezTo>
                <a:cubicBezTo>
                  <a:pt x="8951145" y="2583583"/>
                  <a:pt x="8935341" y="2583583"/>
                  <a:pt x="8919534" y="2588753"/>
                </a:cubicBezTo>
                <a:cubicBezTo>
                  <a:pt x="8915436" y="2588753"/>
                  <a:pt x="8879727" y="2603524"/>
                  <a:pt x="8895533" y="2603524"/>
                </a:cubicBezTo>
                <a:cubicBezTo>
                  <a:pt x="8907242" y="2603524"/>
                  <a:pt x="8923046" y="2603524"/>
                  <a:pt x="8935341" y="2603524"/>
                </a:cubicBezTo>
                <a:cubicBezTo>
                  <a:pt x="8935341" y="2603524"/>
                  <a:pt x="8935341" y="2603524"/>
                  <a:pt x="8927144" y="2608695"/>
                </a:cubicBezTo>
                <a:cubicBezTo>
                  <a:pt x="8876217" y="2608695"/>
                  <a:pt x="8824701" y="2608695"/>
                  <a:pt x="8773771" y="2608695"/>
                </a:cubicBezTo>
                <a:cubicBezTo>
                  <a:pt x="8746260" y="2608695"/>
                  <a:pt x="8722260" y="2608695"/>
                  <a:pt x="8694745" y="2608695"/>
                </a:cubicBezTo>
                <a:cubicBezTo>
                  <a:pt x="8690646" y="2613126"/>
                  <a:pt x="8690646" y="2613126"/>
                  <a:pt x="8694745" y="2613126"/>
                </a:cubicBezTo>
                <a:cubicBezTo>
                  <a:pt x="8694745" y="2613126"/>
                  <a:pt x="8694745" y="2613126"/>
                  <a:pt x="8757969" y="2613126"/>
                </a:cubicBezTo>
                <a:cubicBezTo>
                  <a:pt x="8742162" y="2618296"/>
                  <a:pt x="8726356" y="2623466"/>
                  <a:pt x="8738064" y="2623466"/>
                </a:cubicBezTo>
                <a:cubicBezTo>
                  <a:pt x="8773771" y="2627898"/>
                  <a:pt x="8812995" y="2627898"/>
                  <a:pt x="8848702" y="2627898"/>
                </a:cubicBezTo>
                <a:cubicBezTo>
                  <a:pt x="8836409" y="2633068"/>
                  <a:pt x="8821189" y="2638238"/>
                  <a:pt x="8832895" y="2638238"/>
                </a:cubicBezTo>
                <a:cubicBezTo>
                  <a:pt x="8848702" y="2643408"/>
                  <a:pt x="8863922" y="2643408"/>
                  <a:pt x="8879727" y="2638238"/>
                </a:cubicBezTo>
                <a:cubicBezTo>
                  <a:pt x="8879727" y="2638238"/>
                  <a:pt x="8879727" y="2638238"/>
                  <a:pt x="8877313" y="2638884"/>
                </a:cubicBezTo>
                <a:lnTo>
                  <a:pt x="8861740" y="2643052"/>
                </a:lnTo>
                <a:lnTo>
                  <a:pt x="8848702" y="2643408"/>
                </a:lnTo>
                <a:cubicBezTo>
                  <a:pt x="8852214" y="2643408"/>
                  <a:pt x="8856312" y="2643408"/>
                  <a:pt x="8856312" y="2643408"/>
                </a:cubicBezTo>
                <a:cubicBezTo>
                  <a:pt x="8860410" y="2643408"/>
                  <a:pt x="8860410" y="2643408"/>
                  <a:pt x="8860410" y="2643408"/>
                </a:cubicBezTo>
                <a:lnTo>
                  <a:pt x="8861740" y="2643052"/>
                </a:lnTo>
                <a:lnTo>
                  <a:pt x="8967170" y="2640177"/>
                </a:lnTo>
                <a:cubicBezTo>
                  <a:pt x="9007049" y="2638238"/>
                  <a:pt x="9047441" y="2635653"/>
                  <a:pt x="9088710" y="2633068"/>
                </a:cubicBezTo>
                <a:cubicBezTo>
                  <a:pt x="9088710" y="2633068"/>
                  <a:pt x="9088710" y="2633068"/>
                  <a:pt x="9159542" y="2633068"/>
                </a:cubicBezTo>
                <a:cubicBezTo>
                  <a:pt x="9151932" y="2638238"/>
                  <a:pt x="9139640" y="2643408"/>
                  <a:pt x="9132029" y="2647840"/>
                </a:cubicBezTo>
                <a:cubicBezTo>
                  <a:pt x="9143738" y="2645624"/>
                  <a:pt x="9154567" y="2644516"/>
                  <a:pt x="9165397" y="2643962"/>
                </a:cubicBezTo>
                <a:lnTo>
                  <a:pt x="9178279" y="2643748"/>
                </a:lnTo>
                <a:lnTo>
                  <a:pt x="9168762" y="2646524"/>
                </a:lnTo>
                <a:cubicBezTo>
                  <a:pt x="9154822" y="2652133"/>
                  <a:pt x="9134956" y="2663350"/>
                  <a:pt x="9143738" y="2663350"/>
                </a:cubicBezTo>
                <a:cubicBezTo>
                  <a:pt x="9182957" y="2667782"/>
                  <a:pt x="9226277" y="2667782"/>
                  <a:pt x="9266082" y="2663350"/>
                </a:cubicBezTo>
                <a:cubicBezTo>
                  <a:pt x="9253790" y="2667782"/>
                  <a:pt x="9230375" y="2683292"/>
                  <a:pt x="9242081" y="2683292"/>
                </a:cubicBezTo>
                <a:cubicBezTo>
                  <a:pt x="9317012" y="2687723"/>
                  <a:pt x="9391940" y="2683292"/>
                  <a:pt x="9470969" y="2678122"/>
                </a:cubicBezTo>
                <a:cubicBezTo>
                  <a:pt x="9486187" y="2678122"/>
                  <a:pt x="9514286" y="2663350"/>
                  <a:pt x="9510188" y="2658180"/>
                </a:cubicBezTo>
                <a:cubicBezTo>
                  <a:pt x="9494384" y="2658180"/>
                  <a:pt x="9478579" y="2663350"/>
                  <a:pt x="9466871" y="2663350"/>
                </a:cubicBezTo>
                <a:cubicBezTo>
                  <a:pt x="9462773" y="2663350"/>
                  <a:pt x="9455162" y="2667782"/>
                  <a:pt x="9446968" y="2667782"/>
                </a:cubicBezTo>
                <a:cubicBezTo>
                  <a:pt x="9439356" y="2663350"/>
                  <a:pt x="9423553" y="2663350"/>
                  <a:pt x="9399550" y="2663350"/>
                </a:cubicBezTo>
                <a:lnTo>
                  <a:pt x="9376136" y="2663350"/>
                </a:lnTo>
                <a:cubicBezTo>
                  <a:pt x="9376136" y="2663350"/>
                  <a:pt x="9372038" y="2663350"/>
                  <a:pt x="9368525" y="2663350"/>
                </a:cubicBezTo>
                <a:lnTo>
                  <a:pt x="9348623" y="2663350"/>
                </a:lnTo>
                <a:cubicBezTo>
                  <a:pt x="9352721" y="2658180"/>
                  <a:pt x="9356231" y="2658180"/>
                  <a:pt x="9360329" y="2653010"/>
                </a:cubicBezTo>
                <a:cubicBezTo>
                  <a:pt x="9383746" y="2653010"/>
                  <a:pt x="9411845" y="2653010"/>
                  <a:pt x="9435260" y="2653010"/>
                </a:cubicBezTo>
                <a:cubicBezTo>
                  <a:pt x="9446968" y="2647840"/>
                  <a:pt x="9458674" y="2647840"/>
                  <a:pt x="9466871" y="2643408"/>
                </a:cubicBezTo>
                <a:cubicBezTo>
                  <a:pt x="9588631" y="2638238"/>
                  <a:pt x="9710977" y="2627898"/>
                  <a:pt x="9836835" y="2623466"/>
                </a:cubicBezTo>
                <a:cubicBezTo>
                  <a:pt x="9770101" y="2627898"/>
                  <a:pt x="9702781" y="2638238"/>
                  <a:pt x="9640144" y="2653010"/>
                </a:cubicBezTo>
                <a:cubicBezTo>
                  <a:pt x="9631950" y="2653010"/>
                  <a:pt x="9588631" y="2672951"/>
                  <a:pt x="9604435" y="2672951"/>
                </a:cubicBezTo>
                <a:cubicBezTo>
                  <a:pt x="9604435" y="2672951"/>
                  <a:pt x="9604435" y="2672951"/>
                  <a:pt x="9624338" y="2672951"/>
                </a:cubicBezTo>
                <a:cubicBezTo>
                  <a:pt x="9604435" y="2672951"/>
                  <a:pt x="9588631" y="2678122"/>
                  <a:pt x="9569312" y="2678122"/>
                </a:cubicBezTo>
                <a:cubicBezTo>
                  <a:pt x="9565214" y="2678122"/>
                  <a:pt x="9557020" y="2683292"/>
                  <a:pt x="9553507" y="2683292"/>
                </a:cubicBezTo>
                <a:cubicBezTo>
                  <a:pt x="9541801" y="2683292"/>
                  <a:pt x="9525995" y="2687723"/>
                  <a:pt x="9514286" y="2687723"/>
                </a:cubicBezTo>
                <a:cubicBezTo>
                  <a:pt x="9557020" y="2687723"/>
                  <a:pt x="9600337" y="2687723"/>
                  <a:pt x="9647755" y="2687723"/>
                </a:cubicBezTo>
                <a:cubicBezTo>
                  <a:pt x="9647755" y="2687723"/>
                  <a:pt x="9647755" y="2687723"/>
                  <a:pt x="9620242" y="2692894"/>
                </a:cubicBezTo>
                <a:cubicBezTo>
                  <a:pt x="9616144" y="2692894"/>
                  <a:pt x="9604435" y="2698064"/>
                  <a:pt x="9596827" y="2702496"/>
                </a:cubicBezTo>
                <a:cubicBezTo>
                  <a:pt x="9636046" y="2698064"/>
                  <a:pt x="9675268" y="2692894"/>
                  <a:pt x="9714489" y="2692894"/>
                </a:cubicBezTo>
                <a:cubicBezTo>
                  <a:pt x="9683462" y="2698064"/>
                  <a:pt x="9651853" y="2702496"/>
                  <a:pt x="9620242" y="2712836"/>
                </a:cubicBezTo>
                <a:cubicBezTo>
                  <a:pt x="9659461" y="2712836"/>
                  <a:pt x="9695170" y="2712836"/>
                  <a:pt x="9734392" y="2712836"/>
                </a:cubicBezTo>
                <a:cubicBezTo>
                  <a:pt x="9738490" y="2712836"/>
                  <a:pt x="9742586" y="2718006"/>
                  <a:pt x="9746100" y="2718006"/>
                </a:cubicBezTo>
                <a:cubicBezTo>
                  <a:pt x="9754294" y="2718006"/>
                  <a:pt x="9758392" y="2718006"/>
                  <a:pt x="9761905" y="2718006"/>
                </a:cubicBezTo>
                <a:cubicBezTo>
                  <a:pt x="9758392" y="2718006"/>
                  <a:pt x="9754294" y="2718006"/>
                  <a:pt x="9750198" y="2722437"/>
                </a:cubicBezTo>
                <a:cubicBezTo>
                  <a:pt x="9746100" y="2722437"/>
                  <a:pt x="9742586" y="2722437"/>
                  <a:pt x="9734392" y="2722437"/>
                </a:cubicBezTo>
                <a:cubicBezTo>
                  <a:pt x="9699268" y="2727608"/>
                  <a:pt x="9659461" y="2732777"/>
                  <a:pt x="9620242" y="2742379"/>
                </a:cubicBezTo>
                <a:cubicBezTo>
                  <a:pt x="9604435" y="2747549"/>
                  <a:pt x="9588631" y="2757151"/>
                  <a:pt x="9600337" y="2757151"/>
                </a:cubicBezTo>
                <a:cubicBezTo>
                  <a:pt x="9631950" y="2757151"/>
                  <a:pt x="9663559" y="2757151"/>
                  <a:pt x="9691074" y="2752719"/>
                </a:cubicBezTo>
                <a:cubicBezTo>
                  <a:pt x="9691074" y="2752719"/>
                  <a:pt x="9691074" y="2752719"/>
                  <a:pt x="9675268" y="2757151"/>
                </a:cubicBezTo>
                <a:lnTo>
                  <a:pt x="9679366" y="2757151"/>
                </a:lnTo>
                <a:cubicBezTo>
                  <a:pt x="9679366" y="2757151"/>
                  <a:pt x="9679366" y="2757151"/>
                  <a:pt x="9750198" y="2757151"/>
                </a:cubicBezTo>
                <a:cubicBezTo>
                  <a:pt x="9750198" y="2757151"/>
                  <a:pt x="9750198" y="2757151"/>
                  <a:pt x="9856738" y="2742379"/>
                </a:cubicBezTo>
                <a:cubicBezTo>
                  <a:pt x="9872542" y="2737948"/>
                  <a:pt x="9903568" y="2718006"/>
                  <a:pt x="9891859" y="2718006"/>
                </a:cubicBezTo>
                <a:cubicBezTo>
                  <a:pt x="9809320" y="2727608"/>
                  <a:pt x="9726783" y="2742379"/>
                  <a:pt x="9644242" y="2752719"/>
                </a:cubicBezTo>
                <a:cubicBezTo>
                  <a:pt x="9754294" y="2737948"/>
                  <a:pt x="9860834" y="2718006"/>
                  <a:pt x="9966790" y="2698064"/>
                </a:cubicBezTo>
                <a:cubicBezTo>
                  <a:pt x="9970888" y="2698064"/>
                  <a:pt x="9982596" y="2692894"/>
                  <a:pt x="9990790" y="2687723"/>
                </a:cubicBezTo>
                <a:cubicBezTo>
                  <a:pt x="10021815" y="2687723"/>
                  <a:pt x="10053427" y="2683292"/>
                  <a:pt x="10085040" y="2678122"/>
                </a:cubicBezTo>
                <a:cubicBezTo>
                  <a:pt x="10057525" y="2683292"/>
                  <a:pt x="10025914" y="2692894"/>
                  <a:pt x="9994305" y="2698064"/>
                </a:cubicBezTo>
                <a:cubicBezTo>
                  <a:pt x="9986692" y="2702496"/>
                  <a:pt x="9943375" y="2722437"/>
                  <a:pt x="9962692" y="2722437"/>
                </a:cubicBezTo>
                <a:cubicBezTo>
                  <a:pt x="10041720" y="2722437"/>
                  <a:pt x="10120163" y="2712836"/>
                  <a:pt x="10199189" y="2707665"/>
                </a:cubicBezTo>
                <a:cubicBezTo>
                  <a:pt x="10203288" y="2707665"/>
                  <a:pt x="10210896" y="2707665"/>
                  <a:pt x="10214994" y="2707665"/>
                </a:cubicBezTo>
                <a:cubicBezTo>
                  <a:pt x="10183383" y="2712836"/>
                  <a:pt x="10155870" y="2718006"/>
                  <a:pt x="10128357" y="2727608"/>
                </a:cubicBezTo>
                <a:cubicBezTo>
                  <a:pt x="10116649" y="2727608"/>
                  <a:pt x="10076841" y="2747549"/>
                  <a:pt x="10092648" y="2747549"/>
                </a:cubicBezTo>
                <a:cubicBezTo>
                  <a:pt x="10171674" y="2747549"/>
                  <a:pt x="10258313" y="2742379"/>
                  <a:pt x="10340852" y="2737948"/>
                </a:cubicBezTo>
                <a:cubicBezTo>
                  <a:pt x="10270020" y="2752719"/>
                  <a:pt x="10195089" y="2767491"/>
                  <a:pt x="10124259" y="2777093"/>
                </a:cubicBezTo>
                <a:cubicBezTo>
                  <a:pt x="10116649" y="2777093"/>
                  <a:pt x="10089136" y="2791864"/>
                  <a:pt x="10085040" y="2797035"/>
                </a:cubicBezTo>
                <a:lnTo>
                  <a:pt x="10080939" y="2797035"/>
                </a:lnTo>
                <a:cubicBezTo>
                  <a:pt x="10006011" y="2807375"/>
                  <a:pt x="9927568" y="2816977"/>
                  <a:pt x="9848542" y="2822147"/>
                </a:cubicBezTo>
                <a:cubicBezTo>
                  <a:pt x="9860834" y="2822147"/>
                  <a:pt x="9872542" y="2822147"/>
                  <a:pt x="9884251" y="2822147"/>
                </a:cubicBezTo>
                <a:cubicBezTo>
                  <a:pt x="9821029" y="2831748"/>
                  <a:pt x="9758392" y="2836918"/>
                  <a:pt x="9699268" y="2846520"/>
                </a:cubicBezTo>
                <a:cubicBezTo>
                  <a:pt x="9699268" y="2846520"/>
                  <a:pt x="9699268" y="2846520"/>
                  <a:pt x="9730294" y="2846520"/>
                </a:cubicBezTo>
                <a:cubicBezTo>
                  <a:pt x="9722683" y="2851690"/>
                  <a:pt x="9714489" y="2851690"/>
                  <a:pt x="9706879" y="2851690"/>
                </a:cubicBezTo>
                <a:cubicBezTo>
                  <a:pt x="9699268" y="2856861"/>
                  <a:pt x="9675268" y="2866462"/>
                  <a:pt x="9667657" y="2871632"/>
                </a:cubicBezTo>
                <a:cubicBezTo>
                  <a:pt x="9706879" y="2871632"/>
                  <a:pt x="9746100" y="2871632"/>
                  <a:pt x="9781809" y="2871632"/>
                </a:cubicBezTo>
                <a:cubicBezTo>
                  <a:pt x="9766003" y="2871632"/>
                  <a:pt x="9750198" y="2871632"/>
                  <a:pt x="9730294" y="2876802"/>
                </a:cubicBezTo>
                <a:cubicBezTo>
                  <a:pt x="9805224" y="2876802"/>
                  <a:pt x="9884251" y="2862030"/>
                  <a:pt x="9962692" y="2851690"/>
                </a:cubicBezTo>
                <a:cubicBezTo>
                  <a:pt x="9946887" y="2856861"/>
                  <a:pt x="9931666" y="2866462"/>
                  <a:pt x="9931666" y="2871632"/>
                </a:cubicBezTo>
                <a:cubicBezTo>
                  <a:pt x="9801710" y="2886404"/>
                  <a:pt x="9671755" y="2911516"/>
                  <a:pt x="9545311" y="2941059"/>
                </a:cubicBezTo>
                <a:cubicBezTo>
                  <a:pt x="9537703" y="2941059"/>
                  <a:pt x="9514286" y="2956570"/>
                  <a:pt x="9510188" y="2961001"/>
                </a:cubicBezTo>
                <a:cubicBezTo>
                  <a:pt x="9585119" y="2956570"/>
                  <a:pt x="9659461" y="2946230"/>
                  <a:pt x="9734392" y="2931458"/>
                </a:cubicBezTo>
                <a:cubicBezTo>
                  <a:pt x="9683462" y="2941059"/>
                  <a:pt x="9640144" y="2956570"/>
                  <a:pt x="9600337" y="2971342"/>
                </a:cubicBezTo>
                <a:cubicBezTo>
                  <a:pt x="9596827" y="2975773"/>
                  <a:pt x="9569312" y="2990545"/>
                  <a:pt x="9581020" y="2986114"/>
                </a:cubicBezTo>
                <a:cubicBezTo>
                  <a:pt x="9651853" y="2980943"/>
                  <a:pt x="9718585" y="2971342"/>
                  <a:pt x="9785907" y="2961001"/>
                </a:cubicBezTo>
                <a:cubicBezTo>
                  <a:pt x="9781809" y="2966171"/>
                  <a:pt x="9781809" y="2966171"/>
                  <a:pt x="9789418" y="2966171"/>
                </a:cubicBezTo>
                <a:cubicBezTo>
                  <a:pt x="9789418" y="2966171"/>
                  <a:pt x="9789418" y="2966171"/>
                  <a:pt x="9791906" y="2966171"/>
                </a:cubicBezTo>
                <a:lnTo>
                  <a:pt x="9805224" y="2966171"/>
                </a:lnTo>
                <a:cubicBezTo>
                  <a:pt x="9801710" y="2966171"/>
                  <a:pt x="9766003" y="2986114"/>
                  <a:pt x="9781809" y="2986114"/>
                </a:cubicBezTo>
                <a:cubicBezTo>
                  <a:pt x="9856738" y="2986114"/>
                  <a:pt x="9931666" y="2975773"/>
                  <a:pt x="10010109" y="2971342"/>
                </a:cubicBezTo>
                <a:cubicBezTo>
                  <a:pt x="10021815" y="2966171"/>
                  <a:pt x="10041720" y="2956570"/>
                  <a:pt x="10045816" y="2951399"/>
                </a:cubicBezTo>
                <a:cubicBezTo>
                  <a:pt x="10045816" y="2951399"/>
                  <a:pt x="10045816" y="2951399"/>
                  <a:pt x="10073331" y="2946230"/>
                </a:cubicBezTo>
                <a:cubicBezTo>
                  <a:pt x="10089136" y="2951399"/>
                  <a:pt x="10104940" y="2951399"/>
                  <a:pt x="10120163" y="2956570"/>
                </a:cubicBezTo>
                <a:cubicBezTo>
                  <a:pt x="10080939" y="2966171"/>
                  <a:pt x="10045816" y="2971342"/>
                  <a:pt x="10010109" y="2980943"/>
                </a:cubicBezTo>
                <a:cubicBezTo>
                  <a:pt x="9998401" y="2986114"/>
                  <a:pt x="9959181" y="3006055"/>
                  <a:pt x="9974986" y="3000885"/>
                </a:cubicBezTo>
                <a:cubicBezTo>
                  <a:pt x="10049330" y="3000885"/>
                  <a:pt x="10120163" y="2990545"/>
                  <a:pt x="10191579" y="2980943"/>
                </a:cubicBezTo>
                <a:cubicBezTo>
                  <a:pt x="10195089" y="2980943"/>
                  <a:pt x="10195089" y="2986114"/>
                  <a:pt x="10199189" y="2986114"/>
                </a:cubicBezTo>
                <a:cubicBezTo>
                  <a:pt x="10148260" y="2995715"/>
                  <a:pt x="10096746" y="3010486"/>
                  <a:pt x="10045816" y="3025997"/>
                </a:cubicBezTo>
                <a:cubicBezTo>
                  <a:pt x="10037622" y="3025997"/>
                  <a:pt x="9994305" y="3045939"/>
                  <a:pt x="10010109" y="3045939"/>
                </a:cubicBezTo>
                <a:cubicBezTo>
                  <a:pt x="10135965" y="3035598"/>
                  <a:pt x="10265922" y="3020827"/>
                  <a:pt x="10392366" y="3000885"/>
                </a:cubicBezTo>
                <a:cubicBezTo>
                  <a:pt x="10395878" y="3000885"/>
                  <a:pt x="10404074" y="3000885"/>
                  <a:pt x="10411685" y="3000885"/>
                </a:cubicBezTo>
                <a:cubicBezTo>
                  <a:pt x="10415781" y="3006055"/>
                  <a:pt x="10431587" y="3006055"/>
                  <a:pt x="10443294" y="3006055"/>
                </a:cubicBezTo>
                <a:cubicBezTo>
                  <a:pt x="10443294" y="3006055"/>
                  <a:pt x="10443294" y="3006055"/>
                  <a:pt x="10411685" y="3015657"/>
                </a:cubicBezTo>
                <a:cubicBezTo>
                  <a:pt x="10404074" y="3020827"/>
                  <a:pt x="10364853" y="3040769"/>
                  <a:pt x="10384170" y="3040769"/>
                </a:cubicBezTo>
                <a:cubicBezTo>
                  <a:pt x="10451490" y="3035598"/>
                  <a:pt x="10525835" y="3025997"/>
                  <a:pt x="10596667" y="3020827"/>
                </a:cubicBezTo>
                <a:cubicBezTo>
                  <a:pt x="10671596" y="3006055"/>
                  <a:pt x="10742426" y="2995715"/>
                  <a:pt x="10813258" y="2986114"/>
                </a:cubicBezTo>
                <a:cubicBezTo>
                  <a:pt x="10813258" y="2986114"/>
                  <a:pt x="10813258" y="2986114"/>
                  <a:pt x="10825551" y="2986114"/>
                </a:cubicBezTo>
                <a:cubicBezTo>
                  <a:pt x="10719011" y="3010486"/>
                  <a:pt x="10612472" y="3040769"/>
                  <a:pt x="10506518" y="3060711"/>
                </a:cubicBezTo>
                <a:cubicBezTo>
                  <a:pt x="10498320" y="3060711"/>
                  <a:pt x="10459100" y="3085084"/>
                  <a:pt x="10470809" y="3085084"/>
                </a:cubicBezTo>
                <a:cubicBezTo>
                  <a:pt x="10470809" y="3085084"/>
                  <a:pt x="10470809" y="3085084"/>
                  <a:pt x="10349046" y="3110196"/>
                </a:cubicBezTo>
                <a:cubicBezTo>
                  <a:pt x="10349046" y="3110196"/>
                  <a:pt x="10349046" y="3110196"/>
                  <a:pt x="10333242" y="3110196"/>
                </a:cubicBezTo>
                <a:cubicBezTo>
                  <a:pt x="10349046" y="3105026"/>
                  <a:pt x="10368365" y="3090254"/>
                  <a:pt x="10349046" y="3095424"/>
                </a:cubicBezTo>
                <a:cubicBezTo>
                  <a:pt x="10340852" y="3095424"/>
                  <a:pt x="10333242" y="3095424"/>
                  <a:pt x="10321535" y="3100595"/>
                </a:cubicBezTo>
                <a:cubicBezTo>
                  <a:pt x="10333242" y="3095424"/>
                  <a:pt x="10340852" y="3095424"/>
                  <a:pt x="10352561" y="3090254"/>
                </a:cubicBezTo>
                <a:cubicBezTo>
                  <a:pt x="10364853" y="3085084"/>
                  <a:pt x="10404074" y="3065143"/>
                  <a:pt x="10380659" y="3070312"/>
                </a:cubicBezTo>
                <a:cubicBezTo>
                  <a:pt x="10321535" y="3080652"/>
                  <a:pt x="10262411" y="3095424"/>
                  <a:pt x="10203288" y="3105026"/>
                </a:cubicBezTo>
                <a:cubicBezTo>
                  <a:pt x="10258313" y="3090254"/>
                  <a:pt x="10313339" y="3075482"/>
                  <a:pt x="10364853" y="3065143"/>
                </a:cubicBezTo>
                <a:cubicBezTo>
                  <a:pt x="10376561" y="3060711"/>
                  <a:pt x="10411685" y="3040769"/>
                  <a:pt x="10399976" y="3040769"/>
                </a:cubicBezTo>
                <a:cubicBezTo>
                  <a:pt x="10344950" y="3050370"/>
                  <a:pt x="10293437" y="3060711"/>
                  <a:pt x="10242507" y="3070312"/>
                </a:cubicBezTo>
                <a:cubicBezTo>
                  <a:pt x="10242507" y="3070312"/>
                  <a:pt x="10242507" y="3070312"/>
                  <a:pt x="10274118" y="3060711"/>
                </a:cubicBezTo>
                <a:cubicBezTo>
                  <a:pt x="10278216" y="3060711"/>
                  <a:pt x="10321535" y="3040769"/>
                  <a:pt x="10309241" y="3040769"/>
                </a:cubicBezTo>
                <a:cubicBezTo>
                  <a:pt x="10210896" y="3040769"/>
                  <a:pt x="10112550" y="3055541"/>
                  <a:pt x="10010109" y="3070312"/>
                </a:cubicBezTo>
                <a:cubicBezTo>
                  <a:pt x="10010109" y="3070312"/>
                  <a:pt x="10010109" y="3070312"/>
                  <a:pt x="9943375" y="3075482"/>
                </a:cubicBezTo>
                <a:cubicBezTo>
                  <a:pt x="9927568" y="3075482"/>
                  <a:pt x="9891859" y="3100595"/>
                  <a:pt x="9903568" y="3095424"/>
                </a:cubicBezTo>
                <a:cubicBezTo>
                  <a:pt x="9927568" y="3095424"/>
                  <a:pt x="9946887" y="3095424"/>
                  <a:pt x="9966790" y="3090254"/>
                </a:cubicBezTo>
                <a:cubicBezTo>
                  <a:pt x="9966790" y="3090254"/>
                  <a:pt x="9966790" y="3090254"/>
                  <a:pt x="10030014" y="3085084"/>
                </a:cubicBezTo>
                <a:cubicBezTo>
                  <a:pt x="10034110" y="3085084"/>
                  <a:pt x="10034110" y="3085084"/>
                  <a:pt x="10037622" y="3085084"/>
                </a:cubicBezTo>
                <a:cubicBezTo>
                  <a:pt x="10085040" y="3080652"/>
                  <a:pt x="10132455" y="3070312"/>
                  <a:pt x="10179287" y="3065143"/>
                </a:cubicBezTo>
                <a:cubicBezTo>
                  <a:pt x="10135965" y="3075482"/>
                  <a:pt x="10092648" y="3085084"/>
                  <a:pt x="10053427" y="3090254"/>
                </a:cubicBezTo>
                <a:cubicBezTo>
                  <a:pt x="10010109" y="3100595"/>
                  <a:pt x="9966790" y="3105026"/>
                  <a:pt x="9927568" y="3115366"/>
                </a:cubicBezTo>
                <a:cubicBezTo>
                  <a:pt x="9919374" y="3120536"/>
                  <a:pt x="9876057" y="3139739"/>
                  <a:pt x="9891859" y="3139739"/>
                </a:cubicBezTo>
                <a:cubicBezTo>
                  <a:pt x="9939277" y="3135308"/>
                  <a:pt x="9990790" y="3130138"/>
                  <a:pt x="10037622" y="3124968"/>
                </a:cubicBezTo>
                <a:cubicBezTo>
                  <a:pt x="10085040" y="3115366"/>
                  <a:pt x="10132455" y="3105026"/>
                  <a:pt x="10179287" y="3100595"/>
                </a:cubicBezTo>
                <a:cubicBezTo>
                  <a:pt x="10164064" y="3105026"/>
                  <a:pt x="10148260" y="3110196"/>
                  <a:pt x="10132455" y="3115366"/>
                </a:cubicBezTo>
                <a:cubicBezTo>
                  <a:pt x="10128357" y="3115366"/>
                  <a:pt x="10092648" y="3135308"/>
                  <a:pt x="10112550" y="3135308"/>
                </a:cubicBezTo>
                <a:cubicBezTo>
                  <a:pt x="10118406" y="3132723"/>
                  <a:pt x="10124259" y="3131430"/>
                  <a:pt x="10130625" y="3130784"/>
                </a:cubicBezTo>
                <a:lnTo>
                  <a:pt x="10142532" y="3130420"/>
                </a:lnTo>
                <a:lnTo>
                  <a:pt x="10062062" y="3144355"/>
                </a:lnTo>
                <a:cubicBezTo>
                  <a:pt x="10034987" y="3148787"/>
                  <a:pt x="10008352" y="3152665"/>
                  <a:pt x="9982596" y="3155250"/>
                </a:cubicBezTo>
                <a:cubicBezTo>
                  <a:pt x="9919374" y="3164851"/>
                  <a:pt x="9840933" y="3175192"/>
                  <a:pt x="9801710" y="3199565"/>
                </a:cubicBezTo>
                <a:cubicBezTo>
                  <a:pt x="9773611" y="3214337"/>
                  <a:pt x="9809320" y="3204735"/>
                  <a:pt x="9825127" y="3194396"/>
                </a:cubicBezTo>
                <a:cubicBezTo>
                  <a:pt x="9832735" y="3194396"/>
                  <a:pt x="9864348" y="3189964"/>
                  <a:pt x="9891859" y="3184794"/>
                </a:cubicBezTo>
                <a:cubicBezTo>
                  <a:pt x="9884251" y="3189964"/>
                  <a:pt x="9876057" y="3194396"/>
                  <a:pt x="9887763" y="3194396"/>
                </a:cubicBezTo>
                <a:cubicBezTo>
                  <a:pt x="10030014" y="3194396"/>
                  <a:pt x="10171674" y="3164851"/>
                  <a:pt x="10313339" y="3135308"/>
                </a:cubicBezTo>
                <a:cubicBezTo>
                  <a:pt x="10313339" y="3135308"/>
                  <a:pt x="10313339" y="3135308"/>
                  <a:pt x="10388268" y="3124968"/>
                </a:cubicBezTo>
                <a:cubicBezTo>
                  <a:pt x="10376561" y="3130138"/>
                  <a:pt x="10356657" y="3139739"/>
                  <a:pt x="10356657" y="3144910"/>
                </a:cubicBezTo>
                <a:cubicBezTo>
                  <a:pt x="10293437" y="3155250"/>
                  <a:pt x="10230798" y="3164851"/>
                  <a:pt x="10171674" y="3175192"/>
                </a:cubicBezTo>
                <a:cubicBezTo>
                  <a:pt x="10108454" y="3189964"/>
                  <a:pt x="10045816" y="3199565"/>
                  <a:pt x="9982596" y="3214337"/>
                </a:cubicBezTo>
                <a:cubicBezTo>
                  <a:pt x="9970888" y="3214337"/>
                  <a:pt x="9939277" y="3234279"/>
                  <a:pt x="9950985" y="3234279"/>
                </a:cubicBezTo>
                <a:cubicBezTo>
                  <a:pt x="9982596" y="3229109"/>
                  <a:pt x="10014207" y="3224677"/>
                  <a:pt x="10049330" y="3219507"/>
                </a:cubicBezTo>
                <a:cubicBezTo>
                  <a:pt x="10080939" y="3214337"/>
                  <a:pt x="10116649" y="3209167"/>
                  <a:pt x="10148260" y="3204735"/>
                </a:cubicBezTo>
                <a:cubicBezTo>
                  <a:pt x="10135965" y="3209167"/>
                  <a:pt x="10124259" y="3219507"/>
                  <a:pt x="10135965" y="3219507"/>
                </a:cubicBezTo>
                <a:cubicBezTo>
                  <a:pt x="10148260" y="3219507"/>
                  <a:pt x="10159968" y="3214337"/>
                  <a:pt x="10171674" y="3214337"/>
                </a:cubicBezTo>
                <a:cubicBezTo>
                  <a:pt x="10187481" y="3214337"/>
                  <a:pt x="10199189" y="3209167"/>
                  <a:pt x="10210896" y="3209167"/>
                </a:cubicBezTo>
                <a:cubicBezTo>
                  <a:pt x="10207384" y="3209167"/>
                  <a:pt x="10207384" y="3214337"/>
                  <a:pt x="10203288" y="3214337"/>
                </a:cubicBezTo>
                <a:cubicBezTo>
                  <a:pt x="10037622" y="3239449"/>
                  <a:pt x="9868444" y="3254221"/>
                  <a:pt x="9702781" y="3283764"/>
                </a:cubicBezTo>
                <a:cubicBezTo>
                  <a:pt x="9691074" y="3283764"/>
                  <a:pt x="9659461" y="3303706"/>
                  <a:pt x="9663559" y="3303706"/>
                </a:cubicBezTo>
                <a:cubicBezTo>
                  <a:pt x="9659461" y="3303706"/>
                  <a:pt x="9655951" y="3308877"/>
                  <a:pt x="9651853" y="3308877"/>
                </a:cubicBezTo>
                <a:cubicBezTo>
                  <a:pt x="9640144" y="3314047"/>
                  <a:pt x="9604435" y="3333988"/>
                  <a:pt x="9631950" y="3323648"/>
                </a:cubicBezTo>
                <a:cubicBezTo>
                  <a:pt x="9671755" y="3314047"/>
                  <a:pt x="9718585" y="3303706"/>
                  <a:pt x="9766003" y="3299275"/>
                </a:cubicBezTo>
                <a:cubicBezTo>
                  <a:pt x="9750198" y="3303706"/>
                  <a:pt x="9738490" y="3314047"/>
                  <a:pt x="9746100" y="3314047"/>
                </a:cubicBezTo>
                <a:cubicBezTo>
                  <a:pt x="9817516" y="3308877"/>
                  <a:pt x="9887763" y="3303706"/>
                  <a:pt x="9959181" y="3294105"/>
                </a:cubicBezTo>
                <a:cubicBezTo>
                  <a:pt x="9994305" y="3288934"/>
                  <a:pt x="10030014" y="3288934"/>
                  <a:pt x="10061039" y="3283764"/>
                </a:cubicBezTo>
                <a:cubicBezTo>
                  <a:pt x="10096746" y="3279332"/>
                  <a:pt x="10132455" y="3274163"/>
                  <a:pt x="10167578" y="3264561"/>
                </a:cubicBezTo>
                <a:cubicBezTo>
                  <a:pt x="10207384" y="3259391"/>
                  <a:pt x="10242507" y="3254221"/>
                  <a:pt x="10281728" y="3244619"/>
                </a:cubicBezTo>
                <a:cubicBezTo>
                  <a:pt x="10278216" y="3249051"/>
                  <a:pt x="10274118" y="3254221"/>
                  <a:pt x="10281728" y="3254221"/>
                </a:cubicBezTo>
                <a:cubicBezTo>
                  <a:pt x="10321535" y="3249051"/>
                  <a:pt x="10364853" y="3244619"/>
                  <a:pt x="10407587" y="3234279"/>
                </a:cubicBezTo>
                <a:cubicBezTo>
                  <a:pt x="10317437" y="3259391"/>
                  <a:pt x="10222604" y="3274163"/>
                  <a:pt x="10128357" y="3294105"/>
                </a:cubicBezTo>
                <a:cubicBezTo>
                  <a:pt x="10128357" y="3294105"/>
                  <a:pt x="10128357" y="3294105"/>
                  <a:pt x="10057525" y="3308877"/>
                </a:cubicBezTo>
                <a:cubicBezTo>
                  <a:pt x="10034110" y="3308877"/>
                  <a:pt x="10010109" y="3314047"/>
                  <a:pt x="9986692" y="3319217"/>
                </a:cubicBezTo>
                <a:cubicBezTo>
                  <a:pt x="9939277" y="3323648"/>
                  <a:pt x="9891859" y="3328818"/>
                  <a:pt x="9845029" y="3333988"/>
                </a:cubicBezTo>
                <a:lnTo>
                  <a:pt x="9840933" y="3333988"/>
                </a:lnTo>
                <a:cubicBezTo>
                  <a:pt x="9785907" y="3343590"/>
                  <a:pt x="9730294" y="3353930"/>
                  <a:pt x="9679366" y="3358362"/>
                </a:cubicBezTo>
                <a:cubicBezTo>
                  <a:pt x="9663559" y="3363532"/>
                  <a:pt x="9631950" y="3383474"/>
                  <a:pt x="9644242" y="3378304"/>
                </a:cubicBezTo>
                <a:cubicBezTo>
                  <a:pt x="9679366" y="3373872"/>
                  <a:pt x="9714489" y="3368702"/>
                  <a:pt x="9750198" y="3363532"/>
                </a:cubicBezTo>
                <a:cubicBezTo>
                  <a:pt x="9746100" y="3368702"/>
                  <a:pt x="9746100" y="3368702"/>
                  <a:pt x="9750198" y="3368702"/>
                </a:cubicBezTo>
                <a:cubicBezTo>
                  <a:pt x="9856738" y="3358362"/>
                  <a:pt x="9994305" y="3333988"/>
                  <a:pt x="10104940" y="3333988"/>
                </a:cubicBezTo>
                <a:cubicBezTo>
                  <a:pt x="10080939" y="3339158"/>
                  <a:pt x="10061039" y="3343590"/>
                  <a:pt x="10041720" y="3348760"/>
                </a:cubicBezTo>
                <a:cubicBezTo>
                  <a:pt x="9978498" y="3348760"/>
                  <a:pt x="9915862" y="3358362"/>
                  <a:pt x="9852640" y="3368702"/>
                </a:cubicBezTo>
                <a:cubicBezTo>
                  <a:pt x="9848542" y="3368702"/>
                  <a:pt x="9840933" y="3373872"/>
                  <a:pt x="9836835" y="3373872"/>
                </a:cubicBezTo>
                <a:cubicBezTo>
                  <a:pt x="9832735" y="3373872"/>
                  <a:pt x="9825127" y="3373872"/>
                  <a:pt x="9821029" y="3373872"/>
                </a:cubicBezTo>
                <a:cubicBezTo>
                  <a:pt x="9821029" y="3373872"/>
                  <a:pt x="9821029" y="3373872"/>
                  <a:pt x="9770101" y="3383474"/>
                </a:cubicBezTo>
                <a:cubicBezTo>
                  <a:pt x="9770101" y="3383474"/>
                  <a:pt x="9770101" y="3383474"/>
                  <a:pt x="9754294" y="3383474"/>
                </a:cubicBezTo>
                <a:cubicBezTo>
                  <a:pt x="9691074" y="3393814"/>
                  <a:pt x="9628436" y="3398246"/>
                  <a:pt x="9565214" y="3403415"/>
                </a:cubicBezTo>
                <a:cubicBezTo>
                  <a:pt x="9501994" y="3413017"/>
                  <a:pt x="9439356" y="3418187"/>
                  <a:pt x="9376136" y="3427789"/>
                </a:cubicBezTo>
                <a:cubicBezTo>
                  <a:pt x="9376136" y="3427789"/>
                  <a:pt x="9376136" y="3427789"/>
                  <a:pt x="9372038" y="3427789"/>
                </a:cubicBezTo>
                <a:cubicBezTo>
                  <a:pt x="9360329" y="3427789"/>
                  <a:pt x="9325206" y="3447731"/>
                  <a:pt x="9336914" y="3447731"/>
                </a:cubicBezTo>
                <a:cubicBezTo>
                  <a:pt x="9383746" y="3443299"/>
                  <a:pt x="9427063" y="3443299"/>
                  <a:pt x="9470969" y="3438130"/>
                </a:cubicBezTo>
                <a:cubicBezTo>
                  <a:pt x="9470969" y="3438130"/>
                  <a:pt x="9470969" y="3438130"/>
                  <a:pt x="9604435" y="3423358"/>
                </a:cubicBezTo>
                <a:cubicBezTo>
                  <a:pt x="9553507" y="3432959"/>
                  <a:pt x="9506092" y="3443299"/>
                  <a:pt x="9458674" y="3458071"/>
                </a:cubicBezTo>
                <a:cubicBezTo>
                  <a:pt x="9451064" y="3458071"/>
                  <a:pt x="9411845" y="3478013"/>
                  <a:pt x="9427063" y="3478013"/>
                </a:cubicBezTo>
                <a:cubicBezTo>
                  <a:pt x="9472432" y="3474320"/>
                  <a:pt x="9517762" y="3469658"/>
                  <a:pt x="9563011" y="3464280"/>
                </a:cubicBezTo>
                <a:lnTo>
                  <a:pt x="9691082" y="3447236"/>
                </a:lnTo>
                <a:lnTo>
                  <a:pt x="9655951" y="3452901"/>
                </a:lnTo>
                <a:cubicBezTo>
                  <a:pt x="9647755" y="3458071"/>
                  <a:pt x="9604435" y="3472843"/>
                  <a:pt x="9616144" y="3478013"/>
                </a:cubicBezTo>
                <a:cubicBezTo>
                  <a:pt x="9655951" y="3478013"/>
                  <a:pt x="9691074" y="3478013"/>
                  <a:pt x="9726783" y="3472843"/>
                </a:cubicBezTo>
                <a:cubicBezTo>
                  <a:pt x="9687560" y="3483183"/>
                  <a:pt x="9644242" y="3492785"/>
                  <a:pt x="9604435" y="3502386"/>
                </a:cubicBezTo>
                <a:cubicBezTo>
                  <a:pt x="9596827" y="3507557"/>
                  <a:pt x="9557020" y="3527499"/>
                  <a:pt x="9572826" y="3522329"/>
                </a:cubicBezTo>
                <a:cubicBezTo>
                  <a:pt x="9647755" y="3517897"/>
                  <a:pt x="9722683" y="3512727"/>
                  <a:pt x="9797614" y="3502386"/>
                </a:cubicBezTo>
                <a:cubicBezTo>
                  <a:pt x="9781809" y="3507557"/>
                  <a:pt x="9766003" y="3522329"/>
                  <a:pt x="9773611" y="3522329"/>
                </a:cubicBezTo>
                <a:cubicBezTo>
                  <a:pt x="9891859" y="3502386"/>
                  <a:pt x="10010109" y="3492785"/>
                  <a:pt x="10124259" y="3478013"/>
                </a:cubicBezTo>
                <a:cubicBezTo>
                  <a:pt x="10242507" y="3458071"/>
                  <a:pt x="10360755" y="3438130"/>
                  <a:pt x="10474905" y="3413017"/>
                </a:cubicBezTo>
                <a:cubicBezTo>
                  <a:pt x="10470809" y="3413017"/>
                  <a:pt x="10470809" y="3418187"/>
                  <a:pt x="10474905" y="3418187"/>
                </a:cubicBezTo>
                <a:cubicBezTo>
                  <a:pt x="10525835" y="3408586"/>
                  <a:pt x="10580861" y="3403415"/>
                  <a:pt x="10632374" y="3393814"/>
                </a:cubicBezTo>
                <a:cubicBezTo>
                  <a:pt x="10565642" y="3408586"/>
                  <a:pt x="10494809" y="3423358"/>
                  <a:pt x="10427489" y="3432959"/>
                </a:cubicBezTo>
                <a:cubicBezTo>
                  <a:pt x="10431587" y="3432959"/>
                  <a:pt x="10431587" y="3427789"/>
                  <a:pt x="10427489" y="3427789"/>
                </a:cubicBezTo>
                <a:cubicBezTo>
                  <a:pt x="10427489" y="3427789"/>
                  <a:pt x="10427489" y="3427789"/>
                  <a:pt x="10329144" y="3447731"/>
                </a:cubicBezTo>
                <a:cubicBezTo>
                  <a:pt x="10317437" y="3452901"/>
                  <a:pt x="10293437" y="3467673"/>
                  <a:pt x="10289922" y="3472843"/>
                </a:cubicBezTo>
                <a:cubicBezTo>
                  <a:pt x="10289922" y="3472843"/>
                  <a:pt x="10289922" y="3472843"/>
                  <a:pt x="10281728" y="3472843"/>
                </a:cubicBezTo>
                <a:cubicBezTo>
                  <a:pt x="10289922" y="3467673"/>
                  <a:pt x="10289922" y="3467673"/>
                  <a:pt x="10285826" y="3467673"/>
                </a:cubicBezTo>
                <a:cubicBezTo>
                  <a:pt x="10238411" y="3478013"/>
                  <a:pt x="10191579" y="3483183"/>
                  <a:pt x="10144164" y="3492785"/>
                </a:cubicBezTo>
                <a:cubicBezTo>
                  <a:pt x="10144164" y="3492785"/>
                  <a:pt x="10144164" y="3492785"/>
                  <a:pt x="10073331" y="3507557"/>
                </a:cubicBezTo>
                <a:cubicBezTo>
                  <a:pt x="10073331" y="3507557"/>
                  <a:pt x="10073331" y="3507557"/>
                  <a:pt x="10002499" y="3512727"/>
                </a:cubicBezTo>
                <a:cubicBezTo>
                  <a:pt x="9990790" y="3512727"/>
                  <a:pt x="9955083" y="3532668"/>
                  <a:pt x="9959181" y="3537839"/>
                </a:cubicBezTo>
                <a:cubicBezTo>
                  <a:pt x="9946887" y="3542270"/>
                  <a:pt x="9923472" y="3557042"/>
                  <a:pt x="9946887" y="3552611"/>
                </a:cubicBezTo>
                <a:cubicBezTo>
                  <a:pt x="9962692" y="3547440"/>
                  <a:pt x="9978498" y="3542270"/>
                  <a:pt x="9994305" y="3532668"/>
                </a:cubicBezTo>
                <a:cubicBezTo>
                  <a:pt x="9998401" y="3532668"/>
                  <a:pt x="10002499" y="3532668"/>
                  <a:pt x="10006011" y="3532668"/>
                </a:cubicBezTo>
                <a:cubicBezTo>
                  <a:pt x="10061039" y="3527499"/>
                  <a:pt x="10120163" y="3517897"/>
                  <a:pt x="10175773" y="3502386"/>
                </a:cubicBezTo>
                <a:cubicBezTo>
                  <a:pt x="10171674" y="3507557"/>
                  <a:pt x="10171674" y="3507557"/>
                  <a:pt x="10171674" y="3507557"/>
                </a:cubicBezTo>
                <a:cubicBezTo>
                  <a:pt x="10140063" y="3517897"/>
                  <a:pt x="10112550" y="3522329"/>
                  <a:pt x="10080939" y="3527499"/>
                </a:cubicBezTo>
                <a:cubicBezTo>
                  <a:pt x="10053427" y="3532668"/>
                  <a:pt x="10021815" y="3537839"/>
                  <a:pt x="9994305" y="3542270"/>
                </a:cubicBezTo>
                <a:cubicBezTo>
                  <a:pt x="9986692" y="3542270"/>
                  <a:pt x="9978498" y="3547440"/>
                  <a:pt x="9970888" y="3552611"/>
                </a:cubicBezTo>
                <a:cubicBezTo>
                  <a:pt x="9868444" y="3562212"/>
                  <a:pt x="9766003" y="3572552"/>
                  <a:pt x="9663559" y="3587324"/>
                </a:cubicBezTo>
                <a:cubicBezTo>
                  <a:pt x="9663559" y="3587324"/>
                  <a:pt x="9663559" y="3587324"/>
                  <a:pt x="9510188" y="3607266"/>
                </a:cubicBezTo>
                <a:cubicBezTo>
                  <a:pt x="9458674" y="3612436"/>
                  <a:pt x="9407747" y="3616867"/>
                  <a:pt x="9356231" y="3622038"/>
                </a:cubicBezTo>
                <a:cubicBezTo>
                  <a:pt x="9336914" y="3622038"/>
                  <a:pt x="9305303" y="3641980"/>
                  <a:pt x="9317012" y="3641980"/>
                </a:cubicBezTo>
                <a:cubicBezTo>
                  <a:pt x="9380232" y="3636809"/>
                  <a:pt x="9446968" y="3631639"/>
                  <a:pt x="9510188" y="3622038"/>
                </a:cubicBezTo>
                <a:cubicBezTo>
                  <a:pt x="9510188" y="3622038"/>
                  <a:pt x="9510188" y="3622038"/>
                  <a:pt x="9702781" y="3596926"/>
                </a:cubicBezTo>
                <a:lnTo>
                  <a:pt x="10088531" y="3557463"/>
                </a:lnTo>
                <a:lnTo>
                  <a:pt x="10031475" y="3570337"/>
                </a:lnTo>
                <a:cubicBezTo>
                  <a:pt x="9989620" y="3577169"/>
                  <a:pt x="9947179" y="3582154"/>
                  <a:pt x="9903568" y="3587324"/>
                </a:cubicBezTo>
                <a:cubicBezTo>
                  <a:pt x="9821029" y="3596926"/>
                  <a:pt x="9734392" y="3607266"/>
                  <a:pt x="9647755" y="3612436"/>
                </a:cubicBezTo>
                <a:cubicBezTo>
                  <a:pt x="9647755" y="3612436"/>
                  <a:pt x="9647755" y="3612436"/>
                  <a:pt x="9620242" y="3616867"/>
                </a:cubicBezTo>
                <a:cubicBezTo>
                  <a:pt x="9604435" y="3622038"/>
                  <a:pt x="9569312" y="3641980"/>
                  <a:pt x="9581020" y="3641980"/>
                </a:cubicBezTo>
                <a:cubicBezTo>
                  <a:pt x="9730294" y="3622038"/>
                  <a:pt x="9880153" y="3612436"/>
                  <a:pt x="10025914" y="3587324"/>
                </a:cubicBezTo>
                <a:cubicBezTo>
                  <a:pt x="10010109" y="3591756"/>
                  <a:pt x="9994305" y="3602096"/>
                  <a:pt x="10010109" y="3602096"/>
                </a:cubicBezTo>
                <a:cubicBezTo>
                  <a:pt x="10025914" y="3602096"/>
                  <a:pt x="10045816" y="3602096"/>
                  <a:pt x="10061039" y="3596926"/>
                </a:cubicBezTo>
                <a:cubicBezTo>
                  <a:pt x="10030014" y="3607266"/>
                  <a:pt x="9994305" y="3612436"/>
                  <a:pt x="9962692" y="3616867"/>
                </a:cubicBezTo>
                <a:cubicBezTo>
                  <a:pt x="9974986" y="3612436"/>
                  <a:pt x="9982596" y="3607266"/>
                  <a:pt x="9970888" y="3607266"/>
                </a:cubicBezTo>
                <a:cubicBezTo>
                  <a:pt x="9825127" y="3616867"/>
                  <a:pt x="9683462" y="3646411"/>
                  <a:pt x="9533605" y="3656752"/>
                </a:cubicBezTo>
                <a:cubicBezTo>
                  <a:pt x="9517798" y="3661922"/>
                  <a:pt x="9482677" y="3681863"/>
                  <a:pt x="9494384" y="3681863"/>
                </a:cubicBezTo>
                <a:cubicBezTo>
                  <a:pt x="9600337" y="3671523"/>
                  <a:pt x="9702781" y="3656752"/>
                  <a:pt x="9805224" y="3641980"/>
                </a:cubicBezTo>
                <a:cubicBezTo>
                  <a:pt x="9738490" y="3656752"/>
                  <a:pt x="9667657" y="3666353"/>
                  <a:pt x="9596827" y="3681863"/>
                </a:cubicBezTo>
                <a:cubicBezTo>
                  <a:pt x="9529505" y="3691465"/>
                  <a:pt x="9458674" y="3706237"/>
                  <a:pt x="9391940" y="3716577"/>
                </a:cubicBezTo>
                <a:cubicBezTo>
                  <a:pt x="9242081" y="3731349"/>
                  <a:pt x="9088710" y="3751290"/>
                  <a:pt x="8935341" y="3760892"/>
                </a:cubicBezTo>
                <a:cubicBezTo>
                  <a:pt x="8915436" y="3760892"/>
                  <a:pt x="8883825" y="3780834"/>
                  <a:pt x="8895533" y="3780834"/>
                </a:cubicBezTo>
                <a:cubicBezTo>
                  <a:pt x="9037196" y="3771233"/>
                  <a:pt x="9179447" y="3756461"/>
                  <a:pt x="9321108" y="3740951"/>
                </a:cubicBezTo>
                <a:cubicBezTo>
                  <a:pt x="9317012" y="3746120"/>
                  <a:pt x="9321108" y="3746120"/>
                  <a:pt x="9328720" y="3740951"/>
                </a:cubicBezTo>
                <a:cubicBezTo>
                  <a:pt x="9341012" y="3740951"/>
                  <a:pt x="9348623" y="3740951"/>
                  <a:pt x="9360329" y="3736519"/>
                </a:cubicBezTo>
                <a:cubicBezTo>
                  <a:pt x="9423553" y="3731349"/>
                  <a:pt x="9490285" y="3721009"/>
                  <a:pt x="9557020" y="3711407"/>
                </a:cubicBezTo>
                <a:cubicBezTo>
                  <a:pt x="9557020" y="3711407"/>
                  <a:pt x="9557020" y="3711407"/>
                  <a:pt x="9636046" y="3701805"/>
                </a:cubicBezTo>
                <a:cubicBezTo>
                  <a:pt x="9628436" y="3706237"/>
                  <a:pt x="9612631" y="3711407"/>
                  <a:pt x="9604435" y="3716577"/>
                </a:cubicBezTo>
                <a:cubicBezTo>
                  <a:pt x="9478579" y="3736519"/>
                  <a:pt x="9348623" y="3740951"/>
                  <a:pt x="9222764" y="3756461"/>
                </a:cubicBezTo>
                <a:cubicBezTo>
                  <a:pt x="9222764" y="3756461"/>
                  <a:pt x="9222764" y="3756461"/>
                  <a:pt x="9033684" y="3771233"/>
                </a:cubicBezTo>
                <a:cubicBezTo>
                  <a:pt x="8970462" y="3775664"/>
                  <a:pt x="8903727" y="3786005"/>
                  <a:pt x="8840507" y="3786005"/>
                </a:cubicBezTo>
                <a:cubicBezTo>
                  <a:pt x="8840507" y="3786005"/>
                  <a:pt x="8840507" y="3786005"/>
                  <a:pt x="8458835" y="3805946"/>
                </a:cubicBezTo>
                <a:cubicBezTo>
                  <a:pt x="8395612" y="3805946"/>
                  <a:pt x="8332390" y="3811116"/>
                  <a:pt x="8269754" y="3811116"/>
                </a:cubicBezTo>
                <a:cubicBezTo>
                  <a:pt x="8269754" y="3811116"/>
                  <a:pt x="8269754" y="3811116"/>
                  <a:pt x="8076577" y="3811116"/>
                </a:cubicBezTo>
                <a:cubicBezTo>
                  <a:pt x="8076577" y="3811116"/>
                  <a:pt x="8076577" y="3811116"/>
                  <a:pt x="7694320" y="3811116"/>
                </a:cubicBezTo>
                <a:cubicBezTo>
                  <a:pt x="7694320" y="3811116"/>
                  <a:pt x="7694320" y="3811116"/>
                  <a:pt x="7312646" y="3795606"/>
                </a:cubicBezTo>
                <a:cubicBezTo>
                  <a:pt x="7312646" y="3795606"/>
                  <a:pt x="7312646" y="3795606"/>
                  <a:pt x="7119470" y="3791175"/>
                </a:cubicBezTo>
                <a:cubicBezTo>
                  <a:pt x="7119470" y="3791175"/>
                  <a:pt x="7119470" y="3791175"/>
                  <a:pt x="6930390" y="3775664"/>
                </a:cubicBezTo>
                <a:cubicBezTo>
                  <a:pt x="6930390" y="3775664"/>
                  <a:pt x="6930390" y="3775664"/>
                  <a:pt x="6548718" y="3746120"/>
                </a:cubicBezTo>
                <a:cubicBezTo>
                  <a:pt x="6430471" y="3736519"/>
                  <a:pt x="6316320" y="3721009"/>
                  <a:pt x="6202169" y="3706237"/>
                </a:cubicBezTo>
                <a:cubicBezTo>
                  <a:pt x="6202169" y="3706237"/>
                  <a:pt x="6202169" y="3706237"/>
                  <a:pt x="6028895" y="3686295"/>
                </a:cubicBezTo>
                <a:cubicBezTo>
                  <a:pt x="5969771" y="3676693"/>
                  <a:pt x="5914745" y="3671523"/>
                  <a:pt x="5855621" y="3661922"/>
                </a:cubicBezTo>
                <a:cubicBezTo>
                  <a:pt x="5741470" y="3641980"/>
                  <a:pt x="5627320" y="3627207"/>
                  <a:pt x="5509658" y="3607266"/>
                </a:cubicBezTo>
                <a:cubicBezTo>
                  <a:pt x="5509658" y="3607266"/>
                  <a:pt x="5509658" y="3607266"/>
                  <a:pt x="5340480" y="3576984"/>
                </a:cubicBezTo>
                <a:cubicBezTo>
                  <a:pt x="5281357" y="3567382"/>
                  <a:pt x="5222233" y="3557042"/>
                  <a:pt x="5167207" y="3542270"/>
                </a:cubicBezTo>
                <a:cubicBezTo>
                  <a:pt x="4777339" y="3478013"/>
                  <a:pt x="4383374" y="3383474"/>
                  <a:pt x="3997604" y="3264561"/>
                </a:cubicBezTo>
                <a:cubicBezTo>
                  <a:pt x="4009312" y="3264561"/>
                  <a:pt x="4012824" y="3259391"/>
                  <a:pt x="4005215" y="3259391"/>
                </a:cubicBezTo>
                <a:cubicBezTo>
                  <a:pt x="3941993" y="3239449"/>
                  <a:pt x="3875258" y="3224677"/>
                  <a:pt x="3808524" y="3204735"/>
                </a:cubicBezTo>
                <a:cubicBezTo>
                  <a:pt x="3820232" y="3204735"/>
                  <a:pt x="3824330" y="3199565"/>
                  <a:pt x="3816134" y="3199565"/>
                </a:cubicBezTo>
                <a:cubicBezTo>
                  <a:pt x="3745302" y="3175192"/>
                  <a:pt x="3651055" y="3155250"/>
                  <a:pt x="3580224" y="3124968"/>
                </a:cubicBezTo>
                <a:cubicBezTo>
                  <a:pt x="3587834" y="3124968"/>
                  <a:pt x="3599542" y="3124968"/>
                  <a:pt x="3611250" y="3124968"/>
                </a:cubicBezTo>
                <a:cubicBezTo>
                  <a:pt x="3611250" y="3124968"/>
                  <a:pt x="3611250" y="3124968"/>
                  <a:pt x="3627054" y="3130138"/>
                </a:cubicBezTo>
                <a:cubicBezTo>
                  <a:pt x="3627054" y="3130138"/>
                  <a:pt x="3627054" y="3130138"/>
                  <a:pt x="3631152" y="3130138"/>
                </a:cubicBezTo>
                <a:cubicBezTo>
                  <a:pt x="3631152" y="3130138"/>
                  <a:pt x="3631152" y="3130138"/>
                  <a:pt x="3635251" y="3130138"/>
                </a:cubicBezTo>
                <a:cubicBezTo>
                  <a:pt x="3642860" y="3130138"/>
                  <a:pt x="3690276" y="3130138"/>
                  <a:pt x="3670373" y="3124968"/>
                </a:cubicBezTo>
                <a:cubicBezTo>
                  <a:pt x="3651055" y="3115366"/>
                  <a:pt x="3631152" y="3105026"/>
                  <a:pt x="3611250" y="3100595"/>
                </a:cubicBezTo>
                <a:cubicBezTo>
                  <a:pt x="3611250" y="3100595"/>
                  <a:pt x="3611250" y="3100595"/>
                  <a:pt x="3682080" y="3120536"/>
                </a:cubicBezTo>
                <a:cubicBezTo>
                  <a:pt x="3697886" y="3124968"/>
                  <a:pt x="3737693" y="3120536"/>
                  <a:pt x="3725399" y="3115366"/>
                </a:cubicBezTo>
                <a:cubicBezTo>
                  <a:pt x="3670373" y="3095424"/>
                  <a:pt x="3615347" y="3080652"/>
                  <a:pt x="3556222" y="3060711"/>
                </a:cubicBezTo>
                <a:cubicBezTo>
                  <a:pt x="3572028" y="3060711"/>
                  <a:pt x="3587834" y="3060711"/>
                  <a:pt x="3576125" y="3055541"/>
                </a:cubicBezTo>
                <a:cubicBezTo>
                  <a:pt x="3528709" y="3035598"/>
                  <a:pt x="3481293" y="3015657"/>
                  <a:pt x="3430365" y="3000885"/>
                </a:cubicBezTo>
                <a:cubicBezTo>
                  <a:pt x="3442072" y="3000885"/>
                  <a:pt x="3453780" y="3000885"/>
                  <a:pt x="3446170" y="2995715"/>
                </a:cubicBezTo>
                <a:cubicBezTo>
                  <a:pt x="3446170" y="2995715"/>
                  <a:pt x="3446170" y="2995715"/>
                  <a:pt x="3453780" y="2995715"/>
                </a:cubicBezTo>
                <a:cubicBezTo>
                  <a:pt x="3461976" y="3000885"/>
                  <a:pt x="3508806" y="3000885"/>
                  <a:pt x="3493001" y="2990545"/>
                </a:cubicBezTo>
                <a:cubicBezTo>
                  <a:pt x="3469585" y="2980943"/>
                  <a:pt x="3450269" y="2975773"/>
                  <a:pt x="3430365" y="2966171"/>
                </a:cubicBezTo>
                <a:cubicBezTo>
                  <a:pt x="3418657" y="2961001"/>
                  <a:pt x="3398754" y="2961001"/>
                  <a:pt x="3387047" y="2966171"/>
                </a:cubicBezTo>
                <a:cubicBezTo>
                  <a:pt x="3371241" y="2961001"/>
                  <a:pt x="3351338" y="2956570"/>
                  <a:pt x="3332020" y="2951399"/>
                </a:cubicBezTo>
                <a:cubicBezTo>
                  <a:pt x="3335532" y="2946230"/>
                  <a:pt x="3335532" y="2946230"/>
                  <a:pt x="3332020" y="2946230"/>
                </a:cubicBezTo>
                <a:cubicBezTo>
                  <a:pt x="3276993" y="2921117"/>
                  <a:pt x="3217869" y="2901915"/>
                  <a:pt x="3166356" y="2876802"/>
                </a:cubicBezTo>
                <a:cubicBezTo>
                  <a:pt x="3189771" y="2881972"/>
                  <a:pt x="3217869" y="2891574"/>
                  <a:pt x="3245383" y="2896744"/>
                </a:cubicBezTo>
                <a:cubicBezTo>
                  <a:pt x="3323825" y="2926288"/>
                  <a:pt x="3410462" y="2951399"/>
                  <a:pt x="3493001" y="2975773"/>
                </a:cubicBezTo>
                <a:cubicBezTo>
                  <a:pt x="3505295" y="2975773"/>
                  <a:pt x="3532808" y="2975773"/>
                  <a:pt x="3532808" y="2971342"/>
                </a:cubicBezTo>
                <a:cubicBezTo>
                  <a:pt x="3580224" y="2986114"/>
                  <a:pt x="3631152" y="3000885"/>
                  <a:pt x="3678569" y="3015657"/>
                </a:cubicBezTo>
                <a:cubicBezTo>
                  <a:pt x="3678569" y="3015657"/>
                  <a:pt x="3678569" y="3015657"/>
                  <a:pt x="3686178" y="3015657"/>
                </a:cubicBezTo>
                <a:cubicBezTo>
                  <a:pt x="3690276" y="3015657"/>
                  <a:pt x="3690276" y="3015657"/>
                  <a:pt x="3694373" y="3020827"/>
                </a:cubicBezTo>
                <a:cubicBezTo>
                  <a:pt x="3745302" y="3030429"/>
                  <a:pt x="3792719" y="3045939"/>
                  <a:pt x="3843648" y="3055541"/>
                </a:cubicBezTo>
                <a:cubicBezTo>
                  <a:pt x="3855355" y="3060711"/>
                  <a:pt x="3902771" y="3060711"/>
                  <a:pt x="3886966" y="3050370"/>
                </a:cubicBezTo>
                <a:cubicBezTo>
                  <a:pt x="3886966" y="3050370"/>
                  <a:pt x="3886966" y="3050370"/>
                  <a:pt x="3776913" y="3015657"/>
                </a:cubicBezTo>
                <a:cubicBezTo>
                  <a:pt x="3792719" y="3015657"/>
                  <a:pt x="3800329" y="3010486"/>
                  <a:pt x="3792719" y="3006055"/>
                </a:cubicBezTo>
                <a:cubicBezTo>
                  <a:pt x="3757011" y="2990545"/>
                  <a:pt x="3721887" y="2980943"/>
                  <a:pt x="3686178" y="2966171"/>
                </a:cubicBezTo>
                <a:cubicBezTo>
                  <a:pt x="3701984" y="2966171"/>
                  <a:pt x="3737693" y="2961001"/>
                  <a:pt x="3721887" y="2961001"/>
                </a:cubicBezTo>
                <a:cubicBezTo>
                  <a:pt x="3678569" y="2946230"/>
                  <a:pt x="3635251" y="2931458"/>
                  <a:pt x="3591931" y="2916686"/>
                </a:cubicBezTo>
                <a:cubicBezTo>
                  <a:pt x="3552125" y="2901915"/>
                  <a:pt x="3508806" y="2891574"/>
                  <a:pt x="3465488" y="2871632"/>
                </a:cubicBezTo>
                <a:cubicBezTo>
                  <a:pt x="3461976" y="2871632"/>
                  <a:pt x="3457878" y="2871632"/>
                  <a:pt x="3450269" y="2871632"/>
                </a:cubicBezTo>
                <a:cubicBezTo>
                  <a:pt x="3323825" y="2831748"/>
                  <a:pt x="3193869" y="2791864"/>
                  <a:pt x="3068011" y="2752719"/>
                </a:cubicBezTo>
                <a:cubicBezTo>
                  <a:pt x="3063913" y="2752719"/>
                  <a:pt x="3068011" y="2752719"/>
                  <a:pt x="3063913" y="2752719"/>
                </a:cubicBezTo>
                <a:cubicBezTo>
                  <a:pt x="2985472" y="2718006"/>
                  <a:pt x="2906444" y="2683292"/>
                  <a:pt x="2828002" y="2647840"/>
                </a:cubicBezTo>
                <a:cubicBezTo>
                  <a:pt x="2831515" y="2647840"/>
                  <a:pt x="2835613" y="2647840"/>
                  <a:pt x="2831515" y="2643408"/>
                </a:cubicBezTo>
                <a:cubicBezTo>
                  <a:pt x="2831515" y="2643408"/>
                  <a:pt x="2831515" y="2643408"/>
                  <a:pt x="2721462" y="2603524"/>
                </a:cubicBezTo>
                <a:cubicBezTo>
                  <a:pt x="2721462" y="2603524"/>
                  <a:pt x="2721462" y="2603524"/>
                  <a:pt x="2748976" y="2608695"/>
                </a:cubicBezTo>
                <a:cubicBezTo>
                  <a:pt x="2760683" y="2613126"/>
                  <a:pt x="2784684" y="2613126"/>
                  <a:pt x="2792294" y="2613126"/>
                </a:cubicBezTo>
                <a:cubicBezTo>
                  <a:pt x="2851418" y="2633068"/>
                  <a:pt x="2910542" y="2658180"/>
                  <a:pt x="2973179" y="2678122"/>
                </a:cubicBezTo>
                <a:cubicBezTo>
                  <a:pt x="2957959" y="2678122"/>
                  <a:pt x="2922250" y="2678122"/>
                  <a:pt x="2933958" y="2683292"/>
                </a:cubicBezTo>
                <a:cubicBezTo>
                  <a:pt x="2933958" y="2683292"/>
                  <a:pt x="2973179" y="2698064"/>
                  <a:pt x="3008887" y="2712836"/>
                </a:cubicBezTo>
                <a:cubicBezTo>
                  <a:pt x="3024692" y="2718006"/>
                  <a:pt x="3044596" y="2722437"/>
                  <a:pt x="3056303" y="2727608"/>
                </a:cubicBezTo>
                <a:cubicBezTo>
                  <a:pt x="3068011" y="2732777"/>
                  <a:pt x="3079719" y="2737948"/>
                  <a:pt x="3079719" y="2737948"/>
                </a:cubicBezTo>
                <a:cubicBezTo>
                  <a:pt x="3091426" y="2742379"/>
                  <a:pt x="3107232" y="2737948"/>
                  <a:pt x="3115427" y="2737948"/>
                </a:cubicBezTo>
                <a:cubicBezTo>
                  <a:pt x="3115427" y="2737948"/>
                  <a:pt x="3115427" y="2737948"/>
                  <a:pt x="3123037" y="2737948"/>
                </a:cubicBezTo>
                <a:cubicBezTo>
                  <a:pt x="3134745" y="2742379"/>
                  <a:pt x="3146453" y="2742379"/>
                  <a:pt x="3154648" y="2742379"/>
                </a:cubicBezTo>
                <a:lnTo>
                  <a:pt x="3158747" y="2742379"/>
                </a:lnTo>
                <a:cubicBezTo>
                  <a:pt x="3217869" y="2757151"/>
                  <a:pt x="3276993" y="2777093"/>
                  <a:pt x="3332020" y="2791864"/>
                </a:cubicBezTo>
                <a:cubicBezTo>
                  <a:pt x="3335532" y="2791864"/>
                  <a:pt x="3343728" y="2791864"/>
                  <a:pt x="3351338" y="2791864"/>
                </a:cubicBezTo>
                <a:cubicBezTo>
                  <a:pt x="3382948" y="2807375"/>
                  <a:pt x="3410462" y="2816977"/>
                  <a:pt x="3434463" y="2822147"/>
                </a:cubicBezTo>
                <a:cubicBezTo>
                  <a:pt x="3450269" y="2831748"/>
                  <a:pt x="3489489" y="2827317"/>
                  <a:pt x="3477782" y="2822147"/>
                </a:cubicBezTo>
                <a:cubicBezTo>
                  <a:pt x="3459927" y="2814761"/>
                  <a:pt x="3438268" y="2806083"/>
                  <a:pt x="3414633" y="2796758"/>
                </a:cubicBezTo>
                <a:lnTo>
                  <a:pt x="3394052" y="2788727"/>
                </a:lnTo>
                <a:lnTo>
                  <a:pt x="3426267" y="2797035"/>
                </a:lnTo>
                <a:cubicBezTo>
                  <a:pt x="3437975" y="2802204"/>
                  <a:pt x="3481293" y="2797035"/>
                  <a:pt x="3465488" y="2791864"/>
                </a:cubicBezTo>
                <a:cubicBezTo>
                  <a:pt x="3434463" y="2777093"/>
                  <a:pt x="3355436" y="2757151"/>
                  <a:pt x="3296311" y="2732777"/>
                </a:cubicBezTo>
                <a:cubicBezTo>
                  <a:pt x="3319727" y="2737948"/>
                  <a:pt x="3339631" y="2742379"/>
                  <a:pt x="3359533" y="2747549"/>
                </a:cubicBezTo>
                <a:cubicBezTo>
                  <a:pt x="3387047" y="2757151"/>
                  <a:pt x="3414559" y="2767491"/>
                  <a:pt x="3442072" y="2777093"/>
                </a:cubicBezTo>
                <a:cubicBezTo>
                  <a:pt x="3442072" y="2777093"/>
                  <a:pt x="3442072" y="2777093"/>
                  <a:pt x="3536319" y="2811806"/>
                </a:cubicBezTo>
                <a:cubicBezTo>
                  <a:pt x="3567930" y="2827317"/>
                  <a:pt x="3599542" y="2836918"/>
                  <a:pt x="3627054" y="2846520"/>
                </a:cubicBezTo>
                <a:cubicBezTo>
                  <a:pt x="3642860" y="2851690"/>
                  <a:pt x="3686178" y="2846520"/>
                  <a:pt x="3670373" y="2842089"/>
                </a:cubicBezTo>
                <a:cubicBezTo>
                  <a:pt x="3591931" y="2811806"/>
                  <a:pt x="3512904" y="2782263"/>
                  <a:pt x="3434463" y="2752719"/>
                </a:cubicBezTo>
                <a:cubicBezTo>
                  <a:pt x="3434463" y="2752719"/>
                  <a:pt x="3434463" y="2747549"/>
                  <a:pt x="3430365" y="2747549"/>
                </a:cubicBezTo>
                <a:cubicBezTo>
                  <a:pt x="3426267" y="2747549"/>
                  <a:pt x="3418657" y="2747549"/>
                  <a:pt x="3414559" y="2742379"/>
                </a:cubicBezTo>
                <a:cubicBezTo>
                  <a:pt x="3418657" y="2742379"/>
                  <a:pt x="3418657" y="2742379"/>
                  <a:pt x="3414559" y="2737948"/>
                </a:cubicBezTo>
                <a:cubicBezTo>
                  <a:pt x="3363045" y="2718006"/>
                  <a:pt x="3312117" y="2698064"/>
                  <a:pt x="3264701" y="2678122"/>
                </a:cubicBezTo>
                <a:cubicBezTo>
                  <a:pt x="3264701" y="2678122"/>
                  <a:pt x="3261189" y="2672951"/>
                  <a:pt x="3257090" y="2672951"/>
                </a:cubicBezTo>
                <a:cubicBezTo>
                  <a:pt x="3257090" y="2672951"/>
                  <a:pt x="3257090" y="2672951"/>
                  <a:pt x="3237188" y="2667782"/>
                </a:cubicBezTo>
                <a:cubicBezTo>
                  <a:pt x="3241285" y="2663350"/>
                  <a:pt x="3241285" y="2663350"/>
                  <a:pt x="3237188" y="2663350"/>
                </a:cubicBezTo>
                <a:cubicBezTo>
                  <a:pt x="3252993" y="2663350"/>
                  <a:pt x="3272896" y="2658180"/>
                  <a:pt x="3264701" y="2658180"/>
                </a:cubicBezTo>
                <a:cubicBezTo>
                  <a:pt x="3213772" y="2638238"/>
                  <a:pt x="3166356" y="2618296"/>
                  <a:pt x="3115427" y="2603524"/>
                </a:cubicBezTo>
                <a:cubicBezTo>
                  <a:pt x="3107232" y="2603524"/>
                  <a:pt x="3091426" y="2603524"/>
                  <a:pt x="3079719" y="2603524"/>
                </a:cubicBezTo>
                <a:cubicBezTo>
                  <a:pt x="2969666" y="2558470"/>
                  <a:pt x="2855515" y="2523757"/>
                  <a:pt x="2764781" y="2508985"/>
                </a:cubicBezTo>
                <a:cubicBezTo>
                  <a:pt x="2760683" y="2508985"/>
                  <a:pt x="2721462" y="2508985"/>
                  <a:pt x="2737268" y="2514155"/>
                </a:cubicBezTo>
                <a:cubicBezTo>
                  <a:pt x="2741365" y="2519325"/>
                  <a:pt x="2776489" y="2528927"/>
                  <a:pt x="2819807" y="2548869"/>
                </a:cubicBezTo>
                <a:cubicBezTo>
                  <a:pt x="2819807" y="2548869"/>
                  <a:pt x="2819807" y="2548869"/>
                  <a:pt x="2894736" y="2578413"/>
                </a:cubicBezTo>
                <a:cubicBezTo>
                  <a:pt x="2914640" y="2583583"/>
                  <a:pt x="2933958" y="2593184"/>
                  <a:pt x="2949763" y="2598355"/>
                </a:cubicBezTo>
                <a:cubicBezTo>
                  <a:pt x="2942153" y="2598355"/>
                  <a:pt x="2938055" y="2598355"/>
                  <a:pt x="2938055" y="2603524"/>
                </a:cubicBezTo>
                <a:cubicBezTo>
                  <a:pt x="2922250" y="2598355"/>
                  <a:pt x="2902346" y="2593184"/>
                  <a:pt x="2887127" y="2593184"/>
                </a:cubicBezTo>
                <a:cubicBezTo>
                  <a:pt x="2887127" y="2593184"/>
                  <a:pt x="2883029" y="2593184"/>
                  <a:pt x="2874834" y="2593184"/>
                </a:cubicBezTo>
                <a:cubicBezTo>
                  <a:pt x="2760683" y="2543698"/>
                  <a:pt x="2642435" y="2499383"/>
                  <a:pt x="2524772" y="2449160"/>
                </a:cubicBezTo>
                <a:cubicBezTo>
                  <a:pt x="2406524" y="2399674"/>
                  <a:pt x="2292374" y="2345018"/>
                  <a:pt x="2178223" y="2295533"/>
                </a:cubicBezTo>
                <a:cubicBezTo>
                  <a:pt x="2197542" y="2305135"/>
                  <a:pt x="2221542" y="2310305"/>
                  <a:pt x="2244958" y="2319907"/>
                </a:cubicBezTo>
                <a:cubicBezTo>
                  <a:pt x="2253153" y="2325077"/>
                  <a:pt x="2264861" y="2325077"/>
                  <a:pt x="2272471" y="2325077"/>
                </a:cubicBezTo>
                <a:cubicBezTo>
                  <a:pt x="2272471" y="2325077"/>
                  <a:pt x="2272471" y="2325077"/>
                  <a:pt x="2299984" y="2334679"/>
                </a:cubicBezTo>
                <a:cubicBezTo>
                  <a:pt x="2311692" y="2339848"/>
                  <a:pt x="2327497" y="2339848"/>
                  <a:pt x="2339205" y="2339848"/>
                </a:cubicBezTo>
                <a:cubicBezTo>
                  <a:pt x="2390719" y="2359790"/>
                  <a:pt x="2445745" y="2379732"/>
                  <a:pt x="2500771" y="2404844"/>
                </a:cubicBezTo>
                <a:cubicBezTo>
                  <a:pt x="2516576" y="2409276"/>
                  <a:pt x="2555798" y="2404844"/>
                  <a:pt x="2544090" y="2399674"/>
                </a:cubicBezTo>
                <a:cubicBezTo>
                  <a:pt x="2500771" y="2382317"/>
                  <a:pt x="2458478" y="2364961"/>
                  <a:pt x="2416695" y="2348250"/>
                </a:cubicBezTo>
                <a:lnTo>
                  <a:pt x="2294818" y="2301638"/>
                </a:lnTo>
                <a:lnTo>
                  <a:pt x="2337449" y="2315752"/>
                </a:lnTo>
                <a:cubicBezTo>
                  <a:pt x="2363059" y="2325077"/>
                  <a:pt x="2388670" y="2335047"/>
                  <a:pt x="2414135" y="2345018"/>
                </a:cubicBezTo>
                <a:cubicBezTo>
                  <a:pt x="2422330" y="2350189"/>
                  <a:pt x="2438135" y="2350189"/>
                  <a:pt x="2449843" y="2345018"/>
                </a:cubicBezTo>
                <a:cubicBezTo>
                  <a:pt x="2508967" y="2370131"/>
                  <a:pt x="2571603" y="2384902"/>
                  <a:pt x="2634825" y="2404844"/>
                </a:cubicBezTo>
                <a:cubicBezTo>
                  <a:pt x="2638923" y="2409276"/>
                  <a:pt x="2650631" y="2409276"/>
                  <a:pt x="2662338" y="2409276"/>
                </a:cubicBezTo>
                <a:cubicBezTo>
                  <a:pt x="2662338" y="2409276"/>
                  <a:pt x="2662338" y="2409276"/>
                  <a:pt x="2709755" y="2429217"/>
                </a:cubicBezTo>
                <a:cubicBezTo>
                  <a:pt x="2701559" y="2429217"/>
                  <a:pt x="2698047" y="2429217"/>
                  <a:pt x="2705657" y="2434388"/>
                </a:cubicBezTo>
                <a:cubicBezTo>
                  <a:pt x="2768878" y="2464670"/>
                  <a:pt x="2831515" y="2489043"/>
                  <a:pt x="2894736" y="2508985"/>
                </a:cubicBezTo>
                <a:cubicBezTo>
                  <a:pt x="3044596" y="2593184"/>
                  <a:pt x="3237188" y="2633068"/>
                  <a:pt x="3398754" y="2678122"/>
                </a:cubicBezTo>
                <a:cubicBezTo>
                  <a:pt x="3473683" y="2702496"/>
                  <a:pt x="3544515" y="2727608"/>
                  <a:pt x="3619445" y="2742379"/>
                </a:cubicBezTo>
                <a:cubicBezTo>
                  <a:pt x="3627054" y="2742379"/>
                  <a:pt x="3674471" y="2742379"/>
                  <a:pt x="3662763" y="2737948"/>
                </a:cubicBezTo>
                <a:cubicBezTo>
                  <a:pt x="3615347" y="2712836"/>
                  <a:pt x="3564418" y="2692894"/>
                  <a:pt x="3512904" y="2678122"/>
                </a:cubicBezTo>
                <a:cubicBezTo>
                  <a:pt x="3512904" y="2678122"/>
                  <a:pt x="3512904" y="2678122"/>
                  <a:pt x="3532808" y="2683292"/>
                </a:cubicBezTo>
                <a:cubicBezTo>
                  <a:pt x="3544515" y="2687723"/>
                  <a:pt x="3587834" y="2683292"/>
                  <a:pt x="3572028" y="2678122"/>
                </a:cubicBezTo>
                <a:cubicBezTo>
                  <a:pt x="3493001" y="2647840"/>
                  <a:pt x="3410462" y="2618296"/>
                  <a:pt x="3327922" y="2593184"/>
                </a:cubicBezTo>
                <a:cubicBezTo>
                  <a:pt x="3288702" y="2573242"/>
                  <a:pt x="3248895" y="2558470"/>
                  <a:pt x="3205577" y="2543698"/>
                </a:cubicBezTo>
                <a:cubicBezTo>
                  <a:pt x="3268798" y="2558470"/>
                  <a:pt x="3327922" y="2578413"/>
                  <a:pt x="3391143" y="2593184"/>
                </a:cubicBezTo>
                <a:cubicBezTo>
                  <a:pt x="3418657" y="2598355"/>
                  <a:pt x="3442072" y="2608695"/>
                  <a:pt x="3469585" y="2613126"/>
                </a:cubicBezTo>
                <a:cubicBezTo>
                  <a:pt x="3477782" y="2618296"/>
                  <a:pt x="3481293" y="2618296"/>
                  <a:pt x="3489489" y="2618296"/>
                </a:cubicBezTo>
                <a:cubicBezTo>
                  <a:pt x="3489489" y="2618296"/>
                  <a:pt x="3489489" y="2618296"/>
                  <a:pt x="3505295" y="2618296"/>
                </a:cubicBezTo>
                <a:cubicBezTo>
                  <a:pt x="3521100" y="2623466"/>
                  <a:pt x="3556222" y="2618296"/>
                  <a:pt x="3536319" y="2613126"/>
                </a:cubicBezTo>
                <a:cubicBezTo>
                  <a:pt x="3501196" y="2603524"/>
                  <a:pt x="3465488" y="2598355"/>
                  <a:pt x="3430365" y="2588753"/>
                </a:cubicBezTo>
                <a:cubicBezTo>
                  <a:pt x="3430365" y="2588753"/>
                  <a:pt x="3430365" y="2588753"/>
                  <a:pt x="3422169" y="2583583"/>
                </a:cubicBezTo>
                <a:cubicBezTo>
                  <a:pt x="3422169" y="2583583"/>
                  <a:pt x="3422169" y="2583583"/>
                  <a:pt x="3453780" y="2593184"/>
                </a:cubicBezTo>
                <a:cubicBezTo>
                  <a:pt x="3461976" y="2593184"/>
                  <a:pt x="3501196" y="2593184"/>
                  <a:pt x="3493001" y="2588753"/>
                </a:cubicBezTo>
                <a:cubicBezTo>
                  <a:pt x="3505295" y="2588753"/>
                  <a:pt x="3521100" y="2593184"/>
                  <a:pt x="3532808" y="2593184"/>
                </a:cubicBezTo>
                <a:cubicBezTo>
                  <a:pt x="3536319" y="2593184"/>
                  <a:pt x="3580224" y="2593184"/>
                  <a:pt x="3567930" y="2588753"/>
                </a:cubicBezTo>
                <a:cubicBezTo>
                  <a:pt x="3540417" y="2573242"/>
                  <a:pt x="3508806" y="2558470"/>
                  <a:pt x="3477782" y="2548869"/>
                </a:cubicBezTo>
                <a:cubicBezTo>
                  <a:pt x="3481293" y="2548869"/>
                  <a:pt x="3481293" y="2548869"/>
                  <a:pt x="3477782" y="2543698"/>
                </a:cubicBezTo>
                <a:cubicBezTo>
                  <a:pt x="3461976" y="2538529"/>
                  <a:pt x="3446170" y="2534097"/>
                  <a:pt x="3430365" y="2523757"/>
                </a:cubicBezTo>
                <a:cubicBezTo>
                  <a:pt x="3450269" y="2528927"/>
                  <a:pt x="3469585" y="2534097"/>
                  <a:pt x="3489489" y="2534097"/>
                </a:cubicBezTo>
                <a:cubicBezTo>
                  <a:pt x="3493001" y="2534097"/>
                  <a:pt x="3536319" y="2534097"/>
                  <a:pt x="3521100" y="2528927"/>
                </a:cubicBezTo>
                <a:cubicBezTo>
                  <a:pt x="3446170" y="2503815"/>
                  <a:pt x="3355436" y="2479442"/>
                  <a:pt x="3280506" y="2449160"/>
                </a:cubicBezTo>
                <a:cubicBezTo>
                  <a:pt x="3280506" y="2444728"/>
                  <a:pt x="3284605" y="2444728"/>
                  <a:pt x="3280506" y="2444728"/>
                </a:cubicBezTo>
                <a:cubicBezTo>
                  <a:pt x="3280506" y="2444728"/>
                  <a:pt x="3280506" y="2444728"/>
                  <a:pt x="3272896" y="2439558"/>
                </a:cubicBezTo>
                <a:cubicBezTo>
                  <a:pt x="3312117" y="2449160"/>
                  <a:pt x="3351338" y="2459499"/>
                  <a:pt x="3391143" y="2469101"/>
                </a:cubicBezTo>
                <a:cubicBezTo>
                  <a:pt x="3398754" y="2469101"/>
                  <a:pt x="3446170" y="2474271"/>
                  <a:pt x="3426267" y="2464670"/>
                </a:cubicBezTo>
                <a:cubicBezTo>
                  <a:pt x="3426267" y="2464670"/>
                  <a:pt x="3426267" y="2464670"/>
                  <a:pt x="3394656" y="2449160"/>
                </a:cubicBezTo>
                <a:cubicBezTo>
                  <a:pt x="3426267" y="2459499"/>
                  <a:pt x="3457878" y="2464670"/>
                  <a:pt x="3489489" y="2469101"/>
                </a:cubicBezTo>
                <a:cubicBezTo>
                  <a:pt x="3497098" y="2469101"/>
                  <a:pt x="3540417" y="2469101"/>
                  <a:pt x="3524612" y="2464670"/>
                </a:cubicBezTo>
                <a:cubicBezTo>
                  <a:pt x="3524612" y="2464670"/>
                  <a:pt x="3524612" y="2464670"/>
                  <a:pt x="3508806" y="2459499"/>
                </a:cubicBezTo>
                <a:cubicBezTo>
                  <a:pt x="3524612" y="2459499"/>
                  <a:pt x="3552125" y="2454330"/>
                  <a:pt x="3544515" y="2449160"/>
                </a:cubicBezTo>
                <a:cubicBezTo>
                  <a:pt x="3473683" y="2429217"/>
                  <a:pt x="3402852" y="2404844"/>
                  <a:pt x="3332020" y="2384902"/>
                </a:cubicBezTo>
                <a:cubicBezTo>
                  <a:pt x="3343874" y="2384902"/>
                  <a:pt x="3362314" y="2381994"/>
                  <a:pt x="3365606" y="2378359"/>
                </a:cubicBezTo>
                <a:lnTo>
                  <a:pt x="3363636" y="2375438"/>
                </a:lnTo>
                <a:lnTo>
                  <a:pt x="3415071" y="2389149"/>
                </a:lnTo>
                <a:cubicBezTo>
                  <a:pt x="3439145" y="2394689"/>
                  <a:pt x="3463732" y="2399674"/>
                  <a:pt x="3489489" y="2404844"/>
                </a:cubicBezTo>
                <a:cubicBezTo>
                  <a:pt x="3493001" y="2404844"/>
                  <a:pt x="3508806" y="2404844"/>
                  <a:pt x="3517002" y="2399674"/>
                </a:cubicBezTo>
                <a:cubicBezTo>
                  <a:pt x="3382948" y="2374562"/>
                  <a:pt x="3252993" y="2339848"/>
                  <a:pt x="3118939" y="2310305"/>
                </a:cubicBezTo>
                <a:cubicBezTo>
                  <a:pt x="3162259" y="2325077"/>
                  <a:pt x="3205577" y="2339848"/>
                  <a:pt x="3245383" y="2354620"/>
                </a:cubicBezTo>
                <a:cubicBezTo>
                  <a:pt x="3233675" y="2354620"/>
                  <a:pt x="3205577" y="2354620"/>
                  <a:pt x="3217869" y="2359790"/>
                </a:cubicBezTo>
                <a:cubicBezTo>
                  <a:pt x="3233675" y="2364961"/>
                  <a:pt x="3245383" y="2370131"/>
                  <a:pt x="3261189" y="2374562"/>
                </a:cubicBezTo>
                <a:cubicBezTo>
                  <a:pt x="3261189" y="2374562"/>
                  <a:pt x="3261189" y="2374562"/>
                  <a:pt x="3237188" y="2370131"/>
                </a:cubicBezTo>
                <a:cubicBezTo>
                  <a:pt x="3189771" y="2354620"/>
                  <a:pt x="3142940" y="2339848"/>
                  <a:pt x="3095524" y="2325077"/>
                </a:cubicBezTo>
                <a:cubicBezTo>
                  <a:pt x="3060401" y="2305135"/>
                  <a:pt x="3020595" y="2290364"/>
                  <a:pt x="2981373" y="2275591"/>
                </a:cubicBezTo>
                <a:cubicBezTo>
                  <a:pt x="2930445" y="2260819"/>
                  <a:pt x="2878931" y="2246048"/>
                  <a:pt x="2823905" y="2235708"/>
                </a:cubicBezTo>
                <a:cubicBezTo>
                  <a:pt x="2843223" y="2240878"/>
                  <a:pt x="2859028" y="2246048"/>
                  <a:pt x="2878931" y="2255649"/>
                </a:cubicBezTo>
                <a:cubicBezTo>
                  <a:pt x="2867223" y="2255649"/>
                  <a:pt x="2863126" y="2255649"/>
                  <a:pt x="2867223" y="2260819"/>
                </a:cubicBezTo>
                <a:cubicBezTo>
                  <a:pt x="2867223" y="2260819"/>
                  <a:pt x="2867223" y="2260819"/>
                  <a:pt x="2894736" y="2270421"/>
                </a:cubicBezTo>
                <a:cubicBezTo>
                  <a:pt x="2815710" y="2240878"/>
                  <a:pt x="2741365" y="2215765"/>
                  <a:pt x="2662338" y="2200994"/>
                </a:cubicBezTo>
                <a:cubicBezTo>
                  <a:pt x="2658241" y="2200994"/>
                  <a:pt x="2614922" y="2195824"/>
                  <a:pt x="2626629" y="2200994"/>
                </a:cubicBezTo>
                <a:cubicBezTo>
                  <a:pt x="2741365" y="2270421"/>
                  <a:pt x="2867223" y="2300703"/>
                  <a:pt x="2993082" y="2339848"/>
                </a:cubicBezTo>
                <a:cubicBezTo>
                  <a:pt x="2981373" y="2345018"/>
                  <a:pt x="2969666" y="2345018"/>
                  <a:pt x="2977276" y="2350189"/>
                </a:cubicBezTo>
                <a:cubicBezTo>
                  <a:pt x="3001277" y="2359790"/>
                  <a:pt x="3020595" y="2370131"/>
                  <a:pt x="3044596" y="2379732"/>
                </a:cubicBezTo>
                <a:cubicBezTo>
                  <a:pt x="3036400" y="2374562"/>
                  <a:pt x="3024692" y="2374562"/>
                  <a:pt x="3016497" y="2370131"/>
                </a:cubicBezTo>
                <a:cubicBezTo>
                  <a:pt x="3012985" y="2370131"/>
                  <a:pt x="3004789" y="2370131"/>
                  <a:pt x="2993082" y="2370131"/>
                </a:cubicBezTo>
                <a:cubicBezTo>
                  <a:pt x="2977276" y="2364961"/>
                  <a:pt x="2961471" y="2354620"/>
                  <a:pt x="2949763" y="2350189"/>
                </a:cubicBezTo>
                <a:cubicBezTo>
                  <a:pt x="2933958" y="2345018"/>
                  <a:pt x="2894736" y="2350189"/>
                  <a:pt x="2906444" y="2354620"/>
                </a:cubicBezTo>
                <a:cubicBezTo>
                  <a:pt x="2906444" y="2354620"/>
                  <a:pt x="2906444" y="2354620"/>
                  <a:pt x="2977276" y="2384902"/>
                </a:cubicBezTo>
                <a:cubicBezTo>
                  <a:pt x="2969666" y="2384902"/>
                  <a:pt x="2957959" y="2384902"/>
                  <a:pt x="2953860" y="2384902"/>
                </a:cubicBezTo>
                <a:cubicBezTo>
                  <a:pt x="2918152" y="2370131"/>
                  <a:pt x="2883029" y="2354620"/>
                  <a:pt x="2851418" y="2345018"/>
                </a:cubicBezTo>
                <a:cubicBezTo>
                  <a:pt x="2843223" y="2339848"/>
                  <a:pt x="2828002" y="2339848"/>
                  <a:pt x="2815710" y="2339848"/>
                </a:cubicBezTo>
                <a:cubicBezTo>
                  <a:pt x="2780586" y="2325077"/>
                  <a:pt x="2744878" y="2315475"/>
                  <a:pt x="2709755" y="2300703"/>
                </a:cubicBezTo>
                <a:cubicBezTo>
                  <a:pt x="2701559" y="2295533"/>
                  <a:pt x="2650631" y="2295533"/>
                  <a:pt x="2669948" y="2305135"/>
                </a:cubicBezTo>
                <a:cubicBezTo>
                  <a:pt x="2669948" y="2305135"/>
                  <a:pt x="2669948" y="2305135"/>
                  <a:pt x="2725560" y="2330247"/>
                </a:cubicBezTo>
                <a:cubicBezTo>
                  <a:pt x="2717364" y="2330247"/>
                  <a:pt x="2709755" y="2330247"/>
                  <a:pt x="2717364" y="2334679"/>
                </a:cubicBezTo>
                <a:cubicBezTo>
                  <a:pt x="2792294" y="2379732"/>
                  <a:pt x="2890639" y="2409276"/>
                  <a:pt x="2981373" y="2439558"/>
                </a:cubicBezTo>
                <a:cubicBezTo>
                  <a:pt x="2973179" y="2439558"/>
                  <a:pt x="2969666" y="2439558"/>
                  <a:pt x="2965569" y="2444728"/>
                </a:cubicBezTo>
                <a:cubicBezTo>
                  <a:pt x="2945666" y="2434388"/>
                  <a:pt x="2942153" y="2434388"/>
                  <a:pt x="2910542" y="2424786"/>
                </a:cubicBezTo>
                <a:cubicBezTo>
                  <a:pt x="2902346" y="2424786"/>
                  <a:pt x="2859028" y="2419616"/>
                  <a:pt x="2871321" y="2424786"/>
                </a:cubicBezTo>
                <a:cubicBezTo>
                  <a:pt x="2878931" y="2434388"/>
                  <a:pt x="2890639" y="2439558"/>
                  <a:pt x="2902346" y="2444728"/>
                </a:cubicBezTo>
                <a:cubicBezTo>
                  <a:pt x="2843223" y="2424786"/>
                  <a:pt x="2788196" y="2404844"/>
                  <a:pt x="2729072" y="2390072"/>
                </a:cubicBezTo>
                <a:cubicBezTo>
                  <a:pt x="2721462" y="2384902"/>
                  <a:pt x="2674046" y="2379732"/>
                  <a:pt x="2693949" y="2390072"/>
                </a:cubicBezTo>
                <a:cubicBezTo>
                  <a:pt x="2693949" y="2390072"/>
                  <a:pt x="2693949" y="2390072"/>
                  <a:pt x="2698047" y="2394504"/>
                </a:cubicBezTo>
                <a:cubicBezTo>
                  <a:pt x="2682241" y="2390072"/>
                  <a:pt x="2662338" y="2384902"/>
                  <a:pt x="2646533" y="2379732"/>
                </a:cubicBezTo>
                <a:cubicBezTo>
                  <a:pt x="2619019" y="2370131"/>
                  <a:pt x="2591506" y="2359790"/>
                  <a:pt x="2563994" y="2345018"/>
                </a:cubicBezTo>
                <a:cubicBezTo>
                  <a:pt x="2571603" y="2345018"/>
                  <a:pt x="2575701" y="2345018"/>
                  <a:pt x="2568091" y="2339848"/>
                </a:cubicBezTo>
                <a:cubicBezTo>
                  <a:pt x="2552285" y="2334679"/>
                  <a:pt x="2536480" y="2330247"/>
                  <a:pt x="2520675" y="2325077"/>
                </a:cubicBezTo>
                <a:cubicBezTo>
                  <a:pt x="2512479" y="2319907"/>
                  <a:pt x="2504870" y="2315475"/>
                  <a:pt x="2493161" y="2310305"/>
                </a:cubicBezTo>
                <a:cubicBezTo>
                  <a:pt x="2516576" y="2315475"/>
                  <a:pt x="2540578" y="2315475"/>
                  <a:pt x="2563994" y="2319907"/>
                </a:cubicBezTo>
                <a:cubicBezTo>
                  <a:pt x="2568091" y="2319907"/>
                  <a:pt x="2603214" y="2319907"/>
                  <a:pt x="2595605" y="2315475"/>
                </a:cubicBezTo>
                <a:cubicBezTo>
                  <a:pt x="2536480" y="2280762"/>
                  <a:pt x="2473259" y="2250480"/>
                  <a:pt x="2410622" y="2226106"/>
                </a:cubicBezTo>
                <a:cubicBezTo>
                  <a:pt x="2410622" y="2226106"/>
                  <a:pt x="2410622" y="2226106"/>
                  <a:pt x="2406524" y="2226106"/>
                </a:cubicBezTo>
                <a:cubicBezTo>
                  <a:pt x="2406524" y="2226106"/>
                  <a:pt x="2406524" y="2226106"/>
                  <a:pt x="2406524" y="2220936"/>
                </a:cubicBezTo>
                <a:cubicBezTo>
                  <a:pt x="2406524" y="2220936"/>
                  <a:pt x="2406524" y="2220936"/>
                  <a:pt x="2441647" y="2235708"/>
                </a:cubicBezTo>
                <a:cubicBezTo>
                  <a:pt x="2453355" y="2240878"/>
                  <a:pt x="2500771" y="2246048"/>
                  <a:pt x="2484966" y="2235708"/>
                </a:cubicBezTo>
                <a:cubicBezTo>
                  <a:pt x="2441647" y="2215765"/>
                  <a:pt x="2394816" y="2190654"/>
                  <a:pt x="2351498" y="2171450"/>
                </a:cubicBezTo>
                <a:cubicBezTo>
                  <a:pt x="2359108" y="2171450"/>
                  <a:pt x="2402426" y="2175882"/>
                  <a:pt x="2386621" y="2166280"/>
                </a:cubicBezTo>
                <a:cubicBezTo>
                  <a:pt x="2386621" y="2166280"/>
                  <a:pt x="2386621" y="2166280"/>
                  <a:pt x="2327497" y="2141168"/>
                </a:cubicBezTo>
                <a:cubicBezTo>
                  <a:pt x="2327497" y="2141168"/>
                  <a:pt x="2327497" y="2141168"/>
                  <a:pt x="2367303" y="2155940"/>
                </a:cubicBezTo>
                <a:cubicBezTo>
                  <a:pt x="2382524" y="2161110"/>
                  <a:pt x="2398329" y="2166280"/>
                  <a:pt x="2410622" y="2171450"/>
                </a:cubicBezTo>
                <a:cubicBezTo>
                  <a:pt x="2429940" y="2181052"/>
                  <a:pt x="2461551" y="2175882"/>
                  <a:pt x="2453355" y="2171450"/>
                </a:cubicBezTo>
                <a:cubicBezTo>
                  <a:pt x="2453355" y="2171450"/>
                  <a:pt x="2453355" y="2171450"/>
                  <a:pt x="2410622" y="2155940"/>
                </a:cubicBezTo>
                <a:cubicBezTo>
                  <a:pt x="2398329" y="2151508"/>
                  <a:pt x="2390719" y="2146338"/>
                  <a:pt x="2379011" y="2141168"/>
                </a:cubicBezTo>
                <a:cubicBezTo>
                  <a:pt x="2438135" y="2161110"/>
                  <a:pt x="2493161" y="2181052"/>
                  <a:pt x="2548188" y="2200994"/>
                </a:cubicBezTo>
                <a:cubicBezTo>
                  <a:pt x="2555798" y="2200994"/>
                  <a:pt x="2599702" y="2200994"/>
                  <a:pt x="2583897" y="2195824"/>
                </a:cubicBezTo>
                <a:cubicBezTo>
                  <a:pt x="2516576" y="2166280"/>
                  <a:pt x="2438135" y="2135998"/>
                  <a:pt x="2370816" y="2101285"/>
                </a:cubicBezTo>
                <a:cubicBezTo>
                  <a:pt x="2256666" y="2062139"/>
                  <a:pt x="2142515" y="2027426"/>
                  <a:pt x="2032462" y="1987542"/>
                </a:cubicBezTo>
                <a:cubicBezTo>
                  <a:pt x="1918312" y="1947658"/>
                  <a:pt x="1803576" y="1907774"/>
                  <a:pt x="1689426" y="1863459"/>
                </a:cubicBezTo>
                <a:cubicBezTo>
                  <a:pt x="1689426" y="1863459"/>
                  <a:pt x="1689426" y="1863459"/>
                  <a:pt x="1520249" y="1798463"/>
                </a:cubicBezTo>
                <a:cubicBezTo>
                  <a:pt x="1520249" y="1798463"/>
                  <a:pt x="1520249" y="1798463"/>
                  <a:pt x="1351072" y="1729036"/>
                </a:cubicBezTo>
                <a:cubicBezTo>
                  <a:pt x="1252727" y="1698754"/>
                  <a:pt x="1157894" y="1659608"/>
                  <a:pt x="1059549" y="1614555"/>
                </a:cubicBezTo>
                <a:cubicBezTo>
                  <a:pt x="965303" y="1574671"/>
                  <a:pt x="870470" y="1525186"/>
                  <a:pt x="776223" y="1475700"/>
                </a:cubicBezTo>
                <a:cubicBezTo>
                  <a:pt x="783833" y="1475700"/>
                  <a:pt x="783833" y="1475700"/>
                  <a:pt x="783833" y="1470530"/>
                </a:cubicBezTo>
                <a:cubicBezTo>
                  <a:pt x="752222" y="1455758"/>
                  <a:pt x="717098" y="1440986"/>
                  <a:pt x="685488" y="1430646"/>
                </a:cubicBezTo>
                <a:cubicBezTo>
                  <a:pt x="689586" y="1426214"/>
                  <a:pt x="693684" y="1426214"/>
                  <a:pt x="689586" y="1421045"/>
                </a:cubicBezTo>
                <a:cubicBezTo>
                  <a:pt x="653877" y="1401102"/>
                  <a:pt x="610558" y="1386331"/>
                  <a:pt x="575435" y="1361219"/>
                </a:cubicBezTo>
                <a:cubicBezTo>
                  <a:pt x="578947" y="1361219"/>
                  <a:pt x="587143" y="1361219"/>
                  <a:pt x="590655" y="1361219"/>
                </a:cubicBezTo>
                <a:cubicBezTo>
                  <a:pt x="590655" y="1361219"/>
                  <a:pt x="590655" y="1361219"/>
                  <a:pt x="602948" y="1361219"/>
                </a:cubicBezTo>
                <a:cubicBezTo>
                  <a:pt x="610558" y="1366389"/>
                  <a:pt x="634559" y="1361219"/>
                  <a:pt x="626364" y="1356048"/>
                </a:cubicBezTo>
                <a:cubicBezTo>
                  <a:pt x="626364" y="1356048"/>
                  <a:pt x="626364" y="1356048"/>
                  <a:pt x="598850" y="1336107"/>
                </a:cubicBezTo>
                <a:cubicBezTo>
                  <a:pt x="598850" y="1336107"/>
                  <a:pt x="598850" y="1336107"/>
                  <a:pt x="634559" y="1351617"/>
                </a:cubicBezTo>
                <a:cubicBezTo>
                  <a:pt x="638072" y="1356048"/>
                  <a:pt x="662072" y="1351617"/>
                  <a:pt x="657974" y="1346447"/>
                </a:cubicBezTo>
                <a:cubicBezTo>
                  <a:pt x="630461" y="1331675"/>
                  <a:pt x="602948" y="1316165"/>
                  <a:pt x="575435" y="1301393"/>
                </a:cubicBezTo>
                <a:cubicBezTo>
                  <a:pt x="583045" y="1301393"/>
                  <a:pt x="590655" y="1296962"/>
                  <a:pt x="587143" y="1291792"/>
                </a:cubicBezTo>
                <a:cubicBezTo>
                  <a:pt x="563142" y="1277020"/>
                  <a:pt x="539726" y="1266680"/>
                  <a:pt x="516311" y="1257078"/>
                </a:cubicBezTo>
                <a:cubicBezTo>
                  <a:pt x="523921" y="1251908"/>
                  <a:pt x="528019" y="1251908"/>
                  <a:pt x="528019" y="1246738"/>
                </a:cubicBezTo>
                <a:cubicBezTo>
                  <a:pt x="528019" y="1246738"/>
                  <a:pt x="528019" y="1246738"/>
                  <a:pt x="532116" y="1251908"/>
                </a:cubicBezTo>
                <a:cubicBezTo>
                  <a:pt x="535629" y="1251908"/>
                  <a:pt x="559629" y="1246738"/>
                  <a:pt x="551434" y="1242306"/>
                </a:cubicBezTo>
                <a:cubicBezTo>
                  <a:pt x="543825" y="1237136"/>
                  <a:pt x="532116" y="1226796"/>
                  <a:pt x="523921" y="1222365"/>
                </a:cubicBezTo>
                <a:cubicBezTo>
                  <a:pt x="516311" y="1217194"/>
                  <a:pt x="504603" y="1222365"/>
                  <a:pt x="500506" y="1222365"/>
                </a:cubicBezTo>
                <a:cubicBezTo>
                  <a:pt x="492310" y="1222365"/>
                  <a:pt x="480603" y="1217194"/>
                  <a:pt x="472993" y="1212024"/>
                </a:cubicBezTo>
                <a:cubicBezTo>
                  <a:pt x="472993" y="1212024"/>
                  <a:pt x="472993" y="1212024"/>
                  <a:pt x="472993" y="1207593"/>
                </a:cubicBezTo>
                <a:cubicBezTo>
                  <a:pt x="445480" y="1192082"/>
                  <a:pt x="417381" y="1177311"/>
                  <a:pt x="393965" y="1157368"/>
                </a:cubicBezTo>
                <a:cubicBezTo>
                  <a:pt x="405673" y="1157368"/>
                  <a:pt x="421479" y="1162539"/>
                  <a:pt x="433186" y="1167709"/>
                </a:cubicBezTo>
                <a:cubicBezTo>
                  <a:pt x="472993" y="1192082"/>
                  <a:pt x="516311" y="1207593"/>
                  <a:pt x="555532" y="1226796"/>
                </a:cubicBezTo>
                <a:cubicBezTo>
                  <a:pt x="563142" y="1226796"/>
                  <a:pt x="578947" y="1222365"/>
                  <a:pt x="578947" y="1217194"/>
                </a:cubicBezTo>
                <a:cubicBezTo>
                  <a:pt x="602948" y="1231966"/>
                  <a:pt x="626364" y="1242306"/>
                  <a:pt x="649779" y="1251908"/>
                </a:cubicBezTo>
                <a:cubicBezTo>
                  <a:pt x="649779" y="1251908"/>
                  <a:pt x="649779" y="1251908"/>
                  <a:pt x="653877" y="1251908"/>
                </a:cubicBezTo>
                <a:cubicBezTo>
                  <a:pt x="653877" y="1257078"/>
                  <a:pt x="657974" y="1257078"/>
                  <a:pt x="657974" y="1257078"/>
                </a:cubicBezTo>
                <a:cubicBezTo>
                  <a:pt x="681390" y="1266680"/>
                  <a:pt x="708903" y="1277020"/>
                  <a:pt x="732904" y="1286621"/>
                </a:cubicBezTo>
                <a:cubicBezTo>
                  <a:pt x="736417" y="1291792"/>
                  <a:pt x="763930" y="1286621"/>
                  <a:pt x="756319" y="1281451"/>
                </a:cubicBezTo>
                <a:cubicBezTo>
                  <a:pt x="740514" y="1271849"/>
                  <a:pt x="720611" y="1261510"/>
                  <a:pt x="705391" y="1251908"/>
                </a:cubicBezTo>
                <a:cubicBezTo>
                  <a:pt x="713001" y="1246738"/>
                  <a:pt x="717098" y="1246738"/>
                  <a:pt x="713001" y="1242306"/>
                </a:cubicBezTo>
                <a:cubicBezTo>
                  <a:pt x="697195" y="1226796"/>
                  <a:pt x="681390" y="1217194"/>
                  <a:pt x="665585" y="1207593"/>
                </a:cubicBezTo>
                <a:cubicBezTo>
                  <a:pt x="673780" y="1207593"/>
                  <a:pt x="693684" y="1202422"/>
                  <a:pt x="685488" y="1197252"/>
                </a:cubicBezTo>
                <a:cubicBezTo>
                  <a:pt x="646268" y="1172140"/>
                  <a:pt x="602948" y="1157368"/>
                  <a:pt x="559629" y="1132995"/>
                </a:cubicBezTo>
                <a:cubicBezTo>
                  <a:pt x="559629" y="1132995"/>
                  <a:pt x="555532" y="1132995"/>
                  <a:pt x="551434" y="1132995"/>
                </a:cubicBezTo>
                <a:cubicBezTo>
                  <a:pt x="488798" y="1102713"/>
                  <a:pt x="425576" y="1073169"/>
                  <a:pt x="362354" y="1042887"/>
                </a:cubicBezTo>
                <a:cubicBezTo>
                  <a:pt x="323134" y="1018514"/>
                  <a:pt x="288011" y="993402"/>
                  <a:pt x="248204" y="969029"/>
                </a:cubicBezTo>
                <a:cubicBezTo>
                  <a:pt x="252302" y="969029"/>
                  <a:pt x="252302" y="969029"/>
                  <a:pt x="252302" y="963858"/>
                </a:cubicBezTo>
                <a:cubicBezTo>
                  <a:pt x="252302" y="963858"/>
                  <a:pt x="252302" y="963858"/>
                  <a:pt x="229088" y="951395"/>
                </a:cubicBezTo>
                <a:lnTo>
                  <a:pt x="214962" y="943811"/>
                </a:lnTo>
                <a:lnTo>
                  <a:pt x="224569" y="943270"/>
                </a:lnTo>
                <a:cubicBezTo>
                  <a:pt x="229472" y="942624"/>
                  <a:pt x="234447" y="941331"/>
                  <a:pt x="236497" y="938746"/>
                </a:cubicBezTo>
                <a:cubicBezTo>
                  <a:pt x="264010" y="953518"/>
                  <a:pt x="295621" y="969029"/>
                  <a:pt x="323134" y="983800"/>
                </a:cubicBezTo>
                <a:cubicBezTo>
                  <a:pt x="315524" y="983800"/>
                  <a:pt x="295621" y="988970"/>
                  <a:pt x="303231" y="993402"/>
                </a:cubicBezTo>
                <a:cubicBezTo>
                  <a:pt x="303231" y="993402"/>
                  <a:pt x="303231" y="993402"/>
                  <a:pt x="374062" y="1028115"/>
                </a:cubicBezTo>
                <a:cubicBezTo>
                  <a:pt x="378160" y="1033286"/>
                  <a:pt x="386356" y="1028115"/>
                  <a:pt x="393965" y="1028115"/>
                </a:cubicBezTo>
                <a:cubicBezTo>
                  <a:pt x="393965" y="1028115"/>
                  <a:pt x="393965" y="1028115"/>
                  <a:pt x="398064" y="1028115"/>
                </a:cubicBezTo>
                <a:cubicBezTo>
                  <a:pt x="402161" y="1033286"/>
                  <a:pt x="409771" y="1028115"/>
                  <a:pt x="413868" y="1028115"/>
                </a:cubicBezTo>
                <a:cubicBezTo>
                  <a:pt x="413868" y="1028115"/>
                  <a:pt x="413868" y="1028115"/>
                  <a:pt x="417381" y="1028115"/>
                </a:cubicBezTo>
                <a:cubicBezTo>
                  <a:pt x="445480" y="1042887"/>
                  <a:pt x="472993" y="1053227"/>
                  <a:pt x="504603" y="1062829"/>
                </a:cubicBezTo>
                <a:cubicBezTo>
                  <a:pt x="504603" y="1067999"/>
                  <a:pt x="508116" y="1062829"/>
                  <a:pt x="512213" y="1062829"/>
                </a:cubicBezTo>
                <a:cubicBezTo>
                  <a:pt x="528019" y="1073169"/>
                  <a:pt x="543825" y="1082771"/>
                  <a:pt x="551434" y="1087941"/>
                </a:cubicBezTo>
                <a:cubicBezTo>
                  <a:pt x="559629" y="1093112"/>
                  <a:pt x="583045" y="1082771"/>
                  <a:pt x="575435" y="1082771"/>
                </a:cubicBezTo>
                <a:cubicBezTo>
                  <a:pt x="559629" y="1073169"/>
                  <a:pt x="535629" y="1058398"/>
                  <a:pt x="512213" y="1042887"/>
                </a:cubicBezTo>
                <a:cubicBezTo>
                  <a:pt x="523921" y="1053227"/>
                  <a:pt x="539726" y="1058398"/>
                  <a:pt x="555532" y="1062829"/>
                </a:cubicBezTo>
                <a:cubicBezTo>
                  <a:pt x="559629" y="1062829"/>
                  <a:pt x="583045" y="1062829"/>
                  <a:pt x="575435" y="1053227"/>
                </a:cubicBezTo>
                <a:cubicBezTo>
                  <a:pt x="559629" y="1042887"/>
                  <a:pt x="520409" y="1028115"/>
                  <a:pt x="492310" y="1013344"/>
                </a:cubicBezTo>
                <a:cubicBezTo>
                  <a:pt x="504603" y="1018514"/>
                  <a:pt x="516311" y="1018514"/>
                  <a:pt x="528019" y="1018514"/>
                </a:cubicBezTo>
                <a:cubicBezTo>
                  <a:pt x="539726" y="1028115"/>
                  <a:pt x="551434" y="1033286"/>
                  <a:pt x="567240" y="1042887"/>
                </a:cubicBezTo>
                <a:cubicBezTo>
                  <a:pt x="567240" y="1042887"/>
                  <a:pt x="567240" y="1042887"/>
                  <a:pt x="610558" y="1067999"/>
                </a:cubicBezTo>
                <a:cubicBezTo>
                  <a:pt x="626364" y="1078339"/>
                  <a:pt x="642169" y="1087941"/>
                  <a:pt x="657974" y="1097543"/>
                </a:cubicBezTo>
                <a:cubicBezTo>
                  <a:pt x="665585" y="1102713"/>
                  <a:pt x="685488" y="1093112"/>
                  <a:pt x="681390" y="1087941"/>
                </a:cubicBezTo>
                <a:cubicBezTo>
                  <a:pt x="642169" y="1062829"/>
                  <a:pt x="602948" y="1042887"/>
                  <a:pt x="567240" y="1018514"/>
                </a:cubicBezTo>
                <a:cubicBezTo>
                  <a:pt x="563142" y="1018514"/>
                  <a:pt x="559629" y="1013344"/>
                  <a:pt x="555532" y="1013344"/>
                </a:cubicBezTo>
                <a:cubicBezTo>
                  <a:pt x="559629" y="1013344"/>
                  <a:pt x="559629" y="1013344"/>
                  <a:pt x="559629" y="1008173"/>
                </a:cubicBezTo>
                <a:cubicBezTo>
                  <a:pt x="535629" y="993402"/>
                  <a:pt x="508116" y="978630"/>
                  <a:pt x="488798" y="963858"/>
                </a:cubicBezTo>
                <a:cubicBezTo>
                  <a:pt x="488798" y="958688"/>
                  <a:pt x="484700" y="958688"/>
                  <a:pt x="484700" y="958688"/>
                </a:cubicBezTo>
                <a:cubicBezTo>
                  <a:pt x="484700" y="958688"/>
                  <a:pt x="484700" y="958688"/>
                  <a:pt x="476505" y="953518"/>
                </a:cubicBezTo>
                <a:lnTo>
                  <a:pt x="476505" y="949086"/>
                </a:lnTo>
                <a:cubicBezTo>
                  <a:pt x="476505" y="949086"/>
                  <a:pt x="476505" y="949086"/>
                  <a:pt x="472993" y="949086"/>
                </a:cubicBezTo>
                <a:cubicBezTo>
                  <a:pt x="484700" y="949086"/>
                  <a:pt x="496408" y="943916"/>
                  <a:pt x="492310" y="943916"/>
                </a:cubicBezTo>
                <a:cubicBezTo>
                  <a:pt x="468895" y="929145"/>
                  <a:pt x="445480" y="914373"/>
                  <a:pt x="417381" y="904032"/>
                </a:cubicBezTo>
                <a:cubicBezTo>
                  <a:pt x="417381" y="898862"/>
                  <a:pt x="405673" y="898862"/>
                  <a:pt x="398064" y="904032"/>
                </a:cubicBezTo>
                <a:cubicBezTo>
                  <a:pt x="347135" y="874489"/>
                  <a:pt x="288011" y="849377"/>
                  <a:pt x="240594" y="844207"/>
                </a:cubicBezTo>
                <a:cubicBezTo>
                  <a:pt x="236497" y="844207"/>
                  <a:pt x="216593" y="849377"/>
                  <a:pt x="224789" y="854548"/>
                </a:cubicBezTo>
                <a:cubicBezTo>
                  <a:pt x="224789" y="854548"/>
                  <a:pt x="244106" y="864148"/>
                  <a:pt x="264010" y="874489"/>
                </a:cubicBezTo>
                <a:cubicBezTo>
                  <a:pt x="264010" y="878920"/>
                  <a:pt x="264010" y="878920"/>
                  <a:pt x="264010" y="878920"/>
                </a:cubicBezTo>
                <a:cubicBezTo>
                  <a:pt x="264010" y="878920"/>
                  <a:pt x="264010" y="878920"/>
                  <a:pt x="299718" y="894431"/>
                </a:cubicBezTo>
                <a:cubicBezTo>
                  <a:pt x="311426" y="904032"/>
                  <a:pt x="319036" y="909203"/>
                  <a:pt x="327231" y="909203"/>
                </a:cubicBezTo>
                <a:cubicBezTo>
                  <a:pt x="323134" y="914373"/>
                  <a:pt x="319036" y="914373"/>
                  <a:pt x="319036" y="914373"/>
                </a:cubicBezTo>
                <a:cubicBezTo>
                  <a:pt x="311426" y="914373"/>
                  <a:pt x="303231" y="914373"/>
                  <a:pt x="291523" y="914373"/>
                </a:cubicBezTo>
                <a:cubicBezTo>
                  <a:pt x="291523" y="909203"/>
                  <a:pt x="291523" y="914373"/>
                  <a:pt x="288011" y="914373"/>
                </a:cubicBezTo>
                <a:cubicBezTo>
                  <a:pt x="216593" y="869319"/>
                  <a:pt x="145762" y="829435"/>
                  <a:pt x="74930" y="785120"/>
                </a:cubicBezTo>
                <a:cubicBezTo>
                  <a:pt x="63222" y="779950"/>
                  <a:pt x="51514" y="779950"/>
                  <a:pt x="39806" y="774779"/>
                </a:cubicBezTo>
                <a:cubicBezTo>
                  <a:pt x="35709" y="774779"/>
                  <a:pt x="35709" y="770349"/>
                  <a:pt x="31611" y="770349"/>
                </a:cubicBezTo>
                <a:cubicBezTo>
                  <a:pt x="43319" y="774779"/>
                  <a:pt x="55612" y="779950"/>
                  <a:pt x="67320" y="779950"/>
                </a:cubicBezTo>
                <a:cubicBezTo>
                  <a:pt x="55612" y="774779"/>
                  <a:pt x="43319" y="770349"/>
                  <a:pt x="35709" y="760008"/>
                </a:cubicBezTo>
                <a:cubicBezTo>
                  <a:pt x="31611" y="765178"/>
                  <a:pt x="27513" y="765178"/>
                  <a:pt x="27513" y="765178"/>
                </a:cubicBezTo>
                <a:cubicBezTo>
                  <a:pt x="19903" y="760008"/>
                  <a:pt x="12293" y="750406"/>
                  <a:pt x="0" y="745236"/>
                </a:cubicBezTo>
                <a:cubicBezTo>
                  <a:pt x="4098" y="740066"/>
                  <a:pt x="8195" y="734896"/>
                  <a:pt x="8195" y="730464"/>
                </a:cubicBezTo>
                <a:cubicBezTo>
                  <a:pt x="15806" y="734896"/>
                  <a:pt x="27513" y="734896"/>
                  <a:pt x="31611" y="730464"/>
                </a:cubicBezTo>
                <a:cubicBezTo>
                  <a:pt x="59124" y="745236"/>
                  <a:pt x="86638" y="754838"/>
                  <a:pt x="114736" y="770349"/>
                </a:cubicBezTo>
                <a:cubicBezTo>
                  <a:pt x="118248" y="774779"/>
                  <a:pt x="142249" y="770349"/>
                  <a:pt x="138152" y="765178"/>
                </a:cubicBezTo>
                <a:cubicBezTo>
                  <a:pt x="102443" y="745236"/>
                  <a:pt x="67320" y="725294"/>
                  <a:pt x="31611" y="710523"/>
                </a:cubicBezTo>
                <a:cubicBezTo>
                  <a:pt x="43319" y="715692"/>
                  <a:pt x="59124" y="720124"/>
                  <a:pt x="74930" y="725294"/>
                </a:cubicBezTo>
                <a:cubicBezTo>
                  <a:pt x="79027" y="730464"/>
                  <a:pt x="86638" y="725294"/>
                  <a:pt x="94833" y="725294"/>
                </a:cubicBezTo>
                <a:cubicBezTo>
                  <a:pt x="94833" y="725294"/>
                  <a:pt x="94833" y="725294"/>
                  <a:pt x="185568" y="760008"/>
                </a:cubicBezTo>
                <a:cubicBezTo>
                  <a:pt x="189080" y="760008"/>
                  <a:pt x="197276" y="760008"/>
                  <a:pt x="200788" y="760008"/>
                </a:cubicBezTo>
                <a:cubicBezTo>
                  <a:pt x="200788" y="760008"/>
                  <a:pt x="200788" y="760008"/>
                  <a:pt x="224789" y="774779"/>
                </a:cubicBezTo>
                <a:cubicBezTo>
                  <a:pt x="220691" y="774779"/>
                  <a:pt x="216593" y="774779"/>
                  <a:pt x="220691" y="779950"/>
                </a:cubicBezTo>
                <a:cubicBezTo>
                  <a:pt x="252302" y="805062"/>
                  <a:pt x="279815" y="819833"/>
                  <a:pt x="311426" y="834605"/>
                </a:cubicBezTo>
                <a:cubicBezTo>
                  <a:pt x="382257" y="894431"/>
                  <a:pt x="480603" y="923975"/>
                  <a:pt x="563142" y="949086"/>
                </a:cubicBezTo>
                <a:cubicBezTo>
                  <a:pt x="598850" y="969029"/>
                  <a:pt x="634559" y="988970"/>
                  <a:pt x="673780" y="998572"/>
                </a:cubicBezTo>
                <a:cubicBezTo>
                  <a:pt x="677878" y="998572"/>
                  <a:pt x="701293" y="993402"/>
                  <a:pt x="697195" y="988970"/>
                </a:cubicBezTo>
                <a:cubicBezTo>
                  <a:pt x="687537" y="979000"/>
                  <a:pt x="675683" y="970137"/>
                  <a:pt x="663316" y="962566"/>
                </a:cubicBezTo>
                <a:lnTo>
                  <a:pt x="636057" y="948808"/>
                </a:lnTo>
                <a:lnTo>
                  <a:pt x="651974" y="945855"/>
                </a:lnTo>
                <a:cubicBezTo>
                  <a:pt x="657828" y="943916"/>
                  <a:pt x="661780" y="941331"/>
                  <a:pt x="657974" y="938746"/>
                </a:cubicBezTo>
                <a:cubicBezTo>
                  <a:pt x="618754" y="918805"/>
                  <a:pt x="578947" y="894431"/>
                  <a:pt x="539726" y="878920"/>
                </a:cubicBezTo>
                <a:cubicBezTo>
                  <a:pt x="520409" y="864148"/>
                  <a:pt x="500506" y="849377"/>
                  <a:pt x="480603" y="839776"/>
                </a:cubicBezTo>
                <a:cubicBezTo>
                  <a:pt x="512213" y="849377"/>
                  <a:pt x="543825" y="864148"/>
                  <a:pt x="575435" y="874489"/>
                </a:cubicBezTo>
                <a:cubicBezTo>
                  <a:pt x="587143" y="878920"/>
                  <a:pt x="598850" y="884091"/>
                  <a:pt x="614656" y="889261"/>
                </a:cubicBezTo>
                <a:cubicBezTo>
                  <a:pt x="614656" y="889261"/>
                  <a:pt x="618754" y="889261"/>
                  <a:pt x="622266" y="889261"/>
                </a:cubicBezTo>
                <a:cubicBezTo>
                  <a:pt x="622266" y="889261"/>
                  <a:pt x="622266" y="889261"/>
                  <a:pt x="630461" y="889261"/>
                </a:cubicBezTo>
                <a:cubicBezTo>
                  <a:pt x="638072" y="894431"/>
                  <a:pt x="662072" y="884091"/>
                  <a:pt x="649779" y="884091"/>
                </a:cubicBezTo>
                <a:cubicBezTo>
                  <a:pt x="642169" y="881506"/>
                  <a:pt x="633389" y="877812"/>
                  <a:pt x="624534" y="874120"/>
                </a:cubicBezTo>
                <a:lnTo>
                  <a:pt x="611588" y="869094"/>
                </a:lnTo>
                <a:lnTo>
                  <a:pt x="624901" y="866180"/>
                </a:lnTo>
                <a:cubicBezTo>
                  <a:pt x="630315" y="864333"/>
                  <a:pt x="634267" y="861933"/>
                  <a:pt x="630461" y="859717"/>
                </a:cubicBezTo>
                <a:cubicBezTo>
                  <a:pt x="638072" y="859717"/>
                  <a:pt x="646268" y="864148"/>
                  <a:pt x="653877" y="864148"/>
                </a:cubicBezTo>
                <a:cubicBezTo>
                  <a:pt x="653877" y="864148"/>
                  <a:pt x="677878" y="859717"/>
                  <a:pt x="673780" y="854548"/>
                </a:cubicBezTo>
                <a:cubicBezTo>
                  <a:pt x="662072" y="844207"/>
                  <a:pt x="646268" y="834605"/>
                  <a:pt x="630461" y="824265"/>
                </a:cubicBezTo>
                <a:cubicBezTo>
                  <a:pt x="634559" y="824265"/>
                  <a:pt x="634559" y="824265"/>
                  <a:pt x="630461" y="819833"/>
                </a:cubicBezTo>
                <a:cubicBezTo>
                  <a:pt x="630461" y="819833"/>
                  <a:pt x="630461" y="819833"/>
                  <a:pt x="610558" y="805062"/>
                </a:cubicBezTo>
                <a:cubicBezTo>
                  <a:pt x="618754" y="809493"/>
                  <a:pt x="630461" y="809493"/>
                  <a:pt x="638072" y="809493"/>
                </a:cubicBezTo>
                <a:cubicBezTo>
                  <a:pt x="642169" y="809493"/>
                  <a:pt x="665585" y="809493"/>
                  <a:pt x="657974" y="805062"/>
                </a:cubicBezTo>
                <a:cubicBezTo>
                  <a:pt x="622266" y="785120"/>
                  <a:pt x="575435" y="770349"/>
                  <a:pt x="539726" y="745236"/>
                </a:cubicBezTo>
                <a:lnTo>
                  <a:pt x="542730" y="740816"/>
                </a:lnTo>
                <a:lnTo>
                  <a:pt x="598850" y="754838"/>
                </a:lnTo>
                <a:cubicBezTo>
                  <a:pt x="602948" y="760008"/>
                  <a:pt x="626364" y="754838"/>
                  <a:pt x="618754" y="750406"/>
                </a:cubicBezTo>
                <a:cubicBezTo>
                  <a:pt x="614656" y="745236"/>
                  <a:pt x="610558" y="740066"/>
                  <a:pt x="602948" y="740066"/>
                </a:cubicBezTo>
                <a:cubicBezTo>
                  <a:pt x="618754" y="745236"/>
                  <a:pt x="638072" y="750406"/>
                  <a:pt x="653877" y="750406"/>
                </a:cubicBezTo>
                <a:cubicBezTo>
                  <a:pt x="657974" y="750406"/>
                  <a:pt x="681390" y="750406"/>
                  <a:pt x="673780" y="740066"/>
                </a:cubicBezTo>
                <a:cubicBezTo>
                  <a:pt x="673780" y="740066"/>
                  <a:pt x="673780" y="740066"/>
                  <a:pt x="665585" y="734896"/>
                </a:cubicBezTo>
                <a:cubicBezTo>
                  <a:pt x="673780" y="734896"/>
                  <a:pt x="689586" y="730464"/>
                  <a:pt x="685488" y="730464"/>
                </a:cubicBezTo>
                <a:cubicBezTo>
                  <a:pt x="649779" y="710523"/>
                  <a:pt x="614656" y="700182"/>
                  <a:pt x="583045" y="680240"/>
                </a:cubicBezTo>
                <a:cubicBezTo>
                  <a:pt x="590655" y="680240"/>
                  <a:pt x="606461" y="675809"/>
                  <a:pt x="598850" y="670639"/>
                </a:cubicBezTo>
                <a:cubicBezTo>
                  <a:pt x="598850" y="670639"/>
                  <a:pt x="598850" y="670639"/>
                  <a:pt x="590655" y="665468"/>
                </a:cubicBezTo>
                <a:cubicBezTo>
                  <a:pt x="614656" y="675809"/>
                  <a:pt x="638072" y="685411"/>
                  <a:pt x="665585" y="685411"/>
                </a:cubicBezTo>
                <a:cubicBezTo>
                  <a:pt x="669682" y="690581"/>
                  <a:pt x="693684" y="680240"/>
                  <a:pt x="685488" y="680240"/>
                </a:cubicBezTo>
                <a:cubicBezTo>
                  <a:pt x="622266" y="650697"/>
                  <a:pt x="551434" y="635925"/>
                  <a:pt x="496408" y="590871"/>
                </a:cubicBezTo>
                <a:cubicBezTo>
                  <a:pt x="543825" y="610813"/>
                  <a:pt x="587143" y="641096"/>
                  <a:pt x="638072" y="655867"/>
                </a:cubicBezTo>
                <a:cubicBezTo>
                  <a:pt x="638072" y="655867"/>
                  <a:pt x="646268" y="650697"/>
                  <a:pt x="653877" y="650697"/>
                </a:cubicBezTo>
                <a:cubicBezTo>
                  <a:pt x="669682" y="655867"/>
                  <a:pt x="685488" y="665468"/>
                  <a:pt x="701293" y="670639"/>
                </a:cubicBezTo>
                <a:cubicBezTo>
                  <a:pt x="705391" y="670639"/>
                  <a:pt x="717098" y="670639"/>
                  <a:pt x="720611" y="665468"/>
                </a:cubicBezTo>
                <a:cubicBezTo>
                  <a:pt x="736417" y="675809"/>
                  <a:pt x="748710" y="680240"/>
                  <a:pt x="763930" y="690581"/>
                </a:cubicBezTo>
                <a:cubicBezTo>
                  <a:pt x="772125" y="690581"/>
                  <a:pt x="792028" y="685411"/>
                  <a:pt x="787931" y="680240"/>
                </a:cubicBezTo>
                <a:cubicBezTo>
                  <a:pt x="768027" y="670639"/>
                  <a:pt x="752222" y="660298"/>
                  <a:pt x="732904" y="650697"/>
                </a:cubicBezTo>
                <a:cubicBezTo>
                  <a:pt x="740514" y="650697"/>
                  <a:pt x="748710" y="645527"/>
                  <a:pt x="744612" y="645527"/>
                </a:cubicBezTo>
                <a:cubicBezTo>
                  <a:pt x="662072" y="605643"/>
                  <a:pt x="578947" y="581270"/>
                  <a:pt x="500506" y="531784"/>
                </a:cubicBezTo>
                <a:cubicBezTo>
                  <a:pt x="555532" y="546556"/>
                  <a:pt x="618754" y="590871"/>
                  <a:pt x="677878" y="610813"/>
                </a:cubicBezTo>
                <a:cubicBezTo>
                  <a:pt x="681390" y="610813"/>
                  <a:pt x="705391" y="605643"/>
                  <a:pt x="697195" y="601211"/>
                </a:cubicBezTo>
                <a:cubicBezTo>
                  <a:pt x="662072" y="581270"/>
                  <a:pt x="622266" y="566498"/>
                  <a:pt x="583045" y="546556"/>
                </a:cubicBezTo>
                <a:cubicBezTo>
                  <a:pt x="630461" y="561328"/>
                  <a:pt x="677878" y="590871"/>
                  <a:pt x="720611" y="601211"/>
                </a:cubicBezTo>
                <a:cubicBezTo>
                  <a:pt x="724709" y="601211"/>
                  <a:pt x="748710" y="596041"/>
                  <a:pt x="740514" y="596041"/>
                </a:cubicBezTo>
                <a:cubicBezTo>
                  <a:pt x="677878" y="561328"/>
                  <a:pt x="614656" y="531784"/>
                  <a:pt x="555532" y="497070"/>
                </a:cubicBezTo>
                <a:cubicBezTo>
                  <a:pt x="555532" y="491900"/>
                  <a:pt x="555532" y="491900"/>
                  <a:pt x="555532" y="491900"/>
                </a:cubicBezTo>
                <a:cubicBezTo>
                  <a:pt x="555532" y="491900"/>
                  <a:pt x="555532" y="491900"/>
                  <a:pt x="559629" y="497070"/>
                </a:cubicBezTo>
                <a:cubicBezTo>
                  <a:pt x="606461" y="526613"/>
                  <a:pt x="657974" y="546556"/>
                  <a:pt x="708903" y="566498"/>
                </a:cubicBezTo>
                <a:cubicBezTo>
                  <a:pt x="717098" y="570930"/>
                  <a:pt x="736417" y="561328"/>
                  <a:pt x="732904" y="561328"/>
                </a:cubicBezTo>
                <a:cubicBezTo>
                  <a:pt x="732904" y="561328"/>
                  <a:pt x="732904" y="561328"/>
                  <a:pt x="724709" y="561328"/>
                </a:cubicBezTo>
                <a:cubicBezTo>
                  <a:pt x="736417" y="561328"/>
                  <a:pt x="748710" y="551726"/>
                  <a:pt x="740514" y="551726"/>
                </a:cubicBezTo>
                <a:cubicBezTo>
                  <a:pt x="736417" y="546556"/>
                  <a:pt x="720611" y="541385"/>
                  <a:pt x="705391" y="536215"/>
                </a:cubicBezTo>
                <a:cubicBezTo>
                  <a:pt x="717098" y="536215"/>
                  <a:pt x="728807" y="531784"/>
                  <a:pt x="724709" y="526613"/>
                </a:cubicBezTo>
                <a:cubicBezTo>
                  <a:pt x="724709" y="526613"/>
                  <a:pt x="724709" y="526613"/>
                  <a:pt x="681390" y="506672"/>
                </a:cubicBezTo>
                <a:cubicBezTo>
                  <a:pt x="689586" y="506672"/>
                  <a:pt x="697195" y="501502"/>
                  <a:pt x="693684" y="501502"/>
                </a:cubicBezTo>
                <a:cubicBezTo>
                  <a:pt x="610558" y="441676"/>
                  <a:pt x="523921" y="392191"/>
                  <a:pt x="437284" y="337535"/>
                </a:cubicBezTo>
                <a:cubicBezTo>
                  <a:pt x="441382" y="337535"/>
                  <a:pt x="441382" y="337535"/>
                  <a:pt x="437284" y="333104"/>
                </a:cubicBezTo>
                <a:cubicBezTo>
                  <a:pt x="437284" y="333104"/>
                  <a:pt x="437284" y="333104"/>
                  <a:pt x="366452" y="293220"/>
                </a:cubicBezTo>
                <a:cubicBezTo>
                  <a:pt x="366452" y="293220"/>
                  <a:pt x="366452" y="293220"/>
                  <a:pt x="350647" y="278448"/>
                </a:cubicBezTo>
                <a:cubicBezTo>
                  <a:pt x="374062" y="293220"/>
                  <a:pt x="393965" y="302822"/>
                  <a:pt x="417381" y="313162"/>
                </a:cubicBezTo>
                <a:cubicBezTo>
                  <a:pt x="425576" y="317594"/>
                  <a:pt x="445480" y="313162"/>
                  <a:pt x="441382" y="307992"/>
                </a:cubicBezTo>
                <a:cubicBezTo>
                  <a:pt x="398064" y="288050"/>
                  <a:pt x="354745" y="262938"/>
                  <a:pt x="319036" y="228224"/>
                </a:cubicBezTo>
                <a:cubicBezTo>
                  <a:pt x="313329" y="221023"/>
                  <a:pt x="300706" y="224623"/>
                  <a:pt x="296480" y="229055"/>
                </a:cubicBezTo>
                <a:lnTo>
                  <a:pt x="295990" y="231531"/>
                </a:lnTo>
                <a:lnTo>
                  <a:pt x="292328" y="229701"/>
                </a:lnTo>
                <a:cubicBezTo>
                  <a:pt x="284937" y="226008"/>
                  <a:pt x="270156" y="218623"/>
                  <a:pt x="240594" y="203851"/>
                </a:cubicBezTo>
                <a:cubicBezTo>
                  <a:pt x="248204" y="203851"/>
                  <a:pt x="256399" y="198680"/>
                  <a:pt x="252302" y="198680"/>
                </a:cubicBezTo>
                <a:cubicBezTo>
                  <a:pt x="252302" y="198680"/>
                  <a:pt x="252302" y="198680"/>
                  <a:pt x="248204" y="198680"/>
                </a:cubicBezTo>
                <a:cubicBezTo>
                  <a:pt x="252302" y="193510"/>
                  <a:pt x="252302" y="193510"/>
                  <a:pt x="248204" y="193510"/>
                </a:cubicBezTo>
                <a:cubicBezTo>
                  <a:pt x="248204" y="193510"/>
                  <a:pt x="248204" y="193510"/>
                  <a:pt x="240594" y="188341"/>
                </a:cubicBezTo>
                <a:cubicBezTo>
                  <a:pt x="248204" y="188341"/>
                  <a:pt x="259911" y="183909"/>
                  <a:pt x="256399" y="183909"/>
                </a:cubicBezTo>
                <a:cubicBezTo>
                  <a:pt x="240594" y="173569"/>
                  <a:pt x="224789" y="163967"/>
                  <a:pt x="208983" y="153627"/>
                </a:cubicBezTo>
                <a:cubicBezTo>
                  <a:pt x="213081" y="153627"/>
                  <a:pt x="213081" y="153627"/>
                  <a:pt x="216593" y="153627"/>
                </a:cubicBezTo>
                <a:cubicBezTo>
                  <a:pt x="216593" y="153627"/>
                  <a:pt x="216593" y="153627"/>
                  <a:pt x="268107" y="188341"/>
                </a:cubicBezTo>
                <a:cubicBezTo>
                  <a:pt x="272205" y="188341"/>
                  <a:pt x="283913" y="188341"/>
                  <a:pt x="288011" y="183909"/>
                </a:cubicBezTo>
                <a:cubicBezTo>
                  <a:pt x="338939" y="208282"/>
                  <a:pt x="386356" y="242996"/>
                  <a:pt x="433186" y="273278"/>
                </a:cubicBezTo>
                <a:cubicBezTo>
                  <a:pt x="441382" y="278448"/>
                  <a:pt x="461285" y="268108"/>
                  <a:pt x="457187" y="268108"/>
                </a:cubicBezTo>
                <a:cubicBezTo>
                  <a:pt x="402161" y="233395"/>
                  <a:pt x="354745" y="198680"/>
                  <a:pt x="295621" y="168398"/>
                </a:cubicBezTo>
                <a:cubicBezTo>
                  <a:pt x="291523" y="168398"/>
                  <a:pt x="283913" y="168398"/>
                  <a:pt x="279815" y="173569"/>
                </a:cubicBezTo>
                <a:cubicBezTo>
                  <a:pt x="256399" y="158797"/>
                  <a:pt x="236497" y="144025"/>
                  <a:pt x="216593" y="134423"/>
                </a:cubicBezTo>
                <a:cubicBezTo>
                  <a:pt x="216593" y="129253"/>
                  <a:pt x="220691" y="124083"/>
                  <a:pt x="216593" y="124083"/>
                </a:cubicBezTo>
                <a:cubicBezTo>
                  <a:pt x="213081" y="114482"/>
                  <a:pt x="208983" y="104142"/>
                  <a:pt x="204886" y="98971"/>
                </a:cubicBezTo>
                <a:cubicBezTo>
                  <a:pt x="208983" y="98971"/>
                  <a:pt x="216593" y="104142"/>
                  <a:pt x="220691" y="104142"/>
                </a:cubicBezTo>
                <a:cubicBezTo>
                  <a:pt x="228886" y="109312"/>
                  <a:pt x="252302" y="104142"/>
                  <a:pt x="244106" y="98971"/>
                </a:cubicBezTo>
                <a:cubicBezTo>
                  <a:pt x="232399" y="89370"/>
                  <a:pt x="220691" y="84199"/>
                  <a:pt x="213081" y="79029"/>
                </a:cubicBezTo>
                <a:cubicBezTo>
                  <a:pt x="213081" y="79029"/>
                  <a:pt x="213081" y="79029"/>
                  <a:pt x="228886" y="19942"/>
                </a:cubicBezTo>
                <a:cubicBezTo>
                  <a:pt x="236497" y="24374"/>
                  <a:pt x="244106" y="29544"/>
                  <a:pt x="252302" y="34714"/>
                </a:cubicBezTo>
                <a:cubicBezTo>
                  <a:pt x="259911" y="34714"/>
                  <a:pt x="283913" y="29544"/>
                  <a:pt x="275717" y="24374"/>
                </a:cubicBezTo>
                <a:cubicBezTo>
                  <a:pt x="275717" y="24374"/>
                  <a:pt x="275717" y="24374"/>
                  <a:pt x="236497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B48468-5906-4755-B570-B4808C017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96" y="20781"/>
            <a:ext cx="2889504" cy="4551219"/>
          </a:xfrm>
          <a:custGeom>
            <a:avLst/>
            <a:gdLst>
              <a:gd name="connsiteX0" fmla="*/ 0 w 2889504"/>
              <a:gd name="connsiteY0" fmla="*/ 0 h 4551219"/>
              <a:gd name="connsiteX1" fmla="*/ 2889504 w 2889504"/>
              <a:gd name="connsiteY1" fmla="*/ 0 h 4551219"/>
              <a:gd name="connsiteX2" fmla="*/ 2889504 w 2889504"/>
              <a:gd name="connsiteY2" fmla="*/ 4551219 h 4551219"/>
              <a:gd name="connsiteX3" fmla="*/ 0 w 2889504"/>
              <a:gd name="connsiteY3" fmla="*/ 4551219 h 455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4551219">
                <a:moveTo>
                  <a:pt x="0" y="0"/>
                </a:moveTo>
                <a:lnTo>
                  <a:pt x="2889504" y="0"/>
                </a:lnTo>
                <a:lnTo>
                  <a:pt x="2889504" y="4551219"/>
                </a:lnTo>
                <a:lnTo>
                  <a:pt x="0" y="45512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A7171A-7DCB-46F8-B84D-2C366B393E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095" y="4773168"/>
            <a:ext cx="2889504" cy="2084832"/>
          </a:xfrm>
          <a:custGeom>
            <a:avLst/>
            <a:gdLst>
              <a:gd name="connsiteX0" fmla="*/ 0 w 2889504"/>
              <a:gd name="connsiteY0" fmla="*/ 0 h 2084832"/>
              <a:gd name="connsiteX1" fmla="*/ 2889504 w 2889504"/>
              <a:gd name="connsiteY1" fmla="*/ 0 h 2084832"/>
              <a:gd name="connsiteX2" fmla="*/ 2889504 w 2889504"/>
              <a:gd name="connsiteY2" fmla="*/ 2084832 h 2084832"/>
              <a:gd name="connsiteX3" fmla="*/ 0 w 2889504"/>
              <a:gd name="connsiteY3" fmla="*/ 2084832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2084832">
                <a:moveTo>
                  <a:pt x="0" y="0"/>
                </a:moveTo>
                <a:lnTo>
                  <a:pt x="2889504" y="0"/>
                </a:lnTo>
                <a:lnTo>
                  <a:pt x="2889504" y="2084832"/>
                </a:lnTo>
                <a:lnTo>
                  <a:pt x="0" y="2084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46BFF9-C5F3-4C68-A87A-B82E4965B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8517" y="0"/>
            <a:ext cx="2889504" cy="2084832"/>
          </a:xfrm>
          <a:custGeom>
            <a:avLst/>
            <a:gdLst>
              <a:gd name="connsiteX0" fmla="*/ 0 w 2889504"/>
              <a:gd name="connsiteY0" fmla="*/ 0 h 2084832"/>
              <a:gd name="connsiteX1" fmla="*/ 2889504 w 2889504"/>
              <a:gd name="connsiteY1" fmla="*/ 0 h 2084832"/>
              <a:gd name="connsiteX2" fmla="*/ 2889504 w 2889504"/>
              <a:gd name="connsiteY2" fmla="*/ 2084832 h 2084832"/>
              <a:gd name="connsiteX3" fmla="*/ 0 w 2889504"/>
              <a:gd name="connsiteY3" fmla="*/ 2084832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2084832">
                <a:moveTo>
                  <a:pt x="0" y="0"/>
                </a:moveTo>
                <a:lnTo>
                  <a:pt x="2889504" y="0"/>
                </a:lnTo>
                <a:lnTo>
                  <a:pt x="2889504" y="2084832"/>
                </a:lnTo>
                <a:lnTo>
                  <a:pt x="0" y="2084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4ADC20-75B4-4674-A2A3-DCBD047EB3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8518" y="2306781"/>
            <a:ext cx="2889504" cy="4551219"/>
          </a:xfrm>
          <a:custGeom>
            <a:avLst/>
            <a:gdLst>
              <a:gd name="connsiteX0" fmla="*/ 0 w 2889504"/>
              <a:gd name="connsiteY0" fmla="*/ 0 h 4551219"/>
              <a:gd name="connsiteX1" fmla="*/ 2889504 w 2889504"/>
              <a:gd name="connsiteY1" fmla="*/ 0 h 4551219"/>
              <a:gd name="connsiteX2" fmla="*/ 2889504 w 2889504"/>
              <a:gd name="connsiteY2" fmla="*/ 4551219 h 4551219"/>
              <a:gd name="connsiteX3" fmla="*/ 0 w 2889504"/>
              <a:gd name="connsiteY3" fmla="*/ 4551219 h 455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4551219">
                <a:moveTo>
                  <a:pt x="0" y="0"/>
                </a:moveTo>
                <a:lnTo>
                  <a:pt x="2889504" y="0"/>
                </a:lnTo>
                <a:lnTo>
                  <a:pt x="2889504" y="4551219"/>
                </a:lnTo>
                <a:lnTo>
                  <a:pt x="0" y="45512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E69E7D-1883-49F2-BD0C-88518FF30B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1503"/>
            <a:ext cx="3206496" cy="3206496"/>
          </a:xfrm>
          <a:custGeom>
            <a:avLst/>
            <a:gdLst>
              <a:gd name="connsiteX0" fmla="*/ 0 w 3206496"/>
              <a:gd name="connsiteY0" fmla="*/ 0 h 3206496"/>
              <a:gd name="connsiteX1" fmla="*/ 3206496 w 3206496"/>
              <a:gd name="connsiteY1" fmla="*/ 0 h 3206496"/>
              <a:gd name="connsiteX2" fmla="*/ 3206496 w 3206496"/>
              <a:gd name="connsiteY2" fmla="*/ 3206496 h 3206496"/>
              <a:gd name="connsiteX3" fmla="*/ 0 w 3206496"/>
              <a:gd name="connsiteY3" fmla="*/ 3206496 h 32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496" h="3206496">
                <a:moveTo>
                  <a:pt x="0" y="0"/>
                </a:moveTo>
                <a:lnTo>
                  <a:pt x="3206496" y="0"/>
                </a:lnTo>
                <a:lnTo>
                  <a:pt x="3206496" y="3206496"/>
                </a:lnTo>
                <a:lnTo>
                  <a:pt x="0" y="32064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449ABF-44D6-4729-B90E-B3A073856C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87167" y="2397392"/>
            <a:ext cx="2560320" cy="2560320"/>
          </a:xfrm>
          <a:custGeom>
            <a:avLst/>
            <a:gdLst>
              <a:gd name="connsiteX0" fmla="*/ 0 w 2560320"/>
              <a:gd name="connsiteY0" fmla="*/ 0 h 2560320"/>
              <a:gd name="connsiteX1" fmla="*/ 2560320 w 2560320"/>
              <a:gd name="connsiteY1" fmla="*/ 0 h 2560320"/>
              <a:gd name="connsiteX2" fmla="*/ 2560320 w 2560320"/>
              <a:gd name="connsiteY2" fmla="*/ 2560320 h 2560320"/>
              <a:gd name="connsiteX3" fmla="*/ 0 w 2560320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2560320">
                <a:moveTo>
                  <a:pt x="0" y="0"/>
                </a:moveTo>
                <a:lnTo>
                  <a:pt x="2560320" y="0"/>
                </a:lnTo>
                <a:lnTo>
                  <a:pt x="2560320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9AA56E9-4404-4A69-B20B-D5EB05629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78665" y="978126"/>
            <a:ext cx="1847088" cy="1847088"/>
          </a:xfrm>
          <a:custGeom>
            <a:avLst/>
            <a:gdLst>
              <a:gd name="connsiteX0" fmla="*/ 0 w 1847088"/>
              <a:gd name="connsiteY0" fmla="*/ 0 h 1847088"/>
              <a:gd name="connsiteX1" fmla="*/ 1847088 w 1847088"/>
              <a:gd name="connsiteY1" fmla="*/ 0 h 1847088"/>
              <a:gd name="connsiteX2" fmla="*/ 1847088 w 1847088"/>
              <a:gd name="connsiteY2" fmla="*/ 1847088 h 1847088"/>
              <a:gd name="connsiteX3" fmla="*/ 0 w 1847088"/>
              <a:gd name="connsiteY3" fmla="*/ 1847088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88" h="1847088">
                <a:moveTo>
                  <a:pt x="0" y="0"/>
                </a:moveTo>
                <a:lnTo>
                  <a:pt x="1847088" y="0"/>
                </a:lnTo>
                <a:lnTo>
                  <a:pt x="1847088" y="1847088"/>
                </a:lnTo>
                <a:lnTo>
                  <a:pt x="0" y="1847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9E095EE-898F-4C11-B27E-1195CAE211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6" y="40757"/>
            <a:ext cx="3388242" cy="6776484"/>
          </a:xfrm>
          <a:custGeom>
            <a:avLst/>
            <a:gdLst>
              <a:gd name="connsiteX0" fmla="*/ 0 w 3388242"/>
              <a:gd name="connsiteY0" fmla="*/ 0 h 6776484"/>
              <a:gd name="connsiteX1" fmla="*/ 3388242 w 3388242"/>
              <a:gd name="connsiteY1" fmla="*/ 3388242 h 6776484"/>
              <a:gd name="connsiteX2" fmla="*/ 0 w 3388242"/>
              <a:gd name="connsiteY2" fmla="*/ 6776484 h 67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8242" h="6776484">
                <a:moveTo>
                  <a:pt x="0" y="0"/>
                </a:moveTo>
                <a:lnTo>
                  <a:pt x="3388242" y="3388242"/>
                </a:lnTo>
                <a:lnTo>
                  <a:pt x="0" y="67764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22F2D-4DF5-44FF-B004-F310F392A9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123" y="0"/>
            <a:ext cx="6776484" cy="3388242"/>
          </a:xfrm>
          <a:custGeom>
            <a:avLst/>
            <a:gdLst>
              <a:gd name="connsiteX0" fmla="*/ 0 w 6776484"/>
              <a:gd name="connsiteY0" fmla="*/ 0 h 3388242"/>
              <a:gd name="connsiteX1" fmla="*/ 6776484 w 6776484"/>
              <a:gd name="connsiteY1" fmla="*/ 0 h 3388242"/>
              <a:gd name="connsiteX2" fmla="*/ 3388242 w 6776484"/>
              <a:gd name="connsiteY2" fmla="*/ 3388242 h 338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6484" h="3388242">
                <a:moveTo>
                  <a:pt x="0" y="0"/>
                </a:moveTo>
                <a:lnTo>
                  <a:pt x="6776484" y="0"/>
                </a:lnTo>
                <a:lnTo>
                  <a:pt x="3388242" y="3388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1B0480-3598-4A14-BE01-A09D63DAD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122" y="3469759"/>
            <a:ext cx="6776484" cy="3388242"/>
          </a:xfrm>
          <a:custGeom>
            <a:avLst/>
            <a:gdLst>
              <a:gd name="connsiteX0" fmla="*/ 3388242 w 6776484"/>
              <a:gd name="connsiteY0" fmla="*/ 0 h 3388242"/>
              <a:gd name="connsiteX1" fmla="*/ 6776484 w 6776484"/>
              <a:gd name="connsiteY1" fmla="*/ 3388242 h 3388242"/>
              <a:gd name="connsiteX2" fmla="*/ 0 w 6776484"/>
              <a:gd name="connsiteY2" fmla="*/ 3388242 h 338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6484" h="3388242">
                <a:moveTo>
                  <a:pt x="3388242" y="0"/>
                </a:moveTo>
                <a:lnTo>
                  <a:pt x="6776484" y="3388242"/>
                </a:lnTo>
                <a:lnTo>
                  <a:pt x="0" y="3388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C30139-E4DC-40BD-827A-6C1F29D0CF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8665" y="0"/>
            <a:ext cx="3734583" cy="2196283"/>
          </a:xfrm>
          <a:custGeom>
            <a:avLst/>
            <a:gdLst>
              <a:gd name="connsiteX0" fmla="*/ 0 w 3734583"/>
              <a:gd name="connsiteY0" fmla="*/ 0 h 2196283"/>
              <a:gd name="connsiteX1" fmla="*/ 3734583 w 3734583"/>
              <a:gd name="connsiteY1" fmla="*/ 0 h 2196283"/>
              <a:gd name="connsiteX2" fmla="*/ 3734583 w 3734583"/>
              <a:gd name="connsiteY2" fmla="*/ 2196283 h 2196283"/>
              <a:gd name="connsiteX3" fmla="*/ 0 w 3734583"/>
              <a:gd name="connsiteY3" fmla="*/ 2196283 h 2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83" h="2196283">
                <a:moveTo>
                  <a:pt x="0" y="0"/>
                </a:moveTo>
                <a:lnTo>
                  <a:pt x="3734583" y="0"/>
                </a:lnTo>
                <a:lnTo>
                  <a:pt x="3734583" y="2196283"/>
                </a:lnTo>
                <a:lnTo>
                  <a:pt x="0" y="21962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E6B7C3-12CF-4202-B2FC-4BE01079FC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8665" y="2330859"/>
            <a:ext cx="3734583" cy="2196283"/>
          </a:xfrm>
          <a:custGeom>
            <a:avLst/>
            <a:gdLst>
              <a:gd name="connsiteX0" fmla="*/ 0 w 3734583"/>
              <a:gd name="connsiteY0" fmla="*/ 0 h 2196283"/>
              <a:gd name="connsiteX1" fmla="*/ 3734583 w 3734583"/>
              <a:gd name="connsiteY1" fmla="*/ 0 h 2196283"/>
              <a:gd name="connsiteX2" fmla="*/ 3734583 w 3734583"/>
              <a:gd name="connsiteY2" fmla="*/ 2196283 h 2196283"/>
              <a:gd name="connsiteX3" fmla="*/ 0 w 3734583"/>
              <a:gd name="connsiteY3" fmla="*/ 2196283 h 2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83" h="2196283">
                <a:moveTo>
                  <a:pt x="0" y="0"/>
                </a:moveTo>
                <a:lnTo>
                  <a:pt x="3734583" y="0"/>
                </a:lnTo>
                <a:lnTo>
                  <a:pt x="3734583" y="2196283"/>
                </a:lnTo>
                <a:lnTo>
                  <a:pt x="0" y="21962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BEE79-97F6-4553-9A7A-CB487CA201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78665" y="4661717"/>
            <a:ext cx="3734583" cy="2196283"/>
          </a:xfrm>
          <a:custGeom>
            <a:avLst/>
            <a:gdLst>
              <a:gd name="connsiteX0" fmla="*/ 0 w 3734583"/>
              <a:gd name="connsiteY0" fmla="*/ 0 h 2196283"/>
              <a:gd name="connsiteX1" fmla="*/ 3734583 w 3734583"/>
              <a:gd name="connsiteY1" fmla="*/ 0 h 2196283"/>
              <a:gd name="connsiteX2" fmla="*/ 3734583 w 3734583"/>
              <a:gd name="connsiteY2" fmla="*/ 2196283 h 2196283"/>
              <a:gd name="connsiteX3" fmla="*/ 0 w 3734583"/>
              <a:gd name="connsiteY3" fmla="*/ 2196283 h 2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83" h="2196283">
                <a:moveTo>
                  <a:pt x="0" y="0"/>
                </a:moveTo>
                <a:lnTo>
                  <a:pt x="3734583" y="0"/>
                </a:lnTo>
                <a:lnTo>
                  <a:pt x="3734583" y="2196283"/>
                </a:lnTo>
                <a:lnTo>
                  <a:pt x="0" y="21962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D50D28-BA1B-4349-A1DC-A71BA3EB8A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31520" y="1571103"/>
            <a:ext cx="3639312" cy="3639312"/>
          </a:xfrm>
          <a:custGeom>
            <a:avLst/>
            <a:gdLst>
              <a:gd name="connsiteX0" fmla="*/ 1819656 w 3639312"/>
              <a:gd name="connsiteY0" fmla="*/ 0 h 3639312"/>
              <a:gd name="connsiteX1" fmla="*/ 3639312 w 3639312"/>
              <a:gd name="connsiteY1" fmla="*/ 1819656 h 3639312"/>
              <a:gd name="connsiteX2" fmla="*/ 1819656 w 3639312"/>
              <a:gd name="connsiteY2" fmla="*/ 3639312 h 3639312"/>
              <a:gd name="connsiteX3" fmla="*/ 0 w 3639312"/>
              <a:gd name="connsiteY3" fmla="*/ 1819656 h 3639312"/>
              <a:gd name="connsiteX4" fmla="*/ 1819656 w 3639312"/>
              <a:gd name="connsiteY4" fmla="*/ 0 h 36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312" h="3639312">
                <a:moveTo>
                  <a:pt x="1819656" y="0"/>
                </a:moveTo>
                <a:cubicBezTo>
                  <a:pt x="2824624" y="0"/>
                  <a:pt x="3639312" y="814688"/>
                  <a:pt x="3639312" y="1819656"/>
                </a:cubicBezTo>
                <a:cubicBezTo>
                  <a:pt x="3639312" y="2824624"/>
                  <a:pt x="2824624" y="3639312"/>
                  <a:pt x="1819656" y="3639312"/>
                </a:cubicBezTo>
                <a:cubicBezTo>
                  <a:pt x="814688" y="3639312"/>
                  <a:pt x="0" y="2824624"/>
                  <a:pt x="0" y="1819656"/>
                </a:cubicBezTo>
                <a:cubicBezTo>
                  <a:pt x="0" y="814688"/>
                  <a:pt x="814688" y="0"/>
                  <a:pt x="18196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B489E1-44E6-487F-B709-EA35BDBEE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5189" y="422007"/>
            <a:ext cx="5937504" cy="5937504"/>
          </a:xfrm>
          <a:custGeom>
            <a:avLst/>
            <a:gdLst>
              <a:gd name="connsiteX0" fmla="*/ 2968752 w 5937504"/>
              <a:gd name="connsiteY0" fmla="*/ 0 h 5937504"/>
              <a:gd name="connsiteX1" fmla="*/ 5937504 w 5937504"/>
              <a:gd name="connsiteY1" fmla="*/ 2968752 h 5937504"/>
              <a:gd name="connsiteX2" fmla="*/ 2968752 w 5937504"/>
              <a:gd name="connsiteY2" fmla="*/ 5937504 h 5937504"/>
              <a:gd name="connsiteX3" fmla="*/ 0 w 5937504"/>
              <a:gd name="connsiteY3" fmla="*/ 2968752 h 5937504"/>
              <a:gd name="connsiteX4" fmla="*/ 2968752 w 5937504"/>
              <a:gd name="connsiteY4" fmla="*/ 0 h 59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504" h="5937504">
                <a:moveTo>
                  <a:pt x="2968752" y="0"/>
                </a:moveTo>
                <a:cubicBezTo>
                  <a:pt x="4608348" y="0"/>
                  <a:pt x="5937504" y="1329156"/>
                  <a:pt x="5937504" y="2968752"/>
                </a:cubicBezTo>
                <a:cubicBezTo>
                  <a:pt x="5937504" y="4608348"/>
                  <a:pt x="4608348" y="5937504"/>
                  <a:pt x="2968752" y="5937504"/>
                </a:cubicBezTo>
                <a:cubicBezTo>
                  <a:pt x="1329156" y="5937504"/>
                  <a:pt x="0" y="4608348"/>
                  <a:pt x="0" y="2968752"/>
                </a:cubicBezTo>
                <a:cubicBezTo>
                  <a:pt x="0" y="1329156"/>
                  <a:pt x="1329156" y="0"/>
                  <a:pt x="29687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E4F3B7-E4BA-4AF8-A44D-56626C8AE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2512" y="942476"/>
            <a:ext cx="4645152" cy="4645152"/>
          </a:xfrm>
          <a:custGeom>
            <a:avLst/>
            <a:gdLst>
              <a:gd name="connsiteX0" fmla="*/ 2322576 w 4645152"/>
              <a:gd name="connsiteY0" fmla="*/ 0 h 4645152"/>
              <a:gd name="connsiteX1" fmla="*/ 4645152 w 4645152"/>
              <a:gd name="connsiteY1" fmla="*/ 2322576 h 4645152"/>
              <a:gd name="connsiteX2" fmla="*/ 2322576 w 4645152"/>
              <a:gd name="connsiteY2" fmla="*/ 4645152 h 4645152"/>
              <a:gd name="connsiteX3" fmla="*/ 0 w 4645152"/>
              <a:gd name="connsiteY3" fmla="*/ 2322576 h 46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152" h="4645152">
                <a:moveTo>
                  <a:pt x="2322576" y="0"/>
                </a:moveTo>
                <a:lnTo>
                  <a:pt x="4645152" y="2322576"/>
                </a:lnTo>
                <a:lnTo>
                  <a:pt x="2322576" y="4645152"/>
                </a:lnTo>
                <a:lnTo>
                  <a:pt x="0" y="2322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C8641A-4BFB-4589-8AEE-6E3469748F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08405" y="3401568"/>
            <a:ext cx="4645152" cy="4645152"/>
          </a:xfrm>
          <a:custGeom>
            <a:avLst/>
            <a:gdLst>
              <a:gd name="connsiteX0" fmla="*/ 2322576 w 4645152"/>
              <a:gd name="connsiteY0" fmla="*/ 0 h 4645152"/>
              <a:gd name="connsiteX1" fmla="*/ 4645152 w 4645152"/>
              <a:gd name="connsiteY1" fmla="*/ 2322576 h 4645152"/>
              <a:gd name="connsiteX2" fmla="*/ 2322576 w 4645152"/>
              <a:gd name="connsiteY2" fmla="*/ 4645152 h 4645152"/>
              <a:gd name="connsiteX3" fmla="*/ 0 w 4645152"/>
              <a:gd name="connsiteY3" fmla="*/ 2322576 h 46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152" h="4645152">
                <a:moveTo>
                  <a:pt x="2322576" y="0"/>
                </a:moveTo>
                <a:lnTo>
                  <a:pt x="4645152" y="2322576"/>
                </a:lnTo>
                <a:lnTo>
                  <a:pt x="2322576" y="4645152"/>
                </a:lnTo>
                <a:lnTo>
                  <a:pt x="0" y="2322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0F591-2FCF-4D91-ABB4-170DF2076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1399" y="-351583"/>
            <a:ext cx="5029200" cy="3748478"/>
          </a:xfrm>
          <a:custGeom>
            <a:avLst/>
            <a:gdLst>
              <a:gd name="connsiteX0" fmla="*/ 2514600 w 5029200"/>
              <a:gd name="connsiteY0" fmla="*/ 0 h 3748478"/>
              <a:gd name="connsiteX1" fmla="*/ 5029200 w 5029200"/>
              <a:gd name="connsiteY1" fmla="*/ 3748478 h 3748478"/>
              <a:gd name="connsiteX2" fmla="*/ 0 w 5029200"/>
              <a:gd name="connsiteY2" fmla="*/ 3748478 h 374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0" h="3748478">
                <a:moveTo>
                  <a:pt x="2514600" y="0"/>
                </a:moveTo>
                <a:lnTo>
                  <a:pt x="5029200" y="3748478"/>
                </a:lnTo>
                <a:lnTo>
                  <a:pt x="0" y="3748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F08F3A1-DFB0-4D43-BF34-D22AA1E61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1399" y="3502188"/>
            <a:ext cx="5029200" cy="3748478"/>
          </a:xfrm>
          <a:custGeom>
            <a:avLst/>
            <a:gdLst>
              <a:gd name="connsiteX0" fmla="*/ 0 w 5029200"/>
              <a:gd name="connsiteY0" fmla="*/ 0 h 3748478"/>
              <a:gd name="connsiteX1" fmla="*/ 5029200 w 5029200"/>
              <a:gd name="connsiteY1" fmla="*/ 0 h 3748478"/>
              <a:gd name="connsiteX2" fmla="*/ 2514600 w 5029200"/>
              <a:gd name="connsiteY2" fmla="*/ 3748478 h 374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0" h="3748478">
                <a:moveTo>
                  <a:pt x="0" y="0"/>
                </a:moveTo>
                <a:lnTo>
                  <a:pt x="5029200" y="0"/>
                </a:lnTo>
                <a:lnTo>
                  <a:pt x="2514600" y="3748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88" r:id="rId3"/>
    <p:sldLayoutId id="2147483685" r:id="rId4"/>
    <p:sldLayoutId id="2147483683" r:id="rId5"/>
    <p:sldLayoutId id="2147483681" r:id="rId6"/>
    <p:sldLayoutId id="2147483677" r:id="rId7"/>
    <p:sldLayoutId id="2147483676" r:id="rId8"/>
    <p:sldLayoutId id="2147483675" r:id="rId9"/>
    <p:sldLayoutId id="2147483670" r:id="rId10"/>
    <p:sldLayoutId id="2147483669" r:id="rId11"/>
    <p:sldLayoutId id="2147483666" r:id="rId12"/>
    <p:sldLayoutId id="2147483667" r:id="rId13"/>
    <p:sldLayoutId id="2147483665" r:id="rId14"/>
    <p:sldLayoutId id="2147483651" r:id="rId15"/>
    <p:sldLayoutId id="2147483655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97" r:id="rId22"/>
    <p:sldLayoutId id="2147483699" r:id="rId23"/>
    <p:sldLayoutId id="2147483701" r:id="rId24"/>
    <p:sldLayoutId id="214748370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2EC2F64-5228-4E42-9BE7-56B3D817F1CB}"/>
              </a:ext>
            </a:extLst>
          </p:cNvPr>
          <p:cNvSpPr txBox="1"/>
          <p:nvPr/>
        </p:nvSpPr>
        <p:spPr>
          <a:xfrm>
            <a:off x="3949612" y="1455052"/>
            <a:ext cx="429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CARNIVAL PRESENTATION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CD577C-5B8C-437A-8239-BEE8327566D5}"/>
              </a:ext>
            </a:extLst>
          </p:cNvPr>
          <p:cNvSpPr/>
          <p:nvPr/>
        </p:nvSpPr>
        <p:spPr>
          <a:xfrm>
            <a:off x="4311941" y="3345057"/>
            <a:ext cx="3363692" cy="47445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3AD92A-D6F5-4DB3-83FE-42C5B8DC11E0}"/>
              </a:ext>
            </a:extLst>
          </p:cNvPr>
          <p:cNvSpPr txBox="1"/>
          <p:nvPr/>
        </p:nvSpPr>
        <p:spPr>
          <a:xfrm>
            <a:off x="4808742" y="3397617"/>
            <a:ext cx="257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CARNIVAL PROCESSION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17AC25-70C6-4B25-96B4-84CEFDE5BB15}"/>
              </a:ext>
            </a:extLst>
          </p:cNvPr>
          <p:cNvSpPr txBox="1"/>
          <p:nvPr/>
        </p:nvSpPr>
        <p:spPr>
          <a:xfrm>
            <a:off x="1617619" y="4206900"/>
            <a:ext cx="895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Help You Deliver </a:t>
            </a:r>
          </a:p>
          <a:p>
            <a:pPr algn="ctr"/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Elegant Presentation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A7B847-6B77-4E80-B28B-4644C450E232}"/>
              </a:ext>
            </a:extLst>
          </p:cNvPr>
          <p:cNvCxnSpPr/>
          <p:nvPr/>
        </p:nvCxnSpPr>
        <p:spPr>
          <a:xfrm>
            <a:off x="4516367" y="5659727"/>
            <a:ext cx="31592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7089DCE-8C3B-4C4B-9597-686EFDBCE4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9" b="38629"/>
          <a:stretch>
            <a:fillRect/>
          </a:stretch>
        </p:blipFill>
        <p:spPr>
          <a:xfrm>
            <a:off x="3128228" y="1999861"/>
            <a:ext cx="5801320" cy="879277"/>
          </a:xfrm>
        </p:spPr>
      </p:pic>
    </p:spTree>
    <p:extLst>
      <p:ext uri="{BB962C8B-B14F-4D97-AF65-F5344CB8AC3E}">
        <p14:creationId xmlns:p14="http://schemas.microsoft.com/office/powerpoint/2010/main" val="31993674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97E4054-0CCA-4243-8B75-F295A60DF267}"/>
              </a:ext>
            </a:extLst>
          </p:cNvPr>
          <p:cNvGrpSpPr/>
          <p:nvPr/>
        </p:nvGrpSpPr>
        <p:grpSpPr>
          <a:xfrm>
            <a:off x="6405195" y="906769"/>
            <a:ext cx="4520869" cy="1655612"/>
            <a:chOff x="1347604" y="1228711"/>
            <a:chExt cx="4520869" cy="165561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ED1B0F5-CBF2-4F5F-9862-CD5E16895949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7F83E9-B41C-41E4-9A74-F08327A0435D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E79CBB-0AAF-4387-8E61-B216D7DED903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637F1D-62EE-43CC-96E0-9CA9D7EA9135}"/>
              </a:ext>
            </a:extLst>
          </p:cNvPr>
          <p:cNvGrpSpPr/>
          <p:nvPr/>
        </p:nvGrpSpPr>
        <p:grpSpPr>
          <a:xfrm flipV="1">
            <a:off x="6706179" y="2715360"/>
            <a:ext cx="406180" cy="76933"/>
            <a:chOff x="1365189" y="2550215"/>
            <a:chExt cx="683731" cy="12950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718A27-2A6A-4D46-8530-A6FA14F409C7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AC25A48-C563-45CE-8A13-5D56FABEEAEB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B5E5061-9D9C-4D6D-AE63-F82DAEE347AE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801D3CB-A0D1-49E4-97B5-2F6A963ECD3B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B197BCC6-8BA2-4B9B-8B34-45AA3484F6E5}"/>
              </a:ext>
            </a:extLst>
          </p:cNvPr>
          <p:cNvSpPr/>
          <p:nvPr/>
        </p:nvSpPr>
        <p:spPr>
          <a:xfrm>
            <a:off x="6454245" y="3129933"/>
            <a:ext cx="712011" cy="7120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DF24B0E-D5E2-4F21-B479-C2ADB4A0E425}"/>
              </a:ext>
            </a:extLst>
          </p:cNvPr>
          <p:cNvSpPr/>
          <p:nvPr/>
        </p:nvSpPr>
        <p:spPr>
          <a:xfrm>
            <a:off x="7294577" y="3100427"/>
            <a:ext cx="4055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32EBE1F-FEF6-4110-9D4E-1AF81D2C6968}"/>
              </a:ext>
            </a:extLst>
          </p:cNvPr>
          <p:cNvSpPr/>
          <p:nvPr/>
        </p:nvSpPr>
        <p:spPr>
          <a:xfrm>
            <a:off x="6454245" y="3967205"/>
            <a:ext cx="712011" cy="712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B8280F-7CDB-474A-AF78-BAF30F29288F}"/>
              </a:ext>
            </a:extLst>
          </p:cNvPr>
          <p:cNvSpPr/>
          <p:nvPr/>
        </p:nvSpPr>
        <p:spPr>
          <a:xfrm>
            <a:off x="7294577" y="3937699"/>
            <a:ext cx="4055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4D9757-989D-4E98-8AFE-A311BA360BFC}"/>
              </a:ext>
            </a:extLst>
          </p:cNvPr>
          <p:cNvSpPr txBox="1"/>
          <p:nvPr/>
        </p:nvSpPr>
        <p:spPr>
          <a:xfrm>
            <a:off x="6516740" y="3286973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79EEA8-22DD-4F7E-8287-D12B88A1352B}"/>
              </a:ext>
            </a:extLst>
          </p:cNvPr>
          <p:cNvSpPr txBox="1"/>
          <p:nvPr/>
        </p:nvSpPr>
        <p:spPr>
          <a:xfrm>
            <a:off x="6516740" y="4136033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F78F531-20D9-4E6D-B4DC-8BE2B68529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E5A88EC-CDDC-4418-A28F-E18462CA61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736E80F-4345-4B2F-9F7D-4F82F0C65F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4926" r="-983" b="45054"/>
          <a:stretch/>
        </p:blipFill>
        <p:spPr>
          <a:xfrm>
            <a:off x="152122" y="3469759"/>
            <a:ext cx="6776484" cy="3388242"/>
          </a:xfrm>
        </p:spPr>
      </p:pic>
    </p:spTree>
    <p:extLst>
      <p:ext uri="{BB962C8B-B14F-4D97-AF65-F5344CB8AC3E}">
        <p14:creationId xmlns:p14="http://schemas.microsoft.com/office/powerpoint/2010/main" val="209409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DF95379-1218-4E50-9F19-B1D22CEAEB12}"/>
              </a:ext>
            </a:extLst>
          </p:cNvPr>
          <p:cNvGrpSpPr/>
          <p:nvPr/>
        </p:nvGrpSpPr>
        <p:grpSpPr>
          <a:xfrm>
            <a:off x="6101431" y="1173572"/>
            <a:ext cx="4520869" cy="1655612"/>
            <a:chOff x="1347604" y="1228711"/>
            <a:chExt cx="4520869" cy="1655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0B14F9-3862-4109-8990-887F010CF888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94E21A-858E-4306-95F9-2EDB2F3E63BF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13D62A-11E7-4A68-A574-A27C41797E8C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F3446D-1D35-450D-B08B-68F8B7F3DF28}"/>
              </a:ext>
            </a:extLst>
          </p:cNvPr>
          <p:cNvGrpSpPr/>
          <p:nvPr/>
        </p:nvGrpSpPr>
        <p:grpSpPr>
          <a:xfrm flipV="1">
            <a:off x="6402415" y="2982163"/>
            <a:ext cx="406180" cy="76933"/>
            <a:chOff x="1365189" y="2550215"/>
            <a:chExt cx="683731" cy="129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5C76B0B-4B9E-4E31-98F7-DBF00FB8924E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37D13B-F1F8-474C-A18D-A4D8BC1FE581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0DBB1D-321E-4C35-B3F4-E18EF3D5249B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7681EB-A3EE-468E-9582-8B5122117D03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BD1672-6A69-446B-9F16-EF949D544C2E}"/>
              </a:ext>
            </a:extLst>
          </p:cNvPr>
          <p:cNvSpPr txBox="1"/>
          <p:nvPr/>
        </p:nvSpPr>
        <p:spPr>
          <a:xfrm>
            <a:off x="6176657" y="3429000"/>
            <a:ext cx="4410473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2C295E4-05A4-4CB6-84B3-C98A025AB3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162A55-5D82-40EA-BED3-5912E447F4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9F22C4-BE24-4ACC-B3CC-8DB4E3DB45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r="10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828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DC957DB-3670-4E92-8587-2F1CB97DB55D}"/>
              </a:ext>
            </a:extLst>
          </p:cNvPr>
          <p:cNvGrpSpPr/>
          <p:nvPr/>
        </p:nvGrpSpPr>
        <p:grpSpPr>
          <a:xfrm>
            <a:off x="6887351" y="896264"/>
            <a:ext cx="4520869" cy="1655612"/>
            <a:chOff x="1347604" y="1228711"/>
            <a:chExt cx="4520869" cy="16556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37B442-016B-4B8F-A249-48778BFAEA4D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BF68C3-F7E1-4136-A1E5-E610C4141C8F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E986B0-D80D-4DFA-970C-5255CBB62712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898E79-5B2B-4643-91D5-DBAF94472D53}"/>
              </a:ext>
            </a:extLst>
          </p:cNvPr>
          <p:cNvGrpSpPr/>
          <p:nvPr/>
        </p:nvGrpSpPr>
        <p:grpSpPr>
          <a:xfrm flipV="1">
            <a:off x="7188335" y="2457715"/>
            <a:ext cx="406180" cy="76933"/>
            <a:chOff x="1365189" y="2550215"/>
            <a:chExt cx="683731" cy="1295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90497C-BFA6-424C-B618-A918261F258E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6C59B74-EB8C-413E-8196-DE4247616665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ABF205-0398-4751-8288-3CCD15A574A3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B425BF7-A37D-406D-AF5F-F0FBE0850F68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EFCB570-8AEC-49A8-8BCB-93DA82C84E99}"/>
              </a:ext>
            </a:extLst>
          </p:cNvPr>
          <p:cNvSpPr/>
          <p:nvPr/>
        </p:nvSpPr>
        <p:spPr>
          <a:xfrm>
            <a:off x="6904936" y="4226447"/>
            <a:ext cx="49712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5A1DC6-E0C1-48FE-BE13-C48AFF4BC4CD}"/>
              </a:ext>
            </a:extLst>
          </p:cNvPr>
          <p:cNvSpPr/>
          <p:nvPr/>
        </p:nvSpPr>
        <p:spPr>
          <a:xfrm>
            <a:off x="6956741" y="5530148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F1D346-EAC9-49B4-9A03-6590936078B4}"/>
              </a:ext>
            </a:extLst>
          </p:cNvPr>
          <p:cNvSpPr txBox="1"/>
          <p:nvPr/>
        </p:nvSpPr>
        <p:spPr>
          <a:xfrm>
            <a:off x="7278458" y="559229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A722CC2-B431-4AEC-9338-27D8BA3A7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495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5AACD6E-3631-4327-BEBA-FFBCDD64C3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483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8FC46F9-8D14-4273-89BA-3DAF93FBC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380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1C25EAC-0FB1-4703-82F1-072EC9B223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 r="28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735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DC62F2E-6FD5-4467-9FA0-D136C83152F1}"/>
              </a:ext>
            </a:extLst>
          </p:cNvPr>
          <p:cNvGrpSpPr/>
          <p:nvPr/>
        </p:nvGrpSpPr>
        <p:grpSpPr>
          <a:xfrm>
            <a:off x="962074" y="649124"/>
            <a:ext cx="4520869" cy="1655612"/>
            <a:chOff x="1347604" y="1228711"/>
            <a:chExt cx="4520869" cy="16556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7B2BFD-CAF6-47EA-9713-F295AAE78CE1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191162-707B-4126-9981-82C944471D09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CDB9EF-3A2B-428F-A397-48D0ADBE51BE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55D740-FF00-4518-850D-28BC6E94573D}"/>
              </a:ext>
            </a:extLst>
          </p:cNvPr>
          <p:cNvGrpSpPr/>
          <p:nvPr/>
        </p:nvGrpSpPr>
        <p:grpSpPr>
          <a:xfrm flipV="1">
            <a:off x="1263058" y="2457715"/>
            <a:ext cx="406180" cy="76933"/>
            <a:chOff x="1365189" y="2550215"/>
            <a:chExt cx="683731" cy="12950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5B37D4-4388-47DB-89C0-EE4797307277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5DDF4D-6632-4975-92E8-6A660285906E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AE6DD0-A48F-4296-B630-A1AB78411DB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E73163-13AE-4D4E-A683-C8EE56DE1EDC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A0C3845-EECE-4262-B8E8-35739DC9CA9A}"/>
              </a:ext>
            </a:extLst>
          </p:cNvPr>
          <p:cNvSpPr/>
          <p:nvPr/>
        </p:nvSpPr>
        <p:spPr>
          <a:xfrm>
            <a:off x="872467" y="4237218"/>
            <a:ext cx="726366" cy="726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20">
            <a:extLst>
              <a:ext uri="{FF2B5EF4-FFF2-40B4-BE49-F238E27FC236}">
                <a16:creationId xmlns:a16="http://schemas.microsoft.com/office/drawing/2014/main" id="{8A6290D5-BA0C-41A6-9D2B-A643953CEF7B}"/>
              </a:ext>
            </a:extLst>
          </p:cNvPr>
          <p:cNvSpPr>
            <a:spLocks noEditPoints="1"/>
          </p:cNvSpPr>
          <p:nvPr/>
        </p:nvSpPr>
        <p:spPr bwMode="auto">
          <a:xfrm>
            <a:off x="1086775" y="4464973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748A28-CC38-4679-8730-CE2AE8EF4A76}"/>
              </a:ext>
            </a:extLst>
          </p:cNvPr>
          <p:cNvSpPr/>
          <p:nvPr/>
        </p:nvSpPr>
        <p:spPr>
          <a:xfrm>
            <a:off x="872467" y="5345959"/>
            <a:ext cx="726366" cy="7263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271">
            <a:extLst>
              <a:ext uri="{FF2B5EF4-FFF2-40B4-BE49-F238E27FC236}">
                <a16:creationId xmlns:a16="http://schemas.microsoft.com/office/drawing/2014/main" id="{905721CE-6975-4F3D-8A06-19E5367869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300" y="5571616"/>
            <a:ext cx="238593" cy="238353"/>
            <a:chOff x="5516" y="3626"/>
            <a:chExt cx="1981" cy="1979"/>
          </a:xfrm>
          <a:solidFill>
            <a:schemeClr val="bg1"/>
          </a:solidFill>
        </p:grpSpPr>
        <p:sp>
          <p:nvSpPr>
            <p:cNvPr id="29" name="Freeform 1273">
              <a:extLst>
                <a:ext uri="{FF2B5EF4-FFF2-40B4-BE49-F238E27FC236}">
                  <a16:creationId xmlns:a16="http://schemas.microsoft.com/office/drawing/2014/main" id="{4E262A1F-96EB-4D3C-AE1B-AA4E4F0C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74">
              <a:extLst>
                <a:ext uri="{FF2B5EF4-FFF2-40B4-BE49-F238E27FC236}">
                  <a16:creationId xmlns:a16="http://schemas.microsoft.com/office/drawing/2014/main" id="{7AF0450C-CCF5-425B-ACA7-B06F32E2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75">
              <a:extLst>
                <a:ext uri="{FF2B5EF4-FFF2-40B4-BE49-F238E27FC236}">
                  <a16:creationId xmlns:a16="http://schemas.microsoft.com/office/drawing/2014/main" id="{394BD1D2-D975-4D93-B693-6AF34EAB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76">
              <a:extLst>
                <a:ext uri="{FF2B5EF4-FFF2-40B4-BE49-F238E27FC236}">
                  <a16:creationId xmlns:a16="http://schemas.microsoft.com/office/drawing/2014/main" id="{8E41BDA0-2B95-4836-B92F-99C988734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9B565EF-0DFB-4F7E-A72C-150C3A4C3CA2}"/>
              </a:ext>
            </a:extLst>
          </p:cNvPr>
          <p:cNvSpPr/>
          <p:nvPr/>
        </p:nvSpPr>
        <p:spPr>
          <a:xfrm>
            <a:off x="877431" y="3100534"/>
            <a:ext cx="726366" cy="7263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36">
            <a:extLst>
              <a:ext uri="{FF2B5EF4-FFF2-40B4-BE49-F238E27FC236}">
                <a16:creationId xmlns:a16="http://schemas.microsoft.com/office/drawing/2014/main" id="{C87D6619-4A5C-44AC-A536-479192D28F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8410" y="3317715"/>
            <a:ext cx="245904" cy="244408"/>
            <a:chOff x="9876" y="-1946"/>
            <a:chExt cx="822" cy="817"/>
          </a:xfrm>
          <a:solidFill>
            <a:schemeClr val="bg1"/>
          </a:solidFill>
        </p:grpSpPr>
        <p:sp>
          <p:nvSpPr>
            <p:cNvPr id="35" name="Freeform 1038">
              <a:extLst>
                <a:ext uri="{FF2B5EF4-FFF2-40B4-BE49-F238E27FC236}">
                  <a16:creationId xmlns:a16="http://schemas.microsoft.com/office/drawing/2014/main" id="{CA892929-BCC5-4371-918E-D4E3BA173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39">
              <a:extLst>
                <a:ext uri="{FF2B5EF4-FFF2-40B4-BE49-F238E27FC236}">
                  <a16:creationId xmlns:a16="http://schemas.microsoft.com/office/drawing/2014/main" id="{AAE68E9D-31CB-4EE9-995C-C44CE5685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40">
              <a:extLst>
                <a:ext uri="{FF2B5EF4-FFF2-40B4-BE49-F238E27FC236}">
                  <a16:creationId xmlns:a16="http://schemas.microsoft.com/office/drawing/2014/main" id="{92112E24-B423-4A62-B2C8-4DFCCE88C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41">
              <a:extLst>
                <a:ext uri="{FF2B5EF4-FFF2-40B4-BE49-F238E27FC236}">
                  <a16:creationId xmlns:a16="http://schemas.microsoft.com/office/drawing/2014/main" id="{DB70182F-7403-4655-B490-7D35F799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42">
              <a:extLst>
                <a:ext uri="{FF2B5EF4-FFF2-40B4-BE49-F238E27FC236}">
                  <a16:creationId xmlns:a16="http://schemas.microsoft.com/office/drawing/2014/main" id="{6DD31033-34FC-41CD-B8E4-9A7DACD9B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43">
              <a:extLst>
                <a:ext uri="{FF2B5EF4-FFF2-40B4-BE49-F238E27FC236}">
                  <a16:creationId xmlns:a16="http://schemas.microsoft.com/office/drawing/2014/main" id="{40807377-DAEB-4AB8-912F-A186219D2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8A06A97-9F55-40A3-9A4C-9DD7A3A214E4}"/>
              </a:ext>
            </a:extLst>
          </p:cNvPr>
          <p:cNvSpPr/>
          <p:nvPr/>
        </p:nvSpPr>
        <p:spPr>
          <a:xfrm>
            <a:off x="1822706" y="3057060"/>
            <a:ext cx="39692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653F35-40DF-41F8-81FC-DD1AF24DFA34}"/>
              </a:ext>
            </a:extLst>
          </p:cNvPr>
          <p:cNvSpPr/>
          <p:nvPr/>
        </p:nvSpPr>
        <p:spPr>
          <a:xfrm>
            <a:off x="1822706" y="4194789"/>
            <a:ext cx="39692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624F3C-7059-450C-87FD-9298D69AEB34}"/>
              </a:ext>
            </a:extLst>
          </p:cNvPr>
          <p:cNvSpPr/>
          <p:nvPr/>
        </p:nvSpPr>
        <p:spPr>
          <a:xfrm>
            <a:off x="1822706" y="5332518"/>
            <a:ext cx="39692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EA90A1-9BDE-4F90-857B-9A52D76B6F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22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56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862D1BA-FE60-4E79-95E2-7AE139415AC1}"/>
              </a:ext>
            </a:extLst>
          </p:cNvPr>
          <p:cNvGrpSpPr/>
          <p:nvPr/>
        </p:nvGrpSpPr>
        <p:grpSpPr>
          <a:xfrm>
            <a:off x="479566" y="855707"/>
            <a:ext cx="4038301" cy="1594057"/>
            <a:chOff x="1347604" y="1228711"/>
            <a:chExt cx="4038301" cy="15940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653367-7368-4413-8D2B-5201D1427FC8}"/>
                </a:ext>
              </a:extLst>
            </p:cNvPr>
            <p:cNvSpPr txBox="1"/>
            <p:nvPr/>
          </p:nvSpPr>
          <p:spPr>
            <a:xfrm>
              <a:off x="1347604" y="1228711"/>
              <a:ext cx="25479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DE394A-B10B-49E2-BE01-F878BCE6F579}"/>
                </a:ext>
              </a:extLst>
            </p:cNvPr>
            <p:cNvSpPr txBox="1"/>
            <p:nvPr/>
          </p:nvSpPr>
          <p:spPr>
            <a:xfrm>
              <a:off x="1365189" y="1604632"/>
              <a:ext cx="4020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319411-CCF9-4135-8865-F5CAC9EDC9D7}"/>
                </a:ext>
              </a:extLst>
            </p:cNvPr>
            <p:cNvSpPr txBox="1"/>
            <p:nvPr/>
          </p:nvSpPr>
          <p:spPr>
            <a:xfrm>
              <a:off x="3265152" y="2114882"/>
              <a:ext cx="20948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CA727C-F524-4C68-8F2B-4BA1EE8DD033}"/>
              </a:ext>
            </a:extLst>
          </p:cNvPr>
          <p:cNvGrpSpPr/>
          <p:nvPr/>
        </p:nvGrpSpPr>
        <p:grpSpPr>
          <a:xfrm flipV="1">
            <a:off x="780550" y="2664298"/>
            <a:ext cx="406180" cy="76933"/>
            <a:chOff x="1365189" y="2550215"/>
            <a:chExt cx="683731" cy="12950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7FB001-A2B7-4F83-B65D-39824D1B0807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5DDAB3F-0DAD-4398-91FC-4DE558354383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1F48144-C012-441D-8B3B-E86ADF334DF4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688154-D01F-4F12-A37F-4F4AAD74FAD5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489D9468-8E0C-49E7-BE1C-3917036AEE91}"/>
              </a:ext>
            </a:extLst>
          </p:cNvPr>
          <p:cNvSpPr/>
          <p:nvPr/>
        </p:nvSpPr>
        <p:spPr>
          <a:xfrm>
            <a:off x="481474" y="3212847"/>
            <a:ext cx="712011" cy="7120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B133DD-43E2-4660-949F-D06CAA3F351D}"/>
              </a:ext>
            </a:extLst>
          </p:cNvPr>
          <p:cNvSpPr/>
          <p:nvPr/>
        </p:nvSpPr>
        <p:spPr>
          <a:xfrm>
            <a:off x="1321806" y="3154882"/>
            <a:ext cx="3170112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9AA80F-A03F-4D63-A8D5-35DFD470A503}"/>
              </a:ext>
            </a:extLst>
          </p:cNvPr>
          <p:cNvSpPr/>
          <p:nvPr/>
        </p:nvSpPr>
        <p:spPr>
          <a:xfrm>
            <a:off x="481474" y="4251593"/>
            <a:ext cx="712011" cy="712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EB1AEA-3ABD-4838-937B-1A6C549F2CAB}"/>
              </a:ext>
            </a:extLst>
          </p:cNvPr>
          <p:cNvSpPr/>
          <p:nvPr/>
        </p:nvSpPr>
        <p:spPr>
          <a:xfrm>
            <a:off x="1321806" y="4193628"/>
            <a:ext cx="3170112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13B4D-6B9B-47DF-A484-A658638AC112}"/>
              </a:ext>
            </a:extLst>
          </p:cNvPr>
          <p:cNvSpPr txBox="1"/>
          <p:nvPr/>
        </p:nvSpPr>
        <p:spPr>
          <a:xfrm>
            <a:off x="543969" y="3369887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4A7A40-8F4E-4AAA-B762-65646B9E33A6}"/>
              </a:ext>
            </a:extLst>
          </p:cNvPr>
          <p:cNvSpPr txBox="1"/>
          <p:nvPr/>
        </p:nvSpPr>
        <p:spPr>
          <a:xfrm>
            <a:off x="543969" y="4420421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57DC3FE-A82B-4F9B-8BCB-E8BDBC5256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2" b="2181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527B48D-73D8-475B-BB8F-0BC0E71685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 b="2494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F3876D2-5078-4732-9A8C-8F690AE031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565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9822EDE-1C99-45C1-B1B1-0805E5FC63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12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461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DA6C693-066B-49D5-AA52-12DA980EA8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3AFD2-DE93-4212-8E4F-3F091C850C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1045">
                <a:schemeClr val="bg1">
                  <a:alpha val="85000"/>
                </a:schemeClr>
              </a:gs>
              <a:gs pos="100000">
                <a:schemeClr val="bg1">
                  <a:alpha val="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575A37-5D38-48D9-B99A-91EA66BFC0FC}"/>
              </a:ext>
            </a:extLst>
          </p:cNvPr>
          <p:cNvGrpSpPr/>
          <p:nvPr/>
        </p:nvGrpSpPr>
        <p:grpSpPr>
          <a:xfrm>
            <a:off x="5939487" y="1030594"/>
            <a:ext cx="4520869" cy="1655612"/>
            <a:chOff x="1347604" y="1228711"/>
            <a:chExt cx="4520869" cy="165561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2B383A-A756-45FF-B917-518E94E71FD7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108243-4D5D-447A-8534-CF415493830A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7E12F5-B261-4C67-B850-4EBFC0356176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39214E-CA2D-40D0-A50D-D80E021D17EC}"/>
              </a:ext>
            </a:extLst>
          </p:cNvPr>
          <p:cNvGrpSpPr/>
          <p:nvPr/>
        </p:nvGrpSpPr>
        <p:grpSpPr>
          <a:xfrm flipV="1">
            <a:off x="6240471" y="2592045"/>
            <a:ext cx="406180" cy="76933"/>
            <a:chOff x="1365189" y="2550215"/>
            <a:chExt cx="683731" cy="12950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97CC19-1F97-41CF-B5F6-7DFC2BE95077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1FF3F6D-7D03-4A2B-AC43-4FCC9063C93B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4197A3A-7007-47D1-B3E3-F99E5539D1E3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99FB1B-1B40-4D70-86CF-A259B502626F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AF830BF-7D91-440A-8B97-9856E6D04B84}"/>
              </a:ext>
            </a:extLst>
          </p:cNvPr>
          <p:cNvSpPr/>
          <p:nvPr/>
        </p:nvSpPr>
        <p:spPr>
          <a:xfrm>
            <a:off x="5939487" y="3064970"/>
            <a:ext cx="4731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98D1F1F-281A-4143-AFC9-1927B5DE6C8F}"/>
              </a:ext>
            </a:extLst>
          </p:cNvPr>
          <p:cNvSpPr/>
          <p:nvPr/>
        </p:nvSpPr>
        <p:spPr>
          <a:xfrm>
            <a:off x="5991292" y="4837211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312B7-B753-4521-B829-C438E9E68408}"/>
              </a:ext>
            </a:extLst>
          </p:cNvPr>
          <p:cNvSpPr txBox="1"/>
          <p:nvPr/>
        </p:nvSpPr>
        <p:spPr>
          <a:xfrm>
            <a:off x="6313009" y="4899361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DEF81F-DD88-4903-BB99-C00A4DB486DE}"/>
              </a:ext>
            </a:extLst>
          </p:cNvPr>
          <p:cNvSpPr txBox="1"/>
          <p:nvPr/>
        </p:nvSpPr>
        <p:spPr>
          <a:xfrm>
            <a:off x="10914527" y="20782"/>
            <a:ext cx="125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Deluca  Template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BA1F79-3469-48E1-B03C-D07B7597A3BA}"/>
              </a:ext>
            </a:extLst>
          </p:cNvPr>
          <p:cNvSpPr/>
          <p:nvPr/>
        </p:nvSpPr>
        <p:spPr>
          <a:xfrm>
            <a:off x="11326091" y="6047554"/>
            <a:ext cx="755073" cy="7550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6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CA1395A-A78C-49A6-99A8-30C926742831}"/>
              </a:ext>
            </a:extLst>
          </p:cNvPr>
          <p:cNvSpPr txBox="1"/>
          <p:nvPr/>
        </p:nvSpPr>
        <p:spPr>
          <a:xfrm>
            <a:off x="88916" y="6428420"/>
            <a:ext cx="1756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Business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Presentation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5D037E-E187-4119-96DA-24D414E0B744}"/>
              </a:ext>
            </a:extLst>
          </p:cNvPr>
          <p:cNvSpPr/>
          <p:nvPr/>
        </p:nvSpPr>
        <p:spPr>
          <a:xfrm>
            <a:off x="-20782" y="2057400"/>
            <a:ext cx="12212782" cy="4800599"/>
          </a:xfrm>
          <a:custGeom>
            <a:avLst/>
            <a:gdLst>
              <a:gd name="connsiteX0" fmla="*/ 0 w 12192000"/>
              <a:gd name="connsiteY0" fmla="*/ 0 h 4509655"/>
              <a:gd name="connsiteX1" fmla="*/ 12192000 w 12192000"/>
              <a:gd name="connsiteY1" fmla="*/ 1600200 h 4509655"/>
              <a:gd name="connsiteX2" fmla="*/ 12192000 w 12192000"/>
              <a:gd name="connsiteY2" fmla="*/ 4509655 h 4509655"/>
              <a:gd name="connsiteX3" fmla="*/ 0 w 12192000"/>
              <a:gd name="connsiteY3" fmla="*/ 4509655 h 4509655"/>
              <a:gd name="connsiteX4" fmla="*/ 0 w 12192000"/>
              <a:gd name="connsiteY4" fmla="*/ 1600200 h 4509655"/>
              <a:gd name="connsiteX0" fmla="*/ 0 w 12212782"/>
              <a:gd name="connsiteY0" fmla="*/ 0 h 5309397"/>
              <a:gd name="connsiteX1" fmla="*/ 12212782 w 12212782"/>
              <a:gd name="connsiteY1" fmla="*/ 2399942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309397"/>
              <a:gd name="connsiteX1" fmla="*/ 12192000 w 12212782"/>
              <a:gd name="connsiteY1" fmla="*/ 2545406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309397"/>
              <a:gd name="connsiteX1" fmla="*/ 12212782 w 12212782"/>
              <a:gd name="connsiteY1" fmla="*/ 2545407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309397"/>
              <a:gd name="connsiteX1" fmla="*/ 12212782 w 12212782"/>
              <a:gd name="connsiteY1" fmla="*/ 2909064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963980"/>
              <a:gd name="connsiteX1" fmla="*/ 12212782 w 12212782"/>
              <a:gd name="connsiteY1" fmla="*/ 3563647 h 5963980"/>
              <a:gd name="connsiteX2" fmla="*/ 12212782 w 12212782"/>
              <a:gd name="connsiteY2" fmla="*/ 5963980 h 5963980"/>
              <a:gd name="connsiteX3" fmla="*/ 20782 w 12212782"/>
              <a:gd name="connsiteY3" fmla="*/ 5963980 h 5963980"/>
              <a:gd name="connsiteX4" fmla="*/ 20782 w 12212782"/>
              <a:gd name="connsiteY4" fmla="*/ 3054525 h 5963980"/>
              <a:gd name="connsiteX5" fmla="*/ 0 w 12212782"/>
              <a:gd name="connsiteY5" fmla="*/ 0 h 59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2782" h="5963980">
                <a:moveTo>
                  <a:pt x="0" y="0"/>
                </a:moveTo>
                <a:lnTo>
                  <a:pt x="12212782" y="3563647"/>
                </a:lnTo>
                <a:lnTo>
                  <a:pt x="12212782" y="5963980"/>
                </a:lnTo>
                <a:lnTo>
                  <a:pt x="20782" y="5963980"/>
                </a:lnTo>
                <a:lnTo>
                  <a:pt x="20782" y="3054525"/>
                </a:lnTo>
                <a:cubicBezTo>
                  <a:pt x="20782" y="2521125"/>
                  <a:pt x="0" y="533400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EC6851-C535-41F4-9668-A8313C33957D}"/>
              </a:ext>
            </a:extLst>
          </p:cNvPr>
          <p:cNvSpPr txBox="1"/>
          <p:nvPr/>
        </p:nvSpPr>
        <p:spPr>
          <a:xfrm>
            <a:off x="143764" y="6539436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Deluca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FF7107-DD4C-4F66-8AD0-AD92AA726B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b="9852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7A35E4E-6D74-4F7B-8D1F-2F0E9C309C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6126"/>
          <a:stretch>
            <a:fillRect/>
          </a:stretch>
        </p:blipFill>
        <p:spPr/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058A22E-1329-4F9E-9601-0933FD389493}"/>
              </a:ext>
            </a:extLst>
          </p:cNvPr>
          <p:cNvSpPr txBox="1"/>
          <p:nvPr/>
        </p:nvSpPr>
        <p:spPr>
          <a:xfrm>
            <a:off x="566656" y="907175"/>
            <a:ext cx="4736864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endParaRPr lang="en-US" sz="1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F51B93-48AA-4523-A9EA-A6B4F9B030BD}"/>
              </a:ext>
            </a:extLst>
          </p:cNvPr>
          <p:cNvSpPr txBox="1"/>
          <p:nvPr/>
        </p:nvSpPr>
        <p:spPr>
          <a:xfrm>
            <a:off x="6572996" y="5998585"/>
            <a:ext cx="5520283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endParaRPr lang="en-US" sz="1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839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01972A-5002-4F59-BD5D-F4682D3554E7}"/>
              </a:ext>
            </a:extLst>
          </p:cNvPr>
          <p:cNvSpPr/>
          <p:nvPr/>
        </p:nvSpPr>
        <p:spPr>
          <a:xfrm>
            <a:off x="6109855" y="0"/>
            <a:ext cx="60821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4A51DC-CA14-40B0-97B3-ABB9B63D76A4}"/>
              </a:ext>
            </a:extLst>
          </p:cNvPr>
          <p:cNvSpPr/>
          <p:nvPr/>
        </p:nvSpPr>
        <p:spPr>
          <a:xfrm>
            <a:off x="5544" y="0"/>
            <a:ext cx="60821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5BB6FA5-FB7B-4264-9EA7-97F146C965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0837"/>
          <a:stretch/>
        </p:blipFill>
        <p:spPr>
          <a:xfrm>
            <a:off x="3232879" y="311728"/>
            <a:ext cx="5726242" cy="6546272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ABDC03-2EC9-4F79-9FCE-6E1A3CEAC056}"/>
              </a:ext>
            </a:extLst>
          </p:cNvPr>
          <p:cNvGrpSpPr/>
          <p:nvPr/>
        </p:nvGrpSpPr>
        <p:grpSpPr>
          <a:xfrm>
            <a:off x="7408559" y="598052"/>
            <a:ext cx="4520869" cy="1655612"/>
            <a:chOff x="1347604" y="1228711"/>
            <a:chExt cx="4520869" cy="16556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10900A-3F47-4BE0-BAF8-22564BE8E077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B67E24-DC8C-42A6-A089-5F2832B667F6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7C1863-7181-43A3-8ED2-8B940D8BDBC1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/>
                <a:t>FOR YOU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84226C-14C2-4BBF-A680-D0737BC9B55E}"/>
              </a:ext>
            </a:extLst>
          </p:cNvPr>
          <p:cNvSpPr txBox="1"/>
          <p:nvPr/>
        </p:nvSpPr>
        <p:spPr>
          <a:xfrm>
            <a:off x="262572" y="1074047"/>
            <a:ext cx="2629443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amet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, cons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ectetur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adipis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cing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elit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,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sed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eiusmod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tempor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incidi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dunt</a:t>
            </a:r>
            <a:r>
              <a:rPr lang="en-US" sz="2400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haroni" panose="02010803020104030203" pitchFamily="2" charset="-79"/>
              </a:rPr>
              <a:t>ut</a:t>
            </a:r>
            <a:endParaRPr lang="en-US" sz="2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00815-0BDA-4F61-AECC-91A91C50AB1D}"/>
              </a:ext>
            </a:extLst>
          </p:cNvPr>
          <p:cNvSpPr txBox="1"/>
          <p:nvPr/>
        </p:nvSpPr>
        <p:spPr>
          <a:xfrm>
            <a:off x="9129553" y="2775252"/>
            <a:ext cx="2629443" cy="336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, sed do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ut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962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29593AD-9837-4594-BA15-95029C1C2973}"/>
              </a:ext>
            </a:extLst>
          </p:cNvPr>
          <p:cNvSpPr/>
          <p:nvPr/>
        </p:nvSpPr>
        <p:spPr>
          <a:xfrm>
            <a:off x="4500090" y="0"/>
            <a:ext cx="7691910" cy="6858000"/>
          </a:xfrm>
          <a:prstGeom prst="parallelogram">
            <a:avLst>
              <a:gd name="adj" fmla="val 8264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422C542-E87C-4028-85A9-7B93C36BB1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7418"/>
          <a:stretch>
            <a:fillRect/>
          </a:stretch>
        </p:blipFill>
        <p:spPr/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0A6BB-AF75-43BA-8054-EE7C9E6C82D3}"/>
              </a:ext>
            </a:extLst>
          </p:cNvPr>
          <p:cNvGrpSpPr/>
          <p:nvPr/>
        </p:nvGrpSpPr>
        <p:grpSpPr>
          <a:xfrm>
            <a:off x="483319" y="353291"/>
            <a:ext cx="4520869" cy="1655612"/>
            <a:chOff x="1347604" y="1228711"/>
            <a:chExt cx="4520869" cy="16556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D9F9CC-EFCD-4436-8095-57C84749BE2A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22DBC9-1F2E-4DE2-894B-A6BDDEAE32D3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8C5BF1-AC5D-44AD-9A68-840D0CAE1371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/>
                <a:t>FOR YOU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32DAC-A115-4752-A3F6-0823E749F4BE}"/>
              </a:ext>
            </a:extLst>
          </p:cNvPr>
          <p:cNvSpPr/>
          <p:nvPr/>
        </p:nvSpPr>
        <p:spPr>
          <a:xfrm>
            <a:off x="493476" y="2381754"/>
            <a:ext cx="473197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08569-CE61-453F-A5F1-4E8F36CE8521}"/>
              </a:ext>
            </a:extLst>
          </p:cNvPr>
          <p:cNvSpPr/>
          <p:nvPr/>
        </p:nvSpPr>
        <p:spPr>
          <a:xfrm>
            <a:off x="0" y="2016402"/>
            <a:ext cx="12192000" cy="25245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4B9E051-F18E-4FEE-8A08-9DED5DB172E3}"/>
              </a:ext>
            </a:extLst>
          </p:cNvPr>
          <p:cNvSpPr/>
          <p:nvPr/>
        </p:nvSpPr>
        <p:spPr>
          <a:xfrm>
            <a:off x="1395749" y="3945296"/>
            <a:ext cx="973332" cy="9733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noFill/>
          </a:ln>
          <a:effectLst>
            <a:outerShdw blurRad="457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0EF0C5D-8A68-4E78-8F9C-F32CD32EF6D3}"/>
              </a:ext>
            </a:extLst>
          </p:cNvPr>
          <p:cNvSpPr/>
          <p:nvPr/>
        </p:nvSpPr>
        <p:spPr>
          <a:xfrm>
            <a:off x="2485492" y="4395589"/>
            <a:ext cx="443245" cy="4432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noFill/>
          </a:ln>
          <a:effectLst>
            <a:outerShdw blurRad="457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45B4AE-F291-44DE-A9DD-DB7A3AE7ED1F}"/>
              </a:ext>
            </a:extLst>
          </p:cNvPr>
          <p:cNvSpPr/>
          <p:nvPr/>
        </p:nvSpPr>
        <p:spPr>
          <a:xfrm>
            <a:off x="9263263" y="2293002"/>
            <a:ext cx="353555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52B202D-F6E3-4323-98F3-72B4431F1503}"/>
              </a:ext>
            </a:extLst>
          </p:cNvPr>
          <p:cNvSpPr/>
          <p:nvPr/>
        </p:nvSpPr>
        <p:spPr>
          <a:xfrm>
            <a:off x="9263263" y="3010989"/>
            <a:ext cx="345921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560069-4559-4DBE-B593-FE3C991FADDD}"/>
              </a:ext>
            </a:extLst>
          </p:cNvPr>
          <p:cNvSpPr/>
          <p:nvPr/>
        </p:nvSpPr>
        <p:spPr>
          <a:xfrm>
            <a:off x="9270904" y="3803358"/>
            <a:ext cx="342489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998CBBA-C8B9-40B2-AA20-8A7471D0BAD3}"/>
              </a:ext>
            </a:extLst>
          </p:cNvPr>
          <p:cNvSpPr/>
          <p:nvPr/>
        </p:nvSpPr>
        <p:spPr>
          <a:xfrm>
            <a:off x="9269064" y="4577201"/>
            <a:ext cx="342489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BF1335A-DBC5-439F-A621-F44CC5731C81}"/>
              </a:ext>
            </a:extLst>
          </p:cNvPr>
          <p:cNvSpPr/>
          <p:nvPr/>
        </p:nvSpPr>
        <p:spPr>
          <a:xfrm>
            <a:off x="9263263" y="5307471"/>
            <a:ext cx="342489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91B0FE-F24E-4E82-A3D0-7CEC2FC2D4B5}"/>
              </a:ext>
            </a:extLst>
          </p:cNvPr>
          <p:cNvSpPr/>
          <p:nvPr/>
        </p:nvSpPr>
        <p:spPr>
          <a:xfrm>
            <a:off x="820695" y="4395589"/>
            <a:ext cx="443245" cy="4432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noFill/>
          </a:ln>
          <a:effectLst>
            <a:outerShdw blurRad="457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F5EB-F460-4348-9F97-F84DC6718A90}"/>
              </a:ext>
            </a:extLst>
          </p:cNvPr>
          <p:cNvSpPr/>
          <p:nvPr/>
        </p:nvSpPr>
        <p:spPr>
          <a:xfrm>
            <a:off x="372482" y="2293002"/>
            <a:ext cx="353555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7F20B4-55AB-4F1E-9786-8847EAECD242}"/>
              </a:ext>
            </a:extLst>
          </p:cNvPr>
          <p:cNvSpPr/>
          <p:nvPr/>
        </p:nvSpPr>
        <p:spPr>
          <a:xfrm>
            <a:off x="372482" y="2881927"/>
            <a:ext cx="353555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189BA-F7E8-4ED0-A260-7599737C69A4}"/>
              </a:ext>
            </a:extLst>
          </p:cNvPr>
          <p:cNvSpPr/>
          <p:nvPr/>
        </p:nvSpPr>
        <p:spPr>
          <a:xfrm>
            <a:off x="372482" y="3451531"/>
            <a:ext cx="353555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Adobe Fan Heiti Std B" panose="020B0700000000000000" pitchFamily="34" charset="-128"/>
              </a:rPr>
              <a:t>,,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34EA83-FF3F-4FD8-9784-C80A6BDD92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11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652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B201EDB-2F57-421F-9665-E47C25C590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 r="24056"/>
          <a:stretch>
            <a:fillRect/>
          </a:stretch>
        </p:blipFill>
        <p:spPr/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D0EBE14-BEC7-4758-82C9-CC421720F66D}"/>
              </a:ext>
            </a:extLst>
          </p:cNvPr>
          <p:cNvSpPr txBox="1"/>
          <p:nvPr/>
        </p:nvSpPr>
        <p:spPr>
          <a:xfrm>
            <a:off x="982120" y="1309335"/>
            <a:ext cx="2291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HAPPY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VALLEY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A73864-7F96-4CE3-9BC8-4DA5672C7E77}"/>
              </a:ext>
            </a:extLst>
          </p:cNvPr>
          <p:cNvSpPr txBox="1"/>
          <p:nvPr/>
        </p:nvSpPr>
        <p:spPr>
          <a:xfrm>
            <a:off x="982120" y="3063661"/>
            <a:ext cx="4702456" cy="218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248960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F30323B-52DF-406C-A9D4-7EDE5342C65C}"/>
              </a:ext>
            </a:extLst>
          </p:cNvPr>
          <p:cNvGrpSpPr/>
          <p:nvPr/>
        </p:nvGrpSpPr>
        <p:grpSpPr>
          <a:xfrm>
            <a:off x="1430495" y="2736670"/>
            <a:ext cx="4520869" cy="1655612"/>
            <a:chOff x="1347604" y="1228711"/>
            <a:chExt cx="4520869" cy="16556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A7C50D-964E-4984-8383-46973B418FEC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6B9A4-47E6-4E4E-B888-79D99AC61211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FFF422-8A4A-4FCE-97A1-C79E76949B9D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4DCF9B-E2EB-4C4A-BE09-4646395CC4C0}"/>
              </a:ext>
            </a:extLst>
          </p:cNvPr>
          <p:cNvGrpSpPr/>
          <p:nvPr/>
        </p:nvGrpSpPr>
        <p:grpSpPr>
          <a:xfrm flipV="1">
            <a:off x="1731479" y="4298121"/>
            <a:ext cx="406180" cy="76933"/>
            <a:chOff x="1365189" y="2550215"/>
            <a:chExt cx="683731" cy="12950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6A7856-BA97-401F-8EED-39FD524080FE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AC53E8-AAB1-4AB6-9F93-F1AE2FF51C01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987159-AA56-43DA-9C18-2ED701DD55B7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9FFA23-F82B-43AF-8986-0A4A264A4366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0159084-80BC-4A8B-81C8-0548A166B33D}"/>
              </a:ext>
            </a:extLst>
          </p:cNvPr>
          <p:cNvSpPr/>
          <p:nvPr/>
        </p:nvSpPr>
        <p:spPr>
          <a:xfrm>
            <a:off x="1430495" y="4694090"/>
            <a:ext cx="497129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effectLst/>
                <a:latin typeface="+mj-lt"/>
              </a:rPr>
              <a:t>Lorem ipsum dolor sit </a:t>
            </a:r>
            <a:r>
              <a:rPr lang="en-US" sz="1400" dirty="0" err="1">
                <a:effectLst/>
                <a:latin typeface="+mj-lt"/>
              </a:rPr>
              <a:t>amet</a:t>
            </a:r>
            <a:r>
              <a:rPr lang="en-US" sz="1400" dirty="0">
                <a:effectLst/>
                <a:latin typeface="+mj-lt"/>
              </a:rPr>
              <a:t>, </a:t>
            </a:r>
            <a:r>
              <a:rPr lang="en-US" sz="1400" dirty="0" err="1">
                <a:effectLst/>
                <a:latin typeface="+mj-lt"/>
              </a:rPr>
              <a:t>consectetur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adipiscing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elit</a:t>
            </a:r>
            <a:r>
              <a:rPr lang="en-US" sz="1400" dirty="0">
                <a:effectLst/>
                <a:latin typeface="+mj-lt"/>
              </a:rPr>
              <a:t>, </a:t>
            </a:r>
            <a:r>
              <a:rPr lang="en-US" sz="1400" dirty="0" err="1">
                <a:effectLst/>
                <a:latin typeface="+mj-lt"/>
              </a:rPr>
              <a:t>sed</a:t>
            </a:r>
            <a:r>
              <a:rPr lang="en-US" sz="1400" dirty="0">
                <a:effectLst/>
                <a:latin typeface="+mj-lt"/>
              </a:rPr>
              <a:t> do </a:t>
            </a:r>
            <a:r>
              <a:rPr lang="en-US" sz="1400" dirty="0" err="1">
                <a:effectLst/>
                <a:latin typeface="+mj-lt"/>
              </a:rPr>
              <a:t>eiusmod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tempor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incididunt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ut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labore</a:t>
            </a:r>
            <a:r>
              <a:rPr lang="en-US" sz="1400" dirty="0">
                <a:effectLst/>
                <a:latin typeface="+mj-lt"/>
              </a:rPr>
              <a:t> et dolore magna</a:t>
            </a:r>
            <a:endParaRPr lang="en-US" sz="1400" dirty="0"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9ACABB-4C29-4F26-BE6F-9EC9F3826098}"/>
              </a:ext>
            </a:extLst>
          </p:cNvPr>
          <p:cNvSpPr/>
          <p:nvPr/>
        </p:nvSpPr>
        <p:spPr>
          <a:xfrm>
            <a:off x="1482300" y="5624785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E3E60-7473-4976-B3B9-43BBD6CA48F2}"/>
              </a:ext>
            </a:extLst>
          </p:cNvPr>
          <p:cNvSpPr txBox="1"/>
          <p:nvPr/>
        </p:nvSpPr>
        <p:spPr>
          <a:xfrm>
            <a:off x="1804017" y="5686935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EF5654F-9683-4706-97C3-AFCE9DE6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31194" r="-438" b="12125"/>
          <a:stretch/>
        </p:blipFill>
        <p:spPr>
          <a:xfrm>
            <a:off x="775402" y="239644"/>
            <a:ext cx="11153469" cy="4214790"/>
          </a:xfrm>
        </p:spPr>
      </p:pic>
    </p:spTree>
    <p:extLst>
      <p:ext uri="{BB962C8B-B14F-4D97-AF65-F5344CB8AC3E}">
        <p14:creationId xmlns:p14="http://schemas.microsoft.com/office/powerpoint/2010/main" val="318860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031E625-5F05-44DD-A5BB-C86318146D7C}"/>
              </a:ext>
            </a:extLst>
          </p:cNvPr>
          <p:cNvGrpSpPr/>
          <p:nvPr/>
        </p:nvGrpSpPr>
        <p:grpSpPr>
          <a:xfrm>
            <a:off x="6650683" y="981591"/>
            <a:ext cx="4520869" cy="1655612"/>
            <a:chOff x="1347604" y="1228711"/>
            <a:chExt cx="4520869" cy="16556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536918-2888-4918-89DF-BFC02018BE55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85CA22-434D-4F2A-BF4D-55950C0B7ACB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D379C5-470D-4675-AEA2-B64CF4F6ED55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C3AE0C-8252-420B-9ED1-C64433AB594E}"/>
              </a:ext>
            </a:extLst>
          </p:cNvPr>
          <p:cNvGrpSpPr/>
          <p:nvPr/>
        </p:nvGrpSpPr>
        <p:grpSpPr>
          <a:xfrm flipV="1">
            <a:off x="6951667" y="2543042"/>
            <a:ext cx="406180" cy="76933"/>
            <a:chOff x="1365189" y="2550215"/>
            <a:chExt cx="683731" cy="129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192EDA-CB1F-419A-859C-C51277C56BC6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CC34BB-CC8D-41A1-AC4F-85749F29E295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523ED1-98D1-4836-8A77-8C0C154B3310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D0913F-CAEE-4E8E-A439-98A0122AB157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8DAA06A-C0C1-474D-BC5F-B2D8DF29B893}"/>
              </a:ext>
            </a:extLst>
          </p:cNvPr>
          <p:cNvSpPr/>
          <p:nvPr/>
        </p:nvSpPr>
        <p:spPr>
          <a:xfrm>
            <a:off x="6668268" y="4311774"/>
            <a:ext cx="49712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effectLst/>
              </a:rPr>
              <a:t>Lorem ipsum dolor sit </a:t>
            </a:r>
            <a:r>
              <a:rPr lang="en-US" sz="1400" dirty="0" err="1">
                <a:effectLst/>
              </a:rPr>
              <a:t>amet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consectetur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adipiscing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elit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sed</a:t>
            </a:r>
            <a:r>
              <a:rPr lang="en-US" sz="1400" dirty="0">
                <a:effectLst/>
              </a:rPr>
              <a:t> do </a:t>
            </a:r>
            <a:r>
              <a:rPr lang="en-US" sz="1400" dirty="0" err="1">
                <a:effectLst/>
              </a:rPr>
              <a:t>eiusmod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tempor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incididunt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ut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labore</a:t>
            </a:r>
            <a:r>
              <a:rPr lang="en-US" sz="1400" dirty="0">
                <a:effectLst/>
              </a:rPr>
              <a:t> et </a:t>
            </a:r>
            <a:r>
              <a:rPr lang="en-US" sz="1400" dirty="0" err="1">
                <a:effectLst/>
              </a:rPr>
              <a:t>dolore</a:t>
            </a:r>
            <a:r>
              <a:rPr lang="en-US" sz="1400" dirty="0">
                <a:effectLst/>
              </a:rPr>
              <a:t> magna </a:t>
            </a:r>
            <a:r>
              <a:rPr lang="en-US" sz="1400" dirty="0" err="1">
                <a:effectLst/>
              </a:rPr>
              <a:t>aliqua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Ut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enim</a:t>
            </a:r>
            <a:r>
              <a:rPr lang="en-US" sz="1400" dirty="0">
                <a:effectLst/>
              </a:rPr>
              <a:t> ad minim </a:t>
            </a:r>
            <a:r>
              <a:rPr lang="en-US" sz="1400" dirty="0" err="1">
                <a:effectLst/>
              </a:rPr>
              <a:t>veniam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quis</a:t>
            </a:r>
            <a:r>
              <a:rPr lang="en-US" sz="1400" dirty="0"/>
              <a:t>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endParaRPr lang="en-US" sz="1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4757CC-441B-4364-AD0C-6CD3CB55DB7F}"/>
              </a:ext>
            </a:extLst>
          </p:cNvPr>
          <p:cNvSpPr/>
          <p:nvPr/>
        </p:nvSpPr>
        <p:spPr>
          <a:xfrm>
            <a:off x="6720073" y="5615475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FF4BF1-1023-4955-9544-1C126EF2D22C}"/>
              </a:ext>
            </a:extLst>
          </p:cNvPr>
          <p:cNvSpPr txBox="1"/>
          <p:nvPr/>
        </p:nvSpPr>
        <p:spPr>
          <a:xfrm>
            <a:off x="7041790" y="5677625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5CCA2DF-D6E1-4552-994D-92557A7B7B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13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4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3238F39-794E-4990-A54D-151BD1779905}"/>
              </a:ext>
            </a:extLst>
          </p:cNvPr>
          <p:cNvGrpSpPr/>
          <p:nvPr/>
        </p:nvGrpSpPr>
        <p:grpSpPr>
          <a:xfrm>
            <a:off x="960015" y="896264"/>
            <a:ext cx="4520869" cy="1655612"/>
            <a:chOff x="1347604" y="1228711"/>
            <a:chExt cx="4520869" cy="16556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9AC14A-A4D0-41D3-98E9-E7281A058B5B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BF490B-DBC8-4A84-9F5A-43A4B10638F0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A2CD49-3A78-4465-BACB-505B056FDE3A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E650FA-DF70-4FF2-9C07-C7B4B881ABB3}"/>
              </a:ext>
            </a:extLst>
          </p:cNvPr>
          <p:cNvGrpSpPr/>
          <p:nvPr/>
        </p:nvGrpSpPr>
        <p:grpSpPr>
          <a:xfrm flipV="1">
            <a:off x="1260999" y="2457715"/>
            <a:ext cx="406180" cy="76933"/>
            <a:chOff x="1365189" y="2550215"/>
            <a:chExt cx="683731" cy="1295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19C6F7-D126-45CE-8FB4-F6B55B520A5A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3391F1-3304-4EE8-BB52-3602D7641710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E83A6E-4213-4DBB-B24C-39EF90424D7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7EB33F3-C8C6-4E67-9002-E2AB5124699A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A89DEEA-275F-4E36-850F-560B520799F4}"/>
              </a:ext>
            </a:extLst>
          </p:cNvPr>
          <p:cNvSpPr/>
          <p:nvPr/>
        </p:nvSpPr>
        <p:spPr>
          <a:xfrm>
            <a:off x="977600" y="3866357"/>
            <a:ext cx="4971299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ffectLst/>
              </a:rPr>
              <a:t>Lorem ipsum dolor sit </a:t>
            </a:r>
            <a:r>
              <a:rPr lang="en-US" sz="1400" dirty="0" err="1">
                <a:effectLst/>
              </a:rPr>
              <a:t>amet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consectetur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adipiscing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elit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sed</a:t>
            </a:r>
            <a:r>
              <a:rPr lang="en-US" sz="1400" dirty="0">
                <a:effectLst/>
              </a:rPr>
              <a:t> do </a:t>
            </a:r>
            <a:r>
              <a:rPr lang="en-US" sz="1400" dirty="0" err="1">
                <a:effectLst/>
              </a:rPr>
              <a:t>eiusmod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tempor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incididunt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ut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labore</a:t>
            </a:r>
            <a:r>
              <a:rPr lang="en-US" sz="1400" dirty="0">
                <a:effectLst/>
              </a:rPr>
              <a:t> et </a:t>
            </a:r>
            <a:r>
              <a:rPr lang="en-US" sz="1400" dirty="0" err="1">
                <a:effectLst/>
              </a:rPr>
              <a:t>dolore</a:t>
            </a:r>
            <a:r>
              <a:rPr lang="en-US" sz="1400" dirty="0">
                <a:effectLst/>
              </a:rPr>
              <a:t> magna </a:t>
            </a:r>
            <a:r>
              <a:rPr lang="en-US" sz="1400" dirty="0" err="1">
                <a:effectLst/>
              </a:rPr>
              <a:t>aliqua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Ut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enim</a:t>
            </a:r>
            <a:r>
              <a:rPr lang="en-US" sz="1400" dirty="0">
                <a:effectLst/>
              </a:rPr>
              <a:t> ad minim </a:t>
            </a:r>
            <a:r>
              <a:rPr lang="en-US" sz="1400" dirty="0" err="1">
                <a:effectLst/>
              </a:rPr>
              <a:t>veniam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quis</a:t>
            </a:r>
            <a:r>
              <a:rPr lang="en-US" sz="1400" dirty="0"/>
              <a:t>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endParaRPr lang="en-US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4EF6142-2476-4764-9EFB-BA9917F8EB42}"/>
              </a:ext>
            </a:extLst>
          </p:cNvPr>
          <p:cNvSpPr/>
          <p:nvPr/>
        </p:nvSpPr>
        <p:spPr>
          <a:xfrm>
            <a:off x="1029405" y="5530148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E397A-4978-49FF-9911-9DC9B6553AD0}"/>
              </a:ext>
            </a:extLst>
          </p:cNvPr>
          <p:cNvSpPr txBox="1"/>
          <p:nvPr/>
        </p:nvSpPr>
        <p:spPr>
          <a:xfrm>
            <a:off x="1351122" y="559229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492347-C8FF-49B1-AEC6-B9FD4BA0D7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7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253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241FE20-1D8A-433C-AE4C-77705874C311}"/>
              </a:ext>
            </a:extLst>
          </p:cNvPr>
          <p:cNvGrpSpPr/>
          <p:nvPr/>
        </p:nvGrpSpPr>
        <p:grpSpPr>
          <a:xfrm>
            <a:off x="1050687" y="4399532"/>
            <a:ext cx="4520869" cy="1655612"/>
            <a:chOff x="1347604" y="1228711"/>
            <a:chExt cx="4520869" cy="16556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7B9A68-356D-4AAC-A926-AE525D90977D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6087F3-1F09-45E1-BF06-E33C2B2CB00C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F754B0-428E-4085-8551-47EE95135247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A8CF71-1F93-4CD8-AEAD-C904F68D29A6}"/>
              </a:ext>
            </a:extLst>
          </p:cNvPr>
          <p:cNvSpPr/>
          <p:nvPr/>
        </p:nvSpPr>
        <p:spPr>
          <a:xfrm>
            <a:off x="6118395" y="4488674"/>
            <a:ext cx="497129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effectLst/>
                <a:latin typeface="+mj-lt"/>
              </a:rPr>
              <a:t>Lorem ipsum dolor sit </a:t>
            </a:r>
            <a:r>
              <a:rPr lang="en-US" sz="1400" dirty="0" err="1">
                <a:effectLst/>
                <a:latin typeface="+mj-lt"/>
              </a:rPr>
              <a:t>amet</a:t>
            </a:r>
            <a:r>
              <a:rPr lang="en-US" sz="1400" dirty="0">
                <a:effectLst/>
                <a:latin typeface="+mj-lt"/>
              </a:rPr>
              <a:t>, </a:t>
            </a:r>
            <a:r>
              <a:rPr lang="en-US" sz="1400" dirty="0" err="1">
                <a:effectLst/>
                <a:latin typeface="+mj-lt"/>
              </a:rPr>
              <a:t>consectetur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adipiscing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elit</a:t>
            </a:r>
            <a:r>
              <a:rPr lang="en-US" sz="1400" dirty="0">
                <a:effectLst/>
                <a:latin typeface="+mj-lt"/>
              </a:rPr>
              <a:t>, </a:t>
            </a:r>
            <a:r>
              <a:rPr lang="en-US" sz="1400" dirty="0" err="1">
                <a:effectLst/>
                <a:latin typeface="+mj-lt"/>
              </a:rPr>
              <a:t>sed</a:t>
            </a:r>
            <a:r>
              <a:rPr lang="en-US" sz="1400" dirty="0">
                <a:effectLst/>
                <a:latin typeface="+mj-lt"/>
              </a:rPr>
              <a:t> do </a:t>
            </a:r>
            <a:r>
              <a:rPr lang="en-US" sz="1400" dirty="0" err="1">
                <a:effectLst/>
                <a:latin typeface="+mj-lt"/>
              </a:rPr>
              <a:t>eiusmod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tempor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incididunt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ut</a:t>
            </a:r>
            <a:r>
              <a:rPr lang="en-US" sz="1400" dirty="0">
                <a:effectLst/>
                <a:latin typeface="+mj-lt"/>
              </a:rPr>
              <a:t> </a:t>
            </a:r>
            <a:r>
              <a:rPr lang="en-US" sz="1400" dirty="0" err="1">
                <a:effectLst/>
                <a:latin typeface="+mj-lt"/>
              </a:rPr>
              <a:t>labore</a:t>
            </a:r>
            <a:r>
              <a:rPr lang="en-US" sz="1400" dirty="0">
                <a:effectLst/>
                <a:latin typeface="+mj-lt"/>
              </a:rPr>
              <a:t> et dolore magna</a:t>
            </a:r>
            <a:endParaRPr lang="en-US" sz="1400" dirty="0">
              <a:latin typeface="+mj-l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6BF228E-B821-48F9-8D8C-1AD357E2F32A}"/>
              </a:ext>
            </a:extLst>
          </p:cNvPr>
          <p:cNvSpPr/>
          <p:nvPr/>
        </p:nvSpPr>
        <p:spPr>
          <a:xfrm>
            <a:off x="6170200" y="5530148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67B7F6-919D-486B-95D8-E4704997F81F}"/>
              </a:ext>
            </a:extLst>
          </p:cNvPr>
          <p:cNvSpPr txBox="1"/>
          <p:nvPr/>
        </p:nvSpPr>
        <p:spPr>
          <a:xfrm>
            <a:off x="6491917" y="559229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F0C0A29-E4AF-427B-A8FC-7BDC88A1C9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12026" r="80" b="35116"/>
          <a:stretch/>
        </p:blipFill>
        <p:spPr>
          <a:xfrm>
            <a:off x="1093678" y="506861"/>
            <a:ext cx="10825551" cy="3811116"/>
          </a:xfrm>
        </p:spPr>
      </p:pic>
    </p:spTree>
    <p:extLst>
      <p:ext uri="{BB962C8B-B14F-4D97-AF65-F5344CB8AC3E}">
        <p14:creationId xmlns:p14="http://schemas.microsoft.com/office/powerpoint/2010/main" val="212809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02F4B27-F3CA-4052-857D-C822A4DA71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r="18660"/>
          <a:stretch>
            <a:fillRect/>
          </a:stretch>
        </p:blipFill>
        <p:spPr/>
      </p:pic>
      <p:sp>
        <p:nvSpPr>
          <p:cNvPr id="84" name="Parallelogram 83">
            <a:extLst>
              <a:ext uri="{FF2B5EF4-FFF2-40B4-BE49-F238E27FC236}">
                <a16:creationId xmlns:a16="http://schemas.microsoft.com/office/drawing/2014/main" id="{A238FECB-F28C-43AF-B9BD-EB4D5E6C99B9}"/>
              </a:ext>
            </a:extLst>
          </p:cNvPr>
          <p:cNvSpPr/>
          <p:nvPr/>
        </p:nvSpPr>
        <p:spPr>
          <a:xfrm flipV="1">
            <a:off x="6702962" y="1610770"/>
            <a:ext cx="3096491" cy="2962315"/>
          </a:xfrm>
          <a:prstGeom prst="parallelogram">
            <a:avLst>
              <a:gd name="adj" fmla="val 953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arallelogram 84">
            <a:extLst>
              <a:ext uri="{FF2B5EF4-FFF2-40B4-BE49-F238E27FC236}">
                <a16:creationId xmlns:a16="http://schemas.microsoft.com/office/drawing/2014/main" id="{992B89F4-1CE0-43CC-B542-41755B92DE6D}"/>
              </a:ext>
            </a:extLst>
          </p:cNvPr>
          <p:cNvSpPr/>
          <p:nvPr/>
        </p:nvSpPr>
        <p:spPr>
          <a:xfrm flipV="1">
            <a:off x="9034704" y="3010301"/>
            <a:ext cx="3096491" cy="2962315"/>
          </a:xfrm>
          <a:prstGeom prst="parallelogram">
            <a:avLst>
              <a:gd name="adj" fmla="val 953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39A851-F180-4C4A-BEEF-73A240711EC6}"/>
              </a:ext>
            </a:extLst>
          </p:cNvPr>
          <p:cNvCxnSpPr>
            <a:cxnSpLocks/>
          </p:cNvCxnSpPr>
          <p:nvPr/>
        </p:nvCxnSpPr>
        <p:spPr>
          <a:xfrm>
            <a:off x="7024417" y="2253905"/>
            <a:ext cx="2072318" cy="2136398"/>
          </a:xfrm>
          <a:prstGeom prst="line">
            <a:avLst/>
          </a:prstGeom>
          <a:gradFill>
            <a:gsLst>
              <a:gs pos="2000">
                <a:schemeClr val="accent2"/>
              </a:gs>
              <a:gs pos="100000">
                <a:schemeClr val="accent4"/>
              </a:gs>
            </a:gsLst>
            <a:lin ang="108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0355EB5-0E0D-439B-B1DE-C939241DED39}"/>
              </a:ext>
            </a:extLst>
          </p:cNvPr>
          <p:cNvCxnSpPr>
            <a:cxnSpLocks/>
          </p:cNvCxnSpPr>
          <p:nvPr/>
        </p:nvCxnSpPr>
        <p:spPr>
          <a:xfrm>
            <a:off x="9741732" y="3202021"/>
            <a:ext cx="2072318" cy="2136398"/>
          </a:xfrm>
          <a:prstGeom prst="line">
            <a:avLst/>
          </a:prstGeom>
          <a:gradFill>
            <a:gsLst>
              <a:gs pos="2000">
                <a:schemeClr val="accent2"/>
              </a:gs>
              <a:gs pos="100000">
                <a:schemeClr val="accent4"/>
              </a:gs>
            </a:gsLst>
            <a:lin ang="108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52092FF-D20D-4FA1-8058-E899A3106792}"/>
              </a:ext>
            </a:extLst>
          </p:cNvPr>
          <p:cNvSpPr txBox="1"/>
          <p:nvPr/>
        </p:nvSpPr>
        <p:spPr>
          <a:xfrm>
            <a:off x="499694" y="3324819"/>
            <a:ext cx="4702456" cy="218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cs typeface="Aharoni" panose="02010803020104030203" pitchFamily="2" charset="-79"/>
              </a:rPr>
              <a:t>amet</a:t>
            </a:r>
            <a:r>
              <a:rPr lang="en-US" sz="1400" dirty="0"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cs typeface="Aharoni" panose="02010803020104030203" pitchFamily="2" charset="-79"/>
              </a:rPr>
              <a:t>ectetur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adipis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cing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elit</a:t>
            </a:r>
            <a:r>
              <a:rPr lang="en-US" sz="1400" dirty="0">
                <a:cs typeface="Aharoni" panose="02010803020104030203" pitchFamily="2" charset="-79"/>
              </a:rPr>
              <a:t>, </a:t>
            </a:r>
            <a:r>
              <a:rPr lang="en-US" sz="1400" dirty="0" err="1">
                <a:cs typeface="Aharoni" panose="02010803020104030203" pitchFamily="2" charset="-79"/>
              </a:rPr>
              <a:t>sed</a:t>
            </a:r>
            <a:r>
              <a:rPr lang="en-US" sz="1400" dirty="0">
                <a:cs typeface="Aharoni" panose="02010803020104030203" pitchFamily="2" charset="-79"/>
              </a:rPr>
              <a:t> do </a:t>
            </a:r>
            <a:r>
              <a:rPr lang="en-US" sz="1400" dirty="0" err="1">
                <a:cs typeface="Aharoni" panose="02010803020104030203" pitchFamily="2" charset="-79"/>
              </a:rPr>
              <a:t>eiusmod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incidi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dunt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ut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labore</a:t>
            </a:r>
            <a:r>
              <a:rPr lang="en-US" sz="1400" dirty="0">
                <a:cs typeface="Aharoni" panose="02010803020104030203" pitchFamily="2" charset="-79"/>
              </a:rPr>
              <a:t> et </a:t>
            </a:r>
            <a:r>
              <a:rPr lang="en-US" sz="1400" dirty="0" err="1">
                <a:cs typeface="Aharoni" panose="02010803020104030203" pitchFamily="2" charset="-79"/>
              </a:rPr>
              <a:t>dolore</a:t>
            </a:r>
            <a:r>
              <a:rPr lang="en-US" sz="1400" dirty="0"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cs typeface="Aharoni" panose="02010803020104030203" pitchFamily="2" charset="-79"/>
              </a:rPr>
              <a:t>aliqua</a:t>
            </a:r>
            <a:r>
              <a:rPr lang="en-US" sz="1400" dirty="0">
                <a:cs typeface="Aharoni" panose="02010803020104030203" pitchFamily="2" charset="-79"/>
              </a:rPr>
              <a:t>. sit </a:t>
            </a:r>
            <a:r>
              <a:rPr lang="en-US" sz="1400" dirty="0" err="1">
                <a:cs typeface="Aharoni" panose="02010803020104030203" pitchFamily="2" charset="-79"/>
              </a:rPr>
              <a:t>amet</a:t>
            </a:r>
            <a:r>
              <a:rPr lang="en-US" sz="1400" dirty="0">
                <a:cs typeface="Aharoni" panose="02010803020104030203" pitchFamily="2" charset="-79"/>
              </a:rPr>
              <a:t>, </a:t>
            </a:r>
            <a:r>
              <a:rPr lang="en-US" sz="1400" dirty="0" err="1">
                <a:cs typeface="Aharoni" panose="02010803020104030203" pitchFamily="2" charset="-79"/>
              </a:rPr>
              <a:t>conse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ctetur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adipi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scing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elit</a:t>
            </a:r>
            <a:r>
              <a:rPr lang="en-US" sz="1400" dirty="0">
                <a:cs typeface="Aharoni" panose="02010803020104030203" pitchFamily="2" charset="-79"/>
              </a:rPr>
              <a:t>. </a:t>
            </a:r>
            <a:r>
              <a:rPr lang="en-US" sz="1400" dirty="0" err="1">
                <a:cs typeface="Aharoni" panose="02010803020104030203" pitchFamily="2" charset="-79"/>
              </a:rPr>
              <a:t>sed</a:t>
            </a:r>
            <a:r>
              <a:rPr lang="en-US" sz="1400" dirty="0">
                <a:cs typeface="Aharoni" panose="02010803020104030203" pitchFamily="2" charset="-79"/>
              </a:rPr>
              <a:t> do </a:t>
            </a:r>
            <a:r>
              <a:rPr lang="en-US" sz="1400" dirty="0" err="1">
                <a:cs typeface="Aharoni" panose="02010803020104030203" pitchFamily="2" charset="-79"/>
              </a:rPr>
              <a:t>eiusmod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incid</a:t>
            </a:r>
            <a:r>
              <a:rPr lang="en-US" sz="1400" dirty="0">
                <a:cs typeface="Aharoni" panose="02010803020104030203" pitchFamily="2" charset="-79"/>
              </a:rPr>
              <a:t>. do </a:t>
            </a:r>
            <a:r>
              <a:rPr lang="en-US" sz="1400" dirty="0" err="1">
                <a:cs typeface="Aharoni" panose="02010803020104030203" pitchFamily="2" charset="-79"/>
              </a:rPr>
              <a:t>eiusmod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”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incid</a:t>
            </a:r>
            <a:r>
              <a:rPr lang="en-US" sz="1400" dirty="0">
                <a:cs typeface="Aharoni" panose="02010803020104030203" pitchFamily="2" charset="-79"/>
              </a:rPr>
              <a:t>. do </a:t>
            </a:r>
            <a:r>
              <a:rPr lang="en-US" sz="1400" dirty="0" err="1">
                <a:cs typeface="Aharoni" panose="02010803020104030203" pitchFamily="2" charset="-79"/>
              </a:rPr>
              <a:t>sed</a:t>
            </a:r>
            <a:r>
              <a:rPr lang="en-US" sz="1400" dirty="0">
                <a:cs typeface="Aharoni" panose="02010803020104030203" pitchFamily="2" charset="-79"/>
              </a:rPr>
              <a:t> do </a:t>
            </a:r>
            <a:r>
              <a:rPr lang="en-US" sz="1400" dirty="0" err="1">
                <a:cs typeface="Aharoni" panose="02010803020104030203" pitchFamily="2" charset="-79"/>
              </a:rPr>
              <a:t>eiusmod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incid</a:t>
            </a:r>
            <a:r>
              <a:rPr lang="en-US" sz="1400" dirty="0">
                <a:cs typeface="Aharoni" panose="02010803020104030203" pitchFamily="2" charset="-79"/>
              </a:rPr>
              <a:t>. do </a:t>
            </a:r>
            <a:r>
              <a:rPr lang="en-US" sz="1400" dirty="0" err="1">
                <a:cs typeface="Aharoni" panose="02010803020104030203" pitchFamily="2" charset="-79"/>
              </a:rPr>
              <a:t>eiusmod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” </a:t>
            </a:r>
            <a:r>
              <a:rPr lang="en-US" sz="1400" dirty="0" err="1">
                <a:cs typeface="Aharoni" panose="02010803020104030203" pitchFamily="2" charset="-79"/>
              </a:rPr>
              <a:t>tempor</a:t>
            </a:r>
            <a:r>
              <a:rPr lang="en-US" sz="1400" dirty="0">
                <a:cs typeface="Aharoni" panose="02010803020104030203" pitchFamily="2" charset="-79"/>
              </a:rPr>
              <a:t> </a:t>
            </a:r>
            <a:r>
              <a:rPr lang="en-US" sz="1400" dirty="0" err="1">
                <a:cs typeface="Aharoni" panose="02010803020104030203" pitchFamily="2" charset="-79"/>
              </a:rPr>
              <a:t>incid</a:t>
            </a:r>
            <a:r>
              <a:rPr lang="en-US" sz="1400" dirty="0">
                <a:cs typeface="Aharoni" panose="02010803020104030203" pitchFamily="2" charset="-79"/>
              </a:rPr>
              <a:t>. do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53412E-530A-43B0-B042-9FC458CDB521}"/>
              </a:ext>
            </a:extLst>
          </p:cNvPr>
          <p:cNvGrpSpPr/>
          <p:nvPr/>
        </p:nvGrpSpPr>
        <p:grpSpPr>
          <a:xfrm>
            <a:off x="462185" y="1397186"/>
            <a:ext cx="4520869" cy="1655612"/>
            <a:chOff x="1347604" y="1228711"/>
            <a:chExt cx="4520869" cy="165561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9858AB-B537-471E-B4A8-757D8F9ED6D8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3D32D5-668A-430E-ACA4-A8F44FFBA1AA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E3B5BF-3803-4E2D-82DE-CA452A85A5DC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254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5500BA3-8897-453E-BA7B-4E467F27E6FA}"/>
              </a:ext>
            </a:extLst>
          </p:cNvPr>
          <p:cNvSpPr txBox="1"/>
          <p:nvPr/>
        </p:nvSpPr>
        <p:spPr>
          <a:xfrm>
            <a:off x="3811435" y="2216728"/>
            <a:ext cx="462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300" dirty="0">
                <a:solidFill>
                  <a:schemeClr val="bg1">
                    <a:lumMod val="50000"/>
                  </a:schemeClr>
                </a:solidFill>
              </a:rPr>
              <a:t>SLIDE MASTER CREATIVE PRESENTS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D05694-82AB-42ED-9C8B-67C54DD12554}"/>
              </a:ext>
            </a:extLst>
          </p:cNvPr>
          <p:cNvSpPr txBox="1"/>
          <p:nvPr/>
        </p:nvSpPr>
        <p:spPr>
          <a:xfrm>
            <a:off x="4146366" y="4260528"/>
            <a:ext cx="3952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CARNIVAL POWERPOINT PRESENTATION TEMPLATE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036C035-A3B4-464E-BB25-2896B3CF0A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2" b="41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30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2D52B46-868F-469B-BF06-850CE49E11B4}"/>
              </a:ext>
            </a:extLst>
          </p:cNvPr>
          <p:cNvGrpSpPr/>
          <p:nvPr/>
        </p:nvGrpSpPr>
        <p:grpSpPr>
          <a:xfrm>
            <a:off x="441391" y="4271894"/>
            <a:ext cx="4520869" cy="1655612"/>
            <a:chOff x="1347604" y="1228711"/>
            <a:chExt cx="4520869" cy="16556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885B5D-E40C-414E-AE79-8426A1B2B37F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B5D5DD-D23C-4FA3-821A-A174ADBE55D2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AEFF15-E365-40E4-BCE4-128501FE1741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8F7738-A3EC-425F-AC47-B59530C39010}"/>
              </a:ext>
            </a:extLst>
          </p:cNvPr>
          <p:cNvGrpSpPr/>
          <p:nvPr/>
        </p:nvGrpSpPr>
        <p:grpSpPr>
          <a:xfrm flipV="1">
            <a:off x="742375" y="5947066"/>
            <a:ext cx="406180" cy="76933"/>
            <a:chOff x="1365189" y="2550215"/>
            <a:chExt cx="683731" cy="1295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7BE8F0-0487-4EE8-A70F-7402CAEF58CD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7B460CC-8CEF-4958-AD6F-18E8264D8FF3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3FB08A9-F004-4FEE-9BA1-5495BD96F0AC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08A836-9CB3-4C29-8DE9-D48028F003A6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35738071-443E-46C4-A8B7-772A1E78E749}"/>
              </a:ext>
            </a:extLst>
          </p:cNvPr>
          <p:cNvSpPr/>
          <p:nvPr/>
        </p:nvSpPr>
        <p:spPr>
          <a:xfrm>
            <a:off x="534495" y="2763815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344BF6-77F0-4E81-B35A-0762D6B2242C}"/>
              </a:ext>
            </a:extLst>
          </p:cNvPr>
          <p:cNvSpPr txBox="1"/>
          <p:nvPr/>
        </p:nvSpPr>
        <p:spPr>
          <a:xfrm>
            <a:off x="7511108" y="4795078"/>
            <a:ext cx="419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07E94723-F853-4AE0-8872-2F2217FBF5DF}"/>
              </a:ext>
            </a:extLst>
          </p:cNvPr>
          <p:cNvSpPr/>
          <p:nvPr/>
        </p:nvSpPr>
        <p:spPr>
          <a:xfrm rot="16200000">
            <a:off x="10973598" y="3507699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C2E45E3-96A5-46D7-8586-DD701586C9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-749" r="4369" b="749"/>
          <a:stretch/>
        </p:blipFill>
        <p:spPr>
          <a:xfrm>
            <a:off x="224278" y="-1412166"/>
            <a:ext cx="11416835" cy="7077572"/>
          </a:xfrm>
        </p:spPr>
      </p:pic>
    </p:spTree>
    <p:extLst>
      <p:ext uri="{BB962C8B-B14F-4D97-AF65-F5344CB8AC3E}">
        <p14:creationId xmlns:p14="http://schemas.microsoft.com/office/powerpoint/2010/main" val="93570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98724FE-A434-4400-A6F0-B042EFA27025}"/>
              </a:ext>
            </a:extLst>
          </p:cNvPr>
          <p:cNvGrpSpPr/>
          <p:nvPr/>
        </p:nvGrpSpPr>
        <p:grpSpPr>
          <a:xfrm>
            <a:off x="985089" y="698552"/>
            <a:ext cx="4520869" cy="1655612"/>
            <a:chOff x="1347604" y="1228711"/>
            <a:chExt cx="4520869" cy="16556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B0E9E3-07EE-4DAA-AC8C-69D2EB12B12D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881497-974C-40E7-A94D-D75952849698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8D5104-9F9D-43E2-93F0-69F4B7BAD3BE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F5C110-C79B-4EF9-B490-9ECC52A854EE}"/>
              </a:ext>
            </a:extLst>
          </p:cNvPr>
          <p:cNvGrpSpPr/>
          <p:nvPr/>
        </p:nvGrpSpPr>
        <p:grpSpPr>
          <a:xfrm flipV="1">
            <a:off x="1286073" y="2507143"/>
            <a:ext cx="406180" cy="76933"/>
            <a:chOff x="1365189" y="2550215"/>
            <a:chExt cx="683731" cy="129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342B3C-DC73-478E-B3B7-B895190EFF0D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CE4147-F2E2-4A6E-AADC-E15983D2BA47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440B9A8-B08B-41C9-93D8-164105726C8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DD7664-D7BE-4317-9DAF-E2CC82783FDE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8B1BCC4-07EA-42E4-9459-877E2094A989}"/>
              </a:ext>
            </a:extLst>
          </p:cNvPr>
          <p:cNvSpPr/>
          <p:nvPr/>
        </p:nvSpPr>
        <p:spPr>
          <a:xfrm>
            <a:off x="986997" y="3136456"/>
            <a:ext cx="712011" cy="7120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173A2E-8027-4AA8-88FD-B8A7E9FFA6E2}"/>
              </a:ext>
            </a:extLst>
          </p:cNvPr>
          <p:cNvSpPr/>
          <p:nvPr/>
        </p:nvSpPr>
        <p:spPr>
          <a:xfrm>
            <a:off x="1827329" y="3106950"/>
            <a:ext cx="4055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561131-1C4D-4C4D-96AF-67D455E8243B}"/>
              </a:ext>
            </a:extLst>
          </p:cNvPr>
          <p:cNvSpPr/>
          <p:nvPr/>
        </p:nvSpPr>
        <p:spPr>
          <a:xfrm>
            <a:off x="986997" y="4175202"/>
            <a:ext cx="712011" cy="7120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F7E43A-C6CC-47C9-9DD6-FFDCFD331E99}"/>
              </a:ext>
            </a:extLst>
          </p:cNvPr>
          <p:cNvSpPr/>
          <p:nvPr/>
        </p:nvSpPr>
        <p:spPr>
          <a:xfrm>
            <a:off x="1827329" y="4145696"/>
            <a:ext cx="4055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E645CE0-0147-4879-8676-870BBE03793E}"/>
              </a:ext>
            </a:extLst>
          </p:cNvPr>
          <p:cNvSpPr/>
          <p:nvPr/>
        </p:nvSpPr>
        <p:spPr>
          <a:xfrm>
            <a:off x="986997" y="5213948"/>
            <a:ext cx="712011" cy="712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80235-5F0B-4722-B953-7CB120499C6F}"/>
              </a:ext>
            </a:extLst>
          </p:cNvPr>
          <p:cNvSpPr/>
          <p:nvPr/>
        </p:nvSpPr>
        <p:spPr>
          <a:xfrm>
            <a:off x="1827329" y="5184442"/>
            <a:ext cx="4055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398CDB-A4F0-48C5-9FA1-E2DEF56AFCA7}"/>
              </a:ext>
            </a:extLst>
          </p:cNvPr>
          <p:cNvSpPr txBox="1"/>
          <p:nvPr/>
        </p:nvSpPr>
        <p:spPr>
          <a:xfrm>
            <a:off x="1052824" y="3307795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DFE1CB-E42C-4478-87F5-C9729BBB262C}"/>
              </a:ext>
            </a:extLst>
          </p:cNvPr>
          <p:cNvSpPr txBox="1"/>
          <p:nvPr/>
        </p:nvSpPr>
        <p:spPr>
          <a:xfrm>
            <a:off x="1049492" y="4332242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E92C1C-CA75-41F6-A26D-331A1ADD630A}"/>
              </a:ext>
            </a:extLst>
          </p:cNvPr>
          <p:cNvSpPr txBox="1"/>
          <p:nvPr/>
        </p:nvSpPr>
        <p:spPr>
          <a:xfrm>
            <a:off x="1049492" y="5382776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DE00A2A-EB29-4854-B9FC-105571EC3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215" r="26322" b="-215"/>
          <a:stretch/>
        </p:blipFill>
        <p:spPr>
          <a:xfrm>
            <a:off x="7135490" y="-1826690"/>
            <a:ext cx="5970128" cy="7115246"/>
          </a:xfrm>
        </p:spPr>
      </p:pic>
    </p:spTree>
    <p:extLst>
      <p:ext uri="{BB962C8B-B14F-4D97-AF65-F5344CB8AC3E}">
        <p14:creationId xmlns:p14="http://schemas.microsoft.com/office/powerpoint/2010/main" val="139440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602C960-3C09-49AF-9874-130DC0759D37}"/>
              </a:ext>
            </a:extLst>
          </p:cNvPr>
          <p:cNvSpPr/>
          <p:nvPr/>
        </p:nvSpPr>
        <p:spPr>
          <a:xfrm>
            <a:off x="11326091" y="6047554"/>
            <a:ext cx="755073" cy="7550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1669EE-B7D9-4C6A-B9FB-E254B0DA0412}"/>
              </a:ext>
            </a:extLst>
          </p:cNvPr>
          <p:cNvGrpSpPr/>
          <p:nvPr/>
        </p:nvGrpSpPr>
        <p:grpSpPr>
          <a:xfrm>
            <a:off x="6596756" y="896264"/>
            <a:ext cx="4520869" cy="1655612"/>
            <a:chOff x="1347604" y="1228711"/>
            <a:chExt cx="4520869" cy="165561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F73218-8A2F-43DE-AF9B-160C6D9ABB8D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74D082-7067-414A-AC75-F7ECB9AE6354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D711CA-397E-43C9-B300-A983720131F3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B23D83-81B6-4316-8520-E7B26B31BC2B}"/>
              </a:ext>
            </a:extLst>
          </p:cNvPr>
          <p:cNvGrpSpPr/>
          <p:nvPr/>
        </p:nvGrpSpPr>
        <p:grpSpPr>
          <a:xfrm flipV="1">
            <a:off x="6897740" y="2457715"/>
            <a:ext cx="406180" cy="76933"/>
            <a:chOff x="1365189" y="2550215"/>
            <a:chExt cx="683731" cy="12950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DCB551-AB16-4E17-8B6F-48897362ECA2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DA348D-6134-4BC7-83B0-83EBF78ADCBE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9D7942E-4B86-49B6-AAAB-E9A78207857F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B33DAD-DF7B-48D2-9B9D-2B310487922D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8A75DDF-FC50-4A0F-8905-DA8B521158C1}"/>
              </a:ext>
            </a:extLst>
          </p:cNvPr>
          <p:cNvSpPr/>
          <p:nvPr/>
        </p:nvSpPr>
        <p:spPr>
          <a:xfrm>
            <a:off x="6614341" y="4226447"/>
            <a:ext cx="49712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EE5F3EA-BD71-45B2-ACD0-0BE10D8D9532}"/>
              </a:ext>
            </a:extLst>
          </p:cNvPr>
          <p:cNvSpPr/>
          <p:nvPr/>
        </p:nvSpPr>
        <p:spPr>
          <a:xfrm>
            <a:off x="6666146" y="5530148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84AC31-5D17-465F-813C-755B87AC372E}"/>
              </a:ext>
            </a:extLst>
          </p:cNvPr>
          <p:cNvSpPr txBox="1"/>
          <p:nvPr/>
        </p:nvSpPr>
        <p:spPr>
          <a:xfrm>
            <a:off x="6987863" y="559229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744339-968E-42CB-A491-6868A36D65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994" r="37231" b="-1994"/>
          <a:stretch/>
        </p:blipFill>
        <p:spPr>
          <a:xfrm>
            <a:off x="-944916" y="-1140588"/>
            <a:ext cx="8216572" cy="9133747"/>
          </a:xfrm>
        </p:spPr>
      </p:pic>
    </p:spTree>
    <p:extLst>
      <p:ext uri="{BB962C8B-B14F-4D97-AF65-F5344CB8AC3E}">
        <p14:creationId xmlns:p14="http://schemas.microsoft.com/office/powerpoint/2010/main" val="184395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00D24DD-BC46-45DF-A083-76EDDBE54282}"/>
              </a:ext>
            </a:extLst>
          </p:cNvPr>
          <p:cNvSpPr/>
          <p:nvPr/>
        </p:nvSpPr>
        <p:spPr>
          <a:xfrm>
            <a:off x="9059033" y="832439"/>
            <a:ext cx="2556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967EBB-D6EB-4849-82B9-D32F81C86522}"/>
              </a:ext>
            </a:extLst>
          </p:cNvPr>
          <p:cNvSpPr/>
          <p:nvPr/>
        </p:nvSpPr>
        <p:spPr>
          <a:xfrm>
            <a:off x="9059034" y="4886786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781846-AF62-40A8-BD25-199C4D090E9A}"/>
              </a:ext>
            </a:extLst>
          </p:cNvPr>
          <p:cNvSpPr/>
          <p:nvPr/>
        </p:nvSpPr>
        <p:spPr>
          <a:xfrm>
            <a:off x="512172" y="832439"/>
            <a:ext cx="2556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80409D-AA07-41FE-8F0A-863C3F05D6D7}"/>
              </a:ext>
            </a:extLst>
          </p:cNvPr>
          <p:cNvSpPr/>
          <p:nvPr/>
        </p:nvSpPr>
        <p:spPr>
          <a:xfrm>
            <a:off x="512173" y="4886786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606D37-62CC-4A15-852B-396BC3E50CCE}"/>
              </a:ext>
            </a:extLst>
          </p:cNvPr>
          <p:cNvGrpSpPr/>
          <p:nvPr/>
        </p:nvGrpSpPr>
        <p:grpSpPr>
          <a:xfrm>
            <a:off x="330820" y="2806346"/>
            <a:ext cx="3081309" cy="1245308"/>
            <a:chOff x="1347604" y="1290703"/>
            <a:chExt cx="3081309" cy="12453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613BBA-5466-47C8-96CA-5F25E94505F9}"/>
                </a:ext>
              </a:extLst>
            </p:cNvPr>
            <p:cNvSpPr txBox="1"/>
            <p:nvPr/>
          </p:nvSpPr>
          <p:spPr>
            <a:xfrm>
              <a:off x="1347604" y="1290703"/>
              <a:ext cx="1903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D3C41E-F7B5-4B03-9F66-FD17088CFD9B}"/>
                </a:ext>
              </a:extLst>
            </p:cNvPr>
            <p:cNvSpPr txBox="1"/>
            <p:nvPr/>
          </p:nvSpPr>
          <p:spPr>
            <a:xfrm>
              <a:off x="1365189" y="1604632"/>
              <a:ext cx="3063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082830-728B-4BD1-BE50-920FCC6C2D70}"/>
                </a:ext>
              </a:extLst>
            </p:cNvPr>
            <p:cNvSpPr txBox="1"/>
            <p:nvPr/>
          </p:nvSpPr>
          <p:spPr>
            <a:xfrm>
              <a:off x="2897051" y="2012791"/>
              <a:ext cx="1521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C6076A-12B8-45E5-838C-454126BB1B32}"/>
              </a:ext>
            </a:extLst>
          </p:cNvPr>
          <p:cNvGrpSpPr/>
          <p:nvPr/>
        </p:nvGrpSpPr>
        <p:grpSpPr>
          <a:xfrm>
            <a:off x="8779869" y="2806346"/>
            <a:ext cx="3081309" cy="1245308"/>
            <a:chOff x="1347604" y="1290703"/>
            <a:chExt cx="3081309" cy="12453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020131-DF06-4E7C-A92B-6E321D4724E7}"/>
                </a:ext>
              </a:extLst>
            </p:cNvPr>
            <p:cNvSpPr txBox="1"/>
            <p:nvPr/>
          </p:nvSpPr>
          <p:spPr>
            <a:xfrm>
              <a:off x="1347604" y="1290703"/>
              <a:ext cx="1903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891B81-0F85-41C8-BDD3-136F20A03334}"/>
                </a:ext>
              </a:extLst>
            </p:cNvPr>
            <p:cNvSpPr txBox="1"/>
            <p:nvPr/>
          </p:nvSpPr>
          <p:spPr>
            <a:xfrm>
              <a:off x="1365189" y="1604632"/>
              <a:ext cx="3063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1691F9-3853-4189-9367-E8AC2D41D45C}"/>
                </a:ext>
              </a:extLst>
            </p:cNvPr>
            <p:cNvSpPr txBox="1"/>
            <p:nvPr/>
          </p:nvSpPr>
          <p:spPr>
            <a:xfrm>
              <a:off x="2897051" y="2012791"/>
              <a:ext cx="1521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C31A75A-B311-4825-9DE6-E8DCBF0D73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b="12737"/>
          <a:stretch/>
        </p:blipFill>
        <p:spPr>
          <a:xfrm>
            <a:off x="3581399" y="-351583"/>
            <a:ext cx="5029200" cy="3748478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AE8199E-0A97-42CB-92E4-53880DFFA9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5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35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D95748-98D2-485E-B125-D42D72F0BD20}"/>
              </a:ext>
            </a:extLst>
          </p:cNvPr>
          <p:cNvGrpSpPr/>
          <p:nvPr/>
        </p:nvGrpSpPr>
        <p:grpSpPr>
          <a:xfrm>
            <a:off x="985089" y="698552"/>
            <a:ext cx="4520869" cy="1655612"/>
            <a:chOff x="1347604" y="1228711"/>
            <a:chExt cx="4520869" cy="16556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8C570B-0648-4277-9FF7-01B5991E7729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4C068B-0CCD-48A7-8758-A190F9BFFAF1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CE5688-09F6-4659-BC58-BBF66D4F3DAD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986116-C9EB-4428-B93E-A920B61C08D6}"/>
              </a:ext>
            </a:extLst>
          </p:cNvPr>
          <p:cNvGrpSpPr/>
          <p:nvPr/>
        </p:nvGrpSpPr>
        <p:grpSpPr>
          <a:xfrm flipV="1">
            <a:off x="1286073" y="2507143"/>
            <a:ext cx="406180" cy="76933"/>
            <a:chOff x="1365189" y="2550215"/>
            <a:chExt cx="683731" cy="12950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5FF5F2-29D4-4B2B-A13A-F058FFED78CB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121FC1-E210-4F2D-AD4D-4AEB92C28975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872932B-EA3A-4AC7-B559-79043F668114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B3FA07-190A-40B3-96D8-0B1326629A8B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D59D0C3-56D9-4867-86B9-B9B8AD72233D}"/>
              </a:ext>
            </a:extLst>
          </p:cNvPr>
          <p:cNvSpPr/>
          <p:nvPr/>
        </p:nvSpPr>
        <p:spPr>
          <a:xfrm>
            <a:off x="986997" y="3136456"/>
            <a:ext cx="712011" cy="7120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6E54E7-3377-419B-B7C7-DA0FB129BEF8}"/>
              </a:ext>
            </a:extLst>
          </p:cNvPr>
          <p:cNvSpPr/>
          <p:nvPr/>
        </p:nvSpPr>
        <p:spPr>
          <a:xfrm>
            <a:off x="1827329" y="3106950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16621-11C2-4A3E-8002-966641E57941}"/>
              </a:ext>
            </a:extLst>
          </p:cNvPr>
          <p:cNvSpPr/>
          <p:nvPr/>
        </p:nvSpPr>
        <p:spPr>
          <a:xfrm>
            <a:off x="986997" y="4175202"/>
            <a:ext cx="712011" cy="7120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334DBF-38D9-454A-85F9-2B91BEEC1D00}"/>
              </a:ext>
            </a:extLst>
          </p:cNvPr>
          <p:cNvSpPr/>
          <p:nvPr/>
        </p:nvSpPr>
        <p:spPr>
          <a:xfrm>
            <a:off x="1827329" y="4145696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7759E4-14D7-4D66-8B50-8719234A69AA}"/>
              </a:ext>
            </a:extLst>
          </p:cNvPr>
          <p:cNvSpPr/>
          <p:nvPr/>
        </p:nvSpPr>
        <p:spPr>
          <a:xfrm>
            <a:off x="986997" y="5213948"/>
            <a:ext cx="712011" cy="712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3E630D-1939-4DA0-884D-529D42A11A89}"/>
              </a:ext>
            </a:extLst>
          </p:cNvPr>
          <p:cNvSpPr/>
          <p:nvPr/>
        </p:nvSpPr>
        <p:spPr>
          <a:xfrm>
            <a:off x="1827329" y="5184442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88B65-8108-474F-8C43-0E8C380E1F0E}"/>
              </a:ext>
            </a:extLst>
          </p:cNvPr>
          <p:cNvSpPr txBox="1"/>
          <p:nvPr/>
        </p:nvSpPr>
        <p:spPr>
          <a:xfrm>
            <a:off x="1052824" y="3307795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CF1E5A-0976-4AE5-A6C2-12EC67CD28AE}"/>
              </a:ext>
            </a:extLst>
          </p:cNvPr>
          <p:cNvSpPr txBox="1"/>
          <p:nvPr/>
        </p:nvSpPr>
        <p:spPr>
          <a:xfrm>
            <a:off x="1049492" y="4332242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865E99-C6CB-44A6-BA48-EC5741FCDCB0}"/>
              </a:ext>
            </a:extLst>
          </p:cNvPr>
          <p:cNvSpPr txBox="1"/>
          <p:nvPr/>
        </p:nvSpPr>
        <p:spPr>
          <a:xfrm>
            <a:off x="1049492" y="5382776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E341207-0DF2-473D-A2BB-0D057A6580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AF3C1A-364D-48C9-AFA3-3AF2C922BD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977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6588521-E64E-421D-A977-CC2B29286D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CE7F908-3A6D-4CD4-8F89-174DAE80C4F9}"/>
              </a:ext>
            </a:extLst>
          </p:cNvPr>
          <p:cNvGrpSpPr/>
          <p:nvPr/>
        </p:nvGrpSpPr>
        <p:grpSpPr>
          <a:xfrm>
            <a:off x="7349187" y="1297294"/>
            <a:ext cx="4520869" cy="1655612"/>
            <a:chOff x="1347604" y="1228711"/>
            <a:chExt cx="4520869" cy="16556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76A0CF-1C59-4D9E-8F49-C394986CC1D8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036825-7885-4AEB-8205-4D4BB9BBECF1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3A114E-4D2E-444F-9132-1428389186CA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B959C4-9B9B-4116-8C44-3E53CBB4C9CB}"/>
              </a:ext>
            </a:extLst>
          </p:cNvPr>
          <p:cNvGrpSpPr/>
          <p:nvPr/>
        </p:nvGrpSpPr>
        <p:grpSpPr>
          <a:xfrm flipV="1">
            <a:off x="7650171" y="2858745"/>
            <a:ext cx="406180" cy="76933"/>
            <a:chOff x="1365189" y="2550215"/>
            <a:chExt cx="683731" cy="1295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FB0869-647C-4495-8FB7-66EF35B2D998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C2D180-2227-45DE-9CED-F3C84FF571A4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7ABFAC4-C7D4-44D4-AC6B-8FBA09A7D5E2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092C89-1E2D-4495-A1EB-53BC51C6BC5A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28FB487-E64B-4AF9-AF16-AF6C6346CD62}"/>
              </a:ext>
            </a:extLst>
          </p:cNvPr>
          <p:cNvSpPr/>
          <p:nvPr/>
        </p:nvSpPr>
        <p:spPr>
          <a:xfrm>
            <a:off x="7349187" y="3331670"/>
            <a:ext cx="4731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3C32233-2527-42D6-AD07-FFE41EF2F1BA}"/>
              </a:ext>
            </a:extLst>
          </p:cNvPr>
          <p:cNvSpPr/>
          <p:nvPr/>
        </p:nvSpPr>
        <p:spPr>
          <a:xfrm>
            <a:off x="7400992" y="5103911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736754-CE68-4D39-AB96-470CF8F477BC}"/>
              </a:ext>
            </a:extLst>
          </p:cNvPr>
          <p:cNvSpPr txBox="1"/>
          <p:nvPr/>
        </p:nvSpPr>
        <p:spPr>
          <a:xfrm>
            <a:off x="7722709" y="5166061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CB31EA-610B-4160-B4EF-08F8F19A6B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591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F2BD1F4-DE2C-494E-AA5C-EFB049AF1A10}"/>
              </a:ext>
            </a:extLst>
          </p:cNvPr>
          <p:cNvGrpSpPr/>
          <p:nvPr/>
        </p:nvGrpSpPr>
        <p:grpSpPr>
          <a:xfrm>
            <a:off x="6100810" y="896264"/>
            <a:ext cx="4520869" cy="1655612"/>
            <a:chOff x="1347604" y="1228711"/>
            <a:chExt cx="4520869" cy="16556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58C6B4-3AB0-4D11-BB86-B7E758920E00}"/>
                </a:ext>
              </a:extLst>
            </p:cNvPr>
            <p:cNvSpPr txBox="1"/>
            <p:nvPr/>
          </p:nvSpPr>
          <p:spPr>
            <a:xfrm>
              <a:off x="1347604" y="1228711"/>
              <a:ext cx="2763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75000"/>
                    </a:schemeClr>
                  </a:solidFill>
                </a:rPr>
                <a:t>CARNIVAL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3A158B-97B2-40D1-B8F5-3DC500671C02}"/>
                </a:ext>
              </a:extLst>
            </p:cNvPr>
            <p:cNvSpPr txBox="1"/>
            <p:nvPr/>
          </p:nvSpPr>
          <p:spPr>
            <a:xfrm>
              <a:off x="1365189" y="1604632"/>
              <a:ext cx="4503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F73A70-AEE3-44B4-9928-BAFC8A06A54D}"/>
                </a:ext>
              </a:extLst>
            </p:cNvPr>
            <p:cNvSpPr txBox="1"/>
            <p:nvPr/>
          </p:nvSpPr>
          <p:spPr>
            <a:xfrm>
              <a:off x="3543574" y="2114882"/>
              <a:ext cx="2289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>
                      <a:lumMod val="75000"/>
                    </a:schemeClr>
                  </a:solidFill>
                </a:rPr>
                <a:t>FOR YOU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F3564B-B1CA-446B-B773-EF94429C8987}"/>
              </a:ext>
            </a:extLst>
          </p:cNvPr>
          <p:cNvGrpSpPr/>
          <p:nvPr/>
        </p:nvGrpSpPr>
        <p:grpSpPr>
          <a:xfrm flipV="1">
            <a:off x="6401794" y="2457715"/>
            <a:ext cx="406180" cy="76933"/>
            <a:chOff x="1365189" y="2550215"/>
            <a:chExt cx="683731" cy="1295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948432B-D093-481B-808A-5D3278DD3E68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26C6A6-1FFF-4FB4-81E1-E9CF4BEAFAE6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38B2C7-35D2-4AD1-8360-9A001BF1D654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28D6C9-033B-4512-9CEB-FC734963BE5E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171B357-3C56-49FC-85AF-6A0BEC7E87EB}"/>
              </a:ext>
            </a:extLst>
          </p:cNvPr>
          <p:cNvSpPr/>
          <p:nvPr/>
        </p:nvSpPr>
        <p:spPr>
          <a:xfrm>
            <a:off x="6118395" y="3946085"/>
            <a:ext cx="5143232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6F76F5-F97B-4971-978E-B18487D8B577}"/>
              </a:ext>
            </a:extLst>
          </p:cNvPr>
          <p:cNvSpPr/>
          <p:nvPr/>
        </p:nvSpPr>
        <p:spPr>
          <a:xfrm>
            <a:off x="6170200" y="5530148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3080FC-ED82-457E-85A3-CCA2E274C928}"/>
              </a:ext>
            </a:extLst>
          </p:cNvPr>
          <p:cNvSpPr txBox="1"/>
          <p:nvPr/>
        </p:nvSpPr>
        <p:spPr>
          <a:xfrm>
            <a:off x="6491917" y="559229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06417AD-5879-4D60-B5BB-EF7C26B2C9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215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4C74B29-0712-419E-BB09-3CEEDF665A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533"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9C3DEDF-A67E-405A-A733-69F833D4755D}"/>
              </a:ext>
            </a:extLst>
          </p:cNvPr>
          <p:cNvSpPr/>
          <p:nvPr/>
        </p:nvSpPr>
        <p:spPr>
          <a:xfrm>
            <a:off x="6118395" y="2847943"/>
            <a:ext cx="5143232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D34552-49B7-43F3-84B7-3A6A76802D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 b="13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714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70C0"/>
      </a:accent1>
      <a:accent2>
        <a:srgbClr val="0084B4"/>
      </a:accent2>
      <a:accent3>
        <a:srgbClr val="089CA2"/>
      </a:accent3>
      <a:accent4>
        <a:srgbClr val="0B9B74"/>
      </a:accent4>
      <a:accent5>
        <a:srgbClr val="54A838"/>
      </a:accent5>
      <a:accent6>
        <a:srgbClr val="7E9532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1218</Words>
  <Application>Microsoft Office PowerPoint</Application>
  <PresentationFormat>Widescreen</PresentationFormat>
  <Paragraphs>140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76</cp:revision>
  <dcterms:created xsi:type="dcterms:W3CDTF">2017-10-28T16:51:02Z</dcterms:created>
  <dcterms:modified xsi:type="dcterms:W3CDTF">2021-02-19T10:12:13Z</dcterms:modified>
</cp:coreProperties>
</file>