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45" r:id="rId2"/>
  </p:sldMasterIdLst>
  <p:notesMasterIdLst>
    <p:notesMasterId r:id="rId28"/>
  </p:notesMasterIdLst>
  <p:handoutMasterIdLst>
    <p:handoutMasterId r:id="rId29"/>
  </p:handoutMasterIdLst>
  <p:sldIdLst>
    <p:sldId id="304" r:id="rId3"/>
    <p:sldId id="369" r:id="rId4"/>
    <p:sldId id="371" r:id="rId5"/>
    <p:sldId id="370" r:id="rId6"/>
    <p:sldId id="372" r:id="rId7"/>
    <p:sldId id="319" r:id="rId8"/>
    <p:sldId id="393" r:id="rId9"/>
    <p:sldId id="387" r:id="rId10"/>
    <p:sldId id="388" r:id="rId11"/>
    <p:sldId id="444" r:id="rId12"/>
    <p:sldId id="443" r:id="rId13"/>
    <p:sldId id="467" r:id="rId14"/>
    <p:sldId id="320" r:id="rId15"/>
    <p:sldId id="462" r:id="rId16"/>
    <p:sldId id="463" r:id="rId17"/>
    <p:sldId id="327" r:id="rId18"/>
    <p:sldId id="328" r:id="rId19"/>
    <p:sldId id="329" r:id="rId20"/>
    <p:sldId id="465" r:id="rId21"/>
    <p:sldId id="466" r:id="rId22"/>
    <p:sldId id="330" r:id="rId23"/>
    <p:sldId id="331" r:id="rId24"/>
    <p:sldId id="332" r:id="rId25"/>
    <p:sldId id="431" r:id="rId26"/>
    <p:sldId id="334" r:id="rId27"/>
  </p:sldIdLst>
  <p:sldSz cx="12192000" cy="6858000"/>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3" algn="l" defTabSz="914276" rtl="0" eaLnBrk="1" latinLnBrk="0" hangingPunct="1">
      <a:defRPr sz="1800" kern="1200">
        <a:solidFill>
          <a:schemeClr val="tx1"/>
        </a:solidFill>
        <a:latin typeface="+mn-lt"/>
        <a:ea typeface="+mn-ea"/>
        <a:cs typeface="+mn-cs"/>
      </a:defRPr>
    </a:lvl4pPr>
    <a:lvl5pPr marL="1828551" algn="l" defTabSz="914276" rtl="0" eaLnBrk="1" latinLnBrk="0" hangingPunct="1">
      <a:defRPr sz="1800" kern="1200">
        <a:solidFill>
          <a:schemeClr val="tx1"/>
        </a:solidFill>
        <a:latin typeface="+mn-lt"/>
        <a:ea typeface="+mn-ea"/>
        <a:cs typeface="+mn-cs"/>
      </a:defRPr>
    </a:lvl5pPr>
    <a:lvl6pPr marL="2285689" algn="l" defTabSz="914276" rtl="0" eaLnBrk="1" latinLnBrk="0" hangingPunct="1">
      <a:defRPr sz="1800" kern="1200">
        <a:solidFill>
          <a:schemeClr val="tx1"/>
        </a:solidFill>
        <a:latin typeface="+mn-lt"/>
        <a:ea typeface="+mn-ea"/>
        <a:cs typeface="+mn-cs"/>
      </a:defRPr>
    </a:lvl6pPr>
    <a:lvl7pPr marL="2742827" algn="l" defTabSz="914276" rtl="0" eaLnBrk="1" latinLnBrk="0" hangingPunct="1">
      <a:defRPr sz="1800" kern="1200">
        <a:solidFill>
          <a:schemeClr val="tx1"/>
        </a:solidFill>
        <a:latin typeface="+mn-lt"/>
        <a:ea typeface="+mn-ea"/>
        <a:cs typeface="+mn-cs"/>
      </a:defRPr>
    </a:lvl7pPr>
    <a:lvl8pPr marL="3199965" algn="l" defTabSz="914276" rtl="0" eaLnBrk="1" latinLnBrk="0" hangingPunct="1">
      <a:defRPr sz="1800" kern="1200">
        <a:solidFill>
          <a:schemeClr val="tx1"/>
        </a:solidFill>
        <a:latin typeface="+mn-lt"/>
        <a:ea typeface="+mn-ea"/>
        <a:cs typeface="+mn-cs"/>
      </a:defRPr>
    </a:lvl8pPr>
    <a:lvl9pPr marL="3657102"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0BD"/>
    <a:srgbClr val="F5B1D6"/>
    <a:srgbClr val="F088C1"/>
    <a:srgbClr val="6D6D6D"/>
    <a:srgbClr val="9C730C"/>
    <a:srgbClr val="4586FF"/>
    <a:srgbClr val="E63E9A"/>
    <a:srgbClr val="E95DAA"/>
    <a:srgbClr val="EE72B6"/>
    <a:srgbClr val="E84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4660"/>
  </p:normalViewPr>
  <p:slideViewPr>
    <p:cSldViewPr snapToGrid="0">
      <p:cViewPr varScale="1">
        <p:scale>
          <a:sx n="119" d="100"/>
          <a:sy n="119" d="100"/>
        </p:scale>
        <p:origin x="114" y="342"/>
      </p:cViewPr>
      <p:guideLst/>
    </p:cSldViewPr>
  </p:slideViewPr>
  <p:notesTextViewPr>
    <p:cViewPr>
      <p:scale>
        <a:sx n="1" d="1"/>
        <a:sy n="1" d="1"/>
      </p:scale>
      <p:origin x="0" y="0"/>
    </p:cViewPr>
  </p:notesTextViewPr>
  <p:sorterViewPr>
    <p:cViewPr>
      <p:scale>
        <a:sx n="20" d="100"/>
        <a:sy n="20" d="100"/>
      </p:scale>
      <p:origin x="0" y="0"/>
    </p:cViewPr>
  </p:sorterViewPr>
  <p:notesViewPr>
    <p:cSldViewPr snapToGrid="0">
      <p:cViewPr varScale="1">
        <p:scale>
          <a:sx n="51" d="100"/>
          <a:sy n="51" d="100"/>
        </p:scale>
        <p:origin x="288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2155B5-06ED-42C8-B626-3FE6952C9275}" type="datetimeFigureOut">
              <a:rPr lang="en-GB" smtClean="0"/>
              <a:t>19/02/2021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3F79C-92A2-4FE7-81D2-8ACD3BE106BF}" type="slidenum">
              <a:rPr lang="en-GB" smtClean="0"/>
              <a:t>‹#›</a:t>
            </a:fld>
            <a:endParaRPr lang="en-GB"/>
          </a:p>
        </p:txBody>
      </p:sp>
    </p:spTree>
    <p:extLst>
      <p:ext uri="{BB962C8B-B14F-4D97-AF65-F5344CB8AC3E}">
        <p14:creationId xmlns:p14="http://schemas.microsoft.com/office/powerpoint/2010/main" val="3788998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FAA90-50F7-4CDF-BB1D-6F02292324B4}"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F5FC8-B5FA-4619-AC52-2F46C489833E}" type="slidenum">
              <a:rPr lang="en-US" smtClean="0"/>
              <a:t>‹#›</a:t>
            </a:fld>
            <a:endParaRPr lang="en-US"/>
          </a:p>
        </p:txBody>
      </p:sp>
    </p:spTree>
    <p:extLst>
      <p:ext uri="{BB962C8B-B14F-4D97-AF65-F5344CB8AC3E}">
        <p14:creationId xmlns:p14="http://schemas.microsoft.com/office/powerpoint/2010/main" val="3222988989"/>
      </p:ext>
    </p:extLst>
  </p:cSld>
  <p:clrMap bg1="lt1" tx1="dk1" bg2="lt2" tx2="dk2" accent1="accent1" accent2="accent2" accent3="accent3" accent4="accent4" accent5="accent5" accent6="accent6" hlink="hlink" folHlink="folHlink"/>
  <p:notesStyle>
    <a:lvl1pPr marL="0" algn="l" defTabSz="606887" rtl="0" eaLnBrk="1" latinLnBrk="0" hangingPunct="1">
      <a:defRPr sz="796" kern="1200">
        <a:solidFill>
          <a:schemeClr val="tx1"/>
        </a:solidFill>
        <a:latin typeface="+mn-lt"/>
        <a:ea typeface="+mn-ea"/>
        <a:cs typeface="+mn-cs"/>
      </a:defRPr>
    </a:lvl1pPr>
    <a:lvl2pPr marL="303444" algn="l" defTabSz="606887" rtl="0" eaLnBrk="1" latinLnBrk="0" hangingPunct="1">
      <a:defRPr sz="796" kern="1200">
        <a:solidFill>
          <a:schemeClr val="tx1"/>
        </a:solidFill>
        <a:latin typeface="+mn-lt"/>
        <a:ea typeface="+mn-ea"/>
        <a:cs typeface="+mn-cs"/>
      </a:defRPr>
    </a:lvl2pPr>
    <a:lvl3pPr marL="606887" algn="l" defTabSz="606887" rtl="0" eaLnBrk="1" latinLnBrk="0" hangingPunct="1">
      <a:defRPr sz="796" kern="1200">
        <a:solidFill>
          <a:schemeClr val="tx1"/>
        </a:solidFill>
        <a:latin typeface="+mn-lt"/>
        <a:ea typeface="+mn-ea"/>
        <a:cs typeface="+mn-cs"/>
      </a:defRPr>
    </a:lvl3pPr>
    <a:lvl4pPr marL="910331" algn="l" defTabSz="606887" rtl="0" eaLnBrk="1" latinLnBrk="0" hangingPunct="1">
      <a:defRPr sz="796" kern="1200">
        <a:solidFill>
          <a:schemeClr val="tx1"/>
        </a:solidFill>
        <a:latin typeface="+mn-lt"/>
        <a:ea typeface="+mn-ea"/>
        <a:cs typeface="+mn-cs"/>
      </a:defRPr>
    </a:lvl4pPr>
    <a:lvl5pPr marL="1213775" algn="l" defTabSz="606887" rtl="0" eaLnBrk="1" latinLnBrk="0" hangingPunct="1">
      <a:defRPr sz="796" kern="1200">
        <a:solidFill>
          <a:schemeClr val="tx1"/>
        </a:solidFill>
        <a:latin typeface="+mn-lt"/>
        <a:ea typeface="+mn-ea"/>
        <a:cs typeface="+mn-cs"/>
      </a:defRPr>
    </a:lvl5pPr>
    <a:lvl6pPr marL="1517218" algn="l" defTabSz="606887" rtl="0" eaLnBrk="1" latinLnBrk="0" hangingPunct="1">
      <a:defRPr sz="796" kern="1200">
        <a:solidFill>
          <a:schemeClr val="tx1"/>
        </a:solidFill>
        <a:latin typeface="+mn-lt"/>
        <a:ea typeface="+mn-ea"/>
        <a:cs typeface="+mn-cs"/>
      </a:defRPr>
    </a:lvl6pPr>
    <a:lvl7pPr marL="1820662" algn="l" defTabSz="606887" rtl="0" eaLnBrk="1" latinLnBrk="0" hangingPunct="1">
      <a:defRPr sz="796" kern="1200">
        <a:solidFill>
          <a:schemeClr val="tx1"/>
        </a:solidFill>
        <a:latin typeface="+mn-lt"/>
        <a:ea typeface="+mn-ea"/>
        <a:cs typeface="+mn-cs"/>
      </a:defRPr>
    </a:lvl7pPr>
    <a:lvl8pPr marL="2124105" algn="l" defTabSz="606887" rtl="0" eaLnBrk="1" latinLnBrk="0" hangingPunct="1">
      <a:defRPr sz="796" kern="1200">
        <a:solidFill>
          <a:schemeClr val="tx1"/>
        </a:solidFill>
        <a:latin typeface="+mn-lt"/>
        <a:ea typeface="+mn-ea"/>
        <a:cs typeface="+mn-cs"/>
      </a:defRPr>
    </a:lvl8pPr>
    <a:lvl9pPr marL="2427549" algn="l" defTabSz="606887" rtl="0" eaLnBrk="1" latinLnBrk="0" hangingPunct="1">
      <a:defRPr sz="79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45898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939012" y="307528"/>
            <a:ext cx="6178539" cy="667242"/>
          </a:xfrm>
          <a:prstGeom prst="rect">
            <a:avLst/>
          </a:prstGeom>
        </p:spPr>
        <p:txBody>
          <a:bodyPr anchor="ctr"/>
          <a:lstStyle>
            <a:lvl1pPr marL="0" indent="0" algn="l">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939012" y="974770"/>
            <a:ext cx="6178539" cy="305602"/>
          </a:xfrm>
          <a:prstGeom prst="rect">
            <a:avLst/>
          </a:prstGeom>
        </p:spPr>
        <p:txBody>
          <a:bodyPr anchor="t"/>
          <a:lstStyle>
            <a:lvl1pPr marL="0" indent="0" algn="l">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421349" y="0"/>
            <a:ext cx="4535269" cy="6858000"/>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53874718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7" name="Picture Placeholder 12"/>
          <p:cNvSpPr>
            <a:spLocks noGrp="1" noChangeAspect="1"/>
          </p:cNvSpPr>
          <p:nvPr>
            <p:ph type="pic" sz="quarter" idx="14"/>
          </p:nvPr>
        </p:nvSpPr>
        <p:spPr>
          <a:xfrm>
            <a:off x="731541" y="1858604"/>
            <a:ext cx="4045445" cy="4160443"/>
          </a:xfrm>
          <a:prstGeom prst="rect">
            <a:avLst/>
          </a:prstGeom>
          <a:solidFill>
            <a:schemeClr val="bg1">
              <a:lumMod val="75000"/>
            </a:schemeClr>
          </a:solidFill>
        </p:spPr>
        <p:txBody>
          <a:bodyPr>
            <a:normAutofit/>
          </a:bodyPr>
          <a:lstStyle>
            <a:lvl1pPr>
              <a:defRPr sz="1060"/>
            </a:lvl1pPr>
          </a:lstStyle>
          <a:p>
            <a:endParaRPr lang="en-US" dirty="0"/>
          </a:p>
        </p:txBody>
      </p:sp>
      <p:sp>
        <p:nvSpPr>
          <p:cNvPr id="9" name="Picture Placeholder 12"/>
          <p:cNvSpPr>
            <a:spLocks noGrp="1" noChangeAspect="1"/>
          </p:cNvSpPr>
          <p:nvPr>
            <p:ph type="pic" sz="quarter" idx="15"/>
          </p:nvPr>
        </p:nvSpPr>
        <p:spPr>
          <a:xfrm>
            <a:off x="4870477" y="3689674"/>
            <a:ext cx="2134334" cy="2329374"/>
          </a:xfrm>
          <a:prstGeom prst="rect">
            <a:avLst/>
          </a:prstGeom>
          <a:solidFill>
            <a:schemeClr val="bg1">
              <a:lumMod val="75000"/>
            </a:schemeClr>
          </a:solidFill>
        </p:spPr>
        <p:txBody>
          <a:bodyPr>
            <a:normAutofit/>
          </a:bodyPr>
          <a:lstStyle>
            <a:lvl1pPr>
              <a:defRPr sz="1060"/>
            </a:lvl1pPr>
          </a:lstStyle>
          <a:p>
            <a:endParaRPr lang="en-US" dirty="0"/>
          </a:p>
        </p:txBody>
      </p:sp>
      <p:sp>
        <p:nvSpPr>
          <p:cNvPr id="10" name="Picture Placeholder 12"/>
          <p:cNvSpPr>
            <a:spLocks noGrp="1" noChangeAspect="1"/>
          </p:cNvSpPr>
          <p:nvPr>
            <p:ph type="pic" sz="quarter" idx="16"/>
          </p:nvPr>
        </p:nvSpPr>
        <p:spPr>
          <a:xfrm>
            <a:off x="7098302" y="3689673"/>
            <a:ext cx="2134334" cy="2329374"/>
          </a:xfrm>
          <a:prstGeom prst="rect">
            <a:avLst/>
          </a:prstGeom>
          <a:solidFill>
            <a:schemeClr val="bg1">
              <a:lumMod val="75000"/>
            </a:schemeClr>
          </a:solidFill>
        </p:spPr>
        <p:txBody>
          <a:bodyPr>
            <a:normAutofit/>
          </a:bodyPr>
          <a:lstStyle>
            <a:lvl1pPr>
              <a:defRPr sz="1060"/>
            </a:lvl1pPr>
          </a:lstStyle>
          <a:p>
            <a:endParaRPr lang="en-US" dirty="0"/>
          </a:p>
        </p:txBody>
      </p:sp>
      <p:sp>
        <p:nvSpPr>
          <p:cNvPr id="11" name="Picture Placeholder 12"/>
          <p:cNvSpPr>
            <a:spLocks noGrp="1" noChangeAspect="1"/>
          </p:cNvSpPr>
          <p:nvPr>
            <p:ph type="pic" sz="quarter" idx="17"/>
          </p:nvPr>
        </p:nvSpPr>
        <p:spPr>
          <a:xfrm>
            <a:off x="9326126" y="3689673"/>
            <a:ext cx="2134334" cy="2329374"/>
          </a:xfrm>
          <a:prstGeom prst="rect">
            <a:avLst/>
          </a:prstGeom>
          <a:solidFill>
            <a:schemeClr val="bg1">
              <a:lumMod val="75000"/>
            </a:schemeClr>
          </a:solidFill>
        </p:spPr>
        <p:txBody>
          <a:bodyPr>
            <a:normAutofit/>
          </a:bodyPr>
          <a:lstStyle>
            <a:lvl1pPr>
              <a:defRPr sz="1060"/>
            </a:lvl1pPr>
          </a:lstStyle>
          <a:p>
            <a:endParaRPr lang="en-US" dirty="0"/>
          </a:p>
        </p:txBody>
      </p:sp>
    </p:spTree>
    <p:extLst>
      <p:ext uri="{BB962C8B-B14F-4D97-AF65-F5344CB8AC3E}">
        <p14:creationId xmlns:p14="http://schemas.microsoft.com/office/powerpoint/2010/main" val="334329229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7" name="Picture Placeholder 6"/>
          <p:cNvSpPr>
            <a:spLocks noGrp="1"/>
          </p:cNvSpPr>
          <p:nvPr>
            <p:ph type="pic" sz="quarter" idx="18"/>
          </p:nvPr>
        </p:nvSpPr>
        <p:spPr>
          <a:xfrm>
            <a:off x="731542" y="1954035"/>
            <a:ext cx="2071079" cy="1842333"/>
          </a:xfrm>
          <a:prstGeom prst="rect">
            <a:avLst/>
          </a:prstGeom>
          <a:solidFill>
            <a:schemeClr val="bg1">
              <a:lumMod val="75000"/>
            </a:schemeClr>
          </a:solidFill>
        </p:spPr>
        <p:txBody>
          <a:bodyPr/>
          <a:lstStyle/>
          <a:p>
            <a:endParaRPr lang="en-GB"/>
          </a:p>
        </p:txBody>
      </p:sp>
      <p:sp>
        <p:nvSpPr>
          <p:cNvPr id="9" name="Picture Placeholder 6"/>
          <p:cNvSpPr>
            <a:spLocks noGrp="1"/>
          </p:cNvSpPr>
          <p:nvPr>
            <p:ph type="pic" sz="quarter" idx="20"/>
          </p:nvPr>
        </p:nvSpPr>
        <p:spPr>
          <a:xfrm>
            <a:off x="2896001" y="1954035"/>
            <a:ext cx="2071079" cy="1842333"/>
          </a:xfrm>
          <a:prstGeom prst="rect">
            <a:avLst/>
          </a:prstGeom>
          <a:solidFill>
            <a:schemeClr val="bg1">
              <a:lumMod val="75000"/>
            </a:schemeClr>
          </a:solidFill>
        </p:spPr>
        <p:txBody>
          <a:bodyPr/>
          <a:lstStyle/>
          <a:p>
            <a:endParaRPr lang="en-GB"/>
          </a:p>
        </p:txBody>
      </p:sp>
      <p:sp>
        <p:nvSpPr>
          <p:cNvPr id="10" name="Picture Placeholder 6"/>
          <p:cNvSpPr>
            <a:spLocks noGrp="1"/>
          </p:cNvSpPr>
          <p:nvPr>
            <p:ph type="pic" sz="quarter" idx="21"/>
          </p:nvPr>
        </p:nvSpPr>
        <p:spPr>
          <a:xfrm>
            <a:off x="5060461" y="1954035"/>
            <a:ext cx="2071079" cy="1842333"/>
          </a:xfrm>
          <a:prstGeom prst="rect">
            <a:avLst/>
          </a:prstGeom>
          <a:solidFill>
            <a:schemeClr val="bg1">
              <a:lumMod val="75000"/>
            </a:schemeClr>
          </a:solidFill>
        </p:spPr>
        <p:txBody>
          <a:bodyPr/>
          <a:lstStyle/>
          <a:p>
            <a:endParaRPr lang="en-GB"/>
          </a:p>
        </p:txBody>
      </p:sp>
      <p:sp>
        <p:nvSpPr>
          <p:cNvPr id="11" name="Picture Placeholder 6"/>
          <p:cNvSpPr>
            <a:spLocks noGrp="1"/>
          </p:cNvSpPr>
          <p:nvPr>
            <p:ph type="pic" sz="quarter" idx="23"/>
          </p:nvPr>
        </p:nvSpPr>
        <p:spPr>
          <a:xfrm>
            <a:off x="9389380" y="1954035"/>
            <a:ext cx="2071079" cy="1842333"/>
          </a:xfrm>
          <a:prstGeom prst="rect">
            <a:avLst/>
          </a:prstGeom>
          <a:solidFill>
            <a:schemeClr val="bg1">
              <a:lumMod val="75000"/>
            </a:schemeClr>
          </a:solidFill>
        </p:spPr>
        <p:txBody>
          <a:bodyPr/>
          <a:lstStyle/>
          <a:p>
            <a:endParaRPr lang="en-GB" dirty="0"/>
          </a:p>
        </p:txBody>
      </p:sp>
      <p:sp>
        <p:nvSpPr>
          <p:cNvPr id="12" name="Picture Placeholder 6"/>
          <p:cNvSpPr>
            <a:spLocks noGrp="1"/>
          </p:cNvSpPr>
          <p:nvPr>
            <p:ph type="pic" sz="quarter" idx="24"/>
          </p:nvPr>
        </p:nvSpPr>
        <p:spPr>
          <a:xfrm>
            <a:off x="731541" y="3891374"/>
            <a:ext cx="2071080" cy="1823011"/>
          </a:xfrm>
          <a:prstGeom prst="rect">
            <a:avLst/>
          </a:prstGeom>
          <a:solidFill>
            <a:schemeClr val="bg1">
              <a:lumMod val="75000"/>
            </a:schemeClr>
          </a:solidFill>
        </p:spPr>
        <p:txBody>
          <a:bodyPr/>
          <a:lstStyle/>
          <a:p>
            <a:endParaRPr lang="en-GB"/>
          </a:p>
        </p:txBody>
      </p:sp>
      <p:sp>
        <p:nvSpPr>
          <p:cNvPr id="13" name="Picture Placeholder 6"/>
          <p:cNvSpPr>
            <a:spLocks noGrp="1"/>
          </p:cNvSpPr>
          <p:nvPr>
            <p:ph type="pic" sz="quarter" idx="27"/>
          </p:nvPr>
        </p:nvSpPr>
        <p:spPr>
          <a:xfrm>
            <a:off x="7224921" y="3891374"/>
            <a:ext cx="2071078" cy="1823011"/>
          </a:xfrm>
          <a:prstGeom prst="rect">
            <a:avLst/>
          </a:prstGeom>
          <a:solidFill>
            <a:schemeClr val="bg1">
              <a:lumMod val="75000"/>
            </a:schemeClr>
          </a:solidFill>
        </p:spPr>
        <p:txBody>
          <a:bodyPr/>
          <a:lstStyle/>
          <a:p>
            <a:endParaRPr lang="en-GB"/>
          </a:p>
        </p:txBody>
      </p:sp>
      <p:sp>
        <p:nvSpPr>
          <p:cNvPr id="14" name="Picture Placeholder 6"/>
          <p:cNvSpPr>
            <a:spLocks noGrp="1"/>
          </p:cNvSpPr>
          <p:nvPr>
            <p:ph type="pic" sz="quarter" idx="28"/>
          </p:nvPr>
        </p:nvSpPr>
        <p:spPr>
          <a:xfrm>
            <a:off x="9389380" y="3891374"/>
            <a:ext cx="2071080" cy="1823011"/>
          </a:xfrm>
          <a:prstGeom prst="rect">
            <a:avLst/>
          </a:prstGeom>
          <a:solidFill>
            <a:schemeClr val="bg1">
              <a:lumMod val="75000"/>
            </a:schemeClr>
          </a:solidFill>
        </p:spPr>
        <p:txBody>
          <a:bodyPr/>
          <a:lstStyle/>
          <a:p>
            <a:endParaRPr lang="en-GB" dirty="0"/>
          </a:p>
        </p:txBody>
      </p:sp>
    </p:spTree>
    <p:extLst>
      <p:ext uri="{BB962C8B-B14F-4D97-AF65-F5344CB8AC3E}">
        <p14:creationId xmlns:p14="http://schemas.microsoft.com/office/powerpoint/2010/main" val="337749668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bg1"/>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bg1"/>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0" y="0"/>
            <a:ext cx="4062030" cy="6858000"/>
          </a:xfrm>
          <a:prstGeom prst="rect">
            <a:avLst/>
          </a:prstGeom>
          <a:solidFill>
            <a:schemeClr val="bg1">
              <a:lumMod val="75000"/>
            </a:schemeClr>
          </a:solidFill>
        </p:spPr>
        <p:txBody>
          <a:bodyPr/>
          <a:lstStyle>
            <a:lvl1pPr>
              <a:defRPr>
                <a:solidFill>
                  <a:schemeClr val="bg1"/>
                </a:solidFill>
              </a:defRPr>
            </a:lvl1pPr>
          </a:lstStyle>
          <a:p>
            <a:endParaRPr lang="en-US"/>
          </a:p>
        </p:txBody>
      </p:sp>
      <p:sp>
        <p:nvSpPr>
          <p:cNvPr id="9" name="Picture Placeholder 3"/>
          <p:cNvSpPr>
            <a:spLocks noGrp="1"/>
          </p:cNvSpPr>
          <p:nvPr>
            <p:ph type="pic" sz="quarter" idx="13"/>
          </p:nvPr>
        </p:nvSpPr>
        <p:spPr>
          <a:xfrm>
            <a:off x="4064985" y="0"/>
            <a:ext cx="4062030" cy="6858000"/>
          </a:xfrm>
          <a:prstGeom prst="rect">
            <a:avLst/>
          </a:prstGeom>
          <a:solidFill>
            <a:schemeClr val="bg1">
              <a:lumMod val="75000"/>
            </a:schemeClr>
          </a:solidFill>
        </p:spPr>
        <p:txBody>
          <a:bodyPr/>
          <a:lstStyle>
            <a:lvl1pPr>
              <a:defRPr>
                <a:solidFill>
                  <a:schemeClr val="bg1"/>
                </a:solidFill>
              </a:defRPr>
            </a:lvl1pPr>
          </a:lstStyle>
          <a:p>
            <a:endParaRPr lang="en-US"/>
          </a:p>
        </p:txBody>
      </p:sp>
      <p:sp>
        <p:nvSpPr>
          <p:cNvPr id="10" name="Picture Placeholder 3"/>
          <p:cNvSpPr>
            <a:spLocks noGrp="1"/>
          </p:cNvSpPr>
          <p:nvPr>
            <p:ph type="pic" sz="quarter" idx="14"/>
          </p:nvPr>
        </p:nvSpPr>
        <p:spPr>
          <a:xfrm>
            <a:off x="8129970" y="0"/>
            <a:ext cx="4062030" cy="6858000"/>
          </a:xfrm>
          <a:prstGeom prst="rect">
            <a:avLst/>
          </a:prstGeom>
          <a:solidFill>
            <a:schemeClr val="bg1">
              <a:lumMod val="75000"/>
            </a:schemeClr>
          </a:solidFill>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88361586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0" y="0"/>
            <a:ext cx="12192000" cy="6858000"/>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85952869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4414918" y="1642013"/>
            <a:ext cx="3362165" cy="4377034"/>
          </a:xfrm>
          <a:prstGeom prst="rect">
            <a:avLst/>
          </a:prstGeom>
          <a:solidFill>
            <a:schemeClr val="bg1">
              <a:lumMod val="75000"/>
            </a:schemeClr>
          </a:solidFill>
        </p:spPr>
        <p:txBody>
          <a:bodyPr/>
          <a:lstStyle/>
          <a:p>
            <a:endParaRPr lang="en-US"/>
          </a:p>
        </p:txBody>
      </p:sp>
      <p:sp>
        <p:nvSpPr>
          <p:cNvPr id="9" name="Picture Placeholder 3"/>
          <p:cNvSpPr>
            <a:spLocks noGrp="1"/>
          </p:cNvSpPr>
          <p:nvPr>
            <p:ph type="pic" sz="quarter" idx="13"/>
          </p:nvPr>
        </p:nvSpPr>
        <p:spPr>
          <a:xfrm>
            <a:off x="731541" y="1642013"/>
            <a:ext cx="3362165" cy="4377034"/>
          </a:xfrm>
          <a:prstGeom prst="rect">
            <a:avLst/>
          </a:prstGeom>
          <a:solidFill>
            <a:schemeClr val="bg1">
              <a:lumMod val="75000"/>
            </a:schemeClr>
          </a:solidFill>
        </p:spPr>
        <p:txBody>
          <a:bodyPr/>
          <a:lstStyle/>
          <a:p>
            <a:endParaRPr lang="en-US"/>
          </a:p>
        </p:txBody>
      </p:sp>
      <p:sp>
        <p:nvSpPr>
          <p:cNvPr id="10" name="Picture Placeholder 3"/>
          <p:cNvSpPr>
            <a:spLocks noGrp="1"/>
          </p:cNvSpPr>
          <p:nvPr>
            <p:ph type="pic" sz="quarter" idx="14"/>
          </p:nvPr>
        </p:nvSpPr>
        <p:spPr>
          <a:xfrm>
            <a:off x="8098649" y="1642013"/>
            <a:ext cx="3362165" cy="4377034"/>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208557752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9" name="Picture Placeholder 3"/>
          <p:cNvSpPr>
            <a:spLocks noGrp="1"/>
          </p:cNvSpPr>
          <p:nvPr>
            <p:ph type="pic" sz="quarter" idx="13"/>
          </p:nvPr>
        </p:nvSpPr>
        <p:spPr>
          <a:xfrm>
            <a:off x="731542" y="1642013"/>
            <a:ext cx="5192517" cy="1896218"/>
          </a:xfrm>
          <a:prstGeom prst="rect">
            <a:avLst/>
          </a:prstGeom>
          <a:solidFill>
            <a:schemeClr val="bg1">
              <a:lumMod val="75000"/>
            </a:schemeClr>
          </a:solidFill>
        </p:spPr>
        <p:txBody>
          <a:bodyPr/>
          <a:lstStyle/>
          <a:p>
            <a:endParaRPr lang="en-US"/>
          </a:p>
        </p:txBody>
      </p:sp>
      <p:sp>
        <p:nvSpPr>
          <p:cNvPr id="7" name="Picture Placeholder 3"/>
          <p:cNvSpPr>
            <a:spLocks noGrp="1"/>
          </p:cNvSpPr>
          <p:nvPr>
            <p:ph type="pic" sz="quarter" idx="14"/>
          </p:nvPr>
        </p:nvSpPr>
        <p:spPr>
          <a:xfrm>
            <a:off x="6267942" y="1642013"/>
            <a:ext cx="5192517" cy="1896218"/>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18023051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0" y="1541953"/>
            <a:ext cx="12192000" cy="2629580"/>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69895423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1180629"/>
      </p:ext>
    </p:extLst>
  </p:cSld>
  <p:clrMapOvr>
    <a:masterClrMapping/>
  </p:clrMapOvr>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9633306"/>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941"/>
            <a:ext cx="12192000" cy="6783059"/>
          </a:xfrm>
          <a:prstGeom prst="rect">
            <a:avLst/>
          </a:prstGeom>
          <a:solidFill>
            <a:schemeClr val="tx1">
              <a:lumMod val="25000"/>
              <a:lumOff val="75000"/>
            </a:schemeClr>
          </a:solidFill>
        </p:spPr>
        <p:txBody>
          <a:bodyPr/>
          <a:lstStyle/>
          <a:p>
            <a:endParaRPr lang="en-US"/>
          </a:p>
        </p:txBody>
      </p:sp>
    </p:spTree>
    <p:extLst>
      <p:ext uri="{BB962C8B-B14F-4D97-AF65-F5344CB8AC3E}">
        <p14:creationId xmlns:p14="http://schemas.microsoft.com/office/powerpoint/2010/main" val="29204537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343142"/>
      </p:ext>
    </p:extLst>
  </p:cSld>
  <p:clrMapOvr>
    <a:masterClrMapping/>
  </p:clrMapOvr>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7388988"/>
      </p:ext>
    </p:extLst>
  </p:cSld>
  <p:clrMapOvr>
    <a:masterClrMapping/>
  </p:clrMapOvr>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5811815"/>
      </p:ext>
    </p:extLst>
  </p:cSld>
  <p:clrMapOvr>
    <a:masterClrMapping/>
  </p:clrMapOvr>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53595574"/>
      </p:ext>
    </p:extLst>
  </p:cSld>
  <p:clrMapOvr>
    <a:masterClrMapping/>
  </p:clrMapOvr>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6114806"/>
      </p:ext>
    </p:extLst>
  </p:cSld>
  <p:clrMapOvr>
    <a:masterClrMapping/>
  </p:clrMapOvr>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9441214"/>
      </p:ext>
    </p:extLst>
  </p:cSld>
  <p:clrMapOvr>
    <a:masterClrMapping/>
  </p:clrMapOvr>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3022039"/>
      </p:ext>
    </p:extLst>
  </p:cSld>
  <p:clrMapOvr>
    <a:masterClrMapping/>
  </p:clrMapOvr>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6668671"/>
      </p:ext>
    </p:extLst>
  </p:cSld>
  <p:clrMapOvr>
    <a:masterClrMapping/>
  </p:clrMapOvr>
  <p:hf sldNum="0" hdr="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3990796"/>
      </p:ext>
    </p:extLst>
  </p:cSld>
  <p:clrMapOvr>
    <a:masterClrMapping/>
  </p:clrMapOvr>
  <p:hf sldNum="0" hdr="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9494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0486" y="1531873"/>
            <a:ext cx="10729973" cy="4487173"/>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188040431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941"/>
            <a:ext cx="12192000" cy="6783059"/>
          </a:xfrm>
          <a:prstGeom prst="rect">
            <a:avLst/>
          </a:prstGeom>
          <a:solidFill>
            <a:schemeClr val="tx1">
              <a:lumMod val="25000"/>
              <a:lumOff val="75000"/>
            </a:schemeClr>
          </a:solidFill>
        </p:spPr>
        <p:txBody>
          <a:bodyPr/>
          <a:lstStyle/>
          <a:p>
            <a:endParaRPr lang="en-US"/>
          </a:p>
        </p:txBody>
      </p:sp>
    </p:spTree>
    <p:extLst>
      <p:ext uri="{BB962C8B-B14F-4D97-AF65-F5344CB8AC3E}">
        <p14:creationId xmlns:p14="http://schemas.microsoft.com/office/powerpoint/2010/main" val="69758010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0486" y="1531873"/>
            <a:ext cx="10729973" cy="4487173"/>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405512893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4414918" y="1642013"/>
            <a:ext cx="3362165" cy="4377034"/>
          </a:xfrm>
          <a:prstGeom prst="rect">
            <a:avLst/>
          </a:prstGeom>
          <a:solidFill>
            <a:schemeClr val="bg1">
              <a:lumMod val="75000"/>
            </a:schemeClr>
          </a:solidFill>
        </p:spPr>
        <p:txBody>
          <a:bodyPr/>
          <a:lstStyle/>
          <a:p>
            <a:endParaRPr lang="en-US"/>
          </a:p>
        </p:txBody>
      </p:sp>
      <p:sp>
        <p:nvSpPr>
          <p:cNvPr id="9" name="Picture Placeholder 3"/>
          <p:cNvSpPr>
            <a:spLocks noGrp="1"/>
          </p:cNvSpPr>
          <p:nvPr>
            <p:ph type="pic" sz="quarter" idx="13"/>
          </p:nvPr>
        </p:nvSpPr>
        <p:spPr>
          <a:xfrm>
            <a:off x="731541" y="1642013"/>
            <a:ext cx="3362165" cy="4377034"/>
          </a:xfrm>
          <a:prstGeom prst="rect">
            <a:avLst/>
          </a:prstGeom>
          <a:solidFill>
            <a:schemeClr val="bg1">
              <a:lumMod val="75000"/>
            </a:schemeClr>
          </a:solidFill>
        </p:spPr>
        <p:txBody>
          <a:bodyPr/>
          <a:lstStyle/>
          <a:p>
            <a:endParaRPr lang="en-US"/>
          </a:p>
        </p:txBody>
      </p:sp>
      <p:sp>
        <p:nvSpPr>
          <p:cNvPr id="10" name="Picture Placeholder 3"/>
          <p:cNvSpPr>
            <a:spLocks noGrp="1"/>
          </p:cNvSpPr>
          <p:nvPr>
            <p:ph type="pic" sz="quarter" idx="14"/>
          </p:nvPr>
        </p:nvSpPr>
        <p:spPr>
          <a:xfrm>
            <a:off x="8098649" y="1642013"/>
            <a:ext cx="3362165" cy="4377034"/>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264200617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9" name="Picture Placeholder 3"/>
          <p:cNvSpPr>
            <a:spLocks noGrp="1"/>
          </p:cNvSpPr>
          <p:nvPr>
            <p:ph type="pic" sz="quarter" idx="13"/>
          </p:nvPr>
        </p:nvSpPr>
        <p:spPr>
          <a:xfrm>
            <a:off x="731542" y="1642013"/>
            <a:ext cx="5192517" cy="1896218"/>
          </a:xfrm>
          <a:prstGeom prst="rect">
            <a:avLst/>
          </a:prstGeom>
          <a:solidFill>
            <a:schemeClr val="bg1">
              <a:lumMod val="75000"/>
            </a:schemeClr>
          </a:solidFill>
        </p:spPr>
        <p:txBody>
          <a:bodyPr/>
          <a:lstStyle/>
          <a:p>
            <a:endParaRPr lang="en-US"/>
          </a:p>
        </p:txBody>
      </p:sp>
      <p:sp>
        <p:nvSpPr>
          <p:cNvPr id="7" name="Picture Placeholder 3"/>
          <p:cNvSpPr>
            <a:spLocks noGrp="1"/>
          </p:cNvSpPr>
          <p:nvPr>
            <p:ph type="pic" sz="quarter" idx="14"/>
          </p:nvPr>
        </p:nvSpPr>
        <p:spPr>
          <a:xfrm>
            <a:off x="6267942" y="1642013"/>
            <a:ext cx="5192517" cy="1896218"/>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98579520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0" y="1541953"/>
            <a:ext cx="12192000" cy="2629580"/>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89119162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1" y="1642012"/>
            <a:ext cx="10728918" cy="4377034"/>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412223811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1" y="1642013"/>
            <a:ext cx="5040619" cy="4377034"/>
          </a:xfrm>
          <a:prstGeom prst="rect">
            <a:avLst/>
          </a:prstGeom>
          <a:solidFill>
            <a:schemeClr val="bg1">
              <a:lumMod val="65000"/>
            </a:schemeClr>
          </a:solidFill>
        </p:spPr>
        <p:txBody>
          <a:bodyPr/>
          <a:lstStyle/>
          <a:p>
            <a:endParaRPr lang="en-US"/>
          </a:p>
        </p:txBody>
      </p:sp>
      <p:sp>
        <p:nvSpPr>
          <p:cNvPr id="10" name="Picture Placeholder 3"/>
          <p:cNvSpPr>
            <a:spLocks noGrp="1"/>
          </p:cNvSpPr>
          <p:nvPr>
            <p:ph type="pic" sz="quarter" idx="13"/>
          </p:nvPr>
        </p:nvSpPr>
        <p:spPr>
          <a:xfrm>
            <a:off x="6419840" y="1642012"/>
            <a:ext cx="5040619" cy="4377034"/>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81277665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bg1"/>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bg1"/>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0" y="0"/>
            <a:ext cx="4062030" cy="6858000"/>
          </a:xfrm>
          <a:prstGeom prst="rect">
            <a:avLst/>
          </a:prstGeom>
          <a:solidFill>
            <a:schemeClr val="bg1">
              <a:lumMod val="75000"/>
            </a:schemeClr>
          </a:solidFill>
        </p:spPr>
        <p:txBody>
          <a:bodyPr/>
          <a:lstStyle>
            <a:lvl1pPr>
              <a:defRPr>
                <a:solidFill>
                  <a:schemeClr val="bg1"/>
                </a:solidFill>
              </a:defRPr>
            </a:lvl1pPr>
          </a:lstStyle>
          <a:p>
            <a:endParaRPr lang="en-US"/>
          </a:p>
        </p:txBody>
      </p:sp>
      <p:sp>
        <p:nvSpPr>
          <p:cNvPr id="9" name="Picture Placeholder 3"/>
          <p:cNvSpPr>
            <a:spLocks noGrp="1"/>
          </p:cNvSpPr>
          <p:nvPr>
            <p:ph type="pic" sz="quarter" idx="13"/>
          </p:nvPr>
        </p:nvSpPr>
        <p:spPr>
          <a:xfrm>
            <a:off x="4064985" y="0"/>
            <a:ext cx="4062030" cy="6858000"/>
          </a:xfrm>
          <a:prstGeom prst="rect">
            <a:avLst/>
          </a:prstGeom>
          <a:solidFill>
            <a:schemeClr val="bg1">
              <a:lumMod val="75000"/>
            </a:schemeClr>
          </a:solidFill>
        </p:spPr>
        <p:txBody>
          <a:bodyPr/>
          <a:lstStyle>
            <a:lvl1pPr>
              <a:defRPr>
                <a:solidFill>
                  <a:schemeClr val="bg1"/>
                </a:solidFill>
              </a:defRPr>
            </a:lvl1pPr>
          </a:lstStyle>
          <a:p>
            <a:endParaRPr lang="en-US"/>
          </a:p>
        </p:txBody>
      </p:sp>
      <p:sp>
        <p:nvSpPr>
          <p:cNvPr id="10" name="Picture Placeholder 3"/>
          <p:cNvSpPr>
            <a:spLocks noGrp="1"/>
          </p:cNvSpPr>
          <p:nvPr>
            <p:ph type="pic" sz="quarter" idx="14"/>
          </p:nvPr>
        </p:nvSpPr>
        <p:spPr>
          <a:xfrm>
            <a:off x="8129970" y="0"/>
            <a:ext cx="4062030" cy="6858000"/>
          </a:xfrm>
          <a:prstGeom prst="rect">
            <a:avLst/>
          </a:prstGeom>
          <a:solidFill>
            <a:schemeClr val="bg1">
              <a:lumMod val="75000"/>
            </a:schemeClr>
          </a:solidFill>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35554310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0" y="0"/>
            <a:ext cx="12192000" cy="6858000"/>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402843389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7" name="Picture Placeholder 6"/>
          <p:cNvSpPr>
            <a:spLocks noGrp="1"/>
          </p:cNvSpPr>
          <p:nvPr>
            <p:ph type="pic" sz="quarter" idx="18"/>
          </p:nvPr>
        </p:nvSpPr>
        <p:spPr>
          <a:xfrm>
            <a:off x="731542" y="1954035"/>
            <a:ext cx="2071079" cy="1842333"/>
          </a:xfrm>
          <a:prstGeom prst="rect">
            <a:avLst/>
          </a:prstGeom>
          <a:solidFill>
            <a:schemeClr val="bg1">
              <a:lumMod val="75000"/>
            </a:schemeClr>
          </a:solidFill>
        </p:spPr>
        <p:txBody>
          <a:bodyPr/>
          <a:lstStyle/>
          <a:p>
            <a:endParaRPr lang="en-GB"/>
          </a:p>
        </p:txBody>
      </p:sp>
      <p:sp>
        <p:nvSpPr>
          <p:cNvPr id="9" name="Picture Placeholder 6"/>
          <p:cNvSpPr>
            <a:spLocks noGrp="1"/>
          </p:cNvSpPr>
          <p:nvPr>
            <p:ph type="pic" sz="quarter" idx="20"/>
          </p:nvPr>
        </p:nvSpPr>
        <p:spPr>
          <a:xfrm>
            <a:off x="2896001" y="1954035"/>
            <a:ext cx="2071079" cy="1842333"/>
          </a:xfrm>
          <a:prstGeom prst="rect">
            <a:avLst/>
          </a:prstGeom>
          <a:solidFill>
            <a:schemeClr val="bg1">
              <a:lumMod val="75000"/>
            </a:schemeClr>
          </a:solidFill>
        </p:spPr>
        <p:txBody>
          <a:bodyPr/>
          <a:lstStyle/>
          <a:p>
            <a:endParaRPr lang="en-GB"/>
          </a:p>
        </p:txBody>
      </p:sp>
      <p:sp>
        <p:nvSpPr>
          <p:cNvPr id="10" name="Picture Placeholder 6"/>
          <p:cNvSpPr>
            <a:spLocks noGrp="1"/>
          </p:cNvSpPr>
          <p:nvPr>
            <p:ph type="pic" sz="quarter" idx="21"/>
          </p:nvPr>
        </p:nvSpPr>
        <p:spPr>
          <a:xfrm>
            <a:off x="5060461" y="1954035"/>
            <a:ext cx="2071079" cy="1842333"/>
          </a:xfrm>
          <a:prstGeom prst="rect">
            <a:avLst/>
          </a:prstGeom>
          <a:solidFill>
            <a:schemeClr val="bg1">
              <a:lumMod val="75000"/>
            </a:schemeClr>
          </a:solidFill>
        </p:spPr>
        <p:txBody>
          <a:bodyPr/>
          <a:lstStyle/>
          <a:p>
            <a:endParaRPr lang="en-GB"/>
          </a:p>
        </p:txBody>
      </p:sp>
      <p:sp>
        <p:nvSpPr>
          <p:cNvPr id="11" name="Picture Placeholder 6"/>
          <p:cNvSpPr>
            <a:spLocks noGrp="1"/>
          </p:cNvSpPr>
          <p:nvPr>
            <p:ph type="pic" sz="quarter" idx="23"/>
          </p:nvPr>
        </p:nvSpPr>
        <p:spPr>
          <a:xfrm>
            <a:off x="9389380" y="1954035"/>
            <a:ext cx="2071079" cy="1842333"/>
          </a:xfrm>
          <a:prstGeom prst="rect">
            <a:avLst/>
          </a:prstGeom>
          <a:solidFill>
            <a:schemeClr val="bg1">
              <a:lumMod val="75000"/>
            </a:schemeClr>
          </a:solidFill>
        </p:spPr>
        <p:txBody>
          <a:bodyPr/>
          <a:lstStyle/>
          <a:p>
            <a:endParaRPr lang="en-GB" dirty="0"/>
          </a:p>
        </p:txBody>
      </p:sp>
      <p:sp>
        <p:nvSpPr>
          <p:cNvPr id="12" name="Picture Placeholder 6"/>
          <p:cNvSpPr>
            <a:spLocks noGrp="1"/>
          </p:cNvSpPr>
          <p:nvPr>
            <p:ph type="pic" sz="quarter" idx="24"/>
          </p:nvPr>
        </p:nvSpPr>
        <p:spPr>
          <a:xfrm>
            <a:off x="731541" y="3891374"/>
            <a:ext cx="2071080" cy="1823011"/>
          </a:xfrm>
          <a:prstGeom prst="rect">
            <a:avLst/>
          </a:prstGeom>
          <a:solidFill>
            <a:schemeClr val="bg1">
              <a:lumMod val="75000"/>
            </a:schemeClr>
          </a:solidFill>
        </p:spPr>
        <p:txBody>
          <a:bodyPr/>
          <a:lstStyle/>
          <a:p>
            <a:endParaRPr lang="en-GB"/>
          </a:p>
        </p:txBody>
      </p:sp>
      <p:sp>
        <p:nvSpPr>
          <p:cNvPr id="13" name="Picture Placeholder 6"/>
          <p:cNvSpPr>
            <a:spLocks noGrp="1"/>
          </p:cNvSpPr>
          <p:nvPr>
            <p:ph type="pic" sz="quarter" idx="27"/>
          </p:nvPr>
        </p:nvSpPr>
        <p:spPr>
          <a:xfrm>
            <a:off x="7224921" y="3891374"/>
            <a:ext cx="2071078" cy="1823011"/>
          </a:xfrm>
          <a:prstGeom prst="rect">
            <a:avLst/>
          </a:prstGeom>
          <a:solidFill>
            <a:schemeClr val="bg1">
              <a:lumMod val="75000"/>
            </a:schemeClr>
          </a:solidFill>
        </p:spPr>
        <p:txBody>
          <a:bodyPr/>
          <a:lstStyle/>
          <a:p>
            <a:endParaRPr lang="en-GB"/>
          </a:p>
        </p:txBody>
      </p:sp>
      <p:sp>
        <p:nvSpPr>
          <p:cNvPr id="14" name="Picture Placeholder 6"/>
          <p:cNvSpPr>
            <a:spLocks noGrp="1"/>
          </p:cNvSpPr>
          <p:nvPr>
            <p:ph type="pic" sz="quarter" idx="28"/>
          </p:nvPr>
        </p:nvSpPr>
        <p:spPr>
          <a:xfrm>
            <a:off x="9389380" y="3891374"/>
            <a:ext cx="2071080" cy="1823011"/>
          </a:xfrm>
          <a:prstGeom prst="rect">
            <a:avLst/>
          </a:prstGeom>
          <a:solidFill>
            <a:schemeClr val="bg1">
              <a:lumMod val="75000"/>
            </a:schemeClr>
          </a:solidFill>
        </p:spPr>
        <p:txBody>
          <a:bodyPr/>
          <a:lstStyle/>
          <a:p>
            <a:endParaRPr lang="en-GB" dirty="0"/>
          </a:p>
        </p:txBody>
      </p:sp>
    </p:spTree>
    <p:extLst>
      <p:ext uri="{BB962C8B-B14F-4D97-AF65-F5344CB8AC3E}">
        <p14:creationId xmlns:p14="http://schemas.microsoft.com/office/powerpoint/2010/main" val="46075305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1" y="1642012"/>
            <a:ext cx="10728918" cy="4377034"/>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303856573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7" name="Picture Placeholder 12"/>
          <p:cNvSpPr>
            <a:spLocks noGrp="1" noChangeAspect="1"/>
          </p:cNvSpPr>
          <p:nvPr>
            <p:ph type="pic" sz="quarter" idx="14"/>
          </p:nvPr>
        </p:nvSpPr>
        <p:spPr>
          <a:xfrm>
            <a:off x="731541" y="1858604"/>
            <a:ext cx="4045445" cy="4160443"/>
          </a:xfrm>
          <a:prstGeom prst="rect">
            <a:avLst/>
          </a:prstGeom>
          <a:solidFill>
            <a:schemeClr val="bg1">
              <a:lumMod val="75000"/>
            </a:schemeClr>
          </a:solidFill>
        </p:spPr>
        <p:txBody>
          <a:bodyPr>
            <a:normAutofit/>
          </a:bodyPr>
          <a:lstStyle>
            <a:lvl1pPr>
              <a:defRPr sz="1060"/>
            </a:lvl1pPr>
          </a:lstStyle>
          <a:p>
            <a:endParaRPr lang="en-US" dirty="0"/>
          </a:p>
        </p:txBody>
      </p:sp>
      <p:sp>
        <p:nvSpPr>
          <p:cNvPr id="9" name="Picture Placeholder 12"/>
          <p:cNvSpPr>
            <a:spLocks noGrp="1" noChangeAspect="1"/>
          </p:cNvSpPr>
          <p:nvPr>
            <p:ph type="pic" sz="quarter" idx="15"/>
          </p:nvPr>
        </p:nvSpPr>
        <p:spPr>
          <a:xfrm>
            <a:off x="4870477" y="3689674"/>
            <a:ext cx="2134334" cy="2329374"/>
          </a:xfrm>
          <a:prstGeom prst="rect">
            <a:avLst/>
          </a:prstGeom>
          <a:solidFill>
            <a:schemeClr val="bg1">
              <a:lumMod val="75000"/>
            </a:schemeClr>
          </a:solidFill>
        </p:spPr>
        <p:txBody>
          <a:bodyPr>
            <a:normAutofit/>
          </a:bodyPr>
          <a:lstStyle>
            <a:lvl1pPr>
              <a:defRPr sz="1060"/>
            </a:lvl1pPr>
          </a:lstStyle>
          <a:p>
            <a:endParaRPr lang="en-US" dirty="0"/>
          </a:p>
        </p:txBody>
      </p:sp>
      <p:sp>
        <p:nvSpPr>
          <p:cNvPr id="10" name="Picture Placeholder 12"/>
          <p:cNvSpPr>
            <a:spLocks noGrp="1" noChangeAspect="1"/>
          </p:cNvSpPr>
          <p:nvPr>
            <p:ph type="pic" sz="quarter" idx="16"/>
          </p:nvPr>
        </p:nvSpPr>
        <p:spPr>
          <a:xfrm>
            <a:off x="7098302" y="3689673"/>
            <a:ext cx="2134334" cy="2329374"/>
          </a:xfrm>
          <a:prstGeom prst="rect">
            <a:avLst/>
          </a:prstGeom>
          <a:solidFill>
            <a:schemeClr val="bg1">
              <a:lumMod val="75000"/>
            </a:schemeClr>
          </a:solidFill>
        </p:spPr>
        <p:txBody>
          <a:bodyPr>
            <a:normAutofit/>
          </a:bodyPr>
          <a:lstStyle>
            <a:lvl1pPr>
              <a:defRPr sz="1060"/>
            </a:lvl1pPr>
          </a:lstStyle>
          <a:p>
            <a:endParaRPr lang="en-US" dirty="0"/>
          </a:p>
        </p:txBody>
      </p:sp>
      <p:sp>
        <p:nvSpPr>
          <p:cNvPr id="11" name="Picture Placeholder 12"/>
          <p:cNvSpPr>
            <a:spLocks noGrp="1" noChangeAspect="1"/>
          </p:cNvSpPr>
          <p:nvPr>
            <p:ph type="pic" sz="quarter" idx="17"/>
          </p:nvPr>
        </p:nvSpPr>
        <p:spPr>
          <a:xfrm>
            <a:off x="9326126" y="3689673"/>
            <a:ext cx="2134334" cy="2329374"/>
          </a:xfrm>
          <a:prstGeom prst="rect">
            <a:avLst/>
          </a:prstGeom>
          <a:solidFill>
            <a:schemeClr val="bg1">
              <a:lumMod val="75000"/>
            </a:schemeClr>
          </a:solidFill>
        </p:spPr>
        <p:txBody>
          <a:bodyPr>
            <a:normAutofit/>
          </a:bodyPr>
          <a:lstStyle>
            <a:lvl1pPr>
              <a:defRPr sz="1060"/>
            </a:lvl1pPr>
          </a:lstStyle>
          <a:p>
            <a:endParaRPr lang="en-US" dirty="0"/>
          </a:p>
        </p:txBody>
      </p:sp>
    </p:spTree>
    <p:extLst>
      <p:ext uri="{BB962C8B-B14F-4D97-AF65-F5344CB8AC3E}">
        <p14:creationId xmlns:p14="http://schemas.microsoft.com/office/powerpoint/2010/main" val="393529623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Tree>
    <p:extLst>
      <p:ext uri="{BB962C8B-B14F-4D97-AF65-F5344CB8AC3E}">
        <p14:creationId xmlns:p14="http://schemas.microsoft.com/office/powerpoint/2010/main" val="335834734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882920" y="307528"/>
            <a:ext cx="5821981" cy="667242"/>
          </a:xfrm>
          <a:prstGeom prst="rect">
            <a:avLst/>
          </a:prstGeom>
        </p:spPr>
        <p:txBody>
          <a:bodyPr anchor="ctr"/>
          <a:lstStyle>
            <a:lvl1pPr marL="0" indent="0" algn="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5882920" y="974770"/>
            <a:ext cx="5821981" cy="337302"/>
          </a:xfrm>
          <a:prstGeom prst="rect">
            <a:avLst/>
          </a:prstGeom>
        </p:spPr>
        <p:txBody>
          <a:bodyPr anchor="t"/>
          <a:lstStyle>
            <a:lvl1pPr marL="0" indent="0" algn="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0" y="79103"/>
            <a:ext cx="5882920" cy="6778897"/>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110539611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45686" y="307528"/>
            <a:ext cx="5508956" cy="667242"/>
          </a:xfrm>
          <a:prstGeom prst="rect">
            <a:avLst/>
          </a:prstGeom>
        </p:spPr>
        <p:txBody>
          <a:bodyPr anchor="ctr"/>
          <a:lstStyle>
            <a:lvl1pPr marL="0" indent="0" algn="l">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45686" y="974770"/>
            <a:ext cx="5508956" cy="337302"/>
          </a:xfrm>
          <a:prstGeom prst="rect">
            <a:avLst/>
          </a:prstGeom>
        </p:spPr>
        <p:txBody>
          <a:bodyPr anchor="t"/>
          <a:lstStyle>
            <a:lvl1pPr marL="0" indent="0" algn="l">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6309080" y="79103"/>
            <a:ext cx="5882920" cy="6778897"/>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227533870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939012" y="307528"/>
            <a:ext cx="6178539" cy="667242"/>
          </a:xfrm>
          <a:prstGeom prst="rect">
            <a:avLst/>
          </a:prstGeom>
        </p:spPr>
        <p:txBody>
          <a:bodyPr anchor="ctr"/>
          <a:lstStyle>
            <a:lvl1pPr marL="0" indent="0" algn="l">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939012" y="974770"/>
            <a:ext cx="6178539" cy="305602"/>
          </a:xfrm>
          <a:prstGeom prst="rect">
            <a:avLst/>
          </a:prstGeom>
        </p:spPr>
        <p:txBody>
          <a:bodyPr anchor="t"/>
          <a:lstStyle>
            <a:lvl1pPr marL="0" indent="0" algn="l">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421349" y="0"/>
            <a:ext cx="4535269" cy="6858000"/>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310281980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3978"/>
          <a:stretch/>
        </p:blipFill>
        <p:spPr>
          <a:xfrm>
            <a:off x="6421183" y="1743920"/>
            <a:ext cx="5770818" cy="4443572"/>
          </a:xfrm>
          <a:prstGeom prst="rect">
            <a:avLst/>
          </a:prstGeom>
        </p:spPr>
      </p:pic>
      <p:sp>
        <p:nvSpPr>
          <p:cNvPr id="4" name="Picture Placeholder 3"/>
          <p:cNvSpPr>
            <a:spLocks noGrp="1"/>
          </p:cNvSpPr>
          <p:nvPr>
            <p:ph type="pic" sz="quarter" idx="12"/>
          </p:nvPr>
        </p:nvSpPr>
        <p:spPr>
          <a:xfrm>
            <a:off x="7346002" y="2044252"/>
            <a:ext cx="4845998" cy="3579916"/>
          </a:xfrm>
          <a:prstGeom prst="rect">
            <a:avLst/>
          </a:prstGeom>
          <a:solidFill>
            <a:schemeClr val="tx1">
              <a:lumMod val="50000"/>
              <a:lumOff val="50000"/>
            </a:schemeClr>
          </a:solidFill>
        </p:spPr>
        <p:txBody>
          <a:bodyPr/>
          <a:lstStyle/>
          <a:p>
            <a:endParaRPr lang="en-US"/>
          </a:p>
        </p:txBody>
      </p:sp>
    </p:spTree>
    <p:extLst>
      <p:ext uri="{BB962C8B-B14F-4D97-AF65-F5344CB8AC3E}">
        <p14:creationId xmlns:p14="http://schemas.microsoft.com/office/powerpoint/2010/main" val="312585583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731541" y="1642013"/>
            <a:ext cx="5040619" cy="4377034"/>
          </a:xfrm>
          <a:prstGeom prst="rect">
            <a:avLst/>
          </a:prstGeom>
          <a:solidFill>
            <a:schemeClr val="bg1">
              <a:lumMod val="65000"/>
            </a:schemeClr>
          </a:solidFill>
        </p:spPr>
        <p:txBody>
          <a:bodyPr/>
          <a:lstStyle/>
          <a:p>
            <a:endParaRPr lang="en-US"/>
          </a:p>
        </p:txBody>
      </p:sp>
      <p:sp>
        <p:nvSpPr>
          <p:cNvPr id="10" name="Picture Placeholder 3"/>
          <p:cNvSpPr>
            <a:spLocks noGrp="1"/>
          </p:cNvSpPr>
          <p:nvPr>
            <p:ph type="pic" sz="quarter" idx="13"/>
          </p:nvPr>
        </p:nvSpPr>
        <p:spPr>
          <a:xfrm>
            <a:off x="6419840" y="1642012"/>
            <a:ext cx="5040619" cy="4377034"/>
          </a:xfrm>
          <a:prstGeom prst="rect">
            <a:avLst/>
          </a:prstGeom>
          <a:solidFill>
            <a:schemeClr val="bg1">
              <a:lumMod val="65000"/>
            </a:schemeClr>
          </a:solidFill>
        </p:spPr>
        <p:txBody>
          <a:bodyPr/>
          <a:lstStyle/>
          <a:p>
            <a:endParaRPr lang="en-US"/>
          </a:p>
        </p:txBody>
      </p:sp>
    </p:spTree>
    <p:extLst>
      <p:ext uri="{BB962C8B-B14F-4D97-AF65-F5344CB8AC3E}">
        <p14:creationId xmlns:p14="http://schemas.microsoft.com/office/powerpoint/2010/main" val="234728304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Tree>
    <p:extLst>
      <p:ext uri="{BB962C8B-B14F-4D97-AF65-F5344CB8AC3E}">
        <p14:creationId xmlns:p14="http://schemas.microsoft.com/office/powerpoint/2010/main" val="356916845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31541" y="307528"/>
            <a:ext cx="10728918" cy="667242"/>
          </a:xfrm>
          <a:prstGeom prst="rect">
            <a:avLst/>
          </a:prstGeom>
        </p:spPr>
        <p:txBody>
          <a:bodyPr anchor="ctr"/>
          <a:lstStyle>
            <a:lvl1pPr marL="0" indent="0" algn="ct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31541" y="974770"/>
            <a:ext cx="10728918" cy="337302"/>
          </a:xfrm>
          <a:prstGeom prst="rect">
            <a:avLst/>
          </a:prstGeom>
        </p:spPr>
        <p:txBody>
          <a:bodyPr anchor="t"/>
          <a:lstStyle>
            <a:lvl1pPr marL="0" indent="0" algn="ct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3978"/>
          <a:stretch/>
        </p:blipFill>
        <p:spPr>
          <a:xfrm>
            <a:off x="6421183" y="1743920"/>
            <a:ext cx="5770818" cy="4443572"/>
          </a:xfrm>
          <a:prstGeom prst="rect">
            <a:avLst/>
          </a:prstGeom>
        </p:spPr>
      </p:pic>
      <p:sp>
        <p:nvSpPr>
          <p:cNvPr id="4" name="Picture Placeholder 3"/>
          <p:cNvSpPr>
            <a:spLocks noGrp="1"/>
          </p:cNvSpPr>
          <p:nvPr>
            <p:ph type="pic" sz="quarter" idx="12"/>
          </p:nvPr>
        </p:nvSpPr>
        <p:spPr>
          <a:xfrm>
            <a:off x="7346002" y="2044252"/>
            <a:ext cx="4845998" cy="3579916"/>
          </a:xfrm>
          <a:prstGeom prst="rect">
            <a:avLst/>
          </a:prstGeom>
          <a:solidFill>
            <a:schemeClr val="tx1">
              <a:lumMod val="50000"/>
              <a:lumOff val="50000"/>
            </a:schemeClr>
          </a:solidFill>
        </p:spPr>
        <p:txBody>
          <a:bodyPr/>
          <a:lstStyle/>
          <a:p>
            <a:endParaRPr lang="en-US"/>
          </a:p>
        </p:txBody>
      </p:sp>
    </p:spTree>
    <p:extLst>
      <p:ext uri="{BB962C8B-B14F-4D97-AF65-F5344CB8AC3E}">
        <p14:creationId xmlns:p14="http://schemas.microsoft.com/office/powerpoint/2010/main" val="22525437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882920" y="307528"/>
            <a:ext cx="5821981" cy="667242"/>
          </a:xfrm>
          <a:prstGeom prst="rect">
            <a:avLst/>
          </a:prstGeom>
        </p:spPr>
        <p:txBody>
          <a:bodyPr anchor="ctr"/>
          <a:lstStyle>
            <a:lvl1pPr marL="0" indent="0" algn="r">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5882920" y="974770"/>
            <a:ext cx="5821981" cy="337302"/>
          </a:xfrm>
          <a:prstGeom prst="rect">
            <a:avLst/>
          </a:prstGeom>
        </p:spPr>
        <p:txBody>
          <a:bodyPr anchor="t"/>
          <a:lstStyle>
            <a:lvl1pPr marL="0" indent="0" algn="r">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0" y="79103"/>
            <a:ext cx="5882920" cy="6778897"/>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26128658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45686" y="307528"/>
            <a:ext cx="5508956" cy="667242"/>
          </a:xfrm>
          <a:prstGeom prst="rect">
            <a:avLst/>
          </a:prstGeom>
        </p:spPr>
        <p:txBody>
          <a:bodyPr anchor="ctr"/>
          <a:lstStyle>
            <a:lvl1pPr marL="0" indent="0" algn="l">
              <a:buNone/>
              <a:defRPr sz="318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Title</a:t>
            </a:r>
            <a:endParaRPr lang="en-US" dirty="0"/>
          </a:p>
        </p:txBody>
      </p:sp>
      <p:sp>
        <p:nvSpPr>
          <p:cNvPr id="6" name="Text Placeholder 4"/>
          <p:cNvSpPr>
            <a:spLocks noGrp="1"/>
          </p:cNvSpPr>
          <p:nvPr>
            <p:ph type="body" sz="quarter" idx="11" hasCustomPrompt="1"/>
          </p:nvPr>
        </p:nvSpPr>
        <p:spPr>
          <a:xfrm>
            <a:off x="745686" y="974770"/>
            <a:ext cx="5508956" cy="337302"/>
          </a:xfrm>
          <a:prstGeom prst="rect">
            <a:avLst/>
          </a:prstGeom>
        </p:spPr>
        <p:txBody>
          <a:bodyPr anchor="t"/>
          <a:lstStyle>
            <a:lvl1pPr marL="0" indent="0" algn="l">
              <a:buNone/>
              <a:defRPr sz="1590" b="0">
                <a:solidFill>
                  <a:schemeClr val="tx1">
                    <a:lumMod val="75000"/>
                    <a:lumOff val="25000"/>
                  </a:schemeClr>
                </a:solidFill>
              </a:defRPr>
            </a:lvl1pPr>
            <a:lvl2pPr marL="455827" indent="0">
              <a:buNone/>
              <a:defRPr/>
            </a:lvl2pPr>
            <a:lvl3pPr marL="911654" indent="0">
              <a:buNone/>
              <a:defRPr/>
            </a:lvl3pPr>
            <a:lvl4pPr marL="1367480" indent="0">
              <a:buNone/>
              <a:defRPr/>
            </a:lvl4pPr>
            <a:lvl5pPr marL="1823307" indent="0">
              <a:buNone/>
              <a:defRPr/>
            </a:lvl5pPr>
          </a:lstStyle>
          <a:p>
            <a:pPr lvl="0"/>
            <a:r>
              <a:rPr lang="en-GB" dirty="0"/>
              <a:t>Click here to add subtitle</a:t>
            </a:r>
            <a:endParaRPr lang="en-US" dirty="0"/>
          </a:p>
        </p:txBody>
      </p:sp>
      <p:sp>
        <p:nvSpPr>
          <p:cNvPr id="4" name="Picture Placeholder 3"/>
          <p:cNvSpPr>
            <a:spLocks noGrp="1"/>
          </p:cNvSpPr>
          <p:nvPr>
            <p:ph type="pic" sz="quarter" idx="12"/>
          </p:nvPr>
        </p:nvSpPr>
        <p:spPr>
          <a:xfrm>
            <a:off x="6309080" y="79103"/>
            <a:ext cx="5882920" cy="6778897"/>
          </a:xfrm>
          <a:prstGeom prst="rect">
            <a:avLst/>
          </a:prstGeom>
          <a:solidFill>
            <a:schemeClr val="bg1">
              <a:lumMod val="75000"/>
            </a:schemeClr>
          </a:solidFill>
        </p:spPr>
        <p:txBody>
          <a:bodyPr/>
          <a:lstStyle/>
          <a:p>
            <a:endParaRPr lang="en-US"/>
          </a:p>
        </p:txBody>
      </p:sp>
    </p:spTree>
    <p:extLst>
      <p:ext uri="{BB962C8B-B14F-4D97-AF65-F5344CB8AC3E}">
        <p14:creationId xmlns:p14="http://schemas.microsoft.com/office/powerpoint/2010/main" val="428307771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78954"/>
          </a:xfrm>
          <a:prstGeom prst="rect">
            <a:avLst/>
          </a:prstGeom>
          <a:solidFill>
            <a:srgbClr val="F088C1"/>
          </a:solidFill>
          <a:ln>
            <a:solidFill>
              <a:srgbClr val="F088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3"/>
          </a:p>
        </p:txBody>
      </p:sp>
      <p:sp>
        <p:nvSpPr>
          <p:cNvPr id="6" name="Rectangle 5">
            <a:extLst>
              <a:ext uri="{FF2B5EF4-FFF2-40B4-BE49-F238E27FC236}">
                <a16:creationId xmlns:a16="http://schemas.microsoft.com/office/drawing/2014/main" id="{3A3ED688-37D8-4A95-B585-06527A6A497A}"/>
              </a:ext>
            </a:extLst>
          </p:cNvPr>
          <p:cNvSpPr/>
          <p:nvPr userDrawn="1"/>
        </p:nvSpPr>
        <p:spPr>
          <a:xfrm>
            <a:off x="0" y="6775395"/>
            <a:ext cx="12192000" cy="78954"/>
          </a:xfrm>
          <a:prstGeom prst="rect">
            <a:avLst/>
          </a:prstGeom>
          <a:solidFill>
            <a:srgbClr val="F088C1"/>
          </a:solidFill>
          <a:ln>
            <a:solidFill>
              <a:srgbClr val="F088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3"/>
          </a:p>
        </p:txBody>
      </p:sp>
    </p:spTree>
    <p:extLst>
      <p:ext uri="{BB962C8B-B14F-4D97-AF65-F5344CB8AC3E}">
        <p14:creationId xmlns:p14="http://schemas.microsoft.com/office/powerpoint/2010/main" val="15047274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3" r:id="rId3"/>
    <p:sldLayoutId id="2147483719" r:id="rId4"/>
    <p:sldLayoutId id="2147483721" r:id="rId5"/>
    <p:sldLayoutId id="2147483708" r:id="rId6"/>
    <p:sldLayoutId id="2147483744" r:id="rId7"/>
    <p:sldLayoutId id="2147483735" r:id="rId8"/>
    <p:sldLayoutId id="2147483736" r:id="rId9"/>
    <p:sldLayoutId id="2147483737" r:id="rId10"/>
    <p:sldLayoutId id="2147483734" r:id="rId11"/>
    <p:sldLayoutId id="2147483733" r:id="rId12"/>
    <p:sldLayoutId id="2147483727" r:id="rId13"/>
    <p:sldLayoutId id="2147483728" r:id="rId14"/>
    <p:sldLayoutId id="2147483714" r:id="rId15"/>
    <p:sldLayoutId id="2147483716" r:id="rId16"/>
    <p:sldLayoutId id="2147483717" r:id="rId17"/>
  </p:sldLayoutIdLst>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hf sldNum="0" hdr="0"/>
  <p:txStyles>
    <p:titleStyle>
      <a:lvl1pPr algn="l" defTabSz="605790" rtl="0" eaLnBrk="1" latinLnBrk="0" hangingPunct="1">
        <a:lnSpc>
          <a:spcPct val="90000"/>
        </a:lnSpc>
        <a:spcBef>
          <a:spcPct val="0"/>
        </a:spcBef>
        <a:buNone/>
        <a:defRPr sz="2915" kern="1200">
          <a:solidFill>
            <a:schemeClr val="tx1"/>
          </a:solidFill>
          <a:latin typeface="+mj-lt"/>
          <a:ea typeface="+mj-ea"/>
          <a:cs typeface="+mj-cs"/>
        </a:defRPr>
      </a:lvl1pPr>
    </p:titleStyle>
    <p:bodyStyle>
      <a:lvl1pPr marL="151448" indent="-151448" algn="l" defTabSz="605790" rtl="0" eaLnBrk="1" latinLnBrk="0" hangingPunct="1">
        <a:lnSpc>
          <a:spcPct val="90000"/>
        </a:lnSpc>
        <a:spcBef>
          <a:spcPts val="663"/>
        </a:spcBef>
        <a:buFont typeface="Arial" panose="020B0604020202020204" pitchFamily="34" charset="0"/>
        <a:buChar char="•"/>
        <a:defRPr sz="1855" kern="1200">
          <a:solidFill>
            <a:schemeClr val="tx1"/>
          </a:solidFill>
          <a:latin typeface="+mn-lt"/>
          <a:ea typeface="+mn-ea"/>
          <a:cs typeface="+mn-cs"/>
        </a:defRPr>
      </a:lvl1pPr>
      <a:lvl2pPr marL="454343" indent="-151448" algn="l" defTabSz="605790" rtl="0" eaLnBrk="1" latinLnBrk="0" hangingPunct="1">
        <a:lnSpc>
          <a:spcPct val="90000"/>
        </a:lnSpc>
        <a:spcBef>
          <a:spcPts val="331"/>
        </a:spcBef>
        <a:buFont typeface="Arial" panose="020B0604020202020204" pitchFamily="34" charset="0"/>
        <a:buChar char="•"/>
        <a:defRPr sz="1590" kern="1200">
          <a:solidFill>
            <a:schemeClr val="tx1"/>
          </a:solidFill>
          <a:latin typeface="+mn-lt"/>
          <a:ea typeface="+mn-ea"/>
          <a:cs typeface="+mn-cs"/>
        </a:defRPr>
      </a:lvl2pPr>
      <a:lvl3pPr marL="757238" indent="-151448" algn="l" defTabSz="605790" rtl="0" eaLnBrk="1" latinLnBrk="0" hangingPunct="1">
        <a:lnSpc>
          <a:spcPct val="90000"/>
        </a:lnSpc>
        <a:spcBef>
          <a:spcPts val="331"/>
        </a:spcBef>
        <a:buFont typeface="Arial" panose="020B0604020202020204" pitchFamily="34" charset="0"/>
        <a:buChar char="•"/>
        <a:defRPr sz="1325" kern="1200">
          <a:solidFill>
            <a:schemeClr val="tx1"/>
          </a:solidFill>
          <a:latin typeface="+mn-lt"/>
          <a:ea typeface="+mn-ea"/>
          <a:cs typeface="+mn-cs"/>
        </a:defRPr>
      </a:lvl3pPr>
      <a:lvl4pPr marL="1060133" indent="-151448" algn="l" defTabSz="605790" rtl="0" eaLnBrk="1" latinLnBrk="0" hangingPunct="1">
        <a:lnSpc>
          <a:spcPct val="90000"/>
        </a:lnSpc>
        <a:spcBef>
          <a:spcPts val="331"/>
        </a:spcBef>
        <a:buFont typeface="Arial" panose="020B0604020202020204" pitchFamily="34" charset="0"/>
        <a:buChar char="•"/>
        <a:defRPr sz="1193" kern="1200">
          <a:solidFill>
            <a:schemeClr val="tx1"/>
          </a:solidFill>
          <a:latin typeface="+mn-lt"/>
          <a:ea typeface="+mn-ea"/>
          <a:cs typeface="+mn-cs"/>
        </a:defRPr>
      </a:lvl4pPr>
      <a:lvl5pPr marL="1363028" indent="-151448" algn="l" defTabSz="605790" rtl="0" eaLnBrk="1" latinLnBrk="0" hangingPunct="1">
        <a:lnSpc>
          <a:spcPct val="90000"/>
        </a:lnSpc>
        <a:spcBef>
          <a:spcPts val="331"/>
        </a:spcBef>
        <a:buFont typeface="Arial" panose="020B0604020202020204" pitchFamily="34" charset="0"/>
        <a:buChar char="•"/>
        <a:defRPr sz="1193" kern="1200">
          <a:solidFill>
            <a:schemeClr val="tx1"/>
          </a:solidFill>
          <a:latin typeface="+mn-lt"/>
          <a:ea typeface="+mn-ea"/>
          <a:cs typeface="+mn-cs"/>
        </a:defRPr>
      </a:lvl5pPr>
      <a:lvl6pPr marL="1665923" indent="-151448" algn="l" defTabSz="605790" rtl="0" eaLnBrk="1" latinLnBrk="0" hangingPunct="1">
        <a:lnSpc>
          <a:spcPct val="90000"/>
        </a:lnSpc>
        <a:spcBef>
          <a:spcPts val="331"/>
        </a:spcBef>
        <a:buFont typeface="Arial" panose="020B0604020202020204" pitchFamily="34" charset="0"/>
        <a:buChar char="•"/>
        <a:defRPr sz="1193" kern="1200">
          <a:solidFill>
            <a:schemeClr val="tx1"/>
          </a:solidFill>
          <a:latin typeface="+mn-lt"/>
          <a:ea typeface="+mn-ea"/>
          <a:cs typeface="+mn-cs"/>
        </a:defRPr>
      </a:lvl6pPr>
      <a:lvl7pPr marL="1968818" indent="-151448" algn="l" defTabSz="605790" rtl="0" eaLnBrk="1" latinLnBrk="0" hangingPunct="1">
        <a:lnSpc>
          <a:spcPct val="90000"/>
        </a:lnSpc>
        <a:spcBef>
          <a:spcPts val="331"/>
        </a:spcBef>
        <a:buFont typeface="Arial" panose="020B0604020202020204" pitchFamily="34" charset="0"/>
        <a:buChar char="•"/>
        <a:defRPr sz="1193" kern="1200">
          <a:solidFill>
            <a:schemeClr val="tx1"/>
          </a:solidFill>
          <a:latin typeface="+mn-lt"/>
          <a:ea typeface="+mn-ea"/>
          <a:cs typeface="+mn-cs"/>
        </a:defRPr>
      </a:lvl7pPr>
      <a:lvl8pPr marL="2271713" indent="-151448" algn="l" defTabSz="605790" rtl="0" eaLnBrk="1" latinLnBrk="0" hangingPunct="1">
        <a:lnSpc>
          <a:spcPct val="90000"/>
        </a:lnSpc>
        <a:spcBef>
          <a:spcPts val="331"/>
        </a:spcBef>
        <a:buFont typeface="Arial" panose="020B0604020202020204" pitchFamily="34" charset="0"/>
        <a:buChar char="•"/>
        <a:defRPr sz="1193" kern="1200">
          <a:solidFill>
            <a:schemeClr val="tx1"/>
          </a:solidFill>
          <a:latin typeface="+mn-lt"/>
          <a:ea typeface="+mn-ea"/>
          <a:cs typeface="+mn-cs"/>
        </a:defRPr>
      </a:lvl8pPr>
      <a:lvl9pPr marL="2574608" indent="-151448" algn="l" defTabSz="605790" rtl="0" eaLnBrk="1" latinLnBrk="0" hangingPunct="1">
        <a:lnSpc>
          <a:spcPct val="90000"/>
        </a:lnSpc>
        <a:spcBef>
          <a:spcPts val="331"/>
        </a:spcBef>
        <a:buFont typeface="Arial" panose="020B0604020202020204" pitchFamily="34" charset="0"/>
        <a:buChar char="•"/>
        <a:defRPr sz="1193" kern="1200">
          <a:solidFill>
            <a:schemeClr val="tx1"/>
          </a:solidFill>
          <a:latin typeface="+mn-lt"/>
          <a:ea typeface="+mn-ea"/>
          <a:cs typeface="+mn-cs"/>
        </a:defRPr>
      </a:lvl9pPr>
    </p:bodyStyle>
    <p:otherStyle>
      <a:defPPr>
        <a:defRPr lang="en-US"/>
      </a:defPPr>
      <a:lvl1pPr marL="0" algn="l" defTabSz="605790" rtl="0" eaLnBrk="1" latinLnBrk="0" hangingPunct="1">
        <a:defRPr sz="1193" kern="1200">
          <a:solidFill>
            <a:schemeClr val="tx1"/>
          </a:solidFill>
          <a:latin typeface="+mn-lt"/>
          <a:ea typeface="+mn-ea"/>
          <a:cs typeface="+mn-cs"/>
        </a:defRPr>
      </a:lvl1pPr>
      <a:lvl2pPr marL="302895" algn="l" defTabSz="605790" rtl="0" eaLnBrk="1" latinLnBrk="0" hangingPunct="1">
        <a:defRPr sz="1193" kern="1200">
          <a:solidFill>
            <a:schemeClr val="tx1"/>
          </a:solidFill>
          <a:latin typeface="+mn-lt"/>
          <a:ea typeface="+mn-ea"/>
          <a:cs typeface="+mn-cs"/>
        </a:defRPr>
      </a:lvl2pPr>
      <a:lvl3pPr marL="605790" algn="l" defTabSz="605790" rtl="0" eaLnBrk="1" latinLnBrk="0" hangingPunct="1">
        <a:defRPr sz="1193" kern="1200">
          <a:solidFill>
            <a:schemeClr val="tx1"/>
          </a:solidFill>
          <a:latin typeface="+mn-lt"/>
          <a:ea typeface="+mn-ea"/>
          <a:cs typeface="+mn-cs"/>
        </a:defRPr>
      </a:lvl3pPr>
      <a:lvl4pPr marL="908685" algn="l" defTabSz="605790" rtl="0" eaLnBrk="1" latinLnBrk="0" hangingPunct="1">
        <a:defRPr sz="1193" kern="1200">
          <a:solidFill>
            <a:schemeClr val="tx1"/>
          </a:solidFill>
          <a:latin typeface="+mn-lt"/>
          <a:ea typeface="+mn-ea"/>
          <a:cs typeface="+mn-cs"/>
        </a:defRPr>
      </a:lvl4pPr>
      <a:lvl5pPr marL="1211580" algn="l" defTabSz="605790" rtl="0" eaLnBrk="1" latinLnBrk="0" hangingPunct="1">
        <a:defRPr sz="1193" kern="1200">
          <a:solidFill>
            <a:schemeClr val="tx1"/>
          </a:solidFill>
          <a:latin typeface="+mn-lt"/>
          <a:ea typeface="+mn-ea"/>
          <a:cs typeface="+mn-cs"/>
        </a:defRPr>
      </a:lvl5pPr>
      <a:lvl6pPr marL="1514475" algn="l" defTabSz="605790" rtl="0" eaLnBrk="1" latinLnBrk="0" hangingPunct="1">
        <a:defRPr sz="1193" kern="1200">
          <a:solidFill>
            <a:schemeClr val="tx1"/>
          </a:solidFill>
          <a:latin typeface="+mn-lt"/>
          <a:ea typeface="+mn-ea"/>
          <a:cs typeface="+mn-cs"/>
        </a:defRPr>
      </a:lvl6pPr>
      <a:lvl7pPr marL="1817370" algn="l" defTabSz="605790" rtl="0" eaLnBrk="1" latinLnBrk="0" hangingPunct="1">
        <a:defRPr sz="1193" kern="1200">
          <a:solidFill>
            <a:schemeClr val="tx1"/>
          </a:solidFill>
          <a:latin typeface="+mn-lt"/>
          <a:ea typeface="+mn-ea"/>
          <a:cs typeface="+mn-cs"/>
        </a:defRPr>
      </a:lvl7pPr>
      <a:lvl8pPr marL="2120265" algn="l" defTabSz="605790" rtl="0" eaLnBrk="1" latinLnBrk="0" hangingPunct="1">
        <a:defRPr sz="1193" kern="1200">
          <a:solidFill>
            <a:schemeClr val="tx1"/>
          </a:solidFill>
          <a:latin typeface="+mn-lt"/>
          <a:ea typeface="+mn-ea"/>
          <a:cs typeface="+mn-cs"/>
        </a:defRPr>
      </a:lvl8pPr>
      <a:lvl9pPr marL="2423160" algn="l" defTabSz="605790" rtl="0" eaLnBrk="1" latinLnBrk="0" hangingPunct="1">
        <a:defRPr sz="119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0BDDE191-6AF6-475D-B4F0-69FF5E88DF7E}"/>
              </a:ext>
            </a:extLst>
          </p:cNvPr>
          <p:cNvSpPr/>
          <p:nvPr userDrawn="1"/>
        </p:nvSpPr>
        <p:spPr>
          <a:xfrm>
            <a:off x="0" y="0"/>
            <a:ext cx="12192000" cy="78954"/>
          </a:xfrm>
          <a:prstGeom prst="rect">
            <a:avLst/>
          </a:prstGeom>
          <a:solidFill>
            <a:srgbClr val="F088C1"/>
          </a:solidFill>
          <a:ln>
            <a:solidFill>
              <a:srgbClr val="F088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3"/>
          </a:p>
        </p:txBody>
      </p:sp>
      <p:sp>
        <p:nvSpPr>
          <p:cNvPr id="8" name="Rectangle 7">
            <a:extLst>
              <a:ext uri="{FF2B5EF4-FFF2-40B4-BE49-F238E27FC236}">
                <a16:creationId xmlns:a16="http://schemas.microsoft.com/office/drawing/2014/main" id="{89883E04-637C-411D-9E6E-EDFF9875B762}"/>
              </a:ext>
            </a:extLst>
          </p:cNvPr>
          <p:cNvSpPr/>
          <p:nvPr userDrawn="1"/>
        </p:nvSpPr>
        <p:spPr>
          <a:xfrm>
            <a:off x="0" y="6775395"/>
            <a:ext cx="12192000" cy="78954"/>
          </a:xfrm>
          <a:prstGeom prst="rect">
            <a:avLst/>
          </a:prstGeom>
          <a:solidFill>
            <a:srgbClr val="F088C1"/>
          </a:solidFill>
          <a:ln>
            <a:solidFill>
              <a:srgbClr val="F088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3"/>
          </a:p>
        </p:txBody>
      </p:sp>
    </p:spTree>
    <p:extLst>
      <p:ext uri="{BB962C8B-B14F-4D97-AF65-F5344CB8AC3E}">
        <p14:creationId xmlns:p14="http://schemas.microsoft.com/office/powerpoint/2010/main" val="305669485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Lst>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12.jpg"/><Relationship Id="rId1" Type="http://schemas.openxmlformats.org/officeDocument/2006/relationships/slideLayout" Target="../slideLayouts/slideLayout39.xml"/><Relationship Id="rId6" Type="http://schemas.openxmlformats.org/officeDocument/2006/relationships/image" Target="../media/image18.jpg"/><Relationship Id="rId5" Type="http://schemas.openxmlformats.org/officeDocument/2006/relationships/image" Target="../media/image23.jpe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40.xml"/><Relationship Id="rId5" Type="http://schemas.openxmlformats.org/officeDocument/2006/relationships/image" Target="../media/image26.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788416-4836-4F90-80B2-194408749AE3}"/>
              </a:ext>
            </a:extLst>
          </p:cNvPr>
          <p:cNvSpPr txBox="1"/>
          <p:nvPr/>
        </p:nvSpPr>
        <p:spPr>
          <a:xfrm>
            <a:off x="3416064" y="2812220"/>
            <a:ext cx="5551520" cy="1264833"/>
          </a:xfrm>
          <a:prstGeom prst="rect">
            <a:avLst/>
          </a:prstGeom>
          <a:noFill/>
        </p:spPr>
        <p:txBody>
          <a:bodyPr wrap="none" rtlCol="0">
            <a:spAutoFit/>
          </a:bodyPr>
          <a:lstStyle/>
          <a:p>
            <a:r>
              <a:rPr lang="en-US" sz="7619" b="1" dirty="0">
                <a:solidFill>
                  <a:schemeClr val="bg1">
                    <a:lumMod val="85000"/>
                  </a:schemeClr>
                </a:solidFill>
              </a:rPr>
              <a:t>CARNIVAL</a:t>
            </a:r>
          </a:p>
        </p:txBody>
      </p:sp>
    </p:spTree>
    <p:extLst>
      <p:ext uri="{BB962C8B-B14F-4D97-AF65-F5344CB8AC3E}">
        <p14:creationId xmlns:p14="http://schemas.microsoft.com/office/powerpoint/2010/main" val="180677294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47686" y="307528"/>
            <a:ext cx="10696629" cy="667242"/>
          </a:xfrm>
        </p:spPr>
        <p:txBody>
          <a:bodyPr/>
          <a:lstStyle/>
          <a:p>
            <a:r>
              <a:rPr lang="en-GB" dirty="0"/>
              <a:t>Your Title Goes Here</a:t>
            </a:r>
            <a:endParaRPr lang="en-US" dirty="0"/>
          </a:p>
        </p:txBody>
      </p:sp>
      <p:sp>
        <p:nvSpPr>
          <p:cNvPr id="5" name="Text Placeholder 4"/>
          <p:cNvSpPr>
            <a:spLocks noGrp="1"/>
          </p:cNvSpPr>
          <p:nvPr>
            <p:ph type="body" sz="quarter" idx="11"/>
          </p:nvPr>
        </p:nvSpPr>
        <p:spPr>
          <a:xfrm>
            <a:off x="747686" y="974770"/>
            <a:ext cx="10696629" cy="337302"/>
          </a:xfrm>
        </p:spPr>
        <p:txBody>
          <a:bodyPr/>
          <a:lstStyle/>
          <a:p>
            <a:r>
              <a:rPr lang="en-GB" dirty="0"/>
              <a:t>Your awesome subtitle goes here. Keep it Short &amp; Impactful.</a:t>
            </a:r>
            <a:endParaRPr lang="en-US" dirty="0"/>
          </a:p>
        </p:txBody>
      </p:sp>
      <p:pic>
        <p:nvPicPr>
          <p:cNvPr id="21" name="Picture Placeholder 20">
            <a:extLst>
              <a:ext uri="{FF2B5EF4-FFF2-40B4-BE49-F238E27FC236}">
                <a16:creationId xmlns:a16="http://schemas.microsoft.com/office/drawing/2014/main" id="{2FF84AD5-422E-4C00-B860-734155C6D2F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1657" r="11657"/>
          <a:stretch>
            <a:fillRect/>
          </a:stretch>
        </p:blipFill>
        <p:spPr/>
      </p:pic>
      <p:pic>
        <p:nvPicPr>
          <p:cNvPr id="19" name="Picture Placeholder 18">
            <a:extLst>
              <a:ext uri="{FF2B5EF4-FFF2-40B4-BE49-F238E27FC236}">
                <a16:creationId xmlns:a16="http://schemas.microsoft.com/office/drawing/2014/main" id="{2183F00A-6673-4FD8-ACB2-C0CB0401734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657" r="11657"/>
          <a:stretch>
            <a:fillRect/>
          </a:stretch>
        </p:blipFill>
        <p:spPr/>
      </p:pic>
      <p:sp>
        <p:nvSpPr>
          <p:cNvPr id="17" name="Picture Placeholder 12"/>
          <p:cNvSpPr txBox="1">
            <a:spLocks/>
          </p:cNvSpPr>
          <p:nvPr/>
        </p:nvSpPr>
        <p:spPr>
          <a:xfrm>
            <a:off x="744906" y="1642012"/>
            <a:ext cx="5028229" cy="4377034"/>
          </a:xfrm>
          <a:prstGeom prst="rect">
            <a:avLst/>
          </a:prstGeom>
          <a:solidFill>
            <a:schemeClr val="tx1">
              <a:alpha val="10000"/>
            </a:schemeClr>
          </a:solidFill>
        </p:spPr>
      </p:sp>
      <p:sp>
        <p:nvSpPr>
          <p:cNvPr id="16" name="Picture Placeholder 12"/>
          <p:cNvSpPr txBox="1">
            <a:spLocks/>
          </p:cNvSpPr>
          <p:nvPr/>
        </p:nvSpPr>
        <p:spPr>
          <a:xfrm>
            <a:off x="6418866" y="1642012"/>
            <a:ext cx="5025449" cy="4377034"/>
          </a:xfrm>
          <a:prstGeom prst="rect">
            <a:avLst/>
          </a:prstGeom>
          <a:solidFill>
            <a:schemeClr val="tx1">
              <a:alpha val="10000"/>
            </a:schemeClr>
          </a:solidFill>
        </p:spPr>
      </p:sp>
    </p:spTree>
    <p:extLst>
      <p:ext uri="{BB962C8B-B14F-4D97-AF65-F5344CB8AC3E}">
        <p14:creationId xmlns:p14="http://schemas.microsoft.com/office/powerpoint/2010/main" val="115195609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15" name="Picture Placeholder 14">
            <a:extLst>
              <a:ext uri="{FF2B5EF4-FFF2-40B4-BE49-F238E27FC236}">
                <a16:creationId xmlns:a16="http://schemas.microsoft.com/office/drawing/2014/main" id="{B777CDB6-1871-4933-9C8E-6E8988652CAF}"/>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19392" b="19392"/>
          <a:stretch/>
        </p:blipFill>
        <p:spPr/>
      </p:pic>
      <p:sp>
        <p:nvSpPr>
          <p:cNvPr id="3" name="Rectangle 2"/>
          <p:cNvSpPr/>
          <p:nvPr/>
        </p:nvSpPr>
        <p:spPr>
          <a:xfrm>
            <a:off x="747686" y="1642012"/>
            <a:ext cx="4653335" cy="4377034"/>
          </a:xfrm>
          <a:prstGeom prst="rect">
            <a:avLst/>
          </a:prstGeom>
          <a:solidFill>
            <a:schemeClr val="accent5">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3"/>
          </a:p>
        </p:txBody>
      </p:sp>
      <p:sp>
        <p:nvSpPr>
          <p:cNvPr id="6" name="Rectangle 5">
            <a:extLst>
              <a:ext uri="{FF2B5EF4-FFF2-40B4-BE49-F238E27FC236}">
                <a16:creationId xmlns:a16="http://schemas.microsoft.com/office/drawing/2014/main" id="{FA1D8A2B-8C9F-4EB9-B24D-62CC291D7C19}"/>
              </a:ext>
            </a:extLst>
          </p:cNvPr>
          <p:cNvSpPr/>
          <p:nvPr/>
        </p:nvSpPr>
        <p:spPr>
          <a:xfrm>
            <a:off x="1065261" y="2267380"/>
            <a:ext cx="4018185" cy="3420232"/>
          </a:xfrm>
          <a:prstGeom prst="rect">
            <a:avLst/>
          </a:prstGeom>
        </p:spPr>
        <p:txBody>
          <a:bodyPr wrap="square">
            <a:spAutoFit/>
          </a:bodyPr>
          <a:lstStyle/>
          <a:p>
            <a:pPr algn="just">
              <a:lnSpc>
                <a:spcPct val="150000"/>
              </a:lnSpc>
            </a:pPr>
            <a:r>
              <a:rPr lang="en-US" sz="1325" dirty="0">
                <a:solidFill>
                  <a:schemeClr val="bg1"/>
                </a:solidFill>
              </a:rPr>
              <a:t>Lorem ipsum dolor sit </a:t>
            </a:r>
            <a:r>
              <a:rPr lang="en-US" sz="1325" dirty="0" err="1">
                <a:solidFill>
                  <a:schemeClr val="bg1"/>
                </a:solidFill>
              </a:rPr>
              <a:t>amet</a:t>
            </a:r>
            <a:r>
              <a:rPr lang="en-US" sz="1325" dirty="0">
                <a:solidFill>
                  <a:schemeClr val="bg1"/>
                </a:solidFill>
              </a:rPr>
              <a:t>, </a:t>
            </a:r>
            <a:r>
              <a:rPr lang="en-US" sz="1325" dirty="0" err="1">
                <a:solidFill>
                  <a:schemeClr val="bg1"/>
                </a:solidFill>
              </a:rPr>
              <a:t>consectetur</a:t>
            </a:r>
            <a:r>
              <a:rPr lang="en-US" sz="1325" dirty="0">
                <a:solidFill>
                  <a:schemeClr val="bg1"/>
                </a:solidFill>
              </a:rPr>
              <a:t> </a:t>
            </a:r>
            <a:r>
              <a:rPr lang="en-US" sz="1325" dirty="0" err="1">
                <a:solidFill>
                  <a:schemeClr val="bg1"/>
                </a:solidFill>
              </a:rPr>
              <a:t>adipiscing</a:t>
            </a:r>
            <a:r>
              <a:rPr lang="en-US" sz="1325" dirty="0">
                <a:solidFill>
                  <a:schemeClr val="bg1"/>
                </a:solidFill>
              </a:rPr>
              <a:t> </a:t>
            </a:r>
            <a:r>
              <a:rPr lang="en-US" sz="1325" dirty="0" err="1">
                <a:solidFill>
                  <a:schemeClr val="bg1"/>
                </a:solidFill>
              </a:rPr>
              <a:t>elit</a:t>
            </a:r>
            <a:r>
              <a:rPr lang="en-US" sz="1325" dirty="0">
                <a:solidFill>
                  <a:schemeClr val="bg1"/>
                </a:solidFill>
              </a:rPr>
              <a:t>, sed do </a:t>
            </a:r>
            <a:r>
              <a:rPr lang="en-US" sz="1325" dirty="0" err="1">
                <a:solidFill>
                  <a:schemeClr val="bg1"/>
                </a:solidFill>
              </a:rPr>
              <a:t>eiusmod</a:t>
            </a:r>
            <a:r>
              <a:rPr lang="en-US" sz="1325" dirty="0">
                <a:solidFill>
                  <a:schemeClr val="bg1"/>
                </a:solidFill>
              </a:rPr>
              <a:t> </a:t>
            </a:r>
            <a:r>
              <a:rPr lang="en-US" sz="1325" dirty="0" err="1">
                <a:solidFill>
                  <a:schemeClr val="bg1"/>
                </a:solidFill>
              </a:rPr>
              <a:t>tempor</a:t>
            </a:r>
            <a:r>
              <a:rPr lang="en-US" sz="1325" dirty="0">
                <a:solidFill>
                  <a:schemeClr val="bg1"/>
                </a:solidFill>
              </a:rPr>
              <a:t> </a:t>
            </a:r>
            <a:r>
              <a:rPr lang="en-US" sz="1325" dirty="0" err="1">
                <a:solidFill>
                  <a:schemeClr val="bg1"/>
                </a:solidFill>
              </a:rPr>
              <a:t>incididunt</a:t>
            </a:r>
            <a:r>
              <a:rPr lang="en-US" sz="1325" dirty="0">
                <a:solidFill>
                  <a:schemeClr val="bg1"/>
                </a:solidFill>
              </a:rPr>
              <a:t> </a:t>
            </a:r>
            <a:r>
              <a:rPr lang="en-US" sz="1325" dirty="0" err="1">
                <a:solidFill>
                  <a:schemeClr val="bg1"/>
                </a:solidFill>
              </a:rPr>
              <a:t>ut</a:t>
            </a:r>
            <a:r>
              <a:rPr lang="en-US" sz="1325" dirty="0">
                <a:solidFill>
                  <a:schemeClr val="bg1"/>
                </a:solidFill>
              </a:rPr>
              <a:t> </a:t>
            </a:r>
            <a:r>
              <a:rPr lang="en-US" sz="1325" dirty="0" err="1">
                <a:solidFill>
                  <a:schemeClr val="bg1"/>
                </a:solidFill>
              </a:rPr>
              <a:t>labore</a:t>
            </a:r>
            <a:r>
              <a:rPr lang="en-US" sz="1325" dirty="0">
                <a:solidFill>
                  <a:schemeClr val="bg1"/>
                </a:solidFill>
              </a:rPr>
              <a:t> et dolore magna </a:t>
            </a:r>
            <a:r>
              <a:rPr lang="en-US" sz="1325" dirty="0" err="1">
                <a:solidFill>
                  <a:schemeClr val="bg1"/>
                </a:solidFill>
              </a:rPr>
              <a:t>aliqua</a:t>
            </a:r>
            <a:r>
              <a:rPr lang="en-US" sz="1325" dirty="0">
                <a:solidFill>
                  <a:schemeClr val="bg1"/>
                </a:solidFill>
              </a:rPr>
              <a:t>. Ut </a:t>
            </a:r>
            <a:r>
              <a:rPr lang="en-US" sz="1325" dirty="0" err="1">
                <a:solidFill>
                  <a:schemeClr val="bg1"/>
                </a:solidFill>
              </a:rPr>
              <a:t>enim</a:t>
            </a:r>
            <a:r>
              <a:rPr lang="en-US" sz="1325" dirty="0">
                <a:solidFill>
                  <a:schemeClr val="bg1"/>
                </a:solidFill>
              </a:rPr>
              <a:t> ad minim </a:t>
            </a:r>
            <a:r>
              <a:rPr lang="en-US" sz="1325" dirty="0" err="1">
                <a:solidFill>
                  <a:schemeClr val="bg1"/>
                </a:solidFill>
              </a:rPr>
              <a:t>veniam</a:t>
            </a:r>
            <a:r>
              <a:rPr lang="en-US" sz="1325" dirty="0">
                <a:solidFill>
                  <a:schemeClr val="bg1"/>
                </a:solidFill>
              </a:rPr>
              <a:t>, </a:t>
            </a:r>
            <a:r>
              <a:rPr lang="en-US" sz="1325" dirty="0" err="1">
                <a:solidFill>
                  <a:schemeClr val="bg1"/>
                </a:solidFill>
              </a:rPr>
              <a:t>quis</a:t>
            </a:r>
            <a:r>
              <a:rPr lang="en-US" sz="1325" dirty="0">
                <a:solidFill>
                  <a:schemeClr val="bg1"/>
                </a:solidFill>
              </a:rPr>
              <a:t> </a:t>
            </a:r>
            <a:r>
              <a:rPr lang="en-US" sz="1325" dirty="0" err="1">
                <a:solidFill>
                  <a:schemeClr val="bg1"/>
                </a:solidFill>
              </a:rPr>
              <a:t>nostrud</a:t>
            </a:r>
            <a:r>
              <a:rPr lang="en-US" sz="1325" dirty="0">
                <a:solidFill>
                  <a:schemeClr val="bg1"/>
                </a:solidFill>
              </a:rPr>
              <a:t> exercitation </a:t>
            </a:r>
            <a:r>
              <a:rPr lang="en-US" sz="1325" dirty="0" err="1">
                <a:solidFill>
                  <a:schemeClr val="bg1"/>
                </a:solidFill>
              </a:rPr>
              <a:t>ullamco</a:t>
            </a:r>
            <a:r>
              <a:rPr lang="en-US" sz="1325" dirty="0">
                <a:solidFill>
                  <a:schemeClr val="bg1"/>
                </a:solidFill>
              </a:rPr>
              <a:t> </a:t>
            </a:r>
            <a:r>
              <a:rPr lang="en-US" sz="1325" dirty="0" err="1">
                <a:solidFill>
                  <a:schemeClr val="bg1"/>
                </a:solidFill>
              </a:rPr>
              <a:t>laboris</a:t>
            </a:r>
            <a:r>
              <a:rPr lang="en-US" sz="1325" dirty="0">
                <a:solidFill>
                  <a:schemeClr val="bg1"/>
                </a:solidFill>
              </a:rPr>
              <a:t> nisi </a:t>
            </a:r>
            <a:r>
              <a:rPr lang="en-US" sz="1325" dirty="0" err="1">
                <a:solidFill>
                  <a:schemeClr val="bg1"/>
                </a:solidFill>
              </a:rPr>
              <a:t>ut</a:t>
            </a:r>
            <a:r>
              <a:rPr lang="en-US" sz="1325" dirty="0">
                <a:solidFill>
                  <a:schemeClr val="bg1"/>
                </a:solidFill>
              </a:rPr>
              <a:t> </a:t>
            </a:r>
            <a:r>
              <a:rPr lang="en-US" sz="1325" dirty="0" err="1">
                <a:solidFill>
                  <a:schemeClr val="bg1"/>
                </a:solidFill>
              </a:rPr>
              <a:t>aliquip</a:t>
            </a:r>
            <a:r>
              <a:rPr lang="en-US" sz="1325" dirty="0">
                <a:solidFill>
                  <a:schemeClr val="bg1"/>
                </a:solidFill>
              </a:rPr>
              <a:t> ex </a:t>
            </a:r>
            <a:r>
              <a:rPr lang="en-US" sz="1325" dirty="0" err="1">
                <a:solidFill>
                  <a:schemeClr val="bg1"/>
                </a:solidFill>
              </a:rPr>
              <a:t>ea</a:t>
            </a:r>
            <a:r>
              <a:rPr lang="en-US" sz="1325" dirty="0">
                <a:solidFill>
                  <a:schemeClr val="bg1"/>
                </a:solidFill>
              </a:rPr>
              <a:t> </a:t>
            </a:r>
            <a:r>
              <a:rPr lang="en-US" sz="1325" dirty="0" err="1">
                <a:solidFill>
                  <a:schemeClr val="bg1"/>
                </a:solidFill>
              </a:rPr>
              <a:t>commodo</a:t>
            </a:r>
            <a:r>
              <a:rPr lang="en-US" sz="1325" dirty="0">
                <a:solidFill>
                  <a:schemeClr val="bg1"/>
                </a:solidFill>
              </a:rPr>
              <a:t> </a:t>
            </a:r>
            <a:r>
              <a:rPr lang="en-US" sz="1325" dirty="0" err="1">
                <a:solidFill>
                  <a:schemeClr val="bg1"/>
                </a:solidFill>
              </a:rPr>
              <a:t>consequat</a:t>
            </a:r>
            <a:r>
              <a:rPr lang="en-US" sz="1325" dirty="0">
                <a:solidFill>
                  <a:schemeClr val="bg1"/>
                </a:solidFill>
              </a:rPr>
              <a:t>. Duis </a:t>
            </a:r>
            <a:r>
              <a:rPr lang="en-US" sz="1325" dirty="0" err="1">
                <a:solidFill>
                  <a:schemeClr val="bg1"/>
                </a:solidFill>
              </a:rPr>
              <a:t>aute</a:t>
            </a:r>
            <a:r>
              <a:rPr lang="en-US" sz="1325" dirty="0">
                <a:solidFill>
                  <a:schemeClr val="bg1"/>
                </a:solidFill>
              </a:rPr>
              <a:t> </a:t>
            </a:r>
            <a:r>
              <a:rPr lang="en-US" sz="1325" dirty="0" err="1">
                <a:solidFill>
                  <a:schemeClr val="bg1"/>
                </a:solidFill>
              </a:rPr>
              <a:t>irure</a:t>
            </a:r>
            <a:r>
              <a:rPr lang="en-US" sz="1325" dirty="0">
                <a:solidFill>
                  <a:schemeClr val="bg1"/>
                </a:solidFill>
              </a:rPr>
              <a:t> dolor in </a:t>
            </a:r>
            <a:r>
              <a:rPr lang="en-US" sz="1325" dirty="0" err="1">
                <a:solidFill>
                  <a:schemeClr val="bg1"/>
                </a:solidFill>
              </a:rPr>
              <a:t>reprehenderit</a:t>
            </a:r>
            <a:r>
              <a:rPr lang="en-US" sz="1325" dirty="0">
                <a:solidFill>
                  <a:schemeClr val="bg1"/>
                </a:solidFill>
              </a:rPr>
              <a:t> in </a:t>
            </a:r>
            <a:r>
              <a:rPr lang="en-US" sz="1325" dirty="0" err="1">
                <a:solidFill>
                  <a:schemeClr val="bg1"/>
                </a:solidFill>
              </a:rPr>
              <a:t>voluptate</a:t>
            </a:r>
            <a:r>
              <a:rPr lang="en-US" sz="1325" dirty="0">
                <a:solidFill>
                  <a:schemeClr val="bg1"/>
                </a:solidFill>
              </a:rPr>
              <a:t> </a:t>
            </a:r>
            <a:r>
              <a:rPr lang="en-US" sz="1325" dirty="0" err="1">
                <a:solidFill>
                  <a:schemeClr val="bg1"/>
                </a:solidFill>
              </a:rPr>
              <a:t>velit</a:t>
            </a:r>
            <a:r>
              <a:rPr lang="en-US" sz="1325" dirty="0">
                <a:solidFill>
                  <a:schemeClr val="bg1"/>
                </a:solidFill>
              </a:rPr>
              <a:t> </a:t>
            </a:r>
            <a:r>
              <a:rPr lang="en-US" sz="1325" dirty="0" err="1">
                <a:solidFill>
                  <a:schemeClr val="bg1"/>
                </a:solidFill>
              </a:rPr>
              <a:t>esse</a:t>
            </a:r>
            <a:r>
              <a:rPr lang="en-US" sz="1325" dirty="0">
                <a:solidFill>
                  <a:schemeClr val="bg1"/>
                </a:solidFill>
              </a:rPr>
              <a:t> </a:t>
            </a:r>
            <a:r>
              <a:rPr lang="en-US" sz="1325" dirty="0" err="1">
                <a:solidFill>
                  <a:schemeClr val="bg1"/>
                </a:solidFill>
              </a:rPr>
              <a:t>cillum</a:t>
            </a:r>
            <a:r>
              <a:rPr lang="en-US" sz="1325" dirty="0">
                <a:solidFill>
                  <a:schemeClr val="bg1"/>
                </a:solidFill>
              </a:rPr>
              <a:t> dolore </a:t>
            </a:r>
            <a:r>
              <a:rPr lang="en-US" sz="1325" dirty="0" err="1">
                <a:solidFill>
                  <a:schemeClr val="bg1"/>
                </a:solidFill>
              </a:rPr>
              <a:t>eu</a:t>
            </a:r>
            <a:r>
              <a:rPr lang="en-US" sz="1325" dirty="0">
                <a:solidFill>
                  <a:schemeClr val="bg1"/>
                </a:solidFill>
              </a:rPr>
              <a:t> </a:t>
            </a:r>
            <a:r>
              <a:rPr lang="en-US" sz="1325" dirty="0" err="1">
                <a:solidFill>
                  <a:schemeClr val="bg1"/>
                </a:solidFill>
              </a:rPr>
              <a:t>fugiat</a:t>
            </a:r>
            <a:r>
              <a:rPr lang="en-US" sz="1325" dirty="0">
                <a:solidFill>
                  <a:schemeClr val="bg1"/>
                </a:solidFill>
              </a:rPr>
              <a:t> </a:t>
            </a:r>
            <a:r>
              <a:rPr lang="en-US" sz="1325" dirty="0" err="1">
                <a:solidFill>
                  <a:schemeClr val="bg1"/>
                </a:solidFill>
              </a:rPr>
              <a:t>nulla</a:t>
            </a:r>
            <a:r>
              <a:rPr lang="en-US" sz="1325" dirty="0">
                <a:solidFill>
                  <a:schemeClr val="bg1"/>
                </a:solidFill>
              </a:rPr>
              <a:t> </a:t>
            </a:r>
            <a:r>
              <a:rPr lang="en-US" sz="1325" dirty="0" err="1">
                <a:solidFill>
                  <a:schemeClr val="bg1"/>
                </a:solidFill>
              </a:rPr>
              <a:t>pariatur</a:t>
            </a:r>
            <a:r>
              <a:rPr lang="en-US" sz="1325" dirty="0">
                <a:solidFill>
                  <a:schemeClr val="bg1"/>
                </a:solidFill>
              </a:rPr>
              <a:t>. </a:t>
            </a:r>
            <a:r>
              <a:rPr lang="en-US" sz="1325" dirty="0" err="1">
                <a:solidFill>
                  <a:schemeClr val="bg1"/>
                </a:solidFill>
              </a:rPr>
              <a:t>Excepteur</a:t>
            </a:r>
            <a:r>
              <a:rPr lang="en-US" sz="1325" dirty="0">
                <a:solidFill>
                  <a:schemeClr val="bg1"/>
                </a:solidFill>
              </a:rPr>
              <a:t> </a:t>
            </a:r>
            <a:r>
              <a:rPr lang="en-US" sz="1325" dirty="0" err="1">
                <a:solidFill>
                  <a:schemeClr val="bg1"/>
                </a:solidFill>
              </a:rPr>
              <a:t>sint</a:t>
            </a:r>
            <a:r>
              <a:rPr lang="en-US" sz="1325" dirty="0">
                <a:solidFill>
                  <a:schemeClr val="bg1"/>
                </a:solidFill>
              </a:rPr>
              <a:t> </a:t>
            </a:r>
            <a:r>
              <a:rPr lang="en-US" sz="1325" dirty="0" err="1">
                <a:solidFill>
                  <a:schemeClr val="bg1"/>
                </a:solidFill>
              </a:rPr>
              <a:t>occaecat</a:t>
            </a:r>
            <a:r>
              <a:rPr lang="en-US" sz="1325" dirty="0">
                <a:solidFill>
                  <a:schemeClr val="bg1"/>
                </a:solidFill>
              </a:rPr>
              <a:t> </a:t>
            </a:r>
            <a:r>
              <a:rPr lang="en-US" sz="1325" dirty="0" err="1">
                <a:solidFill>
                  <a:schemeClr val="bg1"/>
                </a:solidFill>
              </a:rPr>
              <a:t>cupidatat</a:t>
            </a:r>
            <a:r>
              <a:rPr lang="en-US" sz="1325" dirty="0">
                <a:solidFill>
                  <a:schemeClr val="bg1"/>
                </a:solidFill>
              </a:rPr>
              <a:t> non </a:t>
            </a:r>
            <a:r>
              <a:rPr lang="en-US" sz="1325" dirty="0" err="1">
                <a:solidFill>
                  <a:schemeClr val="bg1"/>
                </a:solidFill>
              </a:rPr>
              <a:t>proident</a:t>
            </a:r>
            <a:r>
              <a:rPr lang="en-US" sz="1325" dirty="0">
                <a:solidFill>
                  <a:schemeClr val="bg1"/>
                </a:solidFill>
              </a:rPr>
              <a:t>, sunt in culpa qui </a:t>
            </a:r>
            <a:r>
              <a:rPr lang="en-US" sz="1325" dirty="0" err="1">
                <a:solidFill>
                  <a:schemeClr val="bg1"/>
                </a:solidFill>
              </a:rPr>
              <a:t>officia</a:t>
            </a:r>
            <a:r>
              <a:rPr lang="en-US" sz="1325" dirty="0">
                <a:solidFill>
                  <a:schemeClr val="bg1"/>
                </a:solidFill>
              </a:rPr>
              <a:t> </a:t>
            </a:r>
            <a:r>
              <a:rPr lang="en-US" sz="1325" dirty="0" err="1">
                <a:solidFill>
                  <a:schemeClr val="bg1"/>
                </a:solidFill>
              </a:rPr>
              <a:t>deserunt</a:t>
            </a:r>
            <a:r>
              <a:rPr lang="en-US" sz="1325" dirty="0">
                <a:solidFill>
                  <a:schemeClr val="bg1"/>
                </a:solidFill>
              </a:rPr>
              <a:t> </a:t>
            </a:r>
            <a:r>
              <a:rPr lang="en-US" sz="1325" dirty="0" err="1">
                <a:solidFill>
                  <a:schemeClr val="bg1"/>
                </a:solidFill>
              </a:rPr>
              <a:t>mollit</a:t>
            </a:r>
            <a:r>
              <a:rPr lang="en-US" sz="1325" dirty="0">
                <a:solidFill>
                  <a:schemeClr val="bg1"/>
                </a:solidFill>
              </a:rPr>
              <a:t> </a:t>
            </a:r>
            <a:r>
              <a:rPr lang="en-US" sz="1325" dirty="0" err="1">
                <a:solidFill>
                  <a:schemeClr val="bg1"/>
                </a:solidFill>
              </a:rPr>
              <a:t>anim</a:t>
            </a:r>
            <a:r>
              <a:rPr lang="en-US" sz="1325" dirty="0">
                <a:solidFill>
                  <a:schemeClr val="bg1"/>
                </a:solidFill>
              </a:rPr>
              <a:t> id </a:t>
            </a:r>
            <a:r>
              <a:rPr lang="en-US" sz="1325" dirty="0" err="1">
                <a:solidFill>
                  <a:schemeClr val="bg1"/>
                </a:solidFill>
              </a:rPr>
              <a:t>est</a:t>
            </a:r>
            <a:r>
              <a:rPr lang="en-US" sz="1325" dirty="0">
                <a:solidFill>
                  <a:schemeClr val="bg1"/>
                </a:solidFill>
              </a:rPr>
              <a:t> </a:t>
            </a:r>
            <a:r>
              <a:rPr lang="en-US" sz="1325" dirty="0" err="1">
                <a:solidFill>
                  <a:schemeClr val="bg1"/>
                </a:solidFill>
              </a:rPr>
              <a:t>laborum</a:t>
            </a:r>
            <a:r>
              <a:rPr lang="en-US" sz="1325" dirty="0">
                <a:solidFill>
                  <a:schemeClr val="bg1"/>
                </a:solidFill>
              </a:rPr>
              <a:t>.</a:t>
            </a:r>
          </a:p>
        </p:txBody>
      </p:sp>
    </p:spTree>
    <p:extLst>
      <p:ext uri="{BB962C8B-B14F-4D97-AF65-F5344CB8AC3E}">
        <p14:creationId xmlns:p14="http://schemas.microsoft.com/office/powerpoint/2010/main" val="99861628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8" name="Picture Placeholder 7">
            <a:extLst>
              <a:ext uri="{FF2B5EF4-FFF2-40B4-BE49-F238E27FC236}">
                <a16:creationId xmlns:a16="http://schemas.microsoft.com/office/drawing/2014/main" id="{036F78D7-7D16-4093-B440-6575C855E10F}"/>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9392" b="19392"/>
          <a:stretch>
            <a:fillRect/>
          </a:stretch>
        </p:blipFill>
        <p:spPr/>
      </p:pic>
      <p:sp>
        <p:nvSpPr>
          <p:cNvPr id="3" name="Rectangle 2"/>
          <p:cNvSpPr/>
          <p:nvPr/>
        </p:nvSpPr>
        <p:spPr>
          <a:xfrm>
            <a:off x="747686" y="1642012"/>
            <a:ext cx="10696628" cy="4377034"/>
          </a:xfrm>
          <a:prstGeom prst="rect">
            <a:avLst/>
          </a:prstGeom>
          <a:solidFill>
            <a:schemeClr val="tx1">
              <a:lumMod val="90000"/>
              <a:lumOff val="1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3"/>
          </a:p>
        </p:txBody>
      </p:sp>
      <p:sp>
        <p:nvSpPr>
          <p:cNvPr id="6" name="Rectangle 5">
            <a:extLst>
              <a:ext uri="{FF2B5EF4-FFF2-40B4-BE49-F238E27FC236}">
                <a16:creationId xmlns:a16="http://schemas.microsoft.com/office/drawing/2014/main" id="{D6014EC2-8F6E-45E6-B3A1-6BF68EB185B5}"/>
              </a:ext>
            </a:extLst>
          </p:cNvPr>
          <p:cNvSpPr/>
          <p:nvPr/>
        </p:nvSpPr>
        <p:spPr>
          <a:xfrm>
            <a:off x="1198947" y="2065193"/>
            <a:ext cx="9794105" cy="1661545"/>
          </a:xfrm>
          <a:prstGeom prst="rect">
            <a:avLst/>
          </a:prstGeom>
        </p:spPr>
        <p:txBody>
          <a:bodyPr wrap="square">
            <a:spAutoFit/>
          </a:bodyPr>
          <a:lstStyle/>
          <a:p>
            <a:pPr algn="just">
              <a:lnSpc>
                <a:spcPct val="200000"/>
              </a:lnSpc>
            </a:pPr>
            <a:r>
              <a:rPr lang="en-US" sz="1325" dirty="0">
                <a:solidFill>
                  <a:schemeClr val="bg1"/>
                </a:solidFill>
              </a:rPr>
              <a:t>Lorem ipsum dolor sit </a:t>
            </a:r>
            <a:r>
              <a:rPr lang="en-US" sz="1325" dirty="0" err="1">
                <a:solidFill>
                  <a:schemeClr val="bg1"/>
                </a:solidFill>
              </a:rPr>
              <a:t>amet</a:t>
            </a:r>
            <a:r>
              <a:rPr lang="en-US" sz="1325" dirty="0">
                <a:solidFill>
                  <a:schemeClr val="bg1"/>
                </a:solidFill>
              </a:rPr>
              <a:t>, </a:t>
            </a:r>
            <a:r>
              <a:rPr lang="en-US" sz="1325" dirty="0" err="1">
                <a:solidFill>
                  <a:schemeClr val="bg1"/>
                </a:solidFill>
              </a:rPr>
              <a:t>consectetur</a:t>
            </a:r>
            <a:r>
              <a:rPr lang="en-US" sz="1325" dirty="0">
                <a:solidFill>
                  <a:schemeClr val="bg1"/>
                </a:solidFill>
              </a:rPr>
              <a:t> </a:t>
            </a:r>
            <a:r>
              <a:rPr lang="en-US" sz="1325" dirty="0" err="1">
                <a:solidFill>
                  <a:schemeClr val="bg1"/>
                </a:solidFill>
              </a:rPr>
              <a:t>adipiscing</a:t>
            </a:r>
            <a:r>
              <a:rPr lang="en-US" sz="1325" dirty="0">
                <a:solidFill>
                  <a:schemeClr val="bg1"/>
                </a:solidFill>
              </a:rPr>
              <a:t> </a:t>
            </a:r>
            <a:r>
              <a:rPr lang="en-US" sz="1325" dirty="0" err="1">
                <a:solidFill>
                  <a:schemeClr val="bg1"/>
                </a:solidFill>
              </a:rPr>
              <a:t>elit</a:t>
            </a:r>
            <a:r>
              <a:rPr lang="en-US" sz="1325" dirty="0">
                <a:solidFill>
                  <a:schemeClr val="bg1"/>
                </a:solidFill>
              </a:rPr>
              <a:t>, sed do </a:t>
            </a:r>
            <a:r>
              <a:rPr lang="en-US" sz="1325" dirty="0" err="1">
                <a:solidFill>
                  <a:schemeClr val="bg1"/>
                </a:solidFill>
              </a:rPr>
              <a:t>eiusmod</a:t>
            </a:r>
            <a:r>
              <a:rPr lang="en-US" sz="1325" dirty="0">
                <a:solidFill>
                  <a:schemeClr val="bg1"/>
                </a:solidFill>
              </a:rPr>
              <a:t> </a:t>
            </a:r>
            <a:r>
              <a:rPr lang="en-US" sz="1325" dirty="0" err="1">
                <a:solidFill>
                  <a:schemeClr val="bg1"/>
                </a:solidFill>
              </a:rPr>
              <a:t>tempor</a:t>
            </a:r>
            <a:r>
              <a:rPr lang="en-US" sz="1325" dirty="0">
                <a:solidFill>
                  <a:schemeClr val="bg1"/>
                </a:solidFill>
              </a:rPr>
              <a:t> </a:t>
            </a:r>
            <a:r>
              <a:rPr lang="en-US" sz="1325" dirty="0" err="1">
                <a:solidFill>
                  <a:schemeClr val="bg1"/>
                </a:solidFill>
              </a:rPr>
              <a:t>incididunt</a:t>
            </a:r>
            <a:r>
              <a:rPr lang="en-US" sz="1325" dirty="0">
                <a:solidFill>
                  <a:schemeClr val="bg1"/>
                </a:solidFill>
              </a:rPr>
              <a:t> </a:t>
            </a:r>
            <a:r>
              <a:rPr lang="en-US" sz="1325" dirty="0" err="1">
                <a:solidFill>
                  <a:schemeClr val="bg1"/>
                </a:solidFill>
              </a:rPr>
              <a:t>ut</a:t>
            </a:r>
            <a:r>
              <a:rPr lang="en-US" sz="1325" dirty="0">
                <a:solidFill>
                  <a:schemeClr val="bg1"/>
                </a:solidFill>
              </a:rPr>
              <a:t> </a:t>
            </a:r>
            <a:r>
              <a:rPr lang="en-US" sz="1325" dirty="0" err="1">
                <a:solidFill>
                  <a:schemeClr val="bg1"/>
                </a:solidFill>
              </a:rPr>
              <a:t>labore</a:t>
            </a:r>
            <a:r>
              <a:rPr lang="en-US" sz="1325" dirty="0">
                <a:solidFill>
                  <a:schemeClr val="bg1"/>
                </a:solidFill>
              </a:rPr>
              <a:t> et dolore magna </a:t>
            </a:r>
            <a:r>
              <a:rPr lang="en-US" sz="1325" dirty="0" err="1">
                <a:solidFill>
                  <a:schemeClr val="bg1"/>
                </a:solidFill>
              </a:rPr>
              <a:t>aliqua</a:t>
            </a:r>
            <a:r>
              <a:rPr lang="en-US" sz="1325" dirty="0">
                <a:solidFill>
                  <a:schemeClr val="bg1"/>
                </a:solidFill>
              </a:rPr>
              <a:t>. Ut </a:t>
            </a:r>
            <a:r>
              <a:rPr lang="en-US" sz="1325" dirty="0" err="1">
                <a:solidFill>
                  <a:schemeClr val="bg1"/>
                </a:solidFill>
              </a:rPr>
              <a:t>enim</a:t>
            </a:r>
            <a:r>
              <a:rPr lang="en-US" sz="1325" dirty="0">
                <a:solidFill>
                  <a:schemeClr val="bg1"/>
                </a:solidFill>
              </a:rPr>
              <a:t> ad minim </a:t>
            </a:r>
            <a:r>
              <a:rPr lang="en-US" sz="1325" dirty="0" err="1">
                <a:solidFill>
                  <a:schemeClr val="bg1"/>
                </a:solidFill>
              </a:rPr>
              <a:t>veniam</a:t>
            </a:r>
            <a:r>
              <a:rPr lang="en-US" sz="1325" dirty="0">
                <a:solidFill>
                  <a:schemeClr val="bg1"/>
                </a:solidFill>
              </a:rPr>
              <a:t>, </a:t>
            </a:r>
            <a:r>
              <a:rPr lang="en-US" sz="1325" dirty="0" err="1">
                <a:solidFill>
                  <a:schemeClr val="bg1"/>
                </a:solidFill>
              </a:rPr>
              <a:t>quis</a:t>
            </a:r>
            <a:r>
              <a:rPr lang="en-US" sz="1325" dirty="0">
                <a:solidFill>
                  <a:schemeClr val="bg1"/>
                </a:solidFill>
              </a:rPr>
              <a:t> </a:t>
            </a:r>
            <a:r>
              <a:rPr lang="en-US" sz="1325" dirty="0" err="1">
                <a:solidFill>
                  <a:schemeClr val="bg1"/>
                </a:solidFill>
              </a:rPr>
              <a:t>nostrud</a:t>
            </a:r>
            <a:r>
              <a:rPr lang="en-US" sz="1325" dirty="0">
                <a:solidFill>
                  <a:schemeClr val="bg1"/>
                </a:solidFill>
              </a:rPr>
              <a:t> exercitation </a:t>
            </a:r>
            <a:r>
              <a:rPr lang="en-US" sz="1325" dirty="0" err="1">
                <a:solidFill>
                  <a:schemeClr val="bg1"/>
                </a:solidFill>
              </a:rPr>
              <a:t>ullamco</a:t>
            </a:r>
            <a:r>
              <a:rPr lang="en-US" sz="1325" dirty="0">
                <a:solidFill>
                  <a:schemeClr val="bg1"/>
                </a:solidFill>
              </a:rPr>
              <a:t> </a:t>
            </a:r>
            <a:r>
              <a:rPr lang="en-US" sz="1325" dirty="0" err="1">
                <a:solidFill>
                  <a:schemeClr val="bg1"/>
                </a:solidFill>
              </a:rPr>
              <a:t>laboris</a:t>
            </a:r>
            <a:r>
              <a:rPr lang="en-US" sz="1325" dirty="0">
                <a:solidFill>
                  <a:schemeClr val="bg1"/>
                </a:solidFill>
              </a:rPr>
              <a:t> nisi </a:t>
            </a:r>
            <a:r>
              <a:rPr lang="en-US" sz="1325" dirty="0" err="1">
                <a:solidFill>
                  <a:schemeClr val="bg1"/>
                </a:solidFill>
              </a:rPr>
              <a:t>ut</a:t>
            </a:r>
            <a:r>
              <a:rPr lang="en-US" sz="1325" dirty="0">
                <a:solidFill>
                  <a:schemeClr val="bg1"/>
                </a:solidFill>
              </a:rPr>
              <a:t> </a:t>
            </a:r>
            <a:r>
              <a:rPr lang="en-US" sz="1325" dirty="0" err="1">
                <a:solidFill>
                  <a:schemeClr val="bg1"/>
                </a:solidFill>
              </a:rPr>
              <a:t>aliquip</a:t>
            </a:r>
            <a:r>
              <a:rPr lang="en-US" sz="1325" dirty="0">
                <a:solidFill>
                  <a:schemeClr val="bg1"/>
                </a:solidFill>
              </a:rPr>
              <a:t> ex </a:t>
            </a:r>
            <a:r>
              <a:rPr lang="en-US" sz="1325" dirty="0" err="1">
                <a:solidFill>
                  <a:schemeClr val="bg1"/>
                </a:solidFill>
              </a:rPr>
              <a:t>ea</a:t>
            </a:r>
            <a:r>
              <a:rPr lang="en-US" sz="1325" dirty="0">
                <a:solidFill>
                  <a:schemeClr val="bg1"/>
                </a:solidFill>
              </a:rPr>
              <a:t> </a:t>
            </a:r>
            <a:r>
              <a:rPr lang="en-US" sz="1325" dirty="0" err="1">
                <a:solidFill>
                  <a:schemeClr val="bg1"/>
                </a:solidFill>
              </a:rPr>
              <a:t>commodo</a:t>
            </a:r>
            <a:r>
              <a:rPr lang="en-US" sz="1325" dirty="0">
                <a:solidFill>
                  <a:schemeClr val="bg1"/>
                </a:solidFill>
              </a:rPr>
              <a:t> </a:t>
            </a:r>
            <a:r>
              <a:rPr lang="en-US" sz="1325" dirty="0" err="1">
                <a:solidFill>
                  <a:schemeClr val="bg1"/>
                </a:solidFill>
              </a:rPr>
              <a:t>consequat</a:t>
            </a:r>
            <a:r>
              <a:rPr lang="en-US" sz="1325" dirty="0">
                <a:solidFill>
                  <a:schemeClr val="bg1"/>
                </a:solidFill>
              </a:rPr>
              <a:t>. Duis </a:t>
            </a:r>
            <a:r>
              <a:rPr lang="en-US" sz="1325" dirty="0" err="1">
                <a:solidFill>
                  <a:schemeClr val="bg1"/>
                </a:solidFill>
              </a:rPr>
              <a:t>aute</a:t>
            </a:r>
            <a:r>
              <a:rPr lang="en-US" sz="1325" dirty="0">
                <a:solidFill>
                  <a:schemeClr val="bg1"/>
                </a:solidFill>
              </a:rPr>
              <a:t> </a:t>
            </a:r>
            <a:r>
              <a:rPr lang="en-US" sz="1325" dirty="0" err="1">
                <a:solidFill>
                  <a:schemeClr val="bg1"/>
                </a:solidFill>
              </a:rPr>
              <a:t>irure</a:t>
            </a:r>
            <a:r>
              <a:rPr lang="en-US" sz="1325" dirty="0">
                <a:solidFill>
                  <a:schemeClr val="bg1"/>
                </a:solidFill>
              </a:rPr>
              <a:t> dolor in </a:t>
            </a:r>
            <a:r>
              <a:rPr lang="en-US" sz="1325" dirty="0" err="1">
                <a:solidFill>
                  <a:schemeClr val="bg1"/>
                </a:solidFill>
              </a:rPr>
              <a:t>reprehenderit</a:t>
            </a:r>
            <a:r>
              <a:rPr lang="en-US" sz="1325" dirty="0">
                <a:solidFill>
                  <a:schemeClr val="bg1"/>
                </a:solidFill>
              </a:rPr>
              <a:t> in </a:t>
            </a:r>
            <a:r>
              <a:rPr lang="en-US" sz="1325" dirty="0" err="1">
                <a:solidFill>
                  <a:schemeClr val="bg1"/>
                </a:solidFill>
              </a:rPr>
              <a:t>voluptate</a:t>
            </a:r>
            <a:r>
              <a:rPr lang="en-US" sz="1325" dirty="0">
                <a:solidFill>
                  <a:schemeClr val="bg1"/>
                </a:solidFill>
              </a:rPr>
              <a:t> </a:t>
            </a:r>
            <a:r>
              <a:rPr lang="en-US" sz="1325" dirty="0" err="1">
                <a:solidFill>
                  <a:schemeClr val="bg1"/>
                </a:solidFill>
              </a:rPr>
              <a:t>velit</a:t>
            </a:r>
            <a:r>
              <a:rPr lang="en-US" sz="1325" dirty="0">
                <a:solidFill>
                  <a:schemeClr val="bg1"/>
                </a:solidFill>
              </a:rPr>
              <a:t> </a:t>
            </a:r>
            <a:r>
              <a:rPr lang="en-US" sz="1325" dirty="0" err="1">
                <a:solidFill>
                  <a:schemeClr val="bg1"/>
                </a:solidFill>
              </a:rPr>
              <a:t>esse</a:t>
            </a:r>
            <a:r>
              <a:rPr lang="en-US" sz="1325" dirty="0">
                <a:solidFill>
                  <a:schemeClr val="bg1"/>
                </a:solidFill>
              </a:rPr>
              <a:t> </a:t>
            </a:r>
            <a:r>
              <a:rPr lang="en-US" sz="1325" dirty="0" err="1">
                <a:solidFill>
                  <a:schemeClr val="bg1"/>
                </a:solidFill>
              </a:rPr>
              <a:t>cillum</a:t>
            </a:r>
            <a:r>
              <a:rPr lang="en-US" sz="1325" dirty="0">
                <a:solidFill>
                  <a:schemeClr val="bg1"/>
                </a:solidFill>
              </a:rPr>
              <a:t> dolore </a:t>
            </a:r>
            <a:r>
              <a:rPr lang="en-US" sz="1325" dirty="0" err="1">
                <a:solidFill>
                  <a:schemeClr val="bg1"/>
                </a:solidFill>
              </a:rPr>
              <a:t>eu</a:t>
            </a:r>
            <a:r>
              <a:rPr lang="en-US" sz="1325" dirty="0">
                <a:solidFill>
                  <a:schemeClr val="bg1"/>
                </a:solidFill>
              </a:rPr>
              <a:t> </a:t>
            </a:r>
            <a:r>
              <a:rPr lang="en-US" sz="1325" dirty="0" err="1">
                <a:solidFill>
                  <a:schemeClr val="bg1"/>
                </a:solidFill>
              </a:rPr>
              <a:t>fugiat</a:t>
            </a:r>
            <a:r>
              <a:rPr lang="en-US" sz="1325" dirty="0">
                <a:solidFill>
                  <a:schemeClr val="bg1"/>
                </a:solidFill>
              </a:rPr>
              <a:t> </a:t>
            </a:r>
            <a:r>
              <a:rPr lang="en-US" sz="1325" dirty="0" err="1">
                <a:solidFill>
                  <a:schemeClr val="bg1"/>
                </a:solidFill>
              </a:rPr>
              <a:t>nulla</a:t>
            </a:r>
            <a:r>
              <a:rPr lang="en-US" sz="1325" dirty="0">
                <a:solidFill>
                  <a:schemeClr val="bg1"/>
                </a:solidFill>
              </a:rPr>
              <a:t> </a:t>
            </a:r>
            <a:r>
              <a:rPr lang="en-US" sz="1325" dirty="0" err="1">
                <a:solidFill>
                  <a:schemeClr val="bg1"/>
                </a:solidFill>
              </a:rPr>
              <a:t>pariatur</a:t>
            </a:r>
            <a:r>
              <a:rPr lang="en-US" sz="1325" dirty="0">
                <a:solidFill>
                  <a:schemeClr val="bg1"/>
                </a:solidFill>
              </a:rPr>
              <a:t>. </a:t>
            </a:r>
            <a:r>
              <a:rPr lang="en-US" sz="1325" dirty="0" err="1">
                <a:solidFill>
                  <a:schemeClr val="bg1"/>
                </a:solidFill>
              </a:rPr>
              <a:t>Excepteur</a:t>
            </a:r>
            <a:r>
              <a:rPr lang="en-US" sz="1325" dirty="0">
                <a:solidFill>
                  <a:schemeClr val="bg1"/>
                </a:solidFill>
              </a:rPr>
              <a:t> </a:t>
            </a:r>
            <a:r>
              <a:rPr lang="en-US" sz="1325" dirty="0" err="1">
                <a:solidFill>
                  <a:schemeClr val="bg1"/>
                </a:solidFill>
              </a:rPr>
              <a:t>sint</a:t>
            </a:r>
            <a:r>
              <a:rPr lang="en-US" sz="1325" dirty="0">
                <a:solidFill>
                  <a:schemeClr val="bg1"/>
                </a:solidFill>
              </a:rPr>
              <a:t> </a:t>
            </a:r>
            <a:r>
              <a:rPr lang="en-US" sz="1325" dirty="0" err="1">
                <a:solidFill>
                  <a:schemeClr val="bg1"/>
                </a:solidFill>
              </a:rPr>
              <a:t>occaecat</a:t>
            </a:r>
            <a:r>
              <a:rPr lang="en-US" sz="1325" dirty="0">
                <a:solidFill>
                  <a:schemeClr val="bg1"/>
                </a:solidFill>
              </a:rPr>
              <a:t> </a:t>
            </a:r>
            <a:r>
              <a:rPr lang="en-US" sz="1325" dirty="0" err="1">
                <a:solidFill>
                  <a:schemeClr val="bg1"/>
                </a:solidFill>
              </a:rPr>
              <a:t>cupidatat</a:t>
            </a:r>
            <a:r>
              <a:rPr lang="en-US" sz="1325" dirty="0">
                <a:solidFill>
                  <a:schemeClr val="bg1"/>
                </a:solidFill>
              </a:rPr>
              <a:t> non </a:t>
            </a:r>
            <a:r>
              <a:rPr lang="en-US" sz="1325" dirty="0" err="1">
                <a:solidFill>
                  <a:schemeClr val="bg1"/>
                </a:solidFill>
              </a:rPr>
              <a:t>proident</a:t>
            </a:r>
            <a:r>
              <a:rPr lang="en-US" sz="1325" dirty="0">
                <a:solidFill>
                  <a:schemeClr val="bg1"/>
                </a:solidFill>
              </a:rPr>
              <a:t>, sunt in culpa qui </a:t>
            </a:r>
            <a:r>
              <a:rPr lang="en-US" sz="1325" dirty="0" err="1">
                <a:solidFill>
                  <a:schemeClr val="bg1"/>
                </a:solidFill>
              </a:rPr>
              <a:t>officia</a:t>
            </a:r>
            <a:r>
              <a:rPr lang="en-US" sz="1325" dirty="0">
                <a:solidFill>
                  <a:schemeClr val="bg1"/>
                </a:solidFill>
              </a:rPr>
              <a:t> </a:t>
            </a:r>
            <a:r>
              <a:rPr lang="en-US" sz="1325" dirty="0" err="1">
                <a:solidFill>
                  <a:schemeClr val="bg1"/>
                </a:solidFill>
              </a:rPr>
              <a:t>deserunt</a:t>
            </a:r>
            <a:r>
              <a:rPr lang="en-US" sz="1325" dirty="0">
                <a:solidFill>
                  <a:schemeClr val="bg1"/>
                </a:solidFill>
              </a:rPr>
              <a:t> </a:t>
            </a:r>
            <a:r>
              <a:rPr lang="en-US" sz="1325" dirty="0" err="1">
                <a:solidFill>
                  <a:schemeClr val="bg1"/>
                </a:solidFill>
              </a:rPr>
              <a:t>mollit</a:t>
            </a:r>
            <a:r>
              <a:rPr lang="en-US" sz="1325" dirty="0">
                <a:solidFill>
                  <a:schemeClr val="bg1"/>
                </a:solidFill>
              </a:rPr>
              <a:t> </a:t>
            </a:r>
            <a:r>
              <a:rPr lang="en-US" sz="1325" dirty="0" err="1">
                <a:solidFill>
                  <a:schemeClr val="bg1"/>
                </a:solidFill>
              </a:rPr>
              <a:t>anim</a:t>
            </a:r>
            <a:r>
              <a:rPr lang="en-US" sz="1325" dirty="0">
                <a:solidFill>
                  <a:schemeClr val="bg1"/>
                </a:solidFill>
              </a:rPr>
              <a:t> id </a:t>
            </a:r>
            <a:r>
              <a:rPr lang="en-US" sz="1325" dirty="0" err="1">
                <a:solidFill>
                  <a:schemeClr val="bg1"/>
                </a:solidFill>
              </a:rPr>
              <a:t>est</a:t>
            </a:r>
            <a:r>
              <a:rPr lang="en-US" sz="1325" dirty="0">
                <a:solidFill>
                  <a:schemeClr val="bg1"/>
                </a:solidFill>
              </a:rPr>
              <a:t> </a:t>
            </a:r>
            <a:r>
              <a:rPr lang="en-US" sz="1325" dirty="0" err="1">
                <a:solidFill>
                  <a:schemeClr val="bg1"/>
                </a:solidFill>
              </a:rPr>
              <a:t>laborum</a:t>
            </a:r>
            <a:r>
              <a:rPr lang="en-US" sz="1325" dirty="0">
                <a:solidFill>
                  <a:schemeClr val="bg1"/>
                </a:solidFill>
              </a:rPr>
              <a:t>.</a:t>
            </a:r>
          </a:p>
        </p:txBody>
      </p:sp>
      <p:sp>
        <p:nvSpPr>
          <p:cNvPr id="9" name="Rectangle 8">
            <a:extLst>
              <a:ext uri="{FF2B5EF4-FFF2-40B4-BE49-F238E27FC236}">
                <a16:creationId xmlns:a16="http://schemas.microsoft.com/office/drawing/2014/main" id="{A3D03E76-FBEA-4655-9359-22940C5EB3C5}"/>
              </a:ext>
            </a:extLst>
          </p:cNvPr>
          <p:cNvSpPr/>
          <p:nvPr/>
        </p:nvSpPr>
        <p:spPr>
          <a:xfrm>
            <a:off x="1198947" y="3913475"/>
            <a:ext cx="9794105" cy="1661545"/>
          </a:xfrm>
          <a:prstGeom prst="rect">
            <a:avLst/>
          </a:prstGeom>
        </p:spPr>
        <p:txBody>
          <a:bodyPr wrap="square">
            <a:spAutoFit/>
          </a:bodyPr>
          <a:lstStyle/>
          <a:p>
            <a:pPr algn="just">
              <a:lnSpc>
                <a:spcPct val="200000"/>
              </a:lnSpc>
            </a:pPr>
            <a:r>
              <a:rPr lang="en-US" sz="1325" dirty="0">
                <a:solidFill>
                  <a:schemeClr val="bg1"/>
                </a:solidFill>
              </a:rPr>
              <a:t>Lorem ipsum dolor sit </a:t>
            </a:r>
            <a:r>
              <a:rPr lang="en-US" sz="1325" dirty="0" err="1">
                <a:solidFill>
                  <a:schemeClr val="bg1"/>
                </a:solidFill>
              </a:rPr>
              <a:t>amet</a:t>
            </a:r>
            <a:r>
              <a:rPr lang="en-US" sz="1325" dirty="0">
                <a:solidFill>
                  <a:schemeClr val="bg1"/>
                </a:solidFill>
              </a:rPr>
              <a:t>, </a:t>
            </a:r>
            <a:r>
              <a:rPr lang="en-US" sz="1325" dirty="0" err="1">
                <a:solidFill>
                  <a:schemeClr val="bg1"/>
                </a:solidFill>
              </a:rPr>
              <a:t>consectetur</a:t>
            </a:r>
            <a:r>
              <a:rPr lang="en-US" sz="1325" dirty="0">
                <a:solidFill>
                  <a:schemeClr val="bg1"/>
                </a:solidFill>
              </a:rPr>
              <a:t> </a:t>
            </a:r>
            <a:r>
              <a:rPr lang="en-US" sz="1325" dirty="0" err="1">
                <a:solidFill>
                  <a:schemeClr val="bg1"/>
                </a:solidFill>
              </a:rPr>
              <a:t>adipiscing</a:t>
            </a:r>
            <a:r>
              <a:rPr lang="en-US" sz="1325" dirty="0">
                <a:solidFill>
                  <a:schemeClr val="bg1"/>
                </a:solidFill>
              </a:rPr>
              <a:t> </a:t>
            </a:r>
            <a:r>
              <a:rPr lang="en-US" sz="1325" dirty="0" err="1">
                <a:solidFill>
                  <a:schemeClr val="bg1"/>
                </a:solidFill>
              </a:rPr>
              <a:t>elit</a:t>
            </a:r>
            <a:r>
              <a:rPr lang="en-US" sz="1325" dirty="0">
                <a:solidFill>
                  <a:schemeClr val="bg1"/>
                </a:solidFill>
              </a:rPr>
              <a:t>, sed do </a:t>
            </a:r>
            <a:r>
              <a:rPr lang="en-US" sz="1325" dirty="0" err="1">
                <a:solidFill>
                  <a:schemeClr val="bg1"/>
                </a:solidFill>
              </a:rPr>
              <a:t>eiusmod</a:t>
            </a:r>
            <a:r>
              <a:rPr lang="en-US" sz="1325" dirty="0">
                <a:solidFill>
                  <a:schemeClr val="bg1"/>
                </a:solidFill>
              </a:rPr>
              <a:t> </a:t>
            </a:r>
            <a:r>
              <a:rPr lang="en-US" sz="1325" dirty="0" err="1">
                <a:solidFill>
                  <a:schemeClr val="bg1"/>
                </a:solidFill>
              </a:rPr>
              <a:t>tempor</a:t>
            </a:r>
            <a:r>
              <a:rPr lang="en-US" sz="1325" dirty="0">
                <a:solidFill>
                  <a:schemeClr val="bg1"/>
                </a:solidFill>
              </a:rPr>
              <a:t> </a:t>
            </a:r>
            <a:r>
              <a:rPr lang="en-US" sz="1325" dirty="0" err="1">
                <a:solidFill>
                  <a:schemeClr val="bg1"/>
                </a:solidFill>
              </a:rPr>
              <a:t>incididunt</a:t>
            </a:r>
            <a:r>
              <a:rPr lang="en-US" sz="1325" dirty="0">
                <a:solidFill>
                  <a:schemeClr val="bg1"/>
                </a:solidFill>
              </a:rPr>
              <a:t> </a:t>
            </a:r>
            <a:r>
              <a:rPr lang="en-US" sz="1325" dirty="0" err="1">
                <a:solidFill>
                  <a:schemeClr val="bg1"/>
                </a:solidFill>
              </a:rPr>
              <a:t>ut</a:t>
            </a:r>
            <a:r>
              <a:rPr lang="en-US" sz="1325" dirty="0">
                <a:solidFill>
                  <a:schemeClr val="bg1"/>
                </a:solidFill>
              </a:rPr>
              <a:t> </a:t>
            </a:r>
            <a:r>
              <a:rPr lang="en-US" sz="1325" dirty="0" err="1">
                <a:solidFill>
                  <a:schemeClr val="bg1"/>
                </a:solidFill>
              </a:rPr>
              <a:t>labore</a:t>
            </a:r>
            <a:r>
              <a:rPr lang="en-US" sz="1325" dirty="0">
                <a:solidFill>
                  <a:schemeClr val="bg1"/>
                </a:solidFill>
              </a:rPr>
              <a:t> et dolore magna </a:t>
            </a:r>
            <a:r>
              <a:rPr lang="en-US" sz="1325" dirty="0" err="1">
                <a:solidFill>
                  <a:schemeClr val="bg1"/>
                </a:solidFill>
              </a:rPr>
              <a:t>aliqua</a:t>
            </a:r>
            <a:r>
              <a:rPr lang="en-US" sz="1325" dirty="0">
                <a:solidFill>
                  <a:schemeClr val="bg1"/>
                </a:solidFill>
              </a:rPr>
              <a:t>. Ut </a:t>
            </a:r>
            <a:r>
              <a:rPr lang="en-US" sz="1325" dirty="0" err="1">
                <a:solidFill>
                  <a:schemeClr val="bg1"/>
                </a:solidFill>
              </a:rPr>
              <a:t>enim</a:t>
            </a:r>
            <a:r>
              <a:rPr lang="en-US" sz="1325" dirty="0">
                <a:solidFill>
                  <a:schemeClr val="bg1"/>
                </a:solidFill>
              </a:rPr>
              <a:t> ad minim </a:t>
            </a:r>
            <a:r>
              <a:rPr lang="en-US" sz="1325" dirty="0" err="1">
                <a:solidFill>
                  <a:schemeClr val="bg1"/>
                </a:solidFill>
              </a:rPr>
              <a:t>veniam</a:t>
            </a:r>
            <a:r>
              <a:rPr lang="en-US" sz="1325" dirty="0">
                <a:solidFill>
                  <a:schemeClr val="bg1"/>
                </a:solidFill>
              </a:rPr>
              <a:t>, </a:t>
            </a:r>
            <a:r>
              <a:rPr lang="en-US" sz="1325" dirty="0" err="1">
                <a:solidFill>
                  <a:schemeClr val="bg1"/>
                </a:solidFill>
              </a:rPr>
              <a:t>quis</a:t>
            </a:r>
            <a:r>
              <a:rPr lang="en-US" sz="1325" dirty="0">
                <a:solidFill>
                  <a:schemeClr val="bg1"/>
                </a:solidFill>
              </a:rPr>
              <a:t> </a:t>
            </a:r>
            <a:r>
              <a:rPr lang="en-US" sz="1325" dirty="0" err="1">
                <a:solidFill>
                  <a:schemeClr val="bg1"/>
                </a:solidFill>
              </a:rPr>
              <a:t>nostrud</a:t>
            </a:r>
            <a:r>
              <a:rPr lang="en-US" sz="1325" dirty="0">
                <a:solidFill>
                  <a:schemeClr val="bg1"/>
                </a:solidFill>
              </a:rPr>
              <a:t> exercitation </a:t>
            </a:r>
            <a:r>
              <a:rPr lang="en-US" sz="1325" dirty="0" err="1">
                <a:solidFill>
                  <a:schemeClr val="bg1"/>
                </a:solidFill>
              </a:rPr>
              <a:t>ullamco</a:t>
            </a:r>
            <a:r>
              <a:rPr lang="en-US" sz="1325" dirty="0">
                <a:solidFill>
                  <a:schemeClr val="bg1"/>
                </a:solidFill>
              </a:rPr>
              <a:t> </a:t>
            </a:r>
            <a:r>
              <a:rPr lang="en-US" sz="1325" dirty="0" err="1">
                <a:solidFill>
                  <a:schemeClr val="bg1"/>
                </a:solidFill>
              </a:rPr>
              <a:t>laboris</a:t>
            </a:r>
            <a:r>
              <a:rPr lang="en-US" sz="1325" dirty="0">
                <a:solidFill>
                  <a:schemeClr val="bg1"/>
                </a:solidFill>
              </a:rPr>
              <a:t> nisi </a:t>
            </a:r>
            <a:r>
              <a:rPr lang="en-US" sz="1325" dirty="0" err="1">
                <a:solidFill>
                  <a:schemeClr val="bg1"/>
                </a:solidFill>
              </a:rPr>
              <a:t>ut</a:t>
            </a:r>
            <a:r>
              <a:rPr lang="en-US" sz="1325" dirty="0">
                <a:solidFill>
                  <a:schemeClr val="bg1"/>
                </a:solidFill>
              </a:rPr>
              <a:t> </a:t>
            </a:r>
            <a:r>
              <a:rPr lang="en-US" sz="1325" dirty="0" err="1">
                <a:solidFill>
                  <a:schemeClr val="bg1"/>
                </a:solidFill>
              </a:rPr>
              <a:t>aliquip</a:t>
            </a:r>
            <a:r>
              <a:rPr lang="en-US" sz="1325" dirty="0">
                <a:solidFill>
                  <a:schemeClr val="bg1"/>
                </a:solidFill>
              </a:rPr>
              <a:t> ex </a:t>
            </a:r>
            <a:r>
              <a:rPr lang="en-US" sz="1325" dirty="0" err="1">
                <a:solidFill>
                  <a:schemeClr val="bg1"/>
                </a:solidFill>
              </a:rPr>
              <a:t>ea</a:t>
            </a:r>
            <a:r>
              <a:rPr lang="en-US" sz="1325" dirty="0">
                <a:solidFill>
                  <a:schemeClr val="bg1"/>
                </a:solidFill>
              </a:rPr>
              <a:t> </a:t>
            </a:r>
            <a:r>
              <a:rPr lang="en-US" sz="1325" dirty="0" err="1">
                <a:solidFill>
                  <a:schemeClr val="bg1"/>
                </a:solidFill>
              </a:rPr>
              <a:t>commodo</a:t>
            </a:r>
            <a:r>
              <a:rPr lang="en-US" sz="1325" dirty="0">
                <a:solidFill>
                  <a:schemeClr val="bg1"/>
                </a:solidFill>
              </a:rPr>
              <a:t> </a:t>
            </a:r>
            <a:r>
              <a:rPr lang="en-US" sz="1325" dirty="0" err="1">
                <a:solidFill>
                  <a:schemeClr val="bg1"/>
                </a:solidFill>
              </a:rPr>
              <a:t>consequat</a:t>
            </a:r>
            <a:r>
              <a:rPr lang="en-US" sz="1325" dirty="0">
                <a:solidFill>
                  <a:schemeClr val="bg1"/>
                </a:solidFill>
              </a:rPr>
              <a:t>. Duis </a:t>
            </a:r>
            <a:r>
              <a:rPr lang="en-US" sz="1325" dirty="0" err="1">
                <a:solidFill>
                  <a:schemeClr val="bg1"/>
                </a:solidFill>
              </a:rPr>
              <a:t>aute</a:t>
            </a:r>
            <a:r>
              <a:rPr lang="en-US" sz="1325" dirty="0">
                <a:solidFill>
                  <a:schemeClr val="bg1"/>
                </a:solidFill>
              </a:rPr>
              <a:t> </a:t>
            </a:r>
            <a:r>
              <a:rPr lang="en-US" sz="1325" dirty="0" err="1">
                <a:solidFill>
                  <a:schemeClr val="bg1"/>
                </a:solidFill>
              </a:rPr>
              <a:t>irure</a:t>
            </a:r>
            <a:r>
              <a:rPr lang="en-US" sz="1325" dirty="0">
                <a:solidFill>
                  <a:schemeClr val="bg1"/>
                </a:solidFill>
              </a:rPr>
              <a:t> dolor in </a:t>
            </a:r>
            <a:r>
              <a:rPr lang="en-US" sz="1325" dirty="0" err="1">
                <a:solidFill>
                  <a:schemeClr val="bg1"/>
                </a:solidFill>
              </a:rPr>
              <a:t>reprehenderit</a:t>
            </a:r>
            <a:r>
              <a:rPr lang="en-US" sz="1325" dirty="0">
                <a:solidFill>
                  <a:schemeClr val="bg1"/>
                </a:solidFill>
              </a:rPr>
              <a:t> in </a:t>
            </a:r>
            <a:r>
              <a:rPr lang="en-US" sz="1325" dirty="0" err="1">
                <a:solidFill>
                  <a:schemeClr val="bg1"/>
                </a:solidFill>
              </a:rPr>
              <a:t>voluptate</a:t>
            </a:r>
            <a:r>
              <a:rPr lang="en-US" sz="1325" dirty="0">
                <a:solidFill>
                  <a:schemeClr val="bg1"/>
                </a:solidFill>
              </a:rPr>
              <a:t> </a:t>
            </a:r>
            <a:r>
              <a:rPr lang="en-US" sz="1325" dirty="0" err="1">
                <a:solidFill>
                  <a:schemeClr val="bg1"/>
                </a:solidFill>
              </a:rPr>
              <a:t>velit</a:t>
            </a:r>
            <a:r>
              <a:rPr lang="en-US" sz="1325" dirty="0">
                <a:solidFill>
                  <a:schemeClr val="bg1"/>
                </a:solidFill>
              </a:rPr>
              <a:t> </a:t>
            </a:r>
            <a:r>
              <a:rPr lang="en-US" sz="1325" dirty="0" err="1">
                <a:solidFill>
                  <a:schemeClr val="bg1"/>
                </a:solidFill>
              </a:rPr>
              <a:t>esse</a:t>
            </a:r>
            <a:r>
              <a:rPr lang="en-US" sz="1325" dirty="0">
                <a:solidFill>
                  <a:schemeClr val="bg1"/>
                </a:solidFill>
              </a:rPr>
              <a:t> </a:t>
            </a:r>
            <a:r>
              <a:rPr lang="en-US" sz="1325" dirty="0" err="1">
                <a:solidFill>
                  <a:schemeClr val="bg1"/>
                </a:solidFill>
              </a:rPr>
              <a:t>cillum</a:t>
            </a:r>
            <a:r>
              <a:rPr lang="en-US" sz="1325" dirty="0">
                <a:solidFill>
                  <a:schemeClr val="bg1"/>
                </a:solidFill>
              </a:rPr>
              <a:t> dolore </a:t>
            </a:r>
            <a:r>
              <a:rPr lang="en-US" sz="1325" dirty="0" err="1">
                <a:solidFill>
                  <a:schemeClr val="bg1"/>
                </a:solidFill>
              </a:rPr>
              <a:t>eu</a:t>
            </a:r>
            <a:r>
              <a:rPr lang="en-US" sz="1325" dirty="0">
                <a:solidFill>
                  <a:schemeClr val="bg1"/>
                </a:solidFill>
              </a:rPr>
              <a:t> </a:t>
            </a:r>
            <a:r>
              <a:rPr lang="en-US" sz="1325" dirty="0" err="1">
                <a:solidFill>
                  <a:schemeClr val="bg1"/>
                </a:solidFill>
              </a:rPr>
              <a:t>fugiat</a:t>
            </a:r>
            <a:r>
              <a:rPr lang="en-US" sz="1325" dirty="0">
                <a:solidFill>
                  <a:schemeClr val="bg1"/>
                </a:solidFill>
              </a:rPr>
              <a:t> </a:t>
            </a:r>
            <a:r>
              <a:rPr lang="en-US" sz="1325" dirty="0" err="1">
                <a:solidFill>
                  <a:schemeClr val="bg1"/>
                </a:solidFill>
              </a:rPr>
              <a:t>nulla</a:t>
            </a:r>
            <a:r>
              <a:rPr lang="en-US" sz="1325" dirty="0">
                <a:solidFill>
                  <a:schemeClr val="bg1"/>
                </a:solidFill>
              </a:rPr>
              <a:t> </a:t>
            </a:r>
            <a:r>
              <a:rPr lang="en-US" sz="1325" dirty="0" err="1">
                <a:solidFill>
                  <a:schemeClr val="bg1"/>
                </a:solidFill>
              </a:rPr>
              <a:t>pariatur</a:t>
            </a:r>
            <a:r>
              <a:rPr lang="en-US" sz="1325" dirty="0">
                <a:solidFill>
                  <a:schemeClr val="bg1"/>
                </a:solidFill>
              </a:rPr>
              <a:t>. </a:t>
            </a:r>
            <a:r>
              <a:rPr lang="en-US" sz="1325" dirty="0" err="1">
                <a:solidFill>
                  <a:schemeClr val="bg1"/>
                </a:solidFill>
              </a:rPr>
              <a:t>Excepteur</a:t>
            </a:r>
            <a:r>
              <a:rPr lang="en-US" sz="1325" dirty="0">
                <a:solidFill>
                  <a:schemeClr val="bg1"/>
                </a:solidFill>
              </a:rPr>
              <a:t> </a:t>
            </a:r>
            <a:r>
              <a:rPr lang="en-US" sz="1325" dirty="0" err="1">
                <a:solidFill>
                  <a:schemeClr val="bg1"/>
                </a:solidFill>
              </a:rPr>
              <a:t>sint</a:t>
            </a:r>
            <a:r>
              <a:rPr lang="en-US" sz="1325" dirty="0">
                <a:solidFill>
                  <a:schemeClr val="bg1"/>
                </a:solidFill>
              </a:rPr>
              <a:t> </a:t>
            </a:r>
            <a:r>
              <a:rPr lang="en-US" sz="1325" dirty="0" err="1">
                <a:solidFill>
                  <a:schemeClr val="bg1"/>
                </a:solidFill>
              </a:rPr>
              <a:t>occaecat</a:t>
            </a:r>
            <a:r>
              <a:rPr lang="en-US" sz="1325" dirty="0">
                <a:solidFill>
                  <a:schemeClr val="bg1"/>
                </a:solidFill>
              </a:rPr>
              <a:t> </a:t>
            </a:r>
            <a:r>
              <a:rPr lang="en-US" sz="1325" dirty="0" err="1">
                <a:solidFill>
                  <a:schemeClr val="bg1"/>
                </a:solidFill>
              </a:rPr>
              <a:t>cupidatat</a:t>
            </a:r>
            <a:r>
              <a:rPr lang="en-US" sz="1325" dirty="0">
                <a:solidFill>
                  <a:schemeClr val="bg1"/>
                </a:solidFill>
              </a:rPr>
              <a:t> non </a:t>
            </a:r>
            <a:r>
              <a:rPr lang="en-US" sz="1325" dirty="0" err="1">
                <a:solidFill>
                  <a:schemeClr val="bg1"/>
                </a:solidFill>
              </a:rPr>
              <a:t>proident</a:t>
            </a:r>
            <a:r>
              <a:rPr lang="en-US" sz="1325" dirty="0">
                <a:solidFill>
                  <a:schemeClr val="bg1"/>
                </a:solidFill>
              </a:rPr>
              <a:t>, sunt in culpa qui </a:t>
            </a:r>
            <a:r>
              <a:rPr lang="en-US" sz="1325" dirty="0" err="1">
                <a:solidFill>
                  <a:schemeClr val="bg1"/>
                </a:solidFill>
              </a:rPr>
              <a:t>officia</a:t>
            </a:r>
            <a:r>
              <a:rPr lang="en-US" sz="1325" dirty="0">
                <a:solidFill>
                  <a:schemeClr val="bg1"/>
                </a:solidFill>
              </a:rPr>
              <a:t> </a:t>
            </a:r>
            <a:r>
              <a:rPr lang="en-US" sz="1325" dirty="0" err="1">
                <a:solidFill>
                  <a:schemeClr val="bg1"/>
                </a:solidFill>
              </a:rPr>
              <a:t>deserunt</a:t>
            </a:r>
            <a:r>
              <a:rPr lang="en-US" sz="1325" dirty="0">
                <a:solidFill>
                  <a:schemeClr val="bg1"/>
                </a:solidFill>
              </a:rPr>
              <a:t> </a:t>
            </a:r>
            <a:r>
              <a:rPr lang="en-US" sz="1325" dirty="0" err="1">
                <a:solidFill>
                  <a:schemeClr val="bg1"/>
                </a:solidFill>
              </a:rPr>
              <a:t>mollit</a:t>
            </a:r>
            <a:r>
              <a:rPr lang="en-US" sz="1325" dirty="0">
                <a:solidFill>
                  <a:schemeClr val="bg1"/>
                </a:solidFill>
              </a:rPr>
              <a:t> </a:t>
            </a:r>
            <a:r>
              <a:rPr lang="en-US" sz="1325" dirty="0" err="1">
                <a:solidFill>
                  <a:schemeClr val="bg1"/>
                </a:solidFill>
              </a:rPr>
              <a:t>anim</a:t>
            </a:r>
            <a:r>
              <a:rPr lang="en-US" sz="1325" dirty="0">
                <a:solidFill>
                  <a:schemeClr val="bg1"/>
                </a:solidFill>
              </a:rPr>
              <a:t> id </a:t>
            </a:r>
            <a:r>
              <a:rPr lang="en-US" sz="1325" dirty="0" err="1">
                <a:solidFill>
                  <a:schemeClr val="bg1"/>
                </a:solidFill>
              </a:rPr>
              <a:t>est</a:t>
            </a:r>
            <a:r>
              <a:rPr lang="en-US" sz="1325" dirty="0">
                <a:solidFill>
                  <a:schemeClr val="bg1"/>
                </a:solidFill>
              </a:rPr>
              <a:t> </a:t>
            </a:r>
            <a:r>
              <a:rPr lang="en-US" sz="1325" dirty="0" err="1">
                <a:solidFill>
                  <a:schemeClr val="bg1"/>
                </a:solidFill>
              </a:rPr>
              <a:t>laborum</a:t>
            </a:r>
            <a:r>
              <a:rPr lang="en-US" sz="1325" dirty="0">
                <a:solidFill>
                  <a:schemeClr val="bg1"/>
                </a:solidFill>
              </a:rPr>
              <a:t>.</a:t>
            </a:r>
          </a:p>
        </p:txBody>
      </p:sp>
    </p:spTree>
    <p:extLst>
      <p:ext uri="{BB962C8B-B14F-4D97-AF65-F5344CB8AC3E}">
        <p14:creationId xmlns:p14="http://schemas.microsoft.com/office/powerpoint/2010/main" val="60083088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t>Your Title Goes Here</a:t>
            </a:r>
            <a:endParaRPr lang="en-US" dirty="0"/>
          </a:p>
        </p:txBody>
      </p:sp>
      <p:sp>
        <p:nvSpPr>
          <p:cNvPr id="5" name="Text Placeholder 4"/>
          <p:cNvSpPr>
            <a:spLocks noGrp="1"/>
          </p:cNvSpPr>
          <p:nvPr>
            <p:ph type="body" sz="quarter" idx="11"/>
          </p:nvPr>
        </p:nvSpPr>
        <p:spPr/>
        <p:txBody>
          <a:bodyPr/>
          <a:lstStyle/>
          <a:p>
            <a:r>
              <a:rPr lang="en-GB"/>
              <a:t>Your awesome subtitle goes here. Keep it Short &amp; Impactful.</a:t>
            </a:r>
            <a:endParaRPr lang="en-US" dirty="0"/>
          </a:p>
        </p:txBody>
      </p:sp>
      <p:pic>
        <p:nvPicPr>
          <p:cNvPr id="6" name="Picture Placeholder 5">
            <a:extLst>
              <a:ext uri="{FF2B5EF4-FFF2-40B4-BE49-F238E27FC236}">
                <a16:creationId xmlns:a16="http://schemas.microsoft.com/office/drawing/2014/main" id="{AF8982FF-67F2-429F-A81B-674006C63D5E}"/>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7798" r="27798"/>
          <a:stretch>
            <a:fillRect/>
          </a:stretch>
        </p:blipFill>
        <p:spPr/>
      </p:pic>
      <p:pic>
        <p:nvPicPr>
          <p:cNvPr id="8" name="Picture Placeholder 7">
            <a:extLst>
              <a:ext uri="{FF2B5EF4-FFF2-40B4-BE49-F238E27FC236}">
                <a16:creationId xmlns:a16="http://schemas.microsoft.com/office/drawing/2014/main" id="{81B15A5B-6592-4CB4-BD2A-45A499FA306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0278" r="30278"/>
          <a:stretch/>
        </p:blipFill>
        <p:spPr/>
      </p:pic>
      <p:pic>
        <p:nvPicPr>
          <p:cNvPr id="12" name="Picture Placeholder 11">
            <a:extLst>
              <a:ext uri="{FF2B5EF4-FFF2-40B4-BE49-F238E27FC236}">
                <a16:creationId xmlns:a16="http://schemas.microsoft.com/office/drawing/2014/main" id="{C75F6B4C-CE34-4B43-9A13-C96DAD814770}"/>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5662" r="5662"/>
          <a:stretch>
            <a:fillRect/>
          </a:stretch>
        </p:blipFill>
        <p:spPr/>
      </p:pic>
      <p:sp>
        <p:nvSpPr>
          <p:cNvPr id="9" name="Picture Placeholder 5"/>
          <p:cNvSpPr txBox="1">
            <a:spLocks/>
          </p:cNvSpPr>
          <p:nvPr/>
        </p:nvSpPr>
        <p:spPr>
          <a:xfrm>
            <a:off x="18346" y="0"/>
            <a:ext cx="12155308" cy="6858000"/>
          </a:xfrm>
          <a:prstGeom prst="rect">
            <a:avLst/>
          </a:prstGeom>
          <a:solidFill>
            <a:schemeClr val="tx1">
              <a:alpha val="60000"/>
            </a:schemeClr>
          </a:solidFill>
        </p:spPr>
      </p:sp>
    </p:spTree>
    <p:extLst>
      <p:ext uri="{BB962C8B-B14F-4D97-AF65-F5344CB8AC3E}">
        <p14:creationId xmlns:p14="http://schemas.microsoft.com/office/powerpoint/2010/main" val="275375154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solidFill>
                  <a:schemeClr val="bg1"/>
                </a:solidFill>
              </a:rPr>
              <a:t>Your Title Goes Here</a:t>
            </a:r>
            <a:endParaRPr lang="en-US" dirty="0">
              <a:solidFill>
                <a:schemeClr val="bg1"/>
              </a:solidFill>
            </a:endParaRPr>
          </a:p>
        </p:txBody>
      </p:sp>
      <p:sp>
        <p:nvSpPr>
          <p:cNvPr id="5" name="Text Placeholder 4"/>
          <p:cNvSpPr>
            <a:spLocks noGrp="1"/>
          </p:cNvSpPr>
          <p:nvPr>
            <p:ph type="body" sz="quarter" idx="11"/>
          </p:nvPr>
        </p:nvSpPr>
        <p:spPr/>
        <p:txBody>
          <a:bodyPr/>
          <a:lstStyle/>
          <a:p>
            <a:r>
              <a:rPr lang="en-GB">
                <a:solidFill>
                  <a:schemeClr val="bg1"/>
                </a:solidFill>
              </a:rPr>
              <a:t>Your awesome subtitle goes here. Keep it Short &amp; Impactful.</a:t>
            </a:r>
            <a:endParaRPr lang="en-US" dirty="0">
              <a:solidFill>
                <a:schemeClr val="bg1"/>
              </a:solidFill>
            </a:endParaRPr>
          </a:p>
        </p:txBody>
      </p:sp>
      <p:pic>
        <p:nvPicPr>
          <p:cNvPr id="6" name="Picture Placeholder 5">
            <a:extLst>
              <a:ext uri="{FF2B5EF4-FFF2-40B4-BE49-F238E27FC236}">
                <a16:creationId xmlns:a16="http://schemas.microsoft.com/office/drawing/2014/main" id="{8B762917-28AA-44CE-B26D-5A3E8997069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1875" b="21875"/>
          <a:stretch>
            <a:fillRect/>
          </a:stretch>
        </p:blipFill>
        <p:spPr/>
      </p:pic>
      <p:sp>
        <p:nvSpPr>
          <p:cNvPr id="9" name="Picture Placeholder 5"/>
          <p:cNvSpPr txBox="1">
            <a:spLocks/>
          </p:cNvSpPr>
          <p:nvPr/>
        </p:nvSpPr>
        <p:spPr>
          <a:xfrm>
            <a:off x="18346" y="0"/>
            <a:ext cx="12155308" cy="6858000"/>
          </a:xfrm>
          <a:prstGeom prst="rect">
            <a:avLst/>
          </a:prstGeom>
          <a:solidFill>
            <a:schemeClr val="tx1">
              <a:alpha val="60000"/>
            </a:schemeClr>
          </a:solidFill>
        </p:spPr>
      </p:sp>
      <p:sp>
        <p:nvSpPr>
          <p:cNvPr id="7" name="Rectangle 6">
            <a:extLst>
              <a:ext uri="{FF2B5EF4-FFF2-40B4-BE49-F238E27FC236}">
                <a16:creationId xmlns:a16="http://schemas.microsoft.com/office/drawing/2014/main" id="{2D264A1A-EDB0-4D86-9512-D3C211A847ED}"/>
              </a:ext>
            </a:extLst>
          </p:cNvPr>
          <p:cNvSpPr/>
          <p:nvPr/>
        </p:nvSpPr>
        <p:spPr>
          <a:xfrm>
            <a:off x="846757" y="1642013"/>
            <a:ext cx="5017490" cy="3700565"/>
          </a:xfrm>
          <a:prstGeom prst="rect">
            <a:avLst/>
          </a:prstGeom>
        </p:spPr>
        <p:txBody>
          <a:bodyPr wrap="square">
            <a:spAutoFit/>
          </a:bodyPr>
          <a:lstStyle/>
          <a:p>
            <a:pPr algn="just">
              <a:lnSpc>
                <a:spcPct val="200000"/>
              </a:lnSpc>
            </a:pPr>
            <a:r>
              <a:rPr lang="en-US" sz="1325" dirty="0">
                <a:solidFill>
                  <a:schemeClr val="bg1"/>
                </a:solidFill>
              </a:rPr>
              <a:t>Lorem ipsum dolor sit </a:t>
            </a:r>
            <a:r>
              <a:rPr lang="en-US" sz="1325" dirty="0" err="1">
                <a:solidFill>
                  <a:schemeClr val="bg1"/>
                </a:solidFill>
              </a:rPr>
              <a:t>amet</a:t>
            </a:r>
            <a:r>
              <a:rPr lang="en-US" sz="1325" dirty="0">
                <a:solidFill>
                  <a:schemeClr val="bg1"/>
                </a:solidFill>
              </a:rPr>
              <a:t>, </a:t>
            </a:r>
            <a:r>
              <a:rPr lang="en-US" sz="1325" dirty="0" err="1">
                <a:solidFill>
                  <a:schemeClr val="bg1"/>
                </a:solidFill>
              </a:rPr>
              <a:t>consectetur</a:t>
            </a:r>
            <a:r>
              <a:rPr lang="en-US" sz="1325" dirty="0">
                <a:solidFill>
                  <a:schemeClr val="bg1"/>
                </a:solidFill>
              </a:rPr>
              <a:t> </a:t>
            </a:r>
            <a:r>
              <a:rPr lang="en-US" sz="1325" dirty="0" err="1">
                <a:solidFill>
                  <a:schemeClr val="bg1"/>
                </a:solidFill>
              </a:rPr>
              <a:t>adipiscing</a:t>
            </a:r>
            <a:r>
              <a:rPr lang="en-US" sz="1325" dirty="0">
                <a:solidFill>
                  <a:schemeClr val="bg1"/>
                </a:solidFill>
              </a:rPr>
              <a:t> </a:t>
            </a:r>
            <a:r>
              <a:rPr lang="en-US" sz="1325" dirty="0" err="1">
                <a:solidFill>
                  <a:schemeClr val="bg1"/>
                </a:solidFill>
              </a:rPr>
              <a:t>elit</a:t>
            </a:r>
            <a:r>
              <a:rPr lang="en-US" sz="1325" dirty="0">
                <a:solidFill>
                  <a:schemeClr val="bg1"/>
                </a:solidFill>
              </a:rPr>
              <a:t>, sed do </a:t>
            </a:r>
            <a:r>
              <a:rPr lang="en-US" sz="1325" dirty="0" err="1">
                <a:solidFill>
                  <a:schemeClr val="bg1"/>
                </a:solidFill>
              </a:rPr>
              <a:t>eiusmod</a:t>
            </a:r>
            <a:r>
              <a:rPr lang="en-US" sz="1325" dirty="0">
                <a:solidFill>
                  <a:schemeClr val="bg1"/>
                </a:solidFill>
              </a:rPr>
              <a:t> </a:t>
            </a:r>
            <a:r>
              <a:rPr lang="en-US" sz="1325" dirty="0" err="1">
                <a:solidFill>
                  <a:schemeClr val="bg1"/>
                </a:solidFill>
              </a:rPr>
              <a:t>tempor</a:t>
            </a:r>
            <a:r>
              <a:rPr lang="en-US" sz="1325" dirty="0">
                <a:solidFill>
                  <a:schemeClr val="bg1"/>
                </a:solidFill>
              </a:rPr>
              <a:t> </a:t>
            </a:r>
            <a:r>
              <a:rPr lang="en-US" sz="1325" dirty="0" err="1">
                <a:solidFill>
                  <a:schemeClr val="bg1"/>
                </a:solidFill>
              </a:rPr>
              <a:t>incididunt</a:t>
            </a:r>
            <a:r>
              <a:rPr lang="en-US" sz="1325" dirty="0">
                <a:solidFill>
                  <a:schemeClr val="bg1"/>
                </a:solidFill>
              </a:rPr>
              <a:t> </a:t>
            </a:r>
            <a:r>
              <a:rPr lang="en-US" sz="1325" dirty="0" err="1">
                <a:solidFill>
                  <a:schemeClr val="bg1"/>
                </a:solidFill>
              </a:rPr>
              <a:t>ut</a:t>
            </a:r>
            <a:r>
              <a:rPr lang="en-US" sz="1325" dirty="0">
                <a:solidFill>
                  <a:schemeClr val="bg1"/>
                </a:solidFill>
              </a:rPr>
              <a:t> </a:t>
            </a:r>
            <a:r>
              <a:rPr lang="en-US" sz="1325" dirty="0" err="1">
                <a:solidFill>
                  <a:schemeClr val="bg1"/>
                </a:solidFill>
              </a:rPr>
              <a:t>labore</a:t>
            </a:r>
            <a:r>
              <a:rPr lang="en-US" sz="1325" dirty="0">
                <a:solidFill>
                  <a:schemeClr val="bg1"/>
                </a:solidFill>
              </a:rPr>
              <a:t> et dolore magna </a:t>
            </a:r>
            <a:r>
              <a:rPr lang="en-US" sz="1325" dirty="0" err="1">
                <a:solidFill>
                  <a:schemeClr val="bg1"/>
                </a:solidFill>
              </a:rPr>
              <a:t>aliqua</a:t>
            </a:r>
            <a:r>
              <a:rPr lang="en-US" sz="1325" dirty="0">
                <a:solidFill>
                  <a:schemeClr val="bg1"/>
                </a:solidFill>
              </a:rPr>
              <a:t>. Ut </a:t>
            </a:r>
            <a:r>
              <a:rPr lang="en-US" sz="1325" dirty="0" err="1">
                <a:solidFill>
                  <a:schemeClr val="bg1"/>
                </a:solidFill>
              </a:rPr>
              <a:t>enim</a:t>
            </a:r>
            <a:r>
              <a:rPr lang="en-US" sz="1325" dirty="0">
                <a:solidFill>
                  <a:schemeClr val="bg1"/>
                </a:solidFill>
              </a:rPr>
              <a:t> ad minim </a:t>
            </a:r>
            <a:r>
              <a:rPr lang="en-US" sz="1325" dirty="0" err="1">
                <a:solidFill>
                  <a:schemeClr val="bg1"/>
                </a:solidFill>
              </a:rPr>
              <a:t>veniam</a:t>
            </a:r>
            <a:r>
              <a:rPr lang="en-US" sz="1325" dirty="0">
                <a:solidFill>
                  <a:schemeClr val="bg1"/>
                </a:solidFill>
              </a:rPr>
              <a:t>, </a:t>
            </a:r>
            <a:r>
              <a:rPr lang="en-US" sz="1325" dirty="0" err="1">
                <a:solidFill>
                  <a:schemeClr val="bg1"/>
                </a:solidFill>
              </a:rPr>
              <a:t>quis</a:t>
            </a:r>
            <a:r>
              <a:rPr lang="en-US" sz="1325" dirty="0">
                <a:solidFill>
                  <a:schemeClr val="bg1"/>
                </a:solidFill>
              </a:rPr>
              <a:t> </a:t>
            </a:r>
            <a:r>
              <a:rPr lang="en-US" sz="1325" dirty="0" err="1">
                <a:solidFill>
                  <a:schemeClr val="bg1"/>
                </a:solidFill>
              </a:rPr>
              <a:t>nostrud</a:t>
            </a:r>
            <a:r>
              <a:rPr lang="en-US" sz="1325" dirty="0">
                <a:solidFill>
                  <a:schemeClr val="bg1"/>
                </a:solidFill>
              </a:rPr>
              <a:t> exercitation </a:t>
            </a:r>
            <a:r>
              <a:rPr lang="en-US" sz="1325" dirty="0" err="1">
                <a:solidFill>
                  <a:schemeClr val="bg1"/>
                </a:solidFill>
              </a:rPr>
              <a:t>ullamco</a:t>
            </a:r>
            <a:r>
              <a:rPr lang="en-US" sz="1325" dirty="0">
                <a:solidFill>
                  <a:schemeClr val="bg1"/>
                </a:solidFill>
              </a:rPr>
              <a:t> </a:t>
            </a:r>
            <a:r>
              <a:rPr lang="en-US" sz="1325" dirty="0" err="1">
                <a:solidFill>
                  <a:schemeClr val="bg1"/>
                </a:solidFill>
              </a:rPr>
              <a:t>laboris</a:t>
            </a:r>
            <a:r>
              <a:rPr lang="en-US" sz="1325" dirty="0">
                <a:solidFill>
                  <a:schemeClr val="bg1"/>
                </a:solidFill>
              </a:rPr>
              <a:t> nisi </a:t>
            </a:r>
            <a:r>
              <a:rPr lang="en-US" sz="1325" dirty="0" err="1">
                <a:solidFill>
                  <a:schemeClr val="bg1"/>
                </a:solidFill>
              </a:rPr>
              <a:t>ut</a:t>
            </a:r>
            <a:r>
              <a:rPr lang="en-US" sz="1325" dirty="0">
                <a:solidFill>
                  <a:schemeClr val="bg1"/>
                </a:solidFill>
              </a:rPr>
              <a:t> </a:t>
            </a:r>
            <a:r>
              <a:rPr lang="en-US" sz="1325" dirty="0" err="1">
                <a:solidFill>
                  <a:schemeClr val="bg1"/>
                </a:solidFill>
              </a:rPr>
              <a:t>aliquip</a:t>
            </a:r>
            <a:r>
              <a:rPr lang="en-US" sz="1325" dirty="0">
                <a:solidFill>
                  <a:schemeClr val="bg1"/>
                </a:solidFill>
              </a:rPr>
              <a:t> ex </a:t>
            </a:r>
            <a:r>
              <a:rPr lang="en-US" sz="1325" dirty="0" err="1">
                <a:solidFill>
                  <a:schemeClr val="bg1"/>
                </a:solidFill>
              </a:rPr>
              <a:t>ea</a:t>
            </a:r>
            <a:r>
              <a:rPr lang="en-US" sz="1325" dirty="0">
                <a:solidFill>
                  <a:schemeClr val="bg1"/>
                </a:solidFill>
              </a:rPr>
              <a:t> </a:t>
            </a:r>
            <a:r>
              <a:rPr lang="en-US" sz="1325" dirty="0" err="1">
                <a:solidFill>
                  <a:schemeClr val="bg1"/>
                </a:solidFill>
              </a:rPr>
              <a:t>commodo</a:t>
            </a:r>
            <a:r>
              <a:rPr lang="en-US" sz="1325" dirty="0">
                <a:solidFill>
                  <a:schemeClr val="bg1"/>
                </a:solidFill>
              </a:rPr>
              <a:t> </a:t>
            </a:r>
            <a:r>
              <a:rPr lang="en-US" sz="1325" dirty="0" err="1">
                <a:solidFill>
                  <a:schemeClr val="bg1"/>
                </a:solidFill>
              </a:rPr>
              <a:t>consequat</a:t>
            </a:r>
            <a:r>
              <a:rPr lang="en-US" sz="1325" dirty="0">
                <a:solidFill>
                  <a:schemeClr val="bg1"/>
                </a:solidFill>
              </a:rPr>
              <a:t>. Duis </a:t>
            </a:r>
            <a:r>
              <a:rPr lang="en-US" sz="1325" dirty="0" err="1">
                <a:solidFill>
                  <a:schemeClr val="bg1"/>
                </a:solidFill>
              </a:rPr>
              <a:t>aute</a:t>
            </a:r>
            <a:r>
              <a:rPr lang="en-US" sz="1325" dirty="0">
                <a:solidFill>
                  <a:schemeClr val="bg1"/>
                </a:solidFill>
              </a:rPr>
              <a:t> </a:t>
            </a:r>
            <a:r>
              <a:rPr lang="en-US" sz="1325" dirty="0" err="1">
                <a:solidFill>
                  <a:schemeClr val="bg1"/>
                </a:solidFill>
              </a:rPr>
              <a:t>irure</a:t>
            </a:r>
            <a:r>
              <a:rPr lang="en-US" sz="1325" dirty="0">
                <a:solidFill>
                  <a:schemeClr val="bg1"/>
                </a:solidFill>
              </a:rPr>
              <a:t> dolor in </a:t>
            </a:r>
            <a:r>
              <a:rPr lang="en-US" sz="1325" dirty="0" err="1">
                <a:solidFill>
                  <a:schemeClr val="bg1"/>
                </a:solidFill>
              </a:rPr>
              <a:t>reprehenderit</a:t>
            </a:r>
            <a:r>
              <a:rPr lang="en-US" sz="1325" dirty="0">
                <a:solidFill>
                  <a:schemeClr val="bg1"/>
                </a:solidFill>
              </a:rPr>
              <a:t> in </a:t>
            </a:r>
            <a:r>
              <a:rPr lang="en-US" sz="1325" dirty="0" err="1">
                <a:solidFill>
                  <a:schemeClr val="bg1"/>
                </a:solidFill>
              </a:rPr>
              <a:t>voluptate</a:t>
            </a:r>
            <a:r>
              <a:rPr lang="en-US" sz="1325" dirty="0">
                <a:solidFill>
                  <a:schemeClr val="bg1"/>
                </a:solidFill>
              </a:rPr>
              <a:t> </a:t>
            </a:r>
            <a:r>
              <a:rPr lang="en-US" sz="1325" dirty="0" err="1">
                <a:solidFill>
                  <a:schemeClr val="bg1"/>
                </a:solidFill>
              </a:rPr>
              <a:t>velit</a:t>
            </a:r>
            <a:r>
              <a:rPr lang="en-US" sz="1325" dirty="0">
                <a:solidFill>
                  <a:schemeClr val="bg1"/>
                </a:solidFill>
              </a:rPr>
              <a:t> </a:t>
            </a:r>
            <a:r>
              <a:rPr lang="en-US" sz="1325" dirty="0" err="1">
                <a:solidFill>
                  <a:schemeClr val="bg1"/>
                </a:solidFill>
              </a:rPr>
              <a:t>esse</a:t>
            </a:r>
            <a:r>
              <a:rPr lang="en-US" sz="1325" dirty="0">
                <a:solidFill>
                  <a:schemeClr val="bg1"/>
                </a:solidFill>
              </a:rPr>
              <a:t> </a:t>
            </a:r>
            <a:r>
              <a:rPr lang="en-US" sz="1325" dirty="0" err="1">
                <a:solidFill>
                  <a:schemeClr val="bg1"/>
                </a:solidFill>
              </a:rPr>
              <a:t>cillum</a:t>
            </a:r>
            <a:r>
              <a:rPr lang="en-US" sz="1325" dirty="0">
                <a:solidFill>
                  <a:schemeClr val="bg1"/>
                </a:solidFill>
              </a:rPr>
              <a:t> dolore </a:t>
            </a:r>
            <a:r>
              <a:rPr lang="en-US" sz="1325" dirty="0" err="1">
                <a:solidFill>
                  <a:schemeClr val="bg1"/>
                </a:solidFill>
              </a:rPr>
              <a:t>eu</a:t>
            </a:r>
            <a:r>
              <a:rPr lang="en-US" sz="1325" dirty="0">
                <a:solidFill>
                  <a:schemeClr val="bg1"/>
                </a:solidFill>
              </a:rPr>
              <a:t> </a:t>
            </a:r>
            <a:r>
              <a:rPr lang="en-US" sz="1325" dirty="0" err="1">
                <a:solidFill>
                  <a:schemeClr val="bg1"/>
                </a:solidFill>
              </a:rPr>
              <a:t>fugiat</a:t>
            </a:r>
            <a:r>
              <a:rPr lang="en-US" sz="1325" dirty="0">
                <a:solidFill>
                  <a:schemeClr val="bg1"/>
                </a:solidFill>
              </a:rPr>
              <a:t> </a:t>
            </a:r>
            <a:r>
              <a:rPr lang="en-US" sz="1325" dirty="0" err="1">
                <a:solidFill>
                  <a:schemeClr val="bg1"/>
                </a:solidFill>
              </a:rPr>
              <a:t>nulla</a:t>
            </a:r>
            <a:r>
              <a:rPr lang="en-US" sz="1325" dirty="0">
                <a:solidFill>
                  <a:schemeClr val="bg1"/>
                </a:solidFill>
              </a:rPr>
              <a:t> </a:t>
            </a:r>
            <a:r>
              <a:rPr lang="en-US" sz="1325" dirty="0" err="1">
                <a:solidFill>
                  <a:schemeClr val="bg1"/>
                </a:solidFill>
              </a:rPr>
              <a:t>pariatur</a:t>
            </a:r>
            <a:r>
              <a:rPr lang="en-US" sz="1325" dirty="0">
                <a:solidFill>
                  <a:schemeClr val="bg1"/>
                </a:solidFill>
              </a:rPr>
              <a:t>. </a:t>
            </a:r>
            <a:r>
              <a:rPr lang="en-US" sz="1325" dirty="0" err="1">
                <a:solidFill>
                  <a:schemeClr val="bg1"/>
                </a:solidFill>
              </a:rPr>
              <a:t>Excepteur</a:t>
            </a:r>
            <a:r>
              <a:rPr lang="en-US" sz="1325" dirty="0">
                <a:solidFill>
                  <a:schemeClr val="bg1"/>
                </a:solidFill>
              </a:rPr>
              <a:t> </a:t>
            </a:r>
            <a:r>
              <a:rPr lang="en-US" sz="1325" dirty="0" err="1">
                <a:solidFill>
                  <a:schemeClr val="bg1"/>
                </a:solidFill>
              </a:rPr>
              <a:t>sint</a:t>
            </a:r>
            <a:r>
              <a:rPr lang="en-US" sz="1325" dirty="0">
                <a:solidFill>
                  <a:schemeClr val="bg1"/>
                </a:solidFill>
              </a:rPr>
              <a:t> </a:t>
            </a:r>
            <a:r>
              <a:rPr lang="en-US" sz="1325" dirty="0" err="1">
                <a:solidFill>
                  <a:schemeClr val="bg1"/>
                </a:solidFill>
              </a:rPr>
              <a:t>occaecat</a:t>
            </a:r>
            <a:r>
              <a:rPr lang="en-US" sz="1325" dirty="0">
                <a:solidFill>
                  <a:schemeClr val="bg1"/>
                </a:solidFill>
              </a:rPr>
              <a:t> </a:t>
            </a:r>
            <a:r>
              <a:rPr lang="en-US" sz="1325" dirty="0" err="1">
                <a:solidFill>
                  <a:schemeClr val="bg1"/>
                </a:solidFill>
              </a:rPr>
              <a:t>cupidatat</a:t>
            </a:r>
            <a:r>
              <a:rPr lang="en-US" sz="1325" dirty="0">
                <a:solidFill>
                  <a:schemeClr val="bg1"/>
                </a:solidFill>
              </a:rPr>
              <a:t> non </a:t>
            </a:r>
            <a:r>
              <a:rPr lang="en-US" sz="1325" dirty="0" err="1">
                <a:solidFill>
                  <a:schemeClr val="bg1"/>
                </a:solidFill>
              </a:rPr>
              <a:t>proident</a:t>
            </a:r>
            <a:r>
              <a:rPr lang="en-US" sz="1325" dirty="0">
                <a:solidFill>
                  <a:schemeClr val="bg1"/>
                </a:solidFill>
              </a:rPr>
              <a:t>, sunt in culpa qui </a:t>
            </a:r>
            <a:r>
              <a:rPr lang="en-US" sz="1325" dirty="0" err="1">
                <a:solidFill>
                  <a:schemeClr val="bg1"/>
                </a:solidFill>
              </a:rPr>
              <a:t>officia</a:t>
            </a:r>
            <a:r>
              <a:rPr lang="en-US" sz="1325" dirty="0">
                <a:solidFill>
                  <a:schemeClr val="bg1"/>
                </a:solidFill>
              </a:rPr>
              <a:t> </a:t>
            </a:r>
            <a:r>
              <a:rPr lang="en-US" sz="1325" dirty="0" err="1">
                <a:solidFill>
                  <a:schemeClr val="bg1"/>
                </a:solidFill>
              </a:rPr>
              <a:t>deserunt</a:t>
            </a:r>
            <a:r>
              <a:rPr lang="en-US" sz="1325" dirty="0">
                <a:solidFill>
                  <a:schemeClr val="bg1"/>
                </a:solidFill>
              </a:rPr>
              <a:t> </a:t>
            </a:r>
            <a:r>
              <a:rPr lang="en-US" sz="1325" dirty="0" err="1">
                <a:solidFill>
                  <a:schemeClr val="bg1"/>
                </a:solidFill>
              </a:rPr>
              <a:t>mollit</a:t>
            </a:r>
            <a:r>
              <a:rPr lang="en-US" sz="1325" dirty="0">
                <a:solidFill>
                  <a:schemeClr val="bg1"/>
                </a:solidFill>
              </a:rPr>
              <a:t> </a:t>
            </a:r>
            <a:r>
              <a:rPr lang="en-US" sz="1325" dirty="0" err="1">
                <a:solidFill>
                  <a:schemeClr val="bg1"/>
                </a:solidFill>
              </a:rPr>
              <a:t>anim</a:t>
            </a:r>
            <a:r>
              <a:rPr lang="en-US" sz="1325" dirty="0">
                <a:solidFill>
                  <a:schemeClr val="bg1"/>
                </a:solidFill>
              </a:rPr>
              <a:t> id </a:t>
            </a:r>
            <a:r>
              <a:rPr lang="en-US" sz="1325" dirty="0" err="1">
                <a:solidFill>
                  <a:schemeClr val="bg1"/>
                </a:solidFill>
              </a:rPr>
              <a:t>est</a:t>
            </a:r>
            <a:r>
              <a:rPr lang="en-US" sz="1325" dirty="0">
                <a:solidFill>
                  <a:schemeClr val="bg1"/>
                </a:solidFill>
              </a:rPr>
              <a:t> </a:t>
            </a:r>
            <a:r>
              <a:rPr lang="en-US" sz="1325" dirty="0" err="1">
                <a:solidFill>
                  <a:schemeClr val="bg1"/>
                </a:solidFill>
              </a:rPr>
              <a:t>laborum</a:t>
            </a:r>
            <a:r>
              <a:rPr lang="en-US" sz="1325" dirty="0">
                <a:solidFill>
                  <a:schemeClr val="bg1"/>
                </a:solidFill>
              </a:rPr>
              <a:t>.</a:t>
            </a:r>
          </a:p>
        </p:txBody>
      </p:sp>
      <p:sp>
        <p:nvSpPr>
          <p:cNvPr id="8" name="Rectangle 7">
            <a:extLst>
              <a:ext uri="{FF2B5EF4-FFF2-40B4-BE49-F238E27FC236}">
                <a16:creationId xmlns:a16="http://schemas.microsoft.com/office/drawing/2014/main" id="{D052C955-13EB-4A7A-97C3-BF0EEE4A3714}"/>
              </a:ext>
            </a:extLst>
          </p:cNvPr>
          <p:cNvSpPr/>
          <p:nvPr/>
        </p:nvSpPr>
        <p:spPr>
          <a:xfrm>
            <a:off x="6245529" y="1642013"/>
            <a:ext cx="5198786" cy="3292761"/>
          </a:xfrm>
          <a:prstGeom prst="rect">
            <a:avLst/>
          </a:prstGeom>
        </p:spPr>
        <p:txBody>
          <a:bodyPr wrap="square">
            <a:spAutoFit/>
          </a:bodyPr>
          <a:lstStyle/>
          <a:p>
            <a:pPr algn="just">
              <a:lnSpc>
                <a:spcPct val="200000"/>
              </a:lnSpc>
            </a:pPr>
            <a:r>
              <a:rPr lang="en-US" sz="1325" dirty="0">
                <a:solidFill>
                  <a:schemeClr val="bg1"/>
                </a:solidFill>
              </a:rPr>
              <a:t>Lorem ipsum dolor sit </a:t>
            </a:r>
            <a:r>
              <a:rPr lang="en-US" sz="1325" dirty="0" err="1">
                <a:solidFill>
                  <a:schemeClr val="bg1"/>
                </a:solidFill>
              </a:rPr>
              <a:t>amet</a:t>
            </a:r>
            <a:r>
              <a:rPr lang="en-US" sz="1325" dirty="0">
                <a:solidFill>
                  <a:schemeClr val="bg1"/>
                </a:solidFill>
              </a:rPr>
              <a:t>, </a:t>
            </a:r>
            <a:r>
              <a:rPr lang="en-US" sz="1325" dirty="0" err="1">
                <a:solidFill>
                  <a:schemeClr val="bg1"/>
                </a:solidFill>
              </a:rPr>
              <a:t>consectetur</a:t>
            </a:r>
            <a:r>
              <a:rPr lang="en-US" sz="1325" dirty="0">
                <a:solidFill>
                  <a:schemeClr val="bg1"/>
                </a:solidFill>
              </a:rPr>
              <a:t> </a:t>
            </a:r>
            <a:r>
              <a:rPr lang="en-US" sz="1325" dirty="0" err="1">
                <a:solidFill>
                  <a:schemeClr val="bg1"/>
                </a:solidFill>
              </a:rPr>
              <a:t>adipiscing</a:t>
            </a:r>
            <a:r>
              <a:rPr lang="en-US" sz="1325" dirty="0">
                <a:solidFill>
                  <a:schemeClr val="bg1"/>
                </a:solidFill>
              </a:rPr>
              <a:t> </a:t>
            </a:r>
            <a:r>
              <a:rPr lang="en-US" sz="1325" dirty="0" err="1">
                <a:solidFill>
                  <a:schemeClr val="bg1"/>
                </a:solidFill>
              </a:rPr>
              <a:t>elit</a:t>
            </a:r>
            <a:r>
              <a:rPr lang="en-US" sz="1325" dirty="0">
                <a:solidFill>
                  <a:schemeClr val="bg1"/>
                </a:solidFill>
              </a:rPr>
              <a:t>, sed do </a:t>
            </a:r>
            <a:r>
              <a:rPr lang="en-US" sz="1325" dirty="0" err="1">
                <a:solidFill>
                  <a:schemeClr val="bg1"/>
                </a:solidFill>
              </a:rPr>
              <a:t>eiusmod</a:t>
            </a:r>
            <a:r>
              <a:rPr lang="en-US" sz="1325" dirty="0">
                <a:solidFill>
                  <a:schemeClr val="bg1"/>
                </a:solidFill>
              </a:rPr>
              <a:t> </a:t>
            </a:r>
            <a:r>
              <a:rPr lang="en-US" sz="1325" dirty="0" err="1">
                <a:solidFill>
                  <a:schemeClr val="bg1"/>
                </a:solidFill>
              </a:rPr>
              <a:t>tempor</a:t>
            </a:r>
            <a:r>
              <a:rPr lang="en-US" sz="1325" dirty="0">
                <a:solidFill>
                  <a:schemeClr val="bg1"/>
                </a:solidFill>
              </a:rPr>
              <a:t> </a:t>
            </a:r>
            <a:r>
              <a:rPr lang="en-US" sz="1325" dirty="0" err="1">
                <a:solidFill>
                  <a:schemeClr val="bg1"/>
                </a:solidFill>
              </a:rPr>
              <a:t>incididunt</a:t>
            </a:r>
            <a:r>
              <a:rPr lang="en-US" sz="1325" dirty="0">
                <a:solidFill>
                  <a:schemeClr val="bg1"/>
                </a:solidFill>
              </a:rPr>
              <a:t> </a:t>
            </a:r>
            <a:r>
              <a:rPr lang="en-US" sz="1325" dirty="0" err="1">
                <a:solidFill>
                  <a:schemeClr val="bg1"/>
                </a:solidFill>
              </a:rPr>
              <a:t>ut</a:t>
            </a:r>
            <a:r>
              <a:rPr lang="en-US" sz="1325" dirty="0">
                <a:solidFill>
                  <a:schemeClr val="bg1"/>
                </a:solidFill>
              </a:rPr>
              <a:t> </a:t>
            </a:r>
            <a:r>
              <a:rPr lang="en-US" sz="1325" dirty="0" err="1">
                <a:solidFill>
                  <a:schemeClr val="bg1"/>
                </a:solidFill>
              </a:rPr>
              <a:t>labore</a:t>
            </a:r>
            <a:r>
              <a:rPr lang="en-US" sz="1325" dirty="0">
                <a:solidFill>
                  <a:schemeClr val="bg1"/>
                </a:solidFill>
              </a:rPr>
              <a:t> et dolore magna </a:t>
            </a:r>
            <a:r>
              <a:rPr lang="en-US" sz="1325" dirty="0" err="1">
                <a:solidFill>
                  <a:schemeClr val="bg1"/>
                </a:solidFill>
              </a:rPr>
              <a:t>aliqua</a:t>
            </a:r>
            <a:r>
              <a:rPr lang="en-US" sz="1325" dirty="0">
                <a:solidFill>
                  <a:schemeClr val="bg1"/>
                </a:solidFill>
              </a:rPr>
              <a:t>. Ut </a:t>
            </a:r>
            <a:r>
              <a:rPr lang="en-US" sz="1325" dirty="0" err="1">
                <a:solidFill>
                  <a:schemeClr val="bg1"/>
                </a:solidFill>
              </a:rPr>
              <a:t>enim</a:t>
            </a:r>
            <a:r>
              <a:rPr lang="en-US" sz="1325" dirty="0">
                <a:solidFill>
                  <a:schemeClr val="bg1"/>
                </a:solidFill>
              </a:rPr>
              <a:t> ad minim </a:t>
            </a:r>
            <a:r>
              <a:rPr lang="en-US" sz="1325" dirty="0" err="1">
                <a:solidFill>
                  <a:schemeClr val="bg1"/>
                </a:solidFill>
              </a:rPr>
              <a:t>veniam</a:t>
            </a:r>
            <a:r>
              <a:rPr lang="en-US" sz="1325" dirty="0">
                <a:solidFill>
                  <a:schemeClr val="bg1"/>
                </a:solidFill>
              </a:rPr>
              <a:t>, </a:t>
            </a:r>
            <a:r>
              <a:rPr lang="en-US" sz="1325" dirty="0" err="1">
                <a:solidFill>
                  <a:schemeClr val="bg1"/>
                </a:solidFill>
              </a:rPr>
              <a:t>quis</a:t>
            </a:r>
            <a:r>
              <a:rPr lang="en-US" sz="1325" dirty="0">
                <a:solidFill>
                  <a:schemeClr val="bg1"/>
                </a:solidFill>
              </a:rPr>
              <a:t> </a:t>
            </a:r>
            <a:r>
              <a:rPr lang="en-US" sz="1325" dirty="0" err="1">
                <a:solidFill>
                  <a:schemeClr val="bg1"/>
                </a:solidFill>
              </a:rPr>
              <a:t>nostrud</a:t>
            </a:r>
            <a:r>
              <a:rPr lang="en-US" sz="1325" dirty="0">
                <a:solidFill>
                  <a:schemeClr val="bg1"/>
                </a:solidFill>
              </a:rPr>
              <a:t> exercitation </a:t>
            </a:r>
            <a:r>
              <a:rPr lang="en-US" sz="1325" dirty="0" err="1">
                <a:solidFill>
                  <a:schemeClr val="bg1"/>
                </a:solidFill>
              </a:rPr>
              <a:t>ullamco</a:t>
            </a:r>
            <a:r>
              <a:rPr lang="en-US" sz="1325" dirty="0">
                <a:solidFill>
                  <a:schemeClr val="bg1"/>
                </a:solidFill>
              </a:rPr>
              <a:t> </a:t>
            </a:r>
            <a:r>
              <a:rPr lang="en-US" sz="1325" dirty="0" err="1">
                <a:solidFill>
                  <a:schemeClr val="bg1"/>
                </a:solidFill>
              </a:rPr>
              <a:t>laboris</a:t>
            </a:r>
            <a:r>
              <a:rPr lang="en-US" sz="1325" dirty="0">
                <a:solidFill>
                  <a:schemeClr val="bg1"/>
                </a:solidFill>
              </a:rPr>
              <a:t> nisi </a:t>
            </a:r>
            <a:r>
              <a:rPr lang="en-US" sz="1325" dirty="0" err="1">
                <a:solidFill>
                  <a:schemeClr val="bg1"/>
                </a:solidFill>
              </a:rPr>
              <a:t>ut</a:t>
            </a:r>
            <a:r>
              <a:rPr lang="en-US" sz="1325" dirty="0">
                <a:solidFill>
                  <a:schemeClr val="bg1"/>
                </a:solidFill>
              </a:rPr>
              <a:t> </a:t>
            </a:r>
            <a:r>
              <a:rPr lang="en-US" sz="1325" dirty="0" err="1">
                <a:solidFill>
                  <a:schemeClr val="bg1"/>
                </a:solidFill>
              </a:rPr>
              <a:t>aliquip</a:t>
            </a:r>
            <a:r>
              <a:rPr lang="en-US" sz="1325" dirty="0">
                <a:solidFill>
                  <a:schemeClr val="bg1"/>
                </a:solidFill>
              </a:rPr>
              <a:t> ex </a:t>
            </a:r>
            <a:r>
              <a:rPr lang="en-US" sz="1325" dirty="0" err="1">
                <a:solidFill>
                  <a:schemeClr val="bg1"/>
                </a:solidFill>
              </a:rPr>
              <a:t>ea</a:t>
            </a:r>
            <a:r>
              <a:rPr lang="en-US" sz="1325" dirty="0">
                <a:solidFill>
                  <a:schemeClr val="bg1"/>
                </a:solidFill>
              </a:rPr>
              <a:t> </a:t>
            </a:r>
            <a:r>
              <a:rPr lang="en-US" sz="1325" dirty="0" err="1">
                <a:solidFill>
                  <a:schemeClr val="bg1"/>
                </a:solidFill>
              </a:rPr>
              <a:t>commodo</a:t>
            </a:r>
            <a:r>
              <a:rPr lang="en-US" sz="1325" dirty="0">
                <a:solidFill>
                  <a:schemeClr val="bg1"/>
                </a:solidFill>
              </a:rPr>
              <a:t> </a:t>
            </a:r>
            <a:r>
              <a:rPr lang="en-US" sz="1325" dirty="0" err="1">
                <a:solidFill>
                  <a:schemeClr val="bg1"/>
                </a:solidFill>
              </a:rPr>
              <a:t>consequat</a:t>
            </a:r>
            <a:r>
              <a:rPr lang="en-US" sz="1325" dirty="0">
                <a:solidFill>
                  <a:schemeClr val="bg1"/>
                </a:solidFill>
              </a:rPr>
              <a:t>. Duis </a:t>
            </a:r>
            <a:r>
              <a:rPr lang="en-US" sz="1325" dirty="0" err="1">
                <a:solidFill>
                  <a:schemeClr val="bg1"/>
                </a:solidFill>
              </a:rPr>
              <a:t>aute</a:t>
            </a:r>
            <a:r>
              <a:rPr lang="en-US" sz="1325" dirty="0">
                <a:solidFill>
                  <a:schemeClr val="bg1"/>
                </a:solidFill>
              </a:rPr>
              <a:t> </a:t>
            </a:r>
            <a:r>
              <a:rPr lang="en-US" sz="1325" dirty="0" err="1">
                <a:solidFill>
                  <a:schemeClr val="bg1"/>
                </a:solidFill>
              </a:rPr>
              <a:t>irure</a:t>
            </a:r>
            <a:r>
              <a:rPr lang="en-US" sz="1325" dirty="0">
                <a:solidFill>
                  <a:schemeClr val="bg1"/>
                </a:solidFill>
              </a:rPr>
              <a:t> dolor in </a:t>
            </a:r>
            <a:r>
              <a:rPr lang="en-US" sz="1325" dirty="0" err="1">
                <a:solidFill>
                  <a:schemeClr val="bg1"/>
                </a:solidFill>
              </a:rPr>
              <a:t>reprehenderit</a:t>
            </a:r>
            <a:r>
              <a:rPr lang="en-US" sz="1325" dirty="0">
                <a:solidFill>
                  <a:schemeClr val="bg1"/>
                </a:solidFill>
              </a:rPr>
              <a:t> in </a:t>
            </a:r>
            <a:r>
              <a:rPr lang="en-US" sz="1325" dirty="0" err="1">
                <a:solidFill>
                  <a:schemeClr val="bg1"/>
                </a:solidFill>
              </a:rPr>
              <a:t>voluptate</a:t>
            </a:r>
            <a:r>
              <a:rPr lang="en-US" sz="1325" dirty="0">
                <a:solidFill>
                  <a:schemeClr val="bg1"/>
                </a:solidFill>
              </a:rPr>
              <a:t> </a:t>
            </a:r>
            <a:r>
              <a:rPr lang="en-US" sz="1325" dirty="0" err="1">
                <a:solidFill>
                  <a:schemeClr val="bg1"/>
                </a:solidFill>
              </a:rPr>
              <a:t>velit</a:t>
            </a:r>
            <a:r>
              <a:rPr lang="en-US" sz="1325" dirty="0">
                <a:solidFill>
                  <a:schemeClr val="bg1"/>
                </a:solidFill>
              </a:rPr>
              <a:t> </a:t>
            </a:r>
            <a:r>
              <a:rPr lang="en-US" sz="1325" dirty="0" err="1">
                <a:solidFill>
                  <a:schemeClr val="bg1"/>
                </a:solidFill>
              </a:rPr>
              <a:t>esse</a:t>
            </a:r>
            <a:r>
              <a:rPr lang="en-US" sz="1325" dirty="0">
                <a:solidFill>
                  <a:schemeClr val="bg1"/>
                </a:solidFill>
              </a:rPr>
              <a:t> </a:t>
            </a:r>
            <a:r>
              <a:rPr lang="en-US" sz="1325" dirty="0" err="1">
                <a:solidFill>
                  <a:schemeClr val="bg1"/>
                </a:solidFill>
              </a:rPr>
              <a:t>cillum</a:t>
            </a:r>
            <a:r>
              <a:rPr lang="en-US" sz="1325" dirty="0">
                <a:solidFill>
                  <a:schemeClr val="bg1"/>
                </a:solidFill>
              </a:rPr>
              <a:t> dolore </a:t>
            </a:r>
            <a:r>
              <a:rPr lang="en-US" sz="1325" dirty="0" err="1">
                <a:solidFill>
                  <a:schemeClr val="bg1"/>
                </a:solidFill>
              </a:rPr>
              <a:t>eu</a:t>
            </a:r>
            <a:r>
              <a:rPr lang="en-US" sz="1325" dirty="0">
                <a:solidFill>
                  <a:schemeClr val="bg1"/>
                </a:solidFill>
              </a:rPr>
              <a:t> </a:t>
            </a:r>
            <a:r>
              <a:rPr lang="en-US" sz="1325" dirty="0" err="1">
                <a:solidFill>
                  <a:schemeClr val="bg1"/>
                </a:solidFill>
              </a:rPr>
              <a:t>fugiat</a:t>
            </a:r>
            <a:r>
              <a:rPr lang="en-US" sz="1325" dirty="0">
                <a:solidFill>
                  <a:schemeClr val="bg1"/>
                </a:solidFill>
              </a:rPr>
              <a:t> </a:t>
            </a:r>
            <a:r>
              <a:rPr lang="en-US" sz="1325" dirty="0" err="1">
                <a:solidFill>
                  <a:schemeClr val="bg1"/>
                </a:solidFill>
              </a:rPr>
              <a:t>nulla</a:t>
            </a:r>
            <a:r>
              <a:rPr lang="en-US" sz="1325" dirty="0">
                <a:solidFill>
                  <a:schemeClr val="bg1"/>
                </a:solidFill>
              </a:rPr>
              <a:t> </a:t>
            </a:r>
            <a:r>
              <a:rPr lang="en-US" sz="1325" dirty="0" err="1">
                <a:solidFill>
                  <a:schemeClr val="bg1"/>
                </a:solidFill>
              </a:rPr>
              <a:t>pariatur</a:t>
            </a:r>
            <a:r>
              <a:rPr lang="en-US" sz="1325" dirty="0">
                <a:solidFill>
                  <a:schemeClr val="bg1"/>
                </a:solidFill>
              </a:rPr>
              <a:t>. </a:t>
            </a:r>
            <a:r>
              <a:rPr lang="en-US" sz="1325" dirty="0" err="1">
                <a:solidFill>
                  <a:schemeClr val="bg1"/>
                </a:solidFill>
              </a:rPr>
              <a:t>Excepteur</a:t>
            </a:r>
            <a:r>
              <a:rPr lang="en-US" sz="1325" dirty="0">
                <a:solidFill>
                  <a:schemeClr val="bg1"/>
                </a:solidFill>
              </a:rPr>
              <a:t> </a:t>
            </a:r>
            <a:r>
              <a:rPr lang="en-US" sz="1325" dirty="0" err="1">
                <a:solidFill>
                  <a:schemeClr val="bg1"/>
                </a:solidFill>
              </a:rPr>
              <a:t>sint</a:t>
            </a:r>
            <a:r>
              <a:rPr lang="en-US" sz="1325" dirty="0">
                <a:solidFill>
                  <a:schemeClr val="bg1"/>
                </a:solidFill>
              </a:rPr>
              <a:t> </a:t>
            </a:r>
            <a:r>
              <a:rPr lang="en-US" sz="1325" dirty="0" err="1">
                <a:solidFill>
                  <a:schemeClr val="bg1"/>
                </a:solidFill>
              </a:rPr>
              <a:t>occaecat</a:t>
            </a:r>
            <a:r>
              <a:rPr lang="en-US" sz="1325" dirty="0">
                <a:solidFill>
                  <a:schemeClr val="bg1"/>
                </a:solidFill>
              </a:rPr>
              <a:t> </a:t>
            </a:r>
            <a:r>
              <a:rPr lang="en-US" sz="1325" dirty="0" err="1">
                <a:solidFill>
                  <a:schemeClr val="bg1"/>
                </a:solidFill>
              </a:rPr>
              <a:t>cupidatat</a:t>
            </a:r>
            <a:r>
              <a:rPr lang="en-US" sz="1325" dirty="0">
                <a:solidFill>
                  <a:schemeClr val="bg1"/>
                </a:solidFill>
              </a:rPr>
              <a:t> non </a:t>
            </a:r>
            <a:r>
              <a:rPr lang="en-US" sz="1325" dirty="0" err="1">
                <a:solidFill>
                  <a:schemeClr val="bg1"/>
                </a:solidFill>
              </a:rPr>
              <a:t>proident</a:t>
            </a:r>
            <a:r>
              <a:rPr lang="en-US" sz="1325" dirty="0">
                <a:solidFill>
                  <a:schemeClr val="bg1"/>
                </a:solidFill>
              </a:rPr>
              <a:t>, sunt in culpa qui </a:t>
            </a:r>
            <a:r>
              <a:rPr lang="en-US" sz="1325" dirty="0" err="1">
                <a:solidFill>
                  <a:schemeClr val="bg1"/>
                </a:solidFill>
              </a:rPr>
              <a:t>officia</a:t>
            </a:r>
            <a:r>
              <a:rPr lang="en-US" sz="1325" dirty="0">
                <a:solidFill>
                  <a:schemeClr val="bg1"/>
                </a:solidFill>
              </a:rPr>
              <a:t> </a:t>
            </a:r>
            <a:r>
              <a:rPr lang="en-US" sz="1325" dirty="0" err="1">
                <a:solidFill>
                  <a:schemeClr val="bg1"/>
                </a:solidFill>
              </a:rPr>
              <a:t>deserunt</a:t>
            </a:r>
            <a:r>
              <a:rPr lang="en-US" sz="1325" dirty="0">
                <a:solidFill>
                  <a:schemeClr val="bg1"/>
                </a:solidFill>
              </a:rPr>
              <a:t> </a:t>
            </a:r>
            <a:r>
              <a:rPr lang="en-US" sz="1325" dirty="0" err="1">
                <a:solidFill>
                  <a:schemeClr val="bg1"/>
                </a:solidFill>
              </a:rPr>
              <a:t>mollit</a:t>
            </a:r>
            <a:r>
              <a:rPr lang="en-US" sz="1325" dirty="0">
                <a:solidFill>
                  <a:schemeClr val="bg1"/>
                </a:solidFill>
              </a:rPr>
              <a:t> </a:t>
            </a:r>
            <a:r>
              <a:rPr lang="en-US" sz="1325" dirty="0" err="1">
                <a:solidFill>
                  <a:schemeClr val="bg1"/>
                </a:solidFill>
              </a:rPr>
              <a:t>anim</a:t>
            </a:r>
            <a:r>
              <a:rPr lang="en-US" sz="1325" dirty="0">
                <a:solidFill>
                  <a:schemeClr val="bg1"/>
                </a:solidFill>
              </a:rPr>
              <a:t> id </a:t>
            </a:r>
            <a:r>
              <a:rPr lang="en-US" sz="1325" dirty="0" err="1">
                <a:solidFill>
                  <a:schemeClr val="bg1"/>
                </a:solidFill>
              </a:rPr>
              <a:t>est</a:t>
            </a:r>
            <a:r>
              <a:rPr lang="en-US" sz="1325" dirty="0">
                <a:solidFill>
                  <a:schemeClr val="bg1"/>
                </a:solidFill>
              </a:rPr>
              <a:t> </a:t>
            </a:r>
            <a:r>
              <a:rPr lang="en-US" sz="1325" dirty="0" err="1">
                <a:solidFill>
                  <a:schemeClr val="bg1"/>
                </a:solidFill>
              </a:rPr>
              <a:t>laborum</a:t>
            </a:r>
            <a:r>
              <a:rPr lang="en-US" sz="1325" dirty="0">
                <a:solidFill>
                  <a:schemeClr val="bg1"/>
                </a:solidFill>
              </a:rPr>
              <a:t>.</a:t>
            </a:r>
          </a:p>
        </p:txBody>
      </p:sp>
    </p:spTree>
    <p:extLst>
      <p:ext uri="{BB962C8B-B14F-4D97-AF65-F5344CB8AC3E}">
        <p14:creationId xmlns:p14="http://schemas.microsoft.com/office/powerpoint/2010/main" val="1918029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solidFill>
                  <a:schemeClr val="bg1"/>
                </a:solidFill>
              </a:rPr>
              <a:t>Your Title Goes Here</a:t>
            </a:r>
            <a:endParaRPr lang="en-US" dirty="0">
              <a:solidFill>
                <a:schemeClr val="bg1"/>
              </a:solidFill>
            </a:endParaRPr>
          </a:p>
        </p:txBody>
      </p:sp>
      <p:sp>
        <p:nvSpPr>
          <p:cNvPr id="5" name="Text Placeholder 4"/>
          <p:cNvSpPr>
            <a:spLocks noGrp="1"/>
          </p:cNvSpPr>
          <p:nvPr>
            <p:ph type="body" sz="quarter" idx="11"/>
          </p:nvPr>
        </p:nvSpPr>
        <p:spPr/>
        <p:txBody>
          <a:bodyPr/>
          <a:lstStyle/>
          <a:p>
            <a:r>
              <a:rPr lang="en-GB">
                <a:solidFill>
                  <a:schemeClr val="bg1"/>
                </a:solidFill>
              </a:rPr>
              <a:t>Your awesome subtitle goes here. Keep it Short &amp; Impactful.</a:t>
            </a:r>
            <a:endParaRPr lang="en-US" dirty="0">
              <a:solidFill>
                <a:schemeClr val="bg1"/>
              </a:solidFill>
            </a:endParaRPr>
          </a:p>
        </p:txBody>
      </p:sp>
      <p:pic>
        <p:nvPicPr>
          <p:cNvPr id="6" name="Picture Placeholder 5">
            <a:extLst>
              <a:ext uri="{FF2B5EF4-FFF2-40B4-BE49-F238E27FC236}">
                <a16:creationId xmlns:a16="http://schemas.microsoft.com/office/drawing/2014/main" id="{BE2EF71F-07D6-4A62-B35A-398FE37CE09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6" r="6"/>
          <a:stretch>
            <a:fillRect/>
          </a:stretch>
        </p:blipFill>
        <p:spPr/>
      </p:pic>
      <p:sp>
        <p:nvSpPr>
          <p:cNvPr id="9" name="Picture Placeholder 5"/>
          <p:cNvSpPr txBox="1">
            <a:spLocks/>
          </p:cNvSpPr>
          <p:nvPr/>
        </p:nvSpPr>
        <p:spPr>
          <a:xfrm>
            <a:off x="18346" y="0"/>
            <a:ext cx="12155308" cy="6858000"/>
          </a:xfrm>
          <a:prstGeom prst="rect">
            <a:avLst/>
          </a:prstGeom>
          <a:solidFill>
            <a:schemeClr val="tx1">
              <a:alpha val="60000"/>
            </a:schemeClr>
          </a:solidFill>
        </p:spPr>
      </p:sp>
      <p:sp>
        <p:nvSpPr>
          <p:cNvPr id="7" name="Rectangle 6">
            <a:extLst>
              <a:ext uri="{FF2B5EF4-FFF2-40B4-BE49-F238E27FC236}">
                <a16:creationId xmlns:a16="http://schemas.microsoft.com/office/drawing/2014/main" id="{0C6C74EB-534B-4478-BF6A-56108026DB4F}"/>
              </a:ext>
            </a:extLst>
          </p:cNvPr>
          <p:cNvSpPr/>
          <p:nvPr/>
        </p:nvSpPr>
        <p:spPr>
          <a:xfrm>
            <a:off x="747686" y="1554046"/>
            <a:ext cx="10696629" cy="1661545"/>
          </a:xfrm>
          <a:prstGeom prst="rect">
            <a:avLst/>
          </a:prstGeom>
        </p:spPr>
        <p:txBody>
          <a:bodyPr wrap="square">
            <a:spAutoFit/>
          </a:bodyPr>
          <a:lstStyle/>
          <a:p>
            <a:pPr algn="just">
              <a:lnSpc>
                <a:spcPct val="200000"/>
              </a:lnSpc>
            </a:pPr>
            <a:r>
              <a:rPr lang="en-US" sz="1325" dirty="0">
                <a:solidFill>
                  <a:schemeClr val="bg1"/>
                </a:solidFill>
              </a:rPr>
              <a:t>Lorem ipsum dolor sit </a:t>
            </a:r>
            <a:r>
              <a:rPr lang="en-US" sz="1325" dirty="0" err="1">
                <a:solidFill>
                  <a:schemeClr val="bg1"/>
                </a:solidFill>
              </a:rPr>
              <a:t>amet</a:t>
            </a:r>
            <a:r>
              <a:rPr lang="en-US" sz="1325" dirty="0">
                <a:solidFill>
                  <a:schemeClr val="bg1"/>
                </a:solidFill>
              </a:rPr>
              <a:t>, </a:t>
            </a:r>
            <a:r>
              <a:rPr lang="en-US" sz="1325" dirty="0" err="1">
                <a:solidFill>
                  <a:schemeClr val="bg1"/>
                </a:solidFill>
              </a:rPr>
              <a:t>consectetur</a:t>
            </a:r>
            <a:r>
              <a:rPr lang="en-US" sz="1325" dirty="0">
                <a:solidFill>
                  <a:schemeClr val="bg1"/>
                </a:solidFill>
              </a:rPr>
              <a:t> </a:t>
            </a:r>
            <a:r>
              <a:rPr lang="en-US" sz="1325" dirty="0" err="1">
                <a:solidFill>
                  <a:schemeClr val="bg1"/>
                </a:solidFill>
              </a:rPr>
              <a:t>adipiscing</a:t>
            </a:r>
            <a:r>
              <a:rPr lang="en-US" sz="1325" dirty="0">
                <a:solidFill>
                  <a:schemeClr val="bg1"/>
                </a:solidFill>
              </a:rPr>
              <a:t> </a:t>
            </a:r>
            <a:r>
              <a:rPr lang="en-US" sz="1325" dirty="0" err="1">
                <a:solidFill>
                  <a:schemeClr val="bg1"/>
                </a:solidFill>
              </a:rPr>
              <a:t>elit</a:t>
            </a:r>
            <a:r>
              <a:rPr lang="en-US" sz="1325" dirty="0">
                <a:solidFill>
                  <a:schemeClr val="bg1"/>
                </a:solidFill>
              </a:rPr>
              <a:t>, sed do </a:t>
            </a:r>
            <a:r>
              <a:rPr lang="en-US" sz="1325" dirty="0" err="1">
                <a:solidFill>
                  <a:schemeClr val="bg1"/>
                </a:solidFill>
              </a:rPr>
              <a:t>eiusmod</a:t>
            </a:r>
            <a:r>
              <a:rPr lang="en-US" sz="1325" dirty="0">
                <a:solidFill>
                  <a:schemeClr val="bg1"/>
                </a:solidFill>
              </a:rPr>
              <a:t> </a:t>
            </a:r>
            <a:r>
              <a:rPr lang="en-US" sz="1325" dirty="0" err="1">
                <a:solidFill>
                  <a:schemeClr val="bg1"/>
                </a:solidFill>
              </a:rPr>
              <a:t>tempor</a:t>
            </a:r>
            <a:r>
              <a:rPr lang="en-US" sz="1325" dirty="0">
                <a:solidFill>
                  <a:schemeClr val="bg1"/>
                </a:solidFill>
              </a:rPr>
              <a:t> </a:t>
            </a:r>
            <a:r>
              <a:rPr lang="en-US" sz="1325" dirty="0" err="1">
                <a:solidFill>
                  <a:schemeClr val="bg1"/>
                </a:solidFill>
              </a:rPr>
              <a:t>incididunt</a:t>
            </a:r>
            <a:r>
              <a:rPr lang="en-US" sz="1325" dirty="0">
                <a:solidFill>
                  <a:schemeClr val="bg1"/>
                </a:solidFill>
              </a:rPr>
              <a:t> </a:t>
            </a:r>
            <a:r>
              <a:rPr lang="en-US" sz="1325" dirty="0" err="1">
                <a:solidFill>
                  <a:schemeClr val="bg1"/>
                </a:solidFill>
              </a:rPr>
              <a:t>ut</a:t>
            </a:r>
            <a:r>
              <a:rPr lang="en-US" sz="1325" dirty="0">
                <a:solidFill>
                  <a:schemeClr val="bg1"/>
                </a:solidFill>
              </a:rPr>
              <a:t> </a:t>
            </a:r>
            <a:r>
              <a:rPr lang="en-US" sz="1325" dirty="0" err="1">
                <a:solidFill>
                  <a:schemeClr val="bg1"/>
                </a:solidFill>
              </a:rPr>
              <a:t>labore</a:t>
            </a:r>
            <a:r>
              <a:rPr lang="en-US" sz="1325" dirty="0">
                <a:solidFill>
                  <a:schemeClr val="bg1"/>
                </a:solidFill>
              </a:rPr>
              <a:t> et dolore magna </a:t>
            </a:r>
            <a:r>
              <a:rPr lang="en-US" sz="1325" dirty="0" err="1">
                <a:solidFill>
                  <a:schemeClr val="bg1"/>
                </a:solidFill>
              </a:rPr>
              <a:t>aliqua</a:t>
            </a:r>
            <a:r>
              <a:rPr lang="en-US" sz="1325" dirty="0">
                <a:solidFill>
                  <a:schemeClr val="bg1"/>
                </a:solidFill>
              </a:rPr>
              <a:t>. Ut </a:t>
            </a:r>
            <a:r>
              <a:rPr lang="en-US" sz="1325" dirty="0" err="1">
                <a:solidFill>
                  <a:schemeClr val="bg1"/>
                </a:solidFill>
              </a:rPr>
              <a:t>enim</a:t>
            </a:r>
            <a:r>
              <a:rPr lang="en-US" sz="1325" dirty="0">
                <a:solidFill>
                  <a:schemeClr val="bg1"/>
                </a:solidFill>
              </a:rPr>
              <a:t> ad minim </a:t>
            </a:r>
            <a:r>
              <a:rPr lang="en-US" sz="1325" dirty="0" err="1">
                <a:solidFill>
                  <a:schemeClr val="bg1"/>
                </a:solidFill>
              </a:rPr>
              <a:t>veniam</a:t>
            </a:r>
            <a:r>
              <a:rPr lang="en-US" sz="1325" dirty="0">
                <a:solidFill>
                  <a:schemeClr val="bg1"/>
                </a:solidFill>
              </a:rPr>
              <a:t>, </a:t>
            </a:r>
            <a:r>
              <a:rPr lang="en-US" sz="1325" dirty="0" err="1">
                <a:solidFill>
                  <a:schemeClr val="bg1"/>
                </a:solidFill>
              </a:rPr>
              <a:t>quis</a:t>
            </a:r>
            <a:r>
              <a:rPr lang="en-US" sz="1325" dirty="0">
                <a:solidFill>
                  <a:schemeClr val="bg1"/>
                </a:solidFill>
              </a:rPr>
              <a:t> </a:t>
            </a:r>
            <a:r>
              <a:rPr lang="en-US" sz="1325" dirty="0" err="1">
                <a:solidFill>
                  <a:schemeClr val="bg1"/>
                </a:solidFill>
              </a:rPr>
              <a:t>nostrud</a:t>
            </a:r>
            <a:r>
              <a:rPr lang="en-US" sz="1325" dirty="0">
                <a:solidFill>
                  <a:schemeClr val="bg1"/>
                </a:solidFill>
              </a:rPr>
              <a:t> exercitation </a:t>
            </a:r>
            <a:r>
              <a:rPr lang="en-US" sz="1325" dirty="0" err="1">
                <a:solidFill>
                  <a:schemeClr val="bg1"/>
                </a:solidFill>
              </a:rPr>
              <a:t>ullamco</a:t>
            </a:r>
            <a:r>
              <a:rPr lang="en-US" sz="1325" dirty="0">
                <a:solidFill>
                  <a:schemeClr val="bg1"/>
                </a:solidFill>
              </a:rPr>
              <a:t> </a:t>
            </a:r>
            <a:r>
              <a:rPr lang="en-US" sz="1325" dirty="0" err="1">
                <a:solidFill>
                  <a:schemeClr val="bg1"/>
                </a:solidFill>
              </a:rPr>
              <a:t>laboris</a:t>
            </a:r>
            <a:r>
              <a:rPr lang="en-US" sz="1325" dirty="0">
                <a:solidFill>
                  <a:schemeClr val="bg1"/>
                </a:solidFill>
              </a:rPr>
              <a:t> nisi </a:t>
            </a:r>
            <a:r>
              <a:rPr lang="en-US" sz="1325" dirty="0" err="1">
                <a:solidFill>
                  <a:schemeClr val="bg1"/>
                </a:solidFill>
              </a:rPr>
              <a:t>ut</a:t>
            </a:r>
            <a:r>
              <a:rPr lang="en-US" sz="1325" dirty="0">
                <a:solidFill>
                  <a:schemeClr val="bg1"/>
                </a:solidFill>
              </a:rPr>
              <a:t> </a:t>
            </a:r>
            <a:r>
              <a:rPr lang="en-US" sz="1325" dirty="0" err="1">
                <a:solidFill>
                  <a:schemeClr val="bg1"/>
                </a:solidFill>
              </a:rPr>
              <a:t>aliquip</a:t>
            </a:r>
            <a:r>
              <a:rPr lang="en-US" sz="1325" dirty="0">
                <a:solidFill>
                  <a:schemeClr val="bg1"/>
                </a:solidFill>
              </a:rPr>
              <a:t> ex </a:t>
            </a:r>
            <a:r>
              <a:rPr lang="en-US" sz="1325" dirty="0" err="1">
                <a:solidFill>
                  <a:schemeClr val="bg1"/>
                </a:solidFill>
              </a:rPr>
              <a:t>ea</a:t>
            </a:r>
            <a:r>
              <a:rPr lang="en-US" sz="1325" dirty="0">
                <a:solidFill>
                  <a:schemeClr val="bg1"/>
                </a:solidFill>
              </a:rPr>
              <a:t> </a:t>
            </a:r>
            <a:r>
              <a:rPr lang="en-US" sz="1325" dirty="0" err="1">
                <a:solidFill>
                  <a:schemeClr val="bg1"/>
                </a:solidFill>
              </a:rPr>
              <a:t>commodo</a:t>
            </a:r>
            <a:r>
              <a:rPr lang="en-US" sz="1325" dirty="0">
                <a:solidFill>
                  <a:schemeClr val="bg1"/>
                </a:solidFill>
              </a:rPr>
              <a:t> </a:t>
            </a:r>
            <a:r>
              <a:rPr lang="en-US" sz="1325" dirty="0" err="1">
                <a:solidFill>
                  <a:schemeClr val="bg1"/>
                </a:solidFill>
              </a:rPr>
              <a:t>consequat</a:t>
            </a:r>
            <a:r>
              <a:rPr lang="en-US" sz="1325" dirty="0">
                <a:solidFill>
                  <a:schemeClr val="bg1"/>
                </a:solidFill>
              </a:rPr>
              <a:t>. Duis </a:t>
            </a:r>
            <a:r>
              <a:rPr lang="en-US" sz="1325" dirty="0" err="1">
                <a:solidFill>
                  <a:schemeClr val="bg1"/>
                </a:solidFill>
              </a:rPr>
              <a:t>aute</a:t>
            </a:r>
            <a:r>
              <a:rPr lang="en-US" sz="1325" dirty="0">
                <a:solidFill>
                  <a:schemeClr val="bg1"/>
                </a:solidFill>
              </a:rPr>
              <a:t> </a:t>
            </a:r>
            <a:r>
              <a:rPr lang="en-US" sz="1325" dirty="0" err="1">
                <a:solidFill>
                  <a:schemeClr val="bg1"/>
                </a:solidFill>
              </a:rPr>
              <a:t>irure</a:t>
            </a:r>
            <a:r>
              <a:rPr lang="en-US" sz="1325" dirty="0">
                <a:solidFill>
                  <a:schemeClr val="bg1"/>
                </a:solidFill>
              </a:rPr>
              <a:t> dolor in </a:t>
            </a:r>
            <a:r>
              <a:rPr lang="en-US" sz="1325" dirty="0" err="1">
                <a:solidFill>
                  <a:schemeClr val="bg1"/>
                </a:solidFill>
              </a:rPr>
              <a:t>reprehenderit</a:t>
            </a:r>
            <a:r>
              <a:rPr lang="en-US" sz="1325" dirty="0">
                <a:solidFill>
                  <a:schemeClr val="bg1"/>
                </a:solidFill>
              </a:rPr>
              <a:t> in </a:t>
            </a:r>
            <a:r>
              <a:rPr lang="en-US" sz="1325" dirty="0" err="1">
                <a:solidFill>
                  <a:schemeClr val="bg1"/>
                </a:solidFill>
              </a:rPr>
              <a:t>voluptate</a:t>
            </a:r>
            <a:r>
              <a:rPr lang="en-US" sz="1325" dirty="0">
                <a:solidFill>
                  <a:schemeClr val="bg1"/>
                </a:solidFill>
              </a:rPr>
              <a:t> </a:t>
            </a:r>
            <a:r>
              <a:rPr lang="en-US" sz="1325" dirty="0" err="1">
                <a:solidFill>
                  <a:schemeClr val="bg1"/>
                </a:solidFill>
              </a:rPr>
              <a:t>velit</a:t>
            </a:r>
            <a:r>
              <a:rPr lang="en-US" sz="1325" dirty="0">
                <a:solidFill>
                  <a:schemeClr val="bg1"/>
                </a:solidFill>
              </a:rPr>
              <a:t> </a:t>
            </a:r>
            <a:r>
              <a:rPr lang="en-US" sz="1325" dirty="0" err="1">
                <a:solidFill>
                  <a:schemeClr val="bg1"/>
                </a:solidFill>
              </a:rPr>
              <a:t>esse</a:t>
            </a:r>
            <a:r>
              <a:rPr lang="en-US" sz="1325" dirty="0">
                <a:solidFill>
                  <a:schemeClr val="bg1"/>
                </a:solidFill>
              </a:rPr>
              <a:t> </a:t>
            </a:r>
            <a:r>
              <a:rPr lang="en-US" sz="1325" dirty="0" err="1">
                <a:solidFill>
                  <a:schemeClr val="bg1"/>
                </a:solidFill>
              </a:rPr>
              <a:t>cillum</a:t>
            </a:r>
            <a:r>
              <a:rPr lang="en-US" sz="1325" dirty="0">
                <a:solidFill>
                  <a:schemeClr val="bg1"/>
                </a:solidFill>
              </a:rPr>
              <a:t> dolore </a:t>
            </a:r>
            <a:r>
              <a:rPr lang="en-US" sz="1325" dirty="0" err="1">
                <a:solidFill>
                  <a:schemeClr val="bg1"/>
                </a:solidFill>
              </a:rPr>
              <a:t>eu</a:t>
            </a:r>
            <a:r>
              <a:rPr lang="en-US" sz="1325" dirty="0">
                <a:solidFill>
                  <a:schemeClr val="bg1"/>
                </a:solidFill>
              </a:rPr>
              <a:t> </a:t>
            </a:r>
            <a:r>
              <a:rPr lang="en-US" sz="1325" dirty="0" err="1">
                <a:solidFill>
                  <a:schemeClr val="bg1"/>
                </a:solidFill>
              </a:rPr>
              <a:t>fugiat</a:t>
            </a:r>
            <a:r>
              <a:rPr lang="en-US" sz="1325" dirty="0">
                <a:solidFill>
                  <a:schemeClr val="bg1"/>
                </a:solidFill>
              </a:rPr>
              <a:t> </a:t>
            </a:r>
            <a:r>
              <a:rPr lang="en-US" sz="1325" dirty="0" err="1">
                <a:solidFill>
                  <a:schemeClr val="bg1"/>
                </a:solidFill>
              </a:rPr>
              <a:t>nulla</a:t>
            </a:r>
            <a:r>
              <a:rPr lang="en-US" sz="1325" dirty="0">
                <a:solidFill>
                  <a:schemeClr val="bg1"/>
                </a:solidFill>
              </a:rPr>
              <a:t> </a:t>
            </a:r>
            <a:r>
              <a:rPr lang="en-US" sz="1325" dirty="0" err="1">
                <a:solidFill>
                  <a:schemeClr val="bg1"/>
                </a:solidFill>
              </a:rPr>
              <a:t>pariatur</a:t>
            </a:r>
            <a:r>
              <a:rPr lang="en-US" sz="1325" dirty="0">
                <a:solidFill>
                  <a:schemeClr val="bg1"/>
                </a:solidFill>
              </a:rPr>
              <a:t>. </a:t>
            </a:r>
            <a:r>
              <a:rPr lang="en-US" sz="1325" dirty="0" err="1">
                <a:solidFill>
                  <a:schemeClr val="bg1"/>
                </a:solidFill>
              </a:rPr>
              <a:t>Excepteur</a:t>
            </a:r>
            <a:r>
              <a:rPr lang="en-US" sz="1325" dirty="0">
                <a:solidFill>
                  <a:schemeClr val="bg1"/>
                </a:solidFill>
              </a:rPr>
              <a:t> </a:t>
            </a:r>
            <a:r>
              <a:rPr lang="en-US" sz="1325" dirty="0" err="1">
                <a:solidFill>
                  <a:schemeClr val="bg1"/>
                </a:solidFill>
              </a:rPr>
              <a:t>sint</a:t>
            </a:r>
            <a:r>
              <a:rPr lang="en-US" sz="1325" dirty="0">
                <a:solidFill>
                  <a:schemeClr val="bg1"/>
                </a:solidFill>
              </a:rPr>
              <a:t> </a:t>
            </a:r>
            <a:r>
              <a:rPr lang="en-US" sz="1325" dirty="0" err="1">
                <a:solidFill>
                  <a:schemeClr val="bg1"/>
                </a:solidFill>
              </a:rPr>
              <a:t>occaecat</a:t>
            </a:r>
            <a:r>
              <a:rPr lang="en-US" sz="1325" dirty="0">
                <a:solidFill>
                  <a:schemeClr val="bg1"/>
                </a:solidFill>
              </a:rPr>
              <a:t> </a:t>
            </a:r>
            <a:r>
              <a:rPr lang="en-US" sz="1325" dirty="0" err="1">
                <a:solidFill>
                  <a:schemeClr val="bg1"/>
                </a:solidFill>
              </a:rPr>
              <a:t>cupidatat</a:t>
            </a:r>
            <a:r>
              <a:rPr lang="en-US" sz="1325" dirty="0">
                <a:solidFill>
                  <a:schemeClr val="bg1"/>
                </a:solidFill>
              </a:rPr>
              <a:t> non </a:t>
            </a:r>
            <a:r>
              <a:rPr lang="en-US" sz="1325" dirty="0" err="1">
                <a:solidFill>
                  <a:schemeClr val="bg1"/>
                </a:solidFill>
              </a:rPr>
              <a:t>proident</a:t>
            </a:r>
            <a:r>
              <a:rPr lang="en-US" sz="1325" dirty="0">
                <a:solidFill>
                  <a:schemeClr val="bg1"/>
                </a:solidFill>
              </a:rPr>
              <a:t>, sunt in culpa qui </a:t>
            </a:r>
            <a:r>
              <a:rPr lang="en-US" sz="1325" dirty="0" err="1">
                <a:solidFill>
                  <a:schemeClr val="bg1"/>
                </a:solidFill>
              </a:rPr>
              <a:t>officia</a:t>
            </a:r>
            <a:r>
              <a:rPr lang="en-US" sz="1325" dirty="0">
                <a:solidFill>
                  <a:schemeClr val="bg1"/>
                </a:solidFill>
              </a:rPr>
              <a:t> </a:t>
            </a:r>
            <a:r>
              <a:rPr lang="en-US" sz="1325" dirty="0" err="1">
                <a:solidFill>
                  <a:schemeClr val="bg1"/>
                </a:solidFill>
              </a:rPr>
              <a:t>deserunt</a:t>
            </a:r>
            <a:r>
              <a:rPr lang="en-US" sz="1325" dirty="0">
                <a:solidFill>
                  <a:schemeClr val="bg1"/>
                </a:solidFill>
              </a:rPr>
              <a:t> </a:t>
            </a:r>
            <a:r>
              <a:rPr lang="en-US" sz="1325" dirty="0" err="1">
                <a:solidFill>
                  <a:schemeClr val="bg1"/>
                </a:solidFill>
              </a:rPr>
              <a:t>mollit</a:t>
            </a:r>
            <a:r>
              <a:rPr lang="en-US" sz="1325" dirty="0">
                <a:solidFill>
                  <a:schemeClr val="bg1"/>
                </a:solidFill>
              </a:rPr>
              <a:t> </a:t>
            </a:r>
            <a:r>
              <a:rPr lang="en-US" sz="1325" dirty="0" err="1">
                <a:solidFill>
                  <a:schemeClr val="bg1"/>
                </a:solidFill>
              </a:rPr>
              <a:t>anim</a:t>
            </a:r>
            <a:r>
              <a:rPr lang="en-US" sz="1325" dirty="0">
                <a:solidFill>
                  <a:schemeClr val="bg1"/>
                </a:solidFill>
              </a:rPr>
              <a:t> id </a:t>
            </a:r>
            <a:r>
              <a:rPr lang="en-US" sz="1325" dirty="0" err="1">
                <a:solidFill>
                  <a:schemeClr val="bg1"/>
                </a:solidFill>
              </a:rPr>
              <a:t>est</a:t>
            </a:r>
            <a:r>
              <a:rPr lang="en-US" sz="1325" dirty="0">
                <a:solidFill>
                  <a:schemeClr val="bg1"/>
                </a:solidFill>
              </a:rPr>
              <a:t> </a:t>
            </a:r>
            <a:r>
              <a:rPr lang="en-US" sz="1325" dirty="0" err="1">
                <a:solidFill>
                  <a:schemeClr val="bg1"/>
                </a:solidFill>
              </a:rPr>
              <a:t>laborum</a:t>
            </a:r>
            <a:r>
              <a:rPr lang="en-US" sz="1325" dirty="0">
                <a:solidFill>
                  <a:schemeClr val="bg1"/>
                </a:solidFill>
              </a:rPr>
              <a:t>.</a:t>
            </a:r>
          </a:p>
        </p:txBody>
      </p:sp>
      <p:sp>
        <p:nvSpPr>
          <p:cNvPr id="10" name="Rectangle 9">
            <a:extLst>
              <a:ext uri="{FF2B5EF4-FFF2-40B4-BE49-F238E27FC236}">
                <a16:creationId xmlns:a16="http://schemas.microsoft.com/office/drawing/2014/main" id="{201E8573-C4B4-4E4A-B4BA-BA5929FA8890}"/>
              </a:ext>
            </a:extLst>
          </p:cNvPr>
          <p:cNvSpPr/>
          <p:nvPr/>
        </p:nvSpPr>
        <p:spPr>
          <a:xfrm>
            <a:off x="747686" y="3351339"/>
            <a:ext cx="10696629" cy="1661545"/>
          </a:xfrm>
          <a:prstGeom prst="rect">
            <a:avLst/>
          </a:prstGeom>
        </p:spPr>
        <p:txBody>
          <a:bodyPr wrap="square">
            <a:spAutoFit/>
          </a:bodyPr>
          <a:lstStyle/>
          <a:p>
            <a:pPr algn="just">
              <a:lnSpc>
                <a:spcPct val="200000"/>
              </a:lnSpc>
            </a:pPr>
            <a:r>
              <a:rPr lang="en-US" sz="1325" dirty="0">
                <a:solidFill>
                  <a:schemeClr val="bg1"/>
                </a:solidFill>
              </a:rPr>
              <a:t>Lorem ipsum dolor sit </a:t>
            </a:r>
            <a:r>
              <a:rPr lang="en-US" sz="1325" dirty="0" err="1">
                <a:solidFill>
                  <a:schemeClr val="bg1"/>
                </a:solidFill>
              </a:rPr>
              <a:t>amet</a:t>
            </a:r>
            <a:r>
              <a:rPr lang="en-US" sz="1325" dirty="0">
                <a:solidFill>
                  <a:schemeClr val="bg1"/>
                </a:solidFill>
              </a:rPr>
              <a:t>, </a:t>
            </a:r>
            <a:r>
              <a:rPr lang="en-US" sz="1325" dirty="0" err="1">
                <a:solidFill>
                  <a:schemeClr val="bg1"/>
                </a:solidFill>
              </a:rPr>
              <a:t>consectetur</a:t>
            </a:r>
            <a:r>
              <a:rPr lang="en-US" sz="1325" dirty="0">
                <a:solidFill>
                  <a:schemeClr val="bg1"/>
                </a:solidFill>
              </a:rPr>
              <a:t> </a:t>
            </a:r>
            <a:r>
              <a:rPr lang="en-US" sz="1325" dirty="0" err="1">
                <a:solidFill>
                  <a:schemeClr val="bg1"/>
                </a:solidFill>
              </a:rPr>
              <a:t>adipiscing</a:t>
            </a:r>
            <a:r>
              <a:rPr lang="en-US" sz="1325" dirty="0">
                <a:solidFill>
                  <a:schemeClr val="bg1"/>
                </a:solidFill>
              </a:rPr>
              <a:t> </a:t>
            </a:r>
            <a:r>
              <a:rPr lang="en-US" sz="1325" dirty="0" err="1">
                <a:solidFill>
                  <a:schemeClr val="bg1"/>
                </a:solidFill>
              </a:rPr>
              <a:t>elit</a:t>
            </a:r>
            <a:r>
              <a:rPr lang="en-US" sz="1325" dirty="0">
                <a:solidFill>
                  <a:schemeClr val="bg1"/>
                </a:solidFill>
              </a:rPr>
              <a:t>, sed do </a:t>
            </a:r>
            <a:r>
              <a:rPr lang="en-US" sz="1325" dirty="0" err="1">
                <a:solidFill>
                  <a:schemeClr val="bg1"/>
                </a:solidFill>
              </a:rPr>
              <a:t>eiusmod</a:t>
            </a:r>
            <a:r>
              <a:rPr lang="en-US" sz="1325" dirty="0">
                <a:solidFill>
                  <a:schemeClr val="bg1"/>
                </a:solidFill>
              </a:rPr>
              <a:t> </a:t>
            </a:r>
            <a:r>
              <a:rPr lang="en-US" sz="1325" dirty="0" err="1">
                <a:solidFill>
                  <a:schemeClr val="bg1"/>
                </a:solidFill>
              </a:rPr>
              <a:t>tempor</a:t>
            </a:r>
            <a:r>
              <a:rPr lang="en-US" sz="1325" dirty="0">
                <a:solidFill>
                  <a:schemeClr val="bg1"/>
                </a:solidFill>
              </a:rPr>
              <a:t> </a:t>
            </a:r>
            <a:r>
              <a:rPr lang="en-US" sz="1325" dirty="0" err="1">
                <a:solidFill>
                  <a:schemeClr val="bg1"/>
                </a:solidFill>
              </a:rPr>
              <a:t>incididunt</a:t>
            </a:r>
            <a:r>
              <a:rPr lang="en-US" sz="1325" dirty="0">
                <a:solidFill>
                  <a:schemeClr val="bg1"/>
                </a:solidFill>
              </a:rPr>
              <a:t> </a:t>
            </a:r>
            <a:r>
              <a:rPr lang="en-US" sz="1325" dirty="0" err="1">
                <a:solidFill>
                  <a:schemeClr val="bg1"/>
                </a:solidFill>
              </a:rPr>
              <a:t>ut</a:t>
            </a:r>
            <a:r>
              <a:rPr lang="en-US" sz="1325" dirty="0">
                <a:solidFill>
                  <a:schemeClr val="bg1"/>
                </a:solidFill>
              </a:rPr>
              <a:t> </a:t>
            </a:r>
            <a:r>
              <a:rPr lang="en-US" sz="1325" dirty="0" err="1">
                <a:solidFill>
                  <a:schemeClr val="bg1"/>
                </a:solidFill>
              </a:rPr>
              <a:t>labore</a:t>
            </a:r>
            <a:r>
              <a:rPr lang="en-US" sz="1325" dirty="0">
                <a:solidFill>
                  <a:schemeClr val="bg1"/>
                </a:solidFill>
              </a:rPr>
              <a:t> et dolore magna </a:t>
            </a:r>
            <a:r>
              <a:rPr lang="en-US" sz="1325" dirty="0" err="1">
                <a:solidFill>
                  <a:schemeClr val="bg1"/>
                </a:solidFill>
              </a:rPr>
              <a:t>aliqua</a:t>
            </a:r>
            <a:r>
              <a:rPr lang="en-US" sz="1325" dirty="0">
                <a:solidFill>
                  <a:schemeClr val="bg1"/>
                </a:solidFill>
              </a:rPr>
              <a:t>. Ut </a:t>
            </a:r>
            <a:r>
              <a:rPr lang="en-US" sz="1325" dirty="0" err="1">
                <a:solidFill>
                  <a:schemeClr val="bg1"/>
                </a:solidFill>
              </a:rPr>
              <a:t>enim</a:t>
            </a:r>
            <a:r>
              <a:rPr lang="en-US" sz="1325" dirty="0">
                <a:solidFill>
                  <a:schemeClr val="bg1"/>
                </a:solidFill>
              </a:rPr>
              <a:t> ad minim </a:t>
            </a:r>
            <a:r>
              <a:rPr lang="en-US" sz="1325" dirty="0" err="1">
                <a:solidFill>
                  <a:schemeClr val="bg1"/>
                </a:solidFill>
              </a:rPr>
              <a:t>veniam</a:t>
            </a:r>
            <a:r>
              <a:rPr lang="en-US" sz="1325" dirty="0">
                <a:solidFill>
                  <a:schemeClr val="bg1"/>
                </a:solidFill>
              </a:rPr>
              <a:t>, </a:t>
            </a:r>
            <a:r>
              <a:rPr lang="en-US" sz="1325" dirty="0" err="1">
                <a:solidFill>
                  <a:schemeClr val="bg1"/>
                </a:solidFill>
              </a:rPr>
              <a:t>quis</a:t>
            </a:r>
            <a:r>
              <a:rPr lang="en-US" sz="1325" dirty="0">
                <a:solidFill>
                  <a:schemeClr val="bg1"/>
                </a:solidFill>
              </a:rPr>
              <a:t> </a:t>
            </a:r>
            <a:r>
              <a:rPr lang="en-US" sz="1325" dirty="0" err="1">
                <a:solidFill>
                  <a:schemeClr val="bg1"/>
                </a:solidFill>
              </a:rPr>
              <a:t>nostrud</a:t>
            </a:r>
            <a:r>
              <a:rPr lang="en-US" sz="1325" dirty="0">
                <a:solidFill>
                  <a:schemeClr val="bg1"/>
                </a:solidFill>
              </a:rPr>
              <a:t> exercitation </a:t>
            </a:r>
            <a:r>
              <a:rPr lang="en-US" sz="1325" dirty="0" err="1">
                <a:solidFill>
                  <a:schemeClr val="bg1"/>
                </a:solidFill>
              </a:rPr>
              <a:t>ullamco</a:t>
            </a:r>
            <a:r>
              <a:rPr lang="en-US" sz="1325" dirty="0">
                <a:solidFill>
                  <a:schemeClr val="bg1"/>
                </a:solidFill>
              </a:rPr>
              <a:t> </a:t>
            </a:r>
            <a:r>
              <a:rPr lang="en-US" sz="1325" dirty="0" err="1">
                <a:solidFill>
                  <a:schemeClr val="bg1"/>
                </a:solidFill>
              </a:rPr>
              <a:t>laboris</a:t>
            </a:r>
            <a:r>
              <a:rPr lang="en-US" sz="1325" dirty="0">
                <a:solidFill>
                  <a:schemeClr val="bg1"/>
                </a:solidFill>
              </a:rPr>
              <a:t> nisi </a:t>
            </a:r>
            <a:r>
              <a:rPr lang="en-US" sz="1325" dirty="0" err="1">
                <a:solidFill>
                  <a:schemeClr val="bg1"/>
                </a:solidFill>
              </a:rPr>
              <a:t>ut</a:t>
            </a:r>
            <a:r>
              <a:rPr lang="en-US" sz="1325" dirty="0">
                <a:solidFill>
                  <a:schemeClr val="bg1"/>
                </a:solidFill>
              </a:rPr>
              <a:t> </a:t>
            </a:r>
            <a:r>
              <a:rPr lang="en-US" sz="1325" dirty="0" err="1">
                <a:solidFill>
                  <a:schemeClr val="bg1"/>
                </a:solidFill>
              </a:rPr>
              <a:t>aliquip</a:t>
            </a:r>
            <a:r>
              <a:rPr lang="en-US" sz="1325" dirty="0">
                <a:solidFill>
                  <a:schemeClr val="bg1"/>
                </a:solidFill>
              </a:rPr>
              <a:t> ex </a:t>
            </a:r>
            <a:r>
              <a:rPr lang="en-US" sz="1325" dirty="0" err="1">
                <a:solidFill>
                  <a:schemeClr val="bg1"/>
                </a:solidFill>
              </a:rPr>
              <a:t>ea</a:t>
            </a:r>
            <a:r>
              <a:rPr lang="en-US" sz="1325" dirty="0">
                <a:solidFill>
                  <a:schemeClr val="bg1"/>
                </a:solidFill>
              </a:rPr>
              <a:t> </a:t>
            </a:r>
            <a:r>
              <a:rPr lang="en-US" sz="1325" dirty="0" err="1">
                <a:solidFill>
                  <a:schemeClr val="bg1"/>
                </a:solidFill>
              </a:rPr>
              <a:t>commodo</a:t>
            </a:r>
            <a:r>
              <a:rPr lang="en-US" sz="1325" dirty="0">
                <a:solidFill>
                  <a:schemeClr val="bg1"/>
                </a:solidFill>
              </a:rPr>
              <a:t> </a:t>
            </a:r>
            <a:r>
              <a:rPr lang="en-US" sz="1325" dirty="0" err="1">
                <a:solidFill>
                  <a:schemeClr val="bg1"/>
                </a:solidFill>
              </a:rPr>
              <a:t>consequat</a:t>
            </a:r>
            <a:r>
              <a:rPr lang="en-US" sz="1325" dirty="0">
                <a:solidFill>
                  <a:schemeClr val="bg1"/>
                </a:solidFill>
              </a:rPr>
              <a:t>. Duis </a:t>
            </a:r>
            <a:r>
              <a:rPr lang="en-US" sz="1325" dirty="0" err="1">
                <a:solidFill>
                  <a:schemeClr val="bg1"/>
                </a:solidFill>
              </a:rPr>
              <a:t>aute</a:t>
            </a:r>
            <a:r>
              <a:rPr lang="en-US" sz="1325" dirty="0">
                <a:solidFill>
                  <a:schemeClr val="bg1"/>
                </a:solidFill>
              </a:rPr>
              <a:t> </a:t>
            </a:r>
            <a:r>
              <a:rPr lang="en-US" sz="1325" dirty="0" err="1">
                <a:solidFill>
                  <a:schemeClr val="bg1"/>
                </a:solidFill>
              </a:rPr>
              <a:t>irure</a:t>
            </a:r>
            <a:r>
              <a:rPr lang="en-US" sz="1325" dirty="0">
                <a:solidFill>
                  <a:schemeClr val="bg1"/>
                </a:solidFill>
              </a:rPr>
              <a:t> dolor in </a:t>
            </a:r>
            <a:r>
              <a:rPr lang="en-US" sz="1325" dirty="0" err="1">
                <a:solidFill>
                  <a:schemeClr val="bg1"/>
                </a:solidFill>
              </a:rPr>
              <a:t>reprehenderit</a:t>
            </a:r>
            <a:r>
              <a:rPr lang="en-US" sz="1325" dirty="0">
                <a:solidFill>
                  <a:schemeClr val="bg1"/>
                </a:solidFill>
              </a:rPr>
              <a:t> in </a:t>
            </a:r>
            <a:r>
              <a:rPr lang="en-US" sz="1325" dirty="0" err="1">
                <a:solidFill>
                  <a:schemeClr val="bg1"/>
                </a:solidFill>
              </a:rPr>
              <a:t>voluptate</a:t>
            </a:r>
            <a:r>
              <a:rPr lang="en-US" sz="1325" dirty="0">
                <a:solidFill>
                  <a:schemeClr val="bg1"/>
                </a:solidFill>
              </a:rPr>
              <a:t> </a:t>
            </a:r>
            <a:r>
              <a:rPr lang="en-US" sz="1325" dirty="0" err="1">
                <a:solidFill>
                  <a:schemeClr val="bg1"/>
                </a:solidFill>
              </a:rPr>
              <a:t>velit</a:t>
            </a:r>
            <a:r>
              <a:rPr lang="en-US" sz="1325" dirty="0">
                <a:solidFill>
                  <a:schemeClr val="bg1"/>
                </a:solidFill>
              </a:rPr>
              <a:t> </a:t>
            </a:r>
            <a:r>
              <a:rPr lang="en-US" sz="1325" dirty="0" err="1">
                <a:solidFill>
                  <a:schemeClr val="bg1"/>
                </a:solidFill>
              </a:rPr>
              <a:t>esse</a:t>
            </a:r>
            <a:r>
              <a:rPr lang="en-US" sz="1325" dirty="0">
                <a:solidFill>
                  <a:schemeClr val="bg1"/>
                </a:solidFill>
              </a:rPr>
              <a:t> </a:t>
            </a:r>
            <a:r>
              <a:rPr lang="en-US" sz="1325" dirty="0" err="1">
                <a:solidFill>
                  <a:schemeClr val="bg1"/>
                </a:solidFill>
              </a:rPr>
              <a:t>cillum</a:t>
            </a:r>
            <a:r>
              <a:rPr lang="en-US" sz="1325" dirty="0">
                <a:solidFill>
                  <a:schemeClr val="bg1"/>
                </a:solidFill>
              </a:rPr>
              <a:t> dolore </a:t>
            </a:r>
            <a:r>
              <a:rPr lang="en-US" sz="1325" dirty="0" err="1">
                <a:solidFill>
                  <a:schemeClr val="bg1"/>
                </a:solidFill>
              </a:rPr>
              <a:t>eu</a:t>
            </a:r>
            <a:r>
              <a:rPr lang="en-US" sz="1325" dirty="0">
                <a:solidFill>
                  <a:schemeClr val="bg1"/>
                </a:solidFill>
              </a:rPr>
              <a:t> </a:t>
            </a:r>
            <a:r>
              <a:rPr lang="en-US" sz="1325" dirty="0" err="1">
                <a:solidFill>
                  <a:schemeClr val="bg1"/>
                </a:solidFill>
              </a:rPr>
              <a:t>fugiat</a:t>
            </a:r>
            <a:r>
              <a:rPr lang="en-US" sz="1325" dirty="0">
                <a:solidFill>
                  <a:schemeClr val="bg1"/>
                </a:solidFill>
              </a:rPr>
              <a:t> </a:t>
            </a:r>
            <a:r>
              <a:rPr lang="en-US" sz="1325" dirty="0" err="1">
                <a:solidFill>
                  <a:schemeClr val="bg1"/>
                </a:solidFill>
              </a:rPr>
              <a:t>nulla</a:t>
            </a:r>
            <a:r>
              <a:rPr lang="en-US" sz="1325" dirty="0">
                <a:solidFill>
                  <a:schemeClr val="bg1"/>
                </a:solidFill>
              </a:rPr>
              <a:t> </a:t>
            </a:r>
            <a:r>
              <a:rPr lang="en-US" sz="1325" dirty="0" err="1">
                <a:solidFill>
                  <a:schemeClr val="bg1"/>
                </a:solidFill>
              </a:rPr>
              <a:t>pariatur</a:t>
            </a:r>
            <a:r>
              <a:rPr lang="en-US" sz="1325" dirty="0">
                <a:solidFill>
                  <a:schemeClr val="bg1"/>
                </a:solidFill>
              </a:rPr>
              <a:t>. </a:t>
            </a:r>
            <a:r>
              <a:rPr lang="en-US" sz="1325" dirty="0" err="1">
                <a:solidFill>
                  <a:schemeClr val="bg1"/>
                </a:solidFill>
              </a:rPr>
              <a:t>Excepteur</a:t>
            </a:r>
            <a:r>
              <a:rPr lang="en-US" sz="1325" dirty="0">
                <a:solidFill>
                  <a:schemeClr val="bg1"/>
                </a:solidFill>
              </a:rPr>
              <a:t> </a:t>
            </a:r>
            <a:r>
              <a:rPr lang="en-US" sz="1325" dirty="0" err="1">
                <a:solidFill>
                  <a:schemeClr val="bg1"/>
                </a:solidFill>
              </a:rPr>
              <a:t>sint</a:t>
            </a:r>
            <a:r>
              <a:rPr lang="en-US" sz="1325" dirty="0">
                <a:solidFill>
                  <a:schemeClr val="bg1"/>
                </a:solidFill>
              </a:rPr>
              <a:t> </a:t>
            </a:r>
            <a:r>
              <a:rPr lang="en-US" sz="1325" dirty="0" err="1">
                <a:solidFill>
                  <a:schemeClr val="bg1"/>
                </a:solidFill>
              </a:rPr>
              <a:t>occaecat</a:t>
            </a:r>
            <a:r>
              <a:rPr lang="en-US" sz="1325" dirty="0">
                <a:solidFill>
                  <a:schemeClr val="bg1"/>
                </a:solidFill>
              </a:rPr>
              <a:t> </a:t>
            </a:r>
            <a:r>
              <a:rPr lang="en-US" sz="1325" dirty="0" err="1">
                <a:solidFill>
                  <a:schemeClr val="bg1"/>
                </a:solidFill>
              </a:rPr>
              <a:t>cupidatat</a:t>
            </a:r>
            <a:r>
              <a:rPr lang="en-US" sz="1325" dirty="0">
                <a:solidFill>
                  <a:schemeClr val="bg1"/>
                </a:solidFill>
              </a:rPr>
              <a:t> non </a:t>
            </a:r>
            <a:r>
              <a:rPr lang="en-US" sz="1325" dirty="0" err="1">
                <a:solidFill>
                  <a:schemeClr val="bg1"/>
                </a:solidFill>
              </a:rPr>
              <a:t>proident</a:t>
            </a:r>
            <a:r>
              <a:rPr lang="en-US" sz="1325" dirty="0">
                <a:solidFill>
                  <a:schemeClr val="bg1"/>
                </a:solidFill>
              </a:rPr>
              <a:t>, sunt in culpa qui </a:t>
            </a:r>
            <a:r>
              <a:rPr lang="en-US" sz="1325" dirty="0" err="1">
                <a:solidFill>
                  <a:schemeClr val="bg1"/>
                </a:solidFill>
              </a:rPr>
              <a:t>officia</a:t>
            </a:r>
            <a:r>
              <a:rPr lang="en-US" sz="1325" dirty="0">
                <a:solidFill>
                  <a:schemeClr val="bg1"/>
                </a:solidFill>
              </a:rPr>
              <a:t> </a:t>
            </a:r>
            <a:r>
              <a:rPr lang="en-US" sz="1325" dirty="0" err="1">
                <a:solidFill>
                  <a:schemeClr val="bg1"/>
                </a:solidFill>
              </a:rPr>
              <a:t>deserunt</a:t>
            </a:r>
            <a:r>
              <a:rPr lang="en-US" sz="1325" dirty="0">
                <a:solidFill>
                  <a:schemeClr val="bg1"/>
                </a:solidFill>
              </a:rPr>
              <a:t> </a:t>
            </a:r>
            <a:r>
              <a:rPr lang="en-US" sz="1325" dirty="0" err="1">
                <a:solidFill>
                  <a:schemeClr val="bg1"/>
                </a:solidFill>
              </a:rPr>
              <a:t>mollit</a:t>
            </a:r>
            <a:r>
              <a:rPr lang="en-US" sz="1325" dirty="0">
                <a:solidFill>
                  <a:schemeClr val="bg1"/>
                </a:solidFill>
              </a:rPr>
              <a:t> </a:t>
            </a:r>
            <a:r>
              <a:rPr lang="en-US" sz="1325" dirty="0" err="1">
                <a:solidFill>
                  <a:schemeClr val="bg1"/>
                </a:solidFill>
              </a:rPr>
              <a:t>anim</a:t>
            </a:r>
            <a:r>
              <a:rPr lang="en-US" sz="1325" dirty="0">
                <a:solidFill>
                  <a:schemeClr val="bg1"/>
                </a:solidFill>
              </a:rPr>
              <a:t> id </a:t>
            </a:r>
            <a:r>
              <a:rPr lang="en-US" sz="1325" dirty="0" err="1">
                <a:solidFill>
                  <a:schemeClr val="bg1"/>
                </a:solidFill>
              </a:rPr>
              <a:t>est</a:t>
            </a:r>
            <a:r>
              <a:rPr lang="en-US" sz="1325" dirty="0">
                <a:solidFill>
                  <a:schemeClr val="bg1"/>
                </a:solidFill>
              </a:rPr>
              <a:t> </a:t>
            </a:r>
            <a:r>
              <a:rPr lang="en-US" sz="1325" dirty="0" err="1">
                <a:solidFill>
                  <a:schemeClr val="bg1"/>
                </a:solidFill>
              </a:rPr>
              <a:t>laborum</a:t>
            </a:r>
            <a:r>
              <a:rPr lang="en-US" sz="1325" dirty="0">
                <a:solidFill>
                  <a:schemeClr val="bg1"/>
                </a:solidFill>
              </a:rPr>
              <a:t>.</a:t>
            </a:r>
          </a:p>
        </p:txBody>
      </p:sp>
    </p:spTree>
    <p:extLst>
      <p:ext uri="{BB962C8B-B14F-4D97-AF65-F5344CB8AC3E}">
        <p14:creationId xmlns:p14="http://schemas.microsoft.com/office/powerpoint/2010/main" val="23456316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Our Portfolio</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16" name="Picture Placeholder 15">
            <a:extLst>
              <a:ext uri="{FF2B5EF4-FFF2-40B4-BE49-F238E27FC236}">
                <a16:creationId xmlns:a16="http://schemas.microsoft.com/office/drawing/2014/main" id="{ACDD93B2-ABC5-481C-977C-6B45C8C062AB}"/>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12559" r="12559"/>
          <a:stretch>
            <a:fillRect/>
          </a:stretch>
        </p:blipFill>
        <p:spPr/>
      </p:pic>
      <p:pic>
        <p:nvPicPr>
          <p:cNvPr id="18" name="Picture Placeholder 17">
            <a:extLst>
              <a:ext uri="{FF2B5EF4-FFF2-40B4-BE49-F238E27FC236}">
                <a16:creationId xmlns:a16="http://schemas.microsoft.com/office/drawing/2014/main" id="{84A46D45-6E94-4D03-8050-B537B61E8A47}"/>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2530" r="12530"/>
          <a:stretch>
            <a:fillRect/>
          </a:stretch>
        </p:blipFill>
        <p:spPr/>
      </p:pic>
      <p:pic>
        <p:nvPicPr>
          <p:cNvPr id="20" name="Picture Placeholder 19">
            <a:extLst>
              <a:ext uri="{FF2B5EF4-FFF2-40B4-BE49-F238E27FC236}">
                <a16:creationId xmlns:a16="http://schemas.microsoft.com/office/drawing/2014/main" id="{4D95D238-E39A-4795-8104-420AA2DC9742}"/>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t="20348" b="20348"/>
          <a:stretch>
            <a:fillRect/>
          </a:stretch>
        </p:blipFill>
        <p:spPr/>
      </p:pic>
      <p:pic>
        <p:nvPicPr>
          <p:cNvPr id="22" name="Picture Placeholder 21">
            <a:extLst>
              <a:ext uri="{FF2B5EF4-FFF2-40B4-BE49-F238E27FC236}">
                <a16:creationId xmlns:a16="http://schemas.microsoft.com/office/drawing/2014/main" id="{31A5E0FE-29B4-48DD-B649-41E5CE4E9DF6}"/>
              </a:ext>
            </a:extLst>
          </p:cNvPr>
          <p:cNvPicPr>
            <a:picLocks noGrp="1" noChangeAspect="1"/>
          </p:cNvPicPr>
          <p:nvPr>
            <p:ph type="pic" sz="quarter" idx="23"/>
          </p:nvPr>
        </p:nvPicPr>
        <p:blipFill>
          <a:blip r:embed="rId5" cstate="print">
            <a:extLst>
              <a:ext uri="{28A0092B-C50C-407E-A947-70E740481C1C}">
                <a14:useLocalDpi xmlns:a14="http://schemas.microsoft.com/office/drawing/2010/main" val="0"/>
              </a:ext>
            </a:extLst>
          </a:blip>
          <a:srcRect l="5106" r="5106"/>
          <a:stretch>
            <a:fillRect/>
          </a:stretch>
        </p:blipFill>
        <p:spPr/>
      </p:pic>
      <p:pic>
        <p:nvPicPr>
          <p:cNvPr id="32" name="Picture Placeholder 31">
            <a:extLst>
              <a:ext uri="{FF2B5EF4-FFF2-40B4-BE49-F238E27FC236}">
                <a16:creationId xmlns:a16="http://schemas.microsoft.com/office/drawing/2014/main" id="{10E4DBE0-6C2D-48E7-84AC-67CD15C309CA}"/>
              </a:ext>
            </a:extLst>
          </p:cNvPr>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l="12200" r="12200"/>
          <a:stretch>
            <a:fillRect/>
          </a:stretch>
        </p:blipFill>
        <p:spPr/>
      </p:pic>
      <p:pic>
        <p:nvPicPr>
          <p:cNvPr id="26" name="Picture Placeholder 25">
            <a:extLst>
              <a:ext uri="{FF2B5EF4-FFF2-40B4-BE49-F238E27FC236}">
                <a16:creationId xmlns:a16="http://schemas.microsoft.com/office/drawing/2014/main" id="{7116304B-428F-441E-8708-5E4A4DEA01D3}"/>
              </a:ext>
            </a:extLst>
          </p:cNvP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t="20064" b="20064"/>
          <a:stretch>
            <a:fillRect/>
          </a:stretch>
        </p:blipFill>
        <p:spPr/>
      </p:pic>
      <p:pic>
        <p:nvPicPr>
          <p:cNvPr id="24" name="Picture Placeholder 23">
            <a:extLst>
              <a:ext uri="{FF2B5EF4-FFF2-40B4-BE49-F238E27FC236}">
                <a16:creationId xmlns:a16="http://schemas.microsoft.com/office/drawing/2014/main" id="{51CBDDD7-0FE2-40B3-A3DA-D0E3F8893B4B}"/>
              </a:ext>
            </a:extLst>
          </p:cNvPr>
          <p:cNvPicPr>
            <a:picLocks noGrp="1" noChangeAspect="1"/>
          </p:cNvPicPr>
          <p:nvPr>
            <p:ph type="pic" sz="quarter" idx="28"/>
          </p:nvPr>
        </p:nvPicPr>
        <p:blipFill>
          <a:blip r:embed="rId8">
            <a:extLst>
              <a:ext uri="{28A0092B-C50C-407E-A947-70E740481C1C}">
                <a14:useLocalDpi xmlns:a14="http://schemas.microsoft.com/office/drawing/2010/main" val="0"/>
              </a:ext>
            </a:extLst>
          </a:blip>
          <a:srcRect l="12200" r="12200"/>
          <a:stretch>
            <a:fillRect/>
          </a:stretch>
        </p:blipFill>
        <p:spPr/>
      </p:pic>
      <p:sp>
        <p:nvSpPr>
          <p:cNvPr id="13" name="Rectangle 12"/>
          <p:cNvSpPr/>
          <p:nvPr/>
        </p:nvSpPr>
        <p:spPr>
          <a:xfrm>
            <a:off x="2905632" y="3891374"/>
            <a:ext cx="4222792" cy="182301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3"/>
          </a:p>
        </p:txBody>
      </p:sp>
      <p:sp>
        <p:nvSpPr>
          <p:cNvPr id="14" name="Rectangle 13"/>
          <p:cNvSpPr/>
          <p:nvPr/>
        </p:nvSpPr>
        <p:spPr>
          <a:xfrm>
            <a:off x="7221524" y="1954035"/>
            <a:ext cx="2064845" cy="18423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3"/>
          </a:p>
        </p:txBody>
      </p:sp>
    </p:spTree>
    <p:extLst>
      <p:ext uri="{BB962C8B-B14F-4D97-AF65-F5344CB8AC3E}">
        <p14:creationId xmlns:p14="http://schemas.microsoft.com/office/powerpoint/2010/main" val="271196615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t>Your Title Goes Here</a:t>
            </a:r>
            <a:endParaRPr lang="en-US" dirty="0"/>
          </a:p>
        </p:txBody>
      </p:sp>
      <p:sp>
        <p:nvSpPr>
          <p:cNvPr id="5" name="Text Placeholder 4"/>
          <p:cNvSpPr>
            <a:spLocks noGrp="1"/>
          </p:cNvSpPr>
          <p:nvPr>
            <p:ph type="body" sz="quarter" idx="11"/>
          </p:nvPr>
        </p:nvSpPr>
        <p:spPr/>
        <p:txBody>
          <a:bodyPr/>
          <a:lstStyle/>
          <a:p>
            <a:r>
              <a:rPr lang="en-GB"/>
              <a:t>Your awesome subtitle goes here. Keep it Short &amp; Impactful.</a:t>
            </a:r>
            <a:endParaRPr lang="en-US" dirty="0"/>
          </a:p>
        </p:txBody>
      </p:sp>
      <p:pic>
        <p:nvPicPr>
          <p:cNvPr id="6" name="Picture Placeholder 5">
            <a:extLst>
              <a:ext uri="{FF2B5EF4-FFF2-40B4-BE49-F238E27FC236}">
                <a16:creationId xmlns:a16="http://schemas.microsoft.com/office/drawing/2014/main" id="{C174DBD6-5901-498C-942D-5620D610A2CC}"/>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7621" r="17621"/>
          <a:stretch/>
        </p:blipFill>
        <p:spPr/>
      </p:pic>
      <p:pic>
        <p:nvPicPr>
          <p:cNvPr id="8" name="Picture Placeholder 7">
            <a:extLst>
              <a:ext uri="{FF2B5EF4-FFF2-40B4-BE49-F238E27FC236}">
                <a16:creationId xmlns:a16="http://schemas.microsoft.com/office/drawing/2014/main" id="{281F7D51-8F09-47C0-8003-E37D8240D40E}"/>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3518" b="13518"/>
          <a:stretch>
            <a:fillRect/>
          </a:stretch>
        </p:blipFill>
        <p:spPr/>
      </p:pic>
      <p:pic>
        <p:nvPicPr>
          <p:cNvPr id="16" name="Picture Placeholder 15">
            <a:extLst>
              <a:ext uri="{FF2B5EF4-FFF2-40B4-BE49-F238E27FC236}">
                <a16:creationId xmlns:a16="http://schemas.microsoft.com/office/drawing/2014/main" id="{9047FC09-22DA-41F0-AB7C-36CEFD47E9BB}"/>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9460" r="19460"/>
          <a:stretch>
            <a:fillRect/>
          </a:stretch>
        </p:blipFill>
        <p:spPr/>
      </p:pic>
      <p:pic>
        <p:nvPicPr>
          <p:cNvPr id="22" name="Picture Placeholder 21">
            <a:extLst>
              <a:ext uri="{FF2B5EF4-FFF2-40B4-BE49-F238E27FC236}">
                <a16:creationId xmlns:a16="http://schemas.microsoft.com/office/drawing/2014/main" id="{BC6BCFEB-81EE-4076-964D-5D9B3335A170}"/>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23017" r="23017"/>
          <a:stretch>
            <a:fillRect/>
          </a:stretch>
        </p:blipFill>
        <p:spPr/>
      </p:pic>
      <p:sp>
        <p:nvSpPr>
          <p:cNvPr id="11" name="Rectangle 10">
            <a:extLst>
              <a:ext uri="{FF2B5EF4-FFF2-40B4-BE49-F238E27FC236}">
                <a16:creationId xmlns:a16="http://schemas.microsoft.com/office/drawing/2014/main" id="{29A809E1-BA9F-4F0C-ADF0-31C280952C1A}"/>
              </a:ext>
            </a:extLst>
          </p:cNvPr>
          <p:cNvSpPr/>
          <p:nvPr/>
        </p:nvSpPr>
        <p:spPr>
          <a:xfrm>
            <a:off x="4985440" y="1815206"/>
            <a:ext cx="6347600" cy="1711815"/>
          </a:xfrm>
          <a:prstGeom prst="rect">
            <a:avLst/>
          </a:prstGeom>
        </p:spPr>
        <p:txBody>
          <a:bodyPr wrap="square">
            <a:spAutoFit/>
          </a:bodyPr>
          <a:lstStyle/>
          <a:p>
            <a:pPr algn="just">
              <a:lnSpc>
                <a:spcPct val="150000"/>
              </a:lnSpc>
            </a:pPr>
            <a:r>
              <a:rPr lang="en-US" sz="1193" dirty="0">
                <a:solidFill>
                  <a:schemeClr val="bg1">
                    <a:lumMod val="50000"/>
                  </a:schemeClr>
                </a:solidFill>
              </a:rPr>
              <a:t>Lorem ipsum dolor sit </a:t>
            </a:r>
            <a:r>
              <a:rPr lang="en-US" sz="1193" dirty="0" err="1">
                <a:solidFill>
                  <a:schemeClr val="bg1">
                    <a:lumMod val="50000"/>
                  </a:schemeClr>
                </a:solidFill>
              </a:rPr>
              <a:t>amet</a:t>
            </a:r>
            <a:r>
              <a:rPr lang="en-US" sz="1193" dirty="0">
                <a:solidFill>
                  <a:schemeClr val="bg1">
                    <a:lumMod val="50000"/>
                  </a:schemeClr>
                </a:solidFill>
              </a:rPr>
              <a:t>, </a:t>
            </a:r>
            <a:r>
              <a:rPr lang="en-US" sz="1193" dirty="0" err="1">
                <a:solidFill>
                  <a:schemeClr val="bg1">
                    <a:lumMod val="50000"/>
                  </a:schemeClr>
                </a:solidFill>
              </a:rPr>
              <a:t>consectetur</a:t>
            </a:r>
            <a:r>
              <a:rPr lang="en-US" sz="1193" dirty="0">
                <a:solidFill>
                  <a:schemeClr val="bg1">
                    <a:lumMod val="50000"/>
                  </a:schemeClr>
                </a:solidFill>
              </a:rPr>
              <a:t> </a:t>
            </a:r>
            <a:r>
              <a:rPr lang="en-US" sz="1193" dirty="0" err="1">
                <a:solidFill>
                  <a:schemeClr val="bg1">
                    <a:lumMod val="50000"/>
                  </a:schemeClr>
                </a:solidFill>
              </a:rPr>
              <a:t>adipiscing</a:t>
            </a:r>
            <a:r>
              <a:rPr lang="en-US" sz="1193" dirty="0">
                <a:solidFill>
                  <a:schemeClr val="bg1">
                    <a:lumMod val="50000"/>
                  </a:schemeClr>
                </a:solidFill>
              </a:rPr>
              <a:t> </a:t>
            </a:r>
            <a:r>
              <a:rPr lang="en-US" sz="1193" dirty="0" err="1">
                <a:solidFill>
                  <a:schemeClr val="bg1">
                    <a:lumMod val="50000"/>
                  </a:schemeClr>
                </a:solidFill>
              </a:rPr>
              <a:t>elit</a:t>
            </a:r>
            <a:r>
              <a:rPr lang="en-US" sz="1193" dirty="0">
                <a:solidFill>
                  <a:schemeClr val="bg1">
                    <a:lumMod val="50000"/>
                  </a:schemeClr>
                </a:solidFill>
              </a:rPr>
              <a:t>, sed do </a:t>
            </a:r>
            <a:r>
              <a:rPr lang="en-US" sz="1193" dirty="0" err="1">
                <a:solidFill>
                  <a:schemeClr val="bg1">
                    <a:lumMod val="50000"/>
                  </a:schemeClr>
                </a:solidFill>
              </a:rPr>
              <a:t>eiusmod</a:t>
            </a:r>
            <a:r>
              <a:rPr lang="en-US" sz="1193" dirty="0">
                <a:solidFill>
                  <a:schemeClr val="bg1">
                    <a:lumMod val="50000"/>
                  </a:schemeClr>
                </a:solidFill>
              </a:rPr>
              <a:t> </a:t>
            </a:r>
            <a:r>
              <a:rPr lang="en-US" sz="1193" dirty="0" err="1">
                <a:solidFill>
                  <a:schemeClr val="bg1">
                    <a:lumMod val="50000"/>
                  </a:schemeClr>
                </a:solidFill>
              </a:rPr>
              <a:t>tempor</a:t>
            </a:r>
            <a:r>
              <a:rPr lang="en-US" sz="1193" dirty="0">
                <a:solidFill>
                  <a:schemeClr val="bg1">
                    <a:lumMod val="50000"/>
                  </a:schemeClr>
                </a:solidFill>
              </a:rPr>
              <a:t> </a:t>
            </a:r>
            <a:r>
              <a:rPr lang="en-US" sz="1193" dirty="0" err="1">
                <a:solidFill>
                  <a:schemeClr val="bg1">
                    <a:lumMod val="50000"/>
                  </a:schemeClr>
                </a:solidFill>
              </a:rPr>
              <a:t>incididunt</a:t>
            </a:r>
            <a:r>
              <a:rPr lang="en-US" sz="1193" dirty="0">
                <a:solidFill>
                  <a:schemeClr val="bg1">
                    <a:lumMod val="50000"/>
                  </a:schemeClr>
                </a:solidFill>
              </a:rPr>
              <a:t> </a:t>
            </a:r>
            <a:r>
              <a:rPr lang="en-US" sz="1193" dirty="0" err="1">
                <a:solidFill>
                  <a:schemeClr val="bg1">
                    <a:lumMod val="50000"/>
                  </a:schemeClr>
                </a:solidFill>
              </a:rPr>
              <a:t>ut</a:t>
            </a:r>
            <a:r>
              <a:rPr lang="en-US" sz="1193" dirty="0">
                <a:solidFill>
                  <a:schemeClr val="bg1">
                    <a:lumMod val="50000"/>
                  </a:schemeClr>
                </a:solidFill>
              </a:rPr>
              <a:t> </a:t>
            </a:r>
            <a:r>
              <a:rPr lang="en-US" sz="1193" dirty="0" err="1">
                <a:solidFill>
                  <a:schemeClr val="bg1">
                    <a:lumMod val="50000"/>
                  </a:schemeClr>
                </a:solidFill>
              </a:rPr>
              <a:t>labore</a:t>
            </a:r>
            <a:r>
              <a:rPr lang="en-US" sz="1193" dirty="0">
                <a:solidFill>
                  <a:schemeClr val="bg1">
                    <a:lumMod val="50000"/>
                  </a:schemeClr>
                </a:solidFill>
              </a:rPr>
              <a:t> et dolore magna </a:t>
            </a:r>
            <a:r>
              <a:rPr lang="en-US" sz="1193" dirty="0" err="1">
                <a:solidFill>
                  <a:schemeClr val="bg1">
                    <a:lumMod val="50000"/>
                  </a:schemeClr>
                </a:solidFill>
              </a:rPr>
              <a:t>aliqua</a:t>
            </a:r>
            <a:r>
              <a:rPr lang="en-US" sz="1193" dirty="0">
                <a:solidFill>
                  <a:schemeClr val="bg1">
                    <a:lumMod val="50000"/>
                  </a:schemeClr>
                </a:solidFill>
              </a:rPr>
              <a:t>. Ut </a:t>
            </a:r>
            <a:r>
              <a:rPr lang="en-US" sz="1193" dirty="0" err="1">
                <a:solidFill>
                  <a:schemeClr val="bg1">
                    <a:lumMod val="50000"/>
                  </a:schemeClr>
                </a:solidFill>
              </a:rPr>
              <a:t>enim</a:t>
            </a:r>
            <a:r>
              <a:rPr lang="en-US" sz="1193" dirty="0">
                <a:solidFill>
                  <a:schemeClr val="bg1">
                    <a:lumMod val="50000"/>
                  </a:schemeClr>
                </a:solidFill>
              </a:rPr>
              <a:t> ad minim </a:t>
            </a:r>
            <a:r>
              <a:rPr lang="en-US" sz="1193" dirty="0" err="1">
                <a:solidFill>
                  <a:schemeClr val="bg1">
                    <a:lumMod val="50000"/>
                  </a:schemeClr>
                </a:solidFill>
              </a:rPr>
              <a:t>veniam</a:t>
            </a:r>
            <a:r>
              <a:rPr lang="en-US" sz="1193" dirty="0">
                <a:solidFill>
                  <a:schemeClr val="bg1">
                    <a:lumMod val="50000"/>
                  </a:schemeClr>
                </a:solidFill>
              </a:rPr>
              <a:t>, </a:t>
            </a:r>
            <a:r>
              <a:rPr lang="en-US" sz="1193" dirty="0" err="1">
                <a:solidFill>
                  <a:schemeClr val="bg1">
                    <a:lumMod val="50000"/>
                  </a:schemeClr>
                </a:solidFill>
              </a:rPr>
              <a:t>quis</a:t>
            </a:r>
            <a:r>
              <a:rPr lang="en-US" sz="1193" dirty="0">
                <a:solidFill>
                  <a:schemeClr val="bg1">
                    <a:lumMod val="50000"/>
                  </a:schemeClr>
                </a:solidFill>
              </a:rPr>
              <a:t> </a:t>
            </a:r>
            <a:r>
              <a:rPr lang="en-US" sz="1193" dirty="0" err="1">
                <a:solidFill>
                  <a:schemeClr val="bg1">
                    <a:lumMod val="50000"/>
                  </a:schemeClr>
                </a:solidFill>
              </a:rPr>
              <a:t>nostrud</a:t>
            </a:r>
            <a:r>
              <a:rPr lang="en-US" sz="1193" dirty="0">
                <a:solidFill>
                  <a:schemeClr val="bg1">
                    <a:lumMod val="50000"/>
                  </a:schemeClr>
                </a:solidFill>
              </a:rPr>
              <a:t> exercitation </a:t>
            </a:r>
            <a:r>
              <a:rPr lang="en-US" sz="1193" dirty="0" err="1">
                <a:solidFill>
                  <a:schemeClr val="bg1">
                    <a:lumMod val="50000"/>
                  </a:schemeClr>
                </a:solidFill>
              </a:rPr>
              <a:t>ullamco</a:t>
            </a:r>
            <a:r>
              <a:rPr lang="en-US" sz="1193" dirty="0">
                <a:solidFill>
                  <a:schemeClr val="bg1">
                    <a:lumMod val="50000"/>
                  </a:schemeClr>
                </a:solidFill>
              </a:rPr>
              <a:t> </a:t>
            </a:r>
            <a:r>
              <a:rPr lang="en-US" sz="1193" dirty="0" err="1">
                <a:solidFill>
                  <a:schemeClr val="bg1">
                    <a:lumMod val="50000"/>
                  </a:schemeClr>
                </a:solidFill>
              </a:rPr>
              <a:t>laboris</a:t>
            </a:r>
            <a:r>
              <a:rPr lang="en-US" sz="1193" dirty="0">
                <a:solidFill>
                  <a:schemeClr val="bg1">
                    <a:lumMod val="50000"/>
                  </a:schemeClr>
                </a:solidFill>
              </a:rPr>
              <a:t> nisi </a:t>
            </a:r>
            <a:r>
              <a:rPr lang="en-US" sz="1193" dirty="0" err="1">
                <a:solidFill>
                  <a:schemeClr val="bg1">
                    <a:lumMod val="50000"/>
                  </a:schemeClr>
                </a:solidFill>
              </a:rPr>
              <a:t>ut</a:t>
            </a:r>
            <a:r>
              <a:rPr lang="en-US" sz="1193" dirty="0">
                <a:solidFill>
                  <a:schemeClr val="bg1">
                    <a:lumMod val="50000"/>
                  </a:schemeClr>
                </a:solidFill>
              </a:rPr>
              <a:t> </a:t>
            </a:r>
            <a:r>
              <a:rPr lang="en-US" sz="1193" dirty="0" err="1">
                <a:solidFill>
                  <a:schemeClr val="bg1">
                    <a:lumMod val="50000"/>
                  </a:schemeClr>
                </a:solidFill>
              </a:rPr>
              <a:t>aliquip</a:t>
            </a:r>
            <a:r>
              <a:rPr lang="en-US" sz="1193" dirty="0">
                <a:solidFill>
                  <a:schemeClr val="bg1">
                    <a:lumMod val="50000"/>
                  </a:schemeClr>
                </a:solidFill>
              </a:rPr>
              <a:t> ex </a:t>
            </a:r>
            <a:r>
              <a:rPr lang="en-US" sz="1193" dirty="0" err="1">
                <a:solidFill>
                  <a:schemeClr val="bg1">
                    <a:lumMod val="50000"/>
                  </a:schemeClr>
                </a:solidFill>
              </a:rPr>
              <a:t>ea</a:t>
            </a:r>
            <a:r>
              <a:rPr lang="en-US" sz="1193" dirty="0">
                <a:solidFill>
                  <a:schemeClr val="bg1">
                    <a:lumMod val="50000"/>
                  </a:schemeClr>
                </a:solidFill>
              </a:rPr>
              <a:t> </a:t>
            </a:r>
            <a:r>
              <a:rPr lang="en-US" sz="1193" dirty="0" err="1">
                <a:solidFill>
                  <a:schemeClr val="bg1">
                    <a:lumMod val="50000"/>
                  </a:schemeClr>
                </a:solidFill>
              </a:rPr>
              <a:t>commodo</a:t>
            </a:r>
            <a:r>
              <a:rPr lang="en-US" sz="1193" dirty="0">
                <a:solidFill>
                  <a:schemeClr val="bg1">
                    <a:lumMod val="50000"/>
                  </a:schemeClr>
                </a:solidFill>
              </a:rPr>
              <a:t> </a:t>
            </a:r>
            <a:r>
              <a:rPr lang="en-US" sz="1193" dirty="0" err="1">
                <a:solidFill>
                  <a:schemeClr val="bg1">
                    <a:lumMod val="50000"/>
                  </a:schemeClr>
                </a:solidFill>
              </a:rPr>
              <a:t>consequat</a:t>
            </a:r>
            <a:r>
              <a:rPr lang="en-US" sz="1193" dirty="0">
                <a:solidFill>
                  <a:schemeClr val="bg1">
                    <a:lumMod val="50000"/>
                  </a:schemeClr>
                </a:solidFill>
              </a:rPr>
              <a:t>. Duis </a:t>
            </a:r>
            <a:r>
              <a:rPr lang="en-US" sz="1193" dirty="0" err="1">
                <a:solidFill>
                  <a:schemeClr val="bg1">
                    <a:lumMod val="50000"/>
                  </a:schemeClr>
                </a:solidFill>
              </a:rPr>
              <a:t>aute</a:t>
            </a:r>
            <a:r>
              <a:rPr lang="en-US" sz="1193" dirty="0">
                <a:solidFill>
                  <a:schemeClr val="bg1">
                    <a:lumMod val="50000"/>
                  </a:schemeClr>
                </a:solidFill>
              </a:rPr>
              <a:t> </a:t>
            </a:r>
            <a:r>
              <a:rPr lang="en-US" sz="1193" dirty="0" err="1">
                <a:solidFill>
                  <a:schemeClr val="bg1">
                    <a:lumMod val="50000"/>
                  </a:schemeClr>
                </a:solidFill>
              </a:rPr>
              <a:t>irure</a:t>
            </a:r>
            <a:r>
              <a:rPr lang="en-US" sz="1193" dirty="0">
                <a:solidFill>
                  <a:schemeClr val="bg1">
                    <a:lumMod val="50000"/>
                  </a:schemeClr>
                </a:solidFill>
              </a:rPr>
              <a:t> dolor in </a:t>
            </a:r>
            <a:r>
              <a:rPr lang="en-US" sz="1193" dirty="0" err="1">
                <a:solidFill>
                  <a:schemeClr val="bg1">
                    <a:lumMod val="50000"/>
                  </a:schemeClr>
                </a:solidFill>
              </a:rPr>
              <a:t>reprehenderit</a:t>
            </a:r>
            <a:r>
              <a:rPr lang="en-US" sz="1193" dirty="0">
                <a:solidFill>
                  <a:schemeClr val="bg1">
                    <a:lumMod val="50000"/>
                  </a:schemeClr>
                </a:solidFill>
              </a:rPr>
              <a:t> in </a:t>
            </a:r>
            <a:r>
              <a:rPr lang="en-US" sz="1193" dirty="0" err="1">
                <a:solidFill>
                  <a:schemeClr val="bg1">
                    <a:lumMod val="50000"/>
                  </a:schemeClr>
                </a:solidFill>
              </a:rPr>
              <a:t>voluptate</a:t>
            </a:r>
            <a:r>
              <a:rPr lang="en-US" sz="1193" dirty="0">
                <a:solidFill>
                  <a:schemeClr val="bg1">
                    <a:lumMod val="50000"/>
                  </a:schemeClr>
                </a:solidFill>
              </a:rPr>
              <a:t> </a:t>
            </a:r>
            <a:r>
              <a:rPr lang="en-US" sz="1193" dirty="0" err="1">
                <a:solidFill>
                  <a:schemeClr val="bg1">
                    <a:lumMod val="50000"/>
                  </a:schemeClr>
                </a:solidFill>
              </a:rPr>
              <a:t>velit</a:t>
            </a:r>
            <a:r>
              <a:rPr lang="en-US" sz="1193" dirty="0">
                <a:solidFill>
                  <a:schemeClr val="bg1">
                    <a:lumMod val="50000"/>
                  </a:schemeClr>
                </a:solidFill>
              </a:rPr>
              <a:t> </a:t>
            </a:r>
            <a:r>
              <a:rPr lang="en-US" sz="1193" dirty="0" err="1">
                <a:solidFill>
                  <a:schemeClr val="bg1">
                    <a:lumMod val="50000"/>
                  </a:schemeClr>
                </a:solidFill>
              </a:rPr>
              <a:t>esse</a:t>
            </a:r>
            <a:r>
              <a:rPr lang="en-US" sz="1193" dirty="0">
                <a:solidFill>
                  <a:schemeClr val="bg1">
                    <a:lumMod val="50000"/>
                  </a:schemeClr>
                </a:solidFill>
              </a:rPr>
              <a:t> </a:t>
            </a:r>
            <a:r>
              <a:rPr lang="en-US" sz="1193" dirty="0" err="1">
                <a:solidFill>
                  <a:schemeClr val="bg1">
                    <a:lumMod val="50000"/>
                  </a:schemeClr>
                </a:solidFill>
              </a:rPr>
              <a:t>cillum</a:t>
            </a:r>
            <a:r>
              <a:rPr lang="en-US" sz="1193" dirty="0">
                <a:solidFill>
                  <a:schemeClr val="bg1">
                    <a:lumMod val="50000"/>
                  </a:schemeClr>
                </a:solidFill>
              </a:rPr>
              <a:t> dolore </a:t>
            </a:r>
            <a:r>
              <a:rPr lang="en-US" sz="1193" dirty="0" err="1">
                <a:solidFill>
                  <a:schemeClr val="bg1">
                    <a:lumMod val="50000"/>
                  </a:schemeClr>
                </a:solidFill>
              </a:rPr>
              <a:t>eu</a:t>
            </a:r>
            <a:r>
              <a:rPr lang="en-US" sz="1193" dirty="0">
                <a:solidFill>
                  <a:schemeClr val="bg1">
                    <a:lumMod val="50000"/>
                  </a:schemeClr>
                </a:solidFill>
              </a:rPr>
              <a:t> </a:t>
            </a:r>
            <a:r>
              <a:rPr lang="en-US" sz="1193" dirty="0" err="1">
                <a:solidFill>
                  <a:schemeClr val="bg1">
                    <a:lumMod val="50000"/>
                  </a:schemeClr>
                </a:solidFill>
              </a:rPr>
              <a:t>fugiat</a:t>
            </a:r>
            <a:r>
              <a:rPr lang="en-US" sz="1193" dirty="0">
                <a:solidFill>
                  <a:schemeClr val="bg1">
                    <a:lumMod val="50000"/>
                  </a:schemeClr>
                </a:solidFill>
              </a:rPr>
              <a:t> </a:t>
            </a:r>
            <a:r>
              <a:rPr lang="en-US" sz="1193" dirty="0" err="1">
                <a:solidFill>
                  <a:schemeClr val="bg1">
                    <a:lumMod val="50000"/>
                  </a:schemeClr>
                </a:solidFill>
              </a:rPr>
              <a:t>nulla</a:t>
            </a:r>
            <a:r>
              <a:rPr lang="en-US" sz="1193" dirty="0">
                <a:solidFill>
                  <a:schemeClr val="bg1">
                    <a:lumMod val="50000"/>
                  </a:schemeClr>
                </a:solidFill>
              </a:rPr>
              <a:t> </a:t>
            </a:r>
            <a:r>
              <a:rPr lang="en-US" sz="1193" dirty="0" err="1">
                <a:solidFill>
                  <a:schemeClr val="bg1">
                    <a:lumMod val="50000"/>
                  </a:schemeClr>
                </a:solidFill>
              </a:rPr>
              <a:t>pariatur</a:t>
            </a:r>
            <a:r>
              <a:rPr lang="en-US" sz="1193" dirty="0">
                <a:solidFill>
                  <a:schemeClr val="bg1">
                    <a:lumMod val="50000"/>
                  </a:schemeClr>
                </a:solidFill>
              </a:rPr>
              <a:t>. </a:t>
            </a:r>
            <a:r>
              <a:rPr lang="en-US" sz="1193" dirty="0" err="1">
                <a:solidFill>
                  <a:schemeClr val="bg1">
                    <a:lumMod val="50000"/>
                  </a:schemeClr>
                </a:solidFill>
              </a:rPr>
              <a:t>Excepteur</a:t>
            </a:r>
            <a:r>
              <a:rPr lang="en-US" sz="1193" dirty="0">
                <a:solidFill>
                  <a:schemeClr val="bg1">
                    <a:lumMod val="50000"/>
                  </a:schemeClr>
                </a:solidFill>
              </a:rPr>
              <a:t> </a:t>
            </a:r>
            <a:r>
              <a:rPr lang="en-US" sz="1193" dirty="0" err="1">
                <a:solidFill>
                  <a:schemeClr val="bg1">
                    <a:lumMod val="50000"/>
                  </a:schemeClr>
                </a:solidFill>
              </a:rPr>
              <a:t>sint</a:t>
            </a:r>
            <a:r>
              <a:rPr lang="en-US" sz="1193" dirty="0">
                <a:solidFill>
                  <a:schemeClr val="bg1">
                    <a:lumMod val="50000"/>
                  </a:schemeClr>
                </a:solidFill>
              </a:rPr>
              <a:t> </a:t>
            </a:r>
            <a:r>
              <a:rPr lang="en-US" sz="1193" dirty="0" err="1">
                <a:solidFill>
                  <a:schemeClr val="bg1">
                    <a:lumMod val="50000"/>
                  </a:schemeClr>
                </a:solidFill>
              </a:rPr>
              <a:t>occaecat</a:t>
            </a:r>
            <a:r>
              <a:rPr lang="en-US" sz="1193" dirty="0">
                <a:solidFill>
                  <a:schemeClr val="bg1">
                    <a:lumMod val="50000"/>
                  </a:schemeClr>
                </a:solidFill>
              </a:rPr>
              <a:t> </a:t>
            </a:r>
            <a:r>
              <a:rPr lang="en-US" sz="1193" dirty="0" err="1">
                <a:solidFill>
                  <a:schemeClr val="bg1">
                    <a:lumMod val="50000"/>
                  </a:schemeClr>
                </a:solidFill>
              </a:rPr>
              <a:t>cupidatat</a:t>
            </a:r>
            <a:r>
              <a:rPr lang="en-US" sz="1193" dirty="0">
                <a:solidFill>
                  <a:schemeClr val="bg1">
                    <a:lumMod val="50000"/>
                  </a:schemeClr>
                </a:solidFill>
              </a:rPr>
              <a:t> non </a:t>
            </a:r>
            <a:r>
              <a:rPr lang="en-US" sz="1193" dirty="0" err="1">
                <a:solidFill>
                  <a:schemeClr val="bg1">
                    <a:lumMod val="50000"/>
                  </a:schemeClr>
                </a:solidFill>
              </a:rPr>
              <a:t>proident</a:t>
            </a:r>
            <a:r>
              <a:rPr lang="en-US" sz="1193" dirty="0">
                <a:solidFill>
                  <a:schemeClr val="bg1">
                    <a:lumMod val="50000"/>
                  </a:schemeClr>
                </a:solidFill>
              </a:rPr>
              <a:t>, sunt in culpa qui </a:t>
            </a:r>
            <a:r>
              <a:rPr lang="en-US" sz="1193" dirty="0" err="1">
                <a:solidFill>
                  <a:schemeClr val="bg1">
                    <a:lumMod val="50000"/>
                  </a:schemeClr>
                </a:solidFill>
              </a:rPr>
              <a:t>officia</a:t>
            </a:r>
            <a:r>
              <a:rPr lang="en-US" sz="1193" dirty="0">
                <a:solidFill>
                  <a:schemeClr val="bg1">
                    <a:lumMod val="50000"/>
                  </a:schemeClr>
                </a:solidFill>
              </a:rPr>
              <a:t> </a:t>
            </a:r>
            <a:r>
              <a:rPr lang="en-US" sz="1193" dirty="0" err="1">
                <a:solidFill>
                  <a:schemeClr val="bg1">
                    <a:lumMod val="50000"/>
                  </a:schemeClr>
                </a:solidFill>
              </a:rPr>
              <a:t>deserunt</a:t>
            </a:r>
            <a:r>
              <a:rPr lang="en-US" sz="1193" dirty="0">
                <a:solidFill>
                  <a:schemeClr val="bg1">
                    <a:lumMod val="50000"/>
                  </a:schemeClr>
                </a:solidFill>
              </a:rPr>
              <a:t> </a:t>
            </a:r>
            <a:r>
              <a:rPr lang="en-US" sz="1193" dirty="0" err="1">
                <a:solidFill>
                  <a:schemeClr val="bg1">
                    <a:lumMod val="50000"/>
                  </a:schemeClr>
                </a:solidFill>
              </a:rPr>
              <a:t>mollit</a:t>
            </a:r>
            <a:r>
              <a:rPr lang="en-US" sz="1193" dirty="0">
                <a:solidFill>
                  <a:schemeClr val="bg1">
                    <a:lumMod val="50000"/>
                  </a:schemeClr>
                </a:solidFill>
              </a:rPr>
              <a:t> </a:t>
            </a:r>
            <a:r>
              <a:rPr lang="en-US" sz="1193" dirty="0" err="1">
                <a:solidFill>
                  <a:schemeClr val="bg1">
                    <a:lumMod val="50000"/>
                  </a:schemeClr>
                </a:solidFill>
              </a:rPr>
              <a:t>anim</a:t>
            </a:r>
            <a:r>
              <a:rPr lang="en-US" sz="1193" dirty="0">
                <a:solidFill>
                  <a:schemeClr val="bg1">
                    <a:lumMod val="50000"/>
                  </a:schemeClr>
                </a:solidFill>
              </a:rPr>
              <a:t> id </a:t>
            </a:r>
            <a:r>
              <a:rPr lang="en-US" sz="1193" dirty="0" err="1">
                <a:solidFill>
                  <a:schemeClr val="bg1">
                    <a:lumMod val="50000"/>
                  </a:schemeClr>
                </a:solidFill>
              </a:rPr>
              <a:t>est</a:t>
            </a:r>
            <a:r>
              <a:rPr lang="en-US" sz="1193" dirty="0">
                <a:solidFill>
                  <a:schemeClr val="bg1">
                    <a:lumMod val="50000"/>
                  </a:schemeClr>
                </a:solidFill>
              </a:rPr>
              <a:t> </a:t>
            </a:r>
            <a:r>
              <a:rPr lang="en-US" sz="1193" dirty="0" err="1">
                <a:solidFill>
                  <a:schemeClr val="bg1">
                    <a:lumMod val="50000"/>
                  </a:schemeClr>
                </a:solidFill>
              </a:rPr>
              <a:t>laborum</a:t>
            </a:r>
            <a:r>
              <a:rPr lang="en-US" sz="1193" dirty="0">
                <a:solidFill>
                  <a:schemeClr val="bg1">
                    <a:lumMod val="50000"/>
                  </a:schemeClr>
                </a:solidFill>
              </a:rPr>
              <a:t>.</a:t>
            </a:r>
          </a:p>
        </p:txBody>
      </p:sp>
    </p:spTree>
    <p:extLst>
      <p:ext uri="{BB962C8B-B14F-4D97-AF65-F5344CB8AC3E}">
        <p14:creationId xmlns:p14="http://schemas.microsoft.com/office/powerpoint/2010/main" val="382063578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Text Slide</a:t>
            </a:r>
            <a:endParaRPr lang="en-US" dirty="0"/>
          </a:p>
        </p:txBody>
      </p:sp>
      <p:sp>
        <p:nvSpPr>
          <p:cNvPr id="5" name="Text Placeholder 4"/>
          <p:cNvSpPr>
            <a:spLocks noGrp="1"/>
          </p:cNvSpPr>
          <p:nvPr>
            <p:ph type="body" sz="quarter" idx="11"/>
          </p:nvPr>
        </p:nvSpPr>
        <p:spPr/>
        <p:txBody>
          <a:bodyPr/>
          <a:lstStyle/>
          <a:p>
            <a:r>
              <a:rPr lang="en-GB"/>
              <a:t>Your awesome subtitle goes here. Keep it Short &amp; Impactful.</a:t>
            </a:r>
            <a:endParaRPr lang="en-US" dirty="0"/>
          </a:p>
        </p:txBody>
      </p:sp>
      <p:sp>
        <p:nvSpPr>
          <p:cNvPr id="6" name="TextBox 5"/>
          <p:cNvSpPr txBox="1"/>
          <p:nvPr/>
        </p:nvSpPr>
        <p:spPr>
          <a:xfrm>
            <a:off x="747686" y="1312072"/>
            <a:ext cx="10696629" cy="5545928"/>
          </a:xfrm>
          <a:prstGeom prst="rect">
            <a:avLst/>
          </a:prstGeom>
          <a:noFill/>
        </p:spPr>
        <p:txBody>
          <a:bodyPr wrap="square" lIns="161501" tIns="80750" rIns="254333" bIns="63584" numCol="1" spcCol="959784">
            <a:noAutofit/>
          </a:bodyPr>
          <a:lstStyle/>
          <a:p>
            <a:pPr algn="just">
              <a:lnSpc>
                <a:spcPct val="200000"/>
              </a:lnSpc>
              <a:defRPr/>
            </a:pPr>
            <a:r>
              <a:rPr lang="en-US" sz="1060" b="1" dirty="0">
                <a:solidFill>
                  <a:schemeClr val="bg1">
                    <a:lumMod val="50000"/>
                  </a:schemeClr>
                </a:solidFill>
                <a:latin typeface="+mj-lt"/>
                <a:cs typeface="Lato Regular"/>
              </a:rPr>
              <a:t>Lorem ipsum dolor </a:t>
            </a:r>
            <a:r>
              <a:rPr lang="en-US" sz="1060" dirty="0">
                <a:solidFill>
                  <a:schemeClr val="bg1">
                    <a:lumMod val="50000"/>
                  </a:schemeClr>
                </a:solidFill>
                <a:latin typeface="+mj-lt"/>
                <a:cs typeface="Lato Light"/>
              </a:rPr>
              <a:t>sit amet, consectetur adipiscing elit. Sed finibus tellus varius massa sagittis scelerisque. Etiam eu imperdiet felis. In hac habitasse platea dictumst. Ut bibendum venenatis lectus ac tempus. Aenean ac viverra neque. Maecenas ullamcorper turpis sed tellus vestibulum bibendum quam dictum venenatis ut ac diam. Aliquam interdum gravida molestie. Nulla tincidunt, elit sed placerat hendrerit, diam massa porttitor dolor, ac volutpat ante lacus sed quam. </a:t>
            </a:r>
          </a:p>
          <a:p>
            <a:pPr algn="just">
              <a:lnSpc>
                <a:spcPct val="200000"/>
              </a:lnSpc>
              <a:defRPr/>
            </a:pPr>
            <a:r>
              <a:rPr lang="en-US" sz="1060" b="1" dirty="0">
                <a:solidFill>
                  <a:schemeClr val="bg1">
                    <a:lumMod val="50000"/>
                  </a:schemeClr>
                </a:solidFill>
                <a:latin typeface="+mj-lt"/>
                <a:cs typeface="Lato Regular"/>
              </a:rPr>
              <a:t>Aliquam et ante nunc </a:t>
            </a:r>
            <a:r>
              <a:rPr lang="en-US" sz="1060" dirty="0" err="1">
                <a:solidFill>
                  <a:schemeClr val="bg1">
                    <a:lumMod val="50000"/>
                  </a:schemeClr>
                </a:solidFill>
                <a:latin typeface="+mj-lt"/>
                <a:cs typeface="Lato Light"/>
              </a:rPr>
              <a:t>fusce</a:t>
            </a:r>
            <a:r>
              <a:rPr lang="en-US" sz="1060" dirty="0">
                <a:solidFill>
                  <a:schemeClr val="bg1">
                    <a:lumMod val="50000"/>
                  </a:schemeClr>
                </a:solidFill>
                <a:latin typeface="+mj-lt"/>
                <a:cs typeface="Lato Light"/>
              </a:rPr>
              <a:t> tincidunt eget ligula vitae hendrerit. Phasellus id ligula ut enim elementum bibendum eget eget magna. Fusce in magna diam. Cras dictum suscipit mauris, convallis vehicula ex dapibus id. Aliquam neque mauris, faucibus eget vulputate a, viverra et diam. Maecenas facilisis facilisis odio id varius. Etiam congue egestas orci at bibendum. </a:t>
            </a:r>
          </a:p>
          <a:p>
            <a:pPr algn="just">
              <a:lnSpc>
                <a:spcPct val="200000"/>
              </a:lnSpc>
              <a:defRPr/>
            </a:pPr>
            <a:r>
              <a:rPr lang="en-US" sz="1060" dirty="0">
                <a:solidFill>
                  <a:schemeClr val="bg1">
                    <a:lumMod val="50000"/>
                  </a:schemeClr>
                </a:solidFill>
                <a:latin typeface="+mj-lt"/>
                <a:cs typeface="Lato Light"/>
              </a:rPr>
              <a:t>Donec eget viverra nisi, non luctus arcu. Sed ipsum leo, volutpat id convallis vitae, mollis ac dui. Cum sociis natoque penatibus et magnis dis parturient montes, nascetur ridiculus mus. Nulla luctus dapibus metus nec mollis. Etiam lacus nulla, bibendum egestas suscipit ut, sollicitudin eu massa. Phasellus semper quam justo, vel aliquam magna lobortis at. </a:t>
            </a:r>
          </a:p>
          <a:p>
            <a:pPr algn="just">
              <a:lnSpc>
                <a:spcPct val="200000"/>
              </a:lnSpc>
              <a:defRPr/>
            </a:pPr>
            <a:r>
              <a:rPr lang="en-US" sz="1060" dirty="0">
                <a:solidFill>
                  <a:schemeClr val="bg1">
                    <a:lumMod val="50000"/>
                  </a:schemeClr>
                </a:solidFill>
                <a:latin typeface="+mj-lt"/>
                <a:cs typeface="Lato Light"/>
              </a:rPr>
              <a:t>Donec vitae dolor sed urna laoreet consectetur et a odio. Cras vestibulum diam id risus convallis maximus. Lorem ipsum dolor sit amet, consectetur adipiscing elit. </a:t>
            </a:r>
          </a:p>
          <a:p>
            <a:pPr algn="just">
              <a:lnSpc>
                <a:spcPct val="200000"/>
              </a:lnSpc>
              <a:defRPr/>
            </a:pPr>
            <a:r>
              <a:rPr lang="en-US" sz="1060" dirty="0">
                <a:solidFill>
                  <a:schemeClr val="bg1">
                    <a:lumMod val="50000"/>
                  </a:schemeClr>
                </a:solidFill>
                <a:latin typeface="+mj-lt"/>
                <a:cs typeface="Lato Light"/>
              </a:rPr>
              <a:t>Fusce tincidunt eget ligula vitae hendrerit. Phasellus id ligula ut enim elementum bibendum eget eget magna. Fusce in magna </a:t>
            </a:r>
            <a:r>
              <a:rPr lang="en-US" sz="1060" dirty="0" err="1">
                <a:solidFill>
                  <a:schemeClr val="bg1">
                    <a:lumMod val="50000"/>
                  </a:schemeClr>
                </a:solidFill>
                <a:latin typeface="+mj-lt"/>
                <a:cs typeface="Lato Light"/>
              </a:rPr>
              <a:t>diam</a:t>
            </a:r>
            <a:r>
              <a:rPr lang="en-US" sz="1060" dirty="0">
                <a:solidFill>
                  <a:schemeClr val="bg1">
                    <a:lumMod val="50000"/>
                  </a:schemeClr>
                </a:solidFill>
                <a:latin typeface="+mj-lt"/>
                <a:cs typeface="Lato Light"/>
              </a:rPr>
              <a:t> vitae </a:t>
            </a:r>
            <a:r>
              <a:rPr lang="en-US" sz="1060" dirty="0" err="1">
                <a:solidFill>
                  <a:schemeClr val="bg1">
                    <a:lumMod val="50000"/>
                  </a:schemeClr>
                </a:solidFill>
                <a:latin typeface="+mj-lt"/>
                <a:cs typeface="Lato Light"/>
              </a:rPr>
              <a:t>hendrerit</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Phasellus</a:t>
            </a:r>
            <a:r>
              <a:rPr lang="en-US" sz="1060" dirty="0">
                <a:solidFill>
                  <a:schemeClr val="bg1">
                    <a:lumMod val="50000"/>
                  </a:schemeClr>
                </a:solidFill>
                <a:latin typeface="+mj-lt"/>
                <a:cs typeface="Lato Light"/>
              </a:rPr>
              <a:t> id ligula </a:t>
            </a:r>
            <a:r>
              <a:rPr lang="en-US" sz="1060" dirty="0" err="1">
                <a:solidFill>
                  <a:schemeClr val="bg1">
                    <a:lumMod val="50000"/>
                  </a:schemeClr>
                </a:solidFill>
                <a:latin typeface="+mj-lt"/>
                <a:cs typeface="Lato Light"/>
              </a:rPr>
              <a:t>ut</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enim</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elementum</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Donec</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eget</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viverra</a:t>
            </a:r>
            <a:r>
              <a:rPr lang="en-US" sz="1060" dirty="0">
                <a:solidFill>
                  <a:schemeClr val="bg1">
                    <a:lumMod val="50000"/>
                  </a:schemeClr>
                </a:solidFill>
                <a:latin typeface="+mj-lt"/>
                <a:cs typeface="Lato Light"/>
              </a:rPr>
              <a:t> nisi, non </a:t>
            </a:r>
            <a:r>
              <a:rPr lang="en-US" sz="1060" dirty="0" err="1">
                <a:solidFill>
                  <a:schemeClr val="bg1">
                    <a:lumMod val="50000"/>
                  </a:schemeClr>
                </a:solidFill>
                <a:latin typeface="+mj-lt"/>
                <a:cs typeface="Lato Light"/>
              </a:rPr>
              <a:t>luctus</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arcu</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Sed</a:t>
            </a:r>
            <a:r>
              <a:rPr lang="en-US" sz="1060" dirty="0">
                <a:solidFill>
                  <a:schemeClr val="bg1">
                    <a:lumMod val="50000"/>
                  </a:schemeClr>
                </a:solidFill>
                <a:latin typeface="+mj-lt"/>
                <a:cs typeface="Lato Light"/>
              </a:rPr>
              <a:t> ipsum </a:t>
            </a:r>
            <a:r>
              <a:rPr lang="en-US" sz="1060" dirty="0" err="1">
                <a:solidFill>
                  <a:schemeClr val="bg1">
                    <a:lumMod val="50000"/>
                  </a:schemeClr>
                </a:solidFill>
                <a:latin typeface="+mj-lt"/>
                <a:cs typeface="Lato Light"/>
              </a:rPr>
              <a:t>leo</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volutpat</a:t>
            </a:r>
            <a:r>
              <a:rPr lang="en-US" sz="1060" dirty="0">
                <a:solidFill>
                  <a:schemeClr val="bg1">
                    <a:lumMod val="50000"/>
                  </a:schemeClr>
                </a:solidFill>
                <a:latin typeface="+mj-lt"/>
                <a:cs typeface="Lato Light"/>
              </a:rPr>
              <a:t> id convallis vitae, </a:t>
            </a:r>
            <a:r>
              <a:rPr lang="en-US" sz="1060" dirty="0" err="1">
                <a:solidFill>
                  <a:schemeClr val="bg1">
                    <a:lumMod val="50000"/>
                  </a:schemeClr>
                </a:solidFill>
                <a:latin typeface="+mj-lt"/>
                <a:cs typeface="Lato Light"/>
              </a:rPr>
              <a:t>mollis</a:t>
            </a:r>
            <a:r>
              <a:rPr lang="en-US" sz="1060" dirty="0">
                <a:solidFill>
                  <a:schemeClr val="bg1">
                    <a:lumMod val="50000"/>
                  </a:schemeClr>
                </a:solidFill>
                <a:latin typeface="+mj-lt"/>
                <a:cs typeface="Lato Light"/>
              </a:rPr>
              <a:t> ac dui. Cum </a:t>
            </a:r>
            <a:r>
              <a:rPr lang="en-US" sz="1060" dirty="0" err="1">
                <a:solidFill>
                  <a:schemeClr val="bg1">
                    <a:lumMod val="50000"/>
                  </a:schemeClr>
                </a:solidFill>
                <a:latin typeface="+mj-lt"/>
                <a:cs typeface="Lato Light"/>
              </a:rPr>
              <a:t>sociis</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natoque</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penatibus</a:t>
            </a:r>
            <a:r>
              <a:rPr lang="en-US" sz="1060" dirty="0">
                <a:solidFill>
                  <a:schemeClr val="bg1">
                    <a:lumMod val="50000"/>
                  </a:schemeClr>
                </a:solidFill>
                <a:latin typeface="+mj-lt"/>
                <a:cs typeface="Lato Light"/>
              </a:rPr>
              <a:t> et </a:t>
            </a:r>
            <a:r>
              <a:rPr lang="en-US" sz="1060" dirty="0" err="1">
                <a:solidFill>
                  <a:schemeClr val="bg1">
                    <a:lumMod val="50000"/>
                  </a:schemeClr>
                </a:solidFill>
                <a:latin typeface="+mj-lt"/>
                <a:cs typeface="Lato Light"/>
              </a:rPr>
              <a:t>magnis</a:t>
            </a:r>
            <a:r>
              <a:rPr lang="en-US" sz="1060" dirty="0">
                <a:solidFill>
                  <a:schemeClr val="bg1">
                    <a:lumMod val="50000"/>
                  </a:schemeClr>
                </a:solidFill>
                <a:latin typeface="+mj-lt"/>
                <a:cs typeface="Lato Light"/>
              </a:rPr>
              <a:t> dis parturient </a:t>
            </a:r>
            <a:r>
              <a:rPr lang="en-US" sz="1060" dirty="0" err="1">
                <a:solidFill>
                  <a:schemeClr val="bg1">
                    <a:lumMod val="50000"/>
                  </a:schemeClr>
                </a:solidFill>
                <a:latin typeface="+mj-lt"/>
                <a:cs typeface="Lato Light"/>
              </a:rPr>
              <a:t>montes</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nascetur</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ridiculus</a:t>
            </a:r>
            <a:r>
              <a:rPr lang="en-US" sz="1060" dirty="0">
                <a:solidFill>
                  <a:schemeClr val="bg1">
                    <a:lumMod val="50000"/>
                  </a:schemeClr>
                </a:solidFill>
                <a:latin typeface="+mj-lt"/>
                <a:cs typeface="Lato Light"/>
              </a:rPr>
              <a:t> mus. </a:t>
            </a:r>
            <a:r>
              <a:rPr lang="en-US" sz="1060" dirty="0" err="1">
                <a:solidFill>
                  <a:schemeClr val="bg1">
                    <a:lumMod val="50000"/>
                  </a:schemeClr>
                </a:solidFill>
                <a:latin typeface="+mj-lt"/>
                <a:cs typeface="Lato Light"/>
              </a:rPr>
              <a:t>Nulla</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luctus</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dapibus</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metus</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nec</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mollis</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Etiam</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lacus</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nulla</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bibendum</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egestas</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suscipit</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ut</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sollicitudin</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eu</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massa</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Phasellus</a:t>
            </a:r>
            <a:r>
              <a:rPr lang="en-US" sz="1060" dirty="0">
                <a:solidFill>
                  <a:schemeClr val="bg1">
                    <a:lumMod val="50000"/>
                  </a:schemeClr>
                </a:solidFill>
                <a:latin typeface="+mj-lt"/>
                <a:cs typeface="Lato Light"/>
              </a:rPr>
              <a:t> semper </a:t>
            </a:r>
            <a:r>
              <a:rPr lang="en-US" sz="1060" dirty="0" err="1">
                <a:solidFill>
                  <a:schemeClr val="bg1">
                    <a:lumMod val="50000"/>
                  </a:schemeClr>
                </a:solidFill>
                <a:latin typeface="+mj-lt"/>
                <a:cs typeface="Lato Light"/>
              </a:rPr>
              <a:t>quam</a:t>
            </a:r>
            <a:r>
              <a:rPr lang="en-US" sz="1060" dirty="0">
                <a:solidFill>
                  <a:schemeClr val="bg1">
                    <a:lumMod val="50000"/>
                  </a:schemeClr>
                </a:solidFill>
                <a:latin typeface="+mj-lt"/>
                <a:cs typeface="Lato Light"/>
              </a:rPr>
              <a:t> </a:t>
            </a:r>
            <a:r>
              <a:rPr lang="en-US" sz="1060" dirty="0" err="1">
                <a:solidFill>
                  <a:schemeClr val="bg1">
                    <a:lumMod val="50000"/>
                  </a:schemeClr>
                </a:solidFill>
                <a:latin typeface="+mj-lt"/>
                <a:cs typeface="Lato Light"/>
              </a:rPr>
              <a:t>justo</a:t>
            </a:r>
            <a:r>
              <a:rPr lang="en-US" sz="1060" dirty="0">
                <a:solidFill>
                  <a:schemeClr val="bg1">
                    <a:lumMod val="50000"/>
                  </a:schemeClr>
                </a:solidFill>
                <a:latin typeface="+mj-lt"/>
                <a:cs typeface="Lato Light"/>
              </a:rPr>
              <a:t>, vel </a:t>
            </a:r>
            <a:r>
              <a:rPr lang="en-US" sz="1060" dirty="0" err="1">
                <a:solidFill>
                  <a:schemeClr val="bg1">
                    <a:lumMod val="50000"/>
                  </a:schemeClr>
                </a:solidFill>
                <a:latin typeface="+mj-lt"/>
                <a:cs typeface="Lato Light"/>
              </a:rPr>
              <a:t>aliquam</a:t>
            </a:r>
            <a:r>
              <a:rPr lang="en-US" sz="1060" dirty="0">
                <a:solidFill>
                  <a:schemeClr val="bg1">
                    <a:lumMod val="50000"/>
                  </a:schemeClr>
                </a:solidFill>
                <a:latin typeface="+mj-lt"/>
                <a:cs typeface="Lato Light"/>
              </a:rPr>
              <a:t> magna </a:t>
            </a:r>
            <a:r>
              <a:rPr lang="en-US" sz="1060" dirty="0" err="1">
                <a:solidFill>
                  <a:schemeClr val="bg1">
                    <a:lumMod val="50000"/>
                  </a:schemeClr>
                </a:solidFill>
                <a:latin typeface="+mj-lt"/>
                <a:cs typeface="Lato Light"/>
              </a:rPr>
              <a:t>lobortis</a:t>
            </a:r>
            <a:r>
              <a:rPr lang="en-US" sz="1060" dirty="0">
                <a:solidFill>
                  <a:schemeClr val="bg1">
                    <a:lumMod val="50000"/>
                  </a:schemeClr>
                </a:solidFill>
                <a:latin typeface="+mj-lt"/>
                <a:cs typeface="Lato Light"/>
              </a:rPr>
              <a:t> at. </a:t>
            </a:r>
          </a:p>
        </p:txBody>
      </p:sp>
    </p:spTree>
    <p:extLst>
      <p:ext uri="{BB962C8B-B14F-4D97-AF65-F5344CB8AC3E}">
        <p14:creationId xmlns:p14="http://schemas.microsoft.com/office/powerpoint/2010/main" val="88649401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Two Column Text Slide</a:t>
            </a:r>
            <a:endParaRPr lang="en-US" dirty="0"/>
          </a:p>
        </p:txBody>
      </p:sp>
      <p:sp>
        <p:nvSpPr>
          <p:cNvPr id="5" name="Text Placeholder 4"/>
          <p:cNvSpPr>
            <a:spLocks noGrp="1"/>
          </p:cNvSpPr>
          <p:nvPr>
            <p:ph type="body" sz="quarter" idx="11"/>
          </p:nvPr>
        </p:nvSpPr>
        <p:spPr/>
        <p:txBody>
          <a:bodyPr/>
          <a:lstStyle/>
          <a:p>
            <a:r>
              <a:rPr lang="en-GB"/>
              <a:t>Your awesome subtitle goes here. Keep it Short &amp; Impactful.</a:t>
            </a:r>
            <a:endParaRPr lang="en-US" dirty="0"/>
          </a:p>
        </p:txBody>
      </p:sp>
      <p:sp>
        <p:nvSpPr>
          <p:cNvPr id="6" name="TextBox 5"/>
          <p:cNvSpPr txBox="1"/>
          <p:nvPr/>
        </p:nvSpPr>
        <p:spPr>
          <a:xfrm>
            <a:off x="747686" y="1300821"/>
            <a:ext cx="10696629" cy="5212928"/>
          </a:xfrm>
          <a:prstGeom prst="rect">
            <a:avLst/>
          </a:prstGeom>
          <a:noFill/>
        </p:spPr>
        <p:txBody>
          <a:bodyPr wrap="square" lIns="161501" tIns="80750" rIns="254333" bIns="63584" numCol="2" spcCol="959784">
            <a:noAutofit/>
          </a:bodyPr>
          <a:lstStyle/>
          <a:p>
            <a:pPr algn="just">
              <a:lnSpc>
                <a:spcPct val="200000"/>
              </a:lnSpc>
              <a:defRPr/>
            </a:pPr>
            <a:r>
              <a:rPr lang="en-US" sz="994" b="1" dirty="0">
                <a:solidFill>
                  <a:schemeClr val="bg1">
                    <a:lumMod val="50000"/>
                  </a:schemeClr>
                </a:solidFill>
                <a:latin typeface="+mj-lt"/>
                <a:cs typeface="Lato Regular"/>
              </a:rPr>
              <a:t>Lorem ipsum dolor </a:t>
            </a:r>
            <a:r>
              <a:rPr lang="en-US" sz="994" dirty="0">
                <a:solidFill>
                  <a:schemeClr val="bg1">
                    <a:lumMod val="50000"/>
                  </a:schemeClr>
                </a:solidFill>
                <a:latin typeface="+mj-lt"/>
                <a:cs typeface="Lato Light"/>
              </a:rPr>
              <a:t>sit amet, consectetur adipiscing elit. Sed finibus tellus varius massa sagittis scelerisque. Etiam eu imperdiet felis. In hac habitasse platea dictumst. Ut bibendum venenatis lectus ac tempus. Aenean ac viverra neque. Maecenas ullamcorper turpis sed tellus vestibulum bibendum quam dictum venenatis ut ac diam. Aliquam interdum gravida molestie. Nulla tincidunt, elit sed placerat hendrerit, diam massa porttitor dolor, ac volutpat ante lacus sed quam. </a:t>
            </a:r>
          </a:p>
          <a:p>
            <a:pPr algn="just">
              <a:lnSpc>
                <a:spcPct val="200000"/>
              </a:lnSpc>
              <a:defRPr/>
            </a:pPr>
            <a:endParaRPr lang="en-US" sz="994" dirty="0">
              <a:solidFill>
                <a:schemeClr val="bg1">
                  <a:lumMod val="50000"/>
                </a:schemeClr>
              </a:solidFill>
              <a:latin typeface="+mj-lt"/>
              <a:cs typeface="Lato Light"/>
            </a:endParaRPr>
          </a:p>
          <a:p>
            <a:pPr algn="just">
              <a:lnSpc>
                <a:spcPct val="200000"/>
              </a:lnSpc>
              <a:defRPr/>
            </a:pPr>
            <a:r>
              <a:rPr lang="en-US" sz="994" b="1" dirty="0">
                <a:solidFill>
                  <a:schemeClr val="bg1">
                    <a:lumMod val="50000"/>
                  </a:schemeClr>
                </a:solidFill>
                <a:latin typeface="+mj-lt"/>
                <a:cs typeface="Lato Regular"/>
              </a:rPr>
              <a:t>Aliquam et ante nunc </a:t>
            </a:r>
            <a:r>
              <a:rPr lang="en-US" sz="994" dirty="0" err="1">
                <a:solidFill>
                  <a:schemeClr val="bg1">
                    <a:lumMod val="50000"/>
                  </a:schemeClr>
                </a:solidFill>
                <a:latin typeface="+mj-lt"/>
                <a:cs typeface="Lato Light"/>
              </a:rPr>
              <a:t>fusce</a:t>
            </a:r>
            <a:r>
              <a:rPr lang="en-US" sz="994" dirty="0">
                <a:solidFill>
                  <a:schemeClr val="bg1">
                    <a:lumMod val="50000"/>
                  </a:schemeClr>
                </a:solidFill>
                <a:latin typeface="+mj-lt"/>
                <a:cs typeface="Lato Light"/>
              </a:rPr>
              <a:t> tincidunt eget ligula vitae hendrerit. Phasellus id ligula ut enim elementum bibendum eget eget magna. Fusce in magna diam. Cras dictum suscipit mauris, convallis vehicula ex dapibus id. Aliquam neque mauris, faucibus eget vulputate a, viverra et diam. Maecenas facilisis facilisis odio id varius. Etiam congue egestas orci at bibendum. </a:t>
            </a:r>
          </a:p>
          <a:p>
            <a:pPr algn="just">
              <a:lnSpc>
                <a:spcPct val="200000"/>
              </a:lnSpc>
              <a:defRPr/>
            </a:pPr>
            <a:r>
              <a:rPr lang="en-US" sz="994" dirty="0">
                <a:solidFill>
                  <a:schemeClr val="bg1">
                    <a:lumMod val="50000"/>
                  </a:schemeClr>
                </a:solidFill>
                <a:latin typeface="+mj-lt"/>
                <a:cs typeface="Lato Light"/>
              </a:rPr>
              <a:t>Donec eget viverra nisi, non luctus arcu. Sed ipsum leo, volutpat id convallis vitae, mollis ac dui. Cum sociis natoque penatibus et magnis dis parturient montes, nascetur ridiculus mus. Nulla luctus dapibus metus nec mollis. Etiam lacus nulla, bibendum egestas suscipit ut, sollicitudin eu massa. Phasellus semper quam justo, vel aliquam magna lobortis at. </a:t>
            </a:r>
          </a:p>
          <a:p>
            <a:pPr algn="just">
              <a:lnSpc>
                <a:spcPct val="200000"/>
              </a:lnSpc>
              <a:defRPr/>
            </a:pPr>
            <a:endParaRPr lang="en-US" sz="994" dirty="0">
              <a:solidFill>
                <a:schemeClr val="bg1">
                  <a:lumMod val="50000"/>
                </a:schemeClr>
              </a:solidFill>
              <a:latin typeface="+mj-lt"/>
              <a:cs typeface="Lato Light"/>
            </a:endParaRPr>
          </a:p>
          <a:p>
            <a:pPr algn="just">
              <a:lnSpc>
                <a:spcPct val="200000"/>
              </a:lnSpc>
              <a:defRPr/>
            </a:pPr>
            <a:r>
              <a:rPr lang="en-US" sz="994" dirty="0">
                <a:solidFill>
                  <a:schemeClr val="bg1">
                    <a:lumMod val="50000"/>
                  </a:schemeClr>
                </a:solidFill>
                <a:latin typeface="+mj-lt"/>
                <a:cs typeface="Lato Light"/>
              </a:rPr>
              <a:t>Donec vitae dolor sed urna laoreet consectetur et a odio. Cras vestibulum diam id risus convallis maximus. Lorem ipsum dolor sit amet, consectetur adipiscing elit. </a:t>
            </a:r>
          </a:p>
          <a:p>
            <a:pPr algn="just">
              <a:lnSpc>
                <a:spcPct val="200000"/>
              </a:lnSpc>
              <a:defRPr/>
            </a:pPr>
            <a:endParaRPr lang="en-US" sz="994" dirty="0">
              <a:solidFill>
                <a:schemeClr val="bg1">
                  <a:lumMod val="50000"/>
                </a:schemeClr>
              </a:solidFill>
              <a:latin typeface="+mj-lt"/>
              <a:cs typeface="Lato Light"/>
            </a:endParaRPr>
          </a:p>
          <a:p>
            <a:pPr algn="just">
              <a:lnSpc>
                <a:spcPct val="200000"/>
              </a:lnSpc>
              <a:defRPr/>
            </a:pPr>
            <a:r>
              <a:rPr lang="en-US" sz="994" dirty="0">
                <a:solidFill>
                  <a:schemeClr val="bg1">
                    <a:lumMod val="50000"/>
                  </a:schemeClr>
                </a:solidFill>
                <a:latin typeface="+mj-lt"/>
                <a:cs typeface="Lato Light"/>
              </a:rPr>
              <a:t>Fusce tincidunt eget ligula vitae hendrerit. Phasellus id ligula ut enim elementum bibendum eget eget magna. Fusce in magna </a:t>
            </a:r>
            <a:r>
              <a:rPr lang="en-US" sz="994" dirty="0" err="1">
                <a:solidFill>
                  <a:schemeClr val="bg1">
                    <a:lumMod val="50000"/>
                  </a:schemeClr>
                </a:solidFill>
                <a:latin typeface="+mj-lt"/>
                <a:cs typeface="Lato Light"/>
              </a:rPr>
              <a:t>diam</a:t>
            </a:r>
            <a:r>
              <a:rPr lang="en-US" sz="994" dirty="0">
                <a:solidFill>
                  <a:schemeClr val="bg1">
                    <a:lumMod val="50000"/>
                  </a:schemeClr>
                </a:solidFill>
                <a:latin typeface="+mj-lt"/>
                <a:cs typeface="Lato Light"/>
              </a:rPr>
              <a:t> vitae </a:t>
            </a:r>
            <a:r>
              <a:rPr lang="en-US" sz="994" dirty="0" err="1">
                <a:solidFill>
                  <a:schemeClr val="bg1">
                    <a:lumMod val="50000"/>
                  </a:schemeClr>
                </a:solidFill>
                <a:latin typeface="+mj-lt"/>
                <a:cs typeface="Lato Light"/>
              </a:rPr>
              <a:t>hendrerit</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Phasellus</a:t>
            </a:r>
            <a:r>
              <a:rPr lang="en-US" sz="994" dirty="0">
                <a:solidFill>
                  <a:schemeClr val="bg1">
                    <a:lumMod val="50000"/>
                  </a:schemeClr>
                </a:solidFill>
                <a:latin typeface="+mj-lt"/>
                <a:cs typeface="Lato Light"/>
              </a:rPr>
              <a:t> id ligula </a:t>
            </a:r>
            <a:r>
              <a:rPr lang="en-US" sz="994" dirty="0" err="1">
                <a:solidFill>
                  <a:schemeClr val="bg1">
                    <a:lumMod val="50000"/>
                  </a:schemeClr>
                </a:solidFill>
                <a:latin typeface="+mj-lt"/>
                <a:cs typeface="Lato Light"/>
              </a:rPr>
              <a:t>ut</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enim</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elementum</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Donec</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eget</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viverra</a:t>
            </a:r>
            <a:r>
              <a:rPr lang="en-US" sz="994" dirty="0">
                <a:solidFill>
                  <a:schemeClr val="bg1">
                    <a:lumMod val="50000"/>
                  </a:schemeClr>
                </a:solidFill>
                <a:latin typeface="+mj-lt"/>
                <a:cs typeface="Lato Light"/>
              </a:rPr>
              <a:t> nisi, non </a:t>
            </a:r>
            <a:r>
              <a:rPr lang="en-US" sz="994" dirty="0" err="1">
                <a:solidFill>
                  <a:schemeClr val="bg1">
                    <a:lumMod val="50000"/>
                  </a:schemeClr>
                </a:solidFill>
                <a:latin typeface="+mj-lt"/>
                <a:cs typeface="Lato Light"/>
              </a:rPr>
              <a:t>luctus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arcu</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Sed</a:t>
            </a:r>
            <a:r>
              <a:rPr lang="en-US" sz="994" dirty="0">
                <a:solidFill>
                  <a:schemeClr val="bg1">
                    <a:lumMod val="50000"/>
                  </a:schemeClr>
                </a:solidFill>
                <a:latin typeface="+mj-lt"/>
                <a:cs typeface="Lato Light"/>
              </a:rPr>
              <a:t> ipsum </a:t>
            </a:r>
            <a:r>
              <a:rPr lang="en-US" sz="994" dirty="0" err="1">
                <a:solidFill>
                  <a:schemeClr val="bg1">
                    <a:lumMod val="50000"/>
                  </a:schemeClr>
                </a:solidFill>
                <a:latin typeface="+mj-lt"/>
                <a:cs typeface="Lato Light"/>
              </a:rPr>
              <a:t>leo</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volutpat</a:t>
            </a:r>
            <a:r>
              <a:rPr lang="en-US" sz="994" dirty="0">
                <a:solidFill>
                  <a:schemeClr val="bg1">
                    <a:lumMod val="50000"/>
                  </a:schemeClr>
                </a:solidFill>
                <a:latin typeface="+mj-lt"/>
                <a:cs typeface="Lato Light"/>
              </a:rPr>
              <a:t> id convallis vitae, </a:t>
            </a:r>
            <a:r>
              <a:rPr lang="en-US" sz="994" dirty="0" err="1">
                <a:solidFill>
                  <a:schemeClr val="bg1">
                    <a:lumMod val="50000"/>
                  </a:schemeClr>
                </a:solidFill>
                <a:latin typeface="+mj-lt"/>
                <a:cs typeface="Lato Light"/>
              </a:rPr>
              <a:t>mollis</a:t>
            </a:r>
            <a:r>
              <a:rPr lang="en-US" sz="994" dirty="0">
                <a:solidFill>
                  <a:schemeClr val="bg1">
                    <a:lumMod val="50000"/>
                  </a:schemeClr>
                </a:solidFill>
                <a:latin typeface="+mj-lt"/>
                <a:cs typeface="Lato Light"/>
              </a:rPr>
              <a:t> ac dui. Cum </a:t>
            </a:r>
            <a:r>
              <a:rPr lang="en-US" sz="994" dirty="0" err="1">
                <a:solidFill>
                  <a:schemeClr val="bg1">
                    <a:lumMod val="50000"/>
                  </a:schemeClr>
                </a:solidFill>
                <a:latin typeface="+mj-lt"/>
                <a:cs typeface="Lato Light"/>
              </a:rPr>
              <a:t>sociis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natoque</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penatibus</a:t>
            </a:r>
            <a:r>
              <a:rPr lang="en-US" sz="994" dirty="0">
                <a:solidFill>
                  <a:schemeClr val="bg1">
                    <a:lumMod val="50000"/>
                  </a:schemeClr>
                </a:solidFill>
                <a:latin typeface="+mj-lt"/>
                <a:cs typeface="Lato Light"/>
              </a:rPr>
              <a:t> et </a:t>
            </a:r>
            <a:r>
              <a:rPr lang="en-US" sz="994" dirty="0" err="1">
                <a:solidFill>
                  <a:schemeClr val="bg1">
                    <a:lumMod val="50000"/>
                  </a:schemeClr>
                </a:solidFill>
                <a:latin typeface="+mj-lt"/>
                <a:cs typeface="Lato Light"/>
              </a:rPr>
              <a:t>magnis</a:t>
            </a:r>
            <a:r>
              <a:rPr lang="en-US" sz="994" dirty="0">
                <a:solidFill>
                  <a:schemeClr val="bg1">
                    <a:lumMod val="50000"/>
                  </a:schemeClr>
                </a:solidFill>
                <a:latin typeface="+mj-lt"/>
                <a:cs typeface="Lato Light"/>
              </a:rPr>
              <a:t> dis parturient </a:t>
            </a:r>
            <a:r>
              <a:rPr lang="en-US" sz="994" dirty="0" err="1">
                <a:solidFill>
                  <a:schemeClr val="bg1">
                    <a:lumMod val="50000"/>
                  </a:schemeClr>
                </a:solidFill>
                <a:latin typeface="+mj-lt"/>
                <a:cs typeface="Lato Light"/>
              </a:rPr>
              <a:t>montes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nascetur</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ridiculus</a:t>
            </a:r>
            <a:r>
              <a:rPr lang="en-US" sz="994" dirty="0">
                <a:solidFill>
                  <a:schemeClr val="bg1">
                    <a:lumMod val="50000"/>
                  </a:schemeClr>
                </a:solidFill>
                <a:latin typeface="+mj-lt"/>
                <a:cs typeface="Lato Light"/>
              </a:rPr>
              <a:t> mus. </a:t>
            </a:r>
            <a:r>
              <a:rPr lang="en-US" sz="994" dirty="0" err="1">
                <a:solidFill>
                  <a:schemeClr val="bg1">
                    <a:lumMod val="50000"/>
                  </a:schemeClr>
                </a:solidFill>
                <a:latin typeface="+mj-lt"/>
                <a:cs typeface="Lato Light"/>
              </a:rPr>
              <a:t>Nulla</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luctus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dapibus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metus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nec</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mollis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Etiam</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lacus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nulla</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bibendum</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egestas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suscipit</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ut</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sollicitudin</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eu</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massa</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Phasellus</a:t>
            </a:r>
            <a:r>
              <a:rPr lang="en-US" sz="994" dirty="0">
                <a:solidFill>
                  <a:schemeClr val="bg1">
                    <a:lumMod val="50000"/>
                  </a:schemeClr>
                </a:solidFill>
                <a:latin typeface="+mj-lt"/>
                <a:cs typeface="Lato Light"/>
              </a:rPr>
              <a:t> semper </a:t>
            </a:r>
            <a:r>
              <a:rPr lang="en-US" sz="994" dirty="0" err="1">
                <a:solidFill>
                  <a:schemeClr val="bg1">
                    <a:lumMod val="50000"/>
                  </a:schemeClr>
                </a:solidFill>
                <a:latin typeface="+mj-lt"/>
                <a:cs typeface="Lato Light"/>
              </a:rPr>
              <a:t>quam</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justo</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vel</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aliquam</a:t>
            </a:r>
            <a:r>
              <a:rPr lang="en-US" sz="994" dirty="0">
                <a:solidFill>
                  <a:schemeClr val="bg1">
                    <a:lumMod val="50000"/>
                  </a:schemeClr>
                </a:solidFill>
                <a:latin typeface="+mj-lt"/>
                <a:cs typeface="Lato Light"/>
              </a:rPr>
              <a:t> magna </a:t>
            </a:r>
            <a:r>
              <a:rPr lang="en-US" sz="994" dirty="0" err="1">
                <a:solidFill>
                  <a:schemeClr val="bg1">
                    <a:lumMod val="50000"/>
                  </a:schemeClr>
                </a:solidFill>
                <a:latin typeface="+mj-lt"/>
                <a:cs typeface="Lato Light"/>
              </a:rPr>
              <a:t>lobortis</a:t>
            </a:r>
            <a:r>
              <a:rPr lang="en-US" sz="994" dirty="0">
                <a:solidFill>
                  <a:schemeClr val="bg1">
                    <a:lumMod val="50000"/>
                  </a:schemeClr>
                </a:solidFill>
                <a:latin typeface="+mj-lt"/>
                <a:cs typeface="Lato Light"/>
              </a:rPr>
              <a:t> at. </a:t>
            </a:r>
          </a:p>
          <a:p>
            <a:pPr algn="just">
              <a:lnSpc>
                <a:spcPct val="120000"/>
              </a:lnSpc>
              <a:defRPr/>
            </a:pPr>
            <a:endParaRPr lang="en-US" sz="1193" dirty="0">
              <a:latin typeface="+mj-lt"/>
              <a:cs typeface="Lato Light"/>
            </a:endParaRPr>
          </a:p>
        </p:txBody>
      </p:sp>
    </p:spTree>
    <p:extLst>
      <p:ext uri="{BB962C8B-B14F-4D97-AF65-F5344CB8AC3E}">
        <p14:creationId xmlns:p14="http://schemas.microsoft.com/office/powerpoint/2010/main" val="56039841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5F6DF6C-0B6D-4813-9C37-631C283C5CE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238" b="8238"/>
          <a:stretch>
            <a:fillRect/>
          </a:stretch>
        </p:blipFill>
        <p:spPr/>
      </p:pic>
      <p:sp>
        <p:nvSpPr>
          <p:cNvPr id="7" name="Picture Placeholder 5"/>
          <p:cNvSpPr txBox="1">
            <a:spLocks/>
          </p:cNvSpPr>
          <p:nvPr/>
        </p:nvSpPr>
        <p:spPr>
          <a:xfrm>
            <a:off x="18346" y="74941"/>
            <a:ext cx="12155308" cy="6783059"/>
          </a:xfrm>
          <a:prstGeom prst="rect">
            <a:avLst/>
          </a:prstGeom>
          <a:solidFill>
            <a:schemeClr val="tx1">
              <a:alpha val="60000"/>
            </a:schemeClr>
          </a:solidFill>
        </p:spPr>
      </p:sp>
      <p:sp>
        <p:nvSpPr>
          <p:cNvPr id="2" name="TextBox 1"/>
          <p:cNvSpPr txBox="1"/>
          <p:nvPr/>
        </p:nvSpPr>
        <p:spPr>
          <a:xfrm>
            <a:off x="3546153" y="2812220"/>
            <a:ext cx="5793574" cy="1264833"/>
          </a:xfrm>
          <a:prstGeom prst="rect">
            <a:avLst/>
          </a:prstGeom>
          <a:noFill/>
        </p:spPr>
        <p:txBody>
          <a:bodyPr wrap="none" rtlCol="0">
            <a:spAutoFit/>
          </a:bodyPr>
          <a:lstStyle/>
          <a:p>
            <a:r>
              <a:rPr lang="en-GB" sz="7619" b="1" dirty="0">
                <a:solidFill>
                  <a:schemeClr val="bg1"/>
                </a:solidFill>
              </a:rPr>
              <a:t>WELCOME</a:t>
            </a:r>
            <a:endParaRPr lang="en-US" sz="7619" b="1" dirty="0">
              <a:solidFill>
                <a:schemeClr val="bg1"/>
              </a:solidFill>
            </a:endParaRPr>
          </a:p>
        </p:txBody>
      </p:sp>
    </p:spTree>
    <p:extLst>
      <p:ext uri="{BB962C8B-B14F-4D97-AF65-F5344CB8AC3E}">
        <p14:creationId xmlns:p14="http://schemas.microsoft.com/office/powerpoint/2010/main" val="303702258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Three Column Text Slide</a:t>
            </a:r>
            <a:endParaRPr lang="en-US" dirty="0"/>
          </a:p>
        </p:txBody>
      </p:sp>
      <p:sp>
        <p:nvSpPr>
          <p:cNvPr id="5" name="Text Placeholder 4"/>
          <p:cNvSpPr>
            <a:spLocks noGrp="1"/>
          </p:cNvSpPr>
          <p:nvPr>
            <p:ph type="body" sz="quarter" idx="11"/>
          </p:nvPr>
        </p:nvSpPr>
        <p:spPr/>
        <p:txBody>
          <a:bodyPr/>
          <a:lstStyle/>
          <a:p>
            <a:r>
              <a:rPr lang="en-GB"/>
              <a:t>Your awesome subtitle goes here. Keep it Short &amp; Impactful.</a:t>
            </a:r>
            <a:endParaRPr lang="en-US" dirty="0"/>
          </a:p>
        </p:txBody>
      </p:sp>
      <p:sp>
        <p:nvSpPr>
          <p:cNvPr id="6" name="TextBox 5"/>
          <p:cNvSpPr txBox="1"/>
          <p:nvPr/>
        </p:nvSpPr>
        <p:spPr>
          <a:xfrm>
            <a:off x="747686" y="1325893"/>
            <a:ext cx="10822500" cy="5262200"/>
          </a:xfrm>
          <a:prstGeom prst="rect">
            <a:avLst/>
          </a:prstGeom>
          <a:noFill/>
        </p:spPr>
        <p:txBody>
          <a:bodyPr wrap="square" lIns="161501" tIns="80750" rIns="254333" bIns="63584" numCol="3" spcCol="959784">
            <a:noAutofit/>
          </a:bodyPr>
          <a:lstStyle/>
          <a:p>
            <a:pPr algn="just">
              <a:lnSpc>
                <a:spcPct val="200000"/>
              </a:lnSpc>
              <a:defRPr/>
            </a:pPr>
            <a:r>
              <a:rPr lang="en-US" sz="994" b="1" dirty="0">
                <a:solidFill>
                  <a:schemeClr val="bg1">
                    <a:lumMod val="50000"/>
                  </a:schemeClr>
                </a:solidFill>
                <a:latin typeface="+mj-lt"/>
                <a:cs typeface="Lato Regular"/>
              </a:rPr>
              <a:t>Lorem ipsum dolor </a:t>
            </a:r>
            <a:r>
              <a:rPr lang="en-US" sz="994" dirty="0">
                <a:solidFill>
                  <a:schemeClr val="bg1">
                    <a:lumMod val="50000"/>
                  </a:schemeClr>
                </a:solidFill>
                <a:latin typeface="+mj-lt"/>
                <a:cs typeface="Lato Light"/>
              </a:rPr>
              <a:t>sit amet, consectetur adipiscing elit. Sed finibus tellus varius massa sagittis scelerisque. Etiam eu imperdiet felis. In hac habitasse platea dictumst. Ut bibendum venenatis lectus ac tempus. Aenean ac viverra neque. Maecenas ullamcorper turpis sed tellus vestibulum bibendum quam dictum venenatis ut ac diam. Aliquam interdum gravida molestie. Nulla tincidunt, elit sed placerat hendrerit, diam massa porttitor dolor, ac volutpat ante lacus sed quam. </a:t>
            </a:r>
          </a:p>
          <a:p>
            <a:pPr algn="just">
              <a:lnSpc>
                <a:spcPct val="200000"/>
              </a:lnSpc>
              <a:defRPr/>
            </a:pPr>
            <a:endParaRPr lang="en-US" sz="994" dirty="0">
              <a:solidFill>
                <a:schemeClr val="bg1">
                  <a:lumMod val="50000"/>
                </a:schemeClr>
              </a:solidFill>
              <a:latin typeface="+mj-lt"/>
              <a:cs typeface="Lato Light"/>
            </a:endParaRPr>
          </a:p>
          <a:p>
            <a:pPr algn="just">
              <a:lnSpc>
                <a:spcPct val="200000"/>
              </a:lnSpc>
              <a:defRPr/>
            </a:pPr>
            <a:r>
              <a:rPr lang="en-US" sz="994" b="1" dirty="0">
                <a:solidFill>
                  <a:schemeClr val="bg1">
                    <a:lumMod val="50000"/>
                  </a:schemeClr>
                </a:solidFill>
                <a:latin typeface="+mj-lt"/>
                <a:cs typeface="Lato Regular"/>
              </a:rPr>
              <a:t>Aliquam et ante nunc </a:t>
            </a:r>
            <a:r>
              <a:rPr lang="en-US" sz="994" dirty="0" err="1">
                <a:solidFill>
                  <a:schemeClr val="bg1">
                    <a:lumMod val="50000"/>
                  </a:schemeClr>
                </a:solidFill>
                <a:latin typeface="+mj-lt"/>
                <a:cs typeface="Lato Light"/>
              </a:rPr>
              <a:t>fusce</a:t>
            </a:r>
            <a:r>
              <a:rPr lang="en-US" sz="994" dirty="0">
                <a:solidFill>
                  <a:schemeClr val="bg1">
                    <a:lumMod val="50000"/>
                  </a:schemeClr>
                </a:solidFill>
                <a:latin typeface="+mj-lt"/>
                <a:cs typeface="Lato Light"/>
              </a:rPr>
              <a:t> tincidunt eget ligula vitae hendrerit. Phasellus id ligula ut enim elementum bibendum eget eget magna. Fusce in magna diam. Cras dictum suscipit mauris, convallis vehicula ex dapibus id. Aliquam neque mauris, faucibus eget vulputate a, viverra et diam. Maecenas facilisis facilisis odio id varius. Etiam congue egestas orci at bibendum. </a:t>
            </a:r>
          </a:p>
          <a:p>
            <a:pPr algn="just">
              <a:lnSpc>
                <a:spcPct val="200000"/>
              </a:lnSpc>
              <a:defRPr/>
            </a:pPr>
            <a:r>
              <a:rPr lang="en-US" sz="994" dirty="0">
                <a:solidFill>
                  <a:schemeClr val="bg1">
                    <a:lumMod val="50000"/>
                  </a:schemeClr>
                </a:solidFill>
                <a:latin typeface="+mj-lt"/>
                <a:cs typeface="Lato Light"/>
              </a:rPr>
              <a:t>Donec eget viverra nisi, non luctus arcu. Sed ipsum leo, volutpat id convallis vitae, mollis ac dui. Cum sociis natoque penatibus et magnis dis parturient montes, nascetur ridiculus mus. Nulla luctus dapibus metus nec mollis. Etiam lacus nulla, bibendum egestas suscipit ut, sollicitudin eu massa. Phasellus semper quam justo, vel aliquam magna lobortis at. </a:t>
            </a:r>
          </a:p>
          <a:p>
            <a:pPr algn="just">
              <a:lnSpc>
                <a:spcPct val="200000"/>
              </a:lnSpc>
              <a:defRPr/>
            </a:pPr>
            <a:endParaRPr lang="en-US" sz="994" dirty="0">
              <a:solidFill>
                <a:schemeClr val="bg1">
                  <a:lumMod val="50000"/>
                </a:schemeClr>
              </a:solidFill>
              <a:latin typeface="+mj-lt"/>
              <a:cs typeface="Lato Light"/>
            </a:endParaRPr>
          </a:p>
          <a:p>
            <a:pPr algn="just">
              <a:lnSpc>
                <a:spcPct val="200000"/>
              </a:lnSpc>
              <a:defRPr/>
            </a:pPr>
            <a:r>
              <a:rPr lang="en-US" sz="994" dirty="0">
                <a:solidFill>
                  <a:schemeClr val="bg1">
                    <a:lumMod val="50000"/>
                  </a:schemeClr>
                </a:solidFill>
                <a:latin typeface="+mj-lt"/>
                <a:cs typeface="Lato Light"/>
              </a:rPr>
              <a:t>Donec vitae dolor sed urna laoreet consectetur et a odio. Cras vestibulum diam id risus convallis maximus. </a:t>
            </a:r>
          </a:p>
          <a:p>
            <a:pPr algn="just">
              <a:lnSpc>
                <a:spcPct val="200000"/>
              </a:lnSpc>
              <a:defRPr/>
            </a:pPr>
            <a:endParaRPr lang="en-US" sz="994" dirty="0">
              <a:solidFill>
                <a:schemeClr val="bg1">
                  <a:lumMod val="50000"/>
                </a:schemeClr>
              </a:solidFill>
              <a:latin typeface="+mj-lt"/>
              <a:cs typeface="Lato Light"/>
            </a:endParaRPr>
          </a:p>
          <a:p>
            <a:pPr algn="just">
              <a:lnSpc>
                <a:spcPct val="200000"/>
              </a:lnSpc>
              <a:defRPr/>
            </a:pPr>
            <a:r>
              <a:rPr lang="en-US" sz="994" dirty="0">
                <a:solidFill>
                  <a:schemeClr val="bg1">
                    <a:lumMod val="50000"/>
                  </a:schemeClr>
                </a:solidFill>
                <a:latin typeface="+mj-lt"/>
                <a:cs typeface="Lato Light"/>
              </a:rPr>
              <a:t>Lorem ipsum dolor sit amet, consectetur adipiscing elit. </a:t>
            </a:r>
          </a:p>
          <a:p>
            <a:pPr algn="just">
              <a:lnSpc>
                <a:spcPct val="200000"/>
              </a:lnSpc>
              <a:defRPr/>
            </a:pPr>
            <a:endParaRPr lang="en-US" sz="994" dirty="0">
              <a:solidFill>
                <a:schemeClr val="bg1">
                  <a:lumMod val="50000"/>
                </a:schemeClr>
              </a:solidFill>
              <a:latin typeface="+mj-lt"/>
              <a:cs typeface="Lato Light"/>
            </a:endParaRPr>
          </a:p>
          <a:p>
            <a:pPr algn="just">
              <a:lnSpc>
                <a:spcPct val="200000"/>
              </a:lnSpc>
              <a:defRPr/>
            </a:pPr>
            <a:r>
              <a:rPr lang="en-US" sz="994" dirty="0">
                <a:solidFill>
                  <a:schemeClr val="bg1">
                    <a:lumMod val="50000"/>
                  </a:schemeClr>
                </a:solidFill>
                <a:latin typeface="+mj-lt"/>
                <a:cs typeface="Lato Light"/>
              </a:rPr>
              <a:t>Fusce tincidunt eget ligula vitae hendrerit. Phasellus id ligula ut enim elementum bibendum eget eget magna. Fusce in magna </a:t>
            </a:r>
            <a:r>
              <a:rPr lang="en-US" sz="994" dirty="0" err="1">
                <a:solidFill>
                  <a:schemeClr val="bg1">
                    <a:lumMod val="50000"/>
                  </a:schemeClr>
                </a:solidFill>
                <a:latin typeface="+mj-lt"/>
                <a:cs typeface="Lato Light"/>
              </a:rPr>
              <a:t>diam</a:t>
            </a:r>
            <a:r>
              <a:rPr lang="en-US" sz="994" dirty="0">
                <a:solidFill>
                  <a:schemeClr val="bg1">
                    <a:lumMod val="50000"/>
                  </a:schemeClr>
                </a:solidFill>
                <a:latin typeface="+mj-lt"/>
                <a:cs typeface="Lato Light"/>
              </a:rPr>
              <a:t> vitae </a:t>
            </a:r>
            <a:r>
              <a:rPr lang="en-US" sz="994" dirty="0" err="1">
                <a:solidFill>
                  <a:schemeClr val="bg1">
                    <a:lumMod val="50000"/>
                  </a:schemeClr>
                </a:solidFill>
                <a:latin typeface="+mj-lt"/>
                <a:cs typeface="Lato Light"/>
              </a:rPr>
              <a:t>hendrerit</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Phasellus</a:t>
            </a:r>
            <a:r>
              <a:rPr lang="en-US" sz="994" dirty="0">
                <a:solidFill>
                  <a:schemeClr val="bg1">
                    <a:lumMod val="50000"/>
                  </a:schemeClr>
                </a:solidFill>
                <a:latin typeface="+mj-lt"/>
                <a:cs typeface="Lato Light"/>
              </a:rPr>
              <a:t> id ligula </a:t>
            </a:r>
            <a:r>
              <a:rPr lang="en-US" sz="994" dirty="0" err="1">
                <a:solidFill>
                  <a:schemeClr val="bg1">
                    <a:lumMod val="50000"/>
                  </a:schemeClr>
                </a:solidFill>
                <a:latin typeface="+mj-lt"/>
                <a:cs typeface="Lato Light"/>
              </a:rPr>
              <a:t>ut</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enim</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elementum</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Donec</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eget</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viverra</a:t>
            </a:r>
            <a:r>
              <a:rPr lang="en-US" sz="994" dirty="0">
                <a:solidFill>
                  <a:schemeClr val="bg1">
                    <a:lumMod val="50000"/>
                  </a:schemeClr>
                </a:solidFill>
                <a:latin typeface="+mj-lt"/>
                <a:cs typeface="Lato Light"/>
              </a:rPr>
              <a:t> nisi, non </a:t>
            </a:r>
            <a:r>
              <a:rPr lang="en-US" sz="994" dirty="0" err="1">
                <a:solidFill>
                  <a:schemeClr val="bg1">
                    <a:lumMod val="50000"/>
                  </a:schemeClr>
                </a:solidFill>
                <a:latin typeface="+mj-lt"/>
                <a:cs typeface="Lato Light"/>
              </a:rPr>
              <a:t>luctus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arcu</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Sed</a:t>
            </a:r>
            <a:r>
              <a:rPr lang="en-US" sz="994" dirty="0">
                <a:solidFill>
                  <a:schemeClr val="bg1">
                    <a:lumMod val="50000"/>
                  </a:schemeClr>
                </a:solidFill>
                <a:latin typeface="+mj-lt"/>
                <a:cs typeface="Lato Light"/>
              </a:rPr>
              <a:t> ipsum </a:t>
            </a:r>
            <a:r>
              <a:rPr lang="en-US" sz="994" dirty="0" err="1">
                <a:solidFill>
                  <a:schemeClr val="bg1">
                    <a:lumMod val="50000"/>
                  </a:schemeClr>
                </a:solidFill>
                <a:latin typeface="+mj-lt"/>
                <a:cs typeface="Lato Light"/>
              </a:rPr>
              <a:t>leo</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volutpat</a:t>
            </a:r>
            <a:r>
              <a:rPr lang="en-US" sz="994" dirty="0">
                <a:solidFill>
                  <a:schemeClr val="bg1">
                    <a:lumMod val="50000"/>
                  </a:schemeClr>
                </a:solidFill>
                <a:latin typeface="+mj-lt"/>
                <a:cs typeface="Lato Light"/>
              </a:rPr>
              <a:t> id convallis vitae, </a:t>
            </a:r>
            <a:r>
              <a:rPr lang="en-US" sz="994" dirty="0" err="1">
                <a:solidFill>
                  <a:schemeClr val="bg1">
                    <a:lumMod val="50000"/>
                  </a:schemeClr>
                </a:solidFill>
                <a:latin typeface="+mj-lt"/>
                <a:cs typeface="Lato Light"/>
              </a:rPr>
              <a:t>mollis</a:t>
            </a:r>
            <a:r>
              <a:rPr lang="en-US" sz="994" dirty="0">
                <a:solidFill>
                  <a:schemeClr val="bg1">
                    <a:lumMod val="50000"/>
                  </a:schemeClr>
                </a:solidFill>
                <a:latin typeface="+mj-lt"/>
                <a:cs typeface="Lato Light"/>
              </a:rPr>
              <a:t> ac dui. Cum </a:t>
            </a:r>
            <a:r>
              <a:rPr lang="en-US" sz="994" dirty="0" err="1">
                <a:solidFill>
                  <a:schemeClr val="bg1">
                    <a:lumMod val="50000"/>
                  </a:schemeClr>
                </a:solidFill>
                <a:latin typeface="+mj-lt"/>
                <a:cs typeface="Lato Light"/>
              </a:rPr>
              <a:t>sociis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natoque</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penatibus</a:t>
            </a:r>
            <a:r>
              <a:rPr lang="en-US" sz="994" dirty="0">
                <a:solidFill>
                  <a:schemeClr val="bg1">
                    <a:lumMod val="50000"/>
                  </a:schemeClr>
                </a:solidFill>
                <a:latin typeface="+mj-lt"/>
                <a:cs typeface="Lato Light"/>
              </a:rPr>
              <a:t> et </a:t>
            </a:r>
            <a:r>
              <a:rPr lang="en-US" sz="994" dirty="0" err="1">
                <a:solidFill>
                  <a:schemeClr val="bg1">
                    <a:lumMod val="50000"/>
                  </a:schemeClr>
                </a:solidFill>
                <a:latin typeface="+mj-lt"/>
                <a:cs typeface="Lato Light"/>
              </a:rPr>
              <a:t>magnis</a:t>
            </a:r>
            <a:r>
              <a:rPr lang="en-US" sz="994" dirty="0">
                <a:solidFill>
                  <a:schemeClr val="bg1">
                    <a:lumMod val="50000"/>
                  </a:schemeClr>
                </a:solidFill>
                <a:latin typeface="+mj-lt"/>
                <a:cs typeface="Lato Light"/>
              </a:rPr>
              <a:t> dis parturient </a:t>
            </a:r>
            <a:r>
              <a:rPr lang="en-US" sz="994" dirty="0" err="1">
                <a:solidFill>
                  <a:schemeClr val="bg1">
                    <a:lumMod val="50000"/>
                  </a:schemeClr>
                </a:solidFill>
                <a:latin typeface="+mj-lt"/>
                <a:cs typeface="Lato Light"/>
              </a:rPr>
              <a:t>montes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nascetur</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ridiculus</a:t>
            </a:r>
            <a:r>
              <a:rPr lang="en-US" sz="994" dirty="0">
                <a:solidFill>
                  <a:schemeClr val="bg1">
                    <a:lumMod val="50000"/>
                  </a:schemeClr>
                </a:solidFill>
                <a:latin typeface="+mj-lt"/>
                <a:cs typeface="Lato Light"/>
              </a:rPr>
              <a:t> mus. </a:t>
            </a:r>
            <a:r>
              <a:rPr lang="en-US" sz="994" dirty="0" err="1">
                <a:solidFill>
                  <a:schemeClr val="bg1">
                    <a:lumMod val="50000"/>
                  </a:schemeClr>
                </a:solidFill>
                <a:latin typeface="+mj-lt"/>
                <a:cs typeface="Lato Light"/>
              </a:rPr>
              <a:t>Nulla</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luctus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dapibus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metus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nec</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mollis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Etiam</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lacus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nulla</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bibendum</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egestas</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suscipit</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ut</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sollicitudin</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eu</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massa</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Phasellus</a:t>
            </a:r>
            <a:r>
              <a:rPr lang="en-US" sz="994" dirty="0">
                <a:solidFill>
                  <a:schemeClr val="bg1">
                    <a:lumMod val="50000"/>
                  </a:schemeClr>
                </a:solidFill>
                <a:latin typeface="+mj-lt"/>
                <a:cs typeface="Lato Light"/>
              </a:rPr>
              <a:t> semper </a:t>
            </a:r>
            <a:r>
              <a:rPr lang="en-US" sz="994" dirty="0" err="1">
                <a:solidFill>
                  <a:schemeClr val="bg1">
                    <a:lumMod val="50000"/>
                  </a:schemeClr>
                </a:solidFill>
                <a:latin typeface="+mj-lt"/>
                <a:cs typeface="Lato Light"/>
              </a:rPr>
              <a:t>quam</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justo</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vel</a:t>
            </a:r>
            <a:r>
              <a:rPr lang="en-US" sz="994" dirty="0">
                <a:solidFill>
                  <a:schemeClr val="bg1">
                    <a:lumMod val="50000"/>
                  </a:schemeClr>
                </a:solidFill>
                <a:latin typeface="+mj-lt"/>
                <a:cs typeface="Lato Light"/>
              </a:rPr>
              <a:t> </a:t>
            </a:r>
            <a:r>
              <a:rPr lang="en-US" sz="994" dirty="0" err="1">
                <a:solidFill>
                  <a:schemeClr val="bg1">
                    <a:lumMod val="50000"/>
                  </a:schemeClr>
                </a:solidFill>
                <a:latin typeface="+mj-lt"/>
                <a:cs typeface="Lato Light"/>
              </a:rPr>
              <a:t>aliquam</a:t>
            </a:r>
            <a:r>
              <a:rPr lang="en-US" sz="994" dirty="0">
                <a:solidFill>
                  <a:schemeClr val="bg1">
                    <a:lumMod val="50000"/>
                  </a:schemeClr>
                </a:solidFill>
                <a:latin typeface="+mj-lt"/>
                <a:cs typeface="Lato Light"/>
              </a:rPr>
              <a:t> magna </a:t>
            </a:r>
            <a:r>
              <a:rPr lang="en-US" sz="994" dirty="0" err="1">
                <a:solidFill>
                  <a:schemeClr val="bg1">
                    <a:lumMod val="50000"/>
                  </a:schemeClr>
                </a:solidFill>
                <a:latin typeface="+mj-lt"/>
                <a:cs typeface="Lato Light"/>
              </a:rPr>
              <a:t>lobortis</a:t>
            </a:r>
            <a:r>
              <a:rPr lang="en-US" sz="994" dirty="0">
                <a:solidFill>
                  <a:schemeClr val="bg1">
                    <a:lumMod val="50000"/>
                  </a:schemeClr>
                </a:solidFill>
                <a:latin typeface="+mj-lt"/>
                <a:cs typeface="Lato Light"/>
              </a:rPr>
              <a:t> at. </a:t>
            </a:r>
          </a:p>
          <a:p>
            <a:pPr algn="just">
              <a:lnSpc>
                <a:spcPct val="120000"/>
              </a:lnSpc>
              <a:defRPr/>
            </a:pPr>
            <a:endParaRPr lang="en-US" sz="1193" dirty="0">
              <a:latin typeface="+mj-lt"/>
              <a:cs typeface="Lato Light"/>
            </a:endParaRPr>
          </a:p>
        </p:txBody>
      </p:sp>
    </p:spTree>
    <p:extLst>
      <p:ext uri="{BB962C8B-B14F-4D97-AF65-F5344CB8AC3E}">
        <p14:creationId xmlns:p14="http://schemas.microsoft.com/office/powerpoint/2010/main" val="35808822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531920" y="313958"/>
            <a:ext cx="5804460" cy="667242"/>
          </a:xfrm>
        </p:spPr>
        <p:txBody>
          <a:bodyPr/>
          <a:lstStyle/>
          <a:p>
            <a:r>
              <a:rPr lang="en-GB" dirty="0"/>
              <a:t>Your Title Goes Here</a:t>
            </a:r>
            <a:endParaRPr lang="en-US" dirty="0"/>
          </a:p>
        </p:txBody>
      </p:sp>
      <p:sp>
        <p:nvSpPr>
          <p:cNvPr id="5" name="Text Placeholder 4"/>
          <p:cNvSpPr>
            <a:spLocks noGrp="1"/>
          </p:cNvSpPr>
          <p:nvPr>
            <p:ph type="body" sz="quarter" idx="11"/>
          </p:nvPr>
        </p:nvSpPr>
        <p:spPr>
          <a:xfrm>
            <a:off x="5707741" y="953126"/>
            <a:ext cx="5804460" cy="337302"/>
          </a:xfrm>
        </p:spPr>
        <p:txBody>
          <a:bodyPr/>
          <a:lstStyle/>
          <a:p>
            <a:r>
              <a:rPr lang="en-US"/>
              <a:t>Lorem ipsum dolor sit amet, elit. Sed finibus</a:t>
            </a:r>
            <a:endParaRPr lang="en-US" dirty="0"/>
          </a:p>
        </p:txBody>
      </p:sp>
      <p:pic>
        <p:nvPicPr>
          <p:cNvPr id="6" name="Picture Placeholder 5">
            <a:extLst>
              <a:ext uri="{FF2B5EF4-FFF2-40B4-BE49-F238E27FC236}">
                <a16:creationId xmlns:a16="http://schemas.microsoft.com/office/drawing/2014/main" id="{5C10277A-E7F7-47D0-A483-B11E1FE7D38A}"/>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1517" b="11517"/>
          <a:stretch>
            <a:fillRect/>
          </a:stretch>
        </p:blipFill>
        <p:spPr/>
      </p:pic>
      <p:sp>
        <p:nvSpPr>
          <p:cNvPr id="19" name="Rectangle 18"/>
          <p:cNvSpPr/>
          <p:nvPr/>
        </p:nvSpPr>
        <p:spPr>
          <a:xfrm>
            <a:off x="6733757" y="4810226"/>
            <a:ext cx="4451776" cy="581698"/>
          </a:xfrm>
          <a:prstGeom prst="rect">
            <a:avLst/>
          </a:prstGeom>
          <a:noFill/>
        </p:spPr>
        <p:txBody>
          <a:bodyPr wrap="square">
            <a:spAutoFit/>
          </a:bodyPr>
          <a:lstStyle/>
          <a:p>
            <a:r>
              <a:rPr lang="en-GB" sz="1060" dirty="0">
                <a:solidFill>
                  <a:schemeClr val="bg1">
                    <a:lumMod val="50000"/>
                  </a:schemeClr>
                </a:solidFill>
                <a:cs typeface="Arial" panose="020B0604020202020204" pitchFamily="34" charset="0"/>
              </a:rPr>
              <a:t>Helen always knows what is expected from her and she is a good planner and an, international environment is to</a:t>
            </a:r>
            <a:br>
              <a:rPr lang="en-GB" sz="1060" dirty="0">
                <a:solidFill>
                  <a:schemeClr val="bg1">
                    <a:lumMod val="50000"/>
                  </a:schemeClr>
                </a:solidFill>
                <a:cs typeface="Arial" panose="020B0604020202020204" pitchFamily="34" charset="0"/>
              </a:rPr>
            </a:br>
            <a:endParaRPr lang="en-US" sz="1060" dirty="0">
              <a:solidFill>
                <a:schemeClr val="bg1">
                  <a:lumMod val="50000"/>
                </a:schemeClr>
              </a:solidFill>
              <a:cs typeface="Arial" panose="020B0604020202020204" pitchFamily="34" charset="0"/>
            </a:endParaRPr>
          </a:p>
        </p:txBody>
      </p:sp>
      <p:sp>
        <p:nvSpPr>
          <p:cNvPr id="20" name="TextBox 19"/>
          <p:cNvSpPr txBox="1"/>
          <p:nvPr/>
        </p:nvSpPr>
        <p:spPr>
          <a:xfrm>
            <a:off x="6733757" y="4472568"/>
            <a:ext cx="1346844" cy="275909"/>
          </a:xfrm>
          <a:prstGeom prst="rect">
            <a:avLst/>
          </a:prstGeom>
          <a:noFill/>
        </p:spPr>
        <p:txBody>
          <a:bodyPr wrap="none" rtlCol="0">
            <a:spAutoFit/>
          </a:bodyPr>
          <a:lstStyle/>
          <a:p>
            <a:r>
              <a:rPr lang="en-GB" sz="1193" dirty="0">
                <a:solidFill>
                  <a:schemeClr val="bg1">
                    <a:lumMod val="50000"/>
                  </a:schemeClr>
                </a:solidFill>
              </a:rPr>
              <a:t>Title Goes Here</a:t>
            </a:r>
            <a:endParaRPr lang="en-US" sz="1193" dirty="0">
              <a:solidFill>
                <a:schemeClr val="bg1">
                  <a:lumMod val="50000"/>
                </a:schemeClr>
              </a:solidFill>
            </a:endParaRPr>
          </a:p>
        </p:txBody>
      </p:sp>
      <p:sp>
        <p:nvSpPr>
          <p:cNvPr id="21" name="Rectangle 20"/>
          <p:cNvSpPr/>
          <p:nvPr/>
        </p:nvSpPr>
        <p:spPr>
          <a:xfrm>
            <a:off x="6733757" y="2586075"/>
            <a:ext cx="4451776" cy="418576"/>
          </a:xfrm>
          <a:prstGeom prst="rect">
            <a:avLst/>
          </a:prstGeom>
          <a:noFill/>
        </p:spPr>
        <p:txBody>
          <a:bodyPr wrap="square">
            <a:spAutoFit/>
          </a:bodyPr>
          <a:lstStyle/>
          <a:p>
            <a:r>
              <a:rPr lang="en-GB" sz="1060" dirty="0">
                <a:solidFill>
                  <a:schemeClr val="bg1">
                    <a:lumMod val="50000"/>
                  </a:schemeClr>
                </a:solidFill>
                <a:cs typeface="Arial" panose="020B0604020202020204" pitchFamily="34" charset="0"/>
              </a:rPr>
              <a:t>Helen always knows what is expected from her and she is a good planner and an organizer, with great eye for</a:t>
            </a:r>
            <a:endParaRPr lang="en-US" sz="1060" dirty="0">
              <a:solidFill>
                <a:schemeClr val="bg1">
                  <a:lumMod val="50000"/>
                </a:schemeClr>
              </a:solidFill>
              <a:cs typeface="Arial" panose="020B0604020202020204" pitchFamily="34" charset="0"/>
            </a:endParaRPr>
          </a:p>
        </p:txBody>
      </p:sp>
      <p:sp>
        <p:nvSpPr>
          <p:cNvPr id="22" name="TextBox 21"/>
          <p:cNvSpPr txBox="1"/>
          <p:nvPr/>
        </p:nvSpPr>
        <p:spPr>
          <a:xfrm>
            <a:off x="6733757" y="2248417"/>
            <a:ext cx="1346844" cy="275909"/>
          </a:xfrm>
          <a:prstGeom prst="rect">
            <a:avLst/>
          </a:prstGeom>
          <a:noFill/>
        </p:spPr>
        <p:txBody>
          <a:bodyPr wrap="none" rtlCol="0">
            <a:spAutoFit/>
          </a:bodyPr>
          <a:lstStyle/>
          <a:p>
            <a:r>
              <a:rPr lang="en-GB" sz="1193" dirty="0">
                <a:solidFill>
                  <a:schemeClr val="bg1">
                    <a:lumMod val="50000"/>
                  </a:schemeClr>
                </a:solidFill>
              </a:rPr>
              <a:t>Title Goes Here</a:t>
            </a:r>
            <a:endParaRPr lang="en-US" sz="1193" dirty="0">
              <a:solidFill>
                <a:schemeClr val="bg1">
                  <a:lumMod val="50000"/>
                </a:schemeClr>
              </a:solidFill>
            </a:endParaRPr>
          </a:p>
        </p:txBody>
      </p:sp>
      <p:sp>
        <p:nvSpPr>
          <p:cNvPr id="27" name="Rectangle 26"/>
          <p:cNvSpPr/>
          <p:nvPr/>
        </p:nvSpPr>
        <p:spPr>
          <a:xfrm>
            <a:off x="6733757" y="3717834"/>
            <a:ext cx="4451776" cy="418576"/>
          </a:xfrm>
          <a:prstGeom prst="rect">
            <a:avLst/>
          </a:prstGeom>
          <a:noFill/>
        </p:spPr>
        <p:txBody>
          <a:bodyPr wrap="square">
            <a:spAutoFit/>
          </a:bodyPr>
          <a:lstStyle/>
          <a:p>
            <a:r>
              <a:rPr lang="en-GB" sz="1060" dirty="0">
                <a:solidFill>
                  <a:schemeClr val="bg1">
                    <a:lumMod val="50000"/>
                  </a:schemeClr>
                </a:solidFill>
                <a:cs typeface="Arial" panose="020B0604020202020204" pitchFamily="34" charset="0"/>
              </a:rPr>
              <a:t>Helen always knows what is expected from her and she is a good planner and an organizer, with great eye for</a:t>
            </a:r>
            <a:endParaRPr lang="en-US" sz="1060" dirty="0">
              <a:solidFill>
                <a:schemeClr val="bg1">
                  <a:lumMod val="50000"/>
                </a:schemeClr>
              </a:solidFill>
              <a:cs typeface="Arial" panose="020B0604020202020204" pitchFamily="34" charset="0"/>
            </a:endParaRPr>
          </a:p>
        </p:txBody>
      </p:sp>
      <p:sp>
        <p:nvSpPr>
          <p:cNvPr id="28" name="TextBox 27"/>
          <p:cNvSpPr txBox="1"/>
          <p:nvPr/>
        </p:nvSpPr>
        <p:spPr>
          <a:xfrm>
            <a:off x="6733757" y="3380176"/>
            <a:ext cx="1346844" cy="275909"/>
          </a:xfrm>
          <a:prstGeom prst="rect">
            <a:avLst/>
          </a:prstGeom>
          <a:noFill/>
        </p:spPr>
        <p:txBody>
          <a:bodyPr wrap="none" rtlCol="0">
            <a:spAutoFit/>
          </a:bodyPr>
          <a:lstStyle/>
          <a:p>
            <a:r>
              <a:rPr lang="en-GB" sz="1193" dirty="0">
                <a:solidFill>
                  <a:schemeClr val="bg1">
                    <a:lumMod val="50000"/>
                  </a:schemeClr>
                </a:solidFill>
              </a:rPr>
              <a:t>Title Goes Here</a:t>
            </a:r>
            <a:endParaRPr lang="en-US" sz="1193" dirty="0">
              <a:solidFill>
                <a:schemeClr val="bg1">
                  <a:lumMod val="50000"/>
                </a:schemeClr>
              </a:solidFill>
            </a:endParaRPr>
          </a:p>
        </p:txBody>
      </p:sp>
    </p:spTree>
    <p:extLst>
      <p:ext uri="{BB962C8B-B14F-4D97-AF65-F5344CB8AC3E}">
        <p14:creationId xmlns:p14="http://schemas.microsoft.com/office/powerpoint/2010/main" val="218023571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47686" y="307528"/>
            <a:ext cx="5506479" cy="667242"/>
          </a:xfrm>
        </p:spPr>
        <p:txBody>
          <a:bodyPr/>
          <a:lstStyle/>
          <a:p>
            <a:r>
              <a:rPr lang="en-GB" dirty="0"/>
              <a:t>Your Title Goes Here</a:t>
            </a:r>
            <a:endParaRPr lang="en-US" dirty="0"/>
          </a:p>
        </p:txBody>
      </p:sp>
      <p:sp>
        <p:nvSpPr>
          <p:cNvPr id="5" name="Text Placeholder 4"/>
          <p:cNvSpPr>
            <a:spLocks noGrp="1"/>
          </p:cNvSpPr>
          <p:nvPr>
            <p:ph type="body" sz="quarter" idx="11"/>
          </p:nvPr>
        </p:nvSpPr>
        <p:spPr>
          <a:xfrm>
            <a:off x="747686" y="974770"/>
            <a:ext cx="5506479" cy="337302"/>
          </a:xfrm>
        </p:spPr>
        <p:txBody>
          <a:bodyPr/>
          <a:lstStyle/>
          <a:p>
            <a:r>
              <a:rPr lang="en-GB" dirty="0"/>
              <a:t>Your awesome subtitle goes here.</a:t>
            </a:r>
            <a:endParaRPr lang="en-US" dirty="0"/>
          </a:p>
        </p:txBody>
      </p:sp>
      <p:pic>
        <p:nvPicPr>
          <p:cNvPr id="7" name="Picture Placeholder 6">
            <a:extLst>
              <a:ext uri="{FF2B5EF4-FFF2-40B4-BE49-F238E27FC236}">
                <a16:creationId xmlns:a16="http://schemas.microsoft.com/office/drawing/2014/main" id="{DF7ABC25-7A3E-41C9-A231-570A1E05A3D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0136" r="20136"/>
          <a:stretch>
            <a:fillRect/>
          </a:stretch>
        </p:blipFill>
        <p:spPr/>
      </p:pic>
      <p:sp>
        <p:nvSpPr>
          <p:cNvPr id="12" name="Rectangle 11"/>
          <p:cNvSpPr/>
          <p:nvPr/>
        </p:nvSpPr>
        <p:spPr>
          <a:xfrm>
            <a:off x="3546229" y="4301289"/>
            <a:ext cx="2655991" cy="2020553"/>
          </a:xfrm>
          <a:prstGeom prst="rect">
            <a:avLst/>
          </a:prstGeom>
          <a:noFill/>
        </p:spPr>
        <p:txBody>
          <a:bodyPr wrap="square">
            <a:spAutoFit/>
          </a:bodyPr>
          <a:lstStyle/>
          <a:p>
            <a:pPr>
              <a:lnSpc>
                <a:spcPct val="150000"/>
              </a:lnSpc>
            </a:pPr>
            <a:r>
              <a:rPr lang="en-GB" sz="1060" dirty="0">
                <a:solidFill>
                  <a:schemeClr val="bg1">
                    <a:lumMod val="50000"/>
                  </a:schemeClr>
                </a:solidFill>
                <a:cs typeface="Arial" panose="020B0604020202020204" pitchFamily="34" charset="0"/>
              </a:rPr>
              <a:t>Helen always knows what is expected from her and she is a good planner and an organizer, with great eye for detail. In addition, working in a professional, international environment is to encourage her </a:t>
            </a:r>
            <a:br>
              <a:rPr lang="en-GB" sz="1060" dirty="0">
                <a:solidFill>
                  <a:schemeClr val="bg1">
                    <a:lumMod val="50000"/>
                  </a:schemeClr>
                </a:solidFill>
                <a:cs typeface="Arial" panose="020B0604020202020204" pitchFamily="34" charset="0"/>
              </a:rPr>
            </a:br>
            <a:r>
              <a:rPr lang="en-GB" sz="1060" dirty="0">
                <a:solidFill>
                  <a:schemeClr val="bg1">
                    <a:lumMod val="50000"/>
                  </a:schemeClr>
                </a:solidFill>
                <a:cs typeface="Arial" panose="020B0604020202020204" pitchFamily="34" charset="0"/>
              </a:rPr>
              <a:t>to provide support. </a:t>
            </a:r>
            <a:br>
              <a:rPr lang="en-GB" sz="1060" dirty="0">
                <a:solidFill>
                  <a:schemeClr val="bg1">
                    <a:lumMod val="50000"/>
                  </a:schemeClr>
                </a:solidFill>
                <a:cs typeface="Arial" panose="020B0604020202020204" pitchFamily="34" charset="0"/>
              </a:rPr>
            </a:br>
            <a:endParaRPr lang="en-US" sz="1060" dirty="0">
              <a:solidFill>
                <a:schemeClr val="bg1">
                  <a:lumMod val="50000"/>
                </a:schemeClr>
              </a:solidFill>
              <a:cs typeface="Arial" panose="020B0604020202020204" pitchFamily="34" charset="0"/>
            </a:endParaRPr>
          </a:p>
        </p:txBody>
      </p:sp>
      <p:sp>
        <p:nvSpPr>
          <p:cNvPr id="13" name="TextBox 12"/>
          <p:cNvSpPr txBox="1"/>
          <p:nvPr/>
        </p:nvSpPr>
        <p:spPr>
          <a:xfrm>
            <a:off x="3546229" y="3837028"/>
            <a:ext cx="1346844" cy="403637"/>
          </a:xfrm>
          <a:prstGeom prst="rect">
            <a:avLst/>
          </a:prstGeom>
          <a:noFill/>
        </p:spPr>
        <p:txBody>
          <a:bodyPr wrap="none" rtlCol="0">
            <a:spAutoFit/>
          </a:bodyPr>
          <a:lstStyle/>
          <a:p>
            <a:pPr>
              <a:lnSpc>
                <a:spcPct val="200000"/>
              </a:lnSpc>
            </a:pPr>
            <a:r>
              <a:rPr lang="en-GB" sz="1193" dirty="0">
                <a:solidFill>
                  <a:schemeClr val="bg1">
                    <a:lumMod val="50000"/>
                  </a:schemeClr>
                </a:solidFill>
              </a:rPr>
              <a:t>Title Goes Here</a:t>
            </a:r>
            <a:endParaRPr lang="en-US" sz="1193" dirty="0">
              <a:solidFill>
                <a:schemeClr val="bg1">
                  <a:lumMod val="50000"/>
                </a:schemeClr>
              </a:solidFill>
            </a:endParaRPr>
          </a:p>
        </p:txBody>
      </p:sp>
      <p:sp>
        <p:nvSpPr>
          <p:cNvPr id="14" name="Rectangle 13"/>
          <p:cNvSpPr/>
          <p:nvPr/>
        </p:nvSpPr>
        <p:spPr>
          <a:xfrm>
            <a:off x="747686" y="3026380"/>
            <a:ext cx="2692324" cy="2020553"/>
          </a:xfrm>
          <a:prstGeom prst="rect">
            <a:avLst/>
          </a:prstGeom>
          <a:noFill/>
        </p:spPr>
        <p:txBody>
          <a:bodyPr wrap="square">
            <a:spAutoFit/>
          </a:bodyPr>
          <a:lstStyle/>
          <a:p>
            <a:pPr>
              <a:lnSpc>
                <a:spcPct val="150000"/>
              </a:lnSpc>
            </a:pPr>
            <a:r>
              <a:rPr lang="en-GB" sz="1060" dirty="0">
                <a:solidFill>
                  <a:schemeClr val="bg1">
                    <a:lumMod val="50000"/>
                  </a:schemeClr>
                </a:solidFill>
                <a:cs typeface="Arial" panose="020B0604020202020204" pitchFamily="34" charset="0"/>
              </a:rPr>
              <a:t>Helen always knows what is expected from her and she is a good planner and an organizer, with great eye for detail. In addition, working in a professional, international environment is to encourage her </a:t>
            </a:r>
            <a:br>
              <a:rPr lang="en-GB" sz="1060" dirty="0">
                <a:solidFill>
                  <a:schemeClr val="bg1">
                    <a:lumMod val="50000"/>
                  </a:schemeClr>
                </a:solidFill>
                <a:cs typeface="Arial" panose="020B0604020202020204" pitchFamily="34" charset="0"/>
              </a:rPr>
            </a:br>
            <a:r>
              <a:rPr lang="en-GB" sz="1060" dirty="0">
                <a:solidFill>
                  <a:schemeClr val="bg1">
                    <a:lumMod val="50000"/>
                  </a:schemeClr>
                </a:solidFill>
                <a:cs typeface="Arial" panose="020B0604020202020204" pitchFamily="34" charset="0"/>
              </a:rPr>
              <a:t>to provide support. </a:t>
            </a:r>
            <a:br>
              <a:rPr lang="en-GB" sz="1060" dirty="0">
                <a:solidFill>
                  <a:schemeClr val="bg1">
                    <a:lumMod val="50000"/>
                  </a:schemeClr>
                </a:solidFill>
                <a:cs typeface="Arial" panose="020B0604020202020204" pitchFamily="34" charset="0"/>
              </a:rPr>
            </a:br>
            <a:endParaRPr lang="en-US" sz="1060" dirty="0">
              <a:solidFill>
                <a:schemeClr val="bg1">
                  <a:lumMod val="50000"/>
                </a:schemeClr>
              </a:solidFill>
              <a:cs typeface="Arial" panose="020B0604020202020204" pitchFamily="34" charset="0"/>
            </a:endParaRPr>
          </a:p>
        </p:txBody>
      </p:sp>
      <p:sp>
        <p:nvSpPr>
          <p:cNvPr id="15" name="TextBox 14"/>
          <p:cNvSpPr txBox="1"/>
          <p:nvPr/>
        </p:nvSpPr>
        <p:spPr>
          <a:xfrm>
            <a:off x="747685" y="2562119"/>
            <a:ext cx="1346844" cy="403637"/>
          </a:xfrm>
          <a:prstGeom prst="rect">
            <a:avLst/>
          </a:prstGeom>
          <a:noFill/>
        </p:spPr>
        <p:txBody>
          <a:bodyPr wrap="none" rtlCol="0">
            <a:spAutoFit/>
          </a:bodyPr>
          <a:lstStyle/>
          <a:p>
            <a:pPr>
              <a:lnSpc>
                <a:spcPct val="200000"/>
              </a:lnSpc>
            </a:pPr>
            <a:r>
              <a:rPr lang="en-GB" sz="1193" dirty="0">
                <a:solidFill>
                  <a:schemeClr val="bg1">
                    <a:lumMod val="50000"/>
                  </a:schemeClr>
                </a:solidFill>
              </a:rPr>
              <a:t>Title Goes Here</a:t>
            </a:r>
            <a:endParaRPr lang="en-US" sz="1193" dirty="0">
              <a:solidFill>
                <a:schemeClr val="bg1">
                  <a:lumMod val="50000"/>
                </a:schemeClr>
              </a:solidFill>
            </a:endParaRPr>
          </a:p>
        </p:txBody>
      </p:sp>
      <p:sp>
        <p:nvSpPr>
          <p:cNvPr id="16" name="Rectangle 15"/>
          <p:cNvSpPr/>
          <p:nvPr/>
        </p:nvSpPr>
        <p:spPr>
          <a:xfrm>
            <a:off x="747686" y="1820054"/>
            <a:ext cx="742065" cy="742065"/>
          </a:xfrm>
          <a:prstGeom prst="rect">
            <a:avLst/>
          </a:prstGeom>
          <a:solidFill>
            <a:srgbClr val="F08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3"/>
          </a:p>
        </p:txBody>
      </p:sp>
      <p:sp>
        <p:nvSpPr>
          <p:cNvPr id="17" name="Rectangle 16"/>
          <p:cNvSpPr/>
          <p:nvPr/>
        </p:nvSpPr>
        <p:spPr>
          <a:xfrm>
            <a:off x="3546229" y="3094963"/>
            <a:ext cx="742065" cy="742065"/>
          </a:xfrm>
          <a:prstGeom prst="rect">
            <a:avLst/>
          </a:prstGeom>
          <a:solidFill>
            <a:srgbClr val="F08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3"/>
          </a:p>
        </p:txBody>
      </p:sp>
      <p:sp>
        <p:nvSpPr>
          <p:cNvPr id="20" name="Shape 2669"/>
          <p:cNvSpPr/>
          <p:nvPr/>
        </p:nvSpPr>
        <p:spPr>
          <a:xfrm>
            <a:off x="963161" y="2017538"/>
            <a:ext cx="311115" cy="342235"/>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chemeClr val="bg1"/>
          </a:solidFill>
          <a:ln w="12700">
            <a:miter lim="400000"/>
          </a:ln>
        </p:spPr>
        <p:txBody>
          <a:bodyPr lIns="18920" tIns="18920" rIns="18920" bIns="18920" anchor="ctr"/>
          <a:lstStyle/>
          <a:p>
            <a:pPr defTabSz="22704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1" spc="398">
              <a:solidFill>
                <a:schemeClr val="tx1">
                  <a:lumMod val="50000"/>
                  <a:lumOff val="50000"/>
                </a:schemeClr>
              </a:solidFill>
              <a:latin typeface="+mj-lt"/>
            </a:endParaRPr>
          </a:p>
        </p:txBody>
      </p:sp>
      <p:sp>
        <p:nvSpPr>
          <p:cNvPr id="22" name="Shape 2749"/>
          <p:cNvSpPr/>
          <p:nvPr/>
        </p:nvSpPr>
        <p:spPr>
          <a:xfrm>
            <a:off x="3808371" y="3292449"/>
            <a:ext cx="217781" cy="342227"/>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bg1"/>
          </a:solidFill>
          <a:ln w="12700">
            <a:miter lim="400000"/>
          </a:ln>
        </p:spPr>
        <p:txBody>
          <a:bodyPr lIns="18920" tIns="18920" rIns="18920" bIns="18920" anchor="ctr"/>
          <a:lstStyle/>
          <a:p>
            <a:pPr defTabSz="22704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1" spc="398">
              <a:solidFill>
                <a:schemeClr val="tx1">
                  <a:lumMod val="50000"/>
                  <a:lumOff val="50000"/>
                </a:schemeClr>
              </a:solidFill>
              <a:latin typeface="+mj-lt"/>
            </a:endParaRPr>
          </a:p>
        </p:txBody>
      </p:sp>
    </p:spTree>
    <p:extLst>
      <p:ext uri="{BB962C8B-B14F-4D97-AF65-F5344CB8AC3E}">
        <p14:creationId xmlns:p14="http://schemas.microsoft.com/office/powerpoint/2010/main" val="8365340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t>Your Title Goes Here</a:t>
            </a:r>
            <a:endParaRPr lang="en-US" dirty="0"/>
          </a:p>
        </p:txBody>
      </p:sp>
      <p:sp>
        <p:nvSpPr>
          <p:cNvPr id="5" name="Text Placeholder 4"/>
          <p:cNvSpPr>
            <a:spLocks noGrp="1"/>
          </p:cNvSpPr>
          <p:nvPr>
            <p:ph type="body" sz="quarter" idx="11"/>
          </p:nvPr>
        </p:nvSpPr>
        <p:spPr/>
        <p:txBody>
          <a:bodyPr>
            <a:normAutofit lnSpcReduction="10000"/>
          </a:bodyPr>
          <a:lstStyle/>
          <a:p>
            <a:r>
              <a:rPr lang="en-GB"/>
              <a:t>Your awesome subtitle goes here. Keep it Short &amp; Impactful.</a:t>
            </a:r>
            <a:endParaRPr lang="en-US" dirty="0"/>
          </a:p>
        </p:txBody>
      </p:sp>
      <p:pic>
        <p:nvPicPr>
          <p:cNvPr id="6" name="Picture Placeholder 5">
            <a:extLst>
              <a:ext uri="{FF2B5EF4-FFF2-40B4-BE49-F238E27FC236}">
                <a16:creationId xmlns:a16="http://schemas.microsoft.com/office/drawing/2014/main" id="{33862F7E-9C4A-4B96-87FA-B0C8B2F3C4C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399" r="399"/>
          <a:stretch>
            <a:fillRect/>
          </a:stretch>
        </p:blipFill>
        <p:spPr/>
      </p:pic>
      <p:sp>
        <p:nvSpPr>
          <p:cNvPr id="16" name="Rectangle 15"/>
          <p:cNvSpPr/>
          <p:nvPr/>
        </p:nvSpPr>
        <p:spPr>
          <a:xfrm>
            <a:off x="1020156" y="3272389"/>
            <a:ext cx="2386035" cy="520720"/>
          </a:xfrm>
          <a:prstGeom prst="rect">
            <a:avLst/>
          </a:prstGeom>
        </p:spPr>
        <p:txBody>
          <a:bodyPr wrap="square">
            <a:spAutoFit/>
          </a:bodyPr>
          <a:lstStyle/>
          <a:p>
            <a:pPr algn="ctr"/>
            <a:r>
              <a:rPr lang="en-GB" sz="928" dirty="0">
                <a:solidFill>
                  <a:schemeClr val="bg1">
                    <a:lumMod val="50000"/>
                  </a:schemeClr>
                </a:solidFill>
                <a:cs typeface="Arial" panose="020B0604020202020204" pitchFamily="34" charset="0"/>
              </a:rPr>
              <a:t>Helen always knows what is expected from her and she is a good planner and an organizer,</a:t>
            </a:r>
            <a:endParaRPr lang="en-US" sz="928" dirty="0">
              <a:solidFill>
                <a:schemeClr val="bg1">
                  <a:lumMod val="50000"/>
                </a:schemeClr>
              </a:solidFill>
              <a:cs typeface="Arial" panose="020B0604020202020204" pitchFamily="34" charset="0"/>
            </a:endParaRPr>
          </a:p>
        </p:txBody>
      </p:sp>
      <p:sp>
        <p:nvSpPr>
          <p:cNvPr id="17" name="TextBox 16"/>
          <p:cNvSpPr txBox="1"/>
          <p:nvPr/>
        </p:nvSpPr>
        <p:spPr>
          <a:xfrm>
            <a:off x="1443571" y="2959369"/>
            <a:ext cx="1539204" cy="296235"/>
          </a:xfrm>
          <a:prstGeom prst="rect">
            <a:avLst/>
          </a:prstGeom>
          <a:noFill/>
        </p:spPr>
        <p:txBody>
          <a:bodyPr wrap="none" rtlCol="0">
            <a:spAutoFit/>
          </a:bodyPr>
          <a:lstStyle/>
          <a:p>
            <a:pPr algn="ctr"/>
            <a:r>
              <a:rPr lang="en-GB" sz="1325" b="1" dirty="0">
                <a:solidFill>
                  <a:schemeClr val="tx1">
                    <a:lumMod val="75000"/>
                    <a:lumOff val="25000"/>
                  </a:schemeClr>
                </a:solidFill>
              </a:rPr>
              <a:t>Title Goes Here</a:t>
            </a:r>
            <a:endParaRPr lang="en-US" sz="1325" b="1" dirty="0">
              <a:solidFill>
                <a:schemeClr val="tx1">
                  <a:lumMod val="75000"/>
                  <a:lumOff val="25000"/>
                </a:schemeClr>
              </a:solidFill>
            </a:endParaRPr>
          </a:p>
        </p:txBody>
      </p:sp>
      <p:sp>
        <p:nvSpPr>
          <p:cNvPr id="18" name="Rectangle 17"/>
          <p:cNvSpPr/>
          <p:nvPr/>
        </p:nvSpPr>
        <p:spPr>
          <a:xfrm>
            <a:off x="3790354" y="3272389"/>
            <a:ext cx="2386035" cy="520720"/>
          </a:xfrm>
          <a:prstGeom prst="rect">
            <a:avLst/>
          </a:prstGeom>
        </p:spPr>
        <p:txBody>
          <a:bodyPr wrap="square">
            <a:spAutoFit/>
          </a:bodyPr>
          <a:lstStyle/>
          <a:p>
            <a:pPr algn="ctr"/>
            <a:r>
              <a:rPr lang="en-GB" sz="928" dirty="0">
                <a:solidFill>
                  <a:schemeClr val="bg1">
                    <a:lumMod val="50000"/>
                  </a:schemeClr>
                </a:solidFill>
                <a:cs typeface="Arial" panose="020B0604020202020204" pitchFamily="34" charset="0"/>
              </a:rPr>
              <a:t>Helen always knows what is expected from her and she is a good planner and an organizer,</a:t>
            </a:r>
            <a:endParaRPr lang="en-US" sz="928" dirty="0">
              <a:solidFill>
                <a:schemeClr val="bg1">
                  <a:lumMod val="50000"/>
                </a:schemeClr>
              </a:solidFill>
              <a:cs typeface="Arial" panose="020B0604020202020204" pitchFamily="34" charset="0"/>
            </a:endParaRPr>
          </a:p>
        </p:txBody>
      </p:sp>
      <p:sp>
        <p:nvSpPr>
          <p:cNvPr id="19" name="TextBox 18"/>
          <p:cNvSpPr txBox="1"/>
          <p:nvPr/>
        </p:nvSpPr>
        <p:spPr>
          <a:xfrm>
            <a:off x="4213768" y="2959369"/>
            <a:ext cx="1539204" cy="296235"/>
          </a:xfrm>
          <a:prstGeom prst="rect">
            <a:avLst/>
          </a:prstGeom>
          <a:noFill/>
        </p:spPr>
        <p:txBody>
          <a:bodyPr wrap="none" rtlCol="0">
            <a:spAutoFit/>
          </a:bodyPr>
          <a:lstStyle/>
          <a:p>
            <a:pPr algn="ctr"/>
            <a:r>
              <a:rPr lang="en-GB" sz="1325" b="1" dirty="0">
                <a:solidFill>
                  <a:schemeClr val="tx1">
                    <a:lumMod val="75000"/>
                    <a:lumOff val="25000"/>
                  </a:schemeClr>
                </a:solidFill>
              </a:rPr>
              <a:t>Title Goes Here</a:t>
            </a:r>
            <a:endParaRPr lang="en-US" sz="1325" b="1" dirty="0">
              <a:solidFill>
                <a:schemeClr val="tx1">
                  <a:lumMod val="75000"/>
                  <a:lumOff val="25000"/>
                </a:schemeClr>
              </a:solidFill>
            </a:endParaRPr>
          </a:p>
        </p:txBody>
      </p:sp>
      <p:sp>
        <p:nvSpPr>
          <p:cNvPr id="20" name="Oval 19"/>
          <p:cNvSpPr/>
          <p:nvPr/>
        </p:nvSpPr>
        <p:spPr>
          <a:xfrm>
            <a:off x="1818477" y="1906312"/>
            <a:ext cx="789392" cy="78939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3"/>
          </a:p>
        </p:txBody>
      </p:sp>
      <p:sp>
        <p:nvSpPr>
          <p:cNvPr id="21" name="Oval 20"/>
          <p:cNvSpPr/>
          <p:nvPr/>
        </p:nvSpPr>
        <p:spPr>
          <a:xfrm>
            <a:off x="4588675" y="1906312"/>
            <a:ext cx="789392" cy="789392"/>
          </a:xfrm>
          <a:prstGeom prst="ellipse">
            <a:avLst/>
          </a:prstGeom>
          <a:solidFill>
            <a:srgbClr val="F08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3"/>
          </a:p>
        </p:txBody>
      </p:sp>
      <p:sp>
        <p:nvSpPr>
          <p:cNvPr id="22" name="Shape 2554"/>
          <p:cNvSpPr/>
          <p:nvPr/>
        </p:nvSpPr>
        <p:spPr>
          <a:xfrm>
            <a:off x="2018263" y="2123816"/>
            <a:ext cx="389822" cy="354383"/>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8920" tIns="18920" rIns="18920" bIns="18920" anchor="ctr"/>
          <a:lstStyle/>
          <a:p>
            <a:pPr algn="ctr" defTabSz="22704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1" spc="398">
              <a:solidFill>
                <a:schemeClr val="tx1">
                  <a:lumMod val="50000"/>
                  <a:lumOff val="50000"/>
                </a:schemeClr>
              </a:solidFill>
              <a:latin typeface="+mj-lt"/>
            </a:endParaRPr>
          </a:p>
        </p:txBody>
      </p:sp>
      <p:sp>
        <p:nvSpPr>
          <p:cNvPr id="23" name="Shape 2587"/>
          <p:cNvSpPr/>
          <p:nvPr/>
        </p:nvSpPr>
        <p:spPr>
          <a:xfrm>
            <a:off x="4788461" y="2106097"/>
            <a:ext cx="389822" cy="389822"/>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8920" tIns="18920" rIns="18920" bIns="18920" anchor="ctr"/>
          <a:lstStyle/>
          <a:p>
            <a:pPr algn="ctr" defTabSz="22704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1" spc="398">
              <a:solidFill>
                <a:schemeClr val="tx1">
                  <a:lumMod val="50000"/>
                  <a:lumOff val="50000"/>
                </a:schemeClr>
              </a:solidFill>
              <a:latin typeface="+mj-lt"/>
            </a:endParaRPr>
          </a:p>
        </p:txBody>
      </p:sp>
      <p:sp>
        <p:nvSpPr>
          <p:cNvPr id="24" name="Rectangle 23"/>
          <p:cNvSpPr/>
          <p:nvPr/>
        </p:nvSpPr>
        <p:spPr>
          <a:xfrm>
            <a:off x="1020156" y="5521434"/>
            <a:ext cx="2386035" cy="520720"/>
          </a:xfrm>
          <a:prstGeom prst="rect">
            <a:avLst/>
          </a:prstGeom>
        </p:spPr>
        <p:txBody>
          <a:bodyPr wrap="square">
            <a:spAutoFit/>
          </a:bodyPr>
          <a:lstStyle/>
          <a:p>
            <a:pPr algn="ctr"/>
            <a:r>
              <a:rPr lang="en-GB" sz="928" dirty="0">
                <a:solidFill>
                  <a:schemeClr val="bg1">
                    <a:lumMod val="50000"/>
                  </a:schemeClr>
                </a:solidFill>
                <a:cs typeface="Arial" panose="020B0604020202020204" pitchFamily="34" charset="0"/>
              </a:rPr>
              <a:t>Helen always knows what is expected from her and she is a good planner and an organizer,</a:t>
            </a:r>
            <a:endParaRPr lang="en-US" sz="928" dirty="0">
              <a:solidFill>
                <a:schemeClr val="bg1">
                  <a:lumMod val="50000"/>
                </a:schemeClr>
              </a:solidFill>
              <a:cs typeface="Arial" panose="020B0604020202020204" pitchFamily="34" charset="0"/>
            </a:endParaRPr>
          </a:p>
        </p:txBody>
      </p:sp>
      <p:sp>
        <p:nvSpPr>
          <p:cNvPr id="25" name="TextBox 24"/>
          <p:cNvSpPr txBox="1"/>
          <p:nvPr/>
        </p:nvSpPr>
        <p:spPr>
          <a:xfrm>
            <a:off x="1443571" y="5208414"/>
            <a:ext cx="1539204" cy="296235"/>
          </a:xfrm>
          <a:prstGeom prst="rect">
            <a:avLst/>
          </a:prstGeom>
          <a:noFill/>
        </p:spPr>
        <p:txBody>
          <a:bodyPr wrap="none" rtlCol="0">
            <a:spAutoFit/>
          </a:bodyPr>
          <a:lstStyle/>
          <a:p>
            <a:pPr algn="ctr"/>
            <a:r>
              <a:rPr lang="en-GB" sz="1325" b="1" dirty="0">
                <a:solidFill>
                  <a:schemeClr val="tx1">
                    <a:lumMod val="75000"/>
                    <a:lumOff val="25000"/>
                  </a:schemeClr>
                </a:solidFill>
              </a:rPr>
              <a:t>Title Goes Here</a:t>
            </a:r>
            <a:endParaRPr lang="en-US" sz="1325" b="1" dirty="0">
              <a:solidFill>
                <a:schemeClr val="tx1">
                  <a:lumMod val="75000"/>
                  <a:lumOff val="25000"/>
                </a:schemeClr>
              </a:solidFill>
            </a:endParaRPr>
          </a:p>
        </p:txBody>
      </p:sp>
      <p:sp>
        <p:nvSpPr>
          <p:cNvPr id="26" name="Rectangle 25"/>
          <p:cNvSpPr/>
          <p:nvPr/>
        </p:nvSpPr>
        <p:spPr>
          <a:xfrm>
            <a:off x="3790354" y="5521434"/>
            <a:ext cx="2386035" cy="520720"/>
          </a:xfrm>
          <a:prstGeom prst="rect">
            <a:avLst/>
          </a:prstGeom>
        </p:spPr>
        <p:txBody>
          <a:bodyPr wrap="square">
            <a:spAutoFit/>
          </a:bodyPr>
          <a:lstStyle/>
          <a:p>
            <a:pPr algn="ctr"/>
            <a:r>
              <a:rPr lang="en-GB" sz="928" dirty="0">
                <a:solidFill>
                  <a:schemeClr val="bg1">
                    <a:lumMod val="50000"/>
                  </a:schemeClr>
                </a:solidFill>
                <a:cs typeface="Arial" panose="020B0604020202020204" pitchFamily="34" charset="0"/>
              </a:rPr>
              <a:t>Helen always knows what is expected from her and she is a good planner and an organizer,</a:t>
            </a:r>
            <a:endParaRPr lang="en-US" sz="928" dirty="0">
              <a:solidFill>
                <a:schemeClr val="bg1">
                  <a:lumMod val="50000"/>
                </a:schemeClr>
              </a:solidFill>
              <a:cs typeface="Arial" panose="020B0604020202020204" pitchFamily="34" charset="0"/>
            </a:endParaRPr>
          </a:p>
        </p:txBody>
      </p:sp>
      <p:sp>
        <p:nvSpPr>
          <p:cNvPr id="27" name="TextBox 26"/>
          <p:cNvSpPr txBox="1"/>
          <p:nvPr/>
        </p:nvSpPr>
        <p:spPr>
          <a:xfrm>
            <a:off x="4213768" y="5208414"/>
            <a:ext cx="1539204" cy="296235"/>
          </a:xfrm>
          <a:prstGeom prst="rect">
            <a:avLst/>
          </a:prstGeom>
          <a:noFill/>
        </p:spPr>
        <p:txBody>
          <a:bodyPr wrap="none" rtlCol="0">
            <a:spAutoFit/>
          </a:bodyPr>
          <a:lstStyle/>
          <a:p>
            <a:pPr algn="ctr"/>
            <a:r>
              <a:rPr lang="en-GB" sz="1325" b="1" dirty="0">
                <a:solidFill>
                  <a:schemeClr val="tx1">
                    <a:lumMod val="75000"/>
                    <a:lumOff val="25000"/>
                  </a:schemeClr>
                </a:solidFill>
              </a:rPr>
              <a:t>Title Goes Here</a:t>
            </a:r>
            <a:endParaRPr lang="en-US" sz="1325" b="1" dirty="0">
              <a:solidFill>
                <a:schemeClr val="tx1">
                  <a:lumMod val="75000"/>
                  <a:lumOff val="25000"/>
                </a:schemeClr>
              </a:solidFill>
            </a:endParaRPr>
          </a:p>
        </p:txBody>
      </p:sp>
      <p:sp>
        <p:nvSpPr>
          <p:cNvPr id="28" name="Oval 27"/>
          <p:cNvSpPr/>
          <p:nvPr/>
        </p:nvSpPr>
        <p:spPr>
          <a:xfrm>
            <a:off x="1818477" y="4206800"/>
            <a:ext cx="789392" cy="78939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3"/>
          </a:p>
        </p:txBody>
      </p:sp>
      <p:sp>
        <p:nvSpPr>
          <p:cNvPr id="29" name="Oval 28"/>
          <p:cNvSpPr/>
          <p:nvPr/>
        </p:nvSpPr>
        <p:spPr>
          <a:xfrm>
            <a:off x="4588675" y="4206800"/>
            <a:ext cx="789392" cy="78939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3"/>
          </a:p>
        </p:txBody>
      </p:sp>
      <p:sp>
        <p:nvSpPr>
          <p:cNvPr id="30" name="Shape 2591"/>
          <p:cNvSpPr/>
          <p:nvPr/>
        </p:nvSpPr>
        <p:spPr>
          <a:xfrm>
            <a:off x="4794139" y="4412264"/>
            <a:ext cx="378466" cy="378466"/>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18920" tIns="18920" rIns="18920" bIns="18920" anchor="ctr"/>
          <a:lstStyle/>
          <a:p>
            <a:pPr defTabSz="22704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1" spc="398">
              <a:solidFill>
                <a:schemeClr val="tx1">
                  <a:lumMod val="50000"/>
                  <a:lumOff val="50000"/>
                </a:schemeClr>
              </a:solidFill>
              <a:latin typeface="+mj-lt"/>
            </a:endParaRPr>
          </a:p>
        </p:txBody>
      </p:sp>
      <p:sp>
        <p:nvSpPr>
          <p:cNvPr id="31" name="Shape 2600"/>
          <p:cNvSpPr/>
          <p:nvPr/>
        </p:nvSpPr>
        <p:spPr>
          <a:xfrm>
            <a:off x="2023941" y="4412264"/>
            <a:ext cx="378466" cy="37846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chemeClr val="bg1"/>
          </a:solidFill>
          <a:ln w="12700">
            <a:miter lim="400000"/>
          </a:ln>
        </p:spPr>
        <p:txBody>
          <a:bodyPr lIns="18920" tIns="18920" rIns="18920" bIns="18920" anchor="ctr"/>
          <a:lstStyle/>
          <a:p>
            <a:pPr defTabSz="22704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1" spc="398">
              <a:solidFill>
                <a:schemeClr val="tx1">
                  <a:lumMod val="50000"/>
                  <a:lumOff val="50000"/>
                </a:schemeClr>
              </a:solidFill>
              <a:latin typeface="+mj-lt"/>
            </a:endParaRPr>
          </a:p>
        </p:txBody>
      </p:sp>
    </p:spTree>
    <p:extLst>
      <p:ext uri="{BB962C8B-B14F-4D97-AF65-F5344CB8AC3E}">
        <p14:creationId xmlns:p14="http://schemas.microsoft.com/office/powerpoint/2010/main" val="261680082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Your Title Goes Here</a:t>
            </a:r>
          </a:p>
        </p:txBody>
      </p:sp>
      <p:sp>
        <p:nvSpPr>
          <p:cNvPr id="9" name="Text Placeholder 8"/>
          <p:cNvSpPr>
            <a:spLocks noGrp="1"/>
          </p:cNvSpPr>
          <p:nvPr>
            <p:ph type="body" sz="quarter" idx="11"/>
          </p:nvPr>
        </p:nvSpPr>
        <p:spPr/>
        <p:txBody>
          <a:bodyPr/>
          <a:lstStyle/>
          <a:p>
            <a:r>
              <a:rPr lang="en-GB" dirty="0"/>
              <a:t>Your awesome subtitle goes here.</a:t>
            </a:r>
            <a:endParaRPr lang="en-US" dirty="0"/>
          </a:p>
        </p:txBody>
      </p:sp>
      <p:pic>
        <p:nvPicPr>
          <p:cNvPr id="16" name="Picture Placeholder 15">
            <a:extLst>
              <a:ext uri="{FF2B5EF4-FFF2-40B4-BE49-F238E27FC236}">
                <a16:creationId xmlns:a16="http://schemas.microsoft.com/office/drawing/2014/main" id="{9D5B0888-BE11-447A-9F48-45237F7AEECF}"/>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990" r="1990"/>
          <a:stretch>
            <a:fillRect/>
          </a:stretch>
        </p:blipFill>
        <p:spPr/>
      </p:pic>
      <p:sp>
        <p:nvSpPr>
          <p:cNvPr id="7" name="Rectangle 6"/>
          <p:cNvSpPr/>
          <p:nvPr/>
        </p:nvSpPr>
        <p:spPr>
          <a:xfrm>
            <a:off x="747686" y="5134821"/>
            <a:ext cx="2386035" cy="709425"/>
          </a:xfrm>
          <a:prstGeom prst="rect">
            <a:avLst/>
          </a:prstGeom>
        </p:spPr>
        <p:txBody>
          <a:bodyPr wrap="square">
            <a:spAutoFit/>
          </a:bodyPr>
          <a:lstStyle/>
          <a:p>
            <a:pPr algn="just">
              <a:lnSpc>
                <a:spcPct val="150000"/>
              </a:lnSpc>
            </a:pPr>
            <a:r>
              <a:rPr lang="en-GB" sz="928" dirty="0">
                <a:solidFill>
                  <a:schemeClr val="bg1">
                    <a:lumMod val="50000"/>
                  </a:schemeClr>
                </a:solidFill>
                <a:cs typeface="Arial" panose="020B0604020202020204" pitchFamily="34" charset="0"/>
              </a:rPr>
              <a:t>Helen always knows what is expected from her and she is a good planner and an organizer,</a:t>
            </a:r>
            <a:endParaRPr lang="en-US" sz="928" dirty="0">
              <a:solidFill>
                <a:schemeClr val="bg1">
                  <a:lumMod val="50000"/>
                </a:schemeClr>
              </a:solidFill>
              <a:cs typeface="Arial" panose="020B0604020202020204" pitchFamily="34" charset="0"/>
            </a:endParaRPr>
          </a:p>
        </p:txBody>
      </p:sp>
      <p:sp>
        <p:nvSpPr>
          <p:cNvPr id="8" name="TextBox 7"/>
          <p:cNvSpPr txBox="1"/>
          <p:nvPr/>
        </p:nvSpPr>
        <p:spPr>
          <a:xfrm>
            <a:off x="747686" y="4821802"/>
            <a:ext cx="1539204" cy="296235"/>
          </a:xfrm>
          <a:prstGeom prst="rect">
            <a:avLst/>
          </a:prstGeom>
          <a:noFill/>
        </p:spPr>
        <p:txBody>
          <a:bodyPr wrap="none" rtlCol="0">
            <a:spAutoFit/>
          </a:bodyPr>
          <a:lstStyle/>
          <a:p>
            <a:r>
              <a:rPr lang="en-GB" sz="1325" b="1" dirty="0">
                <a:solidFill>
                  <a:schemeClr val="tx1">
                    <a:lumMod val="75000"/>
                    <a:lumOff val="25000"/>
                  </a:schemeClr>
                </a:solidFill>
              </a:rPr>
              <a:t>Title Goes Here</a:t>
            </a:r>
            <a:endParaRPr lang="en-US" sz="1325" b="1" dirty="0">
              <a:solidFill>
                <a:schemeClr val="tx1">
                  <a:lumMod val="75000"/>
                  <a:lumOff val="25000"/>
                </a:schemeClr>
              </a:solidFill>
            </a:endParaRPr>
          </a:p>
        </p:txBody>
      </p:sp>
      <p:sp>
        <p:nvSpPr>
          <p:cNvPr id="10" name="Rectangle 9"/>
          <p:cNvSpPr/>
          <p:nvPr/>
        </p:nvSpPr>
        <p:spPr>
          <a:xfrm>
            <a:off x="3385771" y="5134821"/>
            <a:ext cx="2386035" cy="709425"/>
          </a:xfrm>
          <a:prstGeom prst="rect">
            <a:avLst/>
          </a:prstGeom>
        </p:spPr>
        <p:txBody>
          <a:bodyPr wrap="square">
            <a:spAutoFit/>
          </a:bodyPr>
          <a:lstStyle/>
          <a:p>
            <a:pPr algn="just">
              <a:lnSpc>
                <a:spcPct val="150000"/>
              </a:lnSpc>
            </a:pPr>
            <a:r>
              <a:rPr lang="en-GB" sz="928" dirty="0">
                <a:solidFill>
                  <a:schemeClr val="bg1">
                    <a:lumMod val="50000"/>
                  </a:schemeClr>
                </a:solidFill>
                <a:cs typeface="Arial" panose="020B0604020202020204" pitchFamily="34" charset="0"/>
              </a:rPr>
              <a:t>Helen always knows what is expected from her and she is a good planner and an organizer,</a:t>
            </a:r>
            <a:endParaRPr lang="en-US" sz="928" dirty="0">
              <a:solidFill>
                <a:schemeClr val="bg1">
                  <a:lumMod val="50000"/>
                </a:schemeClr>
              </a:solidFill>
              <a:cs typeface="Arial" panose="020B0604020202020204" pitchFamily="34" charset="0"/>
            </a:endParaRPr>
          </a:p>
        </p:txBody>
      </p:sp>
      <p:sp>
        <p:nvSpPr>
          <p:cNvPr id="11" name="TextBox 10"/>
          <p:cNvSpPr txBox="1"/>
          <p:nvPr/>
        </p:nvSpPr>
        <p:spPr>
          <a:xfrm>
            <a:off x="3385772" y="4821802"/>
            <a:ext cx="1539204" cy="296235"/>
          </a:xfrm>
          <a:prstGeom prst="rect">
            <a:avLst/>
          </a:prstGeom>
          <a:noFill/>
        </p:spPr>
        <p:txBody>
          <a:bodyPr wrap="none" rtlCol="0">
            <a:spAutoFit/>
          </a:bodyPr>
          <a:lstStyle/>
          <a:p>
            <a:r>
              <a:rPr lang="en-GB" sz="1325" b="1" dirty="0">
                <a:solidFill>
                  <a:schemeClr val="tx1">
                    <a:lumMod val="75000"/>
                    <a:lumOff val="25000"/>
                  </a:schemeClr>
                </a:solidFill>
              </a:rPr>
              <a:t>Title Goes Here</a:t>
            </a:r>
            <a:endParaRPr lang="en-US" sz="1325" b="1" dirty="0">
              <a:solidFill>
                <a:schemeClr val="tx1">
                  <a:lumMod val="75000"/>
                  <a:lumOff val="25000"/>
                </a:schemeClr>
              </a:solidFill>
            </a:endParaRPr>
          </a:p>
        </p:txBody>
      </p:sp>
      <p:sp>
        <p:nvSpPr>
          <p:cNvPr id="12" name="Oval 11"/>
          <p:cNvSpPr/>
          <p:nvPr/>
        </p:nvSpPr>
        <p:spPr>
          <a:xfrm>
            <a:off x="950913" y="3768744"/>
            <a:ext cx="789392" cy="78939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3"/>
          </a:p>
        </p:txBody>
      </p:sp>
      <p:sp>
        <p:nvSpPr>
          <p:cNvPr id="13" name="Oval 12"/>
          <p:cNvSpPr/>
          <p:nvPr/>
        </p:nvSpPr>
        <p:spPr>
          <a:xfrm>
            <a:off x="3721111" y="3768744"/>
            <a:ext cx="789392" cy="789392"/>
          </a:xfrm>
          <a:prstGeom prst="ellipse">
            <a:avLst/>
          </a:prstGeom>
          <a:solidFill>
            <a:srgbClr val="F08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3"/>
          </a:p>
        </p:txBody>
      </p:sp>
      <p:sp>
        <p:nvSpPr>
          <p:cNvPr id="14" name="Shape 2554"/>
          <p:cNvSpPr/>
          <p:nvPr/>
        </p:nvSpPr>
        <p:spPr>
          <a:xfrm>
            <a:off x="1150699" y="3986249"/>
            <a:ext cx="389822" cy="354383"/>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8920" tIns="18920" rIns="18920" bIns="18920" anchor="ctr"/>
          <a:lstStyle/>
          <a:p>
            <a:pPr algn="ctr" defTabSz="22704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1" spc="398">
              <a:solidFill>
                <a:schemeClr val="tx1">
                  <a:lumMod val="50000"/>
                  <a:lumOff val="50000"/>
                </a:schemeClr>
              </a:solidFill>
              <a:latin typeface="+mj-lt"/>
            </a:endParaRPr>
          </a:p>
        </p:txBody>
      </p:sp>
      <p:sp>
        <p:nvSpPr>
          <p:cNvPr id="15" name="Shape 2587"/>
          <p:cNvSpPr/>
          <p:nvPr/>
        </p:nvSpPr>
        <p:spPr>
          <a:xfrm>
            <a:off x="3920897" y="3968530"/>
            <a:ext cx="389822" cy="389822"/>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8920" tIns="18920" rIns="18920" bIns="18920" anchor="ctr"/>
          <a:lstStyle/>
          <a:p>
            <a:pPr algn="ctr" defTabSz="22704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91" spc="398">
              <a:solidFill>
                <a:schemeClr val="tx1">
                  <a:lumMod val="50000"/>
                  <a:lumOff val="50000"/>
                </a:schemeClr>
              </a:solidFill>
              <a:latin typeface="+mj-lt"/>
            </a:endParaRPr>
          </a:p>
        </p:txBody>
      </p:sp>
      <p:sp>
        <p:nvSpPr>
          <p:cNvPr id="18" name="Rectangle 17">
            <a:extLst>
              <a:ext uri="{FF2B5EF4-FFF2-40B4-BE49-F238E27FC236}">
                <a16:creationId xmlns:a16="http://schemas.microsoft.com/office/drawing/2014/main" id="{1054CC02-C648-4DE1-8996-CA07ACB98C82}"/>
              </a:ext>
            </a:extLst>
          </p:cNvPr>
          <p:cNvSpPr/>
          <p:nvPr/>
        </p:nvSpPr>
        <p:spPr>
          <a:xfrm>
            <a:off x="859977" y="1819328"/>
            <a:ext cx="5177942" cy="1762470"/>
          </a:xfrm>
          <a:prstGeom prst="rect">
            <a:avLst/>
          </a:prstGeom>
        </p:spPr>
        <p:txBody>
          <a:bodyPr wrap="square">
            <a:spAutoFit/>
          </a:bodyPr>
          <a:lstStyle/>
          <a:p>
            <a:pPr algn="just">
              <a:lnSpc>
                <a:spcPct val="200000"/>
              </a:lnSpc>
            </a:pPr>
            <a:r>
              <a:rPr lang="en-US" sz="928" dirty="0">
                <a:solidFill>
                  <a:schemeClr val="bg1">
                    <a:lumMod val="50000"/>
                  </a:schemeClr>
                </a:solidFill>
              </a:rPr>
              <a:t>Lorem ipsum dolor sit </a:t>
            </a:r>
            <a:r>
              <a:rPr lang="en-US" sz="928" dirty="0" err="1">
                <a:solidFill>
                  <a:schemeClr val="bg1">
                    <a:lumMod val="50000"/>
                  </a:schemeClr>
                </a:solidFill>
              </a:rPr>
              <a:t>amet</a:t>
            </a:r>
            <a:r>
              <a:rPr lang="en-US" sz="928" dirty="0">
                <a:solidFill>
                  <a:schemeClr val="bg1">
                    <a:lumMod val="50000"/>
                  </a:schemeClr>
                </a:solidFill>
              </a:rPr>
              <a:t>, </a:t>
            </a:r>
            <a:r>
              <a:rPr lang="en-US" sz="928" dirty="0" err="1">
                <a:solidFill>
                  <a:schemeClr val="bg1">
                    <a:lumMod val="50000"/>
                  </a:schemeClr>
                </a:solidFill>
              </a:rPr>
              <a:t>consectetur</a:t>
            </a:r>
            <a:r>
              <a:rPr lang="en-US" sz="928" dirty="0">
                <a:solidFill>
                  <a:schemeClr val="bg1">
                    <a:lumMod val="50000"/>
                  </a:schemeClr>
                </a:solidFill>
              </a:rPr>
              <a:t> </a:t>
            </a:r>
            <a:r>
              <a:rPr lang="en-US" sz="928" dirty="0" err="1">
                <a:solidFill>
                  <a:schemeClr val="bg1">
                    <a:lumMod val="50000"/>
                  </a:schemeClr>
                </a:solidFill>
              </a:rPr>
              <a:t>adipiscing</a:t>
            </a:r>
            <a:r>
              <a:rPr lang="en-US" sz="928" dirty="0">
                <a:solidFill>
                  <a:schemeClr val="bg1">
                    <a:lumMod val="50000"/>
                  </a:schemeClr>
                </a:solidFill>
              </a:rPr>
              <a:t> </a:t>
            </a:r>
            <a:r>
              <a:rPr lang="en-US" sz="928" dirty="0" err="1">
                <a:solidFill>
                  <a:schemeClr val="bg1">
                    <a:lumMod val="50000"/>
                  </a:schemeClr>
                </a:solidFill>
              </a:rPr>
              <a:t>elit</a:t>
            </a:r>
            <a:r>
              <a:rPr lang="en-US" sz="928" dirty="0">
                <a:solidFill>
                  <a:schemeClr val="bg1">
                    <a:lumMod val="50000"/>
                  </a:schemeClr>
                </a:solidFill>
              </a:rPr>
              <a:t>, sed do </a:t>
            </a:r>
            <a:r>
              <a:rPr lang="en-US" sz="928" dirty="0" err="1">
                <a:solidFill>
                  <a:schemeClr val="bg1">
                    <a:lumMod val="50000"/>
                  </a:schemeClr>
                </a:solidFill>
              </a:rPr>
              <a:t>eiusmod</a:t>
            </a:r>
            <a:r>
              <a:rPr lang="en-US" sz="928" dirty="0">
                <a:solidFill>
                  <a:schemeClr val="bg1">
                    <a:lumMod val="50000"/>
                  </a:schemeClr>
                </a:solidFill>
              </a:rPr>
              <a:t> </a:t>
            </a:r>
            <a:r>
              <a:rPr lang="en-US" sz="928" dirty="0" err="1">
                <a:solidFill>
                  <a:schemeClr val="bg1">
                    <a:lumMod val="50000"/>
                  </a:schemeClr>
                </a:solidFill>
              </a:rPr>
              <a:t>tempor</a:t>
            </a:r>
            <a:r>
              <a:rPr lang="en-US" sz="928" dirty="0">
                <a:solidFill>
                  <a:schemeClr val="bg1">
                    <a:lumMod val="50000"/>
                  </a:schemeClr>
                </a:solidFill>
              </a:rPr>
              <a:t> </a:t>
            </a:r>
            <a:r>
              <a:rPr lang="en-US" sz="928" dirty="0" err="1">
                <a:solidFill>
                  <a:schemeClr val="bg1">
                    <a:lumMod val="50000"/>
                  </a:schemeClr>
                </a:solidFill>
              </a:rPr>
              <a:t>incididunt</a:t>
            </a:r>
            <a:r>
              <a:rPr lang="en-US" sz="928" dirty="0">
                <a:solidFill>
                  <a:schemeClr val="bg1">
                    <a:lumMod val="50000"/>
                  </a:schemeClr>
                </a:solidFill>
              </a:rPr>
              <a:t> </a:t>
            </a:r>
            <a:r>
              <a:rPr lang="en-US" sz="928" dirty="0" err="1">
                <a:solidFill>
                  <a:schemeClr val="bg1">
                    <a:lumMod val="50000"/>
                  </a:schemeClr>
                </a:solidFill>
              </a:rPr>
              <a:t>ut</a:t>
            </a:r>
            <a:r>
              <a:rPr lang="en-US" sz="928" dirty="0">
                <a:solidFill>
                  <a:schemeClr val="bg1">
                    <a:lumMod val="50000"/>
                  </a:schemeClr>
                </a:solidFill>
              </a:rPr>
              <a:t> </a:t>
            </a:r>
            <a:r>
              <a:rPr lang="en-US" sz="928" dirty="0" err="1">
                <a:solidFill>
                  <a:schemeClr val="bg1">
                    <a:lumMod val="50000"/>
                  </a:schemeClr>
                </a:solidFill>
              </a:rPr>
              <a:t>labore</a:t>
            </a:r>
            <a:r>
              <a:rPr lang="en-US" sz="928" dirty="0">
                <a:solidFill>
                  <a:schemeClr val="bg1">
                    <a:lumMod val="50000"/>
                  </a:schemeClr>
                </a:solidFill>
              </a:rPr>
              <a:t> et dolore magna </a:t>
            </a:r>
            <a:r>
              <a:rPr lang="en-US" sz="928" dirty="0" err="1">
                <a:solidFill>
                  <a:schemeClr val="bg1">
                    <a:lumMod val="50000"/>
                  </a:schemeClr>
                </a:solidFill>
              </a:rPr>
              <a:t>aliqua</a:t>
            </a:r>
            <a:r>
              <a:rPr lang="en-US" sz="928" dirty="0">
                <a:solidFill>
                  <a:schemeClr val="bg1">
                    <a:lumMod val="50000"/>
                  </a:schemeClr>
                </a:solidFill>
              </a:rPr>
              <a:t>. Ut </a:t>
            </a:r>
            <a:r>
              <a:rPr lang="en-US" sz="928" dirty="0" err="1">
                <a:solidFill>
                  <a:schemeClr val="bg1">
                    <a:lumMod val="50000"/>
                  </a:schemeClr>
                </a:solidFill>
              </a:rPr>
              <a:t>enim</a:t>
            </a:r>
            <a:r>
              <a:rPr lang="en-US" sz="928" dirty="0">
                <a:solidFill>
                  <a:schemeClr val="bg1">
                    <a:lumMod val="50000"/>
                  </a:schemeClr>
                </a:solidFill>
              </a:rPr>
              <a:t> ad minim </a:t>
            </a:r>
            <a:r>
              <a:rPr lang="en-US" sz="928" dirty="0" err="1">
                <a:solidFill>
                  <a:schemeClr val="bg1">
                    <a:lumMod val="50000"/>
                  </a:schemeClr>
                </a:solidFill>
              </a:rPr>
              <a:t>veniam</a:t>
            </a:r>
            <a:r>
              <a:rPr lang="en-US" sz="928" dirty="0">
                <a:solidFill>
                  <a:schemeClr val="bg1">
                    <a:lumMod val="50000"/>
                  </a:schemeClr>
                </a:solidFill>
              </a:rPr>
              <a:t>, </a:t>
            </a:r>
            <a:r>
              <a:rPr lang="en-US" sz="928" dirty="0" err="1">
                <a:solidFill>
                  <a:schemeClr val="bg1">
                    <a:lumMod val="50000"/>
                  </a:schemeClr>
                </a:solidFill>
              </a:rPr>
              <a:t>quis</a:t>
            </a:r>
            <a:r>
              <a:rPr lang="en-US" sz="928" dirty="0">
                <a:solidFill>
                  <a:schemeClr val="bg1">
                    <a:lumMod val="50000"/>
                  </a:schemeClr>
                </a:solidFill>
              </a:rPr>
              <a:t> </a:t>
            </a:r>
            <a:r>
              <a:rPr lang="en-US" sz="928" dirty="0" err="1">
                <a:solidFill>
                  <a:schemeClr val="bg1">
                    <a:lumMod val="50000"/>
                  </a:schemeClr>
                </a:solidFill>
              </a:rPr>
              <a:t>nostrud</a:t>
            </a:r>
            <a:r>
              <a:rPr lang="en-US" sz="928" dirty="0">
                <a:solidFill>
                  <a:schemeClr val="bg1">
                    <a:lumMod val="50000"/>
                  </a:schemeClr>
                </a:solidFill>
              </a:rPr>
              <a:t> exercitation </a:t>
            </a:r>
            <a:r>
              <a:rPr lang="en-US" sz="928" dirty="0" err="1">
                <a:solidFill>
                  <a:schemeClr val="bg1">
                    <a:lumMod val="50000"/>
                  </a:schemeClr>
                </a:solidFill>
              </a:rPr>
              <a:t>ullamco</a:t>
            </a:r>
            <a:r>
              <a:rPr lang="en-US" sz="928" dirty="0">
                <a:solidFill>
                  <a:schemeClr val="bg1">
                    <a:lumMod val="50000"/>
                  </a:schemeClr>
                </a:solidFill>
              </a:rPr>
              <a:t> </a:t>
            </a:r>
            <a:r>
              <a:rPr lang="en-US" sz="928" dirty="0" err="1">
                <a:solidFill>
                  <a:schemeClr val="bg1">
                    <a:lumMod val="50000"/>
                  </a:schemeClr>
                </a:solidFill>
              </a:rPr>
              <a:t>laboris</a:t>
            </a:r>
            <a:r>
              <a:rPr lang="en-US" sz="928" dirty="0">
                <a:solidFill>
                  <a:schemeClr val="bg1">
                    <a:lumMod val="50000"/>
                  </a:schemeClr>
                </a:solidFill>
              </a:rPr>
              <a:t> nisi </a:t>
            </a:r>
            <a:r>
              <a:rPr lang="en-US" sz="928" dirty="0" err="1">
                <a:solidFill>
                  <a:schemeClr val="bg1">
                    <a:lumMod val="50000"/>
                  </a:schemeClr>
                </a:solidFill>
              </a:rPr>
              <a:t>ut</a:t>
            </a:r>
            <a:r>
              <a:rPr lang="en-US" sz="928" dirty="0">
                <a:solidFill>
                  <a:schemeClr val="bg1">
                    <a:lumMod val="50000"/>
                  </a:schemeClr>
                </a:solidFill>
              </a:rPr>
              <a:t> </a:t>
            </a:r>
            <a:r>
              <a:rPr lang="en-US" sz="928" dirty="0" err="1">
                <a:solidFill>
                  <a:schemeClr val="bg1">
                    <a:lumMod val="50000"/>
                  </a:schemeClr>
                </a:solidFill>
              </a:rPr>
              <a:t>aliquip</a:t>
            </a:r>
            <a:r>
              <a:rPr lang="en-US" sz="928" dirty="0">
                <a:solidFill>
                  <a:schemeClr val="bg1">
                    <a:lumMod val="50000"/>
                  </a:schemeClr>
                </a:solidFill>
              </a:rPr>
              <a:t> ex </a:t>
            </a:r>
            <a:r>
              <a:rPr lang="en-US" sz="928" dirty="0" err="1">
                <a:solidFill>
                  <a:schemeClr val="bg1">
                    <a:lumMod val="50000"/>
                  </a:schemeClr>
                </a:solidFill>
              </a:rPr>
              <a:t>ea</a:t>
            </a:r>
            <a:r>
              <a:rPr lang="en-US" sz="928" dirty="0">
                <a:solidFill>
                  <a:schemeClr val="bg1">
                    <a:lumMod val="50000"/>
                  </a:schemeClr>
                </a:solidFill>
              </a:rPr>
              <a:t> </a:t>
            </a:r>
            <a:r>
              <a:rPr lang="en-US" sz="928" dirty="0" err="1">
                <a:solidFill>
                  <a:schemeClr val="bg1">
                    <a:lumMod val="50000"/>
                  </a:schemeClr>
                </a:solidFill>
              </a:rPr>
              <a:t>commodo</a:t>
            </a:r>
            <a:r>
              <a:rPr lang="en-US" sz="928" dirty="0">
                <a:solidFill>
                  <a:schemeClr val="bg1">
                    <a:lumMod val="50000"/>
                  </a:schemeClr>
                </a:solidFill>
              </a:rPr>
              <a:t> </a:t>
            </a:r>
            <a:r>
              <a:rPr lang="en-US" sz="928" dirty="0" err="1">
                <a:solidFill>
                  <a:schemeClr val="bg1">
                    <a:lumMod val="50000"/>
                  </a:schemeClr>
                </a:solidFill>
              </a:rPr>
              <a:t>consequat</a:t>
            </a:r>
            <a:r>
              <a:rPr lang="en-US" sz="928" dirty="0">
                <a:solidFill>
                  <a:schemeClr val="bg1">
                    <a:lumMod val="50000"/>
                  </a:schemeClr>
                </a:solidFill>
              </a:rPr>
              <a:t>. Duis </a:t>
            </a:r>
            <a:r>
              <a:rPr lang="en-US" sz="928" dirty="0" err="1">
                <a:solidFill>
                  <a:schemeClr val="bg1">
                    <a:lumMod val="50000"/>
                  </a:schemeClr>
                </a:solidFill>
              </a:rPr>
              <a:t>aute</a:t>
            </a:r>
            <a:r>
              <a:rPr lang="en-US" sz="928" dirty="0">
                <a:solidFill>
                  <a:schemeClr val="bg1">
                    <a:lumMod val="50000"/>
                  </a:schemeClr>
                </a:solidFill>
              </a:rPr>
              <a:t> </a:t>
            </a:r>
            <a:r>
              <a:rPr lang="en-US" sz="928" dirty="0" err="1">
                <a:solidFill>
                  <a:schemeClr val="bg1">
                    <a:lumMod val="50000"/>
                  </a:schemeClr>
                </a:solidFill>
              </a:rPr>
              <a:t>irure</a:t>
            </a:r>
            <a:r>
              <a:rPr lang="en-US" sz="928" dirty="0">
                <a:solidFill>
                  <a:schemeClr val="bg1">
                    <a:lumMod val="50000"/>
                  </a:schemeClr>
                </a:solidFill>
              </a:rPr>
              <a:t> dolor in </a:t>
            </a:r>
            <a:r>
              <a:rPr lang="en-US" sz="928" dirty="0" err="1">
                <a:solidFill>
                  <a:schemeClr val="bg1">
                    <a:lumMod val="50000"/>
                  </a:schemeClr>
                </a:solidFill>
              </a:rPr>
              <a:t>reprehenderit</a:t>
            </a:r>
            <a:r>
              <a:rPr lang="en-US" sz="928" dirty="0">
                <a:solidFill>
                  <a:schemeClr val="bg1">
                    <a:lumMod val="50000"/>
                  </a:schemeClr>
                </a:solidFill>
              </a:rPr>
              <a:t> in </a:t>
            </a:r>
            <a:r>
              <a:rPr lang="en-US" sz="928" dirty="0" err="1">
                <a:solidFill>
                  <a:schemeClr val="bg1">
                    <a:lumMod val="50000"/>
                  </a:schemeClr>
                </a:solidFill>
              </a:rPr>
              <a:t>voluptate</a:t>
            </a:r>
            <a:r>
              <a:rPr lang="en-US" sz="928" dirty="0">
                <a:solidFill>
                  <a:schemeClr val="bg1">
                    <a:lumMod val="50000"/>
                  </a:schemeClr>
                </a:solidFill>
              </a:rPr>
              <a:t> </a:t>
            </a:r>
            <a:r>
              <a:rPr lang="en-US" sz="928" dirty="0" err="1">
                <a:solidFill>
                  <a:schemeClr val="bg1">
                    <a:lumMod val="50000"/>
                  </a:schemeClr>
                </a:solidFill>
              </a:rPr>
              <a:t>velit</a:t>
            </a:r>
            <a:r>
              <a:rPr lang="en-US" sz="928" dirty="0">
                <a:solidFill>
                  <a:schemeClr val="bg1">
                    <a:lumMod val="50000"/>
                  </a:schemeClr>
                </a:solidFill>
              </a:rPr>
              <a:t> </a:t>
            </a:r>
            <a:r>
              <a:rPr lang="en-US" sz="928" dirty="0" err="1">
                <a:solidFill>
                  <a:schemeClr val="bg1">
                    <a:lumMod val="50000"/>
                  </a:schemeClr>
                </a:solidFill>
              </a:rPr>
              <a:t>esse</a:t>
            </a:r>
            <a:r>
              <a:rPr lang="en-US" sz="928" dirty="0">
                <a:solidFill>
                  <a:schemeClr val="bg1">
                    <a:lumMod val="50000"/>
                  </a:schemeClr>
                </a:solidFill>
              </a:rPr>
              <a:t> </a:t>
            </a:r>
            <a:r>
              <a:rPr lang="en-US" sz="928" dirty="0" err="1">
                <a:solidFill>
                  <a:schemeClr val="bg1">
                    <a:lumMod val="50000"/>
                  </a:schemeClr>
                </a:solidFill>
              </a:rPr>
              <a:t>cillum</a:t>
            </a:r>
            <a:r>
              <a:rPr lang="en-US" sz="928" dirty="0">
                <a:solidFill>
                  <a:schemeClr val="bg1">
                    <a:lumMod val="50000"/>
                  </a:schemeClr>
                </a:solidFill>
              </a:rPr>
              <a:t> dolore </a:t>
            </a:r>
            <a:r>
              <a:rPr lang="en-US" sz="928" dirty="0" err="1">
                <a:solidFill>
                  <a:schemeClr val="bg1">
                    <a:lumMod val="50000"/>
                  </a:schemeClr>
                </a:solidFill>
              </a:rPr>
              <a:t>eu</a:t>
            </a:r>
            <a:r>
              <a:rPr lang="en-US" sz="928" dirty="0">
                <a:solidFill>
                  <a:schemeClr val="bg1">
                    <a:lumMod val="50000"/>
                  </a:schemeClr>
                </a:solidFill>
              </a:rPr>
              <a:t> </a:t>
            </a:r>
            <a:r>
              <a:rPr lang="en-US" sz="928" dirty="0" err="1">
                <a:solidFill>
                  <a:schemeClr val="bg1">
                    <a:lumMod val="50000"/>
                  </a:schemeClr>
                </a:solidFill>
              </a:rPr>
              <a:t>fugiat</a:t>
            </a:r>
            <a:r>
              <a:rPr lang="en-US" sz="928" dirty="0">
                <a:solidFill>
                  <a:schemeClr val="bg1">
                    <a:lumMod val="50000"/>
                  </a:schemeClr>
                </a:solidFill>
              </a:rPr>
              <a:t> </a:t>
            </a:r>
            <a:r>
              <a:rPr lang="en-US" sz="928" dirty="0" err="1">
                <a:solidFill>
                  <a:schemeClr val="bg1">
                    <a:lumMod val="50000"/>
                  </a:schemeClr>
                </a:solidFill>
              </a:rPr>
              <a:t>nulla</a:t>
            </a:r>
            <a:r>
              <a:rPr lang="en-US" sz="928" dirty="0">
                <a:solidFill>
                  <a:schemeClr val="bg1">
                    <a:lumMod val="50000"/>
                  </a:schemeClr>
                </a:solidFill>
              </a:rPr>
              <a:t> </a:t>
            </a:r>
            <a:r>
              <a:rPr lang="en-US" sz="928" dirty="0" err="1">
                <a:solidFill>
                  <a:schemeClr val="bg1">
                    <a:lumMod val="50000"/>
                  </a:schemeClr>
                </a:solidFill>
              </a:rPr>
              <a:t>pariatur</a:t>
            </a:r>
            <a:r>
              <a:rPr lang="en-US" sz="928" dirty="0">
                <a:solidFill>
                  <a:schemeClr val="bg1">
                    <a:lumMod val="50000"/>
                  </a:schemeClr>
                </a:solidFill>
              </a:rPr>
              <a:t>. </a:t>
            </a:r>
            <a:r>
              <a:rPr lang="en-US" sz="928" dirty="0" err="1">
                <a:solidFill>
                  <a:schemeClr val="bg1">
                    <a:lumMod val="50000"/>
                  </a:schemeClr>
                </a:solidFill>
              </a:rPr>
              <a:t>Excepteur</a:t>
            </a:r>
            <a:r>
              <a:rPr lang="en-US" sz="928" dirty="0">
                <a:solidFill>
                  <a:schemeClr val="bg1">
                    <a:lumMod val="50000"/>
                  </a:schemeClr>
                </a:solidFill>
              </a:rPr>
              <a:t> </a:t>
            </a:r>
            <a:r>
              <a:rPr lang="en-US" sz="928" dirty="0" err="1">
                <a:solidFill>
                  <a:schemeClr val="bg1">
                    <a:lumMod val="50000"/>
                  </a:schemeClr>
                </a:solidFill>
              </a:rPr>
              <a:t>sint</a:t>
            </a:r>
            <a:r>
              <a:rPr lang="en-US" sz="928" dirty="0">
                <a:solidFill>
                  <a:schemeClr val="bg1">
                    <a:lumMod val="50000"/>
                  </a:schemeClr>
                </a:solidFill>
              </a:rPr>
              <a:t> </a:t>
            </a:r>
            <a:r>
              <a:rPr lang="en-US" sz="928" dirty="0" err="1">
                <a:solidFill>
                  <a:schemeClr val="bg1">
                    <a:lumMod val="50000"/>
                  </a:schemeClr>
                </a:solidFill>
              </a:rPr>
              <a:t>occaecat</a:t>
            </a:r>
            <a:r>
              <a:rPr lang="en-US" sz="928" dirty="0">
                <a:solidFill>
                  <a:schemeClr val="bg1">
                    <a:lumMod val="50000"/>
                  </a:schemeClr>
                </a:solidFill>
              </a:rPr>
              <a:t> </a:t>
            </a:r>
            <a:r>
              <a:rPr lang="en-US" sz="928" dirty="0" err="1">
                <a:solidFill>
                  <a:schemeClr val="bg1">
                    <a:lumMod val="50000"/>
                  </a:schemeClr>
                </a:solidFill>
              </a:rPr>
              <a:t>cupidatat</a:t>
            </a:r>
            <a:r>
              <a:rPr lang="en-US" sz="928" dirty="0">
                <a:solidFill>
                  <a:schemeClr val="bg1">
                    <a:lumMod val="50000"/>
                  </a:schemeClr>
                </a:solidFill>
              </a:rPr>
              <a:t> non </a:t>
            </a:r>
            <a:r>
              <a:rPr lang="en-US" sz="928" dirty="0" err="1">
                <a:solidFill>
                  <a:schemeClr val="bg1">
                    <a:lumMod val="50000"/>
                  </a:schemeClr>
                </a:solidFill>
              </a:rPr>
              <a:t>proident</a:t>
            </a:r>
            <a:r>
              <a:rPr lang="en-US" sz="928" dirty="0">
                <a:solidFill>
                  <a:schemeClr val="bg1">
                    <a:lumMod val="50000"/>
                  </a:schemeClr>
                </a:solidFill>
              </a:rPr>
              <a:t>, sunt in culpa qui </a:t>
            </a:r>
            <a:r>
              <a:rPr lang="en-US" sz="928" dirty="0" err="1">
                <a:solidFill>
                  <a:schemeClr val="bg1">
                    <a:lumMod val="50000"/>
                  </a:schemeClr>
                </a:solidFill>
              </a:rPr>
              <a:t>officia</a:t>
            </a:r>
            <a:r>
              <a:rPr lang="en-US" sz="928" dirty="0">
                <a:solidFill>
                  <a:schemeClr val="bg1">
                    <a:lumMod val="50000"/>
                  </a:schemeClr>
                </a:solidFill>
              </a:rPr>
              <a:t> </a:t>
            </a:r>
            <a:r>
              <a:rPr lang="en-US" sz="928" dirty="0" err="1">
                <a:solidFill>
                  <a:schemeClr val="bg1">
                    <a:lumMod val="50000"/>
                  </a:schemeClr>
                </a:solidFill>
              </a:rPr>
              <a:t>deserunt</a:t>
            </a:r>
            <a:r>
              <a:rPr lang="en-US" sz="928" dirty="0">
                <a:solidFill>
                  <a:schemeClr val="bg1">
                    <a:lumMod val="50000"/>
                  </a:schemeClr>
                </a:solidFill>
              </a:rPr>
              <a:t> </a:t>
            </a:r>
            <a:r>
              <a:rPr lang="en-US" sz="928" dirty="0" err="1">
                <a:solidFill>
                  <a:schemeClr val="bg1">
                    <a:lumMod val="50000"/>
                  </a:schemeClr>
                </a:solidFill>
              </a:rPr>
              <a:t>mollit</a:t>
            </a:r>
            <a:r>
              <a:rPr lang="en-US" sz="928" dirty="0">
                <a:solidFill>
                  <a:schemeClr val="bg1">
                    <a:lumMod val="50000"/>
                  </a:schemeClr>
                </a:solidFill>
              </a:rPr>
              <a:t> </a:t>
            </a:r>
            <a:r>
              <a:rPr lang="en-US" sz="928" dirty="0" err="1">
                <a:solidFill>
                  <a:schemeClr val="bg1">
                    <a:lumMod val="50000"/>
                  </a:schemeClr>
                </a:solidFill>
              </a:rPr>
              <a:t>anim</a:t>
            </a:r>
            <a:r>
              <a:rPr lang="en-US" sz="928" dirty="0">
                <a:solidFill>
                  <a:schemeClr val="bg1">
                    <a:lumMod val="50000"/>
                  </a:schemeClr>
                </a:solidFill>
              </a:rPr>
              <a:t> id </a:t>
            </a:r>
            <a:r>
              <a:rPr lang="en-US" sz="928" dirty="0" err="1">
                <a:solidFill>
                  <a:schemeClr val="bg1">
                    <a:lumMod val="50000"/>
                  </a:schemeClr>
                </a:solidFill>
              </a:rPr>
              <a:t>est</a:t>
            </a:r>
            <a:r>
              <a:rPr lang="en-US" sz="928" dirty="0">
                <a:solidFill>
                  <a:schemeClr val="bg1">
                    <a:lumMod val="50000"/>
                  </a:schemeClr>
                </a:solidFill>
              </a:rPr>
              <a:t> </a:t>
            </a:r>
            <a:r>
              <a:rPr lang="en-US" sz="928" dirty="0" err="1">
                <a:solidFill>
                  <a:schemeClr val="bg1">
                    <a:lumMod val="50000"/>
                  </a:schemeClr>
                </a:solidFill>
              </a:rPr>
              <a:t>laborum</a:t>
            </a:r>
            <a:r>
              <a:rPr lang="en-US" sz="928" dirty="0">
                <a:solidFill>
                  <a:schemeClr val="bg1">
                    <a:lumMod val="50000"/>
                  </a:schemeClr>
                </a:solidFill>
              </a:rPr>
              <a:t>.</a:t>
            </a:r>
          </a:p>
        </p:txBody>
      </p:sp>
    </p:spTree>
    <p:extLst>
      <p:ext uri="{BB962C8B-B14F-4D97-AF65-F5344CB8AC3E}">
        <p14:creationId xmlns:p14="http://schemas.microsoft.com/office/powerpoint/2010/main" val="115435746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F58DBFCE-649C-4765-8EFA-94871E393C7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671" b="15671"/>
          <a:stretch>
            <a:fillRect/>
          </a:stretch>
        </p:blipFill>
        <p:spPr/>
      </p:pic>
      <p:sp>
        <p:nvSpPr>
          <p:cNvPr id="5" name="Picture Placeholder 5"/>
          <p:cNvSpPr txBox="1">
            <a:spLocks/>
          </p:cNvSpPr>
          <p:nvPr/>
        </p:nvSpPr>
        <p:spPr>
          <a:xfrm>
            <a:off x="18347" y="74941"/>
            <a:ext cx="12155308" cy="6783059"/>
          </a:xfrm>
          <a:prstGeom prst="rect">
            <a:avLst/>
          </a:prstGeom>
          <a:solidFill>
            <a:schemeClr val="tx1">
              <a:alpha val="60000"/>
            </a:schemeClr>
          </a:solidFill>
        </p:spPr>
      </p:sp>
      <p:sp>
        <p:nvSpPr>
          <p:cNvPr id="4" name="Text Placeholder 4"/>
          <p:cNvSpPr txBox="1">
            <a:spLocks/>
          </p:cNvSpPr>
          <p:nvPr/>
        </p:nvSpPr>
        <p:spPr>
          <a:xfrm>
            <a:off x="1128314" y="2218822"/>
            <a:ext cx="6885343" cy="966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975" dirty="0">
                <a:solidFill>
                  <a:schemeClr val="bg1"/>
                </a:solidFill>
              </a:rPr>
              <a:t>Contact Us &amp; Thank You!</a:t>
            </a:r>
          </a:p>
        </p:txBody>
      </p:sp>
      <p:sp>
        <p:nvSpPr>
          <p:cNvPr id="6" name="Text Placeholder 5"/>
          <p:cNvSpPr txBox="1">
            <a:spLocks/>
          </p:cNvSpPr>
          <p:nvPr/>
        </p:nvSpPr>
        <p:spPr>
          <a:xfrm>
            <a:off x="1988062" y="3527211"/>
            <a:ext cx="6025596" cy="66322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55">
                <a:solidFill>
                  <a:schemeClr val="bg1"/>
                </a:solidFill>
              </a:rPr>
              <a:t>+91546756756</a:t>
            </a:r>
            <a:endParaRPr lang="en-GB" sz="1855" dirty="0">
              <a:solidFill>
                <a:schemeClr val="bg1"/>
              </a:solidFill>
            </a:endParaRPr>
          </a:p>
        </p:txBody>
      </p:sp>
      <p:sp>
        <p:nvSpPr>
          <p:cNvPr id="7" name="Text Placeholder 6"/>
          <p:cNvSpPr txBox="1">
            <a:spLocks/>
          </p:cNvSpPr>
          <p:nvPr/>
        </p:nvSpPr>
        <p:spPr>
          <a:xfrm>
            <a:off x="1988062" y="4177163"/>
            <a:ext cx="6025596" cy="66322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55" dirty="0">
                <a:solidFill>
                  <a:schemeClr val="bg1"/>
                </a:solidFill>
              </a:rPr>
              <a:t>Slidexpitch@gmail.com</a:t>
            </a:r>
          </a:p>
        </p:txBody>
      </p:sp>
      <p:sp>
        <p:nvSpPr>
          <p:cNvPr id="8" name="Text Placeholder 7"/>
          <p:cNvSpPr txBox="1">
            <a:spLocks/>
          </p:cNvSpPr>
          <p:nvPr/>
        </p:nvSpPr>
        <p:spPr>
          <a:xfrm>
            <a:off x="1988062" y="4838279"/>
            <a:ext cx="6025596" cy="66322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55">
                <a:solidFill>
                  <a:schemeClr val="bg1"/>
                </a:solidFill>
              </a:rPr>
              <a:t>713, East West Beach, Goa, India</a:t>
            </a:r>
            <a:endParaRPr lang="en-GB" sz="1855" dirty="0">
              <a:solidFill>
                <a:schemeClr val="bg1"/>
              </a:solidFill>
            </a:endParaRPr>
          </a:p>
        </p:txBody>
      </p:sp>
      <p:sp>
        <p:nvSpPr>
          <p:cNvPr id="9" name="Text Placeholder 8"/>
          <p:cNvSpPr txBox="1">
            <a:spLocks/>
          </p:cNvSpPr>
          <p:nvPr/>
        </p:nvSpPr>
        <p:spPr>
          <a:xfrm>
            <a:off x="1988062" y="5526663"/>
            <a:ext cx="6025596" cy="66322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55" dirty="0">
                <a:solidFill>
                  <a:schemeClr val="bg1"/>
                </a:solidFill>
              </a:rPr>
              <a:t>www.slidexpitch.com</a:t>
            </a:r>
          </a:p>
        </p:txBody>
      </p:sp>
      <p:sp>
        <p:nvSpPr>
          <p:cNvPr id="10" name="Shape 2629"/>
          <p:cNvSpPr/>
          <p:nvPr/>
        </p:nvSpPr>
        <p:spPr>
          <a:xfrm>
            <a:off x="1128314" y="3673775"/>
            <a:ext cx="370094" cy="370094"/>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3175">
            <a:noFill/>
            <a:miter lim="400000"/>
          </a:ln>
        </p:spPr>
        <p:txBody>
          <a:bodyPr lIns="25227" tIns="25227" rIns="25227" bIns="25227" anchor="ctr"/>
          <a:lstStyle/>
          <a:p>
            <a:pPr defTabSz="30271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855">
              <a:solidFill>
                <a:schemeClr val="bg1"/>
              </a:solidFill>
              <a:effectLst>
                <a:outerShdw blurRad="38100" dist="12700" dir="5400000" rotWithShape="0">
                  <a:srgbClr val="000000">
                    <a:alpha val="50000"/>
                  </a:srgbClr>
                </a:outerShdw>
              </a:effectLst>
              <a:ea typeface="Gill Sans"/>
              <a:cs typeface="Gill Sans"/>
              <a:sym typeface="Gill Sans"/>
            </a:endParaRPr>
          </a:p>
        </p:txBody>
      </p:sp>
      <p:sp>
        <p:nvSpPr>
          <p:cNvPr id="11" name="Shape 2836"/>
          <p:cNvSpPr/>
          <p:nvPr/>
        </p:nvSpPr>
        <p:spPr>
          <a:xfrm>
            <a:off x="1128314" y="4374194"/>
            <a:ext cx="370094" cy="269160"/>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bg1"/>
          </a:solidFill>
          <a:ln w="3175">
            <a:noFill/>
            <a:miter lim="400000"/>
          </a:ln>
        </p:spPr>
        <p:txBody>
          <a:bodyPr lIns="25227" tIns="25227" rIns="25227" bIns="25227" anchor="ctr"/>
          <a:lstStyle/>
          <a:p>
            <a:pPr defTabSz="30271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855">
              <a:solidFill>
                <a:schemeClr val="bg1"/>
              </a:solidFill>
              <a:effectLst>
                <a:outerShdw blurRad="38100" dist="12700" dir="5400000" rotWithShape="0">
                  <a:srgbClr val="000000">
                    <a:alpha val="50000"/>
                  </a:srgbClr>
                </a:outerShdw>
              </a:effectLst>
              <a:ea typeface="Gill Sans"/>
              <a:cs typeface="Gill Sans"/>
              <a:sym typeface="Gill Sans"/>
            </a:endParaRPr>
          </a:p>
        </p:txBody>
      </p:sp>
      <p:sp>
        <p:nvSpPr>
          <p:cNvPr id="12" name="Shape 2934"/>
          <p:cNvSpPr/>
          <p:nvPr/>
        </p:nvSpPr>
        <p:spPr>
          <a:xfrm>
            <a:off x="1178781" y="4984843"/>
            <a:ext cx="269160" cy="370094"/>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3175">
            <a:noFill/>
            <a:miter lim="400000"/>
          </a:ln>
        </p:spPr>
        <p:txBody>
          <a:bodyPr lIns="25227" tIns="25227" rIns="25227" bIns="25227" anchor="ctr"/>
          <a:lstStyle/>
          <a:p>
            <a:pPr defTabSz="30271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855">
              <a:solidFill>
                <a:schemeClr val="bg1"/>
              </a:solidFill>
              <a:effectLst>
                <a:outerShdw blurRad="38100" dist="12700" dir="5400000" rotWithShape="0">
                  <a:srgbClr val="000000">
                    <a:alpha val="50000"/>
                  </a:srgbClr>
                </a:outerShdw>
              </a:effectLst>
              <a:ea typeface="Gill Sans"/>
              <a:cs typeface="Gill Sans"/>
              <a:sym typeface="Gill Sans"/>
            </a:endParaRPr>
          </a:p>
        </p:txBody>
      </p:sp>
      <p:sp>
        <p:nvSpPr>
          <p:cNvPr id="13" name="Shape 2946"/>
          <p:cNvSpPr/>
          <p:nvPr/>
        </p:nvSpPr>
        <p:spPr>
          <a:xfrm>
            <a:off x="1128314" y="5673227"/>
            <a:ext cx="370094" cy="370094"/>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chemeClr val="bg1"/>
          </a:solidFill>
          <a:ln w="3175">
            <a:noFill/>
            <a:miter lim="400000"/>
          </a:ln>
        </p:spPr>
        <p:txBody>
          <a:bodyPr lIns="25227" tIns="25227" rIns="25227" bIns="25227" anchor="ctr"/>
          <a:lstStyle/>
          <a:p>
            <a:pPr defTabSz="30271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855">
              <a:solidFill>
                <a:schemeClr val="bg1"/>
              </a:solidFill>
              <a:effectLst>
                <a:outerShdw blurRad="38100" dist="12700" dir="5400000" rotWithShape="0">
                  <a:srgbClr val="000000">
                    <a:alpha val="50000"/>
                  </a:srgbClr>
                </a:outerShdw>
              </a:effectLst>
              <a:ea typeface="Gill Sans"/>
              <a:cs typeface="Gill Sans"/>
              <a:sym typeface="Gill Sans"/>
            </a:endParaRPr>
          </a:p>
        </p:txBody>
      </p:sp>
    </p:spTree>
    <p:extLst>
      <p:ext uri="{BB962C8B-B14F-4D97-AF65-F5344CB8AC3E}">
        <p14:creationId xmlns:p14="http://schemas.microsoft.com/office/powerpoint/2010/main" val="203631846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B707E423-3AD0-463B-B301-0227F701E75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868" b="12868"/>
          <a:stretch>
            <a:fillRect/>
          </a:stretch>
        </p:blipFill>
        <p:spPr/>
      </p:pic>
    </p:spTree>
    <p:extLst>
      <p:ext uri="{BB962C8B-B14F-4D97-AF65-F5344CB8AC3E}">
        <p14:creationId xmlns:p14="http://schemas.microsoft.com/office/powerpoint/2010/main" val="31594377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a:t>Welcome Message</a:t>
            </a:r>
            <a:endParaRPr lang="en-US" dirty="0"/>
          </a:p>
        </p:txBody>
      </p:sp>
      <p:sp>
        <p:nvSpPr>
          <p:cNvPr id="7" name="Text Placeholder 6"/>
          <p:cNvSpPr>
            <a:spLocks noGrp="1"/>
          </p:cNvSpPr>
          <p:nvPr>
            <p:ph type="body" sz="quarter" idx="11"/>
          </p:nvPr>
        </p:nvSpPr>
        <p:spPr/>
        <p:txBody>
          <a:bodyPr/>
          <a:lstStyle/>
          <a:p>
            <a:r>
              <a:rPr lang="en-GB"/>
              <a:t>Your awesome subtitle goes here.</a:t>
            </a:r>
            <a:endParaRPr lang="en-US" dirty="0"/>
          </a:p>
        </p:txBody>
      </p:sp>
      <p:pic>
        <p:nvPicPr>
          <p:cNvPr id="4" name="Picture Placeholder 3">
            <a:extLst>
              <a:ext uri="{FF2B5EF4-FFF2-40B4-BE49-F238E27FC236}">
                <a16:creationId xmlns:a16="http://schemas.microsoft.com/office/drawing/2014/main" id="{3787394A-A889-40DE-B5E9-4FBA07104F4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5855" b="15855"/>
          <a:stretch>
            <a:fillRect/>
          </a:stretch>
        </p:blipFill>
        <p:spPr/>
      </p:pic>
    </p:spTree>
    <p:extLst>
      <p:ext uri="{BB962C8B-B14F-4D97-AF65-F5344CB8AC3E}">
        <p14:creationId xmlns:p14="http://schemas.microsoft.com/office/powerpoint/2010/main" val="56276587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47686" y="307528"/>
            <a:ext cx="10696629" cy="667242"/>
          </a:xfrm>
        </p:spPr>
        <p:txBody>
          <a:bodyPr/>
          <a:lstStyle/>
          <a:p>
            <a:r>
              <a:rPr lang="en-GB" dirty="0"/>
              <a:t>About Us</a:t>
            </a:r>
            <a:endParaRPr lang="en-US" dirty="0"/>
          </a:p>
        </p:txBody>
      </p:sp>
      <p:sp>
        <p:nvSpPr>
          <p:cNvPr id="5" name="Text Placeholder 4"/>
          <p:cNvSpPr>
            <a:spLocks noGrp="1"/>
          </p:cNvSpPr>
          <p:nvPr>
            <p:ph type="body" sz="quarter" idx="11"/>
          </p:nvPr>
        </p:nvSpPr>
        <p:spPr>
          <a:xfrm>
            <a:off x="747686" y="974770"/>
            <a:ext cx="10696629" cy="337302"/>
          </a:xfrm>
        </p:spPr>
        <p:txBody>
          <a:bodyPr/>
          <a:lstStyle/>
          <a:p>
            <a:r>
              <a:rPr lang="en-GB" dirty="0"/>
              <a:t>Your awesome subtitle goes here. Keep it Short &amp; Impactful.</a:t>
            </a:r>
            <a:endParaRPr lang="en-US" dirty="0"/>
          </a:p>
        </p:txBody>
      </p:sp>
      <p:pic>
        <p:nvPicPr>
          <p:cNvPr id="7" name="Picture Placeholder 6">
            <a:extLst>
              <a:ext uri="{FF2B5EF4-FFF2-40B4-BE49-F238E27FC236}">
                <a16:creationId xmlns:a16="http://schemas.microsoft.com/office/drawing/2014/main" id="{EE2CAC02-2DA3-46DD-8565-C35AA12137AF}"/>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18631" b="18631"/>
          <a:stretch/>
        </p:blipFill>
        <p:spPr/>
      </p:pic>
      <p:sp>
        <p:nvSpPr>
          <p:cNvPr id="9" name="Rectangle 8"/>
          <p:cNvSpPr/>
          <p:nvPr/>
        </p:nvSpPr>
        <p:spPr>
          <a:xfrm>
            <a:off x="3171213" y="6165567"/>
            <a:ext cx="6131327" cy="826380"/>
          </a:xfrm>
          <a:prstGeom prst="rect">
            <a:avLst/>
          </a:prstGeom>
        </p:spPr>
        <p:txBody>
          <a:bodyPr wrap="square">
            <a:spAutoFit/>
          </a:bodyPr>
          <a:lstStyle/>
          <a:p>
            <a:r>
              <a:rPr lang="en-US" sz="2385" b="1" dirty="0">
                <a:solidFill>
                  <a:schemeClr val="bg1">
                    <a:lumMod val="50000"/>
                  </a:schemeClr>
                </a:solidFill>
              </a:rPr>
              <a:t>We welcome you to </a:t>
            </a:r>
            <a:r>
              <a:rPr lang="en-US" sz="2385" b="1" dirty="0">
                <a:solidFill>
                  <a:srgbClr val="F080BD"/>
                </a:solidFill>
              </a:rPr>
              <a:t>the colorful world.</a:t>
            </a:r>
          </a:p>
        </p:txBody>
      </p:sp>
    </p:spTree>
    <p:extLst>
      <p:ext uri="{BB962C8B-B14F-4D97-AF65-F5344CB8AC3E}">
        <p14:creationId xmlns:p14="http://schemas.microsoft.com/office/powerpoint/2010/main" val="237176322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t>Your Title Goes Here</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9" name="Picture Placeholder 8">
            <a:extLst>
              <a:ext uri="{FF2B5EF4-FFF2-40B4-BE49-F238E27FC236}">
                <a16:creationId xmlns:a16="http://schemas.microsoft.com/office/drawing/2014/main" id="{F707AC54-9853-4625-8C86-7FF1A45334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9331" r="19331"/>
          <a:stretch/>
        </p:blipFill>
        <p:spPr/>
      </p:pic>
      <p:pic>
        <p:nvPicPr>
          <p:cNvPr id="7" name="Picture Placeholder 6">
            <a:extLst>
              <a:ext uri="{FF2B5EF4-FFF2-40B4-BE49-F238E27FC236}">
                <a16:creationId xmlns:a16="http://schemas.microsoft.com/office/drawing/2014/main" id="{8708FA64-3577-472E-8225-63A21F46C01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594" b="6594"/>
          <a:stretch>
            <a:fillRect/>
          </a:stretch>
        </p:blipFill>
        <p:spPr/>
      </p:pic>
      <p:pic>
        <p:nvPicPr>
          <p:cNvPr id="11" name="Picture Placeholder 10">
            <a:extLst>
              <a:ext uri="{FF2B5EF4-FFF2-40B4-BE49-F238E27FC236}">
                <a16:creationId xmlns:a16="http://schemas.microsoft.com/office/drawing/2014/main" id="{C2FE911A-781D-4E53-8066-168F4F266AB7}"/>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4434" r="24434"/>
          <a:stretch>
            <a:fillRect/>
          </a:stretch>
        </p:blipFill>
        <p:spPr/>
      </p:pic>
      <p:sp>
        <p:nvSpPr>
          <p:cNvPr id="20" name="Picture Placeholder 16"/>
          <p:cNvSpPr txBox="1">
            <a:spLocks/>
          </p:cNvSpPr>
          <p:nvPr/>
        </p:nvSpPr>
        <p:spPr>
          <a:xfrm>
            <a:off x="4419624" y="3775479"/>
            <a:ext cx="3352046" cy="2243568"/>
          </a:xfrm>
          <a:prstGeom prst="rect">
            <a:avLst/>
          </a:prstGeom>
          <a:gradFill>
            <a:gsLst>
              <a:gs pos="0">
                <a:schemeClr val="tx1">
                  <a:alpha val="0"/>
                </a:schemeClr>
              </a:gs>
              <a:gs pos="100000">
                <a:schemeClr val="tx1"/>
              </a:gs>
            </a:gsLst>
            <a:lin ang="5400000" scaled="1"/>
          </a:gradFill>
        </p:spPr>
      </p:sp>
      <p:sp>
        <p:nvSpPr>
          <p:cNvPr id="21" name="Picture Placeholder 17"/>
          <p:cNvSpPr txBox="1">
            <a:spLocks/>
          </p:cNvSpPr>
          <p:nvPr/>
        </p:nvSpPr>
        <p:spPr>
          <a:xfrm>
            <a:off x="747332" y="3775479"/>
            <a:ext cx="3352046" cy="2243568"/>
          </a:xfrm>
          <a:prstGeom prst="rect">
            <a:avLst/>
          </a:prstGeom>
          <a:gradFill>
            <a:gsLst>
              <a:gs pos="0">
                <a:schemeClr val="tx1">
                  <a:alpha val="0"/>
                </a:schemeClr>
              </a:gs>
              <a:gs pos="100000">
                <a:schemeClr val="tx1"/>
              </a:gs>
            </a:gsLst>
            <a:lin ang="5400000" scaled="1"/>
          </a:gradFill>
        </p:spPr>
      </p:sp>
      <p:sp>
        <p:nvSpPr>
          <p:cNvPr id="22" name="Picture Placeholder 18"/>
          <p:cNvSpPr txBox="1">
            <a:spLocks/>
          </p:cNvSpPr>
          <p:nvPr/>
        </p:nvSpPr>
        <p:spPr>
          <a:xfrm>
            <a:off x="8092269" y="3775479"/>
            <a:ext cx="3352046" cy="2243568"/>
          </a:xfrm>
          <a:prstGeom prst="rect">
            <a:avLst/>
          </a:prstGeom>
          <a:gradFill>
            <a:gsLst>
              <a:gs pos="0">
                <a:schemeClr val="tx1">
                  <a:alpha val="0"/>
                </a:schemeClr>
              </a:gs>
              <a:gs pos="100000">
                <a:schemeClr val="tx1"/>
              </a:gs>
            </a:gsLst>
            <a:lin ang="5400000" scaled="1"/>
          </a:gradFill>
        </p:spPr>
      </p:sp>
    </p:spTree>
    <p:extLst>
      <p:ext uri="{BB962C8B-B14F-4D97-AF65-F5344CB8AC3E}">
        <p14:creationId xmlns:p14="http://schemas.microsoft.com/office/powerpoint/2010/main" val="203326631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11" name="Picture Placeholder 10">
            <a:extLst>
              <a:ext uri="{FF2B5EF4-FFF2-40B4-BE49-F238E27FC236}">
                <a16:creationId xmlns:a16="http://schemas.microsoft.com/office/drawing/2014/main" id="{3790A45E-0444-4185-BCDA-EB0035773BA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2578" b="22578"/>
          <a:stretch/>
        </p:blipFill>
        <p:spPr/>
      </p:pic>
      <p:pic>
        <p:nvPicPr>
          <p:cNvPr id="17" name="Picture Placeholder 16">
            <a:extLst>
              <a:ext uri="{FF2B5EF4-FFF2-40B4-BE49-F238E27FC236}">
                <a16:creationId xmlns:a16="http://schemas.microsoft.com/office/drawing/2014/main" id="{78D7BD20-3F79-4BF3-B7EB-891F7D69058E}"/>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578" b="22578"/>
          <a:stretch>
            <a:fillRect/>
          </a:stretch>
        </p:blipFill>
        <p:spPr/>
      </p:pic>
      <p:sp>
        <p:nvSpPr>
          <p:cNvPr id="9" name="Rectangle 8"/>
          <p:cNvSpPr/>
          <p:nvPr/>
        </p:nvSpPr>
        <p:spPr>
          <a:xfrm>
            <a:off x="6266373" y="3868172"/>
            <a:ext cx="5177942" cy="1987211"/>
          </a:xfrm>
          <a:prstGeom prst="rect">
            <a:avLst/>
          </a:prstGeom>
        </p:spPr>
        <p:txBody>
          <a:bodyPr wrap="square">
            <a:spAutoFit/>
          </a:bodyPr>
          <a:lstStyle/>
          <a:p>
            <a:pPr algn="just">
              <a:lnSpc>
                <a:spcPct val="150000"/>
              </a:lnSpc>
            </a:pPr>
            <a:r>
              <a:rPr lang="en-US" sz="1193" dirty="0">
                <a:solidFill>
                  <a:schemeClr val="bg1">
                    <a:lumMod val="50000"/>
                  </a:schemeClr>
                </a:solidFill>
              </a:rPr>
              <a:t>Lorem ipsum dolor sit </a:t>
            </a:r>
            <a:r>
              <a:rPr lang="en-US" sz="1193" dirty="0" err="1">
                <a:solidFill>
                  <a:schemeClr val="bg1">
                    <a:lumMod val="50000"/>
                  </a:schemeClr>
                </a:solidFill>
              </a:rPr>
              <a:t>amet</a:t>
            </a:r>
            <a:r>
              <a:rPr lang="en-US" sz="1193" dirty="0">
                <a:solidFill>
                  <a:schemeClr val="bg1">
                    <a:lumMod val="50000"/>
                  </a:schemeClr>
                </a:solidFill>
              </a:rPr>
              <a:t>, </a:t>
            </a:r>
            <a:r>
              <a:rPr lang="en-US" sz="1193" dirty="0" err="1">
                <a:solidFill>
                  <a:schemeClr val="bg1">
                    <a:lumMod val="50000"/>
                  </a:schemeClr>
                </a:solidFill>
              </a:rPr>
              <a:t>consectetur</a:t>
            </a:r>
            <a:r>
              <a:rPr lang="en-US" sz="1193" dirty="0">
                <a:solidFill>
                  <a:schemeClr val="bg1">
                    <a:lumMod val="50000"/>
                  </a:schemeClr>
                </a:solidFill>
              </a:rPr>
              <a:t> </a:t>
            </a:r>
            <a:r>
              <a:rPr lang="en-US" sz="1193" dirty="0" err="1">
                <a:solidFill>
                  <a:schemeClr val="bg1">
                    <a:lumMod val="50000"/>
                  </a:schemeClr>
                </a:solidFill>
              </a:rPr>
              <a:t>adipiscing</a:t>
            </a:r>
            <a:r>
              <a:rPr lang="en-US" sz="1193" dirty="0">
                <a:solidFill>
                  <a:schemeClr val="bg1">
                    <a:lumMod val="50000"/>
                  </a:schemeClr>
                </a:solidFill>
              </a:rPr>
              <a:t> </a:t>
            </a:r>
            <a:r>
              <a:rPr lang="en-US" sz="1193" dirty="0" err="1">
                <a:solidFill>
                  <a:schemeClr val="bg1">
                    <a:lumMod val="50000"/>
                  </a:schemeClr>
                </a:solidFill>
              </a:rPr>
              <a:t>elit</a:t>
            </a:r>
            <a:r>
              <a:rPr lang="en-US" sz="1193" dirty="0">
                <a:solidFill>
                  <a:schemeClr val="bg1">
                    <a:lumMod val="50000"/>
                  </a:schemeClr>
                </a:solidFill>
              </a:rPr>
              <a:t>, sed do </a:t>
            </a:r>
            <a:r>
              <a:rPr lang="en-US" sz="1193" dirty="0" err="1">
                <a:solidFill>
                  <a:schemeClr val="bg1">
                    <a:lumMod val="50000"/>
                  </a:schemeClr>
                </a:solidFill>
              </a:rPr>
              <a:t>eiusmod</a:t>
            </a:r>
            <a:r>
              <a:rPr lang="en-US" sz="1193" dirty="0">
                <a:solidFill>
                  <a:schemeClr val="bg1">
                    <a:lumMod val="50000"/>
                  </a:schemeClr>
                </a:solidFill>
              </a:rPr>
              <a:t> </a:t>
            </a:r>
            <a:r>
              <a:rPr lang="en-US" sz="1193" dirty="0" err="1">
                <a:solidFill>
                  <a:schemeClr val="bg1">
                    <a:lumMod val="50000"/>
                  </a:schemeClr>
                </a:solidFill>
              </a:rPr>
              <a:t>tempor</a:t>
            </a:r>
            <a:r>
              <a:rPr lang="en-US" sz="1193" dirty="0">
                <a:solidFill>
                  <a:schemeClr val="bg1">
                    <a:lumMod val="50000"/>
                  </a:schemeClr>
                </a:solidFill>
              </a:rPr>
              <a:t> </a:t>
            </a:r>
            <a:r>
              <a:rPr lang="en-US" sz="1193" dirty="0" err="1">
                <a:solidFill>
                  <a:schemeClr val="bg1">
                    <a:lumMod val="50000"/>
                  </a:schemeClr>
                </a:solidFill>
              </a:rPr>
              <a:t>incididunt</a:t>
            </a:r>
            <a:r>
              <a:rPr lang="en-US" sz="1193" dirty="0">
                <a:solidFill>
                  <a:schemeClr val="bg1">
                    <a:lumMod val="50000"/>
                  </a:schemeClr>
                </a:solidFill>
              </a:rPr>
              <a:t> </a:t>
            </a:r>
            <a:r>
              <a:rPr lang="en-US" sz="1193" dirty="0" err="1">
                <a:solidFill>
                  <a:schemeClr val="bg1">
                    <a:lumMod val="50000"/>
                  </a:schemeClr>
                </a:solidFill>
              </a:rPr>
              <a:t>ut</a:t>
            </a:r>
            <a:r>
              <a:rPr lang="en-US" sz="1193" dirty="0">
                <a:solidFill>
                  <a:schemeClr val="bg1">
                    <a:lumMod val="50000"/>
                  </a:schemeClr>
                </a:solidFill>
              </a:rPr>
              <a:t> </a:t>
            </a:r>
            <a:r>
              <a:rPr lang="en-US" sz="1193" dirty="0" err="1">
                <a:solidFill>
                  <a:schemeClr val="bg1">
                    <a:lumMod val="50000"/>
                  </a:schemeClr>
                </a:solidFill>
              </a:rPr>
              <a:t>labore</a:t>
            </a:r>
            <a:r>
              <a:rPr lang="en-US" sz="1193" dirty="0">
                <a:solidFill>
                  <a:schemeClr val="bg1">
                    <a:lumMod val="50000"/>
                  </a:schemeClr>
                </a:solidFill>
              </a:rPr>
              <a:t> et dolore magna </a:t>
            </a:r>
            <a:r>
              <a:rPr lang="en-US" sz="1193" dirty="0" err="1">
                <a:solidFill>
                  <a:schemeClr val="bg1">
                    <a:lumMod val="50000"/>
                  </a:schemeClr>
                </a:solidFill>
              </a:rPr>
              <a:t>aliqua</a:t>
            </a:r>
            <a:r>
              <a:rPr lang="en-US" sz="1193" dirty="0">
                <a:solidFill>
                  <a:schemeClr val="bg1">
                    <a:lumMod val="50000"/>
                  </a:schemeClr>
                </a:solidFill>
              </a:rPr>
              <a:t>. Ut </a:t>
            </a:r>
            <a:r>
              <a:rPr lang="en-US" sz="1193" dirty="0" err="1">
                <a:solidFill>
                  <a:schemeClr val="bg1">
                    <a:lumMod val="50000"/>
                  </a:schemeClr>
                </a:solidFill>
              </a:rPr>
              <a:t>enim</a:t>
            </a:r>
            <a:r>
              <a:rPr lang="en-US" sz="1193" dirty="0">
                <a:solidFill>
                  <a:schemeClr val="bg1">
                    <a:lumMod val="50000"/>
                  </a:schemeClr>
                </a:solidFill>
              </a:rPr>
              <a:t> ad minim </a:t>
            </a:r>
            <a:r>
              <a:rPr lang="en-US" sz="1193" dirty="0" err="1">
                <a:solidFill>
                  <a:schemeClr val="bg1">
                    <a:lumMod val="50000"/>
                  </a:schemeClr>
                </a:solidFill>
              </a:rPr>
              <a:t>veniam</a:t>
            </a:r>
            <a:r>
              <a:rPr lang="en-US" sz="1193" dirty="0">
                <a:solidFill>
                  <a:schemeClr val="bg1">
                    <a:lumMod val="50000"/>
                  </a:schemeClr>
                </a:solidFill>
              </a:rPr>
              <a:t>, </a:t>
            </a:r>
            <a:r>
              <a:rPr lang="en-US" sz="1193" dirty="0" err="1">
                <a:solidFill>
                  <a:schemeClr val="bg1">
                    <a:lumMod val="50000"/>
                  </a:schemeClr>
                </a:solidFill>
              </a:rPr>
              <a:t>quis</a:t>
            </a:r>
            <a:r>
              <a:rPr lang="en-US" sz="1193" dirty="0">
                <a:solidFill>
                  <a:schemeClr val="bg1">
                    <a:lumMod val="50000"/>
                  </a:schemeClr>
                </a:solidFill>
              </a:rPr>
              <a:t> </a:t>
            </a:r>
            <a:r>
              <a:rPr lang="en-US" sz="1193" dirty="0" err="1">
                <a:solidFill>
                  <a:schemeClr val="bg1">
                    <a:lumMod val="50000"/>
                  </a:schemeClr>
                </a:solidFill>
              </a:rPr>
              <a:t>nostrud</a:t>
            </a:r>
            <a:r>
              <a:rPr lang="en-US" sz="1193" dirty="0">
                <a:solidFill>
                  <a:schemeClr val="bg1">
                    <a:lumMod val="50000"/>
                  </a:schemeClr>
                </a:solidFill>
              </a:rPr>
              <a:t> exercitation </a:t>
            </a:r>
            <a:r>
              <a:rPr lang="en-US" sz="1193" dirty="0" err="1">
                <a:solidFill>
                  <a:schemeClr val="bg1">
                    <a:lumMod val="50000"/>
                  </a:schemeClr>
                </a:solidFill>
              </a:rPr>
              <a:t>ullamco</a:t>
            </a:r>
            <a:r>
              <a:rPr lang="en-US" sz="1193" dirty="0">
                <a:solidFill>
                  <a:schemeClr val="bg1">
                    <a:lumMod val="50000"/>
                  </a:schemeClr>
                </a:solidFill>
              </a:rPr>
              <a:t> </a:t>
            </a:r>
            <a:r>
              <a:rPr lang="en-US" sz="1193" dirty="0" err="1">
                <a:solidFill>
                  <a:schemeClr val="bg1">
                    <a:lumMod val="50000"/>
                  </a:schemeClr>
                </a:solidFill>
              </a:rPr>
              <a:t>laboris</a:t>
            </a:r>
            <a:r>
              <a:rPr lang="en-US" sz="1193" dirty="0">
                <a:solidFill>
                  <a:schemeClr val="bg1">
                    <a:lumMod val="50000"/>
                  </a:schemeClr>
                </a:solidFill>
              </a:rPr>
              <a:t> nisi </a:t>
            </a:r>
            <a:r>
              <a:rPr lang="en-US" sz="1193" dirty="0" err="1">
                <a:solidFill>
                  <a:schemeClr val="bg1">
                    <a:lumMod val="50000"/>
                  </a:schemeClr>
                </a:solidFill>
              </a:rPr>
              <a:t>ut</a:t>
            </a:r>
            <a:r>
              <a:rPr lang="en-US" sz="1193" dirty="0">
                <a:solidFill>
                  <a:schemeClr val="bg1">
                    <a:lumMod val="50000"/>
                  </a:schemeClr>
                </a:solidFill>
              </a:rPr>
              <a:t> </a:t>
            </a:r>
            <a:r>
              <a:rPr lang="en-US" sz="1193" dirty="0" err="1">
                <a:solidFill>
                  <a:schemeClr val="bg1">
                    <a:lumMod val="50000"/>
                  </a:schemeClr>
                </a:solidFill>
              </a:rPr>
              <a:t>aliquip</a:t>
            </a:r>
            <a:r>
              <a:rPr lang="en-US" sz="1193" dirty="0">
                <a:solidFill>
                  <a:schemeClr val="bg1">
                    <a:lumMod val="50000"/>
                  </a:schemeClr>
                </a:solidFill>
              </a:rPr>
              <a:t> ex </a:t>
            </a:r>
            <a:r>
              <a:rPr lang="en-US" sz="1193" dirty="0" err="1">
                <a:solidFill>
                  <a:schemeClr val="bg1">
                    <a:lumMod val="50000"/>
                  </a:schemeClr>
                </a:solidFill>
              </a:rPr>
              <a:t>ea</a:t>
            </a:r>
            <a:r>
              <a:rPr lang="en-US" sz="1193" dirty="0">
                <a:solidFill>
                  <a:schemeClr val="bg1">
                    <a:lumMod val="50000"/>
                  </a:schemeClr>
                </a:solidFill>
              </a:rPr>
              <a:t> </a:t>
            </a:r>
            <a:r>
              <a:rPr lang="en-US" sz="1193" dirty="0" err="1">
                <a:solidFill>
                  <a:schemeClr val="bg1">
                    <a:lumMod val="50000"/>
                  </a:schemeClr>
                </a:solidFill>
              </a:rPr>
              <a:t>commodo</a:t>
            </a:r>
            <a:r>
              <a:rPr lang="en-US" sz="1193" dirty="0">
                <a:solidFill>
                  <a:schemeClr val="bg1">
                    <a:lumMod val="50000"/>
                  </a:schemeClr>
                </a:solidFill>
              </a:rPr>
              <a:t> </a:t>
            </a:r>
            <a:r>
              <a:rPr lang="en-US" sz="1193" dirty="0" err="1">
                <a:solidFill>
                  <a:schemeClr val="bg1">
                    <a:lumMod val="50000"/>
                  </a:schemeClr>
                </a:solidFill>
              </a:rPr>
              <a:t>consequat</a:t>
            </a:r>
            <a:r>
              <a:rPr lang="en-US" sz="1193" dirty="0">
                <a:solidFill>
                  <a:schemeClr val="bg1">
                    <a:lumMod val="50000"/>
                  </a:schemeClr>
                </a:solidFill>
              </a:rPr>
              <a:t>. Duis </a:t>
            </a:r>
            <a:r>
              <a:rPr lang="en-US" sz="1193" dirty="0" err="1">
                <a:solidFill>
                  <a:schemeClr val="bg1">
                    <a:lumMod val="50000"/>
                  </a:schemeClr>
                </a:solidFill>
              </a:rPr>
              <a:t>aute</a:t>
            </a:r>
            <a:r>
              <a:rPr lang="en-US" sz="1193" dirty="0">
                <a:solidFill>
                  <a:schemeClr val="bg1">
                    <a:lumMod val="50000"/>
                  </a:schemeClr>
                </a:solidFill>
              </a:rPr>
              <a:t> </a:t>
            </a:r>
            <a:r>
              <a:rPr lang="en-US" sz="1193" dirty="0" err="1">
                <a:solidFill>
                  <a:schemeClr val="bg1">
                    <a:lumMod val="50000"/>
                  </a:schemeClr>
                </a:solidFill>
              </a:rPr>
              <a:t>irure</a:t>
            </a:r>
            <a:r>
              <a:rPr lang="en-US" sz="1193" dirty="0">
                <a:solidFill>
                  <a:schemeClr val="bg1">
                    <a:lumMod val="50000"/>
                  </a:schemeClr>
                </a:solidFill>
              </a:rPr>
              <a:t> dolor in </a:t>
            </a:r>
            <a:r>
              <a:rPr lang="en-US" sz="1193" dirty="0" err="1">
                <a:solidFill>
                  <a:schemeClr val="bg1">
                    <a:lumMod val="50000"/>
                  </a:schemeClr>
                </a:solidFill>
              </a:rPr>
              <a:t>reprehenderit</a:t>
            </a:r>
            <a:r>
              <a:rPr lang="en-US" sz="1193" dirty="0">
                <a:solidFill>
                  <a:schemeClr val="bg1">
                    <a:lumMod val="50000"/>
                  </a:schemeClr>
                </a:solidFill>
              </a:rPr>
              <a:t> in </a:t>
            </a:r>
            <a:r>
              <a:rPr lang="en-US" sz="1193" dirty="0" err="1">
                <a:solidFill>
                  <a:schemeClr val="bg1">
                    <a:lumMod val="50000"/>
                  </a:schemeClr>
                </a:solidFill>
              </a:rPr>
              <a:t>voluptate</a:t>
            </a:r>
            <a:r>
              <a:rPr lang="en-US" sz="1193" dirty="0">
                <a:solidFill>
                  <a:schemeClr val="bg1">
                    <a:lumMod val="50000"/>
                  </a:schemeClr>
                </a:solidFill>
              </a:rPr>
              <a:t> </a:t>
            </a:r>
            <a:r>
              <a:rPr lang="en-US" sz="1193" dirty="0" err="1">
                <a:solidFill>
                  <a:schemeClr val="bg1">
                    <a:lumMod val="50000"/>
                  </a:schemeClr>
                </a:solidFill>
              </a:rPr>
              <a:t>velit</a:t>
            </a:r>
            <a:r>
              <a:rPr lang="en-US" sz="1193" dirty="0">
                <a:solidFill>
                  <a:schemeClr val="bg1">
                    <a:lumMod val="50000"/>
                  </a:schemeClr>
                </a:solidFill>
              </a:rPr>
              <a:t> </a:t>
            </a:r>
            <a:r>
              <a:rPr lang="en-US" sz="1193" dirty="0" err="1">
                <a:solidFill>
                  <a:schemeClr val="bg1">
                    <a:lumMod val="50000"/>
                  </a:schemeClr>
                </a:solidFill>
              </a:rPr>
              <a:t>esse</a:t>
            </a:r>
            <a:r>
              <a:rPr lang="en-US" sz="1193" dirty="0">
                <a:solidFill>
                  <a:schemeClr val="bg1">
                    <a:lumMod val="50000"/>
                  </a:schemeClr>
                </a:solidFill>
              </a:rPr>
              <a:t> </a:t>
            </a:r>
            <a:r>
              <a:rPr lang="en-US" sz="1193" dirty="0" err="1">
                <a:solidFill>
                  <a:schemeClr val="bg1">
                    <a:lumMod val="50000"/>
                  </a:schemeClr>
                </a:solidFill>
              </a:rPr>
              <a:t>cillum</a:t>
            </a:r>
            <a:r>
              <a:rPr lang="en-US" sz="1193" dirty="0">
                <a:solidFill>
                  <a:schemeClr val="bg1">
                    <a:lumMod val="50000"/>
                  </a:schemeClr>
                </a:solidFill>
              </a:rPr>
              <a:t> dolore </a:t>
            </a:r>
            <a:r>
              <a:rPr lang="en-US" sz="1193" dirty="0" err="1">
                <a:solidFill>
                  <a:schemeClr val="bg1">
                    <a:lumMod val="50000"/>
                  </a:schemeClr>
                </a:solidFill>
              </a:rPr>
              <a:t>eu</a:t>
            </a:r>
            <a:r>
              <a:rPr lang="en-US" sz="1193" dirty="0">
                <a:solidFill>
                  <a:schemeClr val="bg1">
                    <a:lumMod val="50000"/>
                  </a:schemeClr>
                </a:solidFill>
              </a:rPr>
              <a:t> </a:t>
            </a:r>
            <a:r>
              <a:rPr lang="en-US" sz="1193" dirty="0" err="1">
                <a:solidFill>
                  <a:schemeClr val="bg1">
                    <a:lumMod val="50000"/>
                  </a:schemeClr>
                </a:solidFill>
              </a:rPr>
              <a:t>fugiat</a:t>
            </a:r>
            <a:r>
              <a:rPr lang="en-US" sz="1193" dirty="0">
                <a:solidFill>
                  <a:schemeClr val="bg1">
                    <a:lumMod val="50000"/>
                  </a:schemeClr>
                </a:solidFill>
              </a:rPr>
              <a:t> </a:t>
            </a:r>
            <a:r>
              <a:rPr lang="en-US" sz="1193" dirty="0" err="1">
                <a:solidFill>
                  <a:schemeClr val="bg1">
                    <a:lumMod val="50000"/>
                  </a:schemeClr>
                </a:solidFill>
              </a:rPr>
              <a:t>nulla</a:t>
            </a:r>
            <a:r>
              <a:rPr lang="en-US" sz="1193" dirty="0">
                <a:solidFill>
                  <a:schemeClr val="bg1">
                    <a:lumMod val="50000"/>
                  </a:schemeClr>
                </a:solidFill>
              </a:rPr>
              <a:t> </a:t>
            </a:r>
            <a:r>
              <a:rPr lang="en-US" sz="1193" dirty="0" err="1">
                <a:solidFill>
                  <a:schemeClr val="bg1">
                    <a:lumMod val="50000"/>
                  </a:schemeClr>
                </a:solidFill>
              </a:rPr>
              <a:t>pariatur</a:t>
            </a:r>
            <a:r>
              <a:rPr lang="en-US" sz="1193" dirty="0">
                <a:solidFill>
                  <a:schemeClr val="bg1">
                    <a:lumMod val="50000"/>
                  </a:schemeClr>
                </a:solidFill>
              </a:rPr>
              <a:t>. </a:t>
            </a:r>
            <a:r>
              <a:rPr lang="en-US" sz="1193" dirty="0" err="1">
                <a:solidFill>
                  <a:schemeClr val="bg1">
                    <a:lumMod val="50000"/>
                  </a:schemeClr>
                </a:solidFill>
              </a:rPr>
              <a:t>Excepteur</a:t>
            </a:r>
            <a:r>
              <a:rPr lang="en-US" sz="1193" dirty="0">
                <a:solidFill>
                  <a:schemeClr val="bg1">
                    <a:lumMod val="50000"/>
                  </a:schemeClr>
                </a:solidFill>
              </a:rPr>
              <a:t> </a:t>
            </a:r>
            <a:r>
              <a:rPr lang="en-US" sz="1193" dirty="0" err="1">
                <a:solidFill>
                  <a:schemeClr val="bg1">
                    <a:lumMod val="50000"/>
                  </a:schemeClr>
                </a:solidFill>
              </a:rPr>
              <a:t>sint</a:t>
            </a:r>
            <a:r>
              <a:rPr lang="en-US" sz="1193" dirty="0">
                <a:solidFill>
                  <a:schemeClr val="bg1">
                    <a:lumMod val="50000"/>
                  </a:schemeClr>
                </a:solidFill>
              </a:rPr>
              <a:t> </a:t>
            </a:r>
            <a:r>
              <a:rPr lang="en-US" sz="1193" dirty="0" err="1">
                <a:solidFill>
                  <a:schemeClr val="bg1">
                    <a:lumMod val="50000"/>
                  </a:schemeClr>
                </a:solidFill>
              </a:rPr>
              <a:t>occaecat</a:t>
            </a:r>
            <a:r>
              <a:rPr lang="en-US" sz="1193" dirty="0">
                <a:solidFill>
                  <a:schemeClr val="bg1">
                    <a:lumMod val="50000"/>
                  </a:schemeClr>
                </a:solidFill>
              </a:rPr>
              <a:t> </a:t>
            </a:r>
            <a:r>
              <a:rPr lang="en-US" sz="1193" dirty="0" err="1">
                <a:solidFill>
                  <a:schemeClr val="bg1">
                    <a:lumMod val="50000"/>
                  </a:schemeClr>
                </a:solidFill>
              </a:rPr>
              <a:t>cupidatat</a:t>
            </a:r>
            <a:r>
              <a:rPr lang="en-US" sz="1193" dirty="0">
                <a:solidFill>
                  <a:schemeClr val="bg1">
                    <a:lumMod val="50000"/>
                  </a:schemeClr>
                </a:solidFill>
              </a:rPr>
              <a:t> non </a:t>
            </a:r>
            <a:r>
              <a:rPr lang="en-US" sz="1193" dirty="0" err="1">
                <a:solidFill>
                  <a:schemeClr val="bg1">
                    <a:lumMod val="50000"/>
                  </a:schemeClr>
                </a:solidFill>
              </a:rPr>
              <a:t>proident</a:t>
            </a:r>
            <a:r>
              <a:rPr lang="en-US" sz="1193" dirty="0">
                <a:solidFill>
                  <a:schemeClr val="bg1">
                    <a:lumMod val="50000"/>
                  </a:schemeClr>
                </a:solidFill>
              </a:rPr>
              <a:t>, sunt in culpa qui </a:t>
            </a:r>
            <a:r>
              <a:rPr lang="en-US" sz="1193" dirty="0" err="1">
                <a:solidFill>
                  <a:schemeClr val="bg1">
                    <a:lumMod val="50000"/>
                  </a:schemeClr>
                </a:solidFill>
              </a:rPr>
              <a:t>officia</a:t>
            </a:r>
            <a:r>
              <a:rPr lang="en-US" sz="1193" dirty="0">
                <a:solidFill>
                  <a:schemeClr val="bg1">
                    <a:lumMod val="50000"/>
                  </a:schemeClr>
                </a:solidFill>
              </a:rPr>
              <a:t> </a:t>
            </a:r>
            <a:r>
              <a:rPr lang="en-US" sz="1193" dirty="0" err="1">
                <a:solidFill>
                  <a:schemeClr val="bg1">
                    <a:lumMod val="50000"/>
                  </a:schemeClr>
                </a:solidFill>
              </a:rPr>
              <a:t>deserunt</a:t>
            </a:r>
            <a:r>
              <a:rPr lang="en-US" sz="1193" dirty="0">
                <a:solidFill>
                  <a:schemeClr val="bg1">
                    <a:lumMod val="50000"/>
                  </a:schemeClr>
                </a:solidFill>
              </a:rPr>
              <a:t> </a:t>
            </a:r>
            <a:r>
              <a:rPr lang="en-US" sz="1193" dirty="0" err="1">
                <a:solidFill>
                  <a:schemeClr val="bg1">
                    <a:lumMod val="50000"/>
                  </a:schemeClr>
                </a:solidFill>
              </a:rPr>
              <a:t>mollit</a:t>
            </a:r>
            <a:r>
              <a:rPr lang="en-US" sz="1193" dirty="0">
                <a:solidFill>
                  <a:schemeClr val="bg1">
                    <a:lumMod val="50000"/>
                  </a:schemeClr>
                </a:solidFill>
              </a:rPr>
              <a:t> </a:t>
            </a:r>
            <a:r>
              <a:rPr lang="en-US" sz="1193" dirty="0" err="1">
                <a:solidFill>
                  <a:schemeClr val="bg1">
                    <a:lumMod val="50000"/>
                  </a:schemeClr>
                </a:solidFill>
              </a:rPr>
              <a:t>anim</a:t>
            </a:r>
            <a:r>
              <a:rPr lang="en-US" sz="1193" dirty="0">
                <a:solidFill>
                  <a:schemeClr val="bg1">
                    <a:lumMod val="50000"/>
                  </a:schemeClr>
                </a:solidFill>
              </a:rPr>
              <a:t> id </a:t>
            </a:r>
            <a:r>
              <a:rPr lang="en-US" sz="1193" dirty="0" err="1">
                <a:solidFill>
                  <a:schemeClr val="bg1">
                    <a:lumMod val="50000"/>
                  </a:schemeClr>
                </a:solidFill>
              </a:rPr>
              <a:t>est</a:t>
            </a:r>
            <a:r>
              <a:rPr lang="en-US" sz="1193" dirty="0">
                <a:solidFill>
                  <a:schemeClr val="bg1">
                    <a:lumMod val="50000"/>
                  </a:schemeClr>
                </a:solidFill>
              </a:rPr>
              <a:t> </a:t>
            </a:r>
            <a:r>
              <a:rPr lang="en-US" sz="1193" dirty="0" err="1">
                <a:solidFill>
                  <a:schemeClr val="bg1">
                    <a:lumMod val="50000"/>
                  </a:schemeClr>
                </a:solidFill>
              </a:rPr>
              <a:t>laborum</a:t>
            </a:r>
            <a:r>
              <a:rPr lang="en-US" sz="1193" dirty="0">
                <a:solidFill>
                  <a:schemeClr val="bg1">
                    <a:lumMod val="50000"/>
                  </a:schemeClr>
                </a:solidFill>
              </a:rPr>
              <a:t>.</a:t>
            </a:r>
          </a:p>
        </p:txBody>
      </p:sp>
      <p:sp>
        <p:nvSpPr>
          <p:cNvPr id="18" name="Rectangle 17">
            <a:extLst>
              <a:ext uri="{FF2B5EF4-FFF2-40B4-BE49-F238E27FC236}">
                <a16:creationId xmlns:a16="http://schemas.microsoft.com/office/drawing/2014/main" id="{3C437C17-BC34-4211-8734-051284FD7A8A}"/>
              </a:ext>
            </a:extLst>
          </p:cNvPr>
          <p:cNvSpPr/>
          <p:nvPr/>
        </p:nvSpPr>
        <p:spPr>
          <a:xfrm>
            <a:off x="747686" y="3868172"/>
            <a:ext cx="5177942" cy="1987211"/>
          </a:xfrm>
          <a:prstGeom prst="rect">
            <a:avLst/>
          </a:prstGeom>
        </p:spPr>
        <p:txBody>
          <a:bodyPr wrap="square">
            <a:spAutoFit/>
          </a:bodyPr>
          <a:lstStyle/>
          <a:p>
            <a:pPr algn="just">
              <a:lnSpc>
                <a:spcPct val="150000"/>
              </a:lnSpc>
            </a:pPr>
            <a:r>
              <a:rPr lang="en-US" sz="1193" dirty="0">
                <a:solidFill>
                  <a:schemeClr val="bg1">
                    <a:lumMod val="50000"/>
                  </a:schemeClr>
                </a:solidFill>
              </a:rPr>
              <a:t>Lorem ipsum dolor sit </a:t>
            </a:r>
            <a:r>
              <a:rPr lang="en-US" sz="1193" dirty="0" err="1">
                <a:solidFill>
                  <a:schemeClr val="bg1">
                    <a:lumMod val="50000"/>
                  </a:schemeClr>
                </a:solidFill>
              </a:rPr>
              <a:t>amet</a:t>
            </a:r>
            <a:r>
              <a:rPr lang="en-US" sz="1193" dirty="0">
                <a:solidFill>
                  <a:schemeClr val="bg1">
                    <a:lumMod val="50000"/>
                  </a:schemeClr>
                </a:solidFill>
              </a:rPr>
              <a:t>, </a:t>
            </a:r>
            <a:r>
              <a:rPr lang="en-US" sz="1193" dirty="0" err="1">
                <a:solidFill>
                  <a:schemeClr val="bg1">
                    <a:lumMod val="50000"/>
                  </a:schemeClr>
                </a:solidFill>
              </a:rPr>
              <a:t>consectetur</a:t>
            </a:r>
            <a:r>
              <a:rPr lang="en-US" sz="1193" dirty="0">
                <a:solidFill>
                  <a:schemeClr val="bg1">
                    <a:lumMod val="50000"/>
                  </a:schemeClr>
                </a:solidFill>
              </a:rPr>
              <a:t> </a:t>
            </a:r>
            <a:r>
              <a:rPr lang="en-US" sz="1193" dirty="0" err="1">
                <a:solidFill>
                  <a:schemeClr val="bg1">
                    <a:lumMod val="50000"/>
                  </a:schemeClr>
                </a:solidFill>
              </a:rPr>
              <a:t>adipiscing</a:t>
            </a:r>
            <a:r>
              <a:rPr lang="en-US" sz="1193" dirty="0">
                <a:solidFill>
                  <a:schemeClr val="bg1">
                    <a:lumMod val="50000"/>
                  </a:schemeClr>
                </a:solidFill>
              </a:rPr>
              <a:t> </a:t>
            </a:r>
            <a:r>
              <a:rPr lang="en-US" sz="1193" dirty="0" err="1">
                <a:solidFill>
                  <a:schemeClr val="bg1">
                    <a:lumMod val="50000"/>
                  </a:schemeClr>
                </a:solidFill>
              </a:rPr>
              <a:t>elit</a:t>
            </a:r>
            <a:r>
              <a:rPr lang="en-US" sz="1193" dirty="0">
                <a:solidFill>
                  <a:schemeClr val="bg1">
                    <a:lumMod val="50000"/>
                  </a:schemeClr>
                </a:solidFill>
              </a:rPr>
              <a:t>, sed do </a:t>
            </a:r>
            <a:r>
              <a:rPr lang="en-US" sz="1193" dirty="0" err="1">
                <a:solidFill>
                  <a:schemeClr val="bg1">
                    <a:lumMod val="50000"/>
                  </a:schemeClr>
                </a:solidFill>
              </a:rPr>
              <a:t>eiusmod</a:t>
            </a:r>
            <a:r>
              <a:rPr lang="en-US" sz="1193" dirty="0">
                <a:solidFill>
                  <a:schemeClr val="bg1">
                    <a:lumMod val="50000"/>
                  </a:schemeClr>
                </a:solidFill>
              </a:rPr>
              <a:t> </a:t>
            </a:r>
            <a:r>
              <a:rPr lang="en-US" sz="1193" dirty="0" err="1">
                <a:solidFill>
                  <a:schemeClr val="bg1">
                    <a:lumMod val="50000"/>
                  </a:schemeClr>
                </a:solidFill>
              </a:rPr>
              <a:t>tempor</a:t>
            </a:r>
            <a:r>
              <a:rPr lang="en-US" sz="1193" dirty="0">
                <a:solidFill>
                  <a:schemeClr val="bg1">
                    <a:lumMod val="50000"/>
                  </a:schemeClr>
                </a:solidFill>
              </a:rPr>
              <a:t> </a:t>
            </a:r>
            <a:r>
              <a:rPr lang="en-US" sz="1193" dirty="0" err="1">
                <a:solidFill>
                  <a:schemeClr val="bg1">
                    <a:lumMod val="50000"/>
                  </a:schemeClr>
                </a:solidFill>
              </a:rPr>
              <a:t>incididunt</a:t>
            </a:r>
            <a:r>
              <a:rPr lang="en-US" sz="1193" dirty="0">
                <a:solidFill>
                  <a:schemeClr val="bg1">
                    <a:lumMod val="50000"/>
                  </a:schemeClr>
                </a:solidFill>
              </a:rPr>
              <a:t> </a:t>
            </a:r>
            <a:r>
              <a:rPr lang="en-US" sz="1193" dirty="0" err="1">
                <a:solidFill>
                  <a:schemeClr val="bg1">
                    <a:lumMod val="50000"/>
                  </a:schemeClr>
                </a:solidFill>
              </a:rPr>
              <a:t>ut</a:t>
            </a:r>
            <a:r>
              <a:rPr lang="en-US" sz="1193" dirty="0">
                <a:solidFill>
                  <a:schemeClr val="bg1">
                    <a:lumMod val="50000"/>
                  </a:schemeClr>
                </a:solidFill>
              </a:rPr>
              <a:t> </a:t>
            </a:r>
            <a:r>
              <a:rPr lang="en-US" sz="1193" dirty="0" err="1">
                <a:solidFill>
                  <a:schemeClr val="bg1">
                    <a:lumMod val="50000"/>
                  </a:schemeClr>
                </a:solidFill>
              </a:rPr>
              <a:t>labore</a:t>
            </a:r>
            <a:r>
              <a:rPr lang="en-US" sz="1193" dirty="0">
                <a:solidFill>
                  <a:schemeClr val="bg1">
                    <a:lumMod val="50000"/>
                  </a:schemeClr>
                </a:solidFill>
              </a:rPr>
              <a:t> et dolore magna </a:t>
            </a:r>
            <a:r>
              <a:rPr lang="en-US" sz="1193" dirty="0" err="1">
                <a:solidFill>
                  <a:schemeClr val="bg1">
                    <a:lumMod val="50000"/>
                  </a:schemeClr>
                </a:solidFill>
              </a:rPr>
              <a:t>aliqua</a:t>
            </a:r>
            <a:r>
              <a:rPr lang="en-US" sz="1193" dirty="0">
                <a:solidFill>
                  <a:schemeClr val="bg1">
                    <a:lumMod val="50000"/>
                  </a:schemeClr>
                </a:solidFill>
              </a:rPr>
              <a:t>. Ut </a:t>
            </a:r>
            <a:r>
              <a:rPr lang="en-US" sz="1193" dirty="0" err="1">
                <a:solidFill>
                  <a:schemeClr val="bg1">
                    <a:lumMod val="50000"/>
                  </a:schemeClr>
                </a:solidFill>
              </a:rPr>
              <a:t>enim</a:t>
            </a:r>
            <a:r>
              <a:rPr lang="en-US" sz="1193" dirty="0">
                <a:solidFill>
                  <a:schemeClr val="bg1">
                    <a:lumMod val="50000"/>
                  </a:schemeClr>
                </a:solidFill>
              </a:rPr>
              <a:t> ad minim </a:t>
            </a:r>
            <a:r>
              <a:rPr lang="en-US" sz="1193" dirty="0" err="1">
                <a:solidFill>
                  <a:schemeClr val="bg1">
                    <a:lumMod val="50000"/>
                  </a:schemeClr>
                </a:solidFill>
              </a:rPr>
              <a:t>veniam</a:t>
            </a:r>
            <a:r>
              <a:rPr lang="en-US" sz="1193" dirty="0">
                <a:solidFill>
                  <a:schemeClr val="bg1">
                    <a:lumMod val="50000"/>
                  </a:schemeClr>
                </a:solidFill>
              </a:rPr>
              <a:t>, </a:t>
            </a:r>
            <a:r>
              <a:rPr lang="en-US" sz="1193" dirty="0" err="1">
                <a:solidFill>
                  <a:schemeClr val="bg1">
                    <a:lumMod val="50000"/>
                  </a:schemeClr>
                </a:solidFill>
              </a:rPr>
              <a:t>quis</a:t>
            </a:r>
            <a:r>
              <a:rPr lang="en-US" sz="1193" dirty="0">
                <a:solidFill>
                  <a:schemeClr val="bg1">
                    <a:lumMod val="50000"/>
                  </a:schemeClr>
                </a:solidFill>
              </a:rPr>
              <a:t> </a:t>
            </a:r>
            <a:r>
              <a:rPr lang="en-US" sz="1193" dirty="0" err="1">
                <a:solidFill>
                  <a:schemeClr val="bg1">
                    <a:lumMod val="50000"/>
                  </a:schemeClr>
                </a:solidFill>
              </a:rPr>
              <a:t>nostrud</a:t>
            </a:r>
            <a:r>
              <a:rPr lang="en-US" sz="1193" dirty="0">
                <a:solidFill>
                  <a:schemeClr val="bg1">
                    <a:lumMod val="50000"/>
                  </a:schemeClr>
                </a:solidFill>
              </a:rPr>
              <a:t> exercitation </a:t>
            </a:r>
            <a:r>
              <a:rPr lang="en-US" sz="1193" dirty="0" err="1">
                <a:solidFill>
                  <a:schemeClr val="bg1">
                    <a:lumMod val="50000"/>
                  </a:schemeClr>
                </a:solidFill>
              </a:rPr>
              <a:t>ullamco</a:t>
            </a:r>
            <a:r>
              <a:rPr lang="en-US" sz="1193" dirty="0">
                <a:solidFill>
                  <a:schemeClr val="bg1">
                    <a:lumMod val="50000"/>
                  </a:schemeClr>
                </a:solidFill>
              </a:rPr>
              <a:t> </a:t>
            </a:r>
            <a:r>
              <a:rPr lang="en-US" sz="1193" dirty="0" err="1">
                <a:solidFill>
                  <a:schemeClr val="bg1">
                    <a:lumMod val="50000"/>
                  </a:schemeClr>
                </a:solidFill>
              </a:rPr>
              <a:t>laboris</a:t>
            </a:r>
            <a:r>
              <a:rPr lang="en-US" sz="1193" dirty="0">
                <a:solidFill>
                  <a:schemeClr val="bg1">
                    <a:lumMod val="50000"/>
                  </a:schemeClr>
                </a:solidFill>
              </a:rPr>
              <a:t> nisi </a:t>
            </a:r>
            <a:r>
              <a:rPr lang="en-US" sz="1193" dirty="0" err="1">
                <a:solidFill>
                  <a:schemeClr val="bg1">
                    <a:lumMod val="50000"/>
                  </a:schemeClr>
                </a:solidFill>
              </a:rPr>
              <a:t>ut</a:t>
            </a:r>
            <a:r>
              <a:rPr lang="en-US" sz="1193" dirty="0">
                <a:solidFill>
                  <a:schemeClr val="bg1">
                    <a:lumMod val="50000"/>
                  </a:schemeClr>
                </a:solidFill>
              </a:rPr>
              <a:t> </a:t>
            </a:r>
            <a:r>
              <a:rPr lang="en-US" sz="1193" dirty="0" err="1">
                <a:solidFill>
                  <a:schemeClr val="bg1">
                    <a:lumMod val="50000"/>
                  </a:schemeClr>
                </a:solidFill>
              </a:rPr>
              <a:t>aliquip</a:t>
            </a:r>
            <a:r>
              <a:rPr lang="en-US" sz="1193" dirty="0">
                <a:solidFill>
                  <a:schemeClr val="bg1">
                    <a:lumMod val="50000"/>
                  </a:schemeClr>
                </a:solidFill>
              </a:rPr>
              <a:t> ex </a:t>
            </a:r>
            <a:r>
              <a:rPr lang="en-US" sz="1193" dirty="0" err="1">
                <a:solidFill>
                  <a:schemeClr val="bg1">
                    <a:lumMod val="50000"/>
                  </a:schemeClr>
                </a:solidFill>
              </a:rPr>
              <a:t>ea</a:t>
            </a:r>
            <a:r>
              <a:rPr lang="en-US" sz="1193" dirty="0">
                <a:solidFill>
                  <a:schemeClr val="bg1">
                    <a:lumMod val="50000"/>
                  </a:schemeClr>
                </a:solidFill>
              </a:rPr>
              <a:t> </a:t>
            </a:r>
            <a:r>
              <a:rPr lang="en-US" sz="1193" dirty="0" err="1">
                <a:solidFill>
                  <a:schemeClr val="bg1">
                    <a:lumMod val="50000"/>
                  </a:schemeClr>
                </a:solidFill>
              </a:rPr>
              <a:t>commodo</a:t>
            </a:r>
            <a:r>
              <a:rPr lang="en-US" sz="1193" dirty="0">
                <a:solidFill>
                  <a:schemeClr val="bg1">
                    <a:lumMod val="50000"/>
                  </a:schemeClr>
                </a:solidFill>
              </a:rPr>
              <a:t> </a:t>
            </a:r>
            <a:r>
              <a:rPr lang="en-US" sz="1193" dirty="0" err="1">
                <a:solidFill>
                  <a:schemeClr val="bg1">
                    <a:lumMod val="50000"/>
                  </a:schemeClr>
                </a:solidFill>
              </a:rPr>
              <a:t>consequat</a:t>
            </a:r>
            <a:r>
              <a:rPr lang="en-US" sz="1193" dirty="0">
                <a:solidFill>
                  <a:schemeClr val="bg1">
                    <a:lumMod val="50000"/>
                  </a:schemeClr>
                </a:solidFill>
              </a:rPr>
              <a:t>. Duis </a:t>
            </a:r>
            <a:r>
              <a:rPr lang="en-US" sz="1193" dirty="0" err="1">
                <a:solidFill>
                  <a:schemeClr val="bg1">
                    <a:lumMod val="50000"/>
                  </a:schemeClr>
                </a:solidFill>
              </a:rPr>
              <a:t>aute</a:t>
            </a:r>
            <a:r>
              <a:rPr lang="en-US" sz="1193" dirty="0">
                <a:solidFill>
                  <a:schemeClr val="bg1">
                    <a:lumMod val="50000"/>
                  </a:schemeClr>
                </a:solidFill>
              </a:rPr>
              <a:t> </a:t>
            </a:r>
            <a:r>
              <a:rPr lang="en-US" sz="1193" dirty="0" err="1">
                <a:solidFill>
                  <a:schemeClr val="bg1">
                    <a:lumMod val="50000"/>
                  </a:schemeClr>
                </a:solidFill>
              </a:rPr>
              <a:t>irure</a:t>
            </a:r>
            <a:r>
              <a:rPr lang="en-US" sz="1193" dirty="0">
                <a:solidFill>
                  <a:schemeClr val="bg1">
                    <a:lumMod val="50000"/>
                  </a:schemeClr>
                </a:solidFill>
              </a:rPr>
              <a:t> dolor in </a:t>
            </a:r>
            <a:r>
              <a:rPr lang="en-US" sz="1193" dirty="0" err="1">
                <a:solidFill>
                  <a:schemeClr val="bg1">
                    <a:lumMod val="50000"/>
                  </a:schemeClr>
                </a:solidFill>
              </a:rPr>
              <a:t>reprehenderit</a:t>
            </a:r>
            <a:r>
              <a:rPr lang="en-US" sz="1193" dirty="0">
                <a:solidFill>
                  <a:schemeClr val="bg1">
                    <a:lumMod val="50000"/>
                  </a:schemeClr>
                </a:solidFill>
              </a:rPr>
              <a:t> in </a:t>
            </a:r>
            <a:r>
              <a:rPr lang="en-US" sz="1193" dirty="0" err="1">
                <a:solidFill>
                  <a:schemeClr val="bg1">
                    <a:lumMod val="50000"/>
                  </a:schemeClr>
                </a:solidFill>
              </a:rPr>
              <a:t>voluptate</a:t>
            </a:r>
            <a:r>
              <a:rPr lang="en-US" sz="1193" dirty="0">
                <a:solidFill>
                  <a:schemeClr val="bg1">
                    <a:lumMod val="50000"/>
                  </a:schemeClr>
                </a:solidFill>
              </a:rPr>
              <a:t> </a:t>
            </a:r>
            <a:r>
              <a:rPr lang="en-US" sz="1193" dirty="0" err="1">
                <a:solidFill>
                  <a:schemeClr val="bg1">
                    <a:lumMod val="50000"/>
                  </a:schemeClr>
                </a:solidFill>
              </a:rPr>
              <a:t>velit</a:t>
            </a:r>
            <a:r>
              <a:rPr lang="en-US" sz="1193" dirty="0">
                <a:solidFill>
                  <a:schemeClr val="bg1">
                    <a:lumMod val="50000"/>
                  </a:schemeClr>
                </a:solidFill>
              </a:rPr>
              <a:t> </a:t>
            </a:r>
            <a:r>
              <a:rPr lang="en-US" sz="1193" dirty="0" err="1">
                <a:solidFill>
                  <a:schemeClr val="bg1">
                    <a:lumMod val="50000"/>
                  </a:schemeClr>
                </a:solidFill>
              </a:rPr>
              <a:t>esse</a:t>
            </a:r>
            <a:r>
              <a:rPr lang="en-US" sz="1193" dirty="0">
                <a:solidFill>
                  <a:schemeClr val="bg1">
                    <a:lumMod val="50000"/>
                  </a:schemeClr>
                </a:solidFill>
              </a:rPr>
              <a:t> </a:t>
            </a:r>
            <a:r>
              <a:rPr lang="en-US" sz="1193" dirty="0" err="1">
                <a:solidFill>
                  <a:schemeClr val="bg1">
                    <a:lumMod val="50000"/>
                  </a:schemeClr>
                </a:solidFill>
              </a:rPr>
              <a:t>cillum</a:t>
            </a:r>
            <a:r>
              <a:rPr lang="en-US" sz="1193" dirty="0">
                <a:solidFill>
                  <a:schemeClr val="bg1">
                    <a:lumMod val="50000"/>
                  </a:schemeClr>
                </a:solidFill>
              </a:rPr>
              <a:t> dolore </a:t>
            </a:r>
            <a:r>
              <a:rPr lang="en-US" sz="1193" dirty="0" err="1">
                <a:solidFill>
                  <a:schemeClr val="bg1">
                    <a:lumMod val="50000"/>
                  </a:schemeClr>
                </a:solidFill>
              </a:rPr>
              <a:t>eu</a:t>
            </a:r>
            <a:r>
              <a:rPr lang="en-US" sz="1193" dirty="0">
                <a:solidFill>
                  <a:schemeClr val="bg1">
                    <a:lumMod val="50000"/>
                  </a:schemeClr>
                </a:solidFill>
              </a:rPr>
              <a:t> </a:t>
            </a:r>
            <a:r>
              <a:rPr lang="en-US" sz="1193" dirty="0" err="1">
                <a:solidFill>
                  <a:schemeClr val="bg1">
                    <a:lumMod val="50000"/>
                  </a:schemeClr>
                </a:solidFill>
              </a:rPr>
              <a:t>fugiat</a:t>
            </a:r>
            <a:r>
              <a:rPr lang="en-US" sz="1193" dirty="0">
                <a:solidFill>
                  <a:schemeClr val="bg1">
                    <a:lumMod val="50000"/>
                  </a:schemeClr>
                </a:solidFill>
              </a:rPr>
              <a:t> </a:t>
            </a:r>
            <a:r>
              <a:rPr lang="en-US" sz="1193" dirty="0" err="1">
                <a:solidFill>
                  <a:schemeClr val="bg1">
                    <a:lumMod val="50000"/>
                  </a:schemeClr>
                </a:solidFill>
              </a:rPr>
              <a:t>nulla</a:t>
            </a:r>
            <a:r>
              <a:rPr lang="en-US" sz="1193" dirty="0">
                <a:solidFill>
                  <a:schemeClr val="bg1">
                    <a:lumMod val="50000"/>
                  </a:schemeClr>
                </a:solidFill>
              </a:rPr>
              <a:t> </a:t>
            </a:r>
            <a:r>
              <a:rPr lang="en-US" sz="1193" dirty="0" err="1">
                <a:solidFill>
                  <a:schemeClr val="bg1">
                    <a:lumMod val="50000"/>
                  </a:schemeClr>
                </a:solidFill>
              </a:rPr>
              <a:t>pariatur</a:t>
            </a:r>
            <a:r>
              <a:rPr lang="en-US" sz="1193" dirty="0">
                <a:solidFill>
                  <a:schemeClr val="bg1">
                    <a:lumMod val="50000"/>
                  </a:schemeClr>
                </a:solidFill>
              </a:rPr>
              <a:t>. </a:t>
            </a:r>
            <a:r>
              <a:rPr lang="en-US" sz="1193" dirty="0" err="1">
                <a:solidFill>
                  <a:schemeClr val="bg1">
                    <a:lumMod val="50000"/>
                  </a:schemeClr>
                </a:solidFill>
              </a:rPr>
              <a:t>Excepteur</a:t>
            </a:r>
            <a:r>
              <a:rPr lang="en-US" sz="1193" dirty="0">
                <a:solidFill>
                  <a:schemeClr val="bg1">
                    <a:lumMod val="50000"/>
                  </a:schemeClr>
                </a:solidFill>
              </a:rPr>
              <a:t> </a:t>
            </a:r>
            <a:r>
              <a:rPr lang="en-US" sz="1193" dirty="0" err="1">
                <a:solidFill>
                  <a:schemeClr val="bg1">
                    <a:lumMod val="50000"/>
                  </a:schemeClr>
                </a:solidFill>
              </a:rPr>
              <a:t>sint</a:t>
            </a:r>
            <a:r>
              <a:rPr lang="en-US" sz="1193" dirty="0">
                <a:solidFill>
                  <a:schemeClr val="bg1">
                    <a:lumMod val="50000"/>
                  </a:schemeClr>
                </a:solidFill>
              </a:rPr>
              <a:t> </a:t>
            </a:r>
            <a:r>
              <a:rPr lang="en-US" sz="1193" dirty="0" err="1">
                <a:solidFill>
                  <a:schemeClr val="bg1">
                    <a:lumMod val="50000"/>
                  </a:schemeClr>
                </a:solidFill>
              </a:rPr>
              <a:t>occaecat</a:t>
            </a:r>
            <a:r>
              <a:rPr lang="en-US" sz="1193" dirty="0">
                <a:solidFill>
                  <a:schemeClr val="bg1">
                    <a:lumMod val="50000"/>
                  </a:schemeClr>
                </a:solidFill>
              </a:rPr>
              <a:t> </a:t>
            </a:r>
            <a:r>
              <a:rPr lang="en-US" sz="1193" dirty="0" err="1">
                <a:solidFill>
                  <a:schemeClr val="bg1">
                    <a:lumMod val="50000"/>
                  </a:schemeClr>
                </a:solidFill>
              </a:rPr>
              <a:t>cupidatat</a:t>
            </a:r>
            <a:r>
              <a:rPr lang="en-US" sz="1193" dirty="0">
                <a:solidFill>
                  <a:schemeClr val="bg1">
                    <a:lumMod val="50000"/>
                  </a:schemeClr>
                </a:solidFill>
              </a:rPr>
              <a:t> non </a:t>
            </a:r>
            <a:r>
              <a:rPr lang="en-US" sz="1193" dirty="0" err="1">
                <a:solidFill>
                  <a:schemeClr val="bg1">
                    <a:lumMod val="50000"/>
                  </a:schemeClr>
                </a:solidFill>
              </a:rPr>
              <a:t>proident</a:t>
            </a:r>
            <a:r>
              <a:rPr lang="en-US" sz="1193" dirty="0">
                <a:solidFill>
                  <a:schemeClr val="bg1">
                    <a:lumMod val="50000"/>
                  </a:schemeClr>
                </a:solidFill>
              </a:rPr>
              <a:t>, sunt in culpa qui </a:t>
            </a:r>
            <a:r>
              <a:rPr lang="en-US" sz="1193" dirty="0" err="1">
                <a:solidFill>
                  <a:schemeClr val="bg1">
                    <a:lumMod val="50000"/>
                  </a:schemeClr>
                </a:solidFill>
              </a:rPr>
              <a:t>officia</a:t>
            </a:r>
            <a:r>
              <a:rPr lang="en-US" sz="1193" dirty="0">
                <a:solidFill>
                  <a:schemeClr val="bg1">
                    <a:lumMod val="50000"/>
                  </a:schemeClr>
                </a:solidFill>
              </a:rPr>
              <a:t> </a:t>
            </a:r>
            <a:r>
              <a:rPr lang="en-US" sz="1193" dirty="0" err="1">
                <a:solidFill>
                  <a:schemeClr val="bg1">
                    <a:lumMod val="50000"/>
                  </a:schemeClr>
                </a:solidFill>
              </a:rPr>
              <a:t>deserunt</a:t>
            </a:r>
            <a:r>
              <a:rPr lang="en-US" sz="1193" dirty="0">
                <a:solidFill>
                  <a:schemeClr val="bg1">
                    <a:lumMod val="50000"/>
                  </a:schemeClr>
                </a:solidFill>
              </a:rPr>
              <a:t> </a:t>
            </a:r>
            <a:r>
              <a:rPr lang="en-US" sz="1193" dirty="0" err="1">
                <a:solidFill>
                  <a:schemeClr val="bg1">
                    <a:lumMod val="50000"/>
                  </a:schemeClr>
                </a:solidFill>
              </a:rPr>
              <a:t>mollit</a:t>
            </a:r>
            <a:r>
              <a:rPr lang="en-US" sz="1193" dirty="0">
                <a:solidFill>
                  <a:schemeClr val="bg1">
                    <a:lumMod val="50000"/>
                  </a:schemeClr>
                </a:solidFill>
              </a:rPr>
              <a:t> </a:t>
            </a:r>
            <a:r>
              <a:rPr lang="en-US" sz="1193" dirty="0" err="1">
                <a:solidFill>
                  <a:schemeClr val="bg1">
                    <a:lumMod val="50000"/>
                  </a:schemeClr>
                </a:solidFill>
              </a:rPr>
              <a:t>anim</a:t>
            </a:r>
            <a:r>
              <a:rPr lang="en-US" sz="1193" dirty="0">
                <a:solidFill>
                  <a:schemeClr val="bg1">
                    <a:lumMod val="50000"/>
                  </a:schemeClr>
                </a:solidFill>
              </a:rPr>
              <a:t> id </a:t>
            </a:r>
            <a:r>
              <a:rPr lang="en-US" sz="1193" dirty="0" err="1">
                <a:solidFill>
                  <a:schemeClr val="bg1">
                    <a:lumMod val="50000"/>
                  </a:schemeClr>
                </a:solidFill>
              </a:rPr>
              <a:t>est</a:t>
            </a:r>
            <a:r>
              <a:rPr lang="en-US" sz="1193" dirty="0">
                <a:solidFill>
                  <a:schemeClr val="bg1">
                    <a:lumMod val="50000"/>
                  </a:schemeClr>
                </a:solidFill>
              </a:rPr>
              <a:t> </a:t>
            </a:r>
            <a:r>
              <a:rPr lang="en-US" sz="1193" dirty="0" err="1">
                <a:solidFill>
                  <a:schemeClr val="bg1">
                    <a:lumMod val="50000"/>
                  </a:schemeClr>
                </a:solidFill>
              </a:rPr>
              <a:t>laborum</a:t>
            </a:r>
            <a:r>
              <a:rPr lang="en-US" sz="1193" dirty="0">
                <a:solidFill>
                  <a:schemeClr val="bg1">
                    <a:lumMod val="50000"/>
                  </a:schemeClr>
                </a:solidFill>
              </a:rPr>
              <a:t>.</a:t>
            </a:r>
          </a:p>
        </p:txBody>
      </p:sp>
    </p:spTree>
    <p:extLst>
      <p:ext uri="{BB962C8B-B14F-4D97-AF65-F5344CB8AC3E}">
        <p14:creationId xmlns:p14="http://schemas.microsoft.com/office/powerpoint/2010/main" val="162914969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Your Title Goes Here</a:t>
            </a:r>
            <a:endParaRPr lang="en-US" dirty="0"/>
          </a:p>
        </p:txBody>
      </p:sp>
      <p:sp>
        <p:nvSpPr>
          <p:cNvPr id="5" name="Text Placeholder 4"/>
          <p:cNvSpPr>
            <a:spLocks noGrp="1"/>
          </p:cNvSpPr>
          <p:nvPr>
            <p:ph type="body" sz="quarter" idx="11"/>
          </p:nvPr>
        </p:nvSpPr>
        <p:spPr/>
        <p:txBody>
          <a:bodyPr/>
          <a:lstStyle/>
          <a:p>
            <a:r>
              <a:rPr lang="en-GB" dirty="0"/>
              <a:t>Your awesome subtitle goes here. Keep it Short &amp; Impactful.</a:t>
            </a:r>
            <a:endParaRPr lang="en-US" dirty="0"/>
          </a:p>
        </p:txBody>
      </p:sp>
      <p:pic>
        <p:nvPicPr>
          <p:cNvPr id="20" name="Picture Placeholder 19">
            <a:extLst>
              <a:ext uri="{FF2B5EF4-FFF2-40B4-BE49-F238E27FC236}">
                <a16:creationId xmlns:a16="http://schemas.microsoft.com/office/drawing/2014/main" id="{962936D7-B456-40EA-9015-B203CB4F19E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33805" b="33805"/>
          <a:stretch/>
        </p:blipFill>
        <p:spPr/>
      </p:pic>
      <p:sp>
        <p:nvSpPr>
          <p:cNvPr id="9" name="Rectangle 8">
            <a:extLst>
              <a:ext uri="{FF2B5EF4-FFF2-40B4-BE49-F238E27FC236}">
                <a16:creationId xmlns:a16="http://schemas.microsoft.com/office/drawing/2014/main" id="{076DC722-26F4-492E-B2F0-A4A78867E2DD}"/>
              </a:ext>
            </a:extLst>
          </p:cNvPr>
          <p:cNvSpPr/>
          <p:nvPr/>
        </p:nvSpPr>
        <p:spPr>
          <a:xfrm>
            <a:off x="916737" y="4401414"/>
            <a:ext cx="10696629" cy="1279261"/>
          </a:xfrm>
          <a:prstGeom prst="rect">
            <a:avLst/>
          </a:prstGeom>
        </p:spPr>
        <p:txBody>
          <a:bodyPr wrap="square">
            <a:spAutoFit/>
          </a:bodyPr>
          <a:lstStyle/>
          <a:p>
            <a:pPr algn="just">
              <a:lnSpc>
                <a:spcPct val="150000"/>
              </a:lnSpc>
            </a:pPr>
            <a:r>
              <a:rPr lang="en-US" sz="1325" dirty="0">
                <a:solidFill>
                  <a:schemeClr val="bg1">
                    <a:lumMod val="50000"/>
                  </a:schemeClr>
                </a:solidFill>
              </a:rPr>
              <a:t>Lorem ipsum dolor sit </a:t>
            </a:r>
            <a:r>
              <a:rPr lang="en-US" sz="1325" dirty="0" err="1">
                <a:solidFill>
                  <a:schemeClr val="bg1">
                    <a:lumMod val="50000"/>
                  </a:schemeClr>
                </a:solidFill>
              </a:rPr>
              <a:t>amet</a:t>
            </a:r>
            <a:r>
              <a:rPr lang="en-US" sz="1325" dirty="0">
                <a:solidFill>
                  <a:schemeClr val="bg1">
                    <a:lumMod val="50000"/>
                  </a:schemeClr>
                </a:solidFill>
              </a:rPr>
              <a:t>, </a:t>
            </a:r>
            <a:r>
              <a:rPr lang="en-US" sz="1325" dirty="0" err="1">
                <a:solidFill>
                  <a:schemeClr val="bg1">
                    <a:lumMod val="50000"/>
                  </a:schemeClr>
                </a:solidFill>
              </a:rPr>
              <a:t>consectetur</a:t>
            </a:r>
            <a:r>
              <a:rPr lang="en-US" sz="1325" dirty="0">
                <a:solidFill>
                  <a:schemeClr val="bg1">
                    <a:lumMod val="50000"/>
                  </a:schemeClr>
                </a:solidFill>
              </a:rPr>
              <a:t> </a:t>
            </a:r>
            <a:r>
              <a:rPr lang="en-US" sz="1325" dirty="0" err="1">
                <a:solidFill>
                  <a:schemeClr val="bg1">
                    <a:lumMod val="50000"/>
                  </a:schemeClr>
                </a:solidFill>
              </a:rPr>
              <a:t>adipiscing</a:t>
            </a:r>
            <a:r>
              <a:rPr lang="en-US" sz="1325" dirty="0">
                <a:solidFill>
                  <a:schemeClr val="bg1">
                    <a:lumMod val="50000"/>
                  </a:schemeClr>
                </a:solidFill>
              </a:rPr>
              <a:t> </a:t>
            </a:r>
            <a:r>
              <a:rPr lang="en-US" sz="1325" dirty="0" err="1">
                <a:solidFill>
                  <a:schemeClr val="bg1">
                    <a:lumMod val="50000"/>
                  </a:schemeClr>
                </a:solidFill>
              </a:rPr>
              <a:t>elit</a:t>
            </a:r>
            <a:r>
              <a:rPr lang="en-US" sz="1325" dirty="0">
                <a:solidFill>
                  <a:schemeClr val="bg1">
                    <a:lumMod val="50000"/>
                  </a:schemeClr>
                </a:solidFill>
              </a:rPr>
              <a:t>, sed do </a:t>
            </a:r>
            <a:r>
              <a:rPr lang="en-US" sz="1325" dirty="0" err="1">
                <a:solidFill>
                  <a:schemeClr val="bg1">
                    <a:lumMod val="50000"/>
                  </a:schemeClr>
                </a:solidFill>
              </a:rPr>
              <a:t>eiusmod</a:t>
            </a:r>
            <a:r>
              <a:rPr lang="en-US" sz="1325" dirty="0">
                <a:solidFill>
                  <a:schemeClr val="bg1">
                    <a:lumMod val="50000"/>
                  </a:schemeClr>
                </a:solidFill>
              </a:rPr>
              <a:t> </a:t>
            </a:r>
            <a:r>
              <a:rPr lang="en-US" sz="1325" dirty="0" err="1">
                <a:solidFill>
                  <a:schemeClr val="bg1">
                    <a:lumMod val="50000"/>
                  </a:schemeClr>
                </a:solidFill>
              </a:rPr>
              <a:t>tempor</a:t>
            </a:r>
            <a:r>
              <a:rPr lang="en-US" sz="1325" dirty="0">
                <a:solidFill>
                  <a:schemeClr val="bg1">
                    <a:lumMod val="50000"/>
                  </a:schemeClr>
                </a:solidFill>
              </a:rPr>
              <a:t> </a:t>
            </a:r>
            <a:r>
              <a:rPr lang="en-US" sz="1325" dirty="0" err="1">
                <a:solidFill>
                  <a:schemeClr val="bg1">
                    <a:lumMod val="50000"/>
                  </a:schemeClr>
                </a:solidFill>
              </a:rPr>
              <a:t>incididunt</a:t>
            </a:r>
            <a:r>
              <a:rPr lang="en-US" sz="1325" dirty="0">
                <a:solidFill>
                  <a:schemeClr val="bg1">
                    <a:lumMod val="50000"/>
                  </a:schemeClr>
                </a:solidFill>
              </a:rPr>
              <a:t> </a:t>
            </a:r>
            <a:r>
              <a:rPr lang="en-US" sz="1325" dirty="0" err="1">
                <a:solidFill>
                  <a:schemeClr val="bg1">
                    <a:lumMod val="50000"/>
                  </a:schemeClr>
                </a:solidFill>
              </a:rPr>
              <a:t>ut</a:t>
            </a:r>
            <a:r>
              <a:rPr lang="en-US" sz="1325" dirty="0">
                <a:solidFill>
                  <a:schemeClr val="bg1">
                    <a:lumMod val="50000"/>
                  </a:schemeClr>
                </a:solidFill>
              </a:rPr>
              <a:t> </a:t>
            </a:r>
            <a:r>
              <a:rPr lang="en-US" sz="1325" dirty="0" err="1">
                <a:solidFill>
                  <a:schemeClr val="bg1">
                    <a:lumMod val="50000"/>
                  </a:schemeClr>
                </a:solidFill>
              </a:rPr>
              <a:t>labore</a:t>
            </a:r>
            <a:r>
              <a:rPr lang="en-US" sz="1325" dirty="0">
                <a:solidFill>
                  <a:schemeClr val="bg1">
                    <a:lumMod val="50000"/>
                  </a:schemeClr>
                </a:solidFill>
              </a:rPr>
              <a:t> et dolore magna </a:t>
            </a:r>
            <a:r>
              <a:rPr lang="en-US" sz="1325" dirty="0" err="1">
                <a:solidFill>
                  <a:schemeClr val="bg1">
                    <a:lumMod val="50000"/>
                  </a:schemeClr>
                </a:solidFill>
              </a:rPr>
              <a:t>aliqua</a:t>
            </a:r>
            <a:r>
              <a:rPr lang="en-US" sz="1325" dirty="0">
                <a:solidFill>
                  <a:schemeClr val="bg1">
                    <a:lumMod val="50000"/>
                  </a:schemeClr>
                </a:solidFill>
              </a:rPr>
              <a:t>. Ut </a:t>
            </a:r>
            <a:r>
              <a:rPr lang="en-US" sz="1325" dirty="0" err="1">
                <a:solidFill>
                  <a:schemeClr val="bg1">
                    <a:lumMod val="50000"/>
                  </a:schemeClr>
                </a:solidFill>
              </a:rPr>
              <a:t>enim</a:t>
            </a:r>
            <a:r>
              <a:rPr lang="en-US" sz="1325" dirty="0">
                <a:solidFill>
                  <a:schemeClr val="bg1">
                    <a:lumMod val="50000"/>
                  </a:schemeClr>
                </a:solidFill>
              </a:rPr>
              <a:t> ad minim </a:t>
            </a:r>
            <a:r>
              <a:rPr lang="en-US" sz="1325" dirty="0" err="1">
                <a:solidFill>
                  <a:schemeClr val="bg1">
                    <a:lumMod val="50000"/>
                  </a:schemeClr>
                </a:solidFill>
              </a:rPr>
              <a:t>veniam</a:t>
            </a:r>
            <a:r>
              <a:rPr lang="en-US" sz="1325" dirty="0">
                <a:solidFill>
                  <a:schemeClr val="bg1">
                    <a:lumMod val="50000"/>
                  </a:schemeClr>
                </a:solidFill>
              </a:rPr>
              <a:t>, </a:t>
            </a:r>
            <a:r>
              <a:rPr lang="en-US" sz="1325" dirty="0" err="1">
                <a:solidFill>
                  <a:schemeClr val="bg1">
                    <a:lumMod val="50000"/>
                  </a:schemeClr>
                </a:solidFill>
              </a:rPr>
              <a:t>quis</a:t>
            </a:r>
            <a:r>
              <a:rPr lang="en-US" sz="1325" dirty="0">
                <a:solidFill>
                  <a:schemeClr val="bg1">
                    <a:lumMod val="50000"/>
                  </a:schemeClr>
                </a:solidFill>
              </a:rPr>
              <a:t> </a:t>
            </a:r>
            <a:r>
              <a:rPr lang="en-US" sz="1325" dirty="0" err="1">
                <a:solidFill>
                  <a:schemeClr val="bg1">
                    <a:lumMod val="50000"/>
                  </a:schemeClr>
                </a:solidFill>
              </a:rPr>
              <a:t>nostrud</a:t>
            </a:r>
            <a:r>
              <a:rPr lang="en-US" sz="1325" dirty="0">
                <a:solidFill>
                  <a:schemeClr val="bg1">
                    <a:lumMod val="50000"/>
                  </a:schemeClr>
                </a:solidFill>
              </a:rPr>
              <a:t> exercitation </a:t>
            </a:r>
            <a:r>
              <a:rPr lang="en-US" sz="1325" dirty="0" err="1">
                <a:solidFill>
                  <a:schemeClr val="bg1">
                    <a:lumMod val="50000"/>
                  </a:schemeClr>
                </a:solidFill>
              </a:rPr>
              <a:t>ullamco</a:t>
            </a:r>
            <a:r>
              <a:rPr lang="en-US" sz="1325" dirty="0">
                <a:solidFill>
                  <a:schemeClr val="bg1">
                    <a:lumMod val="50000"/>
                  </a:schemeClr>
                </a:solidFill>
              </a:rPr>
              <a:t> </a:t>
            </a:r>
            <a:r>
              <a:rPr lang="en-US" sz="1325" dirty="0" err="1">
                <a:solidFill>
                  <a:schemeClr val="bg1">
                    <a:lumMod val="50000"/>
                  </a:schemeClr>
                </a:solidFill>
              </a:rPr>
              <a:t>laboris</a:t>
            </a:r>
            <a:r>
              <a:rPr lang="en-US" sz="1325" dirty="0">
                <a:solidFill>
                  <a:schemeClr val="bg1">
                    <a:lumMod val="50000"/>
                  </a:schemeClr>
                </a:solidFill>
              </a:rPr>
              <a:t> nisi </a:t>
            </a:r>
            <a:r>
              <a:rPr lang="en-US" sz="1325" dirty="0" err="1">
                <a:solidFill>
                  <a:schemeClr val="bg1">
                    <a:lumMod val="50000"/>
                  </a:schemeClr>
                </a:solidFill>
              </a:rPr>
              <a:t>ut</a:t>
            </a:r>
            <a:r>
              <a:rPr lang="en-US" sz="1325" dirty="0">
                <a:solidFill>
                  <a:schemeClr val="bg1">
                    <a:lumMod val="50000"/>
                  </a:schemeClr>
                </a:solidFill>
              </a:rPr>
              <a:t> </a:t>
            </a:r>
            <a:r>
              <a:rPr lang="en-US" sz="1325" dirty="0" err="1">
                <a:solidFill>
                  <a:schemeClr val="bg1">
                    <a:lumMod val="50000"/>
                  </a:schemeClr>
                </a:solidFill>
              </a:rPr>
              <a:t>aliquip</a:t>
            </a:r>
            <a:r>
              <a:rPr lang="en-US" sz="1325" dirty="0">
                <a:solidFill>
                  <a:schemeClr val="bg1">
                    <a:lumMod val="50000"/>
                  </a:schemeClr>
                </a:solidFill>
              </a:rPr>
              <a:t> ex </a:t>
            </a:r>
            <a:r>
              <a:rPr lang="en-US" sz="1325" dirty="0" err="1">
                <a:solidFill>
                  <a:schemeClr val="bg1">
                    <a:lumMod val="50000"/>
                  </a:schemeClr>
                </a:solidFill>
              </a:rPr>
              <a:t>ea</a:t>
            </a:r>
            <a:r>
              <a:rPr lang="en-US" sz="1325" dirty="0">
                <a:solidFill>
                  <a:schemeClr val="bg1">
                    <a:lumMod val="50000"/>
                  </a:schemeClr>
                </a:solidFill>
              </a:rPr>
              <a:t> </a:t>
            </a:r>
            <a:r>
              <a:rPr lang="en-US" sz="1325" dirty="0" err="1">
                <a:solidFill>
                  <a:schemeClr val="bg1">
                    <a:lumMod val="50000"/>
                  </a:schemeClr>
                </a:solidFill>
              </a:rPr>
              <a:t>commodo</a:t>
            </a:r>
            <a:r>
              <a:rPr lang="en-US" sz="1325" dirty="0">
                <a:solidFill>
                  <a:schemeClr val="bg1">
                    <a:lumMod val="50000"/>
                  </a:schemeClr>
                </a:solidFill>
              </a:rPr>
              <a:t> </a:t>
            </a:r>
            <a:r>
              <a:rPr lang="en-US" sz="1325" dirty="0" err="1">
                <a:solidFill>
                  <a:schemeClr val="bg1">
                    <a:lumMod val="50000"/>
                  </a:schemeClr>
                </a:solidFill>
              </a:rPr>
              <a:t>consequat</a:t>
            </a:r>
            <a:r>
              <a:rPr lang="en-US" sz="1325" dirty="0">
                <a:solidFill>
                  <a:schemeClr val="bg1">
                    <a:lumMod val="50000"/>
                  </a:schemeClr>
                </a:solidFill>
              </a:rPr>
              <a:t>. Duis </a:t>
            </a:r>
            <a:r>
              <a:rPr lang="en-US" sz="1325" dirty="0" err="1">
                <a:solidFill>
                  <a:schemeClr val="bg1">
                    <a:lumMod val="50000"/>
                  </a:schemeClr>
                </a:solidFill>
              </a:rPr>
              <a:t>aute</a:t>
            </a:r>
            <a:r>
              <a:rPr lang="en-US" sz="1325" dirty="0">
                <a:solidFill>
                  <a:schemeClr val="bg1">
                    <a:lumMod val="50000"/>
                  </a:schemeClr>
                </a:solidFill>
              </a:rPr>
              <a:t> </a:t>
            </a:r>
            <a:r>
              <a:rPr lang="en-US" sz="1325" dirty="0" err="1">
                <a:solidFill>
                  <a:schemeClr val="bg1">
                    <a:lumMod val="50000"/>
                  </a:schemeClr>
                </a:solidFill>
              </a:rPr>
              <a:t>irure</a:t>
            </a:r>
            <a:r>
              <a:rPr lang="en-US" sz="1325" dirty="0">
                <a:solidFill>
                  <a:schemeClr val="bg1">
                    <a:lumMod val="50000"/>
                  </a:schemeClr>
                </a:solidFill>
              </a:rPr>
              <a:t> dolor in </a:t>
            </a:r>
            <a:r>
              <a:rPr lang="en-US" sz="1325" dirty="0" err="1">
                <a:solidFill>
                  <a:schemeClr val="bg1">
                    <a:lumMod val="50000"/>
                  </a:schemeClr>
                </a:solidFill>
              </a:rPr>
              <a:t>reprehenderit</a:t>
            </a:r>
            <a:r>
              <a:rPr lang="en-US" sz="1325" dirty="0">
                <a:solidFill>
                  <a:schemeClr val="bg1">
                    <a:lumMod val="50000"/>
                  </a:schemeClr>
                </a:solidFill>
              </a:rPr>
              <a:t> in </a:t>
            </a:r>
            <a:r>
              <a:rPr lang="en-US" sz="1325" dirty="0" err="1">
                <a:solidFill>
                  <a:schemeClr val="bg1">
                    <a:lumMod val="50000"/>
                  </a:schemeClr>
                </a:solidFill>
              </a:rPr>
              <a:t>voluptate</a:t>
            </a:r>
            <a:r>
              <a:rPr lang="en-US" sz="1325" dirty="0">
                <a:solidFill>
                  <a:schemeClr val="bg1">
                    <a:lumMod val="50000"/>
                  </a:schemeClr>
                </a:solidFill>
              </a:rPr>
              <a:t> </a:t>
            </a:r>
            <a:r>
              <a:rPr lang="en-US" sz="1325" dirty="0" err="1">
                <a:solidFill>
                  <a:schemeClr val="bg1">
                    <a:lumMod val="50000"/>
                  </a:schemeClr>
                </a:solidFill>
              </a:rPr>
              <a:t>velit</a:t>
            </a:r>
            <a:r>
              <a:rPr lang="en-US" sz="1325" dirty="0">
                <a:solidFill>
                  <a:schemeClr val="bg1">
                    <a:lumMod val="50000"/>
                  </a:schemeClr>
                </a:solidFill>
              </a:rPr>
              <a:t> </a:t>
            </a:r>
            <a:r>
              <a:rPr lang="en-US" sz="1325" dirty="0" err="1">
                <a:solidFill>
                  <a:schemeClr val="bg1">
                    <a:lumMod val="50000"/>
                  </a:schemeClr>
                </a:solidFill>
              </a:rPr>
              <a:t>esse</a:t>
            </a:r>
            <a:r>
              <a:rPr lang="en-US" sz="1325" dirty="0">
                <a:solidFill>
                  <a:schemeClr val="bg1">
                    <a:lumMod val="50000"/>
                  </a:schemeClr>
                </a:solidFill>
              </a:rPr>
              <a:t> </a:t>
            </a:r>
            <a:r>
              <a:rPr lang="en-US" sz="1325" dirty="0" err="1">
                <a:solidFill>
                  <a:schemeClr val="bg1">
                    <a:lumMod val="50000"/>
                  </a:schemeClr>
                </a:solidFill>
              </a:rPr>
              <a:t>cillum</a:t>
            </a:r>
            <a:r>
              <a:rPr lang="en-US" sz="1325" dirty="0">
                <a:solidFill>
                  <a:schemeClr val="bg1">
                    <a:lumMod val="50000"/>
                  </a:schemeClr>
                </a:solidFill>
              </a:rPr>
              <a:t> dolore </a:t>
            </a:r>
            <a:r>
              <a:rPr lang="en-US" sz="1325" dirty="0" err="1">
                <a:solidFill>
                  <a:schemeClr val="bg1">
                    <a:lumMod val="50000"/>
                  </a:schemeClr>
                </a:solidFill>
              </a:rPr>
              <a:t>eu</a:t>
            </a:r>
            <a:r>
              <a:rPr lang="en-US" sz="1325" dirty="0">
                <a:solidFill>
                  <a:schemeClr val="bg1">
                    <a:lumMod val="50000"/>
                  </a:schemeClr>
                </a:solidFill>
              </a:rPr>
              <a:t> </a:t>
            </a:r>
            <a:r>
              <a:rPr lang="en-US" sz="1325" dirty="0" err="1">
                <a:solidFill>
                  <a:schemeClr val="bg1">
                    <a:lumMod val="50000"/>
                  </a:schemeClr>
                </a:solidFill>
              </a:rPr>
              <a:t>fugiat</a:t>
            </a:r>
            <a:r>
              <a:rPr lang="en-US" sz="1325" dirty="0">
                <a:solidFill>
                  <a:schemeClr val="bg1">
                    <a:lumMod val="50000"/>
                  </a:schemeClr>
                </a:solidFill>
              </a:rPr>
              <a:t> </a:t>
            </a:r>
            <a:r>
              <a:rPr lang="en-US" sz="1325" dirty="0" err="1">
                <a:solidFill>
                  <a:schemeClr val="bg1">
                    <a:lumMod val="50000"/>
                  </a:schemeClr>
                </a:solidFill>
              </a:rPr>
              <a:t>nulla</a:t>
            </a:r>
            <a:r>
              <a:rPr lang="en-US" sz="1325" dirty="0">
                <a:solidFill>
                  <a:schemeClr val="bg1">
                    <a:lumMod val="50000"/>
                  </a:schemeClr>
                </a:solidFill>
              </a:rPr>
              <a:t> </a:t>
            </a:r>
            <a:r>
              <a:rPr lang="en-US" sz="1325" dirty="0" err="1">
                <a:solidFill>
                  <a:schemeClr val="bg1">
                    <a:lumMod val="50000"/>
                  </a:schemeClr>
                </a:solidFill>
              </a:rPr>
              <a:t>pariatur</a:t>
            </a:r>
            <a:r>
              <a:rPr lang="en-US" sz="1325" dirty="0">
                <a:solidFill>
                  <a:schemeClr val="bg1">
                    <a:lumMod val="50000"/>
                  </a:schemeClr>
                </a:solidFill>
              </a:rPr>
              <a:t>. </a:t>
            </a:r>
            <a:r>
              <a:rPr lang="en-US" sz="1325" dirty="0" err="1">
                <a:solidFill>
                  <a:schemeClr val="bg1">
                    <a:lumMod val="50000"/>
                  </a:schemeClr>
                </a:solidFill>
              </a:rPr>
              <a:t>Excepteur</a:t>
            </a:r>
            <a:r>
              <a:rPr lang="en-US" sz="1325" dirty="0">
                <a:solidFill>
                  <a:schemeClr val="bg1">
                    <a:lumMod val="50000"/>
                  </a:schemeClr>
                </a:solidFill>
              </a:rPr>
              <a:t> </a:t>
            </a:r>
            <a:r>
              <a:rPr lang="en-US" sz="1325" dirty="0" err="1">
                <a:solidFill>
                  <a:schemeClr val="bg1">
                    <a:lumMod val="50000"/>
                  </a:schemeClr>
                </a:solidFill>
              </a:rPr>
              <a:t>sint</a:t>
            </a:r>
            <a:r>
              <a:rPr lang="en-US" sz="1325" dirty="0">
                <a:solidFill>
                  <a:schemeClr val="bg1">
                    <a:lumMod val="50000"/>
                  </a:schemeClr>
                </a:solidFill>
              </a:rPr>
              <a:t> </a:t>
            </a:r>
            <a:r>
              <a:rPr lang="en-US" sz="1325" dirty="0" err="1">
                <a:solidFill>
                  <a:schemeClr val="bg1">
                    <a:lumMod val="50000"/>
                  </a:schemeClr>
                </a:solidFill>
              </a:rPr>
              <a:t>occaecat</a:t>
            </a:r>
            <a:r>
              <a:rPr lang="en-US" sz="1325" dirty="0">
                <a:solidFill>
                  <a:schemeClr val="bg1">
                    <a:lumMod val="50000"/>
                  </a:schemeClr>
                </a:solidFill>
              </a:rPr>
              <a:t> </a:t>
            </a:r>
            <a:r>
              <a:rPr lang="en-US" sz="1325" dirty="0" err="1">
                <a:solidFill>
                  <a:schemeClr val="bg1">
                    <a:lumMod val="50000"/>
                  </a:schemeClr>
                </a:solidFill>
              </a:rPr>
              <a:t>cupidatat</a:t>
            </a:r>
            <a:r>
              <a:rPr lang="en-US" sz="1325" dirty="0">
                <a:solidFill>
                  <a:schemeClr val="bg1">
                    <a:lumMod val="50000"/>
                  </a:schemeClr>
                </a:solidFill>
              </a:rPr>
              <a:t> non </a:t>
            </a:r>
            <a:r>
              <a:rPr lang="en-US" sz="1325" dirty="0" err="1">
                <a:solidFill>
                  <a:schemeClr val="bg1">
                    <a:lumMod val="50000"/>
                  </a:schemeClr>
                </a:solidFill>
              </a:rPr>
              <a:t>proident</a:t>
            </a:r>
            <a:r>
              <a:rPr lang="en-US" sz="1325" dirty="0">
                <a:solidFill>
                  <a:schemeClr val="bg1">
                    <a:lumMod val="50000"/>
                  </a:schemeClr>
                </a:solidFill>
              </a:rPr>
              <a:t>, sunt in culpa qui </a:t>
            </a:r>
            <a:r>
              <a:rPr lang="en-US" sz="1325" dirty="0" err="1">
                <a:solidFill>
                  <a:schemeClr val="bg1">
                    <a:lumMod val="50000"/>
                  </a:schemeClr>
                </a:solidFill>
              </a:rPr>
              <a:t>officia</a:t>
            </a:r>
            <a:r>
              <a:rPr lang="en-US" sz="1325" dirty="0">
                <a:solidFill>
                  <a:schemeClr val="bg1">
                    <a:lumMod val="50000"/>
                  </a:schemeClr>
                </a:solidFill>
              </a:rPr>
              <a:t> </a:t>
            </a:r>
            <a:r>
              <a:rPr lang="en-US" sz="1325" dirty="0" err="1">
                <a:solidFill>
                  <a:schemeClr val="bg1">
                    <a:lumMod val="50000"/>
                  </a:schemeClr>
                </a:solidFill>
              </a:rPr>
              <a:t>deserunt</a:t>
            </a:r>
            <a:r>
              <a:rPr lang="en-US" sz="1325" dirty="0">
                <a:solidFill>
                  <a:schemeClr val="bg1">
                    <a:lumMod val="50000"/>
                  </a:schemeClr>
                </a:solidFill>
              </a:rPr>
              <a:t> </a:t>
            </a:r>
            <a:r>
              <a:rPr lang="en-US" sz="1325" dirty="0" err="1">
                <a:solidFill>
                  <a:schemeClr val="bg1">
                    <a:lumMod val="50000"/>
                  </a:schemeClr>
                </a:solidFill>
              </a:rPr>
              <a:t>mollit</a:t>
            </a:r>
            <a:r>
              <a:rPr lang="en-US" sz="1325" dirty="0">
                <a:solidFill>
                  <a:schemeClr val="bg1">
                    <a:lumMod val="50000"/>
                  </a:schemeClr>
                </a:solidFill>
              </a:rPr>
              <a:t> </a:t>
            </a:r>
            <a:r>
              <a:rPr lang="en-US" sz="1325" dirty="0" err="1">
                <a:solidFill>
                  <a:schemeClr val="bg1">
                    <a:lumMod val="50000"/>
                  </a:schemeClr>
                </a:solidFill>
              </a:rPr>
              <a:t>anim</a:t>
            </a:r>
            <a:r>
              <a:rPr lang="en-US" sz="1325" dirty="0">
                <a:solidFill>
                  <a:schemeClr val="bg1">
                    <a:lumMod val="50000"/>
                  </a:schemeClr>
                </a:solidFill>
              </a:rPr>
              <a:t> id </a:t>
            </a:r>
            <a:r>
              <a:rPr lang="en-US" sz="1325" dirty="0" err="1">
                <a:solidFill>
                  <a:schemeClr val="bg1">
                    <a:lumMod val="50000"/>
                  </a:schemeClr>
                </a:solidFill>
              </a:rPr>
              <a:t>est</a:t>
            </a:r>
            <a:r>
              <a:rPr lang="en-US" sz="1325" dirty="0">
                <a:solidFill>
                  <a:schemeClr val="bg1">
                    <a:lumMod val="50000"/>
                  </a:schemeClr>
                </a:solidFill>
              </a:rPr>
              <a:t> </a:t>
            </a:r>
            <a:r>
              <a:rPr lang="en-US" sz="1325" dirty="0" err="1">
                <a:solidFill>
                  <a:schemeClr val="bg1">
                    <a:lumMod val="50000"/>
                  </a:schemeClr>
                </a:solidFill>
              </a:rPr>
              <a:t>laborum</a:t>
            </a:r>
            <a:r>
              <a:rPr lang="en-US" sz="1325" dirty="0">
                <a:solidFill>
                  <a:schemeClr val="bg1">
                    <a:lumMod val="50000"/>
                  </a:schemeClr>
                </a:solidFill>
              </a:rPr>
              <a:t>.</a:t>
            </a:r>
          </a:p>
        </p:txBody>
      </p:sp>
    </p:spTree>
    <p:extLst>
      <p:ext uri="{BB962C8B-B14F-4D97-AF65-F5344CB8AC3E}">
        <p14:creationId xmlns:p14="http://schemas.microsoft.com/office/powerpoint/2010/main" val="203139144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47686" y="307528"/>
            <a:ext cx="10696629" cy="667242"/>
          </a:xfrm>
        </p:spPr>
        <p:txBody>
          <a:bodyPr/>
          <a:lstStyle/>
          <a:p>
            <a:r>
              <a:rPr lang="en-GB"/>
              <a:t>Your Title Goes Here</a:t>
            </a:r>
            <a:endParaRPr lang="en-US" dirty="0"/>
          </a:p>
        </p:txBody>
      </p:sp>
      <p:sp>
        <p:nvSpPr>
          <p:cNvPr id="5" name="Text Placeholder 4"/>
          <p:cNvSpPr>
            <a:spLocks noGrp="1"/>
          </p:cNvSpPr>
          <p:nvPr>
            <p:ph type="body" sz="quarter" idx="11"/>
          </p:nvPr>
        </p:nvSpPr>
        <p:spPr>
          <a:xfrm>
            <a:off x="747686" y="974770"/>
            <a:ext cx="10696629" cy="337302"/>
          </a:xfrm>
        </p:spPr>
        <p:txBody>
          <a:bodyPr/>
          <a:lstStyle/>
          <a:p>
            <a:r>
              <a:rPr lang="en-GB"/>
              <a:t>Your awesome subtitle goes here. Keep it Short &amp; Impactful.</a:t>
            </a:r>
            <a:endParaRPr lang="en-US" dirty="0"/>
          </a:p>
        </p:txBody>
      </p:sp>
      <p:pic>
        <p:nvPicPr>
          <p:cNvPr id="9" name="Picture Placeholder 8">
            <a:extLst>
              <a:ext uri="{FF2B5EF4-FFF2-40B4-BE49-F238E27FC236}">
                <a16:creationId xmlns:a16="http://schemas.microsoft.com/office/drawing/2014/main" id="{9B2D278B-3D46-4749-A39A-1D47DD6E21F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9367" b="19367"/>
          <a:stretch>
            <a:fillRect/>
          </a:stretch>
        </p:blipFill>
        <p:spPr/>
      </p:pic>
    </p:spTree>
    <p:extLst>
      <p:ext uri="{BB962C8B-B14F-4D97-AF65-F5344CB8AC3E}">
        <p14:creationId xmlns:p14="http://schemas.microsoft.com/office/powerpoint/2010/main" val="28841764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theme/theme1.xml><?xml version="1.0" encoding="utf-8"?>
<a:theme xmlns:a="http://schemas.openxmlformats.org/drawingml/2006/main" name="Custom Design">
  <a:themeElements>
    <a:clrScheme name="Vibe">
      <a:dk1>
        <a:srgbClr val="1C1C1C"/>
      </a:dk1>
      <a:lt1>
        <a:sysClr val="window" lastClr="FFFFFF"/>
      </a:lt1>
      <a:dk2>
        <a:srgbClr val="545454"/>
      </a:dk2>
      <a:lt2>
        <a:srgbClr val="EEECE1"/>
      </a:lt2>
      <a:accent1>
        <a:srgbClr val="375DFF"/>
      </a:accent1>
      <a:accent2>
        <a:srgbClr val="FF2F5C"/>
      </a:accent2>
      <a:accent3>
        <a:srgbClr val="87C32F"/>
      </a:accent3>
      <a:accent4>
        <a:srgbClr val="B143DD"/>
      </a:accent4>
      <a:accent5>
        <a:srgbClr val="FFA513"/>
      </a:accent5>
      <a:accent6>
        <a:srgbClr val="5BB8D1"/>
      </a:accent6>
      <a:hlink>
        <a:srgbClr val="0000FF"/>
      </a:hlink>
      <a:folHlink>
        <a:srgbClr val="800080"/>
      </a:folHlink>
    </a:clrScheme>
    <a:fontScheme name="Custom 8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2783</TotalTime>
  <Words>2584</Words>
  <Application>Microsoft Office PowerPoint</Application>
  <PresentationFormat>Widescreen</PresentationFormat>
  <Paragraphs>107</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Gill Sans</vt:lpstr>
      <vt:lpstr>Montserrat</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L J</cp:lastModifiedBy>
  <cp:revision>180</cp:revision>
  <dcterms:created xsi:type="dcterms:W3CDTF">2016-10-11T19:13:28Z</dcterms:created>
  <dcterms:modified xsi:type="dcterms:W3CDTF">2021-02-19T09:51:57Z</dcterms:modified>
</cp:coreProperties>
</file>