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9" r:id="rId3"/>
    <p:sldId id="259" r:id="rId4"/>
    <p:sldId id="261" r:id="rId5"/>
    <p:sldId id="260" r:id="rId6"/>
    <p:sldId id="262" r:id="rId7"/>
    <p:sldId id="268" r:id="rId8"/>
    <p:sldId id="270" r:id="rId9"/>
    <p:sldId id="291" r:id="rId10"/>
    <p:sldId id="298" r:id="rId11"/>
    <p:sldId id="300" r:id="rId12"/>
    <p:sldId id="273" r:id="rId13"/>
    <p:sldId id="294" r:id="rId14"/>
    <p:sldId id="286" r:id="rId15"/>
    <p:sldId id="306" r:id="rId16"/>
    <p:sldId id="304" r:id="rId17"/>
    <p:sldId id="275" r:id="rId18"/>
    <p:sldId id="272" r:id="rId19"/>
    <p:sldId id="290" r:id="rId20"/>
    <p:sldId id="295" r:id="rId21"/>
    <p:sldId id="296" r:id="rId22"/>
    <p:sldId id="283" r:id="rId23"/>
    <p:sldId id="302" r:id="rId24"/>
    <p:sldId id="301" r:id="rId25"/>
    <p:sldId id="3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4D0B2-5C61-4513-AAEC-580B68A90684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ED9E9-0C4A-489A-B5D2-6E026E4E0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3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ED9E9-0C4A-489A-B5D2-6E026E4E07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0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2CD63F05-22B6-45C8-8F82-9395BE39C5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9263" y="1249523"/>
            <a:ext cx="4337892" cy="4358954"/>
          </a:xfrm>
          <a:custGeom>
            <a:avLst/>
            <a:gdLst>
              <a:gd name="connsiteX0" fmla="*/ 2079802 w 4337892"/>
              <a:gd name="connsiteY0" fmla="*/ 0 h 3670695"/>
              <a:gd name="connsiteX1" fmla="*/ 2258090 w 4337892"/>
              <a:gd name="connsiteY1" fmla="*/ 0 h 3670695"/>
              <a:gd name="connsiteX2" fmla="*/ 4337892 w 4337892"/>
              <a:gd name="connsiteY2" fmla="*/ 1997590 h 3670695"/>
              <a:gd name="connsiteX3" fmla="*/ 4337892 w 4337892"/>
              <a:gd name="connsiteY3" fmla="*/ 3670695 h 3670695"/>
              <a:gd name="connsiteX4" fmla="*/ 0 w 4337892"/>
              <a:gd name="connsiteY4" fmla="*/ 3670695 h 3670695"/>
              <a:gd name="connsiteX5" fmla="*/ 0 w 4337892"/>
              <a:gd name="connsiteY5" fmla="*/ 1997590 h 3670695"/>
              <a:gd name="connsiteX6" fmla="*/ 2079802 w 4337892"/>
              <a:gd name="connsiteY6" fmla="*/ 0 h 3670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7892" h="3670695">
                <a:moveTo>
                  <a:pt x="2079802" y="0"/>
                </a:moveTo>
                <a:lnTo>
                  <a:pt x="2258090" y="0"/>
                </a:lnTo>
                <a:cubicBezTo>
                  <a:pt x="3406732" y="0"/>
                  <a:pt x="4337892" y="894352"/>
                  <a:pt x="4337892" y="1997590"/>
                </a:cubicBezTo>
                <a:lnTo>
                  <a:pt x="4337892" y="3670695"/>
                </a:lnTo>
                <a:lnTo>
                  <a:pt x="0" y="3670695"/>
                </a:lnTo>
                <a:lnTo>
                  <a:pt x="0" y="1997590"/>
                </a:lnTo>
                <a:cubicBezTo>
                  <a:pt x="0" y="894352"/>
                  <a:pt x="931160" y="0"/>
                  <a:pt x="2079802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54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CAC0356-F25F-4E09-81B0-32D442299B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600" y="1148080"/>
            <a:ext cx="6990080" cy="346456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0056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" y="2330605"/>
            <a:ext cx="11277600" cy="4070195"/>
          </a:xfrm>
          <a:custGeom>
            <a:avLst/>
            <a:gdLst>
              <a:gd name="connsiteX0" fmla="*/ 0 w 11277600"/>
              <a:gd name="connsiteY0" fmla="*/ 0 h 4070195"/>
              <a:gd name="connsiteX1" fmla="*/ 11277600 w 11277600"/>
              <a:gd name="connsiteY1" fmla="*/ 0 h 4070195"/>
              <a:gd name="connsiteX2" fmla="*/ 11277600 w 11277600"/>
              <a:gd name="connsiteY2" fmla="*/ 4070195 h 4070195"/>
              <a:gd name="connsiteX3" fmla="*/ 0 w 11277600"/>
              <a:gd name="connsiteY3" fmla="*/ 4070195 h 407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0" h="4070195">
                <a:moveTo>
                  <a:pt x="0" y="0"/>
                </a:moveTo>
                <a:lnTo>
                  <a:pt x="11277600" y="0"/>
                </a:lnTo>
                <a:lnTo>
                  <a:pt x="11277600" y="4070195"/>
                </a:lnTo>
                <a:lnTo>
                  <a:pt x="0" y="4070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65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46410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2906750 w 4917688"/>
              <a:gd name="connsiteY1" fmla="*/ 0 h 2988527"/>
              <a:gd name="connsiteX2" fmla="*/ 2906750 w 4917688"/>
              <a:gd name="connsiteY2" fmla="*/ 1789771 h 2988527"/>
              <a:gd name="connsiteX3" fmla="*/ 4917688 w 4917688"/>
              <a:gd name="connsiteY3" fmla="*/ 1789771 h 2988527"/>
              <a:gd name="connsiteX4" fmla="*/ 4917688 w 4917688"/>
              <a:gd name="connsiteY4" fmla="*/ 2988527 h 2988527"/>
              <a:gd name="connsiteX5" fmla="*/ 0 w 4917688"/>
              <a:gd name="connsiteY5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2906750" y="0"/>
                </a:lnTo>
                <a:lnTo>
                  <a:pt x="2906750" y="1789771"/>
                </a:lnTo>
                <a:lnTo>
                  <a:pt x="4917688" y="1789771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94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21005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62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53892AF-775F-47F3-9A5F-BA6A4C9B9A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6121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55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994400" y="0"/>
            <a:ext cx="6197600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543779" y="1978379"/>
            <a:ext cx="2901242" cy="2901242"/>
          </a:xfrm>
          <a:custGeom>
            <a:avLst/>
            <a:gdLst>
              <a:gd name="connsiteX0" fmla="*/ 0 w 2901242"/>
              <a:gd name="connsiteY0" fmla="*/ 0 h 2901242"/>
              <a:gd name="connsiteX1" fmla="*/ 2901242 w 2901242"/>
              <a:gd name="connsiteY1" fmla="*/ 0 h 2901242"/>
              <a:gd name="connsiteX2" fmla="*/ 2901242 w 2901242"/>
              <a:gd name="connsiteY2" fmla="*/ 2901242 h 2901242"/>
              <a:gd name="connsiteX3" fmla="*/ 0 w 2901242"/>
              <a:gd name="connsiteY3" fmla="*/ 2901242 h 29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2" h="2901242">
                <a:moveTo>
                  <a:pt x="0" y="0"/>
                </a:moveTo>
                <a:lnTo>
                  <a:pt x="2901242" y="0"/>
                </a:lnTo>
                <a:lnTo>
                  <a:pt x="2901242" y="2901242"/>
                </a:lnTo>
                <a:lnTo>
                  <a:pt x="0" y="2901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802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229350" y="1171575"/>
            <a:ext cx="2514600" cy="4514850"/>
          </a:xfrm>
          <a:custGeom>
            <a:avLst/>
            <a:gdLst>
              <a:gd name="connsiteX0" fmla="*/ 0 w 2514600"/>
              <a:gd name="connsiteY0" fmla="*/ 0 h 4514850"/>
              <a:gd name="connsiteX1" fmla="*/ 2514600 w 2514600"/>
              <a:gd name="connsiteY1" fmla="*/ 0 h 4514850"/>
              <a:gd name="connsiteX2" fmla="*/ 2514600 w 2514600"/>
              <a:gd name="connsiteY2" fmla="*/ 4514850 h 4514850"/>
              <a:gd name="connsiteX3" fmla="*/ 0 w 2514600"/>
              <a:gd name="connsiteY3" fmla="*/ 4514850 h 451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4514850">
                <a:moveTo>
                  <a:pt x="0" y="0"/>
                </a:moveTo>
                <a:lnTo>
                  <a:pt x="2514600" y="0"/>
                </a:lnTo>
                <a:lnTo>
                  <a:pt x="2514600" y="4514850"/>
                </a:lnTo>
                <a:lnTo>
                  <a:pt x="0" y="451485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930758" y="1171575"/>
            <a:ext cx="2514600" cy="4514850"/>
          </a:xfrm>
          <a:custGeom>
            <a:avLst/>
            <a:gdLst>
              <a:gd name="connsiteX0" fmla="*/ 0 w 2514600"/>
              <a:gd name="connsiteY0" fmla="*/ 0 h 4514850"/>
              <a:gd name="connsiteX1" fmla="*/ 2514600 w 2514600"/>
              <a:gd name="connsiteY1" fmla="*/ 0 h 4514850"/>
              <a:gd name="connsiteX2" fmla="*/ 2514600 w 2514600"/>
              <a:gd name="connsiteY2" fmla="*/ 4514850 h 4514850"/>
              <a:gd name="connsiteX3" fmla="*/ 0 w 2514600"/>
              <a:gd name="connsiteY3" fmla="*/ 4514850 h 451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4514850">
                <a:moveTo>
                  <a:pt x="0" y="0"/>
                </a:moveTo>
                <a:lnTo>
                  <a:pt x="2514600" y="0"/>
                </a:lnTo>
                <a:lnTo>
                  <a:pt x="2514600" y="4514850"/>
                </a:lnTo>
                <a:lnTo>
                  <a:pt x="0" y="451485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76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10400" y="914400"/>
            <a:ext cx="4267200" cy="5029200"/>
          </a:xfrm>
          <a:custGeom>
            <a:avLst/>
            <a:gdLst>
              <a:gd name="connsiteX0" fmla="*/ 0 w 4267200"/>
              <a:gd name="connsiteY0" fmla="*/ 0 h 5029200"/>
              <a:gd name="connsiteX1" fmla="*/ 4267200 w 4267200"/>
              <a:gd name="connsiteY1" fmla="*/ 0 h 5029200"/>
              <a:gd name="connsiteX2" fmla="*/ 4267200 w 4267200"/>
              <a:gd name="connsiteY2" fmla="*/ 5029200 h 5029200"/>
              <a:gd name="connsiteX3" fmla="*/ 0 w 42672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5029200">
                <a:moveTo>
                  <a:pt x="0" y="0"/>
                </a:moveTo>
                <a:lnTo>
                  <a:pt x="4267200" y="0"/>
                </a:lnTo>
                <a:lnTo>
                  <a:pt x="4267200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00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727902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546410" y="546410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30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06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46409" y="546409"/>
            <a:ext cx="7092175" cy="5759605"/>
          </a:xfrm>
          <a:custGeom>
            <a:avLst/>
            <a:gdLst>
              <a:gd name="connsiteX0" fmla="*/ 0 w 7092175"/>
              <a:gd name="connsiteY0" fmla="*/ 0 h 5759605"/>
              <a:gd name="connsiteX1" fmla="*/ 7092175 w 7092175"/>
              <a:gd name="connsiteY1" fmla="*/ 0 h 5759605"/>
              <a:gd name="connsiteX2" fmla="*/ 7092175 w 7092175"/>
              <a:gd name="connsiteY2" fmla="*/ 5759605 h 5759605"/>
              <a:gd name="connsiteX3" fmla="*/ 0 w 7092175"/>
              <a:gd name="connsiteY3" fmla="*/ 5759605 h 57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175" h="5759605">
                <a:moveTo>
                  <a:pt x="0" y="0"/>
                </a:moveTo>
                <a:lnTo>
                  <a:pt x="7092175" y="0"/>
                </a:lnTo>
                <a:lnTo>
                  <a:pt x="7092175" y="5759605"/>
                </a:lnTo>
                <a:lnTo>
                  <a:pt x="0" y="57596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638584" y="546410"/>
            <a:ext cx="4004218" cy="3356518"/>
          </a:xfrm>
          <a:custGeom>
            <a:avLst/>
            <a:gdLst>
              <a:gd name="connsiteX0" fmla="*/ 0 w 4004218"/>
              <a:gd name="connsiteY0" fmla="*/ 0 h 3356518"/>
              <a:gd name="connsiteX1" fmla="*/ 4004218 w 4004218"/>
              <a:gd name="connsiteY1" fmla="*/ 0 h 3356518"/>
              <a:gd name="connsiteX2" fmla="*/ 4004218 w 4004218"/>
              <a:gd name="connsiteY2" fmla="*/ 3356518 h 3356518"/>
              <a:gd name="connsiteX3" fmla="*/ 0 w 4004218"/>
              <a:gd name="connsiteY3" fmla="*/ 3356518 h 33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3356518">
                <a:moveTo>
                  <a:pt x="0" y="0"/>
                </a:moveTo>
                <a:lnTo>
                  <a:pt x="4004218" y="0"/>
                </a:lnTo>
                <a:lnTo>
                  <a:pt x="4004218" y="3356518"/>
                </a:lnTo>
                <a:lnTo>
                  <a:pt x="0" y="33565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638584" y="3902927"/>
            <a:ext cx="4004218" cy="2403087"/>
          </a:xfrm>
          <a:custGeom>
            <a:avLst/>
            <a:gdLst>
              <a:gd name="connsiteX0" fmla="*/ 0 w 4004218"/>
              <a:gd name="connsiteY0" fmla="*/ 0 h 2403087"/>
              <a:gd name="connsiteX1" fmla="*/ 4004218 w 4004218"/>
              <a:gd name="connsiteY1" fmla="*/ 0 h 2403087"/>
              <a:gd name="connsiteX2" fmla="*/ 4004218 w 4004218"/>
              <a:gd name="connsiteY2" fmla="*/ 2403087 h 2403087"/>
              <a:gd name="connsiteX3" fmla="*/ 0 w 4004218"/>
              <a:gd name="connsiteY3" fmla="*/ 2403087 h 240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2403087">
                <a:moveTo>
                  <a:pt x="0" y="0"/>
                </a:moveTo>
                <a:lnTo>
                  <a:pt x="4004218" y="0"/>
                </a:lnTo>
                <a:lnTo>
                  <a:pt x="4004218" y="2403087"/>
                </a:lnTo>
                <a:lnTo>
                  <a:pt x="0" y="2403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63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1244600"/>
            <a:ext cx="8891240" cy="396302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88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41AC02FD-3AC5-45EA-8A5D-9D5B59826B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00781" y="1061324"/>
            <a:ext cx="3336206" cy="7111374"/>
          </a:xfrm>
          <a:custGeom>
            <a:avLst/>
            <a:gdLst>
              <a:gd name="connsiteX0" fmla="*/ 170774 w 1769859"/>
              <a:gd name="connsiteY0" fmla="*/ 0 h 3772590"/>
              <a:gd name="connsiteX1" fmla="*/ 1599085 w 1769859"/>
              <a:gd name="connsiteY1" fmla="*/ 0 h 3772590"/>
              <a:gd name="connsiteX2" fmla="*/ 1769859 w 1769859"/>
              <a:gd name="connsiteY2" fmla="*/ 170774 h 3772590"/>
              <a:gd name="connsiteX3" fmla="*/ 1769859 w 1769859"/>
              <a:gd name="connsiteY3" fmla="*/ 3601816 h 3772590"/>
              <a:gd name="connsiteX4" fmla="*/ 1599085 w 1769859"/>
              <a:gd name="connsiteY4" fmla="*/ 3772590 h 3772590"/>
              <a:gd name="connsiteX5" fmla="*/ 170774 w 1769859"/>
              <a:gd name="connsiteY5" fmla="*/ 3772590 h 3772590"/>
              <a:gd name="connsiteX6" fmla="*/ 0 w 1769859"/>
              <a:gd name="connsiteY6" fmla="*/ 3601816 h 3772590"/>
              <a:gd name="connsiteX7" fmla="*/ 0 w 1769859"/>
              <a:gd name="connsiteY7" fmla="*/ 170774 h 3772590"/>
              <a:gd name="connsiteX8" fmla="*/ 170774 w 1769859"/>
              <a:gd name="connsiteY8" fmla="*/ 0 h 3772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9859" h="3772590">
                <a:moveTo>
                  <a:pt x="170774" y="0"/>
                </a:moveTo>
                <a:lnTo>
                  <a:pt x="1599085" y="0"/>
                </a:lnTo>
                <a:cubicBezTo>
                  <a:pt x="1693401" y="0"/>
                  <a:pt x="1769859" y="76458"/>
                  <a:pt x="1769859" y="170774"/>
                </a:cubicBezTo>
                <a:lnTo>
                  <a:pt x="1769859" y="3601816"/>
                </a:lnTo>
                <a:cubicBezTo>
                  <a:pt x="1769859" y="3696132"/>
                  <a:pt x="1693401" y="3772590"/>
                  <a:pt x="1599085" y="3772590"/>
                </a:cubicBezTo>
                <a:lnTo>
                  <a:pt x="170774" y="3772590"/>
                </a:lnTo>
                <a:cubicBezTo>
                  <a:pt x="76458" y="3772590"/>
                  <a:pt x="0" y="3696132"/>
                  <a:pt x="0" y="3601816"/>
                </a:cubicBezTo>
                <a:lnTo>
                  <a:pt x="0" y="170774"/>
                </a:lnTo>
                <a:cubicBezTo>
                  <a:pt x="0" y="76458"/>
                  <a:pt x="76458" y="0"/>
                  <a:pt x="170774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47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505575" y="2065007"/>
            <a:ext cx="4323842" cy="2727986"/>
          </a:xfrm>
          <a:custGeom>
            <a:avLst/>
            <a:gdLst>
              <a:gd name="connsiteX0" fmla="*/ 0 w 3756152"/>
              <a:gd name="connsiteY0" fmla="*/ 0 h 2369820"/>
              <a:gd name="connsiteX1" fmla="*/ 3756152 w 3756152"/>
              <a:gd name="connsiteY1" fmla="*/ 0 h 2369820"/>
              <a:gd name="connsiteX2" fmla="*/ 3756152 w 3756152"/>
              <a:gd name="connsiteY2" fmla="*/ 2369820 h 2369820"/>
              <a:gd name="connsiteX3" fmla="*/ 0 w 3756152"/>
              <a:gd name="connsiteY3" fmla="*/ 2369820 h 236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6152" h="2369820">
                <a:moveTo>
                  <a:pt x="0" y="0"/>
                </a:moveTo>
                <a:lnTo>
                  <a:pt x="3756152" y="0"/>
                </a:lnTo>
                <a:lnTo>
                  <a:pt x="3756152" y="2369820"/>
                </a:lnTo>
                <a:lnTo>
                  <a:pt x="0" y="23698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2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3E2D199-2E2E-4C73-B146-1B7C15BFB8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9186042" cy="5827986"/>
          </a:xfrm>
          <a:custGeom>
            <a:avLst/>
            <a:gdLst>
              <a:gd name="connsiteX0" fmla="*/ 0 w 9186042"/>
              <a:gd name="connsiteY0" fmla="*/ 0 h 5827986"/>
              <a:gd name="connsiteX1" fmla="*/ 9186042 w 9186042"/>
              <a:gd name="connsiteY1" fmla="*/ 0 h 5827986"/>
              <a:gd name="connsiteX2" fmla="*/ 9186042 w 9186042"/>
              <a:gd name="connsiteY2" fmla="*/ 5827986 h 5827986"/>
              <a:gd name="connsiteX3" fmla="*/ 0 w 9186042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6042" h="5827986">
                <a:moveTo>
                  <a:pt x="0" y="0"/>
                </a:moveTo>
                <a:lnTo>
                  <a:pt x="9186042" y="0"/>
                </a:lnTo>
                <a:lnTo>
                  <a:pt x="9186042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2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20314" y="1117131"/>
            <a:ext cx="3775587" cy="4623737"/>
          </a:xfrm>
          <a:custGeom>
            <a:avLst/>
            <a:gdLst>
              <a:gd name="connsiteX0" fmla="*/ 0 w 3775587"/>
              <a:gd name="connsiteY0" fmla="*/ 0 h 4623737"/>
              <a:gd name="connsiteX1" fmla="*/ 3775587 w 3775587"/>
              <a:gd name="connsiteY1" fmla="*/ 0 h 4623737"/>
              <a:gd name="connsiteX2" fmla="*/ 3775587 w 3775587"/>
              <a:gd name="connsiteY2" fmla="*/ 4623737 h 4623737"/>
              <a:gd name="connsiteX3" fmla="*/ 0 w 3775587"/>
              <a:gd name="connsiteY3" fmla="*/ 4623737 h 462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587" h="4623737">
                <a:moveTo>
                  <a:pt x="0" y="0"/>
                </a:moveTo>
                <a:lnTo>
                  <a:pt x="3775587" y="0"/>
                </a:lnTo>
                <a:lnTo>
                  <a:pt x="3775587" y="4623737"/>
                </a:lnTo>
                <a:lnTo>
                  <a:pt x="0" y="4623737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47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847725"/>
            <a:ext cx="5162550" cy="516255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18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238250" y="732171"/>
            <a:ext cx="9715500" cy="3192130"/>
          </a:xfrm>
          <a:custGeom>
            <a:avLst/>
            <a:gdLst>
              <a:gd name="connsiteX0" fmla="*/ 0 w 8591550"/>
              <a:gd name="connsiteY0" fmla="*/ 0 h 3192130"/>
              <a:gd name="connsiteX1" fmla="*/ 8591550 w 8591550"/>
              <a:gd name="connsiteY1" fmla="*/ 0 h 3192130"/>
              <a:gd name="connsiteX2" fmla="*/ 8591550 w 8591550"/>
              <a:gd name="connsiteY2" fmla="*/ 3192130 h 3192130"/>
              <a:gd name="connsiteX3" fmla="*/ 0 w 8591550"/>
              <a:gd name="connsiteY3" fmla="*/ 3192130 h 319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1550" h="3192130">
                <a:moveTo>
                  <a:pt x="0" y="0"/>
                </a:moveTo>
                <a:lnTo>
                  <a:pt x="8591550" y="0"/>
                </a:lnTo>
                <a:lnTo>
                  <a:pt x="8591550" y="3192130"/>
                </a:lnTo>
                <a:lnTo>
                  <a:pt x="0" y="319213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7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 noGrp="1"/>
          </p:cNvSpPr>
          <p:nvPr>
            <p:ph type="pic" sz="quarter" idx="10"/>
          </p:nvPr>
        </p:nvSpPr>
        <p:spPr>
          <a:xfrm>
            <a:off x="5338918" y="2"/>
            <a:ext cx="6853082" cy="6857999"/>
          </a:xfrm>
          <a:custGeom>
            <a:avLst/>
            <a:gdLst>
              <a:gd name="connsiteX0" fmla="*/ 1384125 w 6853082"/>
              <a:gd name="connsiteY0" fmla="*/ 0 h 6857999"/>
              <a:gd name="connsiteX1" fmla="*/ 6853082 w 6853082"/>
              <a:gd name="connsiteY1" fmla="*/ 0 h 6857999"/>
              <a:gd name="connsiteX2" fmla="*/ 6853082 w 6853082"/>
              <a:gd name="connsiteY2" fmla="*/ 6857999 h 6857999"/>
              <a:gd name="connsiteX3" fmla="*/ 1190154 w 6853082"/>
              <a:gd name="connsiteY3" fmla="*/ 6857999 h 6857999"/>
              <a:gd name="connsiteX4" fmla="*/ 1037215 w 6853082"/>
              <a:gd name="connsiteY4" fmla="*/ 6663379 h 6857999"/>
              <a:gd name="connsiteX5" fmla="*/ 0 w 6853082"/>
              <a:gd name="connsiteY5" fmla="*/ 3539614 h 6857999"/>
              <a:gd name="connsiteX6" fmla="*/ 1356303 w 6853082"/>
              <a:gd name="connsiteY6" fmla="*/ 291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3082" h="6857999">
                <a:moveTo>
                  <a:pt x="1384125" y="0"/>
                </a:moveTo>
                <a:lnTo>
                  <a:pt x="6853082" y="0"/>
                </a:lnTo>
                <a:lnTo>
                  <a:pt x="6853082" y="6857999"/>
                </a:lnTo>
                <a:lnTo>
                  <a:pt x="1190154" y="6857999"/>
                </a:lnTo>
                <a:lnTo>
                  <a:pt x="1037215" y="6663379"/>
                </a:lnTo>
                <a:cubicBezTo>
                  <a:pt x="385779" y="5792306"/>
                  <a:pt x="0" y="4711011"/>
                  <a:pt x="0" y="3539614"/>
                </a:cubicBezTo>
                <a:cubicBezTo>
                  <a:pt x="0" y="2188002"/>
                  <a:pt x="513608" y="956350"/>
                  <a:pt x="1356303" y="291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2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132196" y="1666876"/>
            <a:ext cx="5953962" cy="3524249"/>
          </a:xfrm>
          <a:custGeom>
            <a:avLst/>
            <a:gdLst>
              <a:gd name="connsiteX0" fmla="*/ 0 w 5953962"/>
              <a:gd name="connsiteY0" fmla="*/ 0 h 2695883"/>
              <a:gd name="connsiteX1" fmla="*/ 5953962 w 5953962"/>
              <a:gd name="connsiteY1" fmla="*/ 0 h 2695883"/>
              <a:gd name="connsiteX2" fmla="*/ 5953962 w 5953962"/>
              <a:gd name="connsiteY2" fmla="*/ 2695883 h 2695883"/>
              <a:gd name="connsiteX3" fmla="*/ 0 w 5953962"/>
              <a:gd name="connsiteY3" fmla="*/ 2695883 h 269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3962" h="2695883">
                <a:moveTo>
                  <a:pt x="0" y="0"/>
                </a:moveTo>
                <a:lnTo>
                  <a:pt x="5953962" y="0"/>
                </a:lnTo>
                <a:lnTo>
                  <a:pt x="5953962" y="2695883"/>
                </a:lnTo>
                <a:lnTo>
                  <a:pt x="0" y="2695883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2BFA875-D4F9-436F-8DA4-274105EF7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0"/>
            <a:ext cx="5695950" cy="6858000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7759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7A2658-54E9-41D8-B6FA-790A3BB89F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1999" cy="6857999"/>
          </a:xfrm>
          <a:custGeom>
            <a:avLst/>
            <a:gdLst>
              <a:gd name="connsiteX0" fmla="*/ 12191999 w 12191999"/>
              <a:gd name="connsiteY0" fmla="*/ 3067049 h 6857999"/>
              <a:gd name="connsiteX1" fmla="*/ 12191999 w 12191999"/>
              <a:gd name="connsiteY1" fmla="*/ 6857999 h 6857999"/>
              <a:gd name="connsiteX2" fmla="*/ 10625117 w 12191999"/>
              <a:gd name="connsiteY2" fmla="*/ 6857999 h 6857999"/>
              <a:gd name="connsiteX3" fmla="*/ 10599370 w 12191999"/>
              <a:gd name="connsiteY3" fmla="*/ 6829374 h 6857999"/>
              <a:gd name="connsiteX4" fmla="*/ 10078762 w 12191999"/>
              <a:gd name="connsiteY4" fmla="*/ 5363990 h 6857999"/>
              <a:gd name="connsiteX5" fmla="*/ 12125517 w 12191999"/>
              <a:gd name="connsiteY5" fmla="*/ 3072158 h 6857999"/>
              <a:gd name="connsiteX6" fmla="*/ 0 w 12191999"/>
              <a:gd name="connsiteY6" fmla="*/ 0 h 6857999"/>
              <a:gd name="connsiteX7" fmla="*/ 2526092 w 12191999"/>
              <a:gd name="connsiteY7" fmla="*/ 0 h 6857999"/>
              <a:gd name="connsiteX8" fmla="*/ 2567601 w 12191999"/>
              <a:gd name="connsiteY8" fmla="*/ 46149 h 6857999"/>
              <a:gd name="connsiteX9" fmla="*/ 3406914 w 12191999"/>
              <a:gd name="connsiteY9" fmla="*/ 2408609 h 6857999"/>
              <a:gd name="connsiteX10" fmla="*/ 107181 w 12191999"/>
              <a:gd name="connsiteY10" fmla="*/ 6103451 h 6857999"/>
              <a:gd name="connsiteX11" fmla="*/ 0 w 12191999"/>
              <a:gd name="connsiteY11" fmla="*/ 611168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7999">
                <a:moveTo>
                  <a:pt x="12191999" y="3067049"/>
                </a:moveTo>
                <a:lnTo>
                  <a:pt x="12191999" y="6857999"/>
                </a:lnTo>
                <a:lnTo>
                  <a:pt x="10625117" y="6857999"/>
                </a:lnTo>
                <a:lnTo>
                  <a:pt x="10599370" y="6829374"/>
                </a:lnTo>
                <a:cubicBezTo>
                  <a:pt x="10274136" y="6431154"/>
                  <a:pt x="10078762" y="5920627"/>
                  <a:pt x="10078762" y="5363990"/>
                </a:cubicBezTo>
                <a:cubicBezTo>
                  <a:pt x="10078762" y="4171196"/>
                  <a:pt x="10975885" y="3190132"/>
                  <a:pt x="12125517" y="3072158"/>
                </a:cubicBezTo>
                <a:close/>
                <a:moveTo>
                  <a:pt x="0" y="0"/>
                </a:moveTo>
                <a:lnTo>
                  <a:pt x="2526092" y="0"/>
                </a:lnTo>
                <a:lnTo>
                  <a:pt x="2567601" y="46149"/>
                </a:lnTo>
                <a:cubicBezTo>
                  <a:pt x="3091937" y="688151"/>
                  <a:pt x="3406914" y="1511211"/>
                  <a:pt x="3406914" y="2408609"/>
                </a:cubicBezTo>
                <a:cubicBezTo>
                  <a:pt x="3406914" y="4331605"/>
                  <a:pt x="1960592" y="5913256"/>
                  <a:pt x="107181" y="6103451"/>
                </a:cubicBezTo>
                <a:lnTo>
                  <a:pt x="0" y="6111687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8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F06D99F-EBA4-4662-A508-8A9A36EAC9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6096182 w 12192000"/>
              <a:gd name="connsiteY0" fmla="*/ 3429183 h 6858000"/>
              <a:gd name="connsiteX1" fmla="*/ 6096181 w 12192000"/>
              <a:gd name="connsiteY1" fmla="*/ 3429184 h 6858000"/>
              <a:gd name="connsiteX2" fmla="*/ 6096182 w 12192000"/>
              <a:gd name="connsiteY2" fmla="*/ 3429184 h 6858000"/>
              <a:gd name="connsiteX3" fmla="*/ 6096178 w 12192000"/>
              <a:gd name="connsiteY3" fmla="*/ 3429180 h 6858000"/>
              <a:gd name="connsiteX4" fmla="*/ 6096179 w 12192000"/>
              <a:gd name="connsiteY4" fmla="*/ 3429181 h 6858000"/>
              <a:gd name="connsiteX5" fmla="*/ 6096179 w 12192000"/>
              <a:gd name="connsiteY5" fmla="*/ 3429180 h 6858000"/>
              <a:gd name="connsiteX6" fmla="*/ 6096180 w 12192000"/>
              <a:gd name="connsiteY6" fmla="*/ 3429182 h 6858000"/>
              <a:gd name="connsiteX7" fmla="*/ 6096181 w 12192000"/>
              <a:gd name="connsiteY7" fmla="*/ 3429181 h 6858000"/>
              <a:gd name="connsiteX8" fmla="*/ 6096180 w 12192000"/>
              <a:gd name="connsiteY8" fmla="*/ 3429180 h 6858000"/>
              <a:gd name="connsiteX9" fmla="*/ 6096179 w 12192000"/>
              <a:gd name="connsiteY9" fmla="*/ 3429180 h 6858000"/>
              <a:gd name="connsiteX10" fmla="*/ 6096180 w 12192000"/>
              <a:gd name="connsiteY10" fmla="*/ 3429178 h 6858000"/>
              <a:gd name="connsiteX11" fmla="*/ 6096180 w 12192000"/>
              <a:gd name="connsiteY11" fmla="*/ 3429179 h 6858000"/>
              <a:gd name="connsiteX12" fmla="*/ 6096182 w 12192000"/>
              <a:gd name="connsiteY12" fmla="*/ 3429181 h 6858000"/>
              <a:gd name="connsiteX13" fmla="*/ 6096182 w 12192000"/>
              <a:gd name="connsiteY13" fmla="*/ 3429180 h 6858000"/>
              <a:gd name="connsiteX14" fmla="*/ 6096180 w 12192000"/>
              <a:gd name="connsiteY14" fmla="*/ 3429179 h 6858000"/>
              <a:gd name="connsiteX15" fmla="*/ 6096181 w 12192000"/>
              <a:gd name="connsiteY15" fmla="*/ 3429178 h 6858000"/>
              <a:gd name="connsiteX16" fmla="*/ 4196586 w 12192000"/>
              <a:gd name="connsiteY16" fmla="*/ 0 h 6858000"/>
              <a:gd name="connsiteX17" fmla="*/ 5111683 w 12192000"/>
              <a:gd name="connsiteY17" fmla="*/ 0 h 6858000"/>
              <a:gd name="connsiteX18" fmla="*/ 6096181 w 12192000"/>
              <a:gd name="connsiteY18" fmla="*/ 3429173 h 6858000"/>
              <a:gd name="connsiteX19" fmla="*/ 6096181 w 12192000"/>
              <a:gd name="connsiteY19" fmla="*/ 3429172 h 6858000"/>
              <a:gd name="connsiteX20" fmla="*/ 5706485 w 12192000"/>
              <a:gd name="connsiteY20" fmla="*/ 0 h 6858000"/>
              <a:gd name="connsiteX21" fmla="*/ 6485718 w 12192000"/>
              <a:gd name="connsiteY21" fmla="*/ 0 h 6858000"/>
              <a:gd name="connsiteX22" fmla="*/ 6096186 w 12192000"/>
              <a:gd name="connsiteY22" fmla="*/ 3429156 h 6858000"/>
              <a:gd name="connsiteX23" fmla="*/ 7080510 w 12192000"/>
              <a:gd name="connsiteY23" fmla="*/ 0 h 6858000"/>
              <a:gd name="connsiteX24" fmla="*/ 7995590 w 12192000"/>
              <a:gd name="connsiteY24" fmla="*/ 0 h 6858000"/>
              <a:gd name="connsiteX25" fmla="*/ 6096185 w 12192000"/>
              <a:gd name="connsiteY25" fmla="*/ 3429170 h 6858000"/>
              <a:gd name="connsiteX26" fmla="*/ 8825305 w 12192000"/>
              <a:gd name="connsiteY26" fmla="*/ 0 h 6858000"/>
              <a:gd name="connsiteX27" fmla="*/ 10404395 w 12192000"/>
              <a:gd name="connsiteY27" fmla="*/ 0 h 6858000"/>
              <a:gd name="connsiteX28" fmla="*/ 6096183 w 12192000"/>
              <a:gd name="connsiteY28" fmla="*/ 3429174 h 6858000"/>
              <a:gd name="connsiteX29" fmla="*/ 6096183 w 12192000"/>
              <a:gd name="connsiteY29" fmla="*/ 3429178 h 6858000"/>
              <a:gd name="connsiteX30" fmla="*/ 6096183 w 12192000"/>
              <a:gd name="connsiteY30" fmla="*/ 3429179 h 6858000"/>
              <a:gd name="connsiteX31" fmla="*/ 6096184 w 12192000"/>
              <a:gd name="connsiteY31" fmla="*/ 3429180 h 6858000"/>
              <a:gd name="connsiteX32" fmla="*/ 12192000 w 12192000"/>
              <a:gd name="connsiteY32" fmla="*/ 52399 h 6858000"/>
              <a:gd name="connsiteX33" fmla="*/ 12192000 w 12192000"/>
              <a:gd name="connsiteY33" fmla="*/ 1679017 h 6858000"/>
              <a:gd name="connsiteX34" fmla="*/ 6096187 w 12192000"/>
              <a:gd name="connsiteY34" fmla="*/ 3429180 h 6858000"/>
              <a:gd name="connsiteX35" fmla="*/ 6096188 w 12192000"/>
              <a:gd name="connsiteY35" fmla="*/ 3429181 h 6858000"/>
              <a:gd name="connsiteX36" fmla="*/ 12192000 w 12192000"/>
              <a:gd name="connsiteY36" fmla="*/ 2736409 h 6858000"/>
              <a:gd name="connsiteX37" fmla="*/ 12192000 w 12192000"/>
              <a:gd name="connsiteY37" fmla="*/ 4121665 h 6858000"/>
              <a:gd name="connsiteX38" fmla="*/ 6096201 w 12192000"/>
              <a:gd name="connsiteY38" fmla="*/ 3429185 h 6858000"/>
              <a:gd name="connsiteX39" fmla="*/ 12192000 w 12192000"/>
              <a:gd name="connsiteY39" fmla="*/ 5179044 h 6858000"/>
              <a:gd name="connsiteX40" fmla="*/ 12192000 w 12192000"/>
              <a:gd name="connsiteY40" fmla="*/ 6805632 h 6858000"/>
              <a:gd name="connsiteX41" fmla="*/ 6096187 w 12192000"/>
              <a:gd name="connsiteY41" fmla="*/ 3429183 h 6858000"/>
              <a:gd name="connsiteX42" fmla="*/ 6096184 w 12192000"/>
              <a:gd name="connsiteY42" fmla="*/ 3429183 h 6858000"/>
              <a:gd name="connsiteX43" fmla="*/ 10404272 w 12192000"/>
              <a:gd name="connsiteY43" fmla="*/ 6858000 h 6858000"/>
              <a:gd name="connsiteX44" fmla="*/ 8825185 w 12192000"/>
              <a:gd name="connsiteY44" fmla="*/ 6858000 h 6858000"/>
              <a:gd name="connsiteX45" fmla="*/ 6096183 w 12192000"/>
              <a:gd name="connsiteY45" fmla="*/ 3429184 h 6858000"/>
              <a:gd name="connsiteX46" fmla="*/ 6096183 w 12192000"/>
              <a:gd name="connsiteY46" fmla="*/ 3429188 h 6858000"/>
              <a:gd name="connsiteX47" fmla="*/ 7995390 w 12192000"/>
              <a:gd name="connsiteY47" fmla="*/ 6858000 h 6858000"/>
              <a:gd name="connsiteX48" fmla="*/ 7080455 w 12192000"/>
              <a:gd name="connsiteY48" fmla="*/ 6858000 h 6858000"/>
              <a:gd name="connsiteX49" fmla="*/ 6096185 w 12192000"/>
              <a:gd name="connsiteY49" fmla="*/ 3429202 h 6858000"/>
              <a:gd name="connsiteX50" fmla="*/ 6485695 w 12192000"/>
              <a:gd name="connsiteY50" fmla="*/ 6858000 h 6858000"/>
              <a:gd name="connsiteX51" fmla="*/ 5706507 w 12192000"/>
              <a:gd name="connsiteY51" fmla="*/ 6858000 h 6858000"/>
              <a:gd name="connsiteX52" fmla="*/ 6096181 w 12192000"/>
              <a:gd name="connsiteY52" fmla="*/ 3429188 h 6858000"/>
              <a:gd name="connsiteX53" fmla="*/ 6096181 w 12192000"/>
              <a:gd name="connsiteY53" fmla="*/ 3429187 h 6858000"/>
              <a:gd name="connsiteX54" fmla="*/ 5111738 w 12192000"/>
              <a:gd name="connsiteY54" fmla="*/ 6858000 h 6858000"/>
              <a:gd name="connsiteX55" fmla="*/ 4196786 w 12192000"/>
              <a:gd name="connsiteY55" fmla="*/ 6858000 h 6858000"/>
              <a:gd name="connsiteX56" fmla="*/ 6096180 w 12192000"/>
              <a:gd name="connsiteY56" fmla="*/ 3429184 h 6858000"/>
              <a:gd name="connsiteX57" fmla="*/ 6096179 w 12192000"/>
              <a:gd name="connsiteY57" fmla="*/ 3429183 h 6858000"/>
              <a:gd name="connsiteX58" fmla="*/ 6096178 w 12192000"/>
              <a:gd name="connsiteY58" fmla="*/ 3429183 h 6858000"/>
              <a:gd name="connsiteX59" fmla="*/ 6096179 w 12192000"/>
              <a:gd name="connsiteY59" fmla="*/ 3429182 h 6858000"/>
              <a:gd name="connsiteX60" fmla="*/ 6096174 w 12192000"/>
              <a:gd name="connsiteY60" fmla="*/ 3429183 h 6858000"/>
              <a:gd name="connsiteX61" fmla="*/ 3366966 w 12192000"/>
              <a:gd name="connsiteY61" fmla="*/ 6858000 h 6858000"/>
              <a:gd name="connsiteX62" fmla="*/ 1787826 w 12192000"/>
              <a:gd name="connsiteY62" fmla="*/ 6858000 h 6858000"/>
              <a:gd name="connsiteX63" fmla="*/ 6096169 w 12192000"/>
              <a:gd name="connsiteY63" fmla="*/ 3429185 h 6858000"/>
              <a:gd name="connsiteX64" fmla="*/ 0 w 12192000"/>
              <a:gd name="connsiteY64" fmla="*/ 6805833 h 6858000"/>
              <a:gd name="connsiteX65" fmla="*/ 0 w 12192000"/>
              <a:gd name="connsiteY65" fmla="*/ 5179061 h 6858000"/>
              <a:gd name="connsiteX66" fmla="*/ 6096159 w 12192000"/>
              <a:gd name="connsiteY66" fmla="*/ 3429185 h 6858000"/>
              <a:gd name="connsiteX67" fmla="*/ 0 w 12192000"/>
              <a:gd name="connsiteY67" fmla="*/ 4121673 h 6858000"/>
              <a:gd name="connsiteX68" fmla="*/ 0 w 12192000"/>
              <a:gd name="connsiteY68" fmla="*/ 2736403 h 6858000"/>
              <a:gd name="connsiteX69" fmla="*/ 6096172 w 12192000"/>
              <a:gd name="connsiteY69" fmla="*/ 3429181 h 6858000"/>
              <a:gd name="connsiteX70" fmla="*/ 6096174 w 12192000"/>
              <a:gd name="connsiteY70" fmla="*/ 3429180 h 6858000"/>
              <a:gd name="connsiteX71" fmla="*/ 0 w 12192000"/>
              <a:gd name="connsiteY71" fmla="*/ 1679000 h 6858000"/>
              <a:gd name="connsiteX72" fmla="*/ 0 w 12192000"/>
              <a:gd name="connsiteY72" fmla="*/ 52200 h 6858000"/>
              <a:gd name="connsiteX73" fmla="*/ 6096177 w 12192000"/>
              <a:gd name="connsiteY73" fmla="*/ 3429179 h 6858000"/>
              <a:gd name="connsiteX74" fmla="*/ 6096178 w 12192000"/>
              <a:gd name="connsiteY74" fmla="*/ 3429179 h 6858000"/>
              <a:gd name="connsiteX75" fmla="*/ 6096178 w 12192000"/>
              <a:gd name="connsiteY75" fmla="*/ 3429178 h 6858000"/>
              <a:gd name="connsiteX76" fmla="*/ 6096179 w 12192000"/>
              <a:gd name="connsiteY76" fmla="*/ 3429178 h 6858000"/>
              <a:gd name="connsiteX77" fmla="*/ 6096180 w 12192000"/>
              <a:gd name="connsiteY77" fmla="*/ 3429177 h 6858000"/>
              <a:gd name="connsiteX78" fmla="*/ 6096178 w 12192000"/>
              <a:gd name="connsiteY78" fmla="*/ 3429178 h 6858000"/>
              <a:gd name="connsiteX79" fmla="*/ 6096180 w 12192000"/>
              <a:gd name="connsiteY79" fmla="*/ 3429176 h 6858000"/>
              <a:gd name="connsiteX80" fmla="*/ 1787703 w 12192000"/>
              <a:gd name="connsiteY80" fmla="*/ 0 h 6858000"/>
              <a:gd name="connsiteX81" fmla="*/ 3366846 w 12192000"/>
              <a:gd name="connsiteY81" fmla="*/ 0 h 6858000"/>
              <a:gd name="connsiteX82" fmla="*/ 6096178 w 12192000"/>
              <a:gd name="connsiteY82" fmla="*/ 34291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6858000">
                <a:moveTo>
                  <a:pt x="6096182" y="3429183"/>
                </a:moveTo>
                <a:lnTo>
                  <a:pt x="6096181" y="3429184"/>
                </a:lnTo>
                <a:lnTo>
                  <a:pt x="6096182" y="3429184"/>
                </a:lnTo>
                <a:close/>
                <a:moveTo>
                  <a:pt x="6096178" y="3429180"/>
                </a:moveTo>
                <a:lnTo>
                  <a:pt x="6096179" y="3429181"/>
                </a:lnTo>
                <a:lnTo>
                  <a:pt x="6096179" y="3429180"/>
                </a:lnTo>
                <a:lnTo>
                  <a:pt x="6096180" y="3429182"/>
                </a:lnTo>
                <a:lnTo>
                  <a:pt x="6096181" y="3429181"/>
                </a:lnTo>
                <a:lnTo>
                  <a:pt x="6096180" y="3429180"/>
                </a:lnTo>
                <a:lnTo>
                  <a:pt x="6096179" y="3429180"/>
                </a:lnTo>
                <a:close/>
                <a:moveTo>
                  <a:pt x="6096180" y="3429178"/>
                </a:moveTo>
                <a:lnTo>
                  <a:pt x="6096180" y="3429179"/>
                </a:lnTo>
                <a:lnTo>
                  <a:pt x="6096182" y="3429181"/>
                </a:lnTo>
                <a:lnTo>
                  <a:pt x="6096182" y="3429180"/>
                </a:lnTo>
                <a:lnTo>
                  <a:pt x="6096180" y="3429179"/>
                </a:lnTo>
                <a:lnTo>
                  <a:pt x="6096181" y="3429178"/>
                </a:lnTo>
                <a:close/>
                <a:moveTo>
                  <a:pt x="4196586" y="0"/>
                </a:moveTo>
                <a:lnTo>
                  <a:pt x="5111683" y="0"/>
                </a:lnTo>
                <a:lnTo>
                  <a:pt x="6096181" y="3429173"/>
                </a:lnTo>
                <a:lnTo>
                  <a:pt x="6096181" y="3429172"/>
                </a:lnTo>
                <a:lnTo>
                  <a:pt x="5706485" y="0"/>
                </a:lnTo>
                <a:lnTo>
                  <a:pt x="6485718" y="0"/>
                </a:lnTo>
                <a:lnTo>
                  <a:pt x="6096186" y="3429156"/>
                </a:lnTo>
                <a:lnTo>
                  <a:pt x="7080510" y="0"/>
                </a:lnTo>
                <a:lnTo>
                  <a:pt x="7995590" y="0"/>
                </a:lnTo>
                <a:lnTo>
                  <a:pt x="6096185" y="3429170"/>
                </a:lnTo>
                <a:lnTo>
                  <a:pt x="8825305" y="0"/>
                </a:lnTo>
                <a:lnTo>
                  <a:pt x="10404395" y="0"/>
                </a:lnTo>
                <a:lnTo>
                  <a:pt x="6096183" y="3429174"/>
                </a:lnTo>
                <a:lnTo>
                  <a:pt x="6096183" y="3429178"/>
                </a:lnTo>
                <a:lnTo>
                  <a:pt x="6096183" y="3429179"/>
                </a:lnTo>
                <a:lnTo>
                  <a:pt x="6096184" y="3429180"/>
                </a:lnTo>
                <a:lnTo>
                  <a:pt x="12192000" y="52399"/>
                </a:lnTo>
                <a:lnTo>
                  <a:pt x="12192000" y="1679017"/>
                </a:lnTo>
                <a:lnTo>
                  <a:pt x="6096187" y="3429180"/>
                </a:lnTo>
                <a:lnTo>
                  <a:pt x="6096188" y="3429181"/>
                </a:lnTo>
                <a:lnTo>
                  <a:pt x="12192000" y="2736409"/>
                </a:lnTo>
                <a:lnTo>
                  <a:pt x="12192000" y="4121665"/>
                </a:lnTo>
                <a:lnTo>
                  <a:pt x="6096201" y="3429185"/>
                </a:lnTo>
                <a:lnTo>
                  <a:pt x="12192000" y="5179044"/>
                </a:lnTo>
                <a:lnTo>
                  <a:pt x="12192000" y="6805632"/>
                </a:lnTo>
                <a:lnTo>
                  <a:pt x="6096187" y="3429183"/>
                </a:lnTo>
                <a:lnTo>
                  <a:pt x="6096184" y="3429183"/>
                </a:lnTo>
                <a:lnTo>
                  <a:pt x="10404272" y="6858000"/>
                </a:lnTo>
                <a:lnTo>
                  <a:pt x="8825185" y="6858000"/>
                </a:lnTo>
                <a:lnTo>
                  <a:pt x="6096183" y="3429184"/>
                </a:lnTo>
                <a:lnTo>
                  <a:pt x="6096183" y="3429188"/>
                </a:lnTo>
                <a:lnTo>
                  <a:pt x="7995390" y="6858000"/>
                </a:lnTo>
                <a:lnTo>
                  <a:pt x="7080455" y="6858000"/>
                </a:lnTo>
                <a:lnTo>
                  <a:pt x="6096185" y="3429202"/>
                </a:lnTo>
                <a:lnTo>
                  <a:pt x="6485695" y="6858000"/>
                </a:lnTo>
                <a:lnTo>
                  <a:pt x="5706507" y="6858000"/>
                </a:lnTo>
                <a:lnTo>
                  <a:pt x="6096181" y="3429188"/>
                </a:lnTo>
                <a:lnTo>
                  <a:pt x="6096181" y="3429187"/>
                </a:lnTo>
                <a:lnTo>
                  <a:pt x="5111738" y="6858000"/>
                </a:lnTo>
                <a:lnTo>
                  <a:pt x="4196786" y="6858000"/>
                </a:lnTo>
                <a:lnTo>
                  <a:pt x="6096180" y="3429184"/>
                </a:lnTo>
                <a:lnTo>
                  <a:pt x="6096179" y="3429183"/>
                </a:lnTo>
                <a:lnTo>
                  <a:pt x="6096178" y="3429183"/>
                </a:lnTo>
                <a:lnTo>
                  <a:pt x="6096179" y="3429182"/>
                </a:lnTo>
                <a:lnTo>
                  <a:pt x="6096174" y="3429183"/>
                </a:lnTo>
                <a:lnTo>
                  <a:pt x="3366966" y="6858000"/>
                </a:lnTo>
                <a:lnTo>
                  <a:pt x="1787826" y="6858000"/>
                </a:lnTo>
                <a:lnTo>
                  <a:pt x="6096169" y="3429185"/>
                </a:lnTo>
                <a:lnTo>
                  <a:pt x="0" y="6805833"/>
                </a:lnTo>
                <a:lnTo>
                  <a:pt x="0" y="5179061"/>
                </a:lnTo>
                <a:lnTo>
                  <a:pt x="6096159" y="3429185"/>
                </a:lnTo>
                <a:lnTo>
                  <a:pt x="0" y="4121673"/>
                </a:lnTo>
                <a:lnTo>
                  <a:pt x="0" y="2736403"/>
                </a:lnTo>
                <a:lnTo>
                  <a:pt x="6096172" y="3429181"/>
                </a:lnTo>
                <a:lnTo>
                  <a:pt x="6096174" y="3429180"/>
                </a:lnTo>
                <a:lnTo>
                  <a:pt x="0" y="1679000"/>
                </a:lnTo>
                <a:lnTo>
                  <a:pt x="0" y="52200"/>
                </a:lnTo>
                <a:lnTo>
                  <a:pt x="6096177" y="3429179"/>
                </a:lnTo>
                <a:lnTo>
                  <a:pt x="6096178" y="3429179"/>
                </a:lnTo>
                <a:lnTo>
                  <a:pt x="6096178" y="3429178"/>
                </a:lnTo>
                <a:lnTo>
                  <a:pt x="6096179" y="3429178"/>
                </a:lnTo>
                <a:lnTo>
                  <a:pt x="6096180" y="3429177"/>
                </a:lnTo>
                <a:lnTo>
                  <a:pt x="6096178" y="3429178"/>
                </a:lnTo>
                <a:lnTo>
                  <a:pt x="6096180" y="3429176"/>
                </a:lnTo>
                <a:close/>
                <a:moveTo>
                  <a:pt x="1787703" y="0"/>
                </a:moveTo>
                <a:lnTo>
                  <a:pt x="3366846" y="0"/>
                </a:lnTo>
                <a:lnTo>
                  <a:pt x="6096178" y="3429178"/>
                </a:lnTo>
                <a:close/>
              </a:path>
            </a:pathLst>
          </a:custGeom>
          <a:solidFill>
            <a:schemeClr val="accent3">
              <a:alpha val="2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4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78E265-A3BB-482D-8941-A73B8E174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4783" y="2792046"/>
            <a:ext cx="3942434" cy="1185009"/>
          </a:xfrm>
          <a:prstGeom prst="rect">
            <a:avLst/>
          </a:prstGeom>
          <a:effectLst>
            <a:outerShdw dist="355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21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EFE40C-D85D-41A0-9C5A-46798CD54D84}"/>
              </a:ext>
            </a:extLst>
          </p:cNvPr>
          <p:cNvSpPr/>
          <p:nvPr/>
        </p:nvSpPr>
        <p:spPr>
          <a:xfrm>
            <a:off x="5848351" y="0"/>
            <a:ext cx="63436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10E80ABB-7131-4E4A-B48D-1848A75ABE9F}"/>
              </a:ext>
            </a:extLst>
          </p:cNvPr>
          <p:cNvSpPr/>
          <p:nvPr/>
        </p:nvSpPr>
        <p:spPr>
          <a:xfrm rot="5400000">
            <a:off x="5703752" y="51810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35610B58-34E9-4B73-96F7-EC1A20A10C33}"/>
              </a:ext>
            </a:extLst>
          </p:cNvPr>
          <p:cNvSpPr/>
          <p:nvPr/>
        </p:nvSpPr>
        <p:spPr>
          <a:xfrm>
            <a:off x="10746461" y="4234656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6F9F32-FF64-4358-B4D5-4408D8243BAC}"/>
              </a:ext>
            </a:extLst>
          </p:cNvPr>
          <p:cNvSpPr txBox="1"/>
          <p:nvPr/>
        </p:nvSpPr>
        <p:spPr>
          <a:xfrm flipH="1">
            <a:off x="980614" y="3383345"/>
            <a:ext cx="3413586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liberai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anegeli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lacinial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asinas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B467BE-B739-427D-B825-DE99F8D611F3}"/>
              </a:ext>
            </a:extLst>
          </p:cNvPr>
          <p:cNvSpPr txBox="1"/>
          <p:nvPr/>
        </p:nvSpPr>
        <p:spPr>
          <a:xfrm flipH="1">
            <a:off x="980614" y="5294759"/>
            <a:ext cx="2549986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2"/>
                </a:solidFill>
                <a:latin typeface="Montserrat SemiBold" panose="00000700000000000000" pitchFamily="50" charset="0"/>
              </a:rPr>
              <a:t>Lorem ipsum dolor sit a met  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46B9DFF-59DE-4B72-9285-0D2E79E95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258" y="1181117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A826C77-097A-48DC-9867-9B2F48BCF3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1" r="12691"/>
          <a:stretch>
            <a:fillRect/>
          </a:stretch>
        </p:blipFill>
        <p:spPr/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630F5C-F234-4CC1-B657-63DDCC2089BC}"/>
              </a:ext>
            </a:extLst>
          </p:cNvPr>
          <p:cNvSpPr txBox="1"/>
          <p:nvPr/>
        </p:nvSpPr>
        <p:spPr>
          <a:xfrm flipH="1">
            <a:off x="980614" y="2018137"/>
            <a:ext cx="3082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554854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748A341-C613-4D6A-AF7C-BCA035A436FD}"/>
              </a:ext>
            </a:extLst>
          </p:cNvPr>
          <p:cNvSpPr/>
          <p:nvPr/>
        </p:nvSpPr>
        <p:spPr>
          <a:xfrm>
            <a:off x="647282" y="792683"/>
            <a:ext cx="7051451" cy="34528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38E3DAB-C35B-4531-8100-C7DA1BD75F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 b="12716"/>
          <a:stretch>
            <a:fillRect/>
          </a:stretch>
        </p:blipFill>
        <p:spPr/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846EB43-1CBA-42C8-86AA-90325C8E5EB7}"/>
              </a:ext>
            </a:extLst>
          </p:cNvPr>
          <p:cNvSpPr/>
          <p:nvPr/>
        </p:nvSpPr>
        <p:spPr>
          <a:xfrm>
            <a:off x="8558537" y="1338536"/>
            <a:ext cx="580674" cy="283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5F3425-32B0-4A41-B295-B8A63259ADBA}"/>
              </a:ext>
            </a:extLst>
          </p:cNvPr>
          <p:cNvSpPr txBox="1"/>
          <p:nvPr/>
        </p:nvSpPr>
        <p:spPr>
          <a:xfrm flipH="1">
            <a:off x="8482337" y="1573706"/>
            <a:ext cx="3081013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dsf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dfrtyj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edfdgu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anil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307282-9606-4260-889C-013F6A5040E4}"/>
              </a:ext>
            </a:extLst>
          </p:cNvPr>
          <p:cNvSpPr txBox="1"/>
          <p:nvPr/>
        </p:nvSpPr>
        <p:spPr>
          <a:xfrm flipH="1">
            <a:off x="8482337" y="3097706"/>
            <a:ext cx="3081013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dsf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dfrtyj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edfdgu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anil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4C650781-F85A-4CCC-830B-0F13D67C0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258" y="5455000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A611C44-136A-470E-90B7-0381DCAB701F}"/>
              </a:ext>
            </a:extLst>
          </p:cNvPr>
          <p:cNvSpPr txBox="1"/>
          <p:nvPr/>
        </p:nvSpPr>
        <p:spPr>
          <a:xfrm flipH="1">
            <a:off x="3238500" y="5351887"/>
            <a:ext cx="6635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959243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763537"/>
            <a:ext cx="12192000" cy="30944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E717EDDF-EFD2-4626-9FB8-064B38D45D43}"/>
              </a:ext>
            </a:extLst>
          </p:cNvPr>
          <p:cNvSpPr/>
          <p:nvPr/>
        </p:nvSpPr>
        <p:spPr>
          <a:xfrm>
            <a:off x="257214" y="1758155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56">
            <a:extLst>
              <a:ext uri="{FF2B5EF4-FFF2-40B4-BE49-F238E27FC236}">
                <a16:creationId xmlns:a16="http://schemas.microsoft.com/office/drawing/2014/main" id="{7170462E-B41E-4F28-97CF-C2E0F6336CDB}"/>
              </a:ext>
            </a:extLst>
          </p:cNvPr>
          <p:cNvSpPr/>
          <p:nvPr/>
        </p:nvSpPr>
        <p:spPr>
          <a:xfrm rot="16200000">
            <a:off x="10240335" y="3492950"/>
            <a:ext cx="1681078" cy="2222252"/>
          </a:xfrm>
          <a:custGeom>
            <a:avLst/>
            <a:gdLst>
              <a:gd name="connsiteX0" fmla="*/ 2414766 w 2414766"/>
              <a:gd name="connsiteY0" fmla="*/ 2937438 h 3192130"/>
              <a:gd name="connsiteX1" fmla="*/ 2414766 w 2414766"/>
              <a:gd name="connsiteY1" fmla="*/ 3170340 h 3192130"/>
              <a:gd name="connsiteX2" fmla="*/ 2399403 w 2414766"/>
              <a:gd name="connsiteY2" fmla="*/ 3192130 h 3192130"/>
              <a:gd name="connsiteX3" fmla="*/ 2235199 w 2414766"/>
              <a:gd name="connsiteY3" fmla="*/ 3192130 h 3192130"/>
              <a:gd name="connsiteX4" fmla="*/ 2414766 w 2414766"/>
              <a:gd name="connsiteY4" fmla="*/ 2482602 h 3192130"/>
              <a:gd name="connsiteX5" fmla="*/ 2414766 w 2414766"/>
              <a:gd name="connsiteY5" fmla="*/ 2715504 h 3192130"/>
              <a:gd name="connsiteX6" fmla="*/ 2078728 w 2414766"/>
              <a:gd name="connsiteY6" fmla="*/ 3192130 h 3192130"/>
              <a:gd name="connsiteX7" fmla="*/ 1914524 w 2414766"/>
              <a:gd name="connsiteY7" fmla="*/ 3192130 h 3192130"/>
              <a:gd name="connsiteX8" fmla="*/ 2414766 w 2414766"/>
              <a:gd name="connsiteY8" fmla="*/ 2027769 h 3192130"/>
              <a:gd name="connsiteX9" fmla="*/ 2414766 w 2414766"/>
              <a:gd name="connsiteY9" fmla="*/ 2260671 h 3192130"/>
              <a:gd name="connsiteX10" fmla="*/ 1758054 w 2414766"/>
              <a:gd name="connsiteY10" fmla="*/ 3192130 h 3192130"/>
              <a:gd name="connsiteX11" fmla="*/ 1593850 w 2414766"/>
              <a:gd name="connsiteY11" fmla="*/ 3192130 h 3192130"/>
              <a:gd name="connsiteX12" fmla="*/ 2414766 w 2414766"/>
              <a:gd name="connsiteY12" fmla="*/ 1572934 h 3192130"/>
              <a:gd name="connsiteX13" fmla="*/ 2414766 w 2414766"/>
              <a:gd name="connsiteY13" fmla="*/ 1805835 h 3192130"/>
              <a:gd name="connsiteX14" fmla="*/ 1437379 w 2414766"/>
              <a:gd name="connsiteY14" fmla="*/ 3192130 h 3192130"/>
              <a:gd name="connsiteX15" fmla="*/ 1273175 w 2414766"/>
              <a:gd name="connsiteY15" fmla="*/ 3192130 h 3192130"/>
              <a:gd name="connsiteX16" fmla="*/ 2414766 w 2414766"/>
              <a:gd name="connsiteY16" fmla="*/ 1118098 h 3192130"/>
              <a:gd name="connsiteX17" fmla="*/ 2414766 w 2414766"/>
              <a:gd name="connsiteY17" fmla="*/ 1351000 h 3192130"/>
              <a:gd name="connsiteX18" fmla="*/ 1116704 w 2414766"/>
              <a:gd name="connsiteY18" fmla="*/ 3192130 h 3192130"/>
              <a:gd name="connsiteX19" fmla="*/ 952500 w 2414766"/>
              <a:gd name="connsiteY19" fmla="*/ 3192130 h 3192130"/>
              <a:gd name="connsiteX20" fmla="*/ 2414766 w 2414766"/>
              <a:gd name="connsiteY20" fmla="*/ 663263 h 3192130"/>
              <a:gd name="connsiteX21" fmla="*/ 2414766 w 2414766"/>
              <a:gd name="connsiteY21" fmla="*/ 896164 h 3192130"/>
              <a:gd name="connsiteX22" fmla="*/ 796029 w 2414766"/>
              <a:gd name="connsiteY22" fmla="*/ 3192130 h 3192130"/>
              <a:gd name="connsiteX23" fmla="*/ 631825 w 2414766"/>
              <a:gd name="connsiteY23" fmla="*/ 3192130 h 3192130"/>
              <a:gd name="connsiteX24" fmla="*/ 2414766 w 2414766"/>
              <a:gd name="connsiteY24" fmla="*/ 208427 h 3192130"/>
              <a:gd name="connsiteX25" fmla="*/ 2414766 w 2414766"/>
              <a:gd name="connsiteY25" fmla="*/ 441329 h 3192130"/>
              <a:gd name="connsiteX26" fmla="*/ 475354 w 2414766"/>
              <a:gd name="connsiteY26" fmla="*/ 3192130 h 3192130"/>
              <a:gd name="connsiteX27" fmla="*/ 311150 w 2414766"/>
              <a:gd name="connsiteY27" fmla="*/ 3192130 h 3192130"/>
              <a:gd name="connsiteX28" fmla="*/ 2250564 w 2414766"/>
              <a:gd name="connsiteY28" fmla="*/ 0 h 3192130"/>
              <a:gd name="connsiteX29" fmla="*/ 2414766 w 2414766"/>
              <a:gd name="connsiteY29" fmla="*/ 0 h 3192130"/>
              <a:gd name="connsiteX30" fmla="*/ 2414766 w 2414766"/>
              <a:gd name="connsiteY30" fmla="*/ 4 h 3192130"/>
              <a:gd name="connsiteX31" fmla="*/ 164204 w 2414766"/>
              <a:gd name="connsiteY31" fmla="*/ 3192130 h 3192130"/>
              <a:gd name="connsiteX32" fmla="*/ 0 w 2414766"/>
              <a:gd name="connsiteY32" fmla="*/ 3192130 h 319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14766" h="3192130">
                <a:moveTo>
                  <a:pt x="2414766" y="2937438"/>
                </a:moveTo>
                <a:lnTo>
                  <a:pt x="2414766" y="3170340"/>
                </a:lnTo>
                <a:lnTo>
                  <a:pt x="2399403" y="3192130"/>
                </a:lnTo>
                <a:lnTo>
                  <a:pt x="2235199" y="3192130"/>
                </a:lnTo>
                <a:close/>
                <a:moveTo>
                  <a:pt x="2414766" y="2482602"/>
                </a:moveTo>
                <a:lnTo>
                  <a:pt x="2414766" y="2715504"/>
                </a:lnTo>
                <a:lnTo>
                  <a:pt x="2078728" y="3192130"/>
                </a:lnTo>
                <a:lnTo>
                  <a:pt x="1914524" y="3192130"/>
                </a:lnTo>
                <a:close/>
                <a:moveTo>
                  <a:pt x="2414766" y="2027769"/>
                </a:moveTo>
                <a:lnTo>
                  <a:pt x="2414766" y="2260671"/>
                </a:lnTo>
                <a:lnTo>
                  <a:pt x="1758054" y="3192130"/>
                </a:lnTo>
                <a:lnTo>
                  <a:pt x="1593850" y="3192130"/>
                </a:lnTo>
                <a:close/>
                <a:moveTo>
                  <a:pt x="2414766" y="1572934"/>
                </a:moveTo>
                <a:lnTo>
                  <a:pt x="2414766" y="1805835"/>
                </a:lnTo>
                <a:lnTo>
                  <a:pt x="1437379" y="3192130"/>
                </a:lnTo>
                <a:lnTo>
                  <a:pt x="1273175" y="3192130"/>
                </a:lnTo>
                <a:close/>
                <a:moveTo>
                  <a:pt x="2414766" y="1118098"/>
                </a:moveTo>
                <a:lnTo>
                  <a:pt x="2414766" y="1351000"/>
                </a:lnTo>
                <a:lnTo>
                  <a:pt x="1116704" y="3192130"/>
                </a:lnTo>
                <a:lnTo>
                  <a:pt x="952500" y="3192130"/>
                </a:lnTo>
                <a:close/>
                <a:moveTo>
                  <a:pt x="2414766" y="663263"/>
                </a:moveTo>
                <a:lnTo>
                  <a:pt x="2414766" y="896164"/>
                </a:lnTo>
                <a:lnTo>
                  <a:pt x="796029" y="3192130"/>
                </a:lnTo>
                <a:lnTo>
                  <a:pt x="631825" y="3192130"/>
                </a:lnTo>
                <a:close/>
                <a:moveTo>
                  <a:pt x="2414766" y="208427"/>
                </a:moveTo>
                <a:lnTo>
                  <a:pt x="2414766" y="441329"/>
                </a:lnTo>
                <a:lnTo>
                  <a:pt x="475354" y="3192130"/>
                </a:lnTo>
                <a:lnTo>
                  <a:pt x="311150" y="3192130"/>
                </a:lnTo>
                <a:close/>
                <a:moveTo>
                  <a:pt x="2250564" y="0"/>
                </a:moveTo>
                <a:lnTo>
                  <a:pt x="2414766" y="0"/>
                </a:lnTo>
                <a:lnTo>
                  <a:pt x="2414766" y="4"/>
                </a:lnTo>
                <a:lnTo>
                  <a:pt x="164204" y="3192130"/>
                </a:lnTo>
                <a:lnTo>
                  <a:pt x="0" y="31921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F638F9A-1F1D-4C72-ACA7-F5FD136690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3" b="11973"/>
          <a:stretch/>
        </p:blipFill>
        <p:spPr>
          <a:xfrm>
            <a:off x="457200" y="2330605"/>
            <a:ext cx="11277600" cy="4070195"/>
          </a:xfr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6A91C92-D0E5-4E43-AB5E-1125F387F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3904" y="533417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A529C1-C38B-45E6-BA5E-3EB52C7A6906}"/>
              </a:ext>
            </a:extLst>
          </p:cNvPr>
          <p:cNvSpPr txBox="1"/>
          <p:nvPr/>
        </p:nvSpPr>
        <p:spPr>
          <a:xfrm flipH="1">
            <a:off x="2778333" y="1313287"/>
            <a:ext cx="6635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+mj-lt"/>
              </a:rPr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702517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37156" y="1934737"/>
            <a:ext cx="4917688" cy="2988527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59308" y="2767280"/>
            <a:ext cx="3473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COLLABO-RATION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96561055-D56E-4B69-AF13-E93C824091FA}"/>
              </a:ext>
            </a:extLst>
          </p:cNvPr>
          <p:cNvSpPr/>
          <p:nvPr/>
        </p:nvSpPr>
        <p:spPr>
          <a:xfrm rot="5400000">
            <a:off x="3433989" y="1711713"/>
            <a:ext cx="914400" cy="914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5797A7FD-D986-4BE9-B46E-DC598856E8F5}"/>
              </a:ext>
            </a:extLst>
          </p:cNvPr>
          <p:cNvSpPr/>
          <p:nvPr/>
        </p:nvSpPr>
        <p:spPr>
          <a:xfrm>
            <a:off x="123864" y="1872455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8C194B0-3172-4E4F-B8B1-7C1DFBDE0B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3" b="25703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A7FCD95-3E6E-4C49-B499-CBE6A5DB1B7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b="9501"/>
          <a:stretch>
            <a:fillRect/>
          </a:stretch>
        </p:blipFill>
        <p:spPr/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D9B053-F163-43B1-B44E-7AEACA21DC9E}"/>
              </a:ext>
            </a:extLst>
          </p:cNvPr>
          <p:cNvSpPr txBox="1"/>
          <p:nvPr/>
        </p:nvSpPr>
        <p:spPr>
          <a:xfrm flipH="1">
            <a:off x="6343650" y="5383707"/>
            <a:ext cx="4895850" cy="8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anil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B01A344-3BB0-416E-8F94-323598347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3904" y="533417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115D13-93B0-475C-B491-ECBB6C6564E1}"/>
              </a:ext>
            </a:extLst>
          </p:cNvPr>
          <p:cNvSpPr txBox="1"/>
          <p:nvPr/>
        </p:nvSpPr>
        <p:spPr>
          <a:xfrm flipH="1">
            <a:off x="9010650" y="2202357"/>
            <a:ext cx="2228850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dolorasda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anil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297DE4-0933-45C6-B637-8E4445E02055}"/>
              </a:ext>
            </a:extLst>
          </p:cNvPr>
          <p:cNvSpPr/>
          <p:nvPr/>
        </p:nvSpPr>
        <p:spPr>
          <a:xfrm>
            <a:off x="9110987" y="1967186"/>
            <a:ext cx="580674" cy="283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259252-AB13-44E6-B070-3EB3ED887231}"/>
              </a:ext>
            </a:extLst>
          </p:cNvPr>
          <p:cNvSpPr/>
          <p:nvPr/>
        </p:nvSpPr>
        <p:spPr>
          <a:xfrm>
            <a:off x="6443987" y="5224736"/>
            <a:ext cx="580674" cy="283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65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216E5CC-D1B9-4650-9601-A7D9006C17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2" b="24032"/>
          <a:stretch>
            <a:fillRect/>
          </a:stretch>
        </p:blipFill>
        <p:spPr>
          <a:xfrm>
            <a:off x="0" y="0"/>
            <a:ext cx="12192000" cy="421005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5B39CE-2090-4A3B-A8A4-FCCF8A942761}"/>
              </a:ext>
            </a:extLst>
          </p:cNvPr>
          <p:cNvSpPr/>
          <p:nvPr/>
        </p:nvSpPr>
        <p:spPr>
          <a:xfrm>
            <a:off x="3834137" y="4805636"/>
            <a:ext cx="580674" cy="283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15C7965-99E6-48D9-91A2-7D13387868AA}"/>
              </a:ext>
            </a:extLst>
          </p:cNvPr>
          <p:cNvSpPr/>
          <p:nvPr/>
        </p:nvSpPr>
        <p:spPr>
          <a:xfrm>
            <a:off x="7987037" y="4805636"/>
            <a:ext cx="580674" cy="283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8C9FE9-F0D9-4F05-BD7A-453D4ECC43BB}"/>
              </a:ext>
            </a:extLst>
          </p:cNvPr>
          <p:cNvSpPr txBox="1"/>
          <p:nvPr/>
        </p:nvSpPr>
        <p:spPr>
          <a:xfrm flipH="1">
            <a:off x="3749214" y="4964607"/>
            <a:ext cx="3413586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anil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2EBBA1-A795-4E4B-A325-3E2A5AFB4156}"/>
              </a:ext>
            </a:extLst>
          </p:cNvPr>
          <p:cNvSpPr txBox="1"/>
          <p:nvPr/>
        </p:nvSpPr>
        <p:spPr>
          <a:xfrm flipH="1">
            <a:off x="7929887" y="4964607"/>
            <a:ext cx="3413586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anil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717A551-6B19-42AE-A47A-336A99670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258" y="5279399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sp>
        <p:nvSpPr>
          <p:cNvPr id="22" name="Freeform 23">
            <a:extLst>
              <a:ext uri="{FF2B5EF4-FFF2-40B4-BE49-F238E27FC236}">
                <a16:creationId xmlns:a16="http://schemas.microsoft.com/office/drawing/2014/main" id="{AA15EE16-B091-4630-86B9-DC44D2B9A93F}"/>
              </a:ext>
            </a:extLst>
          </p:cNvPr>
          <p:cNvSpPr/>
          <p:nvPr/>
        </p:nvSpPr>
        <p:spPr>
          <a:xfrm>
            <a:off x="10734714" y="840978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3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FB6C3FE-B6BA-4F8A-B1DA-58CE7D9DA2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b="7700"/>
          <a:stretch>
            <a:fillRect/>
          </a:stretch>
        </p:blipFill>
        <p:spPr/>
      </p:pic>
      <p:sp>
        <p:nvSpPr>
          <p:cNvPr id="19" name="Freeform 23">
            <a:extLst>
              <a:ext uri="{FF2B5EF4-FFF2-40B4-BE49-F238E27FC236}">
                <a16:creationId xmlns:a16="http://schemas.microsoft.com/office/drawing/2014/main" id="{72E7367F-DFAD-4B07-9A53-8BA2B244C466}"/>
              </a:ext>
            </a:extLst>
          </p:cNvPr>
          <p:cNvSpPr/>
          <p:nvPr/>
        </p:nvSpPr>
        <p:spPr>
          <a:xfrm>
            <a:off x="10512154" y="952500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CBDF5AA4-FF67-409F-A564-943C728AE502}"/>
              </a:ext>
            </a:extLst>
          </p:cNvPr>
          <p:cNvSpPr/>
          <p:nvPr/>
        </p:nvSpPr>
        <p:spPr>
          <a:xfrm>
            <a:off x="1104900" y="3371850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F29D929-25B7-4C84-8C37-AFCADF0AF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4783" y="2792046"/>
            <a:ext cx="3942434" cy="1185009"/>
          </a:xfrm>
          <a:prstGeom prst="rect">
            <a:avLst/>
          </a:prstGeom>
          <a:effectLst>
            <a:outerShdw dist="355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CDA48BB-DF14-40BF-A54F-4F2A04BF87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0467684"/>
              <a:gd name="connsiteY0" fmla="*/ 0 h 5351987"/>
              <a:gd name="connsiteX1" fmla="*/ 10467684 w 10467684"/>
              <a:gd name="connsiteY1" fmla="*/ 0 h 5351987"/>
              <a:gd name="connsiteX2" fmla="*/ 10467684 w 10467684"/>
              <a:gd name="connsiteY2" fmla="*/ 5351987 h 5351987"/>
              <a:gd name="connsiteX3" fmla="*/ 0 w 10467684"/>
              <a:gd name="connsiteY3" fmla="*/ 5351987 h 5351987"/>
              <a:gd name="connsiteX4" fmla="*/ 0 w 10467684"/>
              <a:gd name="connsiteY4" fmla="*/ 0 h 5351987"/>
              <a:gd name="connsiteX5" fmla="*/ 1111971 w 10467684"/>
              <a:gd name="connsiteY5" fmla="*/ 1184114 h 5351987"/>
              <a:gd name="connsiteX6" fmla="*/ 1111971 w 10467684"/>
              <a:gd name="connsiteY6" fmla="*/ 4167872 h 5351987"/>
              <a:gd name="connsiteX7" fmla="*/ 9355713 w 10467684"/>
              <a:gd name="connsiteY7" fmla="*/ 4167872 h 5351987"/>
              <a:gd name="connsiteX8" fmla="*/ 9355713 w 10467684"/>
              <a:gd name="connsiteY8" fmla="*/ 1184114 h 5351987"/>
              <a:gd name="connsiteX9" fmla="*/ 1111971 w 10467684"/>
              <a:gd name="connsiteY9" fmla="*/ 1184114 h 535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67684" h="5351987">
                <a:moveTo>
                  <a:pt x="0" y="0"/>
                </a:moveTo>
                <a:lnTo>
                  <a:pt x="10467684" y="0"/>
                </a:lnTo>
                <a:lnTo>
                  <a:pt x="10467684" y="5351987"/>
                </a:lnTo>
                <a:lnTo>
                  <a:pt x="0" y="5351987"/>
                </a:lnTo>
                <a:lnTo>
                  <a:pt x="0" y="0"/>
                </a:lnTo>
                <a:close/>
                <a:moveTo>
                  <a:pt x="1111971" y="1184114"/>
                </a:moveTo>
                <a:lnTo>
                  <a:pt x="1111971" y="4167872"/>
                </a:lnTo>
                <a:lnTo>
                  <a:pt x="9355713" y="4167872"/>
                </a:lnTo>
                <a:lnTo>
                  <a:pt x="9355713" y="1184114"/>
                </a:lnTo>
                <a:lnTo>
                  <a:pt x="1111971" y="1184114"/>
                </a:ln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8567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9B894B-F624-4E45-8858-FCD8013AAFD0}"/>
              </a:ext>
            </a:extLst>
          </p:cNvPr>
          <p:cNvSpPr/>
          <p:nvPr/>
        </p:nvSpPr>
        <p:spPr>
          <a:xfrm>
            <a:off x="0" y="0"/>
            <a:ext cx="3276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5C9EB21A-8B3A-4D89-BD13-6DB823DB86F0}"/>
              </a:ext>
            </a:extLst>
          </p:cNvPr>
          <p:cNvSpPr/>
          <p:nvPr/>
        </p:nvSpPr>
        <p:spPr>
          <a:xfrm>
            <a:off x="5355691" y="510760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77DFDF0A-F3E9-44A3-9EA6-90DC0320EE45}"/>
              </a:ext>
            </a:extLst>
          </p:cNvPr>
          <p:cNvSpPr/>
          <p:nvPr/>
        </p:nvSpPr>
        <p:spPr>
          <a:xfrm>
            <a:off x="695323" y="3828133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A7F91-D912-4933-A3A7-419272694D54}"/>
              </a:ext>
            </a:extLst>
          </p:cNvPr>
          <p:cNvSpPr/>
          <p:nvPr/>
        </p:nvSpPr>
        <p:spPr>
          <a:xfrm>
            <a:off x="1776221" y="521082"/>
            <a:ext cx="3051497" cy="5815836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207530-9BB0-48BE-BED6-4C819D159B36}"/>
              </a:ext>
            </a:extLst>
          </p:cNvPr>
          <p:cNvSpPr txBox="1"/>
          <p:nvPr/>
        </p:nvSpPr>
        <p:spPr>
          <a:xfrm flipH="1">
            <a:off x="7400464" y="3383345"/>
            <a:ext cx="3413586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liberai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anegeli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lacinial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asinas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76FF9-19A9-492F-B0F2-4F9F7747441E}"/>
              </a:ext>
            </a:extLst>
          </p:cNvPr>
          <p:cNvSpPr txBox="1"/>
          <p:nvPr/>
        </p:nvSpPr>
        <p:spPr>
          <a:xfrm flipH="1">
            <a:off x="7400464" y="5294759"/>
            <a:ext cx="2549986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2"/>
                </a:solidFill>
                <a:latin typeface="Montserrat SemiBold" panose="00000700000000000000" pitchFamily="50" charset="0"/>
              </a:rPr>
              <a:t>Lorem ipsum dolor sit a met  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F2EED2C-A3B6-462F-A1A7-DC62202A1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7108" y="1181117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325E65A-8508-47D8-83F1-271137B6BB0E}"/>
              </a:ext>
            </a:extLst>
          </p:cNvPr>
          <p:cNvSpPr txBox="1"/>
          <p:nvPr/>
        </p:nvSpPr>
        <p:spPr>
          <a:xfrm flipH="1">
            <a:off x="7400464" y="2018137"/>
            <a:ext cx="3082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Heading goes here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BC73BE5-9263-4B5F-B42F-BBBC8E2EA6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248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33F08EB-62E9-45D0-B111-5648E6F2AE3C}"/>
              </a:ext>
            </a:extLst>
          </p:cNvPr>
          <p:cNvSpPr/>
          <p:nvPr/>
        </p:nvSpPr>
        <p:spPr>
          <a:xfrm>
            <a:off x="4552950" y="2971800"/>
            <a:ext cx="1524000" cy="388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1132B47-9741-49AD-BE5D-61C0E8AC25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r="6393"/>
          <a:stretch>
            <a:fillRect/>
          </a:stretch>
        </p:blipFill>
        <p:spPr/>
      </p:pic>
      <p:sp>
        <p:nvSpPr>
          <p:cNvPr id="39" name="Freeform 23">
            <a:extLst>
              <a:ext uri="{FF2B5EF4-FFF2-40B4-BE49-F238E27FC236}">
                <a16:creationId xmlns:a16="http://schemas.microsoft.com/office/drawing/2014/main" id="{F7B261C7-E599-4519-9E6D-0D1B2BF3C737}"/>
              </a:ext>
            </a:extLst>
          </p:cNvPr>
          <p:cNvSpPr/>
          <p:nvPr/>
        </p:nvSpPr>
        <p:spPr>
          <a:xfrm rot="5400000">
            <a:off x="5824799" y="-338399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BCB153F-7867-4FF7-9D32-1F7CBD4C54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9994"/>
          <a:stretch>
            <a:fillRect/>
          </a:stretch>
        </p:blipFill>
        <p:spPr/>
      </p:pic>
      <p:sp>
        <p:nvSpPr>
          <p:cNvPr id="40" name="Freeform 23">
            <a:extLst>
              <a:ext uri="{FF2B5EF4-FFF2-40B4-BE49-F238E27FC236}">
                <a16:creationId xmlns:a16="http://schemas.microsoft.com/office/drawing/2014/main" id="{B267BF4C-7A1A-4898-B0AE-E3BAC50594CB}"/>
              </a:ext>
            </a:extLst>
          </p:cNvPr>
          <p:cNvSpPr/>
          <p:nvPr/>
        </p:nvSpPr>
        <p:spPr>
          <a:xfrm rot="5400000">
            <a:off x="9361352" y="4717059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A0621F-5D5F-4515-B228-48F88DD91327}"/>
              </a:ext>
            </a:extLst>
          </p:cNvPr>
          <p:cNvGrpSpPr/>
          <p:nvPr/>
        </p:nvGrpSpPr>
        <p:grpSpPr>
          <a:xfrm>
            <a:off x="999664" y="1329680"/>
            <a:ext cx="3115136" cy="4131192"/>
            <a:chOff x="999664" y="1181117"/>
            <a:chExt cx="3115136" cy="413119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7F01DC-02A7-4A61-93C3-8BB852D3ECF6}"/>
                </a:ext>
              </a:extLst>
            </p:cNvPr>
            <p:cNvSpPr txBox="1"/>
            <p:nvPr/>
          </p:nvSpPr>
          <p:spPr>
            <a:xfrm flipH="1">
              <a:off x="999664" y="3307145"/>
              <a:ext cx="3115136" cy="2005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Lorem ipsum dolor sitsdffsyh5t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amaimi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eu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antana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oneca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eget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nenain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at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sitampinin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atas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atasi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anil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blannit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Integeras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san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ullamcorper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liberai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anegeli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lacinial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sanilgh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hasellus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san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anim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niat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consector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asinas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sanil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amet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041A147-D571-429E-A079-05935E49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6308" y="1181117"/>
              <a:ext cx="1464192" cy="440104"/>
            </a:xfrm>
            <a:prstGeom prst="rect">
              <a:avLst/>
            </a:prstGeom>
            <a:effectLst>
              <a:outerShdw dist="101600" dir="5400000" algn="t" rotWithShape="0">
                <a:schemeClr val="bg1">
                  <a:lumMod val="85000"/>
                  <a:alpha val="39000"/>
                </a:schemeClr>
              </a:outerShd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5AC3B04-3016-4EB0-928B-7D34D2DE20CC}"/>
              </a:ext>
            </a:extLst>
          </p:cNvPr>
          <p:cNvSpPr txBox="1"/>
          <p:nvPr/>
        </p:nvSpPr>
        <p:spPr>
          <a:xfrm flipH="1">
            <a:off x="980614" y="2189587"/>
            <a:ext cx="3082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361447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2C2EBB37-5ADF-427C-B06B-7429E51E7DDC}"/>
              </a:ext>
            </a:extLst>
          </p:cNvPr>
          <p:cNvSpPr txBox="1"/>
          <p:nvPr/>
        </p:nvSpPr>
        <p:spPr>
          <a:xfrm flipH="1">
            <a:off x="980614" y="1999087"/>
            <a:ext cx="3082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Heading goes here</a:t>
            </a:r>
          </a:p>
        </p:txBody>
      </p:sp>
      <p:sp>
        <p:nvSpPr>
          <p:cNvPr id="94" name="Freeform 23">
            <a:extLst>
              <a:ext uri="{FF2B5EF4-FFF2-40B4-BE49-F238E27FC236}">
                <a16:creationId xmlns:a16="http://schemas.microsoft.com/office/drawing/2014/main" id="{CFBA3921-75F3-4927-8D35-79AE00B6ED96}"/>
              </a:ext>
            </a:extLst>
          </p:cNvPr>
          <p:cNvSpPr/>
          <p:nvPr/>
        </p:nvSpPr>
        <p:spPr>
          <a:xfrm>
            <a:off x="11288478" y="52096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28753AB-DE98-4219-9807-7B76BC1AE5DC}"/>
              </a:ext>
            </a:extLst>
          </p:cNvPr>
          <p:cNvSpPr/>
          <p:nvPr/>
        </p:nvSpPr>
        <p:spPr>
          <a:xfrm>
            <a:off x="8115300" y="946150"/>
            <a:ext cx="3516866" cy="496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23">
            <a:extLst>
              <a:ext uri="{FF2B5EF4-FFF2-40B4-BE49-F238E27FC236}">
                <a16:creationId xmlns:a16="http://schemas.microsoft.com/office/drawing/2014/main" id="{54DE72B7-D536-4DCC-898E-3D1063125183}"/>
              </a:ext>
            </a:extLst>
          </p:cNvPr>
          <p:cNvSpPr/>
          <p:nvPr/>
        </p:nvSpPr>
        <p:spPr>
          <a:xfrm rot="5400000">
            <a:off x="6386497" y="4586471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603FF56-9138-43D3-A513-489C1B21AC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D909F87-D66C-45F0-A99A-605ED8DC7A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 r="15186"/>
          <a:stretch>
            <a:fillRect/>
          </a:stretch>
        </p:blipFill>
        <p:spPr/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41D8D7-2558-441C-9F27-C049A1F3E9B1}"/>
              </a:ext>
            </a:extLst>
          </p:cNvPr>
          <p:cNvSpPr txBox="1"/>
          <p:nvPr/>
        </p:nvSpPr>
        <p:spPr>
          <a:xfrm flipH="1">
            <a:off x="980614" y="3269045"/>
            <a:ext cx="3413586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liberai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anegeli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lacinial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asinas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987066-33AB-4612-8B6F-D90E4B29F9E5}"/>
              </a:ext>
            </a:extLst>
          </p:cNvPr>
          <p:cNvSpPr txBox="1"/>
          <p:nvPr/>
        </p:nvSpPr>
        <p:spPr>
          <a:xfrm flipH="1">
            <a:off x="980614" y="5294759"/>
            <a:ext cx="2549986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2"/>
                </a:solidFill>
                <a:latin typeface="Montserrat SemiBold" panose="00000700000000000000" pitchFamily="50" charset="0"/>
              </a:rPr>
              <a:t>Lorem ipsum dolor sit a met  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697830-D595-4195-B916-4B7691E2B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258" y="1181117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859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089DD0-91D9-4FC8-B42D-0E89FBC1F1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8" name="L-Shape 7">
            <a:extLst>
              <a:ext uri="{FF2B5EF4-FFF2-40B4-BE49-F238E27FC236}">
                <a16:creationId xmlns:a16="http://schemas.microsoft.com/office/drawing/2014/main" id="{8BA9B46E-92DE-4D43-8EEA-555EA62E1383}"/>
              </a:ext>
            </a:extLst>
          </p:cNvPr>
          <p:cNvSpPr/>
          <p:nvPr/>
        </p:nvSpPr>
        <p:spPr>
          <a:xfrm flipH="1" flipV="1">
            <a:off x="7837881" y="688130"/>
            <a:ext cx="3719119" cy="5280870"/>
          </a:xfrm>
          <a:prstGeom prst="corner">
            <a:avLst>
              <a:gd name="adj1" fmla="val 6590"/>
              <a:gd name="adj2" fmla="val 796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826B2B61-2CBF-4EBD-9133-D922AD283EA3}"/>
              </a:ext>
            </a:extLst>
          </p:cNvPr>
          <p:cNvSpPr/>
          <p:nvPr/>
        </p:nvSpPr>
        <p:spPr>
          <a:xfrm rot="5400000">
            <a:off x="8313999" y="-462782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EAC048D-DB06-4FBD-9069-586E75BC8C6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1" b="108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9922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100">
            <a:extLst>
              <a:ext uri="{FF2B5EF4-FFF2-40B4-BE49-F238E27FC236}">
                <a16:creationId xmlns:a16="http://schemas.microsoft.com/office/drawing/2014/main" id="{D0348252-3177-4303-90C3-7AC40CD96A99}"/>
              </a:ext>
            </a:extLst>
          </p:cNvPr>
          <p:cNvSpPr/>
          <p:nvPr/>
        </p:nvSpPr>
        <p:spPr>
          <a:xfrm>
            <a:off x="10744995" y="539361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7A5168-1EDD-4CA8-AB21-EBAB13846EA5}"/>
              </a:ext>
            </a:extLst>
          </p:cNvPr>
          <p:cNvSpPr/>
          <p:nvPr/>
        </p:nvSpPr>
        <p:spPr>
          <a:xfrm>
            <a:off x="1333500" y="1117131"/>
            <a:ext cx="9525000" cy="46237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1B3746E-2C01-42F4-9849-2C19EA8FF51E}"/>
              </a:ext>
            </a:extLst>
          </p:cNvPr>
          <p:cNvSpPr txBox="1">
            <a:spLocks/>
          </p:cNvSpPr>
          <p:nvPr/>
        </p:nvSpPr>
        <p:spPr>
          <a:xfrm>
            <a:off x="6057566" y="2646976"/>
            <a:ext cx="3437802" cy="6358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Content</a:t>
            </a:r>
            <a:endParaRPr lang="id-ID" sz="4000" b="1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E226DB-5850-4933-A028-406F5312851D}"/>
              </a:ext>
            </a:extLst>
          </p:cNvPr>
          <p:cNvSpPr txBox="1">
            <a:spLocks/>
          </p:cNvSpPr>
          <p:nvPr/>
        </p:nvSpPr>
        <p:spPr>
          <a:xfrm>
            <a:off x="6066652" y="4520151"/>
            <a:ext cx="1510611" cy="36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ABOUT</a:t>
            </a:r>
            <a:endParaRPr lang="id-ID" sz="1400" dirty="0">
              <a:solidFill>
                <a:schemeClr val="bg1"/>
              </a:solidFill>
              <a:latin typeface="Montserrat ExtraBold" panose="000009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48F67BC-6773-481F-BDC9-71B72B90D671}"/>
              </a:ext>
            </a:extLst>
          </p:cNvPr>
          <p:cNvSpPr txBox="1">
            <a:spLocks/>
          </p:cNvSpPr>
          <p:nvPr/>
        </p:nvSpPr>
        <p:spPr>
          <a:xfrm>
            <a:off x="6060624" y="4895877"/>
            <a:ext cx="2031081" cy="36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AWARDS</a:t>
            </a:r>
            <a:endParaRPr lang="id-ID" sz="1400" dirty="0">
              <a:solidFill>
                <a:schemeClr val="bg1"/>
              </a:solidFill>
              <a:latin typeface="Montserrat ExtraBold" panose="000009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07F5A52-04BA-45F3-92AC-E3E0B83C43D8}"/>
              </a:ext>
            </a:extLst>
          </p:cNvPr>
          <p:cNvSpPr txBox="1">
            <a:spLocks/>
          </p:cNvSpPr>
          <p:nvPr/>
        </p:nvSpPr>
        <p:spPr>
          <a:xfrm>
            <a:off x="7659682" y="4520151"/>
            <a:ext cx="1809919" cy="36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OUR TEAM</a:t>
            </a:r>
            <a:endParaRPr lang="id-ID" sz="1400" dirty="0">
              <a:solidFill>
                <a:schemeClr val="bg1"/>
              </a:solidFill>
              <a:latin typeface="Montserrat ExtraBold" panose="000009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BE83695-1582-48B6-8570-A5115721C30A}"/>
              </a:ext>
            </a:extLst>
          </p:cNvPr>
          <p:cNvSpPr txBox="1">
            <a:spLocks/>
          </p:cNvSpPr>
          <p:nvPr/>
        </p:nvSpPr>
        <p:spPr>
          <a:xfrm>
            <a:off x="7659683" y="4895877"/>
            <a:ext cx="1422882" cy="36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GALLERY</a:t>
            </a:r>
            <a:endParaRPr lang="id-ID" sz="1400" dirty="0">
              <a:solidFill>
                <a:schemeClr val="bg1"/>
              </a:solidFill>
              <a:latin typeface="Montserrat ExtraBold" panose="000009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7123A93-D5DD-4E75-A15A-2EF20D76BD41}"/>
              </a:ext>
            </a:extLst>
          </p:cNvPr>
          <p:cNvSpPr txBox="1">
            <a:spLocks/>
          </p:cNvSpPr>
          <p:nvPr/>
        </p:nvSpPr>
        <p:spPr>
          <a:xfrm>
            <a:off x="9195488" y="4520151"/>
            <a:ext cx="1268069" cy="36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GAMES</a:t>
            </a:r>
            <a:endParaRPr lang="id-ID" sz="1400" dirty="0">
              <a:solidFill>
                <a:schemeClr val="bg1"/>
              </a:solidFill>
              <a:latin typeface="Montserrat ExtraBold" panose="000009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E84A508-C096-4BA2-8210-D9E22DDCEE08}"/>
              </a:ext>
            </a:extLst>
          </p:cNvPr>
          <p:cNvSpPr txBox="1">
            <a:spLocks/>
          </p:cNvSpPr>
          <p:nvPr/>
        </p:nvSpPr>
        <p:spPr>
          <a:xfrm>
            <a:off x="9195489" y="4895877"/>
            <a:ext cx="1510611" cy="364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Montserrat ExtraBold" panose="000009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CLOSING</a:t>
            </a:r>
            <a:endParaRPr lang="id-ID" sz="1400" dirty="0">
              <a:solidFill>
                <a:schemeClr val="bg1"/>
              </a:solidFill>
              <a:latin typeface="Montserrat ExtraBold" panose="000009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33D8D6-41DC-42B6-A045-BA4726A04DF6}"/>
              </a:ext>
            </a:extLst>
          </p:cNvPr>
          <p:cNvSpPr/>
          <p:nvPr/>
        </p:nvSpPr>
        <p:spPr>
          <a:xfrm>
            <a:off x="6054369" y="3476603"/>
            <a:ext cx="4423132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dirty="0">
                <a:solidFill>
                  <a:schemeClr val="bg1"/>
                </a:solidFill>
                <a:effectLst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Lorem ipsum dolor sit amet, lacus nulla ac netus nibh aliquet, porttitor ligula justo libero vivamus</a:t>
            </a:r>
            <a:r>
              <a:rPr lang="en-US" sz="1200" dirty="0">
                <a:solidFill>
                  <a:schemeClr val="bg1"/>
                </a:solidFill>
                <a:effectLst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id-ID" sz="120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B7F0A51-9F60-45DD-8DEF-5D793380F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8058" y="1741122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96A0C11-A40F-4E6B-BF61-A8C79F1769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9216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3">
            <a:extLst>
              <a:ext uri="{FF2B5EF4-FFF2-40B4-BE49-F238E27FC236}">
                <a16:creationId xmlns:a16="http://schemas.microsoft.com/office/drawing/2014/main" id="{5FD98689-4379-4489-8C60-A7C14C8F18E6}"/>
              </a:ext>
            </a:extLst>
          </p:cNvPr>
          <p:cNvSpPr/>
          <p:nvPr/>
        </p:nvSpPr>
        <p:spPr>
          <a:xfrm rot="5400000">
            <a:off x="5370060" y="119538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CA069-ECD2-43DE-9FF1-43CB5C1339A1}"/>
              </a:ext>
            </a:extLst>
          </p:cNvPr>
          <p:cNvSpPr/>
          <p:nvPr/>
        </p:nvSpPr>
        <p:spPr>
          <a:xfrm>
            <a:off x="3440884" y="1752601"/>
            <a:ext cx="5310231" cy="33527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D51200C8-6F9C-4C24-B579-FC10CE597B9C}"/>
              </a:ext>
            </a:extLst>
          </p:cNvPr>
          <p:cNvSpPr/>
          <p:nvPr/>
        </p:nvSpPr>
        <p:spPr>
          <a:xfrm rot="5400000">
            <a:off x="5068435" y="4210368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CE2BF7F-CF2D-40C8-BC3C-37ED5F784B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r="3727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FFF7ACE-C112-4D59-867B-1ED48BDF8D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4" b="32914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95E93D0-FF3F-4FB2-9893-8B4A9865F2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" b="43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7684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3">
            <a:extLst>
              <a:ext uri="{FF2B5EF4-FFF2-40B4-BE49-F238E27FC236}">
                <a16:creationId xmlns:a16="http://schemas.microsoft.com/office/drawing/2014/main" id="{1547F770-6858-498B-99FC-5E48FEB6A875}"/>
              </a:ext>
            </a:extLst>
          </p:cNvPr>
          <p:cNvSpPr/>
          <p:nvPr/>
        </p:nvSpPr>
        <p:spPr>
          <a:xfrm>
            <a:off x="160357" y="2928405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734D4C-0F52-4021-8440-6CD7FA620CEE}"/>
              </a:ext>
            </a:extLst>
          </p:cNvPr>
          <p:cNvSpPr/>
          <p:nvPr/>
        </p:nvSpPr>
        <p:spPr>
          <a:xfrm>
            <a:off x="6105991" y="0"/>
            <a:ext cx="608600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186FDCC-3B33-43BD-BEB4-BAA63864E076}"/>
              </a:ext>
            </a:extLst>
          </p:cNvPr>
          <p:cNvSpPr/>
          <p:nvPr/>
        </p:nvSpPr>
        <p:spPr>
          <a:xfrm>
            <a:off x="6108700" y="0"/>
            <a:ext cx="1769046" cy="546403"/>
          </a:xfrm>
          <a:custGeom>
            <a:avLst/>
            <a:gdLst>
              <a:gd name="connsiteX0" fmla="*/ 1769046 w 1769046"/>
              <a:gd name="connsiteY0" fmla="*/ 254297 h 546403"/>
              <a:gd name="connsiteX1" fmla="*/ 1769046 w 1769046"/>
              <a:gd name="connsiteY1" fmla="*/ 410727 h 546403"/>
              <a:gd name="connsiteX2" fmla="*/ 1674003 w 1769046"/>
              <a:gd name="connsiteY2" fmla="*/ 546400 h 546403"/>
              <a:gd name="connsiteX3" fmla="*/ 1564420 w 1769046"/>
              <a:gd name="connsiteY3" fmla="*/ 546400 h 546403"/>
              <a:gd name="connsiteX4" fmla="*/ 139834 w 1769046"/>
              <a:gd name="connsiteY4" fmla="*/ 4 h 546403"/>
              <a:gd name="connsiteX5" fmla="*/ 249417 w 1769046"/>
              <a:gd name="connsiteY5" fmla="*/ 4 h 546403"/>
              <a:gd name="connsiteX6" fmla="*/ 0 w 1769046"/>
              <a:gd name="connsiteY6" fmla="*/ 356045 h 546403"/>
              <a:gd name="connsiteX7" fmla="*/ 0 w 1769046"/>
              <a:gd name="connsiteY7" fmla="*/ 199616 h 546403"/>
              <a:gd name="connsiteX8" fmla="*/ 441060 w 1769046"/>
              <a:gd name="connsiteY8" fmla="*/ 2 h 546403"/>
              <a:gd name="connsiteX9" fmla="*/ 550643 w 1769046"/>
              <a:gd name="connsiteY9" fmla="*/ 2 h 546403"/>
              <a:gd name="connsiteX10" fmla="*/ 167874 w 1769046"/>
              <a:gd name="connsiteY10" fmla="*/ 546403 h 546403"/>
              <a:gd name="connsiteX11" fmla="*/ 58291 w 1769046"/>
              <a:gd name="connsiteY11" fmla="*/ 546403 h 546403"/>
              <a:gd name="connsiteX12" fmla="*/ 1043512 w 1769046"/>
              <a:gd name="connsiteY12" fmla="*/ 1 h 546403"/>
              <a:gd name="connsiteX13" fmla="*/ 1153094 w 1769046"/>
              <a:gd name="connsiteY13" fmla="*/ 1 h 546403"/>
              <a:gd name="connsiteX14" fmla="*/ 770326 w 1769046"/>
              <a:gd name="connsiteY14" fmla="*/ 546402 h 546403"/>
              <a:gd name="connsiteX15" fmla="*/ 660743 w 1769046"/>
              <a:gd name="connsiteY15" fmla="*/ 546402 h 546403"/>
              <a:gd name="connsiteX16" fmla="*/ 742286 w 1769046"/>
              <a:gd name="connsiteY16" fmla="*/ 1 h 546403"/>
              <a:gd name="connsiteX17" fmla="*/ 851869 w 1769046"/>
              <a:gd name="connsiteY17" fmla="*/ 1 h 546403"/>
              <a:gd name="connsiteX18" fmla="*/ 469100 w 1769046"/>
              <a:gd name="connsiteY18" fmla="*/ 546403 h 546403"/>
              <a:gd name="connsiteX19" fmla="*/ 359517 w 1769046"/>
              <a:gd name="connsiteY19" fmla="*/ 546403 h 546403"/>
              <a:gd name="connsiteX20" fmla="*/ 1645963 w 1769046"/>
              <a:gd name="connsiteY20" fmla="*/ 0 h 546403"/>
              <a:gd name="connsiteX21" fmla="*/ 1755546 w 1769046"/>
              <a:gd name="connsiteY21" fmla="*/ 0 h 546403"/>
              <a:gd name="connsiteX22" fmla="*/ 1372778 w 1769046"/>
              <a:gd name="connsiteY22" fmla="*/ 546401 h 546403"/>
              <a:gd name="connsiteX23" fmla="*/ 1263194 w 1769046"/>
              <a:gd name="connsiteY23" fmla="*/ 546401 h 546403"/>
              <a:gd name="connsiteX24" fmla="*/ 1344737 w 1769046"/>
              <a:gd name="connsiteY24" fmla="*/ 0 h 546403"/>
              <a:gd name="connsiteX25" fmla="*/ 1454320 w 1769046"/>
              <a:gd name="connsiteY25" fmla="*/ 0 h 546403"/>
              <a:gd name="connsiteX26" fmla="*/ 1071552 w 1769046"/>
              <a:gd name="connsiteY26" fmla="*/ 546402 h 546403"/>
              <a:gd name="connsiteX27" fmla="*/ 961968 w 1769046"/>
              <a:gd name="connsiteY27" fmla="*/ 546402 h 54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69046" h="546403">
                <a:moveTo>
                  <a:pt x="1769046" y="254297"/>
                </a:moveTo>
                <a:lnTo>
                  <a:pt x="1769046" y="410727"/>
                </a:lnTo>
                <a:lnTo>
                  <a:pt x="1674003" y="546400"/>
                </a:lnTo>
                <a:lnTo>
                  <a:pt x="1564420" y="546400"/>
                </a:lnTo>
                <a:close/>
                <a:moveTo>
                  <a:pt x="139834" y="4"/>
                </a:moveTo>
                <a:lnTo>
                  <a:pt x="249417" y="4"/>
                </a:lnTo>
                <a:lnTo>
                  <a:pt x="0" y="356045"/>
                </a:lnTo>
                <a:lnTo>
                  <a:pt x="0" y="199616"/>
                </a:lnTo>
                <a:close/>
                <a:moveTo>
                  <a:pt x="441060" y="2"/>
                </a:moveTo>
                <a:lnTo>
                  <a:pt x="550643" y="2"/>
                </a:lnTo>
                <a:lnTo>
                  <a:pt x="167874" y="546403"/>
                </a:lnTo>
                <a:lnTo>
                  <a:pt x="58291" y="546403"/>
                </a:lnTo>
                <a:close/>
                <a:moveTo>
                  <a:pt x="1043512" y="1"/>
                </a:moveTo>
                <a:lnTo>
                  <a:pt x="1153094" y="1"/>
                </a:lnTo>
                <a:lnTo>
                  <a:pt x="770326" y="546402"/>
                </a:lnTo>
                <a:lnTo>
                  <a:pt x="660743" y="546402"/>
                </a:lnTo>
                <a:close/>
                <a:moveTo>
                  <a:pt x="742286" y="1"/>
                </a:moveTo>
                <a:lnTo>
                  <a:pt x="851869" y="1"/>
                </a:lnTo>
                <a:lnTo>
                  <a:pt x="469100" y="546403"/>
                </a:lnTo>
                <a:lnTo>
                  <a:pt x="359517" y="546403"/>
                </a:lnTo>
                <a:close/>
                <a:moveTo>
                  <a:pt x="1645963" y="0"/>
                </a:moveTo>
                <a:lnTo>
                  <a:pt x="1755546" y="0"/>
                </a:lnTo>
                <a:lnTo>
                  <a:pt x="1372778" y="546401"/>
                </a:lnTo>
                <a:lnTo>
                  <a:pt x="1263194" y="546401"/>
                </a:lnTo>
                <a:close/>
                <a:moveTo>
                  <a:pt x="1344737" y="0"/>
                </a:moveTo>
                <a:lnTo>
                  <a:pt x="1454320" y="0"/>
                </a:lnTo>
                <a:lnTo>
                  <a:pt x="1071552" y="546402"/>
                </a:lnTo>
                <a:lnTo>
                  <a:pt x="961968" y="54640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D023D67-56A4-4724-86B1-82D292DB20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r="8949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D18B043-9133-4709-8B5E-92D3E05417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r="10351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B85C7A0-9F88-433E-82BE-AC5B0103B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" b="4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352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8BE0391-2BE4-4925-8B69-A388F9E6525F}"/>
              </a:ext>
            </a:extLst>
          </p:cNvPr>
          <p:cNvSpPr/>
          <p:nvPr/>
        </p:nvSpPr>
        <p:spPr>
          <a:xfrm>
            <a:off x="1484755" y="707923"/>
            <a:ext cx="9222490" cy="6150077"/>
          </a:xfrm>
          <a:custGeom>
            <a:avLst/>
            <a:gdLst>
              <a:gd name="connsiteX0" fmla="*/ 5216525 w 10433050"/>
              <a:gd name="connsiteY0" fmla="*/ 0 h 6957347"/>
              <a:gd name="connsiteX1" fmla="*/ 10433050 w 10433050"/>
              <a:gd name="connsiteY1" fmla="*/ 5216525 h 6957347"/>
              <a:gd name="connsiteX2" fmla="*/ 10198525 w 10433050"/>
              <a:gd name="connsiteY2" fmla="*/ 6767760 h 6957347"/>
              <a:gd name="connsiteX3" fmla="*/ 10129135 w 10433050"/>
              <a:gd name="connsiteY3" fmla="*/ 6957347 h 6957347"/>
              <a:gd name="connsiteX4" fmla="*/ 303915 w 10433050"/>
              <a:gd name="connsiteY4" fmla="*/ 6957347 h 6957347"/>
              <a:gd name="connsiteX5" fmla="*/ 234525 w 10433050"/>
              <a:gd name="connsiteY5" fmla="*/ 6767760 h 6957347"/>
              <a:gd name="connsiteX6" fmla="*/ 0 w 10433050"/>
              <a:gd name="connsiteY6" fmla="*/ 5216525 h 6957347"/>
              <a:gd name="connsiteX7" fmla="*/ 5216525 w 10433050"/>
              <a:gd name="connsiteY7" fmla="*/ 0 h 695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33050" h="6957347">
                <a:moveTo>
                  <a:pt x="5216525" y="0"/>
                </a:moveTo>
                <a:cubicBezTo>
                  <a:pt x="8097532" y="0"/>
                  <a:pt x="10433050" y="2335518"/>
                  <a:pt x="10433050" y="5216525"/>
                </a:cubicBezTo>
                <a:cubicBezTo>
                  <a:pt x="10433050" y="5756714"/>
                  <a:pt x="10350942" y="6277726"/>
                  <a:pt x="10198525" y="6767760"/>
                </a:cubicBezTo>
                <a:lnTo>
                  <a:pt x="10129135" y="6957347"/>
                </a:lnTo>
                <a:lnTo>
                  <a:pt x="303915" y="6957347"/>
                </a:lnTo>
                <a:lnTo>
                  <a:pt x="234525" y="6767760"/>
                </a:lnTo>
                <a:cubicBezTo>
                  <a:pt x="82108" y="6277726"/>
                  <a:pt x="0" y="5756714"/>
                  <a:pt x="0" y="5216525"/>
                </a:cubicBezTo>
                <a:cubicBezTo>
                  <a:pt x="0" y="2335518"/>
                  <a:pt x="2335518" y="0"/>
                  <a:pt x="521652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8124E965-8797-437C-A331-3EB172D05DA3}"/>
              </a:ext>
            </a:extLst>
          </p:cNvPr>
          <p:cNvSpPr/>
          <p:nvPr/>
        </p:nvSpPr>
        <p:spPr>
          <a:xfrm rot="5400000">
            <a:off x="6507613" y="907033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90E1A0B-C200-49AD-9FB3-DEC591208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3500" y="-183877"/>
            <a:ext cx="7239000" cy="58972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V="1">
            <a:off x="0" y="4965700"/>
            <a:ext cx="12192000" cy="189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1EB8F3-9118-48A1-8655-EB6167D24C92}"/>
              </a:ext>
            </a:extLst>
          </p:cNvPr>
          <p:cNvSpPr txBox="1"/>
          <p:nvPr/>
        </p:nvSpPr>
        <p:spPr>
          <a:xfrm>
            <a:off x="1282350" y="5711795"/>
            <a:ext cx="9627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effectLst/>
                <a:latin typeface="+mj-lt"/>
              </a:rPr>
              <a:t>"A circus of stars, your dreams a trapeze, faces lift like mirrored moons."</a:t>
            </a:r>
            <a:endParaRPr lang="en-ID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D1E593C-FD34-4512-8F2D-C158D0C0B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3904" y="467490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2060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B1CAADFF-5DA4-45C9-BD36-210337211A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r="34629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08440B-FAAA-497C-9BD7-4EE127767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34" y="844292"/>
            <a:ext cx="3771900" cy="76089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6CB679-44D2-434A-BE0D-E5375AE1182D}"/>
              </a:ext>
            </a:extLst>
          </p:cNvPr>
          <p:cNvSpPr txBox="1"/>
          <p:nvPr/>
        </p:nvSpPr>
        <p:spPr>
          <a:xfrm flipH="1">
            <a:off x="1082214" y="2722723"/>
            <a:ext cx="4213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Book your tickets now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964F1E-3873-41D0-9525-2DCD78D91CB2}"/>
              </a:ext>
            </a:extLst>
          </p:cNvPr>
          <p:cNvSpPr txBox="1"/>
          <p:nvPr/>
        </p:nvSpPr>
        <p:spPr>
          <a:xfrm flipH="1">
            <a:off x="1082214" y="4282119"/>
            <a:ext cx="4200986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liberai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anegeli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lacinial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asinas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2D8E71D-6044-43B6-B147-A25846AF0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4258" y="1143765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sp>
        <p:nvSpPr>
          <p:cNvPr id="22" name="Freeform 23">
            <a:extLst>
              <a:ext uri="{FF2B5EF4-FFF2-40B4-BE49-F238E27FC236}">
                <a16:creationId xmlns:a16="http://schemas.microsoft.com/office/drawing/2014/main" id="{42EA5E4B-CB33-434A-8AAE-BF36590D9683}"/>
              </a:ext>
            </a:extLst>
          </p:cNvPr>
          <p:cNvSpPr/>
          <p:nvPr/>
        </p:nvSpPr>
        <p:spPr>
          <a:xfrm rot="5400000">
            <a:off x="9784213" y="678433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A7B059-7461-4310-9E3B-666A4C0F9E7B}"/>
              </a:ext>
            </a:extLst>
          </p:cNvPr>
          <p:cNvSpPr/>
          <p:nvPr/>
        </p:nvSpPr>
        <p:spPr>
          <a:xfrm>
            <a:off x="0" y="6858000"/>
            <a:ext cx="12192000" cy="16383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95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72A2E0-7C66-4A6C-8E85-280172BA6F48}"/>
              </a:ext>
            </a:extLst>
          </p:cNvPr>
          <p:cNvSpPr/>
          <p:nvPr/>
        </p:nvSpPr>
        <p:spPr>
          <a:xfrm>
            <a:off x="0" y="4229100"/>
            <a:ext cx="12192000" cy="26289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36A76D3E-D2A5-4582-BC68-11C51ACEB1D1}"/>
              </a:ext>
            </a:extLst>
          </p:cNvPr>
          <p:cNvSpPr/>
          <p:nvPr/>
        </p:nvSpPr>
        <p:spPr>
          <a:xfrm rot="16200000">
            <a:off x="9388385" y="2137413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F95E2-A7B1-4E9D-9C8B-AD20FC7C0C16}"/>
              </a:ext>
            </a:extLst>
          </p:cNvPr>
          <p:cNvSpPr txBox="1"/>
          <p:nvPr/>
        </p:nvSpPr>
        <p:spPr>
          <a:xfrm flipH="1">
            <a:off x="891714" y="1706987"/>
            <a:ext cx="4010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Why the hell shouldn’t you run away with the circus?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E86D9-6BC2-4D60-8E31-A6F8A6644F21}"/>
              </a:ext>
            </a:extLst>
          </p:cNvPr>
          <p:cNvSpPr txBox="1"/>
          <p:nvPr/>
        </p:nvSpPr>
        <p:spPr>
          <a:xfrm flipH="1">
            <a:off x="904414" y="4469195"/>
            <a:ext cx="3413586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anil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liberai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anegeli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lacinial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hasellus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anim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niat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consector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asinas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en-US" sz="12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9F8A511-8E95-480A-A415-21159ECA7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0762" y="485549"/>
            <a:ext cx="4351338" cy="637245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65D9688-2293-466B-9B9D-8DF6FF1AD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058" y="629415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798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BEE5F7C-7ED1-4928-886C-31EB1A64C71B}"/>
              </a:ext>
            </a:extLst>
          </p:cNvPr>
          <p:cNvSpPr txBox="1"/>
          <p:nvPr/>
        </p:nvSpPr>
        <p:spPr>
          <a:xfrm rot="16200000">
            <a:off x="5035" y="3290501"/>
            <a:ext cx="1495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EVANDER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171E05-483E-4B7C-A5C1-DA93C3FF1079}"/>
              </a:ext>
            </a:extLst>
          </p:cNvPr>
          <p:cNvSpPr txBox="1"/>
          <p:nvPr/>
        </p:nvSpPr>
        <p:spPr>
          <a:xfrm rot="5400000">
            <a:off x="10274266" y="3290503"/>
            <a:ext cx="2329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PRESENTATION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7920EB-EF35-4709-9C7D-2A48C7569CB8}"/>
              </a:ext>
            </a:extLst>
          </p:cNvPr>
          <p:cNvGrpSpPr/>
          <p:nvPr/>
        </p:nvGrpSpPr>
        <p:grpSpPr>
          <a:xfrm>
            <a:off x="3048000" y="2430426"/>
            <a:ext cx="6096000" cy="1946348"/>
            <a:chOff x="3048000" y="2032017"/>
            <a:chExt cx="6096000" cy="194634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EC0F0E-B84C-4B27-8746-923974EB8591}"/>
                </a:ext>
              </a:extLst>
            </p:cNvPr>
            <p:cNvSpPr txBox="1"/>
            <p:nvPr/>
          </p:nvSpPr>
          <p:spPr>
            <a:xfrm flipH="1">
              <a:off x="3048000" y="2778036"/>
              <a:ext cx="609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spc="-150" dirty="0">
                  <a:solidFill>
                    <a:schemeClr val="accent3"/>
                  </a:solidFill>
                  <a:latin typeface="+mj-lt"/>
                </a:rPr>
                <a:t>Thank You</a:t>
              </a:r>
              <a:endParaRPr lang="en-US" sz="8800" b="1" spc="-150" dirty="0">
                <a:solidFill>
                  <a:schemeClr val="accent3"/>
                </a:solidFill>
                <a:latin typeface="+mj-lt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66B360B-41FE-4907-876D-EBFF06D01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63904" y="2032017"/>
              <a:ext cx="1464192" cy="440104"/>
            </a:xfrm>
            <a:prstGeom prst="rect">
              <a:avLst/>
            </a:prstGeom>
            <a:effectLst>
              <a:outerShdw dist="101600" dir="5400000" algn="t" rotWithShape="0">
                <a:schemeClr val="bg1">
                  <a:lumMod val="85000"/>
                  <a:alpha val="39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7591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Freeform 1747"/>
          <p:cNvSpPr/>
          <p:nvPr/>
        </p:nvSpPr>
        <p:spPr>
          <a:xfrm rot="5400000">
            <a:off x="8399327" y="4773080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9" name="Block Arc 1748"/>
          <p:cNvSpPr/>
          <p:nvPr/>
        </p:nvSpPr>
        <p:spPr>
          <a:xfrm rot="16200000">
            <a:off x="5749131" y="500856"/>
            <a:ext cx="5856288" cy="5856288"/>
          </a:xfrm>
          <a:prstGeom prst="blockArc">
            <a:avLst>
              <a:gd name="adj1" fmla="val 13740714"/>
              <a:gd name="adj2" fmla="val 8364436"/>
              <a:gd name="adj3" fmla="val 10659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980614" y="2113387"/>
            <a:ext cx="308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About us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980614" y="3173795"/>
            <a:ext cx="3413586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liberai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anegeli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lacinial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asinas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980614" y="5294759"/>
            <a:ext cx="2549986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2"/>
                </a:solidFill>
                <a:latin typeface="Montserrat SemiBold" panose="00000700000000000000" pitchFamily="50" charset="0"/>
              </a:rPr>
              <a:t>Lorem ipsum dolor sit a met 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32038F4-3E38-4D76-8D7F-184ADBF2F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258" y="1181117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2F6718C-B7AF-417C-A045-7117B69E07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67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7025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48FB194-6D94-4CD3-916F-5873B908FA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39245"/>
          <a:stretch/>
        </p:blipFill>
        <p:spPr>
          <a:xfrm>
            <a:off x="1238250" y="732171"/>
            <a:ext cx="9715500" cy="3192130"/>
          </a:xfrm>
        </p:spPr>
      </p:pic>
      <p:sp>
        <p:nvSpPr>
          <p:cNvPr id="57" name="Freeform 56"/>
          <p:cNvSpPr/>
          <p:nvPr/>
        </p:nvSpPr>
        <p:spPr>
          <a:xfrm rot="16200000">
            <a:off x="9380789" y="183636"/>
            <a:ext cx="1681078" cy="2222252"/>
          </a:xfrm>
          <a:custGeom>
            <a:avLst/>
            <a:gdLst>
              <a:gd name="connsiteX0" fmla="*/ 2414766 w 2414766"/>
              <a:gd name="connsiteY0" fmla="*/ 2937438 h 3192130"/>
              <a:gd name="connsiteX1" fmla="*/ 2414766 w 2414766"/>
              <a:gd name="connsiteY1" fmla="*/ 3170340 h 3192130"/>
              <a:gd name="connsiteX2" fmla="*/ 2399403 w 2414766"/>
              <a:gd name="connsiteY2" fmla="*/ 3192130 h 3192130"/>
              <a:gd name="connsiteX3" fmla="*/ 2235199 w 2414766"/>
              <a:gd name="connsiteY3" fmla="*/ 3192130 h 3192130"/>
              <a:gd name="connsiteX4" fmla="*/ 2414766 w 2414766"/>
              <a:gd name="connsiteY4" fmla="*/ 2482602 h 3192130"/>
              <a:gd name="connsiteX5" fmla="*/ 2414766 w 2414766"/>
              <a:gd name="connsiteY5" fmla="*/ 2715504 h 3192130"/>
              <a:gd name="connsiteX6" fmla="*/ 2078728 w 2414766"/>
              <a:gd name="connsiteY6" fmla="*/ 3192130 h 3192130"/>
              <a:gd name="connsiteX7" fmla="*/ 1914524 w 2414766"/>
              <a:gd name="connsiteY7" fmla="*/ 3192130 h 3192130"/>
              <a:gd name="connsiteX8" fmla="*/ 2414766 w 2414766"/>
              <a:gd name="connsiteY8" fmla="*/ 2027769 h 3192130"/>
              <a:gd name="connsiteX9" fmla="*/ 2414766 w 2414766"/>
              <a:gd name="connsiteY9" fmla="*/ 2260671 h 3192130"/>
              <a:gd name="connsiteX10" fmla="*/ 1758054 w 2414766"/>
              <a:gd name="connsiteY10" fmla="*/ 3192130 h 3192130"/>
              <a:gd name="connsiteX11" fmla="*/ 1593850 w 2414766"/>
              <a:gd name="connsiteY11" fmla="*/ 3192130 h 3192130"/>
              <a:gd name="connsiteX12" fmla="*/ 2414766 w 2414766"/>
              <a:gd name="connsiteY12" fmla="*/ 1572934 h 3192130"/>
              <a:gd name="connsiteX13" fmla="*/ 2414766 w 2414766"/>
              <a:gd name="connsiteY13" fmla="*/ 1805835 h 3192130"/>
              <a:gd name="connsiteX14" fmla="*/ 1437379 w 2414766"/>
              <a:gd name="connsiteY14" fmla="*/ 3192130 h 3192130"/>
              <a:gd name="connsiteX15" fmla="*/ 1273175 w 2414766"/>
              <a:gd name="connsiteY15" fmla="*/ 3192130 h 3192130"/>
              <a:gd name="connsiteX16" fmla="*/ 2414766 w 2414766"/>
              <a:gd name="connsiteY16" fmla="*/ 1118098 h 3192130"/>
              <a:gd name="connsiteX17" fmla="*/ 2414766 w 2414766"/>
              <a:gd name="connsiteY17" fmla="*/ 1351000 h 3192130"/>
              <a:gd name="connsiteX18" fmla="*/ 1116704 w 2414766"/>
              <a:gd name="connsiteY18" fmla="*/ 3192130 h 3192130"/>
              <a:gd name="connsiteX19" fmla="*/ 952500 w 2414766"/>
              <a:gd name="connsiteY19" fmla="*/ 3192130 h 3192130"/>
              <a:gd name="connsiteX20" fmla="*/ 2414766 w 2414766"/>
              <a:gd name="connsiteY20" fmla="*/ 663263 h 3192130"/>
              <a:gd name="connsiteX21" fmla="*/ 2414766 w 2414766"/>
              <a:gd name="connsiteY21" fmla="*/ 896164 h 3192130"/>
              <a:gd name="connsiteX22" fmla="*/ 796029 w 2414766"/>
              <a:gd name="connsiteY22" fmla="*/ 3192130 h 3192130"/>
              <a:gd name="connsiteX23" fmla="*/ 631825 w 2414766"/>
              <a:gd name="connsiteY23" fmla="*/ 3192130 h 3192130"/>
              <a:gd name="connsiteX24" fmla="*/ 2414766 w 2414766"/>
              <a:gd name="connsiteY24" fmla="*/ 208427 h 3192130"/>
              <a:gd name="connsiteX25" fmla="*/ 2414766 w 2414766"/>
              <a:gd name="connsiteY25" fmla="*/ 441329 h 3192130"/>
              <a:gd name="connsiteX26" fmla="*/ 475354 w 2414766"/>
              <a:gd name="connsiteY26" fmla="*/ 3192130 h 3192130"/>
              <a:gd name="connsiteX27" fmla="*/ 311150 w 2414766"/>
              <a:gd name="connsiteY27" fmla="*/ 3192130 h 3192130"/>
              <a:gd name="connsiteX28" fmla="*/ 2250564 w 2414766"/>
              <a:gd name="connsiteY28" fmla="*/ 0 h 3192130"/>
              <a:gd name="connsiteX29" fmla="*/ 2414766 w 2414766"/>
              <a:gd name="connsiteY29" fmla="*/ 0 h 3192130"/>
              <a:gd name="connsiteX30" fmla="*/ 2414766 w 2414766"/>
              <a:gd name="connsiteY30" fmla="*/ 4 h 3192130"/>
              <a:gd name="connsiteX31" fmla="*/ 164204 w 2414766"/>
              <a:gd name="connsiteY31" fmla="*/ 3192130 h 3192130"/>
              <a:gd name="connsiteX32" fmla="*/ 0 w 2414766"/>
              <a:gd name="connsiteY32" fmla="*/ 3192130 h 319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414766" h="3192130">
                <a:moveTo>
                  <a:pt x="2414766" y="2937438"/>
                </a:moveTo>
                <a:lnTo>
                  <a:pt x="2414766" y="3170340"/>
                </a:lnTo>
                <a:lnTo>
                  <a:pt x="2399403" y="3192130"/>
                </a:lnTo>
                <a:lnTo>
                  <a:pt x="2235199" y="3192130"/>
                </a:lnTo>
                <a:close/>
                <a:moveTo>
                  <a:pt x="2414766" y="2482602"/>
                </a:moveTo>
                <a:lnTo>
                  <a:pt x="2414766" y="2715504"/>
                </a:lnTo>
                <a:lnTo>
                  <a:pt x="2078728" y="3192130"/>
                </a:lnTo>
                <a:lnTo>
                  <a:pt x="1914524" y="3192130"/>
                </a:lnTo>
                <a:close/>
                <a:moveTo>
                  <a:pt x="2414766" y="2027769"/>
                </a:moveTo>
                <a:lnTo>
                  <a:pt x="2414766" y="2260671"/>
                </a:lnTo>
                <a:lnTo>
                  <a:pt x="1758054" y="3192130"/>
                </a:lnTo>
                <a:lnTo>
                  <a:pt x="1593850" y="3192130"/>
                </a:lnTo>
                <a:close/>
                <a:moveTo>
                  <a:pt x="2414766" y="1572934"/>
                </a:moveTo>
                <a:lnTo>
                  <a:pt x="2414766" y="1805835"/>
                </a:lnTo>
                <a:lnTo>
                  <a:pt x="1437379" y="3192130"/>
                </a:lnTo>
                <a:lnTo>
                  <a:pt x="1273175" y="3192130"/>
                </a:lnTo>
                <a:close/>
                <a:moveTo>
                  <a:pt x="2414766" y="1118098"/>
                </a:moveTo>
                <a:lnTo>
                  <a:pt x="2414766" y="1351000"/>
                </a:lnTo>
                <a:lnTo>
                  <a:pt x="1116704" y="3192130"/>
                </a:lnTo>
                <a:lnTo>
                  <a:pt x="952500" y="3192130"/>
                </a:lnTo>
                <a:close/>
                <a:moveTo>
                  <a:pt x="2414766" y="663263"/>
                </a:moveTo>
                <a:lnTo>
                  <a:pt x="2414766" y="896164"/>
                </a:lnTo>
                <a:lnTo>
                  <a:pt x="796029" y="3192130"/>
                </a:lnTo>
                <a:lnTo>
                  <a:pt x="631825" y="3192130"/>
                </a:lnTo>
                <a:close/>
                <a:moveTo>
                  <a:pt x="2414766" y="208427"/>
                </a:moveTo>
                <a:lnTo>
                  <a:pt x="2414766" y="441329"/>
                </a:lnTo>
                <a:lnTo>
                  <a:pt x="475354" y="3192130"/>
                </a:lnTo>
                <a:lnTo>
                  <a:pt x="311150" y="3192130"/>
                </a:lnTo>
                <a:close/>
                <a:moveTo>
                  <a:pt x="2250564" y="0"/>
                </a:moveTo>
                <a:lnTo>
                  <a:pt x="2414766" y="0"/>
                </a:lnTo>
                <a:lnTo>
                  <a:pt x="2414766" y="4"/>
                </a:lnTo>
                <a:lnTo>
                  <a:pt x="164204" y="3192130"/>
                </a:lnTo>
                <a:lnTo>
                  <a:pt x="0" y="319213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1104900" y="5373388"/>
            <a:ext cx="563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About circus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555BB30-64E1-4F6F-90A9-8DDB1E801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9658" y="4686317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ECD34D-0735-4EBF-A299-F1DFBF8C7DA0}"/>
              </a:ext>
            </a:extLst>
          </p:cNvPr>
          <p:cNvSpPr txBox="1"/>
          <p:nvPr/>
        </p:nvSpPr>
        <p:spPr>
          <a:xfrm flipH="1">
            <a:off x="5603414" y="4754945"/>
            <a:ext cx="5458286" cy="117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liberai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anegeli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lacinial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asinas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 rot="5400000">
            <a:off x="4826148" y="2761854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03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Freeform 1100"/>
          <p:cNvSpPr/>
          <p:nvPr/>
        </p:nvSpPr>
        <p:spPr>
          <a:xfrm>
            <a:off x="812859" y="3206424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L-Shape 1157"/>
          <p:cNvSpPr/>
          <p:nvPr/>
        </p:nvSpPr>
        <p:spPr>
          <a:xfrm rot="5400000">
            <a:off x="1292621" y="801786"/>
            <a:ext cx="1059986" cy="1155372"/>
          </a:xfrm>
          <a:prstGeom prst="corner">
            <a:avLst>
              <a:gd name="adj1" fmla="val 12000"/>
              <a:gd name="adj2" fmla="val 1022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4" name="Freeform 1153"/>
          <p:cNvSpPr/>
          <p:nvPr/>
        </p:nvSpPr>
        <p:spPr>
          <a:xfrm>
            <a:off x="4330490" y="2258827"/>
            <a:ext cx="2654510" cy="330377"/>
          </a:xfrm>
          <a:custGeom>
            <a:avLst/>
            <a:gdLst>
              <a:gd name="connsiteX0" fmla="*/ 234000 w 2326642"/>
              <a:gd name="connsiteY0" fmla="*/ 11 h 790586"/>
              <a:gd name="connsiteX1" fmla="*/ 300992 w 2326642"/>
              <a:gd name="connsiteY1" fmla="*/ 11 h 790586"/>
              <a:gd name="connsiteX2" fmla="*/ 66992 w 2326642"/>
              <a:gd name="connsiteY2" fmla="*/ 790586 h 790586"/>
              <a:gd name="connsiteX3" fmla="*/ 0 w 2326642"/>
              <a:gd name="connsiteY3" fmla="*/ 790586 h 790586"/>
              <a:gd name="connsiteX4" fmla="*/ 418150 w 2326642"/>
              <a:gd name="connsiteY4" fmla="*/ 10 h 790586"/>
              <a:gd name="connsiteX5" fmla="*/ 485142 w 2326642"/>
              <a:gd name="connsiteY5" fmla="*/ 10 h 790586"/>
              <a:gd name="connsiteX6" fmla="*/ 251142 w 2326642"/>
              <a:gd name="connsiteY6" fmla="*/ 790585 h 790586"/>
              <a:gd name="connsiteX7" fmla="*/ 184150 w 2326642"/>
              <a:gd name="connsiteY7" fmla="*/ 790585 h 790586"/>
              <a:gd name="connsiteX8" fmla="*/ 602300 w 2326642"/>
              <a:gd name="connsiteY8" fmla="*/ 9 h 790586"/>
              <a:gd name="connsiteX9" fmla="*/ 669292 w 2326642"/>
              <a:gd name="connsiteY9" fmla="*/ 9 h 790586"/>
              <a:gd name="connsiteX10" fmla="*/ 435292 w 2326642"/>
              <a:gd name="connsiteY10" fmla="*/ 790584 h 790586"/>
              <a:gd name="connsiteX11" fmla="*/ 368300 w 2326642"/>
              <a:gd name="connsiteY11" fmla="*/ 790584 h 790586"/>
              <a:gd name="connsiteX12" fmla="*/ 786450 w 2326642"/>
              <a:gd name="connsiteY12" fmla="*/ 8 h 790586"/>
              <a:gd name="connsiteX13" fmla="*/ 853442 w 2326642"/>
              <a:gd name="connsiteY13" fmla="*/ 8 h 790586"/>
              <a:gd name="connsiteX14" fmla="*/ 619442 w 2326642"/>
              <a:gd name="connsiteY14" fmla="*/ 790583 h 790586"/>
              <a:gd name="connsiteX15" fmla="*/ 552450 w 2326642"/>
              <a:gd name="connsiteY15" fmla="*/ 790583 h 790586"/>
              <a:gd name="connsiteX16" fmla="*/ 970600 w 2326642"/>
              <a:gd name="connsiteY16" fmla="*/ 7 h 790586"/>
              <a:gd name="connsiteX17" fmla="*/ 1037592 w 2326642"/>
              <a:gd name="connsiteY17" fmla="*/ 7 h 790586"/>
              <a:gd name="connsiteX18" fmla="*/ 803592 w 2326642"/>
              <a:gd name="connsiteY18" fmla="*/ 790582 h 790586"/>
              <a:gd name="connsiteX19" fmla="*/ 736600 w 2326642"/>
              <a:gd name="connsiteY19" fmla="*/ 790582 h 790586"/>
              <a:gd name="connsiteX20" fmla="*/ 1154750 w 2326642"/>
              <a:gd name="connsiteY20" fmla="*/ 6 h 790586"/>
              <a:gd name="connsiteX21" fmla="*/ 1221742 w 2326642"/>
              <a:gd name="connsiteY21" fmla="*/ 6 h 790586"/>
              <a:gd name="connsiteX22" fmla="*/ 987742 w 2326642"/>
              <a:gd name="connsiteY22" fmla="*/ 790581 h 790586"/>
              <a:gd name="connsiteX23" fmla="*/ 920750 w 2326642"/>
              <a:gd name="connsiteY23" fmla="*/ 790581 h 790586"/>
              <a:gd name="connsiteX24" fmla="*/ 1338900 w 2326642"/>
              <a:gd name="connsiteY24" fmla="*/ 5 h 790586"/>
              <a:gd name="connsiteX25" fmla="*/ 1405892 w 2326642"/>
              <a:gd name="connsiteY25" fmla="*/ 5 h 790586"/>
              <a:gd name="connsiteX26" fmla="*/ 1171892 w 2326642"/>
              <a:gd name="connsiteY26" fmla="*/ 790580 h 790586"/>
              <a:gd name="connsiteX27" fmla="*/ 1104900 w 2326642"/>
              <a:gd name="connsiteY27" fmla="*/ 790580 h 790586"/>
              <a:gd name="connsiteX28" fmla="*/ 1523050 w 2326642"/>
              <a:gd name="connsiteY28" fmla="*/ 4 h 790586"/>
              <a:gd name="connsiteX29" fmla="*/ 1590042 w 2326642"/>
              <a:gd name="connsiteY29" fmla="*/ 4 h 790586"/>
              <a:gd name="connsiteX30" fmla="*/ 1356042 w 2326642"/>
              <a:gd name="connsiteY30" fmla="*/ 790579 h 790586"/>
              <a:gd name="connsiteX31" fmla="*/ 1289050 w 2326642"/>
              <a:gd name="connsiteY31" fmla="*/ 790579 h 790586"/>
              <a:gd name="connsiteX32" fmla="*/ 1707200 w 2326642"/>
              <a:gd name="connsiteY32" fmla="*/ 3 h 790586"/>
              <a:gd name="connsiteX33" fmla="*/ 1774192 w 2326642"/>
              <a:gd name="connsiteY33" fmla="*/ 3 h 790586"/>
              <a:gd name="connsiteX34" fmla="*/ 1540192 w 2326642"/>
              <a:gd name="connsiteY34" fmla="*/ 790578 h 790586"/>
              <a:gd name="connsiteX35" fmla="*/ 1473200 w 2326642"/>
              <a:gd name="connsiteY35" fmla="*/ 790578 h 790586"/>
              <a:gd name="connsiteX36" fmla="*/ 1891350 w 2326642"/>
              <a:gd name="connsiteY36" fmla="*/ 2 h 790586"/>
              <a:gd name="connsiteX37" fmla="*/ 1958342 w 2326642"/>
              <a:gd name="connsiteY37" fmla="*/ 2 h 790586"/>
              <a:gd name="connsiteX38" fmla="*/ 1724342 w 2326642"/>
              <a:gd name="connsiteY38" fmla="*/ 790577 h 790586"/>
              <a:gd name="connsiteX39" fmla="*/ 1657350 w 2326642"/>
              <a:gd name="connsiteY39" fmla="*/ 790577 h 790586"/>
              <a:gd name="connsiteX40" fmla="*/ 2075500 w 2326642"/>
              <a:gd name="connsiteY40" fmla="*/ 1 h 790586"/>
              <a:gd name="connsiteX41" fmla="*/ 2142492 w 2326642"/>
              <a:gd name="connsiteY41" fmla="*/ 1 h 790586"/>
              <a:gd name="connsiteX42" fmla="*/ 1908492 w 2326642"/>
              <a:gd name="connsiteY42" fmla="*/ 790576 h 790586"/>
              <a:gd name="connsiteX43" fmla="*/ 1841500 w 2326642"/>
              <a:gd name="connsiteY43" fmla="*/ 790576 h 790586"/>
              <a:gd name="connsiteX44" fmla="*/ 2259650 w 2326642"/>
              <a:gd name="connsiteY44" fmla="*/ 0 h 790586"/>
              <a:gd name="connsiteX45" fmla="*/ 2326642 w 2326642"/>
              <a:gd name="connsiteY45" fmla="*/ 0 h 790586"/>
              <a:gd name="connsiteX46" fmla="*/ 2092642 w 2326642"/>
              <a:gd name="connsiteY46" fmla="*/ 790575 h 790586"/>
              <a:gd name="connsiteX47" fmla="*/ 2025650 w 2326642"/>
              <a:gd name="connsiteY47" fmla="*/ 790575 h 7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326642" h="790586">
                <a:moveTo>
                  <a:pt x="234000" y="11"/>
                </a:moveTo>
                <a:lnTo>
                  <a:pt x="300992" y="11"/>
                </a:lnTo>
                <a:lnTo>
                  <a:pt x="66992" y="790586"/>
                </a:lnTo>
                <a:lnTo>
                  <a:pt x="0" y="790586"/>
                </a:lnTo>
                <a:close/>
                <a:moveTo>
                  <a:pt x="418150" y="10"/>
                </a:moveTo>
                <a:lnTo>
                  <a:pt x="485142" y="10"/>
                </a:lnTo>
                <a:lnTo>
                  <a:pt x="251142" y="790585"/>
                </a:lnTo>
                <a:lnTo>
                  <a:pt x="184150" y="790585"/>
                </a:lnTo>
                <a:close/>
                <a:moveTo>
                  <a:pt x="602300" y="9"/>
                </a:moveTo>
                <a:lnTo>
                  <a:pt x="669292" y="9"/>
                </a:lnTo>
                <a:lnTo>
                  <a:pt x="435292" y="790584"/>
                </a:lnTo>
                <a:lnTo>
                  <a:pt x="368300" y="790584"/>
                </a:lnTo>
                <a:close/>
                <a:moveTo>
                  <a:pt x="786450" y="8"/>
                </a:moveTo>
                <a:lnTo>
                  <a:pt x="853442" y="8"/>
                </a:lnTo>
                <a:lnTo>
                  <a:pt x="619442" y="790583"/>
                </a:lnTo>
                <a:lnTo>
                  <a:pt x="552450" y="790583"/>
                </a:lnTo>
                <a:close/>
                <a:moveTo>
                  <a:pt x="970600" y="7"/>
                </a:moveTo>
                <a:lnTo>
                  <a:pt x="1037592" y="7"/>
                </a:lnTo>
                <a:lnTo>
                  <a:pt x="803592" y="790582"/>
                </a:lnTo>
                <a:lnTo>
                  <a:pt x="736600" y="790582"/>
                </a:lnTo>
                <a:close/>
                <a:moveTo>
                  <a:pt x="1154750" y="6"/>
                </a:moveTo>
                <a:lnTo>
                  <a:pt x="1221742" y="6"/>
                </a:lnTo>
                <a:lnTo>
                  <a:pt x="987742" y="790581"/>
                </a:lnTo>
                <a:lnTo>
                  <a:pt x="920750" y="790581"/>
                </a:lnTo>
                <a:close/>
                <a:moveTo>
                  <a:pt x="1338900" y="5"/>
                </a:moveTo>
                <a:lnTo>
                  <a:pt x="1405892" y="5"/>
                </a:lnTo>
                <a:lnTo>
                  <a:pt x="1171892" y="790580"/>
                </a:lnTo>
                <a:lnTo>
                  <a:pt x="1104900" y="790580"/>
                </a:lnTo>
                <a:close/>
                <a:moveTo>
                  <a:pt x="1523050" y="4"/>
                </a:moveTo>
                <a:lnTo>
                  <a:pt x="1590042" y="4"/>
                </a:lnTo>
                <a:lnTo>
                  <a:pt x="1356042" y="790579"/>
                </a:lnTo>
                <a:lnTo>
                  <a:pt x="1289050" y="790579"/>
                </a:lnTo>
                <a:close/>
                <a:moveTo>
                  <a:pt x="1707200" y="3"/>
                </a:moveTo>
                <a:lnTo>
                  <a:pt x="1774192" y="3"/>
                </a:lnTo>
                <a:lnTo>
                  <a:pt x="1540192" y="790578"/>
                </a:lnTo>
                <a:lnTo>
                  <a:pt x="1473200" y="790578"/>
                </a:lnTo>
                <a:close/>
                <a:moveTo>
                  <a:pt x="1891350" y="2"/>
                </a:moveTo>
                <a:lnTo>
                  <a:pt x="1958342" y="2"/>
                </a:lnTo>
                <a:lnTo>
                  <a:pt x="1724342" y="790577"/>
                </a:lnTo>
                <a:lnTo>
                  <a:pt x="1657350" y="790577"/>
                </a:lnTo>
                <a:close/>
                <a:moveTo>
                  <a:pt x="2075500" y="1"/>
                </a:moveTo>
                <a:lnTo>
                  <a:pt x="2142492" y="1"/>
                </a:lnTo>
                <a:lnTo>
                  <a:pt x="1908492" y="790576"/>
                </a:lnTo>
                <a:lnTo>
                  <a:pt x="1841500" y="790576"/>
                </a:lnTo>
                <a:close/>
                <a:moveTo>
                  <a:pt x="2259650" y="0"/>
                </a:moveTo>
                <a:lnTo>
                  <a:pt x="2326642" y="0"/>
                </a:lnTo>
                <a:lnTo>
                  <a:pt x="2092642" y="790575"/>
                </a:lnTo>
                <a:lnTo>
                  <a:pt x="2025650" y="7905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flipH="1">
            <a:off x="6307315" y="3028063"/>
            <a:ext cx="426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Our history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BDF2A-5816-49CE-B6D4-A707779AF698}"/>
              </a:ext>
            </a:extLst>
          </p:cNvPr>
          <p:cNvSpPr txBox="1"/>
          <p:nvPr/>
        </p:nvSpPr>
        <p:spPr>
          <a:xfrm flipH="1">
            <a:off x="6340014" y="3916857"/>
            <a:ext cx="3413586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liberai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anegeli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lacinial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asinas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AB2A77D-B4F4-42B7-BA8E-2158136E0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2058" y="1238379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E42C4F3-A232-444C-A58B-A9756C3710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3" r="220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028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/>
          <p:cNvSpPr/>
          <p:nvPr/>
        </p:nvSpPr>
        <p:spPr>
          <a:xfrm rot="16200000">
            <a:off x="-1501428" y="5130564"/>
            <a:ext cx="3228864" cy="226008"/>
          </a:xfrm>
          <a:custGeom>
            <a:avLst/>
            <a:gdLst>
              <a:gd name="connsiteX0" fmla="*/ 216611 w 3228864"/>
              <a:gd name="connsiteY0" fmla="*/ 0 h 226008"/>
              <a:gd name="connsiteX1" fmla="*/ 33973 w 3228864"/>
              <a:gd name="connsiteY1" fmla="*/ 226008 h 226008"/>
              <a:gd name="connsiteX2" fmla="*/ 0 w 3228864"/>
              <a:gd name="connsiteY2" fmla="*/ 226008 h 226008"/>
              <a:gd name="connsiteX3" fmla="*/ 0 w 3228864"/>
              <a:gd name="connsiteY3" fmla="*/ 132444 h 226008"/>
              <a:gd name="connsiteX4" fmla="*/ 107028 w 3228864"/>
              <a:gd name="connsiteY4" fmla="*/ 0 h 226008"/>
              <a:gd name="connsiteX5" fmla="*/ 517836 w 3228864"/>
              <a:gd name="connsiteY5" fmla="*/ 0 h 226008"/>
              <a:gd name="connsiteX6" fmla="*/ 335199 w 3228864"/>
              <a:gd name="connsiteY6" fmla="*/ 226008 h 226008"/>
              <a:gd name="connsiteX7" fmla="*/ 225616 w 3228864"/>
              <a:gd name="connsiteY7" fmla="*/ 226008 h 226008"/>
              <a:gd name="connsiteX8" fmla="*/ 408253 w 3228864"/>
              <a:gd name="connsiteY8" fmla="*/ 0 h 226008"/>
              <a:gd name="connsiteX9" fmla="*/ 819062 w 3228864"/>
              <a:gd name="connsiteY9" fmla="*/ 0 h 226008"/>
              <a:gd name="connsiteX10" fmla="*/ 636425 w 3228864"/>
              <a:gd name="connsiteY10" fmla="*/ 226007 h 226008"/>
              <a:gd name="connsiteX11" fmla="*/ 526842 w 3228864"/>
              <a:gd name="connsiteY11" fmla="*/ 226007 h 226008"/>
              <a:gd name="connsiteX12" fmla="*/ 709479 w 3228864"/>
              <a:gd name="connsiteY12" fmla="*/ 0 h 226008"/>
              <a:gd name="connsiteX13" fmla="*/ 1120287 w 3228864"/>
              <a:gd name="connsiteY13" fmla="*/ 0 h 226008"/>
              <a:gd name="connsiteX14" fmla="*/ 937651 w 3228864"/>
              <a:gd name="connsiteY14" fmla="*/ 226007 h 226008"/>
              <a:gd name="connsiteX15" fmla="*/ 828068 w 3228864"/>
              <a:gd name="connsiteY15" fmla="*/ 226007 h 226008"/>
              <a:gd name="connsiteX16" fmla="*/ 1010704 w 3228864"/>
              <a:gd name="connsiteY16" fmla="*/ 0 h 226008"/>
              <a:gd name="connsiteX17" fmla="*/ 1421513 w 3228864"/>
              <a:gd name="connsiteY17" fmla="*/ 1 h 226008"/>
              <a:gd name="connsiteX18" fmla="*/ 1238877 w 3228864"/>
              <a:gd name="connsiteY18" fmla="*/ 226006 h 226008"/>
              <a:gd name="connsiteX19" fmla="*/ 1129294 w 3228864"/>
              <a:gd name="connsiteY19" fmla="*/ 226006 h 226008"/>
              <a:gd name="connsiteX20" fmla="*/ 1311930 w 3228864"/>
              <a:gd name="connsiteY20" fmla="*/ 0 h 226008"/>
              <a:gd name="connsiteX21" fmla="*/ 1722738 w 3228864"/>
              <a:gd name="connsiteY21" fmla="*/ 1 h 226008"/>
              <a:gd name="connsiteX22" fmla="*/ 1540102 w 3228864"/>
              <a:gd name="connsiteY22" fmla="*/ 226005 h 226008"/>
              <a:gd name="connsiteX23" fmla="*/ 1430519 w 3228864"/>
              <a:gd name="connsiteY23" fmla="*/ 226005 h 226008"/>
              <a:gd name="connsiteX24" fmla="*/ 1613155 w 3228864"/>
              <a:gd name="connsiteY24" fmla="*/ 1 h 226008"/>
              <a:gd name="connsiteX25" fmla="*/ 2023963 w 3228864"/>
              <a:gd name="connsiteY25" fmla="*/ 1 h 226008"/>
              <a:gd name="connsiteX26" fmla="*/ 1841328 w 3228864"/>
              <a:gd name="connsiteY26" fmla="*/ 226005 h 226008"/>
              <a:gd name="connsiteX27" fmla="*/ 1731745 w 3228864"/>
              <a:gd name="connsiteY27" fmla="*/ 226005 h 226008"/>
              <a:gd name="connsiteX28" fmla="*/ 1914380 w 3228864"/>
              <a:gd name="connsiteY28" fmla="*/ 1 h 226008"/>
              <a:gd name="connsiteX29" fmla="*/ 2325188 w 3228864"/>
              <a:gd name="connsiteY29" fmla="*/ 1 h 226008"/>
              <a:gd name="connsiteX30" fmla="*/ 2142554 w 3228864"/>
              <a:gd name="connsiteY30" fmla="*/ 226004 h 226008"/>
              <a:gd name="connsiteX31" fmla="*/ 2032971 w 3228864"/>
              <a:gd name="connsiteY31" fmla="*/ 226004 h 226008"/>
              <a:gd name="connsiteX32" fmla="*/ 2215605 w 3228864"/>
              <a:gd name="connsiteY32" fmla="*/ 1 h 226008"/>
              <a:gd name="connsiteX33" fmla="*/ 2626414 w 3228864"/>
              <a:gd name="connsiteY33" fmla="*/ 1 h 226008"/>
              <a:gd name="connsiteX34" fmla="*/ 2443780 w 3228864"/>
              <a:gd name="connsiteY34" fmla="*/ 226004 h 226008"/>
              <a:gd name="connsiteX35" fmla="*/ 2334197 w 3228864"/>
              <a:gd name="connsiteY35" fmla="*/ 226004 h 226008"/>
              <a:gd name="connsiteX36" fmla="*/ 2516831 w 3228864"/>
              <a:gd name="connsiteY36" fmla="*/ 1 h 226008"/>
              <a:gd name="connsiteX37" fmla="*/ 2927639 w 3228864"/>
              <a:gd name="connsiteY37" fmla="*/ 1 h 226008"/>
              <a:gd name="connsiteX38" fmla="*/ 2745006 w 3228864"/>
              <a:gd name="connsiteY38" fmla="*/ 226003 h 226008"/>
              <a:gd name="connsiteX39" fmla="*/ 2635423 w 3228864"/>
              <a:gd name="connsiteY39" fmla="*/ 226003 h 226008"/>
              <a:gd name="connsiteX40" fmla="*/ 2818056 w 3228864"/>
              <a:gd name="connsiteY40" fmla="*/ 1 h 226008"/>
              <a:gd name="connsiteX41" fmla="*/ 3228864 w 3228864"/>
              <a:gd name="connsiteY41" fmla="*/ 1 h 226008"/>
              <a:gd name="connsiteX42" fmla="*/ 3046231 w 3228864"/>
              <a:gd name="connsiteY42" fmla="*/ 226002 h 226008"/>
              <a:gd name="connsiteX43" fmla="*/ 2936648 w 3228864"/>
              <a:gd name="connsiteY43" fmla="*/ 226002 h 226008"/>
              <a:gd name="connsiteX44" fmla="*/ 3119282 w 3228864"/>
              <a:gd name="connsiteY44" fmla="*/ 1 h 22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228864" h="226008">
                <a:moveTo>
                  <a:pt x="216611" y="0"/>
                </a:moveTo>
                <a:lnTo>
                  <a:pt x="33973" y="226008"/>
                </a:lnTo>
                <a:lnTo>
                  <a:pt x="0" y="226008"/>
                </a:lnTo>
                <a:lnTo>
                  <a:pt x="0" y="132444"/>
                </a:lnTo>
                <a:lnTo>
                  <a:pt x="107028" y="0"/>
                </a:lnTo>
                <a:close/>
                <a:moveTo>
                  <a:pt x="517836" y="0"/>
                </a:moveTo>
                <a:lnTo>
                  <a:pt x="335199" y="226008"/>
                </a:lnTo>
                <a:lnTo>
                  <a:pt x="225616" y="226008"/>
                </a:lnTo>
                <a:lnTo>
                  <a:pt x="408253" y="0"/>
                </a:lnTo>
                <a:close/>
                <a:moveTo>
                  <a:pt x="819062" y="0"/>
                </a:moveTo>
                <a:lnTo>
                  <a:pt x="636425" y="226007"/>
                </a:lnTo>
                <a:lnTo>
                  <a:pt x="526842" y="226007"/>
                </a:lnTo>
                <a:lnTo>
                  <a:pt x="709479" y="0"/>
                </a:lnTo>
                <a:close/>
                <a:moveTo>
                  <a:pt x="1120287" y="0"/>
                </a:moveTo>
                <a:lnTo>
                  <a:pt x="937651" y="226007"/>
                </a:lnTo>
                <a:lnTo>
                  <a:pt x="828068" y="226007"/>
                </a:lnTo>
                <a:lnTo>
                  <a:pt x="1010704" y="0"/>
                </a:lnTo>
                <a:close/>
                <a:moveTo>
                  <a:pt x="1421513" y="1"/>
                </a:moveTo>
                <a:lnTo>
                  <a:pt x="1238877" y="226006"/>
                </a:lnTo>
                <a:lnTo>
                  <a:pt x="1129294" y="226006"/>
                </a:lnTo>
                <a:lnTo>
                  <a:pt x="1311930" y="0"/>
                </a:lnTo>
                <a:close/>
                <a:moveTo>
                  <a:pt x="1722738" y="1"/>
                </a:moveTo>
                <a:lnTo>
                  <a:pt x="1540102" y="226005"/>
                </a:lnTo>
                <a:lnTo>
                  <a:pt x="1430519" y="226005"/>
                </a:lnTo>
                <a:lnTo>
                  <a:pt x="1613155" y="1"/>
                </a:lnTo>
                <a:close/>
                <a:moveTo>
                  <a:pt x="2023963" y="1"/>
                </a:moveTo>
                <a:lnTo>
                  <a:pt x="1841328" y="226005"/>
                </a:lnTo>
                <a:lnTo>
                  <a:pt x="1731745" y="226005"/>
                </a:lnTo>
                <a:lnTo>
                  <a:pt x="1914380" y="1"/>
                </a:lnTo>
                <a:close/>
                <a:moveTo>
                  <a:pt x="2325188" y="1"/>
                </a:moveTo>
                <a:lnTo>
                  <a:pt x="2142554" y="226004"/>
                </a:lnTo>
                <a:lnTo>
                  <a:pt x="2032971" y="226004"/>
                </a:lnTo>
                <a:lnTo>
                  <a:pt x="2215605" y="1"/>
                </a:lnTo>
                <a:close/>
                <a:moveTo>
                  <a:pt x="2626414" y="1"/>
                </a:moveTo>
                <a:lnTo>
                  <a:pt x="2443780" y="226004"/>
                </a:lnTo>
                <a:lnTo>
                  <a:pt x="2334197" y="226004"/>
                </a:lnTo>
                <a:lnTo>
                  <a:pt x="2516831" y="1"/>
                </a:lnTo>
                <a:close/>
                <a:moveTo>
                  <a:pt x="2927639" y="1"/>
                </a:moveTo>
                <a:lnTo>
                  <a:pt x="2745006" y="226003"/>
                </a:lnTo>
                <a:lnTo>
                  <a:pt x="2635423" y="226003"/>
                </a:lnTo>
                <a:lnTo>
                  <a:pt x="2818056" y="1"/>
                </a:lnTo>
                <a:close/>
                <a:moveTo>
                  <a:pt x="3228864" y="1"/>
                </a:moveTo>
                <a:lnTo>
                  <a:pt x="3046231" y="226002"/>
                </a:lnTo>
                <a:lnTo>
                  <a:pt x="2936648" y="226002"/>
                </a:lnTo>
                <a:lnTo>
                  <a:pt x="31192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rot="5400000">
            <a:off x="5519999" y="-109797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F972EA1-23EB-486D-9B76-A737276907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3" b="16643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EBF8F6-F1F0-44DD-8F09-4F06369EC020}"/>
              </a:ext>
            </a:extLst>
          </p:cNvPr>
          <p:cNvSpPr txBox="1"/>
          <p:nvPr/>
        </p:nvSpPr>
        <p:spPr>
          <a:xfrm flipH="1">
            <a:off x="980614" y="2494387"/>
            <a:ext cx="3082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Heading goes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9BE0D3-34C3-4E12-9233-CBD84C7DEEC0}"/>
              </a:ext>
            </a:extLst>
          </p:cNvPr>
          <p:cNvSpPr txBox="1"/>
          <p:nvPr/>
        </p:nvSpPr>
        <p:spPr>
          <a:xfrm flipH="1">
            <a:off x="980614" y="3859595"/>
            <a:ext cx="3413586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liberai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anegeli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lacinial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asinas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A620D8-4A7D-49DC-8593-B744FB07C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258" y="1181117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776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B7C1DE1-5CE0-40CE-8064-2769001B3841}"/>
              </a:ext>
            </a:extLst>
          </p:cNvPr>
          <p:cNvSpPr/>
          <p:nvPr/>
        </p:nvSpPr>
        <p:spPr>
          <a:xfrm rot="10800000">
            <a:off x="10393961" y="1461957"/>
            <a:ext cx="914400" cy="914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C4E291E3-3D8D-4A60-9534-3542438D3DA9}"/>
              </a:ext>
            </a:extLst>
          </p:cNvPr>
          <p:cNvSpPr/>
          <p:nvPr/>
        </p:nvSpPr>
        <p:spPr>
          <a:xfrm rot="5400000">
            <a:off x="6121880" y="-1391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49764D70-4AD7-4956-8BCA-B2B7FA6FF1B5}"/>
              </a:ext>
            </a:extLst>
          </p:cNvPr>
          <p:cNvSpPr/>
          <p:nvPr/>
        </p:nvSpPr>
        <p:spPr>
          <a:xfrm rot="5400000">
            <a:off x="9547748" y="4333745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58F3D16-3304-4084-A1A2-F8D50078F2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 b="6801"/>
          <a:stretch>
            <a:fillRect/>
          </a:stretch>
        </p:blipFill>
        <p:spPr/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FA3FB67-266C-4C27-ACBB-A66B9D3B0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258" y="1181117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AE6560-DA84-4398-BF76-9B78D9671AE8}"/>
              </a:ext>
            </a:extLst>
          </p:cNvPr>
          <p:cNvSpPr txBox="1"/>
          <p:nvPr/>
        </p:nvSpPr>
        <p:spPr>
          <a:xfrm flipH="1">
            <a:off x="980614" y="2361037"/>
            <a:ext cx="3082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Heading goes 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77ED45-3B47-417E-AA1C-1A1B6A56333E}"/>
              </a:ext>
            </a:extLst>
          </p:cNvPr>
          <p:cNvSpPr txBox="1"/>
          <p:nvPr/>
        </p:nvSpPr>
        <p:spPr>
          <a:xfrm flipH="1">
            <a:off x="980614" y="3783395"/>
            <a:ext cx="3413586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liberai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anegeli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lacinial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asinas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43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05F780E-2C93-4B8C-ADD3-AB9EE82B81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4" r="18854"/>
          <a:stretch>
            <a:fillRect/>
          </a:stretch>
        </p:blipFill>
        <p:spPr/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1EF8B854-C8C1-4AAC-B104-EA29E8BB8D1A}"/>
              </a:ext>
            </a:extLst>
          </p:cNvPr>
          <p:cNvSpPr/>
          <p:nvPr/>
        </p:nvSpPr>
        <p:spPr>
          <a:xfrm rot="5400000">
            <a:off x="5452326" y="-205049"/>
            <a:ext cx="555896" cy="2528094"/>
          </a:xfrm>
          <a:custGeom>
            <a:avLst/>
            <a:gdLst>
              <a:gd name="connsiteX0" fmla="*/ 498341 w 555896"/>
              <a:gd name="connsiteY0" fmla="*/ 2413000 h 2528094"/>
              <a:gd name="connsiteX1" fmla="*/ 555888 w 555896"/>
              <a:gd name="connsiteY1" fmla="*/ 2470547 h 2528094"/>
              <a:gd name="connsiteX2" fmla="*/ 498341 w 555896"/>
              <a:gd name="connsiteY2" fmla="*/ 2528094 h 2528094"/>
              <a:gd name="connsiteX3" fmla="*/ 440794 w 555896"/>
              <a:gd name="connsiteY3" fmla="*/ 2470547 h 2528094"/>
              <a:gd name="connsiteX4" fmla="*/ 498341 w 555896"/>
              <a:gd name="connsiteY4" fmla="*/ 2413000 h 2528094"/>
              <a:gd name="connsiteX5" fmla="*/ 277944 w 555896"/>
              <a:gd name="connsiteY5" fmla="*/ 2413000 h 2528094"/>
              <a:gd name="connsiteX6" fmla="*/ 335491 w 555896"/>
              <a:gd name="connsiteY6" fmla="*/ 2470547 h 2528094"/>
              <a:gd name="connsiteX7" fmla="*/ 277944 w 555896"/>
              <a:gd name="connsiteY7" fmla="*/ 2528094 h 2528094"/>
              <a:gd name="connsiteX8" fmla="*/ 220397 w 555896"/>
              <a:gd name="connsiteY8" fmla="*/ 2470547 h 2528094"/>
              <a:gd name="connsiteX9" fmla="*/ 277944 w 555896"/>
              <a:gd name="connsiteY9" fmla="*/ 2413000 h 2528094"/>
              <a:gd name="connsiteX10" fmla="*/ 57547 w 555896"/>
              <a:gd name="connsiteY10" fmla="*/ 2413000 h 2528094"/>
              <a:gd name="connsiteX11" fmla="*/ 115094 w 555896"/>
              <a:gd name="connsiteY11" fmla="*/ 2470547 h 2528094"/>
              <a:gd name="connsiteX12" fmla="*/ 57547 w 555896"/>
              <a:gd name="connsiteY12" fmla="*/ 2528094 h 2528094"/>
              <a:gd name="connsiteX13" fmla="*/ 0 w 555896"/>
              <a:gd name="connsiteY13" fmla="*/ 2470547 h 2528094"/>
              <a:gd name="connsiteX14" fmla="*/ 57547 w 555896"/>
              <a:gd name="connsiteY14" fmla="*/ 2413000 h 2528094"/>
              <a:gd name="connsiteX15" fmla="*/ 498342 w 555896"/>
              <a:gd name="connsiteY15" fmla="*/ 2111375 h 2528094"/>
              <a:gd name="connsiteX16" fmla="*/ 555889 w 555896"/>
              <a:gd name="connsiteY16" fmla="*/ 2168922 h 2528094"/>
              <a:gd name="connsiteX17" fmla="*/ 498342 w 555896"/>
              <a:gd name="connsiteY17" fmla="*/ 2226469 h 2528094"/>
              <a:gd name="connsiteX18" fmla="*/ 440795 w 555896"/>
              <a:gd name="connsiteY18" fmla="*/ 2168922 h 2528094"/>
              <a:gd name="connsiteX19" fmla="*/ 498342 w 555896"/>
              <a:gd name="connsiteY19" fmla="*/ 2111375 h 2528094"/>
              <a:gd name="connsiteX20" fmla="*/ 277945 w 555896"/>
              <a:gd name="connsiteY20" fmla="*/ 2111375 h 2528094"/>
              <a:gd name="connsiteX21" fmla="*/ 335492 w 555896"/>
              <a:gd name="connsiteY21" fmla="*/ 2168922 h 2528094"/>
              <a:gd name="connsiteX22" fmla="*/ 277945 w 555896"/>
              <a:gd name="connsiteY22" fmla="*/ 2226469 h 2528094"/>
              <a:gd name="connsiteX23" fmla="*/ 220398 w 555896"/>
              <a:gd name="connsiteY23" fmla="*/ 2168922 h 2528094"/>
              <a:gd name="connsiteX24" fmla="*/ 277945 w 555896"/>
              <a:gd name="connsiteY24" fmla="*/ 2111375 h 2528094"/>
              <a:gd name="connsiteX25" fmla="*/ 57548 w 555896"/>
              <a:gd name="connsiteY25" fmla="*/ 2111375 h 2528094"/>
              <a:gd name="connsiteX26" fmla="*/ 115095 w 555896"/>
              <a:gd name="connsiteY26" fmla="*/ 2168922 h 2528094"/>
              <a:gd name="connsiteX27" fmla="*/ 57548 w 555896"/>
              <a:gd name="connsiteY27" fmla="*/ 2226469 h 2528094"/>
              <a:gd name="connsiteX28" fmla="*/ 1 w 555896"/>
              <a:gd name="connsiteY28" fmla="*/ 2168922 h 2528094"/>
              <a:gd name="connsiteX29" fmla="*/ 57548 w 555896"/>
              <a:gd name="connsiteY29" fmla="*/ 2111375 h 2528094"/>
              <a:gd name="connsiteX30" fmla="*/ 498343 w 555896"/>
              <a:gd name="connsiteY30" fmla="*/ 1809750 h 2528094"/>
              <a:gd name="connsiteX31" fmla="*/ 555890 w 555896"/>
              <a:gd name="connsiteY31" fmla="*/ 1867297 h 2528094"/>
              <a:gd name="connsiteX32" fmla="*/ 498343 w 555896"/>
              <a:gd name="connsiteY32" fmla="*/ 1924844 h 2528094"/>
              <a:gd name="connsiteX33" fmla="*/ 440796 w 555896"/>
              <a:gd name="connsiteY33" fmla="*/ 1867297 h 2528094"/>
              <a:gd name="connsiteX34" fmla="*/ 498343 w 555896"/>
              <a:gd name="connsiteY34" fmla="*/ 1809750 h 2528094"/>
              <a:gd name="connsiteX35" fmla="*/ 277946 w 555896"/>
              <a:gd name="connsiteY35" fmla="*/ 1809750 h 2528094"/>
              <a:gd name="connsiteX36" fmla="*/ 335493 w 555896"/>
              <a:gd name="connsiteY36" fmla="*/ 1867297 h 2528094"/>
              <a:gd name="connsiteX37" fmla="*/ 277946 w 555896"/>
              <a:gd name="connsiteY37" fmla="*/ 1924844 h 2528094"/>
              <a:gd name="connsiteX38" fmla="*/ 220399 w 555896"/>
              <a:gd name="connsiteY38" fmla="*/ 1867297 h 2528094"/>
              <a:gd name="connsiteX39" fmla="*/ 277946 w 555896"/>
              <a:gd name="connsiteY39" fmla="*/ 1809750 h 2528094"/>
              <a:gd name="connsiteX40" fmla="*/ 57549 w 555896"/>
              <a:gd name="connsiteY40" fmla="*/ 1809750 h 2528094"/>
              <a:gd name="connsiteX41" fmla="*/ 115096 w 555896"/>
              <a:gd name="connsiteY41" fmla="*/ 1867297 h 2528094"/>
              <a:gd name="connsiteX42" fmla="*/ 57549 w 555896"/>
              <a:gd name="connsiteY42" fmla="*/ 1924844 h 2528094"/>
              <a:gd name="connsiteX43" fmla="*/ 2 w 555896"/>
              <a:gd name="connsiteY43" fmla="*/ 1867297 h 2528094"/>
              <a:gd name="connsiteX44" fmla="*/ 57549 w 555896"/>
              <a:gd name="connsiteY44" fmla="*/ 1809750 h 2528094"/>
              <a:gd name="connsiteX45" fmla="*/ 498344 w 555896"/>
              <a:gd name="connsiteY45" fmla="*/ 1508125 h 2528094"/>
              <a:gd name="connsiteX46" fmla="*/ 555891 w 555896"/>
              <a:gd name="connsiteY46" fmla="*/ 1565672 h 2528094"/>
              <a:gd name="connsiteX47" fmla="*/ 498344 w 555896"/>
              <a:gd name="connsiteY47" fmla="*/ 1623219 h 2528094"/>
              <a:gd name="connsiteX48" fmla="*/ 440797 w 555896"/>
              <a:gd name="connsiteY48" fmla="*/ 1565672 h 2528094"/>
              <a:gd name="connsiteX49" fmla="*/ 498344 w 555896"/>
              <a:gd name="connsiteY49" fmla="*/ 1508125 h 2528094"/>
              <a:gd name="connsiteX50" fmla="*/ 277947 w 555896"/>
              <a:gd name="connsiteY50" fmla="*/ 1508125 h 2528094"/>
              <a:gd name="connsiteX51" fmla="*/ 335494 w 555896"/>
              <a:gd name="connsiteY51" fmla="*/ 1565672 h 2528094"/>
              <a:gd name="connsiteX52" fmla="*/ 277947 w 555896"/>
              <a:gd name="connsiteY52" fmla="*/ 1623219 h 2528094"/>
              <a:gd name="connsiteX53" fmla="*/ 220400 w 555896"/>
              <a:gd name="connsiteY53" fmla="*/ 1565672 h 2528094"/>
              <a:gd name="connsiteX54" fmla="*/ 277947 w 555896"/>
              <a:gd name="connsiteY54" fmla="*/ 1508125 h 2528094"/>
              <a:gd name="connsiteX55" fmla="*/ 57550 w 555896"/>
              <a:gd name="connsiteY55" fmla="*/ 1508125 h 2528094"/>
              <a:gd name="connsiteX56" fmla="*/ 115097 w 555896"/>
              <a:gd name="connsiteY56" fmla="*/ 1565672 h 2528094"/>
              <a:gd name="connsiteX57" fmla="*/ 57550 w 555896"/>
              <a:gd name="connsiteY57" fmla="*/ 1623219 h 2528094"/>
              <a:gd name="connsiteX58" fmla="*/ 3 w 555896"/>
              <a:gd name="connsiteY58" fmla="*/ 1565672 h 2528094"/>
              <a:gd name="connsiteX59" fmla="*/ 57550 w 555896"/>
              <a:gd name="connsiteY59" fmla="*/ 1508125 h 2528094"/>
              <a:gd name="connsiteX60" fmla="*/ 498345 w 555896"/>
              <a:gd name="connsiteY60" fmla="*/ 1206500 h 2528094"/>
              <a:gd name="connsiteX61" fmla="*/ 555892 w 555896"/>
              <a:gd name="connsiteY61" fmla="*/ 1264047 h 2528094"/>
              <a:gd name="connsiteX62" fmla="*/ 498345 w 555896"/>
              <a:gd name="connsiteY62" fmla="*/ 1321594 h 2528094"/>
              <a:gd name="connsiteX63" fmla="*/ 440798 w 555896"/>
              <a:gd name="connsiteY63" fmla="*/ 1264047 h 2528094"/>
              <a:gd name="connsiteX64" fmla="*/ 498345 w 555896"/>
              <a:gd name="connsiteY64" fmla="*/ 1206500 h 2528094"/>
              <a:gd name="connsiteX65" fmla="*/ 277948 w 555896"/>
              <a:gd name="connsiteY65" fmla="*/ 1206500 h 2528094"/>
              <a:gd name="connsiteX66" fmla="*/ 335495 w 555896"/>
              <a:gd name="connsiteY66" fmla="*/ 1264047 h 2528094"/>
              <a:gd name="connsiteX67" fmla="*/ 277948 w 555896"/>
              <a:gd name="connsiteY67" fmla="*/ 1321594 h 2528094"/>
              <a:gd name="connsiteX68" fmla="*/ 220401 w 555896"/>
              <a:gd name="connsiteY68" fmla="*/ 1264047 h 2528094"/>
              <a:gd name="connsiteX69" fmla="*/ 277948 w 555896"/>
              <a:gd name="connsiteY69" fmla="*/ 1206500 h 2528094"/>
              <a:gd name="connsiteX70" fmla="*/ 57551 w 555896"/>
              <a:gd name="connsiteY70" fmla="*/ 1206500 h 2528094"/>
              <a:gd name="connsiteX71" fmla="*/ 115098 w 555896"/>
              <a:gd name="connsiteY71" fmla="*/ 1264047 h 2528094"/>
              <a:gd name="connsiteX72" fmla="*/ 57551 w 555896"/>
              <a:gd name="connsiteY72" fmla="*/ 1321594 h 2528094"/>
              <a:gd name="connsiteX73" fmla="*/ 4 w 555896"/>
              <a:gd name="connsiteY73" fmla="*/ 1264047 h 2528094"/>
              <a:gd name="connsiteX74" fmla="*/ 57551 w 555896"/>
              <a:gd name="connsiteY74" fmla="*/ 1206500 h 2528094"/>
              <a:gd name="connsiteX75" fmla="*/ 498346 w 555896"/>
              <a:gd name="connsiteY75" fmla="*/ 904875 h 2528094"/>
              <a:gd name="connsiteX76" fmla="*/ 555893 w 555896"/>
              <a:gd name="connsiteY76" fmla="*/ 962422 h 2528094"/>
              <a:gd name="connsiteX77" fmla="*/ 498346 w 555896"/>
              <a:gd name="connsiteY77" fmla="*/ 1019969 h 2528094"/>
              <a:gd name="connsiteX78" fmla="*/ 440799 w 555896"/>
              <a:gd name="connsiteY78" fmla="*/ 962422 h 2528094"/>
              <a:gd name="connsiteX79" fmla="*/ 498346 w 555896"/>
              <a:gd name="connsiteY79" fmla="*/ 904875 h 2528094"/>
              <a:gd name="connsiteX80" fmla="*/ 277949 w 555896"/>
              <a:gd name="connsiteY80" fmla="*/ 904875 h 2528094"/>
              <a:gd name="connsiteX81" fmla="*/ 335496 w 555896"/>
              <a:gd name="connsiteY81" fmla="*/ 962422 h 2528094"/>
              <a:gd name="connsiteX82" fmla="*/ 277949 w 555896"/>
              <a:gd name="connsiteY82" fmla="*/ 1019969 h 2528094"/>
              <a:gd name="connsiteX83" fmla="*/ 220402 w 555896"/>
              <a:gd name="connsiteY83" fmla="*/ 962422 h 2528094"/>
              <a:gd name="connsiteX84" fmla="*/ 277949 w 555896"/>
              <a:gd name="connsiteY84" fmla="*/ 904875 h 2528094"/>
              <a:gd name="connsiteX85" fmla="*/ 57552 w 555896"/>
              <a:gd name="connsiteY85" fmla="*/ 904875 h 2528094"/>
              <a:gd name="connsiteX86" fmla="*/ 115099 w 555896"/>
              <a:gd name="connsiteY86" fmla="*/ 962422 h 2528094"/>
              <a:gd name="connsiteX87" fmla="*/ 57552 w 555896"/>
              <a:gd name="connsiteY87" fmla="*/ 1019969 h 2528094"/>
              <a:gd name="connsiteX88" fmla="*/ 5 w 555896"/>
              <a:gd name="connsiteY88" fmla="*/ 962422 h 2528094"/>
              <a:gd name="connsiteX89" fmla="*/ 57552 w 555896"/>
              <a:gd name="connsiteY89" fmla="*/ 904875 h 2528094"/>
              <a:gd name="connsiteX90" fmla="*/ 498347 w 555896"/>
              <a:gd name="connsiteY90" fmla="*/ 603250 h 2528094"/>
              <a:gd name="connsiteX91" fmla="*/ 555894 w 555896"/>
              <a:gd name="connsiteY91" fmla="*/ 660797 h 2528094"/>
              <a:gd name="connsiteX92" fmla="*/ 498347 w 555896"/>
              <a:gd name="connsiteY92" fmla="*/ 718344 h 2528094"/>
              <a:gd name="connsiteX93" fmla="*/ 440800 w 555896"/>
              <a:gd name="connsiteY93" fmla="*/ 660797 h 2528094"/>
              <a:gd name="connsiteX94" fmla="*/ 498347 w 555896"/>
              <a:gd name="connsiteY94" fmla="*/ 603250 h 2528094"/>
              <a:gd name="connsiteX95" fmla="*/ 277950 w 555896"/>
              <a:gd name="connsiteY95" fmla="*/ 603250 h 2528094"/>
              <a:gd name="connsiteX96" fmla="*/ 335497 w 555896"/>
              <a:gd name="connsiteY96" fmla="*/ 660797 h 2528094"/>
              <a:gd name="connsiteX97" fmla="*/ 277950 w 555896"/>
              <a:gd name="connsiteY97" fmla="*/ 718344 h 2528094"/>
              <a:gd name="connsiteX98" fmla="*/ 220403 w 555896"/>
              <a:gd name="connsiteY98" fmla="*/ 660797 h 2528094"/>
              <a:gd name="connsiteX99" fmla="*/ 277950 w 555896"/>
              <a:gd name="connsiteY99" fmla="*/ 603250 h 2528094"/>
              <a:gd name="connsiteX100" fmla="*/ 57553 w 555896"/>
              <a:gd name="connsiteY100" fmla="*/ 603250 h 2528094"/>
              <a:gd name="connsiteX101" fmla="*/ 115100 w 555896"/>
              <a:gd name="connsiteY101" fmla="*/ 660797 h 2528094"/>
              <a:gd name="connsiteX102" fmla="*/ 57553 w 555896"/>
              <a:gd name="connsiteY102" fmla="*/ 718344 h 2528094"/>
              <a:gd name="connsiteX103" fmla="*/ 6 w 555896"/>
              <a:gd name="connsiteY103" fmla="*/ 660797 h 2528094"/>
              <a:gd name="connsiteX104" fmla="*/ 57553 w 555896"/>
              <a:gd name="connsiteY104" fmla="*/ 603250 h 2528094"/>
              <a:gd name="connsiteX105" fmla="*/ 57554 w 555896"/>
              <a:gd name="connsiteY105" fmla="*/ 301626 h 2528094"/>
              <a:gd name="connsiteX106" fmla="*/ 115101 w 555896"/>
              <a:gd name="connsiteY106" fmla="*/ 359173 h 2528094"/>
              <a:gd name="connsiteX107" fmla="*/ 57554 w 555896"/>
              <a:gd name="connsiteY107" fmla="*/ 416720 h 2528094"/>
              <a:gd name="connsiteX108" fmla="*/ 7 w 555896"/>
              <a:gd name="connsiteY108" fmla="*/ 359173 h 2528094"/>
              <a:gd name="connsiteX109" fmla="*/ 57554 w 555896"/>
              <a:gd name="connsiteY109" fmla="*/ 301626 h 2528094"/>
              <a:gd name="connsiteX110" fmla="*/ 277951 w 555896"/>
              <a:gd name="connsiteY110" fmla="*/ 301626 h 2528094"/>
              <a:gd name="connsiteX111" fmla="*/ 335498 w 555896"/>
              <a:gd name="connsiteY111" fmla="*/ 359173 h 2528094"/>
              <a:gd name="connsiteX112" fmla="*/ 277951 w 555896"/>
              <a:gd name="connsiteY112" fmla="*/ 416720 h 2528094"/>
              <a:gd name="connsiteX113" fmla="*/ 220404 w 555896"/>
              <a:gd name="connsiteY113" fmla="*/ 359173 h 2528094"/>
              <a:gd name="connsiteX114" fmla="*/ 277951 w 555896"/>
              <a:gd name="connsiteY114" fmla="*/ 301626 h 2528094"/>
              <a:gd name="connsiteX115" fmla="*/ 498348 w 555896"/>
              <a:gd name="connsiteY115" fmla="*/ 301625 h 2528094"/>
              <a:gd name="connsiteX116" fmla="*/ 555895 w 555896"/>
              <a:gd name="connsiteY116" fmla="*/ 359172 h 2528094"/>
              <a:gd name="connsiteX117" fmla="*/ 498348 w 555896"/>
              <a:gd name="connsiteY117" fmla="*/ 416719 h 2528094"/>
              <a:gd name="connsiteX118" fmla="*/ 440801 w 555896"/>
              <a:gd name="connsiteY118" fmla="*/ 359172 h 2528094"/>
              <a:gd name="connsiteX119" fmla="*/ 498348 w 555896"/>
              <a:gd name="connsiteY119" fmla="*/ 301625 h 2528094"/>
              <a:gd name="connsiteX120" fmla="*/ 57555 w 555896"/>
              <a:gd name="connsiteY120" fmla="*/ 1 h 2528094"/>
              <a:gd name="connsiteX121" fmla="*/ 115102 w 555896"/>
              <a:gd name="connsiteY121" fmla="*/ 57548 h 2528094"/>
              <a:gd name="connsiteX122" fmla="*/ 57555 w 555896"/>
              <a:gd name="connsiteY122" fmla="*/ 115095 h 2528094"/>
              <a:gd name="connsiteX123" fmla="*/ 8 w 555896"/>
              <a:gd name="connsiteY123" fmla="*/ 57548 h 2528094"/>
              <a:gd name="connsiteX124" fmla="*/ 57555 w 555896"/>
              <a:gd name="connsiteY124" fmla="*/ 1 h 2528094"/>
              <a:gd name="connsiteX125" fmla="*/ 277952 w 555896"/>
              <a:gd name="connsiteY125" fmla="*/ 1 h 2528094"/>
              <a:gd name="connsiteX126" fmla="*/ 335499 w 555896"/>
              <a:gd name="connsiteY126" fmla="*/ 57548 h 2528094"/>
              <a:gd name="connsiteX127" fmla="*/ 277952 w 555896"/>
              <a:gd name="connsiteY127" fmla="*/ 115095 h 2528094"/>
              <a:gd name="connsiteX128" fmla="*/ 220405 w 555896"/>
              <a:gd name="connsiteY128" fmla="*/ 57548 h 2528094"/>
              <a:gd name="connsiteX129" fmla="*/ 277952 w 555896"/>
              <a:gd name="connsiteY129" fmla="*/ 1 h 2528094"/>
              <a:gd name="connsiteX130" fmla="*/ 498349 w 555896"/>
              <a:gd name="connsiteY130" fmla="*/ 0 h 2528094"/>
              <a:gd name="connsiteX131" fmla="*/ 555896 w 555896"/>
              <a:gd name="connsiteY131" fmla="*/ 57547 h 2528094"/>
              <a:gd name="connsiteX132" fmla="*/ 498349 w 555896"/>
              <a:gd name="connsiteY132" fmla="*/ 115094 h 2528094"/>
              <a:gd name="connsiteX133" fmla="*/ 440802 w 555896"/>
              <a:gd name="connsiteY133" fmla="*/ 57547 h 2528094"/>
              <a:gd name="connsiteX134" fmla="*/ 498349 w 555896"/>
              <a:gd name="connsiteY134" fmla="*/ 0 h 25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555896" h="2528094">
                <a:moveTo>
                  <a:pt x="498341" y="2413000"/>
                </a:moveTo>
                <a:cubicBezTo>
                  <a:pt x="530123" y="2413000"/>
                  <a:pt x="555888" y="2438765"/>
                  <a:pt x="555888" y="2470547"/>
                </a:cubicBezTo>
                <a:cubicBezTo>
                  <a:pt x="555888" y="2502329"/>
                  <a:pt x="530123" y="2528094"/>
                  <a:pt x="498341" y="2528094"/>
                </a:cubicBezTo>
                <a:cubicBezTo>
                  <a:pt x="466559" y="2528094"/>
                  <a:pt x="440794" y="2502329"/>
                  <a:pt x="440794" y="2470547"/>
                </a:cubicBezTo>
                <a:cubicBezTo>
                  <a:pt x="440794" y="2438765"/>
                  <a:pt x="466559" y="2413000"/>
                  <a:pt x="498341" y="2413000"/>
                </a:cubicBezTo>
                <a:close/>
                <a:moveTo>
                  <a:pt x="277944" y="2413000"/>
                </a:moveTo>
                <a:cubicBezTo>
                  <a:pt x="309726" y="2413000"/>
                  <a:pt x="335491" y="2438765"/>
                  <a:pt x="335491" y="2470547"/>
                </a:cubicBezTo>
                <a:cubicBezTo>
                  <a:pt x="335491" y="2502329"/>
                  <a:pt x="309726" y="2528094"/>
                  <a:pt x="277944" y="2528094"/>
                </a:cubicBezTo>
                <a:cubicBezTo>
                  <a:pt x="246162" y="2528094"/>
                  <a:pt x="220397" y="2502329"/>
                  <a:pt x="220397" y="2470547"/>
                </a:cubicBezTo>
                <a:cubicBezTo>
                  <a:pt x="220397" y="2438765"/>
                  <a:pt x="246162" y="2413000"/>
                  <a:pt x="277944" y="2413000"/>
                </a:cubicBezTo>
                <a:close/>
                <a:moveTo>
                  <a:pt x="57547" y="2413000"/>
                </a:moveTo>
                <a:cubicBezTo>
                  <a:pt x="89329" y="2413000"/>
                  <a:pt x="115094" y="2438765"/>
                  <a:pt x="115094" y="2470547"/>
                </a:cubicBezTo>
                <a:cubicBezTo>
                  <a:pt x="115094" y="2502329"/>
                  <a:pt x="89329" y="2528094"/>
                  <a:pt x="57547" y="2528094"/>
                </a:cubicBezTo>
                <a:cubicBezTo>
                  <a:pt x="25765" y="2528094"/>
                  <a:pt x="0" y="2502329"/>
                  <a:pt x="0" y="2470547"/>
                </a:cubicBezTo>
                <a:cubicBezTo>
                  <a:pt x="0" y="2438765"/>
                  <a:pt x="25765" y="2413000"/>
                  <a:pt x="57547" y="2413000"/>
                </a:cubicBezTo>
                <a:close/>
                <a:moveTo>
                  <a:pt x="498342" y="2111375"/>
                </a:moveTo>
                <a:cubicBezTo>
                  <a:pt x="530124" y="2111375"/>
                  <a:pt x="555889" y="2137140"/>
                  <a:pt x="555889" y="2168922"/>
                </a:cubicBezTo>
                <a:cubicBezTo>
                  <a:pt x="555889" y="2200704"/>
                  <a:pt x="530124" y="2226469"/>
                  <a:pt x="498342" y="2226469"/>
                </a:cubicBezTo>
                <a:cubicBezTo>
                  <a:pt x="466560" y="2226469"/>
                  <a:pt x="440795" y="2200704"/>
                  <a:pt x="440795" y="2168922"/>
                </a:cubicBezTo>
                <a:cubicBezTo>
                  <a:pt x="440795" y="2137140"/>
                  <a:pt x="466560" y="2111375"/>
                  <a:pt x="498342" y="2111375"/>
                </a:cubicBezTo>
                <a:close/>
                <a:moveTo>
                  <a:pt x="277945" y="2111375"/>
                </a:moveTo>
                <a:cubicBezTo>
                  <a:pt x="309727" y="2111375"/>
                  <a:pt x="335492" y="2137140"/>
                  <a:pt x="335492" y="2168922"/>
                </a:cubicBezTo>
                <a:cubicBezTo>
                  <a:pt x="335492" y="2200704"/>
                  <a:pt x="309727" y="2226469"/>
                  <a:pt x="277945" y="2226469"/>
                </a:cubicBezTo>
                <a:cubicBezTo>
                  <a:pt x="246163" y="2226469"/>
                  <a:pt x="220398" y="2200704"/>
                  <a:pt x="220398" y="2168922"/>
                </a:cubicBezTo>
                <a:cubicBezTo>
                  <a:pt x="220398" y="2137140"/>
                  <a:pt x="246163" y="2111375"/>
                  <a:pt x="277945" y="2111375"/>
                </a:cubicBezTo>
                <a:close/>
                <a:moveTo>
                  <a:pt x="57548" y="2111375"/>
                </a:moveTo>
                <a:cubicBezTo>
                  <a:pt x="89330" y="2111375"/>
                  <a:pt x="115095" y="2137140"/>
                  <a:pt x="115095" y="2168922"/>
                </a:cubicBezTo>
                <a:cubicBezTo>
                  <a:pt x="115095" y="2200704"/>
                  <a:pt x="89330" y="2226469"/>
                  <a:pt x="57548" y="2226469"/>
                </a:cubicBezTo>
                <a:cubicBezTo>
                  <a:pt x="25766" y="2226469"/>
                  <a:pt x="1" y="2200704"/>
                  <a:pt x="1" y="2168922"/>
                </a:cubicBezTo>
                <a:cubicBezTo>
                  <a:pt x="1" y="2137140"/>
                  <a:pt x="25766" y="2111375"/>
                  <a:pt x="57548" y="2111375"/>
                </a:cubicBezTo>
                <a:close/>
                <a:moveTo>
                  <a:pt x="498343" y="1809750"/>
                </a:moveTo>
                <a:cubicBezTo>
                  <a:pt x="530125" y="1809750"/>
                  <a:pt x="555890" y="1835515"/>
                  <a:pt x="555890" y="1867297"/>
                </a:cubicBezTo>
                <a:cubicBezTo>
                  <a:pt x="555890" y="1899079"/>
                  <a:pt x="530125" y="1924844"/>
                  <a:pt x="498343" y="1924844"/>
                </a:cubicBezTo>
                <a:cubicBezTo>
                  <a:pt x="466561" y="1924844"/>
                  <a:pt x="440796" y="1899079"/>
                  <a:pt x="440796" y="1867297"/>
                </a:cubicBezTo>
                <a:cubicBezTo>
                  <a:pt x="440796" y="1835515"/>
                  <a:pt x="466561" y="1809750"/>
                  <a:pt x="498343" y="1809750"/>
                </a:cubicBezTo>
                <a:close/>
                <a:moveTo>
                  <a:pt x="277946" y="1809750"/>
                </a:moveTo>
                <a:cubicBezTo>
                  <a:pt x="309728" y="1809750"/>
                  <a:pt x="335493" y="1835515"/>
                  <a:pt x="335493" y="1867297"/>
                </a:cubicBezTo>
                <a:cubicBezTo>
                  <a:pt x="335493" y="1899079"/>
                  <a:pt x="309728" y="1924844"/>
                  <a:pt x="277946" y="1924844"/>
                </a:cubicBezTo>
                <a:cubicBezTo>
                  <a:pt x="246164" y="1924844"/>
                  <a:pt x="220399" y="1899079"/>
                  <a:pt x="220399" y="1867297"/>
                </a:cubicBezTo>
                <a:cubicBezTo>
                  <a:pt x="220399" y="1835515"/>
                  <a:pt x="246164" y="1809750"/>
                  <a:pt x="277946" y="1809750"/>
                </a:cubicBezTo>
                <a:close/>
                <a:moveTo>
                  <a:pt x="57549" y="1809750"/>
                </a:moveTo>
                <a:cubicBezTo>
                  <a:pt x="89331" y="1809750"/>
                  <a:pt x="115096" y="1835515"/>
                  <a:pt x="115096" y="1867297"/>
                </a:cubicBezTo>
                <a:cubicBezTo>
                  <a:pt x="115096" y="1899079"/>
                  <a:pt x="89331" y="1924844"/>
                  <a:pt x="57549" y="1924844"/>
                </a:cubicBezTo>
                <a:cubicBezTo>
                  <a:pt x="25767" y="1924844"/>
                  <a:pt x="2" y="1899079"/>
                  <a:pt x="2" y="1867297"/>
                </a:cubicBezTo>
                <a:cubicBezTo>
                  <a:pt x="2" y="1835515"/>
                  <a:pt x="25767" y="1809750"/>
                  <a:pt x="57549" y="1809750"/>
                </a:cubicBezTo>
                <a:close/>
                <a:moveTo>
                  <a:pt x="498344" y="1508125"/>
                </a:moveTo>
                <a:cubicBezTo>
                  <a:pt x="530126" y="1508125"/>
                  <a:pt x="555891" y="1533890"/>
                  <a:pt x="555891" y="1565672"/>
                </a:cubicBezTo>
                <a:cubicBezTo>
                  <a:pt x="555891" y="1597454"/>
                  <a:pt x="530126" y="1623219"/>
                  <a:pt x="498344" y="1623219"/>
                </a:cubicBezTo>
                <a:cubicBezTo>
                  <a:pt x="466562" y="1623219"/>
                  <a:pt x="440797" y="1597454"/>
                  <a:pt x="440797" y="1565672"/>
                </a:cubicBezTo>
                <a:cubicBezTo>
                  <a:pt x="440797" y="1533890"/>
                  <a:pt x="466562" y="1508125"/>
                  <a:pt x="498344" y="1508125"/>
                </a:cubicBezTo>
                <a:close/>
                <a:moveTo>
                  <a:pt x="277947" y="1508125"/>
                </a:moveTo>
                <a:cubicBezTo>
                  <a:pt x="309729" y="1508125"/>
                  <a:pt x="335494" y="1533890"/>
                  <a:pt x="335494" y="1565672"/>
                </a:cubicBezTo>
                <a:cubicBezTo>
                  <a:pt x="335494" y="1597454"/>
                  <a:pt x="309729" y="1623219"/>
                  <a:pt x="277947" y="1623219"/>
                </a:cubicBezTo>
                <a:cubicBezTo>
                  <a:pt x="246165" y="1623219"/>
                  <a:pt x="220400" y="1597454"/>
                  <a:pt x="220400" y="1565672"/>
                </a:cubicBezTo>
                <a:cubicBezTo>
                  <a:pt x="220400" y="1533890"/>
                  <a:pt x="246165" y="1508125"/>
                  <a:pt x="277947" y="1508125"/>
                </a:cubicBezTo>
                <a:close/>
                <a:moveTo>
                  <a:pt x="57550" y="1508125"/>
                </a:moveTo>
                <a:cubicBezTo>
                  <a:pt x="89332" y="1508125"/>
                  <a:pt x="115097" y="1533890"/>
                  <a:pt x="115097" y="1565672"/>
                </a:cubicBezTo>
                <a:cubicBezTo>
                  <a:pt x="115097" y="1597454"/>
                  <a:pt x="89332" y="1623219"/>
                  <a:pt x="57550" y="1623219"/>
                </a:cubicBezTo>
                <a:cubicBezTo>
                  <a:pt x="25768" y="1623219"/>
                  <a:pt x="3" y="1597454"/>
                  <a:pt x="3" y="1565672"/>
                </a:cubicBezTo>
                <a:cubicBezTo>
                  <a:pt x="3" y="1533890"/>
                  <a:pt x="25768" y="1508125"/>
                  <a:pt x="57550" y="1508125"/>
                </a:cubicBezTo>
                <a:close/>
                <a:moveTo>
                  <a:pt x="498345" y="1206500"/>
                </a:moveTo>
                <a:cubicBezTo>
                  <a:pt x="530127" y="1206500"/>
                  <a:pt x="555892" y="1232265"/>
                  <a:pt x="555892" y="1264047"/>
                </a:cubicBezTo>
                <a:cubicBezTo>
                  <a:pt x="555892" y="1295829"/>
                  <a:pt x="530127" y="1321594"/>
                  <a:pt x="498345" y="1321594"/>
                </a:cubicBezTo>
                <a:cubicBezTo>
                  <a:pt x="466563" y="1321594"/>
                  <a:pt x="440798" y="1295829"/>
                  <a:pt x="440798" y="1264047"/>
                </a:cubicBezTo>
                <a:cubicBezTo>
                  <a:pt x="440798" y="1232265"/>
                  <a:pt x="466563" y="1206500"/>
                  <a:pt x="498345" y="1206500"/>
                </a:cubicBezTo>
                <a:close/>
                <a:moveTo>
                  <a:pt x="277948" y="1206500"/>
                </a:moveTo>
                <a:cubicBezTo>
                  <a:pt x="309730" y="1206500"/>
                  <a:pt x="335495" y="1232265"/>
                  <a:pt x="335495" y="1264047"/>
                </a:cubicBezTo>
                <a:cubicBezTo>
                  <a:pt x="335495" y="1295829"/>
                  <a:pt x="309730" y="1321594"/>
                  <a:pt x="277948" y="1321594"/>
                </a:cubicBezTo>
                <a:cubicBezTo>
                  <a:pt x="246166" y="1321594"/>
                  <a:pt x="220401" y="1295829"/>
                  <a:pt x="220401" y="1264047"/>
                </a:cubicBezTo>
                <a:cubicBezTo>
                  <a:pt x="220401" y="1232265"/>
                  <a:pt x="246166" y="1206500"/>
                  <a:pt x="277948" y="1206500"/>
                </a:cubicBezTo>
                <a:close/>
                <a:moveTo>
                  <a:pt x="57551" y="1206500"/>
                </a:moveTo>
                <a:cubicBezTo>
                  <a:pt x="89333" y="1206500"/>
                  <a:pt x="115098" y="1232265"/>
                  <a:pt x="115098" y="1264047"/>
                </a:cubicBezTo>
                <a:cubicBezTo>
                  <a:pt x="115098" y="1295829"/>
                  <a:pt x="89333" y="1321594"/>
                  <a:pt x="57551" y="1321594"/>
                </a:cubicBezTo>
                <a:cubicBezTo>
                  <a:pt x="25769" y="1321594"/>
                  <a:pt x="4" y="1295829"/>
                  <a:pt x="4" y="1264047"/>
                </a:cubicBezTo>
                <a:cubicBezTo>
                  <a:pt x="4" y="1232265"/>
                  <a:pt x="25769" y="1206500"/>
                  <a:pt x="57551" y="1206500"/>
                </a:cubicBezTo>
                <a:close/>
                <a:moveTo>
                  <a:pt x="498346" y="904875"/>
                </a:moveTo>
                <a:cubicBezTo>
                  <a:pt x="530128" y="904875"/>
                  <a:pt x="555893" y="930640"/>
                  <a:pt x="555893" y="962422"/>
                </a:cubicBezTo>
                <a:cubicBezTo>
                  <a:pt x="555893" y="994204"/>
                  <a:pt x="530128" y="1019969"/>
                  <a:pt x="498346" y="1019969"/>
                </a:cubicBezTo>
                <a:cubicBezTo>
                  <a:pt x="466564" y="1019969"/>
                  <a:pt x="440799" y="994204"/>
                  <a:pt x="440799" y="962422"/>
                </a:cubicBezTo>
                <a:cubicBezTo>
                  <a:pt x="440799" y="930640"/>
                  <a:pt x="466564" y="904875"/>
                  <a:pt x="498346" y="904875"/>
                </a:cubicBezTo>
                <a:close/>
                <a:moveTo>
                  <a:pt x="277949" y="904875"/>
                </a:moveTo>
                <a:cubicBezTo>
                  <a:pt x="309731" y="904875"/>
                  <a:pt x="335496" y="930640"/>
                  <a:pt x="335496" y="962422"/>
                </a:cubicBezTo>
                <a:cubicBezTo>
                  <a:pt x="335496" y="994204"/>
                  <a:pt x="309731" y="1019969"/>
                  <a:pt x="277949" y="1019969"/>
                </a:cubicBezTo>
                <a:cubicBezTo>
                  <a:pt x="246167" y="1019969"/>
                  <a:pt x="220402" y="994204"/>
                  <a:pt x="220402" y="962422"/>
                </a:cubicBezTo>
                <a:cubicBezTo>
                  <a:pt x="220402" y="930640"/>
                  <a:pt x="246167" y="904875"/>
                  <a:pt x="277949" y="904875"/>
                </a:cubicBezTo>
                <a:close/>
                <a:moveTo>
                  <a:pt x="57552" y="904875"/>
                </a:moveTo>
                <a:cubicBezTo>
                  <a:pt x="89334" y="904875"/>
                  <a:pt x="115099" y="930640"/>
                  <a:pt x="115099" y="962422"/>
                </a:cubicBezTo>
                <a:cubicBezTo>
                  <a:pt x="115099" y="994204"/>
                  <a:pt x="89334" y="1019969"/>
                  <a:pt x="57552" y="1019969"/>
                </a:cubicBezTo>
                <a:cubicBezTo>
                  <a:pt x="25770" y="1019969"/>
                  <a:pt x="5" y="994204"/>
                  <a:pt x="5" y="962422"/>
                </a:cubicBezTo>
                <a:cubicBezTo>
                  <a:pt x="5" y="930640"/>
                  <a:pt x="25770" y="904875"/>
                  <a:pt x="57552" y="904875"/>
                </a:cubicBezTo>
                <a:close/>
                <a:moveTo>
                  <a:pt x="498347" y="603250"/>
                </a:moveTo>
                <a:cubicBezTo>
                  <a:pt x="530129" y="603250"/>
                  <a:pt x="555894" y="629015"/>
                  <a:pt x="555894" y="660797"/>
                </a:cubicBezTo>
                <a:cubicBezTo>
                  <a:pt x="555894" y="692579"/>
                  <a:pt x="530129" y="718344"/>
                  <a:pt x="498347" y="718344"/>
                </a:cubicBezTo>
                <a:cubicBezTo>
                  <a:pt x="466565" y="718344"/>
                  <a:pt x="440800" y="692579"/>
                  <a:pt x="440800" y="660797"/>
                </a:cubicBezTo>
                <a:cubicBezTo>
                  <a:pt x="440800" y="629015"/>
                  <a:pt x="466565" y="603250"/>
                  <a:pt x="498347" y="603250"/>
                </a:cubicBezTo>
                <a:close/>
                <a:moveTo>
                  <a:pt x="277950" y="603250"/>
                </a:moveTo>
                <a:cubicBezTo>
                  <a:pt x="309732" y="603250"/>
                  <a:pt x="335497" y="629015"/>
                  <a:pt x="335497" y="660797"/>
                </a:cubicBezTo>
                <a:cubicBezTo>
                  <a:pt x="335497" y="692579"/>
                  <a:pt x="309732" y="718344"/>
                  <a:pt x="277950" y="718344"/>
                </a:cubicBezTo>
                <a:cubicBezTo>
                  <a:pt x="246168" y="718344"/>
                  <a:pt x="220403" y="692579"/>
                  <a:pt x="220403" y="660797"/>
                </a:cubicBezTo>
                <a:cubicBezTo>
                  <a:pt x="220403" y="629015"/>
                  <a:pt x="246168" y="603250"/>
                  <a:pt x="277950" y="603250"/>
                </a:cubicBezTo>
                <a:close/>
                <a:moveTo>
                  <a:pt x="57553" y="603250"/>
                </a:moveTo>
                <a:cubicBezTo>
                  <a:pt x="89335" y="603250"/>
                  <a:pt x="115100" y="629015"/>
                  <a:pt x="115100" y="660797"/>
                </a:cubicBezTo>
                <a:cubicBezTo>
                  <a:pt x="115100" y="692579"/>
                  <a:pt x="89335" y="718344"/>
                  <a:pt x="57553" y="718344"/>
                </a:cubicBezTo>
                <a:cubicBezTo>
                  <a:pt x="25771" y="718344"/>
                  <a:pt x="6" y="692579"/>
                  <a:pt x="6" y="660797"/>
                </a:cubicBezTo>
                <a:cubicBezTo>
                  <a:pt x="6" y="629015"/>
                  <a:pt x="25771" y="603250"/>
                  <a:pt x="57553" y="603250"/>
                </a:cubicBezTo>
                <a:close/>
                <a:moveTo>
                  <a:pt x="57554" y="301626"/>
                </a:moveTo>
                <a:cubicBezTo>
                  <a:pt x="89336" y="301626"/>
                  <a:pt x="115101" y="327391"/>
                  <a:pt x="115101" y="359173"/>
                </a:cubicBezTo>
                <a:cubicBezTo>
                  <a:pt x="115101" y="390955"/>
                  <a:pt x="89336" y="416720"/>
                  <a:pt x="57554" y="416720"/>
                </a:cubicBezTo>
                <a:cubicBezTo>
                  <a:pt x="25772" y="416720"/>
                  <a:pt x="7" y="390955"/>
                  <a:pt x="7" y="359173"/>
                </a:cubicBezTo>
                <a:cubicBezTo>
                  <a:pt x="7" y="327391"/>
                  <a:pt x="25772" y="301626"/>
                  <a:pt x="57554" y="301626"/>
                </a:cubicBezTo>
                <a:close/>
                <a:moveTo>
                  <a:pt x="277951" y="301626"/>
                </a:moveTo>
                <a:cubicBezTo>
                  <a:pt x="309733" y="301626"/>
                  <a:pt x="335498" y="327391"/>
                  <a:pt x="335498" y="359173"/>
                </a:cubicBezTo>
                <a:cubicBezTo>
                  <a:pt x="335498" y="390955"/>
                  <a:pt x="309733" y="416720"/>
                  <a:pt x="277951" y="416720"/>
                </a:cubicBezTo>
                <a:cubicBezTo>
                  <a:pt x="246169" y="416720"/>
                  <a:pt x="220404" y="390955"/>
                  <a:pt x="220404" y="359173"/>
                </a:cubicBezTo>
                <a:cubicBezTo>
                  <a:pt x="220404" y="327391"/>
                  <a:pt x="246169" y="301626"/>
                  <a:pt x="277951" y="301626"/>
                </a:cubicBezTo>
                <a:close/>
                <a:moveTo>
                  <a:pt x="498348" y="301625"/>
                </a:moveTo>
                <a:cubicBezTo>
                  <a:pt x="530130" y="301625"/>
                  <a:pt x="555895" y="327390"/>
                  <a:pt x="555895" y="359172"/>
                </a:cubicBezTo>
                <a:cubicBezTo>
                  <a:pt x="555895" y="390954"/>
                  <a:pt x="530130" y="416719"/>
                  <a:pt x="498348" y="416719"/>
                </a:cubicBezTo>
                <a:cubicBezTo>
                  <a:pt x="466566" y="416719"/>
                  <a:pt x="440801" y="390954"/>
                  <a:pt x="440801" y="359172"/>
                </a:cubicBezTo>
                <a:cubicBezTo>
                  <a:pt x="440801" y="327390"/>
                  <a:pt x="466566" y="301625"/>
                  <a:pt x="498348" y="301625"/>
                </a:cubicBezTo>
                <a:close/>
                <a:moveTo>
                  <a:pt x="57555" y="1"/>
                </a:moveTo>
                <a:cubicBezTo>
                  <a:pt x="89337" y="1"/>
                  <a:pt x="115102" y="25766"/>
                  <a:pt x="115102" y="57548"/>
                </a:cubicBezTo>
                <a:cubicBezTo>
                  <a:pt x="115102" y="89330"/>
                  <a:pt x="89337" y="115095"/>
                  <a:pt x="57555" y="115095"/>
                </a:cubicBezTo>
                <a:cubicBezTo>
                  <a:pt x="25773" y="115095"/>
                  <a:pt x="8" y="89330"/>
                  <a:pt x="8" y="57548"/>
                </a:cubicBezTo>
                <a:cubicBezTo>
                  <a:pt x="8" y="25766"/>
                  <a:pt x="25773" y="1"/>
                  <a:pt x="57555" y="1"/>
                </a:cubicBezTo>
                <a:close/>
                <a:moveTo>
                  <a:pt x="277952" y="1"/>
                </a:moveTo>
                <a:cubicBezTo>
                  <a:pt x="309734" y="1"/>
                  <a:pt x="335499" y="25766"/>
                  <a:pt x="335499" y="57548"/>
                </a:cubicBezTo>
                <a:cubicBezTo>
                  <a:pt x="335499" y="89330"/>
                  <a:pt x="309734" y="115095"/>
                  <a:pt x="277952" y="115095"/>
                </a:cubicBezTo>
                <a:cubicBezTo>
                  <a:pt x="246170" y="115095"/>
                  <a:pt x="220405" y="89330"/>
                  <a:pt x="220405" y="57548"/>
                </a:cubicBezTo>
                <a:cubicBezTo>
                  <a:pt x="220405" y="25766"/>
                  <a:pt x="246170" y="1"/>
                  <a:pt x="277952" y="1"/>
                </a:cubicBezTo>
                <a:close/>
                <a:moveTo>
                  <a:pt x="498349" y="0"/>
                </a:moveTo>
                <a:cubicBezTo>
                  <a:pt x="530131" y="0"/>
                  <a:pt x="555896" y="25765"/>
                  <a:pt x="555896" y="57547"/>
                </a:cubicBezTo>
                <a:cubicBezTo>
                  <a:pt x="555896" y="89329"/>
                  <a:pt x="530131" y="115094"/>
                  <a:pt x="498349" y="115094"/>
                </a:cubicBezTo>
                <a:cubicBezTo>
                  <a:pt x="466567" y="115094"/>
                  <a:pt x="440802" y="89329"/>
                  <a:pt x="440802" y="57547"/>
                </a:cubicBezTo>
                <a:cubicBezTo>
                  <a:pt x="440802" y="25765"/>
                  <a:pt x="466567" y="0"/>
                  <a:pt x="4983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C1E70-1CB3-49F6-BE5B-20C35F271136}"/>
              </a:ext>
            </a:extLst>
          </p:cNvPr>
          <p:cNvSpPr txBox="1"/>
          <p:nvPr/>
        </p:nvSpPr>
        <p:spPr>
          <a:xfrm flipH="1">
            <a:off x="980614" y="2361037"/>
            <a:ext cx="3082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Heading goes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E9C6EF-5A6A-49D3-8353-D326C83420B6}"/>
              </a:ext>
            </a:extLst>
          </p:cNvPr>
          <p:cNvSpPr txBox="1"/>
          <p:nvPr/>
        </p:nvSpPr>
        <p:spPr>
          <a:xfrm flipH="1">
            <a:off x="980614" y="3783395"/>
            <a:ext cx="3413586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liberai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anegeli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lacinial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asinas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B094BA-918C-4C1C-89BF-2A5189E4E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7258" y="1181117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45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582A3F7-AD29-4BEA-9612-BDCB275DC4C4}"/>
              </a:ext>
            </a:extLst>
          </p:cNvPr>
          <p:cNvSpPr/>
          <p:nvPr/>
        </p:nvSpPr>
        <p:spPr>
          <a:xfrm>
            <a:off x="8673890" y="0"/>
            <a:ext cx="3518110" cy="473668"/>
          </a:xfrm>
          <a:custGeom>
            <a:avLst/>
            <a:gdLst>
              <a:gd name="connsiteX0" fmla="*/ 3518110 w 3518110"/>
              <a:gd name="connsiteY0" fmla="*/ 220444 h 473668"/>
              <a:gd name="connsiteX1" fmla="*/ 3518110 w 3518110"/>
              <a:gd name="connsiteY1" fmla="*/ 356049 h 473668"/>
              <a:gd name="connsiteX2" fmla="*/ 3423067 w 3518110"/>
              <a:gd name="connsiteY2" fmla="*/ 473661 h 473668"/>
              <a:gd name="connsiteX3" fmla="*/ 3313484 w 3518110"/>
              <a:gd name="connsiteY3" fmla="*/ 473661 h 473668"/>
              <a:gd name="connsiteX4" fmla="*/ 382769 w 3518110"/>
              <a:gd name="connsiteY4" fmla="*/ 6 h 473668"/>
              <a:gd name="connsiteX5" fmla="*/ 492352 w 3518110"/>
              <a:gd name="connsiteY5" fmla="*/ 6 h 473668"/>
              <a:gd name="connsiteX6" fmla="*/ 109583 w 3518110"/>
              <a:gd name="connsiteY6" fmla="*/ 473668 h 473668"/>
              <a:gd name="connsiteX7" fmla="*/ 0 w 3518110"/>
              <a:gd name="connsiteY7" fmla="*/ 473668 h 473668"/>
              <a:gd name="connsiteX8" fmla="*/ 683994 w 3518110"/>
              <a:gd name="connsiteY8" fmla="*/ 5 h 473668"/>
              <a:gd name="connsiteX9" fmla="*/ 793578 w 3518110"/>
              <a:gd name="connsiteY9" fmla="*/ 5 h 473668"/>
              <a:gd name="connsiteX10" fmla="*/ 410809 w 3518110"/>
              <a:gd name="connsiteY10" fmla="*/ 473667 h 473668"/>
              <a:gd name="connsiteX11" fmla="*/ 301226 w 3518110"/>
              <a:gd name="connsiteY11" fmla="*/ 473667 h 473668"/>
              <a:gd name="connsiteX12" fmla="*/ 985220 w 3518110"/>
              <a:gd name="connsiteY12" fmla="*/ 4 h 473668"/>
              <a:gd name="connsiteX13" fmla="*/ 1094803 w 3518110"/>
              <a:gd name="connsiteY13" fmla="*/ 4 h 473668"/>
              <a:gd name="connsiteX14" fmla="*/ 712035 w 3518110"/>
              <a:gd name="connsiteY14" fmla="*/ 473667 h 473668"/>
              <a:gd name="connsiteX15" fmla="*/ 602452 w 3518110"/>
              <a:gd name="connsiteY15" fmla="*/ 473667 h 473668"/>
              <a:gd name="connsiteX16" fmla="*/ 1286446 w 3518110"/>
              <a:gd name="connsiteY16" fmla="*/ 4 h 473668"/>
              <a:gd name="connsiteX17" fmla="*/ 1396029 w 3518110"/>
              <a:gd name="connsiteY17" fmla="*/ 4 h 473668"/>
              <a:gd name="connsiteX18" fmla="*/ 1013261 w 3518110"/>
              <a:gd name="connsiteY18" fmla="*/ 473666 h 473668"/>
              <a:gd name="connsiteX19" fmla="*/ 903678 w 3518110"/>
              <a:gd name="connsiteY19" fmla="*/ 473666 h 473668"/>
              <a:gd name="connsiteX20" fmla="*/ 1587672 w 3518110"/>
              <a:gd name="connsiteY20" fmla="*/ 3 h 473668"/>
              <a:gd name="connsiteX21" fmla="*/ 1697255 w 3518110"/>
              <a:gd name="connsiteY21" fmla="*/ 3 h 473668"/>
              <a:gd name="connsiteX22" fmla="*/ 1314486 w 3518110"/>
              <a:gd name="connsiteY22" fmla="*/ 473666 h 473668"/>
              <a:gd name="connsiteX23" fmla="*/ 1204903 w 3518110"/>
              <a:gd name="connsiteY23" fmla="*/ 473666 h 473668"/>
              <a:gd name="connsiteX24" fmla="*/ 1888898 w 3518110"/>
              <a:gd name="connsiteY24" fmla="*/ 3 h 473668"/>
              <a:gd name="connsiteX25" fmla="*/ 1998481 w 3518110"/>
              <a:gd name="connsiteY25" fmla="*/ 3 h 473668"/>
              <a:gd name="connsiteX26" fmla="*/ 1615712 w 3518110"/>
              <a:gd name="connsiteY26" fmla="*/ 473665 h 473668"/>
              <a:gd name="connsiteX27" fmla="*/ 1506129 w 3518110"/>
              <a:gd name="connsiteY27" fmla="*/ 473665 h 473668"/>
              <a:gd name="connsiteX28" fmla="*/ 2190124 w 3518110"/>
              <a:gd name="connsiteY28" fmla="*/ 2 h 473668"/>
              <a:gd name="connsiteX29" fmla="*/ 2299707 w 3518110"/>
              <a:gd name="connsiteY29" fmla="*/ 2 h 473668"/>
              <a:gd name="connsiteX30" fmla="*/ 1916938 w 3518110"/>
              <a:gd name="connsiteY30" fmla="*/ 473664 h 473668"/>
              <a:gd name="connsiteX31" fmla="*/ 1807355 w 3518110"/>
              <a:gd name="connsiteY31" fmla="*/ 473664 h 473668"/>
              <a:gd name="connsiteX32" fmla="*/ 2491350 w 3518110"/>
              <a:gd name="connsiteY32" fmla="*/ 1 h 473668"/>
              <a:gd name="connsiteX33" fmla="*/ 2600933 w 3518110"/>
              <a:gd name="connsiteY33" fmla="*/ 1 h 473668"/>
              <a:gd name="connsiteX34" fmla="*/ 2218164 w 3518110"/>
              <a:gd name="connsiteY34" fmla="*/ 473664 h 473668"/>
              <a:gd name="connsiteX35" fmla="*/ 2108581 w 3518110"/>
              <a:gd name="connsiteY35" fmla="*/ 473664 h 473668"/>
              <a:gd name="connsiteX36" fmla="*/ 2792576 w 3518110"/>
              <a:gd name="connsiteY36" fmla="*/ 1 h 473668"/>
              <a:gd name="connsiteX37" fmla="*/ 2902158 w 3518110"/>
              <a:gd name="connsiteY37" fmla="*/ 1 h 473668"/>
              <a:gd name="connsiteX38" fmla="*/ 2519390 w 3518110"/>
              <a:gd name="connsiteY38" fmla="*/ 473663 h 473668"/>
              <a:gd name="connsiteX39" fmla="*/ 2409807 w 3518110"/>
              <a:gd name="connsiteY39" fmla="*/ 473663 h 473668"/>
              <a:gd name="connsiteX40" fmla="*/ 3093801 w 3518110"/>
              <a:gd name="connsiteY40" fmla="*/ 0 h 473668"/>
              <a:gd name="connsiteX41" fmla="*/ 3203384 w 3518110"/>
              <a:gd name="connsiteY41" fmla="*/ 0 h 473668"/>
              <a:gd name="connsiteX42" fmla="*/ 2820616 w 3518110"/>
              <a:gd name="connsiteY42" fmla="*/ 473663 h 473668"/>
              <a:gd name="connsiteX43" fmla="*/ 2711032 w 3518110"/>
              <a:gd name="connsiteY43" fmla="*/ 473663 h 473668"/>
              <a:gd name="connsiteX44" fmla="*/ 3395027 w 3518110"/>
              <a:gd name="connsiteY44" fmla="*/ 0 h 473668"/>
              <a:gd name="connsiteX45" fmla="*/ 3504610 w 3518110"/>
              <a:gd name="connsiteY45" fmla="*/ 0 h 473668"/>
              <a:gd name="connsiteX46" fmla="*/ 3121842 w 3518110"/>
              <a:gd name="connsiteY46" fmla="*/ 473662 h 473668"/>
              <a:gd name="connsiteX47" fmla="*/ 3012258 w 3518110"/>
              <a:gd name="connsiteY47" fmla="*/ 473662 h 47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518110" h="473668">
                <a:moveTo>
                  <a:pt x="3518110" y="220444"/>
                </a:moveTo>
                <a:lnTo>
                  <a:pt x="3518110" y="356049"/>
                </a:lnTo>
                <a:lnTo>
                  <a:pt x="3423067" y="473661"/>
                </a:lnTo>
                <a:lnTo>
                  <a:pt x="3313484" y="473661"/>
                </a:lnTo>
                <a:close/>
                <a:moveTo>
                  <a:pt x="382769" y="6"/>
                </a:moveTo>
                <a:lnTo>
                  <a:pt x="492352" y="6"/>
                </a:lnTo>
                <a:lnTo>
                  <a:pt x="109583" y="473668"/>
                </a:lnTo>
                <a:lnTo>
                  <a:pt x="0" y="473668"/>
                </a:lnTo>
                <a:close/>
                <a:moveTo>
                  <a:pt x="683994" y="5"/>
                </a:moveTo>
                <a:lnTo>
                  <a:pt x="793578" y="5"/>
                </a:lnTo>
                <a:lnTo>
                  <a:pt x="410809" y="473667"/>
                </a:lnTo>
                <a:lnTo>
                  <a:pt x="301226" y="473667"/>
                </a:lnTo>
                <a:close/>
                <a:moveTo>
                  <a:pt x="985220" y="4"/>
                </a:moveTo>
                <a:lnTo>
                  <a:pt x="1094803" y="4"/>
                </a:lnTo>
                <a:lnTo>
                  <a:pt x="712035" y="473667"/>
                </a:lnTo>
                <a:lnTo>
                  <a:pt x="602452" y="473667"/>
                </a:lnTo>
                <a:close/>
                <a:moveTo>
                  <a:pt x="1286446" y="4"/>
                </a:moveTo>
                <a:lnTo>
                  <a:pt x="1396029" y="4"/>
                </a:lnTo>
                <a:lnTo>
                  <a:pt x="1013261" y="473666"/>
                </a:lnTo>
                <a:lnTo>
                  <a:pt x="903678" y="473666"/>
                </a:lnTo>
                <a:close/>
                <a:moveTo>
                  <a:pt x="1587672" y="3"/>
                </a:moveTo>
                <a:lnTo>
                  <a:pt x="1697255" y="3"/>
                </a:lnTo>
                <a:lnTo>
                  <a:pt x="1314486" y="473666"/>
                </a:lnTo>
                <a:lnTo>
                  <a:pt x="1204903" y="473666"/>
                </a:lnTo>
                <a:close/>
                <a:moveTo>
                  <a:pt x="1888898" y="3"/>
                </a:moveTo>
                <a:lnTo>
                  <a:pt x="1998481" y="3"/>
                </a:lnTo>
                <a:lnTo>
                  <a:pt x="1615712" y="473665"/>
                </a:lnTo>
                <a:lnTo>
                  <a:pt x="1506129" y="473665"/>
                </a:lnTo>
                <a:close/>
                <a:moveTo>
                  <a:pt x="2190124" y="2"/>
                </a:moveTo>
                <a:lnTo>
                  <a:pt x="2299707" y="2"/>
                </a:lnTo>
                <a:lnTo>
                  <a:pt x="1916938" y="473664"/>
                </a:lnTo>
                <a:lnTo>
                  <a:pt x="1807355" y="473664"/>
                </a:lnTo>
                <a:close/>
                <a:moveTo>
                  <a:pt x="2491350" y="1"/>
                </a:moveTo>
                <a:lnTo>
                  <a:pt x="2600933" y="1"/>
                </a:lnTo>
                <a:lnTo>
                  <a:pt x="2218164" y="473664"/>
                </a:lnTo>
                <a:lnTo>
                  <a:pt x="2108581" y="473664"/>
                </a:lnTo>
                <a:close/>
                <a:moveTo>
                  <a:pt x="2792576" y="1"/>
                </a:moveTo>
                <a:lnTo>
                  <a:pt x="2902158" y="1"/>
                </a:lnTo>
                <a:lnTo>
                  <a:pt x="2519390" y="473663"/>
                </a:lnTo>
                <a:lnTo>
                  <a:pt x="2409807" y="473663"/>
                </a:lnTo>
                <a:close/>
                <a:moveTo>
                  <a:pt x="3093801" y="0"/>
                </a:moveTo>
                <a:lnTo>
                  <a:pt x="3203384" y="0"/>
                </a:lnTo>
                <a:lnTo>
                  <a:pt x="2820616" y="473663"/>
                </a:lnTo>
                <a:lnTo>
                  <a:pt x="2711032" y="473663"/>
                </a:lnTo>
                <a:close/>
                <a:moveTo>
                  <a:pt x="3395027" y="0"/>
                </a:moveTo>
                <a:lnTo>
                  <a:pt x="3504610" y="0"/>
                </a:lnTo>
                <a:lnTo>
                  <a:pt x="3121842" y="473662"/>
                </a:lnTo>
                <a:lnTo>
                  <a:pt x="3012258" y="47366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1FC5190-6F79-4D68-930F-F088500ADD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5" b="7085"/>
          <a:stretch/>
        </p:blipFill>
        <p:spPr>
          <a:xfrm>
            <a:off x="0" y="1"/>
            <a:ext cx="12191999" cy="685799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7FFAE9-51B7-4342-AB2B-51A454797DAA}"/>
              </a:ext>
            </a:extLst>
          </p:cNvPr>
          <p:cNvSpPr txBox="1"/>
          <p:nvPr/>
        </p:nvSpPr>
        <p:spPr>
          <a:xfrm flipH="1">
            <a:off x="5095414" y="3364295"/>
            <a:ext cx="3413586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amaimi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antana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oneca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nenain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sitampinin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atasi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blannit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Integeras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ullamcorper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liberai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anegeli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lacinial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hasellus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san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anim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niat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consector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asinas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sanil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63465-981E-445A-9D5B-237A117DC0D9}"/>
              </a:ext>
            </a:extLst>
          </p:cNvPr>
          <p:cNvSpPr txBox="1"/>
          <p:nvPr/>
        </p:nvSpPr>
        <p:spPr>
          <a:xfrm flipH="1">
            <a:off x="5095414" y="5294759"/>
            <a:ext cx="2549986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2"/>
                </a:solidFill>
                <a:latin typeface="Montserrat SemiBold" panose="00000700000000000000" pitchFamily="50" charset="0"/>
              </a:rPr>
              <a:t>Lorem ipsum dolor sit a met  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9BF73DE-A2ED-44F5-B97C-5E8B4FA37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2058" y="1181117"/>
            <a:ext cx="1464192" cy="440104"/>
          </a:xfrm>
          <a:prstGeom prst="rect">
            <a:avLst/>
          </a:prstGeom>
          <a:effectLst>
            <a:outerShdw dist="101600" dir="5400000" algn="t" rotWithShape="0">
              <a:schemeClr val="bg1">
                <a:lumMod val="85000"/>
                <a:alpha val="39000"/>
              </a:scheme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C36358-9A0D-4D60-9AB0-FA9561171EDE}"/>
              </a:ext>
            </a:extLst>
          </p:cNvPr>
          <p:cNvSpPr txBox="1"/>
          <p:nvPr/>
        </p:nvSpPr>
        <p:spPr>
          <a:xfrm flipH="1">
            <a:off x="5095414" y="2018137"/>
            <a:ext cx="3082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+mj-lt"/>
              </a:rPr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375452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12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3A86FF"/>
      </a:accent1>
      <a:accent2>
        <a:srgbClr val="8338EC"/>
      </a:accent2>
      <a:accent3>
        <a:srgbClr val="FF006E"/>
      </a:accent3>
      <a:accent4>
        <a:srgbClr val="FB5607"/>
      </a:accent4>
      <a:accent5>
        <a:srgbClr val="FFBE0B"/>
      </a:accent5>
      <a:accent6>
        <a:srgbClr val="EFECCA"/>
      </a:accent6>
      <a:hlink>
        <a:srgbClr val="3A86FF"/>
      </a:hlink>
      <a:folHlink>
        <a:srgbClr val="8338EC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759</Words>
  <Application>Microsoft Office PowerPoint</Application>
  <PresentationFormat>Widescreen</PresentationFormat>
  <Paragraphs>53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Montserrat</vt:lpstr>
      <vt:lpstr>Montserrat ExtraBold</vt:lpstr>
      <vt:lpstr>Montserrat SemiBold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58</cp:revision>
  <dcterms:created xsi:type="dcterms:W3CDTF">2021-02-09T15:50:15Z</dcterms:created>
  <dcterms:modified xsi:type="dcterms:W3CDTF">2021-02-14T17:09:43Z</dcterms:modified>
</cp:coreProperties>
</file>