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80" r:id="rId22"/>
    <p:sldId id="282" r:id="rId23"/>
    <p:sldId id="285" r:id="rId24"/>
    <p:sldId id="287" r:id="rId25"/>
    <p:sldId id="28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0" d="100"/>
          <a:sy n="50" d="100"/>
        </p:scale>
        <p:origin x="2154" y="12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192000" cy="6858000"/>
          </a:xfrm>
          <a:prstGeom prst="rect">
            <a:avLst/>
          </a:prstGeom>
        </p:spPr>
        <p:txBody>
          <a:bodyPr/>
          <a:lstStyle/>
          <a:p>
            <a:endParaRPr lang="id-ID"/>
          </a:p>
        </p:txBody>
      </p:sp>
    </p:spTree>
    <p:extLst>
      <p:ext uri="{BB962C8B-B14F-4D97-AF65-F5344CB8AC3E}">
        <p14:creationId xmlns:p14="http://schemas.microsoft.com/office/powerpoint/2010/main" val="2094207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0850" y="454025"/>
            <a:ext cx="3898900" cy="5949950"/>
          </a:xfrm>
          <a:prstGeom prst="rect">
            <a:avLst/>
          </a:prstGeom>
        </p:spPr>
        <p:txBody>
          <a:bodyPr/>
          <a:lstStyle/>
          <a:p>
            <a:endParaRPr lang="id-ID"/>
          </a:p>
        </p:txBody>
      </p:sp>
      <p:sp>
        <p:nvSpPr>
          <p:cNvPr id="9" name="Picture Placeholder 8"/>
          <p:cNvSpPr>
            <a:spLocks noGrp="1"/>
          </p:cNvSpPr>
          <p:nvPr>
            <p:ph type="pic" sz="quarter" idx="11"/>
          </p:nvPr>
        </p:nvSpPr>
        <p:spPr>
          <a:xfrm>
            <a:off x="4572000" y="3222625"/>
            <a:ext cx="7086600" cy="3181350"/>
          </a:xfrm>
          <a:prstGeom prst="rect">
            <a:avLst/>
          </a:prstGeom>
        </p:spPr>
        <p:txBody>
          <a:bodyPr/>
          <a:lstStyle/>
          <a:p>
            <a:endParaRPr lang="id-ID"/>
          </a:p>
        </p:txBody>
      </p:sp>
    </p:spTree>
    <p:extLst>
      <p:ext uri="{BB962C8B-B14F-4D97-AF65-F5344CB8AC3E}">
        <p14:creationId xmlns:p14="http://schemas.microsoft.com/office/powerpoint/2010/main" val="843351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5106444" y="214313"/>
            <a:ext cx="6850063" cy="6429375"/>
          </a:xfrm>
          <a:prstGeom prst="rect">
            <a:avLst/>
          </a:prstGeom>
        </p:spPr>
        <p:txBody>
          <a:bodyPr/>
          <a:lstStyle/>
          <a:p>
            <a:endParaRPr lang="id-ID"/>
          </a:p>
        </p:txBody>
      </p:sp>
    </p:spTree>
    <p:extLst>
      <p:ext uri="{BB962C8B-B14F-4D97-AF65-F5344CB8AC3E}">
        <p14:creationId xmlns:p14="http://schemas.microsoft.com/office/powerpoint/2010/main" val="1195885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85800" y="584540"/>
            <a:ext cx="6948714" cy="5688920"/>
          </a:xfrm>
          <a:prstGeom prst="rect">
            <a:avLst/>
          </a:prstGeom>
        </p:spPr>
        <p:txBody>
          <a:bodyPr/>
          <a:lstStyle/>
          <a:p>
            <a:endParaRPr lang="id-ID"/>
          </a:p>
        </p:txBody>
      </p:sp>
    </p:spTree>
    <p:extLst>
      <p:ext uri="{BB962C8B-B14F-4D97-AF65-F5344CB8AC3E}">
        <p14:creationId xmlns:p14="http://schemas.microsoft.com/office/powerpoint/2010/main" val="1890098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3684588" y="377825"/>
            <a:ext cx="8128000" cy="4440238"/>
          </a:xfrm>
          <a:prstGeom prst="rect">
            <a:avLst/>
          </a:prstGeom>
        </p:spPr>
        <p:txBody>
          <a:bodyPr/>
          <a:lstStyle/>
          <a:p>
            <a:endParaRPr lang="id-ID"/>
          </a:p>
        </p:txBody>
      </p:sp>
    </p:spTree>
    <p:extLst>
      <p:ext uri="{BB962C8B-B14F-4D97-AF65-F5344CB8AC3E}">
        <p14:creationId xmlns:p14="http://schemas.microsoft.com/office/powerpoint/2010/main" val="3891792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409825" y="290513"/>
            <a:ext cx="3221038" cy="6254750"/>
          </a:xfrm>
          <a:prstGeom prst="rect">
            <a:avLst/>
          </a:prstGeom>
        </p:spPr>
        <p:txBody>
          <a:bodyPr/>
          <a:lstStyle/>
          <a:p>
            <a:endParaRPr lang="id-ID"/>
          </a:p>
        </p:txBody>
      </p:sp>
    </p:spTree>
    <p:extLst>
      <p:ext uri="{BB962C8B-B14F-4D97-AF65-F5344CB8AC3E}">
        <p14:creationId xmlns:p14="http://schemas.microsoft.com/office/powerpoint/2010/main" val="1172356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6" name="Picture Placeholder 8"/>
          <p:cNvSpPr>
            <a:spLocks noGrp="1"/>
          </p:cNvSpPr>
          <p:nvPr>
            <p:ph type="pic" sz="quarter" idx="10"/>
          </p:nvPr>
        </p:nvSpPr>
        <p:spPr>
          <a:xfrm>
            <a:off x="6459308" y="305027"/>
            <a:ext cx="4303941" cy="6254750"/>
          </a:xfrm>
          <a:prstGeom prst="rect">
            <a:avLst/>
          </a:prstGeom>
        </p:spPr>
        <p:txBody>
          <a:bodyPr/>
          <a:lstStyle/>
          <a:p>
            <a:endParaRPr lang="id-ID"/>
          </a:p>
        </p:txBody>
      </p:sp>
    </p:spTree>
    <p:extLst>
      <p:ext uri="{BB962C8B-B14F-4D97-AF65-F5344CB8AC3E}">
        <p14:creationId xmlns:p14="http://schemas.microsoft.com/office/powerpoint/2010/main" val="3598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582057" y="609600"/>
            <a:ext cx="5820456" cy="5573713"/>
          </a:xfrm>
          <a:prstGeom prst="rect">
            <a:avLst/>
          </a:prstGeom>
        </p:spPr>
        <p:txBody>
          <a:bodyPr/>
          <a:lstStyle/>
          <a:p>
            <a:endParaRPr lang="id-ID"/>
          </a:p>
        </p:txBody>
      </p:sp>
    </p:spTree>
    <p:extLst>
      <p:ext uri="{BB962C8B-B14F-4D97-AF65-F5344CB8AC3E}">
        <p14:creationId xmlns:p14="http://schemas.microsoft.com/office/powerpoint/2010/main" val="2975394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3330801" y="468823"/>
            <a:ext cx="2661785" cy="5920354"/>
          </a:xfrm>
          <a:prstGeom prst="rect">
            <a:avLst/>
          </a:prstGeom>
        </p:spPr>
        <p:txBody>
          <a:bodyPr/>
          <a:lstStyle/>
          <a:p>
            <a:endParaRPr lang="id-ID"/>
          </a:p>
        </p:txBody>
      </p:sp>
      <p:sp>
        <p:nvSpPr>
          <p:cNvPr id="4" name="Picture Placeholder 8">
            <a:extLst>
              <a:ext uri="{FF2B5EF4-FFF2-40B4-BE49-F238E27FC236}">
                <a16:creationId xmlns:a16="http://schemas.microsoft.com/office/drawing/2014/main" id="{A75B8B5E-2AFB-4564-905C-2C2802FDAF9C}"/>
              </a:ext>
            </a:extLst>
          </p:cNvPr>
          <p:cNvSpPr>
            <a:spLocks noGrp="1"/>
          </p:cNvSpPr>
          <p:nvPr>
            <p:ph type="pic" sz="quarter" idx="12"/>
          </p:nvPr>
        </p:nvSpPr>
        <p:spPr>
          <a:xfrm>
            <a:off x="560387" y="468823"/>
            <a:ext cx="2661785" cy="5920354"/>
          </a:xfrm>
          <a:prstGeom prst="rect">
            <a:avLst/>
          </a:prstGeom>
        </p:spPr>
        <p:txBody>
          <a:bodyPr/>
          <a:lstStyle/>
          <a:p>
            <a:endParaRPr lang="id-ID"/>
          </a:p>
        </p:txBody>
      </p:sp>
    </p:spTree>
    <p:extLst>
      <p:ext uri="{BB962C8B-B14F-4D97-AF65-F5344CB8AC3E}">
        <p14:creationId xmlns:p14="http://schemas.microsoft.com/office/powerpoint/2010/main" val="19850178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437743" y="345281"/>
            <a:ext cx="7373257" cy="6167438"/>
          </a:xfrm>
          <a:prstGeom prst="rect">
            <a:avLst/>
          </a:prstGeom>
        </p:spPr>
        <p:txBody>
          <a:bodyPr/>
          <a:lstStyle/>
          <a:p>
            <a:endParaRPr lang="id-ID"/>
          </a:p>
        </p:txBody>
      </p:sp>
    </p:spTree>
    <p:extLst>
      <p:ext uri="{BB962C8B-B14F-4D97-AF65-F5344CB8AC3E}">
        <p14:creationId xmlns:p14="http://schemas.microsoft.com/office/powerpoint/2010/main" val="30920976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02306" y="293235"/>
            <a:ext cx="2598737" cy="2598737"/>
          </a:xfrm>
          <a:prstGeom prst="rect">
            <a:avLst/>
          </a:prstGeom>
        </p:spPr>
        <p:txBody>
          <a:bodyPr/>
          <a:lstStyle/>
          <a:p>
            <a:endParaRPr lang="id-ID"/>
          </a:p>
        </p:txBody>
      </p:sp>
      <p:sp>
        <p:nvSpPr>
          <p:cNvPr id="9" name="Picture Placeholder 8"/>
          <p:cNvSpPr>
            <a:spLocks noGrp="1"/>
          </p:cNvSpPr>
          <p:nvPr>
            <p:ph type="pic" sz="quarter" idx="11"/>
          </p:nvPr>
        </p:nvSpPr>
        <p:spPr>
          <a:xfrm>
            <a:off x="301625" y="3182938"/>
            <a:ext cx="3368675" cy="3367087"/>
          </a:xfrm>
          <a:prstGeom prst="rect">
            <a:avLst/>
          </a:prstGeom>
        </p:spPr>
        <p:txBody>
          <a:bodyPr/>
          <a:lstStyle/>
          <a:p>
            <a:endParaRPr lang="id-ID"/>
          </a:p>
        </p:txBody>
      </p:sp>
      <p:sp>
        <p:nvSpPr>
          <p:cNvPr id="10" name="Picture Placeholder 6"/>
          <p:cNvSpPr>
            <a:spLocks noGrp="1"/>
          </p:cNvSpPr>
          <p:nvPr>
            <p:ph type="pic" sz="quarter" idx="12"/>
          </p:nvPr>
        </p:nvSpPr>
        <p:spPr>
          <a:xfrm>
            <a:off x="3225800" y="293234"/>
            <a:ext cx="3390900" cy="2598737"/>
          </a:xfrm>
          <a:prstGeom prst="rect">
            <a:avLst/>
          </a:prstGeom>
        </p:spPr>
        <p:txBody>
          <a:bodyPr/>
          <a:lstStyle/>
          <a:p>
            <a:endParaRPr lang="id-ID"/>
          </a:p>
        </p:txBody>
      </p:sp>
      <p:sp>
        <p:nvSpPr>
          <p:cNvPr id="11" name="Picture Placeholder 8"/>
          <p:cNvSpPr>
            <a:spLocks noGrp="1"/>
          </p:cNvSpPr>
          <p:nvPr>
            <p:ph type="pic" sz="quarter" idx="13"/>
          </p:nvPr>
        </p:nvSpPr>
        <p:spPr>
          <a:xfrm>
            <a:off x="3962401" y="3182937"/>
            <a:ext cx="2654300" cy="3367087"/>
          </a:xfrm>
          <a:prstGeom prst="rect">
            <a:avLst/>
          </a:prstGeom>
        </p:spPr>
        <p:txBody>
          <a:bodyPr/>
          <a:lstStyle/>
          <a:p>
            <a:endParaRPr lang="id-ID"/>
          </a:p>
        </p:txBody>
      </p:sp>
    </p:spTree>
    <p:extLst>
      <p:ext uri="{BB962C8B-B14F-4D97-AF65-F5344CB8AC3E}">
        <p14:creationId xmlns:p14="http://schemas.microsoft.com/office/powerpoint/2010/main" val="566518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241800" y="1714500"/>
            <a:ext cx="3670300" cy="3670300"/>
          </a:xfrm>
          <a:prstGeom prst="rect">
            <a:avLst/>
          </a:prstGeom>
        </p:spPr>
        <p:txBody>
          <a:bodyPr/>
          <a:lstStyle/>
          <a:p>
            <a:endParaRPr lang="id-ID"/>
          </a:p>
        </p:txBody>
      </p:sp>
    </p:spTree>
    <p:extLst>
      <p:ext uri="{BB962C8B-B14F-4D97-AF65-F5344CB8AC3E}">
        <p14:creationId xmlns:p14="http://schemas.microsoft.com/office/powerpoint/2010/main" val="3299901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7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406401" y="348344"/>
            <a:ext cx="11408229" cy="6255657"/>
          </a:xfrm>
          <a:prstGeom prst="rect">
            <a:avLst/>
          </a:prstGeom>
        </p:spPr>
        <p:txBody>
          <a:bodyPr wrap="square">
            <a:noAutofit/>
          </a:bodyPr>
          <a:lstStyle/>
          <a:p>
            <a:endParaRPr lang="id-ID"/>
          </a:p>
        </p:txBody>
      </p:sp>
    </p:spTree>
    <p:extLst>
      <p:ext uri="{BB962C8B-B14F-4D97-AF65-F5344CB8AC3E}">
        <p14:creationId xmlns:p14="http://schemas.microsoft.com/office/powerpoint/2010/main" val="1615569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7181850" y="495300"/>
            <a:ext cx="4667250" cy="5810250"/>
          </a:xfrm>
          <a:prstGeom prst="rect">
            <a:avLst/>
          </a:prstGeom>
        </p:spPr>
        <p:txBody>
          <a:bodyPr/>
          <a:lstStyle/>
          <a:p>
            <a:endParaRPr lang="id-ID"/>
          </a:p>
        </p:txBody>
      </p:sp>
    </p:spTree>
    <p:extLst>
      <p:ext uri="{BB962C8B-B14F-4D97-AF65-F5344CB8AC3E}">
        <p14:creationId xmlns:p14="http://schemas.microsoft.com/office/powerpoint/2010/main" val="3300788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562350" y="361950"/>
            <a:ext cx="3543300" cy="6038850"/>
          </a:xfrm>
          <a:prstGeom prst="rect">
            <a:avLst/>
          </a:prstGeom>
        </p:spPr>
        <p:txBody>
          <a:bodyPr/>
          <a:lstStyle>
            <a:lvl1pPr>
              <a:defRPr lang="id-ID"/>
            </a:lvl1pPr>
          </a:lstStyle>
          <a:p>
            <a:pPr lvl="0"/>
            <a:endParaRPr lang="id-ID"/>
          </a:p>
        </p:txBody>
      </p:sp>
    </p:spTree>
    <p:extLst>
      <p:ext uri="{BB962C8B-B14F-4D97-AF65-F5344CB8AC3E}">
        <p14:creationId xmlns:p14="http://schemas.microsoft.com/office/powerpoint/2010/main" val="1289590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66700" y="285750"/>
            <a:ext cx="3276600" cy="6324600"/>
          </a:xfrm>
          <a:prstGeom prst="rect">
            <a:avLst/>
          </a:prstGeom>
        </p:spPr>
        <p:txBody>
          <a:bodyPr/>
          <a:lstStyle/>
          <a:p>
            <a:endParaRPr lang="id-ID"/>
          </a:p>
        </p:txBody>
      </p:sp>
      <p:sp>
        <p:nvSpPr>
          <p:cNvPr id="9" name="Picture Placeholder 8"/>
          <p:cNvSpPr>
            <a:spLocks noGrp="1"/>
          </p:cNvSpPr>
          <p:nvPr>
            <p:ph type="pic" sz="quarter" idx="11"/>
          </p:nvPr>
        </p:nvSpPr>
        <p:spPr>
          <a:xfrm>
            <a:off x="3867150" y="4000500"/>
            <a:ext cx="2381250" cy="2609850"/>
          </a:xfrm>
          <a:prstGeom prst="rect">
            <a:avLst/>
          </a:prstGeom>
        </p:spPr>
        <p:txBody>
          <a:bodyPr/>
          <a:lstStyle/>
          <a:p>
            <a:endParaRPr lang="id-ID"/>
          </a:p>
        </p:txBody>
      </p:sp>
    </p:spTree>
    <p:extLst>
      <p:ext uri="{BB962C8B-B14F-4D97-AF65-F5344CB8AC3E}">
        <p14:creationId xmlns:p14="http://schemas.microsoft.com/office/powerpoint/2010/main" val="3040411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342900" y="419100"/>
            <a:ext cx="4362450" cy="4362450"/>
          </a:xfrm>
          <a:prstGeom prst="rect">
            <a:avLst/>
          </a:prstGeom>
        </p:spPr>
        <p:txBody>
          <a:bodyPr/>
          <a:lstStyle/>
          <a:p>
            <a:endParaRPr lang="id-ID"/>
          </a:p>
        </p:txBody>
      </p:sp>
      <p:sp>
        <p:nvSpPr>
          <p:cNvPr id="12" name="Picture Placeholder 11"/>
          <p:cNvSpPr>
            <a:spLocks noGrp="1"/>
          </p:cNvSpPr>
          <p:nvPr>
            <p:ph type="pic" sz="quarter" idx="11"/>
          </p:nvPr>
        </p:nvSpPr>
        <p:spPr>
          <a:xfrm>
            <a:off x="6343650" y="3505200"/>
            <a:ext cx="3981450" cy="2686050"/>
          </a:xfrm>
          <a:prstGeom prst="rect">
            <a:avLst/>
          </a:prstGeom>
        </p:spPr>
        <p:txBody>
          <a:bodyPr/>
          <a:lstStyle/>
          <a:p>
            <a:endParaRPr lang="id-ID"/>
          </a:p>
        </p:txBody>
      </p:sp>
    </p:spTree>
    <p:extLst>
      <p:ext uri="{BB962C8B-B14F-4D97-AF65-F5344CB8AC3E}">
        <p14:creationId xmlns:p14="http://schemas.microsoft.com/office/powerpoint/2010/main" val="1279763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7725228" y="152400"/>
            <a:ext cx="2095500" cy="3810000"/>
          </a:xfrm>
          <a:prstGeom prst="rect">
            <a:avLst/>
          </a:prstGeom>
        </p:spPr>
        <p:txBody>
          <a:bodyPr/>
          <a:lstStyle/>
          <a:p>
            <a:endParaRPr lang="id-ID"/>
          </a:p>
        </p:txBody>
      </p:sp>
      <p:sp>
        <p:nvSpPr>
          <p:cNvPr id="8" name="Picture Placeholder 6"/>
          <p:cNvSpPr>
            <a:spLocks noGrp="1"/>
          </p:cNvSpPr>
          <p:nvPr>
            <p:ph type="pic" sz="quarter" idx="11"/>
          </p:nvPr>
        </p:nvSpPr>
        <p:spPr>
          <a:xfrm>
            <a:off x="9931400" y="2857500"/>
            <a:ext cx="2095500" cy="3822700"/>
          </a:xfrm>
          <a:prstGeom prst="rect">
            <a:avLst/>
          </a:prstGeom>
        </p:spPr>
        <p:txBody>
          <a:bodyPr/>
          <a:lstStyle/>
          <a:p>
            <a:endParaRPr lang="id-ID"/>
          </a:p>
        </p:txBody>
      </p:sp>
      <p:sp>
        <p:nvSpPr>
          <p:cNvPr id="10" name="Picture Placeholder 9"/>
          <p:cNvSpPr>
            <a:spLocks noGrp="1"/>
          </p:cNvSpPr>
          <p:nvPr>
            <p:ph type="pic" sz="quarter" idx="12"/>
          </p:nvPr>
        </p:nvSpPr>
        <p:spPr>
          <a:xfrm>
            <a:off x="7725228" y="4089400"/>
            <a:ext cx="2095500" cy="2590800"/>
          </a:xfrm>
          <a:prstGeom prst="rect">
            <a:avLst/>
          </a:prstGeom>
        </p:spPr>
        <p:txBody>
          <a:bodyPr/>
          <a:lstStyle/>
          <a:p>
            <a:endParaRPr lang="id-ID"/>
          </a:p>
        </p:txBody>
      </p:sp>
      <p:sp>
        <p:nvSpPr>
          <p:cNvPr id="11" name="Picture Placeholder 9"/>
          <p:cNvSpPr>
            <a:spLocks noGrp="1"/>
          </p:cNvSpPr>
          <p:nvPr>
            <p:ph type="pic" sz="quarter" idx="13"/>
          </p:nvPr>
        </p:nvSpPr>
        <p:spPr>
          <a:xfrm>
            <a:off x="9931400" y="152400"/>
            <a:ext cx="2095500" cy="2590800"/>
          </a:xfrm>
          <a:prstGeom prst="rect">
            <a:avLst/>
          </a:prstGeom>
        </p:spPr>
        <p:txBody>
          <a:bodyPr/>
          <a:lstStyle/>
          <a:p>
            <a:endParaRPr lang="id-ID"/>
          </a:p>
        </p:txBody>
      </p:sp>
    </p:spTree>
    <p:extLst>
      <p:ext uri="{BB962C8B-B14F-4D97-AF65-F5344CB8AC3E}">
        <p14:creationId xmlns:p14="http://schemas.microsoft.com/office/powerpoint/2010/main" val="3936363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813300" y="177800"/>
            <a:ext cx="7200900" cy="6451600"/>
          </a:xfrm>
          <a:prstGeom prst="rect">
            <a:avLst/>
          </a:prstGeom>
        </p:spPr>
        <p:txBody>
          <a:bodyPr/>
          <a:lstStyle/>
          <a:p>
            <a:endParaRPr lang="id-ID"/>
          </a:p>
        </p:txBody>
      </p:sp>
    </p:spTree>
    <p:extLst>
      <p:ext uri="{BB962C8B-B14F-4D97-AF65-F5344CB8AC3E}">
        <p14:creationId xmlns:p14="http://schemas.microsoft.com/office/powerpoint/2010/main" val="1504279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247650" y="265907"/>
            <a:ext cx="2119313" cy="6326187"/>
          </a:xfrm>
          <a:prstGeom prst="roundRect">
            <a:avLst>
              <a:gd name="adj" fmla="val 0"/>
            </a:avLst>
          </a:prstGeom>
        </p:spPr>
        <p:txBody>
          <a:bodyPr/>
          <a:lstStyle/>
          <a:p>
            <a:endParaRPr lang="id-ID" dirty="0"/>
          </a:p>
        </p:txBody>
      </p:sp>
      <p:sp>
        <p:nvSpPr>
          <p:cNvPr id="4" name="Picture Placeholder 8">
            <a:extLst>
              <a:ext uri="{FF2B5EF4-FFF2-40B4-BE49-F238E27FC236}">
                <a16:creationId xmlns:a16="http://schemas.microsoft.com/office/drawing/2014/main" id="{650EA94A-314F-48C1-928E-6AB755511201}"/>
              </a:ext>
            </a:extLst>
          </p:cNvPr>
          <p:cNvSpPr>
            <a:spLocks noGrp="1"/>
          </p:cNvSpPr>
          <p:nvPr>
            <p:ph type="pic" sz="quarter" idx="12"/>
          </p:nvPr>
        </p:nvSpPr>
        <p:spPr>
          <a:xfrm>
            <a:off x="6324600" y="265907"/>
            <a:ext cx="5619750" cy="6326187"/>
          </a:xfrm>
          <a:prstGeom prst="roundRect">
            <a:avLst>
              <a:gd name="adj" fmla="val 0"/>
            </a:avLst>
          </a:prstGeom>
        </p:spPr>
        <p:txBody>
          <a:bodyPr/>
          <a:lstStyle/>
          <a:p>
            <a:endParaRPr lang="id-ID" dirty="0"/>
          </a:p>
        </p:txBody>
      </p:sp>
    </p:spTree>
    <p:extLst>
      <p:ext uri="{BB962C8B-B14F-4D97-AF65-F5344CB8AC3E}">
        <p14:creationId xmlns:p14="http://schemas.microsoft.com/office/powerpoint/2010/main" val="1742881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865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71" r:id="rId20"/>
    <p:sldLayoutId id="2147483672"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5.jpeg"/><Relationship Id="rId1" Type="http://schemas.openxmlformats.org/officeDocument/2006/relationships/slideLayout" Target="../slideLayouts/slideLayout19.xml"/><Relationship Id="rId6" Type="http://schemas.openxmlformats.org/officeDocument/2006/relationships/image" Target="../media/image5.jpg"/><Relationship Id="rId5" Type="http://schemas.microsoft.com/office/2007/relationships/hdphoto" Target="../media/hdphoto3.wdp"/><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20.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5.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9658EF4-1B16-4891-A209-4AEF247484E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02" b="7802"/>
          <a:stretch>
            <a:fillRect/>
          </a:stretch>
        </p:blipFill>
        <p:spPr/>
      </p:pic>
      <p:sp>
        <p:nvSpPr>
          <p:cNvPr id="7" name="Rectangle 6"/>
          <p:cNvSpPr/>
          <p:nvPr/>
        </p:nvSpPr>
        <p:spPr>
          <a:xfrm>
            <a:off x="0" y="0"/>
            <a:ext cx="12192000" cy="6857999"/>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6" name="Group 15">
            <a:extLst>
              <a:ext uri="{FF2B5EF4-FFF2-40B4-BE49-F238E27FC236}">
                <a16:creationId xmlns:a16="http://schemas.microsoft.com/office/drawing/2014/main" id="{BAA13BC6-7602-4DF4-8F61-587E1FFFC226}"/>
              </a:ext>
            </a:extLst>
          </p:cNvPr>
          <p:cNvGrpSpPr/>
          <p:nvPr/>
        </p:nvGrpSpPr>
        <p:grpSpPr>
          <a:xfrm flipH="1">
            <a:off x="5072770" y="-1002043"/>
            <a:ext cx="7815915" cy="8343936"/>
            <a:chOff x="-682971" y="-1002043"/>
            <a:chExt cx="7815915" cy="8343936"/>
          </a:xfrm>
        </p:grpSpPr>
        <p:sp>
          <p:nvSpPr>
            <p:cNvPr id="17" name="Chord 16">
              <a:extLst>
                <a:ext uri="{FF2B5EF4-FFF2-40B4-BE49-F238E27FC236}">
                  <a16:creationId xmlns:a16="http://schemas.microsoft.com/office/drawing/2014/main" id="{E64ACF7E-9A2F-4DA7-84B2-E40A0C64F740}"/>
                </a:ext>
              </a:extLst>
            </p:cNvPr>
            <p:cNvSpPr/>
            <p:nvPr/>
          </p:nvSpPr>
          <p:spPr>
            <a:xfrm rot="18602248">
              <a:off x="3979071" y="-1002043"/>
              <a:ext cx="2165348" cy="2165348"/>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Chord 17">
              <a:extLst>
                <a:ext uri="{FF2B5EF4-FFF2-40B4-BE49-F238E27FC236}">
                  <a16:creationId xmlns:a16="http://schemas.microsoft.com/office/drawing/2014/main" id="{E3FF690D-3B48-4786-BB1D-CEE39ED1F5B1}"/>
                </a:ext>
              </a:extLst>
            </p:cNvPr>
            <p:cNvSpPr/>
            <p:nvPr/>
          </p:nvSpPr>
          <p:spPr>
            <a:xfrm rot="13192381">
              <a:off x="-682971" y="3164981"/>
              <a:ext cx="1480244" cy="1480244"/>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Chord 18">
              <a:extLst>
                <a:ext uri="{FF2B5EF4-FFF2-40B4-BE49-F238E27FC236}">
                  <a16:creationId xmlns:a16="http://schemas.microsoft.com/office/drawing/2014/main" id="{A066644B-E505-4CFA-8195-5422452FC144}"/>
                </a:ext>
              </a:extLst>
            </p:cNvPr>
            <p:cNvSpPr/>
            <p:nvPr/>
          </p:nvSpPr>
          <p:spPr>
            <a:xfrm rot="7807072">
              <a:off x="6088959" y="6297908"/>
              <a:ext cx="1043985" cy="1043985"/>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5" name="TextBox 4"/>
          <p:cNvSpPr txBox="1"/>
          <p:nvPr/>
        </p:nvSpPr>
        <p:spPr>
          <a:xfrm>
            <a:off x="3353238" y="972457"/>
            <a:ext cx="4730782" cy="4508927"/>
          </a:xfrm>
          <a:prstGeom prst="rect">
            <a:avLst/>
          </a:prstGeom>
          <a:noFill/>
        </p:spPr>
        <p:txBody>
          <a:bodyPr wrap="none" rtlCol="0">
            <a:spAutoFit/>
          </a:bodyPr>
          <a:lstStyle/>
          <a:p>
            <a:pPr algn="ctr"/>
            <a:r>
              <a:rPr lang="id-ID" sz="19900" dirty="0">
                <a:solidFill>
                  <a:schemeClr val="accent4"/>
                </a:solidFill>
                <a:latin typeface="Taken by Vultures Demo" panose="02000500000000000000" pitchFamily="2" charset="0"/>
              </a:rPr>
              <a:t>C</a:t>
            </a:r>
            <a:r>
              <a:rPr lang="id-ID" sz="28700" dirty="0">
                <a:solidFill>
                  <a:schemeClr val="accent4"/>
                </a:solidFill>
                <a:latin typeface="Taken by Vultures Alternates De" panose="02000500000000000000" pitchFamily="2" charset="0"/>
              </a:rPr>
              <a:t>onfetti</a:t>
            </a:r>
          </a:p>
        </p:txBody>
      </p:sp>
      <p:sp>
        <p:nvSpPr>
          <p:cNvPr id="9" name="TextBox 8"/>
          <p:cNvSpPr txBox="1"/>
          <p:nvPr/>
        </p:nvSpPr>
        <p:spPr>
          <a:xfrm>
            <a:off x="2086249" y="4279741"/>
            <a:ext cx="8019502" cy="400110"/>
          </a:xfrm>
          <a:prstGeom prst="rect">
            <a:avLst/>
          </a:prstGeom>
          <a:noFill/>
        </p:spPr>
        <p:txBody>
          <a:bodyPr wrap="square" rtlCol="0">
            <a:spAutoFit/>
          </a:bodyPr>
          <a:lstStyle/>
          <a:p>
            <a:pPr algn="ctr"/>
            <a:r>
              <a:rPr lang="en-US" sz="2000" b="1" spc="600" dirty="0">
                <a:solidFill>
                  <a:schemeClr val="bg1"/>
                </a:solidFill>
              </a:rPr>
              <a:t>CARNIVAL </a:t>
            </a:r>
            <a:r>
              <a:rPr lang="id-ID" sz="2000" b="1" spc="600" dirty="0">
                <a:solidFill>
                  <a:schemeClr val="bg1"/>
                </a:solidFill>
              </a:rPr>
              <a:t>PRESENTATION TEMPLATE</a:t>
            </a:r>
          </a:p>
        </p:txBody>
      </p:sp>
    </p:spTree>
    <p:extLst>
      <p:ext uri="{BB962C8B-B14F-4D97-AF65-F5344CB8AC3E}">
        <p14:creationId xmlns:p14="http://schemas.microsoft.com/office/powerpoint/2010/main" val="2981092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F033FD7-A4DD-4B09-985A-8F9B4C109679}"/>
              </a:ext>
            </a:extLst>
          </p:cNvPr>
          <p:cNvSpPr/>
          <p:nvPr/>
        </p:nvSpPr>
        <p:spPr>
          <a:xfrm>
            <a:off x="1981200" y="0"/>
            <a:ext cx="474345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50647" y="1486807"/>
            <a:ext cx="5631543" cy="1323439"/>
          </a:xfrm>
          <a:prstGeom prst="rect">
            <a:avLst/>
          </a:prstGeom>
          <a:noFill/>
        </p:spPr>
        <p:txBody>
          <a:bodyPr wrap="square" rtlCol="0">
            <a:spAutoFit/>
          </a:bodyPr>
          <a:lstStyle/>
          <a:p>
            <a:pPr algn="ctr"/>
            <a:r>
              <a:rPr lang="id-ID" sz="8000" dirty="0">
                <a:solidFill>
                  <a:schemeClr val="bg1"/>
                </a:solidFill>
                <a:latin typeface="Taken by Vultures Demo" panose="02000500000000000000" pitchFamily="2" charset="0"/>
              </a:rPr>
              <a:t>P</a:t>
            </a:r>
            <a:r>
              <a:rPr lang="id-ID" sz="8000" dirty="0">
                <a:solidFill>
                  <a:schemeClr val="bg1"/>
                </a:solidFill>
                <a:latin typeface="Taken by Vultures Alternates De" panose="02000500000000000000" pitchFamily="2" charset="0"/>
              </a:rPr>
              <a:t>ROJEC</a:t>
            </a:r>
            <a:r>
              <a:rPr lang="id-ID" sz="8000" dirty="0">
                <a:solidFill>
                  <a:schemeClr val="bg1"/>
                </a:solidFill>
                <a:latin typeface="Taken by Vultures Demo" panose="02000500000000000000" pitchFamily="2" charset="0"/>
              </a:rPr>
              <a:t>T</a:t>
            </a:r>
            <a:r>
              <a:rPr lang="en-US" sz="8000" dirty="0">
                <a:solidFill>
                  <a:schemeClr val="bg1"/>
                </a:solidFill>
                <a:latin typeface="Taken by Vultures Demo" panose="02000500000000000000" pitchFamily="2" charset="0"/>
              </a:rPr>
              <a:t> Confetti</a:t>
            </a:r>
            <a:endParaRPr lang="id-ID" sz="8000" dirty="0">
              <a:solidFill>
                <a:schemeClr val="bg1"/>
              </a:solidFill>
              <a:latin typeface="Taken by Vultures Demo" panose="02000500000000000000" pitchFamily="2" charset="0"/>
            </a:endParaRPr>
          </a:p>
        </p:txBody>
      </p:sp>
      <p:pic>
        <p:nvPicPr>
          <p:cNvPr id="27" name="Picture Placeholder 26">
            <a:extLst>
              <a:ext uri="{FF2B5EF4-FFF2-40B4-BE49-F238E27FC236}">
                <a16:creationId xmlns:a16="http://schemas.microsoft.com/office/drawing/2014/main" id="{CCF0B10A-C7F9-4DB4-B4CC-93E9622795C9}"/>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38833" r="38833"/>
          <a:stretch/>
        </p:blipFill>
        <p:spPr>
          <a:xfrm>
            <a:off x="247650" y="265907"/>
            <a:ext cx="2119313" cy="6326187"/>
          </a:xfrm>
        </p:spPr>
      </p:pic>
      <p:pic>
        <p:nvPicPr>
          <p:cNvPr id="29" name="Picture Placeholder 28">
            <a:extLst>
              <a:ext uri="{FF2B5EF4-FFF2-40B4-BE49-F238E27FC236}">
                <a16:creationId xmlns:a16="http://schemas.microsoft.com/office/drawing/2014/main" id="{D17470D7-8984-47AB-9651-7C009532DF00}"/>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20396" r="20396"/>
          <a:stretch/>
        </p:blipFill>
        <p:spPr>
          <a:xfrm>
            <a:off x="6324600" y="265907"/>
            <a:ext cx="5619750" cy="6326187"/>
          </a:xfrm>
        </p:spPr>
      </p:pic>
      <p:sp>
        <p:nvSpPr>
          <p:cNvPr id="25" name="Rectangle 24">
            <a:extLst>
              <a:ext uri="{FF2B5EF4-FFF2-40B4-BE49-F238E27FC236}">
                <a16:creationId xmlns:a16="http://schemas.microsoft.com/office/drawing/2014/main" id="{B09A2B76-BF09-46E3-AD58-EBCB758B4220}"/>
              </a:ext>
            </a:extLst>
          </p:cNvPr>
          <p:cNvSpPr/>
          <p:nvPr/>
        </p:nvSpPr>
        <p:spPr>
          <a:xfrm>
            <a:off x="2865686" y="3272384"/>
            <a:ext cx="3012579" cy="2273443"/>
          </a:xfrm>
          <a:prstGeom prst="rect">
            <a:avLst/>
          </a:prstGeom>
        </p:spPr>
        <p:txBody>
          <a:bodyPr wrap="square">
            <a:spAutoFit/>
          </a:bodyPr>
          <a:lstStyle/>
          <a:p>
            <a:pPr algn="ctr">
              <a:lnSpc>
                <a:spcPct val="150000"/>
              </a:lnSpc>
            </a:pPr>
            <a:r>
              <a:rPr lang="en-US" sz="1600" dirty="0">
                <a:solidFill>
                  <a:schemeClr val="bg1"/>
                </a:solidFill>
                <a:latin typeface="+mj-lt"/>
                <a:ea typeface="Open Sans Light" pitchFamily="34" charset="0"/>
                <a:cs typeface="Open Sans Light" pitchFamily="34" charset="0"/>
              </a:rPr>
              <a:t>Lorem Ipsum is simply dummy text of the printing and typeg industry. Lorem Ipsum has been the industry’s. Lorem Ipsum is simply dummy text of the.</a:t>
            </a:r>
          </a:p>
        </p:txBody>
      </p:sp>
      <p:sp>
        <p:nvSpPr>
          <p:cNvPr id="21" name="Chord 20"/>
          <p:cNvSpPr/>
          <p:nvPr/>
        </p:nvSpPr>
        <p:spPr>
          <a:xfrm rot="18602248">
            <a:off x="8943868" y="-1006239"/>
            <a:ext cx="2165348" cy="2165348"/>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Chord 21"/>
          <p:cNvSpPr/>
          <p:nvPr/>
        </p:nvSpPr>
        <p:spPr>
          <a:xfrm rot="13192381">
            <a:off x="-690114" y="4084823"/>
            <a:ext cx="1480244" cy="1480244"/>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4154680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hord 6"/>
          <p:cNvSpPr/>
          <p:nvPr/>
        </p:nvSpPr>
        <p:spPr>
          <a:xfrm rot="13192381">
            <a:off x="-690114" y="2979923"/>
            <a:ext cx="1480244" cy="1480244"/>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Chord 7"/>
          <p:cNvSpPr/>
          <p:nvPr/>
        </p:nvSpPr>
        <p:spPr>
          <a:xfrm rot="7807072">
            <a:off x="9901683" y="6300289"/>
            <a:ext cx="1043985" cy="1043985"/>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2" name="Picture Placeholder 21">
            <a:extLst>
              <a:ext uri="{FF2B5EF4-FFF2-40B4-BE49-F238E27FC236}">
                <a16:creationId xmlns:a16="http://schemas.microsoft.com/office/drawing/2014/main" id="{4073F1A2-B74E-4816-B412-17145E2D51C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8163" r="28163"/>
          <a:stretch>
            <a:fillRect/>
          </a:stretch>
        </p:blipFill>
        <p:spPr/>
      </p:pic>
      <p:pic>
        <p:nvPicPr>
          <p:cNvPr id="24" name="Picture Placeholder 23">
            <a:extLst>
              <a:ext uri="{FF2B5EF4-FFF2-40B4-BE49-F238E27FC236}">
                <a16:creationId xmlns:a16="http://schemas.microsoft.com/office/drawing/2014/main" id="{567521B6-51D5-4304-B44F-8FB78DCEF0E3}"/>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6331" b="16331"/>
          <a:stretch>
            <a:fillRect/>
          </a:stretch>
        </p:blipFill>
        <p:spPr/>
      </p:pic>
      <p:sp>
        <p:nvSpPr>
          <p:cNvPr id="6" name="Chord 5"/>
          <p:cNvSpPr/>
          <p:nvPr/>
        </p:nvSpPr>
        <p:spPr>
          <a:xfrm rot="18602248">
            <a:off x="5394218" y="-1003523"/>
            <a:ext cx="2165348" cy="2165348"/>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TextBox 17">
            <a:extLst>
              <a:ext uri="{FF2B5EF4-FFF2-40B4-BE49-F238E27FC236}">
                <a16:creationId xmlns:a16="http://schemas.microsoft.com/office/drawing/2014/main" id="{CBA52C96-CC91-4A19-9885-8204253346E2}"/>
              </a:ext>
            </a:extLst>
          </p:cNvPr>
          <p:cNvSpPr txBox="1"/>
          <p:nvPr/>
        </p:nvSpPr>
        <p:spPr>
          <a:xfrm>
            <a:off x="5154956" y="843374"/>
            <a:ext cx="5631543" cy="1323439"/>
          </a:xfrm>
          <a:prstGeom prst="rect">
            <a:avLst/>
          </a:prstGeom>
          <a:noFill/>
        </p:spPr>
        <p:txBody>
          <a:bodyPr wrap="square" rtlCol="0">
            <a:spAutoFit/>
          </a:bodyPr>
          <a:lstStyle/>
          <a:p>
            <a:r>
              <a:rPr lang="id-ID" sz="8000" dirty="0">
                <a:solidFill>
                  <a:schemeClr val="bg1"/>
                </a:solidFill>
                <a:latin typeface="Taken by Vultures Demo" panose="02000500000000000000" pitchFamily="2" charset="0"/>
              </a:rPr>
              <a:t>A</a:t>
            </a:r>
            <a:r>
              <a:rPr lang="id-ID" sz="8000" dirty="0">
                <a:solidFill>
                  <a:schemeClr val="bg1"/>
                </a:solidFill>
                <a:latin typeface="Taken by Vultures Alternates De" panose="02000500000000000000" pitchFamily="2" charset="0"/>
              </a:rPr>
              <a:t>WESOME </a:t>
            </a:r>
            <a:r>
              <a:rPr lang="en-US" sz="8000" dirty="0">
                <a:solidFill>
                  <a:schemeClr val="bg1"/>
                </a:solidFill>
                <a:latin typeface="Taken by Vultures Demo" panose="02000500000000000000" pitchFamily="2" charset="0"/>
              </a:rPr>
              <a:t>s</a:t>
            </a:r>
            <a:r>
              <a:rPr lang="id-ID" sz="8000" dirty="0">
                <a:solidFill>
                  <a:schemeClr val="bg1"/>
                </a:solidFill>
                <a:latin typeface="Taken by Vultures Alternates De" panose="02000500000000000000" pitchFamily="2" charset="0"/>
              </a:rPr>
              <a:t>LIDE </a:t>
            </a:r>
          </a:p>
        </p:txBody>
      </p:sp>
      <p:sp>
        <p:nvSpPr>
          <p:cNvPr id="20" name="Rectangle 19">
            <a:extLst>
              <a:ext uri="{FF2B5EF4-FFF2-40B4-BE49-F238E27FC236}">
                <a16:creationId xmlns:a16="http://schemas.microsoft.com/office/drawing/2014/main" id="{23D8F944-BD8E-408F-97F6-BD93E1ED9A9E}"/>
              </a:ext>
            </a:extLst>
          </p:cNvPr>
          <p:cNvSpPr/>
          <p:nvPr/>
        </p:nvSpPr>
        <p:spPr>
          <a:xfrm>
            <a:off x="6126506" y="1862684"/>
            <a:ext cx="4370044" cy="796115"/>
          </a:xfrm>
          <a:prstGeom prst="rect">
            <a:avLst/>
          </a:prstGeom>
        </p:spPr>
        <p:txBody>
          <a:bodyPr wrap="square">
            <a:spAutoFit/>
          </a:bodyPr>
          <a:lstStyle/>
          <a:p>
            <a:pPr algn="just">
              <a:lnSpc>
                <a:spcPct val="150000"/>
              </a:lnSpc>
            </a:pPr>
            <a:r>
              <a:rPr lang="en-US" sz="1600" dirty="0">
                <a:solidFill>
                  <a:schemeClr val="bg1"/>
                </a:solidFill>
                <a:latin typeface="+mj-lt"/>
                <a:ea typeface="Open Sans Light" pitchFamily="34" charset="0"/>
                <a:cs typeface="Open Sans Light" pitchFamily="34" charset="0"/>
              </a:rPr>
              <a:t>Lorem Ipsum is simply dummy text of the printing and typeg industry. </a:t>
            </a:r>
          </a:p>
        </p:txBody>
      </p:sp>
    </p:spTree>
    <p:extLst>
      <p:ext uri="{BB962C8B-B14F-4D97-AF65-F5344CB8AC3E}">
        <p14:creationId xmlns:p14="http://schemas.microsoft.com/office/powerpoint/2010/main" val="981495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hord 5"/>
          <p:cNvSpPr/>
          <p:nvPr/>
        </p:nvSpPr>
        <p:spPr>
          <a:xfrm rot="13192381">
            <a:off x="-695497" y="3164981"/>
            <a:ext cx="1480244" cy="1480244"/>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p:nvSpPr>
        <p:spPr>
          <a:xfrm>
            <a:off x="811556" y="1300574"/>
            <a:ext cx="5631543" cy="1323439"/>
          </a:xfrm>
          <a:prstGeom prst="rect">
            <a:avLst/>
          </a:prstGeom>
          <a:noFill/>
        </p:spPr>
        <p:txBody>
          <a:bodyPr wrap="square" rtlCol="0">
            <a:spAutoFit/>
          </a:bodyPr>
          <a:lstStyle/>
          <a:p>
            <a:r>
              <a:rPr lang="id-ID" sz="8000" dirty="0">
                <a:solidFill>
                  <a:schemeClr val="bg1"/>
                </a:solidFill>
                <a:latin typeface="Taken by Vultures Demo" panose="02000500000000000000" pitchFamily="2" charset="0"/>
              </a:rPr>
              <a:t>A</a:t>
            </a:r>
            <a:r>
              <a:rPr lang="id-ID" sz="8000" dirty="0">
                <a:solidFill>
                  <a:schemeClr val="bg1"/>
                </a:solidFill>
                <a:latin typeface="Taken by Vultures Alternates De" panose="02000500000000000000" pitchFamily="2" charset="0"/>
              </a:rPr>
              <a:t>WESOME </a:t>
            </a:r>
            <a:r>
              <a:rPr lang="id-ID" sz="8000" dirty="0">
                <a:solidFill>
                  <a:schemeClr val="bg1"/>
                </a:solidFill>
                <a:latin typeface="Taken by Vultures Demo" panose="02000500000000000000" pitchFamily="2" charset="0"/>
              </a:rPr>
              <a:t>S</a:t>
            </a:r>
            <a:r>
              <a:rPr lang="id-ID" sz="8000" dirty="0">
                <a:solidFill>
                  <a:schemeClr val="bg1"/>
                </a:solidFill>
                <a:latin typeface="Taken by Vultures Alternates De" panose="02000500000000000000" pitchFamily="2" charset="0"/>
              </a:rPr>
              <a:t>LIDE </a:t>
            </a:r>
          </a:p>
        </p:txBody>
      </p:sp>
      <p:pic>
        <p:nvPicPr>
          <p:cNvPr id="21" name="Picture Placeholder 20">
            <a:extLst>
              <a:ext uri="{FF2B5EF4-FFF2-40B4-BE49-F238E27FC236}">
                <a16:creationId xmlns:a16="http://schemas.microsoft.com/office/drawing/2014/main" id="{EDE51021-8E1B-4E4C-8B93-D8693AAEC73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4494" r="14494"/>
          <a:stretch>
            <a:fillRect/>
          </a:stretch>
        </p:blipFill>
        <p:spPr/>
      </p:pic>
      <p:sp>
        <p:nvSpPr>
          <p:cNvPr id="17" name="TextBox 16">
            <a:extLst>
              <a:ext uri="{FF2B5EF4-FFF2-40B4-BE49-F238E27FC236}">
                <a16:creationId xmlns:a16="http://schemas.microsoft.com/office/drawing/2014/main" id="{275DEFAA-68E1-4D76-94E2-5416337CDF91}"/>
              </a:ext>
            </a:extLst>
          </p:cNvPr>
          <p:cNvSpPr txBox="1"/>
          <p:nvPr/>
        </p:nvSpPr>
        <p:spPr>
          <a:xfrm>
            <a:off x="1040536" y="3315322"/>
            <a:ext cx="3951661" cy="523220"/>
          </a:xfrm>
          <a:prstGeom prst="rect">
            <a:avLst/>
          </a:prstGeom>
          <a:noFill/>
        </p:spPr>
        <p:txBody>
          <a:bodyPr wrap="square" rtlCol="0">
            <a:spAutoFit/>
          </a:bodyPr>
          <a:lstStyle>
            <a:defPPr>
              <a:defRPr lang="en-US"/>
            </a:defPPr>
            <a:lvl1pPr>
              <a:defRPr sz="2800" b="1" spc="600">
                <a:solidFill>
                  <a:schemeClr val="bg1"/>
                </a:solidFill>
              </a:defRPr>
            </a:lvl1pPr>
          </a:lstStyle>
          <a:p>
            <a:r>
              <a:rPr lang="id-ID" dirty="0"/>
              <a:t>TITLE HEAR</a:t>
            </a:r>
          </a:p>
        </p:txBody>
      </p:sp>
      <p:sp>
        <p:nvSpPr>
          <p:cNvPr id="18" name="Rectangle 17">
            <a:extLst>
              <a:ext uri="{FF2B5EF4-FFF2-40B4-BE49-F238E27FC236}">
                <a16:creationId xmlns:a16="http://schemas.microsoft.com/office/drawing/2014/main" id="{648AE218-55C3-4D3C-9746-FB7360AF6C2B}"/>
              </a:ext>
            </a:extLst>
          </p:cNvPr>
          <p:cNvSpPr/>
          <p:nvPr/>
        </p:nvSpPr>
        <p:spPr>
          <a:xfrm>
            <a:off x="1026021" y="4015334"/>
            <a:ext cx="3705635" cy="1904111"/>
          </a:xfrm>
          <a:prstGeom prst="rect">
            <a:avLst/>
          </a:prstGeom>
        </p:spPr>
        <p:txBody>
          <a:bodyPr wrap="square">
            <a:spAutoFit/>
          </a:bodyPr>
          <a:lstStyle/>
          <a:p>
            <a:pPr>
              <a:lnSpc>
                <a:spcPct val="150000"/>
              </a:lnSpc>
            </a:pPr>
            <a:r>
              <a:rPr lang="en-US" sz="1600" dirty="0">
                <a:solidFill>
                  <a:schemeClr val="bg1"/>
                </a:solidFill>
                <a:latin typeface="+mj-lt"/>
                <a:ea typeface="Open Sans Light" pitchFamily="34" charset="0"/>
                <a:cs typeface="Open Sans Light" pitchFamily="34" charset="0"/>
              </a:rPr>
              <a:t>Lorem Ipsum is simply dummy text of the printing and typeg industry. Lorem Ipsum has been the industry’s. Lorem Ipsum is simply dummy text of the.</a:t>
            </a:r>
          </a:p>
        </p:txBody>
      </p:sp>
      <p:sp>
        <p:nvSpPr>
          <p:cNvPr id="4" name="Chord 3"/>
          <p:cNvSpPr/>
          <p:nvPr/>
        </p:nvSpPr>
        <p:spPr>
          <a:xfrm rot="7807072">
            <a:off x="9702814" y="6310434"/>
            <a:ext cx="1043985" cy="1043985"/>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Chord 4"/>
          <p:cNvSpPr/>
          <p:nvPr/>
        </p:nvSpPr>
        <p:spPr>
          <a:xfrm rot="18602248">
            <a:off x="3979071" y="-1016950"/>
            <a:ext cx="2165348" cy="2165348"/>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658995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hord 5"/>
          <p:cNvSpPr/>
          <p:nvPr/>
        </p:nvSpPr>
        <p:spPr>
          <a:xfrm rot="13192381">
            <a:off x="-682971" y="3164981"/>
            <a:ext cx="1480244" cy="1480244"/>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Chord 4"/>
          <p:cNvSpPr/>
          <p:nvPr/>
        </p:nvSpPr>
        <p:spPr>
          <a:xfrm rot="18602248">
            <a:off x="4537076" y="-1004424"/>
            <a:ext cx="2165348" cy="2165348"/>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9" name="Picture Placeholder 20">
            <a:extLst>
              <a:ext uri="{FF2B5EF4-FFF2-40B4-BE49-F238E27FC236}">
                <a16:creationId xmlns:a16="http://schemas.microsoft.com/office/drawing/2014/main" id="{50F55D27-E8B0-4752-A983-0AF81C883E15}"/>
              </a:ext>
            </a:extLst>
          </p:cNvPr>
          <p:cNvPicPr>
            <a:picLocks noGrp="1" noChangeAspect="1"/>
          </p:cNvPicPr>
          <p:nvPr>
            <p:ph type="pic" sz="quarter" idx="10"/>
          </p:nvPr>
        </p:nvPicPr>
        <p:blipFill rotWithShape="1">
          <a:blip r:embed="rId2"/>
          <a:srcRect l="9324" r="9324"/>
          <a:stretch/>
        </p:blipFill>
        <p:spPr>
          <a:xfrm>
            <a:off x="685800" y="584540"/>
            <a:ext cx="6948714" cy="5688920"/>
          </a:xfrm>
        </p:spPr>
      </p:pic>
      <p:sp>
        <p:nvSpPr>
          <p:cNvPr id="4" name="Chord 3"/>
          <p:cNvSpPr/>
          <p:nvPr/>
        </p:nvSpPr>
        <p:spPr>
          <a:xfrm rot="7807072">
            <a:off x="8813987" y="6297908"/>
            <a:ext cx="1043985" cy="1043985"/>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TextBox 15">
            <a:extLst>
              <a:ext uri="{FF2B5EF4-FFF2-40B4-BE49-F238E27FC236}">
                <a16:creationId xmlns:a16="http://schemas.microsoft.com/office/drawing/2014/main" id="{E317287E-3A2A-4609-AF1E-49C31FEE1326}"/>
              </a:ext>
            </a:extLst>
          </p:cNvPr>
          <p:cNvSpPr txBox="1"/>
          <p:nvPr/>
        </p:nvSpPr>
        <p:spPr>
          <a:xfrm>
            <a:off x="8164139" y="2686672"/>
            <a:ext cx="3951661" cy="523220"/>
          </a:xfrm>
          <a:prstGeom prst="rect">
            <a:avLst/>
          </a:prstGeom>
          <a:noFill/>
        </p:spPr>
        <p:txBody>
          <a:bodyPr wrap="square" rtlCol="0">
            <a:spAutoFit/>
          </a:bodyPr>
          <a:lstStyle>
            <a:defPPr>
              <a:defRPr lang="en-US"/>
            </a:defPPr>
            <a:lvl1pPr>
              <a:defRPr sz="2800" b="1" spc="600">
                <a:solidFill>
                  <a:schemeClr val="bg1"/>
                </a:solidFill>
              </a:defRPr>
            </a:lvl1pPr>
          </a:lstStyle>
          <a:p>
            <a:r>
              <a:rPr lang="id-ID" dirty="0"/>
              <a:t>TITLE HEAR</a:t>
            </a:r>
          </a:p>
        </p:txBody>
      </p:sp>
      <p:sp>
        <p:nvSpPr>
          <p:cNvPr id="17" name="Rectangle 16">
            <a:extLst>
              <a:ext uri="{FF2B5EF4-FFF2-40B4-BE49-F238E27FC236}">
                <a16:creationId xmlns:a16="http://schemas.microsoft.com/office/drawing/2014/main" id="{2373E1EB-BD70-41F7-9202-2CFBE683D038}"/>
              </a:ext>
            </a:extLst>
          </p:cNvPr>
          <p:cNvSpPr/>
          <p:nvPr/>
        </p:nvSpPr>
        <p:spPr>
          <a:xfrm>
            <a:off x="8149624" y="3386684"/>
            <a:ext cx="3705635" cy="1904111"/>
          </a:xfrm>
          <a:prstGeom prst="rect">
            <a:avLst/>
          </a:prstGeom>
        </p:spPr>
        <p:txBody>
          <a:bodyPr wrap="square">
            <a:spAutoFit/>
          </a:bodyPr>
          <a:lstStyle/>
          <a:p>
            <a:pPr>
              <a:lnSpc>
                <a:spcPct val="150000"/>
              </a:lnSpc>
            </a:pPr>
            <a:r>
              <a:rPr lang="en-US" sz="1600" dirty="0">
                <a:solidFill>
                  <a:schemeClr val="bg1"/>
                </a:solidFill>
                <a:latin typeface="+mj-lt"/>
                <a:ea typeface="Open Sans Light" pitchFamily="34" charset="0"/>
                <a:cs typeface="Open Sans Light" pitchFamily="34" charset="0"/>
              </a:rPr>
              <a:t>Lorem Ipsum is simply dummy text of the printing and typeg industry. Lorem Ipsum has been the industry’s. Lorem Ipsum is simply dummy text of the.</a:t>
            </a:r>
          </a:p>
        </p:txBody>
      </p:sp>
      <p:sp>
        <p:nvSpPr>
          <p:cNvPr id="18" name="TextBox 17">
            <a:extLst>
              <a:ext uri="{FF2B5EF4-FFF2-40B4-BE49-F238E27FC236}">
                <a16:creationId xmlns:a16="http://schemas.microsoft.com/office/drawing/2014/main" id="{A3FBEF2D-89FA-4759-9542-E8FEECF75093}"/>
              </a:ext>
            </a:extLst>
          </p:cNvPr>
          <p:cNvSpPr txBox="1"/>
          <p:nvPr/>
        </p:nvSpPr>
        <p:spPr>
          <a:xfrm>
            <a:off x="7337116" y="1170195"/>
            <a:ext cx="3347070" cy="1231106"/>
          </a:xfrm>
          <a:prstGeom prst="rect">
            <a:avLst/>
          </a:prstGeom>
          <a:noFill/>
        </p:spPr>
        <p:txBody>
          <a:bodyPr wrap="none" lIns="0" tIns="0" rIns="0" bIns="0" rtlCol="0">
            <a:spAutoFit/>
          </a:bodyPr>
          <a:lstStyle>
            <a:defPPr>
              <a:defRPr lang="en-US"/>
            </a:defPPr>
            <a:lvl1pPr algn="ctr">
              <a:defRPr sz="8000" spc="300">
                <a:solidFill>
                  <a:schemeClr val="bg1"/>
                </a:solidFill>
                <a:latin typeface="Taken by Vultures Demo" panose="02000500000000000000" pitchFamily="2" charset="0"/>
                <a:ea typeface="Lato Bold" panose="020F0502020204030203" pitchFamily="34" charset="0"/>
                <a:cs typeface="Lato Bold" panose="020F0502020204030203" pitchFamily="34" charset="0"/>
              </a:defRPr>
            </a:lvl1pPr>
          </a:lstStyle>
          <a:p>
            <a:r>
              <a:rPr lang="en-US" dirty="0"/>
              <a:t>Confetti</a:t>
            </a:r>
            <a:r>
              <a:rPr lang="id-ID" dirty="0"/>
              <a:t> S</a:t>
            </a:r>
            <a:r>
              <a:rPr lang="id-ID" dirty="0">
                <a:latin typeface="Taken by Vultures Alternates De" panose="02000500000000000000" pitchFamily="2" charset="0"/>
              </a:rPr>
              <a:t>LI</a:t>
            </a:r>
            <a:r>
              <a:rPr lang="en-US" dirty="0">
                <a:latin typeface="Taken by Vultures Alternates De" panose="02000500000000000000" pitchFamily="2" charset="0"/>
              </a:rPr>
              <a:t>de</a:t>
            </a:r>
            <a:endParaRPr lang="id-ID" dirty="0">
              <a:latin typeface="Taken by Vultures Alternates De" panose="02000500000000000000" pitchFamily="2" charset="0"/>
            </a:endParaRPr>
          </a:p>
        </p:txBody>
      </p:sp>
    </p:spTree>
    <p:extLst>
      <p:ext uri="{BB962C8B-B14F-4D97-AF65-F5344CB8AC3E}">
        <p14:creationId xmlns:p14="http://schemas.microsoft.com/office/powerpoint/2010/main" val="2630327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BF5F5CC2-5BB0-4DF8-A8BF-C4724060BE0D}"/>
              </a:ext>
            </a:extLst>
          </p:cNvPr>
          <p:cNvPicPr>
            <a:picLocks noGrp="1" noChangeAspect="1"/>
          </p:cNvPicPr>
          <p:nvPr>
            <p:ph type="pic" sz="quarter" idx="10"/>
          </p:nvPr>
        </p:nvPicPr>
        <p:blipFill>
          <a:blip r:embed="rId2"/>
          <a:srcRect t="1424" b="1424"/>
          <a:stretch>
            <a:fillRect/>
          </a:stretch>
        </p:blipFill>
        <p:spPr>
          <a:xfrm>
            <a:off x="3684588" y="377825"/>
            <a:ext cx="8128000" cy="4440238"/>
          </a:xfrm>
          <a:prstGeom prst="rect">
            <a:avLst/>
          </a:prstGeom>
        </p:spPr>
      </p:pic>
      <p:sp>
        <p:nvSpPr>
          <p:cNvPr id="18" name="Chord 17">
            <a:extLst>
              <a:ext uri="{FF2B5EF4-FFF2-40B4-BE49-F238E27FC236}">
                <a16:creationId xmlns:a16="http://schemas.microsoft.com/office/drawing/2014/main" id="{78303F98-3D44-43AE-B6C3-F7500C71AD1B}"/>
              </a:ext>
            </a:extLst>
          </p:cNvPr>
          <p:cNvSpPr/>
          <p:nvPr/>
        </p:nvSpPr>
        <p:spPr>
          <a:xfrm rot="18602248">
            <a:off x="9536406" y="-669923"/>
            <a:ext cx="1395950" cy="1395950"/>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a:extLst>
              <a:ext uri="{FF2B5EF4-FFF2-40B4-BE49-F238E27FC236}">
                <a16:creationId xmlns:a16="http://schemas.microsoft.com/office/drawing/2014/main" id="{49DCCCC4-6CC3-4B95-9E17-849E4FDF4184}"/>
              </a:ext>
            </a:extLst>
          </p:cNvPr>
          <p:cNvSpPr/>
          <p:nvPr/>
        </p:nvSpPr>
        <p:spPr>
          <a:xfrm flipH="1">
            <a:off x="0" y="0"/>
            <a:ext cx="5962650" cy="68580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hord 5"/>
          <p:cNvSpPr/>
          <p:nvPr/>
        </p:nvSpPr>
        <p:spPr>
          <a:xfrm rot="7807072">
            <a:off x="5857663" y="5328822"/>
            <a:ext cx="2880213" cy="2880213"/>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p:nvSpPr>
        <p:spPr>
          <a:xfrm>
            <a:off x="1831830" y="1317931"/>
            <a:ext cx="3193144" cy="1446550"/>
          </a:xfrm>
          <a:prstGeom prst="rect">
            <a:avLst/>
          </a:prstGeom>
          <a:noFill/>
        </p:spPr>
        <p:txBody>
          <a:bodyPr wrap="square" rtlCol="0">
            <a:spAutoFit/>
          </a:bodyPr>
          <a:lstStyle/>
          <a:p>
            <a:r>
              <a:rPr lang="id-ID" sz="8800" dirty="0">
                <a:solidFill>
                  <a:schemeClr val="bg1"/>
                </a:solidFill>
                <a:latin typeface="Taken by Vultures Demo" panose="02000500000000000000" pitchFamily="2" charset="0"/>
              </a:rPr>
              <a:t>O</a:t>
            </a:r>
            <a:r>
              <a:rPr lang="en-US" sz="8800" dirty="0">
                <a:solidFill>
                  <a:schemeClr val="bg1"/>
                </a:solidFill>
                <a:latin typeface="Taken by Vultures Demo" panose="02000500000000000000" pitchFamily="2" charset="0"/>
              </a:rPr>
              <a:t>ur Motive</a:t>
            </a:r>
            <a:endParaRPr lang="id-ID" sz="8800" dirty="0">
              <a:solidFill>
                <a:schemeClr val="bg1"/>
              </a:solidFill>
              <a:latin typeface="Taken by Vultures Demo" panose="02000500000000000000" pitchFamily="2" charset="0"/>
            </a:endParaRPr>
          </a:p>
        </p:txBody>
      </p:sp>
      <p:sp>
        <p:nvSpPr>
          <p:cNvPr id="20" name="Rectangle 19">
            <a:extLst>
              <a:ext uri="{FF2B5EF4-FFF2-40B4-BE49-F238E27FC236}">
                <a16:creationId xmlns:a16="http://schemas.microsoft.com/office/drawing/2014/main" id="{FBDA2EC0-AACA-4C2F-B225-EE80CF48054E}"/>
              </a:ext>
            </a:extLst>
          </p:cNvPr>
          <p:cNvSpPr/>
          <p:nvPr/>
        </p:nvSpPr>
        <p:spPr>
          <a:xfrm>
            <a:off x="1673721" y="3348584"/>
            <a:ext cx="3705635" cy="1904111"/>
          </a:xfrm>
          <a:prstGeom prst="rect">
            <a:avLst/>
          </a:prstGeom>
        </p:spPr>
        <p:txBody>
          <a:bodyPr wrap="square">
            <a:spAutoFit/>
          </a:bodyPr>
          <a:lstStyle/>
          <a:p>
            <a:pPr>
              <a:lnSpc>
                <a:spcPct val="150000"/>
              </a:lnSpc>
            </a:pPr>
            <a:r>
              <a:rPr lang="en-US" sz="1600" dirty="0">
                <a:solidFill>
                  <a:schemeClr val="bg1"/>
                </a:solidFill>
                <a:latin typeface="+mj-lt"/>
                <a:ea typeface="Open Sans Light" pitchFamily="34" charset="0"/>
                <a:cs typeface="Open Sans Light" pitchFamily="34" charset="0"/>
              </a:rPr>
              <a:t>Lorem Ipsum is simply dummy text of the printing and typeg industry. Lorem Ipsum has been the industry’s. Lorem Ipsum is simply dummy text of the.</a:t>
            </a:r>
          </a:p>
        </p:txBody>
      </p:sp>
      <p:sp>
        <p:nvSpPr>
          <p:cNvPr id="5" name="Chord 4"/>
          <p:cNvSpPr/>
          <p:nvPr/>
        </p:nvSpPr>
        <p:spPr>
          <a:xfrm rot="18900000" flipH="1">
            <a:off x="-759173" y="3989572"/>
            <a:ext cx="1480244" cy="1480244"/>
          </a:xfrm>
          <a:prstGeom prst="chord">
            <a:avLst>
              <a:gd name="adj1" fmla="val 2741931"/>
              <a:gd name="adj2" fmla="val 1346636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2742208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B5465860-6ECF-400C-A840-BFC3C9BB50B7}"/>
              </a:ext>
            </a:extLst>
          </p:cNvPr>
          <p:cNvPicPr>
            <a:picLocks noGrp="1" noChangeAspect="1"/>
          </p:cNvPicPr>
          <p:nvPr>
            <p:ph type="pic" sz="quarter" idx="10"/>
          </p:nvPr>
        </p:nvPicPr>
        <p:blipFill>
          <a:blip r:embed="rId2"/>
          <a:srcRect l="24375" r="24375"/>
          <a:stretch>
            <a:fillRect/>
          </a:stretch>
        </p:blipFill>
        <p:spPr>
          <a:prstGeom prst="rect">
            <a:avLst/>
          </a:prstGeom>
        </p:spPr>
      </p:pic>
      <p:sp>
        <p:nvSpPr>
          <p:cNvPr id="4" name="Chord 3"/>
          <p:cNvSpPr/>
          <p:nvPr/>
        </p:nvSpPr>
        <p:spPr>
          <a:xfrm rot="18602248">
            <a:off x="4474371" y="-1002043"/>
            <a:ext cx="2165348" cy="2165348"/>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TextBox 16">
            <a:extLst>
              <a:ext uri="{FF2B5EF4-FFF2-40B4-BE49-F238E27FC236}">
                <a16:creationId xmlns:a16="http://schemas.microsoft.com/office/drawing/2014/main" id="{048CC32D-9D31-4A6C-B428-8B1E79E3F6EB}"/>
              </a:ext>
            </a:extLst>
          </p:cNvPr>
          <p:cNvSpPr txBox="1"/>
          <p:nvPr/>
        </p:nvSpPr>
        <p:spPr>
          <a:xfrm>
            <a:off x="1080407" y="319127"/>
            <a:ext cx="2308324" cy="6219746"/>
          </a:xfrm>
          <a:prstGeom prst="rect">
            <a:avLst/>
          </a:prstGeom>
          <a:noFill/>
        </p:spPr>
        <p:txBody>
          <a:bodyPr vert="vert270" wrap="square" rtlCol="0" anchor="t">
            <a:spAutoFit/>
          </a:bodyPr>
          <a:lstStyle/>
          <a:p>
            <a:pPr algn="ctr"/>
            <a:r>
              <a:rPr lang="en-US" sz="13800" spc="600" dirty="0">
                <a:solidFill>
                  <a:schemeClr val="bg1"/>
                </a:solidFill>
                <a:latin typeface="Taken by Vultures Demo" panose="02000500000000000000" pitchFamily="2" charset="0"/>
              </a:rPr>
              <a:t>T</a:t>
            </a:r>
            <a:r>
              <a:rPr lang="en-US" sz="13800" spc="600" dirty="0">
                <a:solidFill>
                  <a:schemeClr val="bg1"/>
                </a:solidFill>
                <a:latin typeface="Taken by Vultures Alternates De" panose="02000500000000000000" pitchFamily="2" charset="0"/>
              </a:rPr>
              <a:t>eam </a:t>
            </a:r>
            <a:r>
              <a:rPr lang="en-US" sz="13800" spc="600" dirty="0">
                <a:solidFill>
                  <a:schemeClr val="bg1"/>
                </a:solidFill>
                <a:latin typeface="Taken by Vultures Demo" panose="02000500000000000000" pitchFamily="2" charset="0"/>
              </a:rPr>
              <a:t>L</a:t>
            </a:r>
            <a:r>
              <a:rPr lang="en-US" sz="13800" spc="600" dirty="0">
                <a:solidFill>
                  <a:schemeClr val="bg1"/>
                </a:solidFill>
                <a:latin typeface="Taken by Vultures Alternates De" panose="02000500000000000000" pitchFamily="2" charset="0"/>
              </a:rPr>
              <a:t>eader</a:t>
            </a:r>
            <a:endParaRPr lang="id-ID" sz="13800" spc="600" dirty="0">
              <a:solidFill>
                <a:schemeClr val="bg1"/>
              </a:solidFill>
              <a:latin typeface="Taken by Vultures Alternates De" panose="02000500000000000000" pitchFamily="2" charset="0"/>
            </a:endParaRPr>
          </a:p>
        </p:txBody>
      </p:sp>
      <p:sp>
        <p:nvSpPr>
          <p:cNvPr id="5" name="Chord 4"/>
          <p:cNvSpPr/>
          <p:nvPr/>
        </p:nvSpPr>
        <p:spPr>
          <a:xfrm rot="8407619" flipH="1">
            <a:off x="11393822" y="2020021"/>
            <a:ext cx="1480244" cy="1480244"/>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Chord 5"/>
          <p:cNvSpPr/>
          <p:nvPr/>
        </p:nvSpPr>
        <p:spPr>
          <a:xfrm rot="7807072">
            <a:off x="8327790" y="6307431"/>
            <a:ext cx="1043985" cy="1043985"/>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Box 7"/>
          <p:cNvSpPr txBox="1"/>
          <p:nvPr/>
        </p:nvSpPr>
        <p:spPr>
          <a:xfrm>
            <a:off x="6595222" y="1557031"/>
            <a:ext cx="3756250" cy="584775"/>
          </a:xfrm>
          <a:prstGeom prst="rect">
            <a:avLst/>
          </a:prstGeom>
          <a:noFill/>
        </p:spPr>
        <p:txBody>
          <a:bodyPr wrap="square" rtlCol="0">
            <a:spAutoFit/>
          </a:bodyPr>
          <a:lstStyle>
            <a:defPPr>
              <a:defRPr lang="en-US"/>
            </a:defPPr>
            <a:lvl1pPr>
              <a:defRPr sz="2800" b="1" spc="600">
                <a:solidFill>
                  <a:schemeClr val="bg1"/>
                </a:solidFill>
              </a:defRPr>
            </a:lvl1pPr>
          </a:lstStyle>
          <a:p>
            <a:r>
              <a:rPr lang="id-ID" sz="3200" dirty="0"/>
              <a:t>DYNA OLSON</a:t>
            </a:r>
          </a:p>
        </p:txBody>
      </p:sp>
      <p:sp>
        <p:nvSpPr>
          <p:cNvPr id="18" name="Rectangle 17">
            <a:extLst>
              <a:ext uri="{FF2B5EF4-FFF2-40B4-BE49-F238E27FC236}">
                <a16:creationId xmlns:a16="http://schemas.microsoft.com/office/drawing/2014/main" id="{E3C764C3-4172-4065-B283-79AE5C6A628D}"/>
              </a:ext>
            </a:extLst>
          </p:cNvPr>
          <p:cNvSpPr/>
          <p:nvPr/>
        </p:nvSpPr>
        <p:spPr>
          <a:xfrm>
            <a:off x="6595222" y="2696294"/>
            <a:ext cx="3705635" cy="2642775"/>
          </a:xfrm>
          <a:prstGeom prst="rect">
            <a:avLst/>
          </a:prstGeom>
        </p:spPr>
        <p:txBody>
          <a:bodyPr wrap="square">
            <a:spAutoFit/>
          </a:bodyPr>
          <a:lstStyle/>
          <a:p>
            <a:pPr>
              <a:lnSpc>
                <a:spcPct val="150000"/>
              </a:lnSpc>
            </a:pPr>
            <a:r>
              <a:rPr lang="en-US" sz="1600" dirty="0">
                <a:solidFill>
                  <a:schemeClr val="bg1"/>
                </a:solidFill>
                <a:latin typeface="+mj-lt"/>
                <a:ea typeface="Open Sans Light" pitchFamily="34" charset="0"/>
                <a:cs typeface="Open Sans Light" pitchFamily="34" charset="0"/>
              </a:rPr>
              <a:t>Lorem Ipsum is simply dummy text of the printing and typesetting industry. Lorem Ipsum has been the industry’s. Lorem Ipsum is simply dummy text of the printing and typesetting industry. Lorem Ipsum has been the industry's.</a:t>
            </a:r>
          </a:p>
        </p:txBody>
      </p:sp>
      <p:sp>
        <p:nvSpPr>
          <p:cNvPr id="19" name="TextBox 18">
            <a:extLst>
              <a:ext uri="{FF2B5EF4-FFF2-40B4-BE49-F238E27FC236}">
                <a16:creationId xmlns:a16="http://schemas.microsoft.com/office/drawing/2014/main" id="{19E7AB2C-E174-4339-A420-B829D4C44241}"/>
              </a:ext>
            </a:extLst>
          </p:cNvPr>
          <p:cNvSpPr txBox="1"/>
          <p:nvPr/>
        </p:nvSpPr>
        <p:spPr>
          <a:xfrm>
            <a:off x="6595222" y="2166631"/>
            <a:ext cx="3756250" cy="400110"/>
          </a:xfrm>
          <a:prstGeom prst="rect">
            <a:avLst/>
          </a:prstGeom>
          <a:noFill/>
        </p:spPr>
        <p:txBody>
          <a:bodyPr wrap="square" rtlCol="0">
            <a:spAutoFit/>
          </a:bodyPr>
          <a:lstStyle>
            <a:defPPr>
              <a:defRPr lang="en-US"/>
            </a:defPPr>
            <a:lvl1pPr>
              <a:defRPr sz="2800" b="1" spc="600">
                <a:solidFill>
                  <a:schemeClr val="bg1"/>
                </a:solidFill>
              </a:defRPr>
            </a:lvl1pPr>
          </a:lstStyle>
          <a:p>
            <a:r>
              <a:rPr lang="en-US" sz="2000" i="1" spc="0" dirty="0"/>
              <a:t>Our Leader</a:t>
            </a:r>
            <a:endParaRPr lang="id-ID" sz="2000" i="1" spc="0" dirty="0"/>
          </a:p>
        </p:txBody>
      </p:sp>
    </p:spTree>
    <p:extLst>
      <p:ext uri="{BB962C8B-B14F-4D97-AF65-F5344CB8AC3E}">
        <p14:creationId xmlns:p14="http://schemas.microsoft.com/office/powerpoint/2010/main" val="3759903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ord 7"/>
          <p:cNvSpPr/>
          <p:nvPr/>
        </p:nvSpPr>
        <p:spPr>
          <a:xfrm rot="8407619" flipH="1">
            <a:off x="10443673" y="1342726"/>
            <a:ext cx="3302634" cy="3302634"/>
          </a:xfrm>
          <a:prstGeom prst="chord">
            <a:avLst>
              <a:gd name="adj1" fmla="val 2771618"/>
              <a:gd name="adj2" fmla="val 1400468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2" name="Picture Placeholder 20">
            <a:extLst>
              <a:ext uri="{FF2B5EF4-FFF2-40B4-BE49-F238E27FC236}">
                <a16:creationId xmlns:a16="http://schemas.microsoft.com/office/drawing/2014/main" id="{50EA0721-0963-43E7-9BB8-FCA5F15A4250}"/>
              </a:ext>
            </a:extLst>
          </p:cNvPr>
          <p:cNvPicPr>
            <a:picLocks noGrp="1" noChangeAspect="1"/>
          </p:cNvPicPr>
          <p:nvPr>
            <p:ph type="pic" sz="quarter" idx="10"/>
          </p:nvPr>
        </p:nvPicPr>
        <p:blipFill rotWithShape="1">
          <a:blip r:embed="rId2"/>
          <a:srcRect l="15761" r="15761"/>
          <a:stretch/>
        </p:blipFill>
        <p:spPr>
          <a:xfrm>
            <a:off x="6459308" y="305027"/>
            <a:ext cx="4303941" cy="6254750"/>
          </a:xfrm>
        </p:spPr>
      </p:pic>
      <p:sp>
        <p:nvSpPr>
          <p:cNvPr id="7" name="Chord 6"/>
          <p:cNvSpPr/>
          <p:nvPr/>
        </p:nvSpPr>
        <p:spPr>
          <a:xfrm rot="18602248">
            <a:off x="1166618" y="-1011715"/>
            <a:ext cx="2165348" cy="2165348"/>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Chord 8"/>
          <p:cNvSpPr/>
          <p:nvPr/>
        </p:nvSpPr>
        <p:spPr>
          <a:xfrm rot="7807072">
            <a:off x="8089402" y="6307432"/>
            <a:ext cx="1043985" cy="1043985"/>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TextBox 18">
            <a:extLst>
              <a:ext uri="{FF2B5EF4-FFF2-40B4-BE49-F238E27FC236}">
                <a16:creationId xmlns:a16="http://schemas.microsoft.com/office/drawing/2014/main" id="{970934A4-5178-48E9-8C84-FA498C7B118F}"/>
              </a:ext>
            </a:extLst>
          </p:cNvPr>
          <p:cNvSpPr txBox="1"/>
          <p:nvPr/>
        </p:nvSpPr>
        <p:spPr>
          <a:xfrm>
            <a:off x="1040536" y="3296272"/>
            <a:ext cx="4979264" cy="523220"/>
          </a:xfrm>
          <a:prstGeom prst="rect">
            <a:avLst/>
          </a:prstGeom>
          <a:noFill/>
        </p:spPr>
        <p:txBody>
          <a:bodyPr wrap="square" rtlCol="0">
            <a:spAutoFit/>
          </a:bodyPr>
          <a:lstStyle>
            <a:defPPr>
              <a:defRPr lang="en-US"/>
            </a:defPPr>
            <a:lvl1pPr>
              <a:defRPr sz="2800" b="1" spc="600">
                <a:solidFill>
                  <a:schemeClr val="bg1"/>
                </a:solidFill>
              </a:defRPr>
            </a:lvl1pPr>
          </a:lstStyle>
          <a:p>
            <a:r>
              <a:rPr lang="id-ID" dirty="0"/>
              <a:t>SHELLY ST. JONES</a:t>
            </a:r>
          </a:p>
        </p:txBody>
      </p:sp>
      <p:sp>
        <p:nvSpPr>
          <p:cNvPr id="20" name="Rectangle 19">
            <a:extLst>
              <a:ext uri="{FF2B5EF4-FFF2-40B4-BE49-F238E27FC236}">
                <a16:creationId xmlns:a16="http://schemas.microsoft.com/office/drawing/2014/main" id="{F5D395B1-21F0-477D-B2D7-A87E8BA0B4DB}"/>
              </a:ext>
            </a:extLst>
          </p:cNvPr>
          <p:cNvSpPr/>
          <p:nvPr/>
        </p:nvSpPr>
        <p:spPr>
          <a:xfrm>
            <a:off x="1026021" y="3996284"/>
            <a:ext cx="3705635" cy="1904111"/>
          </a:xfrm>
          <a:prstGeom prst="rect">
            <a:avLst/>
          </a:prstGeom>
        </p:spPr>
        <p:txBody>
          <a:bodyPr wrap="square">
            <a:spAutoFit/>
          </a:bodyPr>
          <a:lstStyle/>
          <a:p>
            <a:pPr>
              <a:lnSpc>
                <a:spcPct val="150000"/>
              </a:lnSpc>
            </a:pPr>
            <a:r>
              <a:rPr lang="en-US" sz="1600" dirty="0">
                <a:solidFill>
                  <a:schemeClr val="bg1"/>
                </a:solidFill>
                <a:latin typeface="+mj-lt"/>
                <a:ea typeface="Open Sans Light" pitchFamily="34" charset="0"/>
                <a:cs typeface="Open Sans Light" pitchFamily="34" charset="0"/>
              </a:rPr>
              <a:t>Lorem Ipsum is simply dummy text of the printing and typeg industry. Lorem Ipsum has been the industry’s. Lorem Ipsum is simply dummy text of the.</a:t>
            </a:r>
          </a:p>
        </p:txBody>
      </p:sp>
      <p:sp>
        <p:nvSpPr>
          <p:cNvPr id="21" name="TextBox 20">
            <a:extLst>
              <a:ext uri="{FF2B5EF4-FFF2-40B4-BE49-F238E27FC236}">
                <a16:creationId xmlns:a16="http://schemas.microsoft.com/office/drawing/2014/main" id="{5332C6CC-F8F8-4434-A1F8-1B5ED0F27392}"/>
              </a:ext>
            </a:extLst>
          </p:cNvPr>
          <p:cNvSpPr txBox="1"/>
          <p:nvPr/>
        </p:nvSpPr>
        <p:spPr>
          <a:xfrm>
            <a:off x="1185022" y="1423681"/>
            <a:ext cx="3756250" cy="1569660"/>
          </a:xfrm>
          <a:prstGeom prst="rect">
            <a:avLst/>
          </a:prstGeom>
          <a:noFill/>
        </p:spPr>
        <p:txBody>
          <a:bodyPr wrap="square" rtlCol="0">
            <a:spAutoFit/>
          </a:bodyPr>
          <a:lstStyle>
            <a:defPPr>
              <a:defRPr lang="en-US"/>
            </a:defPPr>
            <a:lvl1pPr>
              <a:defRPr sz="2800" b="1" spc="600">
                <a:solidFill>
                  <a:schemeClr val="bg1"/>
                </a:solidFill>
              </a:defRPr>
            </a:lvl1pPr>
          </a:lstStyle>
          <a:p>
            <a:r>
              <a:rPr lang="en-US" sz="9600" b="0" spc="0" dirty="0">
                <a:latin typeface="Taken by Vultures Demo" panose="02000500000000000000" pitchFamily="2" charset="0"/>
              </a:rPr>
              <a:t>Our Leader</a:t>
            </a:r>
            <a:endParaRPr lang="id-ID" sz="9600" b="0" spc="0" dirty="0">
              <a:latin typeface="Taken by Vultures Demo" panose="02000500000000000000" pitchFamily="2" charset="0"/>
            </a:endParaRPr>
          </a:p>
        </p:txBody>
      </p:sp>
    </p:spTree>
    <p:extLst>
      <p:ext uri="{BB962C8B-B14F-4D97-AF65-F5344CB8AC3E}">
        <p14:creationId xmlns:p14="http://schemas.microsoft.com/office/powerpoint/2010/main" val="2412677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hord 26">
            <a:extLst>
              <a:ext uri="{FF2B5EF4-FFF2-40B4-BE49-F238E27FC236}">
                <a16:creationId xmlns:a16="http://schemas.microsoft.com/office/drawing/2014/main" id="{8A2719AA-B9F1-4039-8BE8-26AF77C01ED6}"/>
              </a:ext>
            </a:extLst>
          </p:cNvPr>
          <p:cNvSpPr/>
          <p:nvPr/>
        </p:nvSpPr>
        <p:spPr>
          <a:xfrm rot="13192381">
            <a:off x="-682971" y="3164981"/>
            <a:ext cx="1480244" cy="1480244"/>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TextBox 13">
            <a:extLst>
              <a:ext uri="{FF2B5EF4-FFF2-40B4-BE49-F238E27FC236}">
                <a16:creationId xmlns:a16="http://schemas.microsoft.com/office/drawing/2014/main" id="{640A2FFE-83DE-4E3C-9F64-0A49124DEB03}"/>
              </a:ext>
            </a:extLst>
          </p:cNvPr>
          <p:cNvSpPr txBox="1"/>
          <p:nvPr/>
        </p:nvSpPr>
        <p:spPr>
          <a:xfrm>
            <a:off x="280307" y="0"/>
            <a:ext cx="2308324" cy="6858000"/>
          </a:xfrm>
          <a:prstGeom prst="rect">
            <a:avLst/>
          </a:prstGeom>
          <a:noFill/>
        </p:spPr>
        <p:txBody>
          <a:bodyPr vert="vert270" wrap="square" rtlCol="0" anchor="ctr">
            <a:spAutoFit/>
          </a:bodyPr>
          <a:lstStyle/>
          <a:p>
            <a:pPr algn="ctr"/>
            <a:r>
              <a:rPr lang="en-US" sz="13800" spc="600" dirty="0">
                <a:solidFill>
                  <a:schemeClr val="bg1"/>
                </a:solidFill>
                <a:latin typeface="Taken by Vultures Demo" panose="02000500000000000000" pitchFamily="2" charset="0"/>
              </a:rPr>
              <a:t>T</a:t>
            </a:r>
            <a:r>
              <a:rPr lang="en-US" sz="13800" spc="600" dirty="0">
                <a:solidFill>
                  <a:schemeClr val="bg1"/>
                </a:solidFill>
                <a:latin typeface="Taken by Vultures Alternates De" panose="02000500000000000000" pitchFamily="2" charset="0"/>
              </a:rPr>
              <a:t>eam </a:t>
            </a:r>
            <a:r>
              <a:rPr lang="en-US" sz="13800" spc="600" dirty="0">
                <a:solidFill>
                  <a:schemeClr val="bg1"/>
                </a:solidFill>
                <a:latin typeface="Taken by Vultures Demo" panose="02000500000000000000" pitchFamily="2" charset="0"/>
              </a:rPr>
              <a:t>L</a:t>
            </a:r>
            <a:r>
              <a:rPr lang="en-US" sz="13800" spc="600" dirty="0">
                <a:solidFill>
                  <a:schemeClr val="bg1"/>
                </a:solidFill>
                <a:latin typeface="Taken by Vultures Alternates De" panose="02000500000000000000" pitchFamily="2" charset="0"/>
              </a:rPr>
              <a:t>eader</a:t>
            </a:r>
            <a:endParaRPr lang="id-ID" sz="13800" spc="600" dirty="0">
              <a:solidFill>
                <a:schemeClr val="bg1"/>
              </a:solidFill>
              <a:latin typeface="Taken by Vultures Alternates De" panose="02000500000000000000" pitchFamily="2" charset="0"/>
            </a:endParaRPr>
          </a:p>
        </p:txBody>
      </p:sp>
      <p:pic>
        <p:nvPicPr>
          <p:cNvPr id="17" name="Picture Placeholder 16">
            <a:extLst>
              <a:ext uri="{FF2B5EF4-FFF2-40B4-BE49-F238E27FC236}">
                <a16:creationId xmlns:a16="http://schemas.microsoft.com/office/drawing/2014/main" id="{CF328F93-A031-4DB1-8778-BBA4D2D3766C}"/>
              </a:ext>
            </a:extLst>
          </p:cNvPr>
          <p:cNvPicPr>
            <a:picLocks noGrp="1" noChangeAspect="1"/>
          </p:cNvPicPr>
          <p:nvPr>
            <p:ph type="pic" sz="quarter" idx="10"/>
          </p:nvPr>
        </p:nvPicPr>
        <p:blipFill>
          <a:blip r:embed="rId2"/>
          <a:srcRect t="11510" b="11510"/>
          <a:stretch>
            <a:fillRect/>
          </a:stretch>
        </p:blipFill>
        <p:spPr>
          <a:prstGeom prst="rect">
            <a:avLst/>
          </a:prstGeom>
        </p:spPr>
      </p:pic>
      <p:sp>
        <p:nvSpPr>
          <p:cNvPr id="21" name="Rectangle 20">
            <a:extLst>
              <a:ext uri="{FF2B5EF4-FFF2-40B4-BE49-F238E27FC236}">
                <a16:creationId xmlns:a16="http://schemas.microsoft.com/office/drawing/2014/main" id="{14D27ADD-B3BB-4DB5-8EF1-CF2CBCFC2B06}"/>
              </a:ext>
            </a:extLst>
          </p:cNvPr>
          <p:cNvSpPr/>
          <p:nvPr/>
        </p:nvSpPr>
        <p:spPr>
          <a:xfrm>
            <a:off x="5905500" y="0"/>
            <a:ext cx="6286500" cy="68580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CF4A8E-C91D-4F41-9C82-FFBBAB33E5BC}"/>
              </a:ext>
            </a:extLst>
          </p:cNvPr>
          <p:cNvSpPr txBox="1"/>
          <p:nvPr/>
        </p:nvSpPr>
        <p:spPr>
          <a:xfrm>
            <a:off x="6766672" y="1557031"/>
            <a:ext cx="3756250" cy="584775"/>
          </a:xfrm>
          <a:prstGeom prst="rect">
            <a:avLst/>
          </a:prstGeom>
          <a:noFill/>
        </p:spPr>
        <p:txBody>
          <a:bodyPr wrap="square" rtlCol="0">
            <a:spAutoFit/>
          </a:bodyPr>
          <a:lstStyle>
            <a:defPPr>
              <a:defRPr lang="en-US"/>
            </a:defPPr>
            <a:lvl1pPr>
              <a:defRPr sz="2800" b="1" spc="600">
                <a:solidFill>
                  <a:schemeClr val="bg1"/>
                </a:solidFill>
              </a:defRPr>
            </a:lvl1pPr>
          </a:lstStyle>
          <a:p>
            <a:r>
              <a:rPr lang="id-ID" sz="3200" dirty="0"/>
              <a:t>DYNA OLSON</a:t>
            </a:r>
          </a:p>
        </p:txBody>
      </p:sp>
      <p:sp>
        <p:nvSpPr>
          <p:cNvPr id="19" name="Rectangle 18">
            <a:extLst>
              <a:ext uri="{FF2B5EF4-FFF2-40B4-BE49-F238E27FC236}">
                <a16:creationId xmlns:a16="http://schemas.microsoft.com/office/drawing/2014/main" id="{28394D98-4164-4561-BCB3-C9760349DFFC}"/>
              </a:ext>
            </a:extLst>
          </p:cNvPr>
          <p:cNvSpPr/>
          <p:nvPr/>
        </p:nvSpPr>
        <p:spPr>
          <a:xfrm>
            <a:off x="6766672" y="2696294"/>
            <a:ext cx="3705635" cy="2642775"/>
          </a:xfrm>
          <a:prstGeom prst="rect">
            <a:avLst/>
          </a:prstGeom>
        </p:spPr>
        <p:txBody>
          <a:bodyPr wrap="square">
            <a:spAutoFit/>
          </a:bodyPr>
          <a:lstStyle/>
          <a:p>
            <a:pPr>
              <a:lnSpc>
                <a:spcPct val="150000"/>
              </a:lnSpc>
            </a:pPr>
            <a:r>
              <a:rPr lang="en-US" sz="1600" dirty="0">
                <a:solidFill>
                  <a:schemeClr val="bg1"/>
                </a:solidFill>
                <a:latin typeface="+mj-lt"/>
                <a:ea typeface="Open Sans Light" pitchFamily="34" charset="0"/>
                <a:cs typeface="Open Sans Light" pitchFamily="34" charset="0"/>
              </a:rPr>
              <a:t>Lorem Ipsum is simply dummy text of the printing and typesetting industry. Lorem Ipsum has been the industry’s. Lorem Ipsum is simply dummy text of the printing and typesetting industry. Lorem Ipsum has been the industry's.</a:t>
            </a:r>
          </a:p>
        </p:txBody>
      </p:sp>
      <p:sp>
        <p:nvSpPr>
          <p:cNvPr id="20" name="TextBox 19">
            <a:extLst>
              <a:ext uri="{FF2B5EF4-FFF2-40B4-BE49-F238E27FC236}">
                <a16:creationId xmlns:a16="http://schemas.microsoft.com/office/drawing/2014/main" id="{EA8E3712-C939-4BF2-89EA-43FDC5FB80DF}"/>
              </a:ext>
            </a:extLst>
          </p:cNvPr>
          <p:cNvSpPr txBox="1"/>
          <p:nvPr/>
        </p:nvSpPr>
        <p:spPr>
          <a:xfrm>
            <a:off x="6766672" y="2166631"/>
            <a:ext cx="3756250" cy="400110"/>
          </a:xfrm>
          <a:prstGeom prst="rect">
            <a:avLst/>
          </a:prstGeom>
          <a:noFill/>
        </p:spPr>
        <p:txBody>
          <a:bodyPr wrap="square" rtlCol="0">
            <a:spAutoFit/>
          </a:bodyPr>
          <a:lstStyle>
            <a:defPPr>
              <a:defRPr lang="en-US"/>
            </a:defPPr>
            <a:lvl1pPr>
              <a:defRPr sz="2800" b="1" spc="600">
                <a:solidFill>
                  <a:schemeClr val="bg1"/>
                </a:solidFill>
              </a:defRPr>
            </a:lvl1pPr>
          </a:lstStyle>
          <a:p>
            <a:r>
              <a:rPr lang="en-US" sz="2000" i="1" spc="0" dirty="0"/>
              <a:t>Our Leader</a:t>
            </a:r>
            <a:endParaRPr lang="id-ID" sz="2000" i="1" spc="0" dirty="0"/>
          </a:p>
        </p:txBody>
      </p:sp>
      <p:sp>
        <p:nvSpPr>
          <p:cNvPr id="25" name="Chord 24">
            <a:extLst>
              <a:ext uri="{FF2B5EF4-FFF2-40B4-BE49-F238E27FC236}">
                <a16:creationId xmlns:a16="http://schemas.microsoft.com/office/drawing/2014/main" id="{B9A5D7B3-BC19-4055-BCDB-458F7C3BA123}"/>
              </a:ext>
            </a:extLst>
          </p:cNvPr>
          <p:cNvSpPr/>
          <p:nvPr/>
        </p:nvSpPr>
        <p:spPr>
          <a:xfrm rot="7807072">
            <a:off x="6146987" y="6297908"/>
            <a:ext cx="1043985" cy="1043985"/>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Chord 25">
            <a:extLst>
              <a:ext uri="{FF2B5EF4-FFF2-40B4-BE49-F238E27FC236}">
                <a16:creationId xmlns:a16="http://schemas.microsoft.com/office/drawing/2014/main" id="{276C2F04-01DF-48D7-86AE-BEE67DA75A32}"/>
              </a:ext>
            </a:extLst>
          </p:cNvPr>
          <p:cNvSpPr/>
          <p:nvPr/>
        </p:nvSpPr>
        <p:spPr>
          <a:xfrm rot="18602248">
            <a:off x="8620404" y="-984367"/>
            <a:ext cx="2094169" cy="2094169"/>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2423287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hord 21">
            <a:extLst>
              <a:ext uri="{FF2B5EF4-FFF2-40B4-BE49-F238E27FC236}">
                <a16:creationId xmlns:a16="http://schemas.microsoft.com/office/drawing/2014/main" id="{1FAF7587-FC73-407A-B50B-132EA4E29DFC}"/>
              </a:ext>
            </a:extLst>
          </p:cNvPr>
          <p:cNvSpPr/>
          <p:nvPr/>
        </p:nvSpPr>
        <p:spPr>
          <a:xfrm rot="7807072">
            <a:off x="10452288" y="6297907"/>
            <a:ext cx="1043985" cy="1043985"/>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Chord 22">
            <a:extLst>
              <a:ext uri="{FF2B5EF4-FFF2-40B4-BE49-F238E27FC236}">
                <a16:creationId xmlns:a16="http://schemas.microsoft.com/office/drawing/2014/main" id="{6498EA11-CD67-4E54-B6CD-CF853B06991A}"/>
              </a:ext>
            </a:extLst>
          </p:cNvPr>
          <p:cNvSpPr/>
          <p:nvPr/>
        </p:nvSpPr>
        <p:spPr>
          <a:xfrm rot="18602248">
            <a:off x="4893471" y="-1004423"/>
            <a:ext cx="2165348" cy="2165348"/>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9" name="Picture Placeholder 18">
            <a:extLst>
              <a:ext uri="{FF2B5EF4-FFF2-40B4-BE49-F238E27FC236}">
                <a16:creationId xmlns:a16="http://schemas.microsoft.com/office/drawing/2014/main" id="{0071DD12-6D34-4103-AEFC-A10646862F14}"/>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5013" r="35013"/>
          <a:stretch>
            <a:fillRect/>
          </a:stretch>
        </p:blipFill>
        <p:spPr/>
      </p:pic>
      <p:pic>
        <p:nvPicPr>
          <p:cNvPr id="17" name="Picture Placeholder 16">
            <a:extLst>
              <a:ext uri="{FF2B5EF4-FFF2-40B4-BE49-F238E27FC236}">
                <a16:creationId xmlns:a16="http://schemas.microsoft.com/office/drawing/2014/main" id="{85ABDC1F-582F-4C6F-B69C-7D6B56999B7B}"/>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0017" r="60017"/>
          <a:stretch/>
        </p:blipFill>
        <p:spPr>
          <a:xfrm>
            <a:off x="560387" y="468823"/>
            <a:ext cx="2661785" cy="5920354"/>
          </a:xfrm>
        </p:spPr>
      </p:pic>
      <p:sp>
        <p:nvSpPr>
          <p:cNvPr id="20" name="TextBox 19">
            <a:extLst>
              <a:ext uri="{FF2B5EF4-FFF2-40B4-BE49-F238E27FC236}">
                <a16:creationId xmlns:a16="http://schemas.microsoft.com/office/drawing/2014/main" id="{70704694-31DD-46AF-8A43-22C63570B007}"/>
              </a:ext>
            </a:extLst>
          </p:cNvPr>
          <p:cNvSpPr txBox="1"/>
          <p:nvPr/>
        </p:nvSpPr>
        <p:spPr>
          <a:xfrm>
            <a:off x="6433457" y="1012905"/>
            <a:ext cx="4546599" cy="2215991"/>
          </a:xfrm>
          <a:prstGeom prst="rect">
            <a:avLst/>
          </a:prstGeom>
          <a:noFill/>
        </p:spPr>
        <p:txBody>
          <a:bodyPr wrap="square" rtlCol="0" anchor="t">
            <a:spAutoFit/>
          </a:bodyPr>
          <a:lstStyle/>
          <a:p>
            <a:pPr algn="ctr"/>
            <a:r>
              <a:rPr lang="id-ID" sz="13800" spc="600" dirty="0">
                <a:solidFill>
                  <a:schemeClr val="bg1"/>
                </a:solidFill>
                <a:latin typeface="Taken by Vultures Demo" panose="02000500000000000000" pitchFamily="2" charset="0"/>
              </a:rPr>
              <a:t>P</a:t>
            </a:r>
            <a:r>
              <a:rPr lang="id-ID" sz="13800" spc="600" dirty="0">
                <a:solidFill>
                  <a:schemeClr val="bg1"/>
                </a:solidFill>
                <a:latin typeface="Taken by Vultures Alternates De" panose="02000500000000000000" pitchFamily="2" charset="0"/>
              </a:rPr>
              <a:t>ORTFOLIO</a:t>
            </a:r>
          </a:p>
        </p:txBody>
      </p:sp>
      <p:sp>
        <p:nvSpPr>
          <p:cNvPr id="21" name="Rectangle 20">
            <a:extLst>
              <a:ext uri="{FF2B5EF4-FFF2-40B4-BE49-F238E27FC236}">
                <a16:creationId xmlns:a16="http://schemas.microsoft.com/office/drawing/2014/main" id="{2D0E8E52-A10A-4098-94EA-7DECBA780857}"/>
              </a:ext>
            </a:extLst>
          </p:cNvPr>
          <p:cNvSpPr/>
          <p:nvPr/>
        </p:nvSpPr>
        <p:spPr>
          <a:xfrm>
            <a:off x="7283492" y="3347677"/>
            <a:ext cx="2934565" cy="2642775"/>
          </a:xfrm>
          <a:prstGeom prst="rect">
            <a:avLst/>
          </a:prstGeom>
        </p:spPr>
        <p:txBody>
          <a:bodyPr wrap="square">
            <a:spAutoFit/>
          </a:bodyPr>
          <a:lstStyle/>
          <a:p>
            <a:pPr>
              <a:lnSpc>
                <a:spcPct val="150000"/>
              </a:lnSpc>
            </a:pPr>
            <a:r>
              <a:rPr lang="en-US" sz="1600" dirty="0">
                <a:solidFill>
                  <a:schemeClr val="bg1"/>
                </a:solidFill>
                <a:latin typeface="+mj-lt"/>
                <a:ea typeface="Open Sans Light" pitchFamily="34" charset="0"/>
                <a:cs typeface="Open Sans Light" pitchFamily="34" charset="0"/>
              </a:rPr>
              <a:t>Lorem Ipsum is simply dummy text of the printing and typesetting industry. Lorem Ipsum has been the industry’s. Lorem Ipsum is simply dummy text of the print typesetting industry. </a:t>
            </a:r>
          </a:p>
        </p:txBody>
      </p:sp>
      <p:sp>
        <p:nvSpPr>
          <p:cNvPr id="24" name="Chord 23">
            <a:extLst>
              <a:ext uri="{FF2B5EF4-FFF2-40B4-BE49-F238E27FC236}">
                <a16:creationId xmlns:a16="http://schemas.microsoft.com/office/drawing/2014/main" id="{A290737D-5EAB-4A7B-AFB9-0474643A7525}"/>
              </a:ext>
            </a:extLst>
          </p:cNvPr>
          <p:cNvSpPr/>
          <p:nvPr/>
        </p:nvSpPr>
        <p:spPr>
          <a:xfrm rot="13192381">
            <a:off x="-682971" y="3164981"/>
            <a:ext cx="1480244" cy="1480244"/>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001108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hord 24">
            <a:extLst>
              <a:ext uri="{FF2B5EF4-FFF2-40B4-BE49-F238E27FC236}">
                <a16:creationId xmlns:a16="http://schemas.microsoft.com/office/drawing/2014/main" id="{743CC412-8BDB-43FB-8A41-9E12C6673CB7}"/>
              </a:ext>
            </a:extLst>
          </p:cNvPr>
          <p:cNvSpPr/>
          <p:nvPr/>
        </p:nvSpPr>
        <p:spPr>
          <a:xfrm rot="7807072">
            <a:off x="6139706" y="6029865"/>
            <a:ext cx="1567204" cy="1567204"/>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Chord 25">
            <a:extLst>
              <a:ext uri="{FF2B5EF4-FFF2-40B4-BE49-F238E27FC236}">
                <a16:creationId xmlns:a16="http://schemas.microsoft.com/office/drawing/2014/main" id="{32CBFF19-A06F-4D33-9D8C-B8A53C2D513D}"/>
              </a:ext>
            </a:extLst>
          </p:cNvPr>
          <p:cNvSpPr/>
          <p:nvPr/>
        </p:nvSpPr>
        <p:spPr>
          <a:xfrm rot="18602248">
            <a:off x="6971282" y="-1230185"/>
            <a:ext cx="2654035" cy="2654035"/>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Chord 26">
            <a:extLst>
              <a:ext uri="{FF2B5EF4-FFF2-40B4-BE49-F238E27FC236}">
                <a16:creationId xmlns:a16="http://schemas.microsoft.com/office/drawing/2014/main" id="{E1A5F429-6E6E-44D3-9997-92CD35D129AE}"/>
              </a:ext>
            </a:extLst>
          </p:cNvPr>
          <p:cNvSpPr/>
          <p:nvPr/>
        </p:nvSpPr>
        <p:spPr>
          <a:xfrm rot="13192381">
            <a:off x="-418686" y="4268937"/>
            <a:ext cx="875210" cy="875210"/>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TextBox 13">
            <a:extLst>
              <a:ext uri="{FF2B5EF4-FFF2-40B4-BE49-F238E27FC236}">
                <a16:creationId xmlns:a16="http://schemas.microsoft.com/office/drawing/2014/main" id="{28295AAC-CB23-4F74-BDDB-302BD87A063C}"/>
              </a:ext>
            </a:extLst>
          </p:cNvPr>
          <p:cNvSpPr txBox="1"/>
          <p:nvPr/>
        </p:nvSpPr>
        <p:spPr>
          <a:xfrm>
            <a:off x="0" y="1012905"/>
            <a:ext cx="4546599" cy="2215991"/>
          </a:xfrm>
          <a:prstGeom prst="rect">
            <a:avLst/>
          </a:prstGeom>
          <a:noFill/>
        </p:spPr>
        <p:txBody>
          <a:bodyPr wrap="square" rtlCol="0" anchor="t">
            <a:spAutoFit/>
          </a:bodyPr>
          <a:lstStyle/>
          <a:p>
            <a:pPr algn="ctr"/>
            <a:r>
              <a:rPr lang="id-ID" sz="13800" spc="600" dirty="0">
                <a:solidFill>
                  <a:schemeClr val="bg1"/>
                </a:solidFill>
                <a:latin typeface="Taken by Vultures Demo" panose="02000500000000000000" pitchFamily="2" charset="0"/>
              </a:rPr>
              <a:t>P</a:t>
            </a:r>
            <a:r>
              <a:rPr lang="id-ID" sz="13800" spc="600" dirty="0">
                <a:solidFill>
                  <a:schemeClr val="bg1"/>
                </a:solidFill>
                <a:latin typeface="Taken by Vultures Alternates De" panose="02000500000000000000" pitchFamily="2" charset="0"/>
              </a:rPr>
              <a:t>ORTFOLIO</a:t>
            </a:r>
          </a:p>
        </p:txBody>
      </p:sp>
      <p:sp>
        <p:nvSpPr>
          <p:cNvPr id="15" name="Rectangle 14">
            <a:extLst>
              <a:ext uri="{FF2B5EF4-FFF2-40B4-BE49-F238E27FC236}">
                <a16:creationId xmlns:a16="http://schemas.microsoft.com/office/drawing/2014/main" id="{F117FE10-C0FD-4ACE-A329-11F1EF18087C}"/>
              </a:ext>
            </a:extLst>
          </p:cNvPr>
          <p:cNvSpPr/>
          <p:nvPr/>
        </p:nvSpPr>
        <p:spPr>
          <a:xfrm>
            <a:off x="850035" y="3347677"/>
            <a:ext cx="2934565" cy="2642775"/>
          </a:xfrm>
          <a:prstGeom prst="rect">
            <a:avLst/>
          </a:prstGeom>
        </p:spPr>
        <p:txBody>
          <a:bodyPr wrap="square">
            <a:spAutoFit/>
          </a:bodyPr>
          <a:lstStyle/>
          <a:p>
            <a:pPr>
              <a:lnSpc>
                <a:spcPct val="150000"/>
              </a:lnSpc>
            </a:pPr>
            <a:r>
              <a:rPr lang="en-US" sz="1600" dirty="0">
                <a:solidFill>
                  <a:schemeClr val="bg1"/>
                </a:solidFill>
                <a:latin typeface="+mj-lt"/>
                <a:ea typeface="Open Sans Light" pitchFamily="34" charset="0"/>
                <a:cs typeface="Open Sans Light" pitchFamily="34" charset="0"/>
              </a:rPr>
              <a:t>Lorem Ipsum is simply dummy text of the printing and typesetting industry. Lorem Ipsum has been the industry’s. Lorem Ipsum is simply dummy text of the print typesetting industry. </a:t>
            </a:r>
          </a:p>
        </p:txBody>
      </p:sp>
      <p:pic>
        <p:nvPicPr>
          <p:cNvPr id="24" name="Picture Placeholder 23">
            <a:extLst>
              <a:ext uri="{FF2B5EF4-FFF2-40B4-BE49-F238E27FC236}">
                <a16:creationId xmlns:a16="http://schemas.microsoft.com/office/drawing/2014/main" id="{65BB4F2E-C735-4A20-A880-13F24B5E11F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0156" r="10156"/>
          <a:stretch>
            <a:fillRect/>
          </a:stretch>
        </p:blipFill>
        <p:spPr/>
      </p:pic>
    </p:spTree>
    <p:extLst>
      <p:ext uri="{BB962C8B-B14F-4D97-AF65-F5344CB8AC3E}">
        <p14:creationId xmlns:p14="http://schemas.microsoft.com/office/powerpoint/2010/main" val="4146535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ord 7"/>
          <p:cNvSpPr/>
          <p:nvPr/>
        </p:nvSpPr>
        <p:spPr>
          <a:xfrm rot="18602248">
            <a:off x="1712664" y="-965903"/>
            <a:ext cx="2062822" cy="2062822"/>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6" name="Group 5"/>
          <p:cNvGrpSpPr/>
          <p:nvPr/>
        </p:nvGrpSpPr>
        <p:grpSpPr>
          <a:xfrm>
            <a:off x="4082602" y="1558344"/>
            <a:ext cx="3985654" cy="3985652"/>
            <a:chOff x="4082602" y="1558344"/>
            <a:chExt cx="3985654" cy="3985652"/>
          </a:xfrm>
          <a:solidFill>
            <a:schemeClr val="bg1"/>
          </a:solidFill>
        </p:grpSpPr>
        <p:sp>
          <p:nvSpPr>
            <p:cNvPr id="4" name="Half Frame 3"/>
            <p:cNvSpPr/>
            <p:nvPr/>
          </p:nvSpPr>
          <p:spPr>
            <a:xfrm>
              <a:off x="4082602" y="1558344"/>
              <a:ext cx="3829497" cy="3826456"/>
            </a:xfrm>
            <a:prstGeom prst="halfFrame">
              <a:avLst>
                <a:gd name="adj1" fmla="val 1164"/>
                <a:gd name="adj2" fmla="val 11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 name="Half Frame 4"/>
            <p:cNvSpPr/>
            <p:nvPr/>
          </p:nvSpPr>
          <p:spPr>
            <a:xfrm rot="5400000" flipH="1">
              <a:off x="4240279" y="1716020"/>
              <a:ext cx="3829497" cy="3826456"/>
            </a:xfrm>
            <a:prstGeom prst="halfFrame">
              <a:avLst>
                <a:gd name="adj1" fmla="val 1164"/>
                <a:gd name="adj2" fmla="val 11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grpSp>
      <p:sp>
        <p:nvSpPr>
          <p:cNvPr id="11" name="Chord 10"/>
          <p:cNvSpPr/>
          <p:nvPr/>
        </p:nvSpPr>
        <p:spPr>
          <a:xfrm rot="18602248">
            <a:off x="8926534" y="-689021"/>
            <a:ext cx="1480244" cy="1480244"/>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Chord 11"/>
          <p:cNvSpPr/>
          <p:nvPr/>
        </p:nvSpPr>
        <p:spPr>
          <a:xfrm rot="7807072">
            <a:off x="3588874" y="6311468"/>
            <a:ext cx="1043985" cy="1043985"/>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TextBox 13"/>
          <p:cNvSpPr txBox="1"/>
          <p:nvPr/>
        </p:nvSpPr>
        <p:spPr>
          <a:xfrm rot="16200000">
            <a:off x="-1028916" y="2497977"/>
            <a:ext cx="6400802" cy="1862048"/>
          </a:xfrm>
          <a:prstGeom prst="rect">
            <a:avLst/>
          </a:prstGeom>
          <a:noFill/>
        </p:spPr>
        <p:txBody>
          <a:bodyPr wrap="square" rtlCol="0">
            <a:spAutoFit/>
          </a:bodyPr>
          <a:lstStyle/>
          <a:p>
            <a:pPr algn="ctr"/>
            <a:r>
              <a:rPr lang="id-ID" sz="11500" dirty="0">
                <a:solidFill>
                  <a:schemeClr val="bg1"/>
                </a:solidFill>
                <a:latin typeface="Taken by Vultures Demo" panose="02000500000000000000" pitchFamily="2" charset="0"/>
              </a:rPr>
              <a:t>W</a:t>
            </a:r>
            <a:r>
              <a:rPr lang="id-ID" sz="11500" dirty="0">
                <a:solidFill>
                  <a:schemeClr val="bg1"/>
                </a:solidFill>
                <a:latin typeface="Taken by Vultures Alternates De" panose="02000500000000000000" pitchFamily="2" charset="0"/>
              </a:rPr>
              <a:t>ELCOME</a:t>
            </a:r>
          </a:p>
        </p:txBody>
      </p:sp>
      <p:sp>
        <p:nvSpPr>
          <p:cNvPr id="16" name="Rectangle 15"/>
          <p:cNvSpPr/>
          <p:nvPr/>
        </p:nvSpPr>
        <p:spPr>
          <a:xfrm>
            <a:off x="8467564" y="3530072"/>
            <a:ext cx="2969694" cy="1904111"/>
          </a:xfrm>
          <a:prstGeom prst="rect">
            <a:avLst/>
          </a:prstGeom>
        </p:spPr>
        <p:txBody>
          <a:bodyPr wrap="square">
            <a:spAutoFit/>
          </a:bodyPr>
          <a:lstStyle/>
          <a:p>
            <a:pPr algn="just">
              <a:lnSpc>
                <a:spcPct val="150000"/>
              </a:lnSpc>
            </a:pPr>
            <a:r>
              <a:rPr lang="en-US" sz="1600" dirty="0">
                <a:solidFill>
                  <a:schemeClr val="bg1"/>
                </a:solidFill>
                <a:latin typeface="+mj-lt"/>
                <a:ea typeface="Open Sans Light" pitchFamily="34" charset="0"/>
                <a:cs typeface="Open Sans Light" pitchFamily="34" charset="0"/>
              </a:rPr>
              <a:t>Lorem Ipsum is one simply dummy of the printing and typesetting industry. Lorem Ipsum has been plan of the industry's.</a:t>
            </a:r>
          </a:p>
        </p:txBody>
      </p:sp>
      <p:sp>
        <p:nvSpPr>
          <p:cNvPr id="18" name="TextBox 17">
            <a:extLst>
              <a:ext uri="{FF2B5EF4-FFF2-40B4-BE49-F238E27FC236}">
                <a16:creationId xmlns:a16="http://schemas.microsoft.com/office/drawing/2014/main" id="{C305BA81-6A58-4675-8EEA-272477815E27}"/>
              </a:ext>
            </a:extLst>
          </p:cNvPr>
          <p:cNvSpPr txBox="1"/>
          <p:nvPr/>
        </p:nvSpPr>
        <p:spPr>
          <a:xfrm>
            <a:off x="8467563" y="2828314"/>
            <a:ext cx="2979237" cy="523220"/>
          </a:xfrm>
          <a:prstGeom prst="rect">
            <a:avLst/>
          </a:prstGeom>
          <a:noFill/>
        </p:spPr>
        <p:txBody>
          <a:bodyPr wrap="square" rtlCol="0">
            <a:spAutoFit/>
          </a:bodyPr>
          <a:lstStyle/>
          <a:p>
            <a:r>
              <a:rPr lang="en-US" sz="2800" b="1" spc="600" dirty="0">
                <a:solidFill>
                  <a:schemeClr val="bg1"/>
                </a:solidFill>
              </a:rPr>
              <a:t>THE PLAN</a:t>
            </a:r>
            <a:endParaRPr lang="id-ID" sz="2800" b="1" spc="600" dirty="0">
              <a:solidFill>
                <a:schemeClr val="bg1"/>
              </a:solidFill>
            </a:endParaRPr>
          </a:p>
        </p:txBody>
      </p:sp>
      <p:pic>
        <p:nvPicPr>
          <p:cNvPr id="27" name="Picture Placeholder 26">
            <a:extLst>
              <a:ext uri="{FF2B5EF4-FFF2-40B4-BE49-F238E27FC236}">
                <a16:creationId xmlns:a16="http://schemas.microsoft.com/office/drawing/2014/main" id="{ACA76E03-5A73-4AF6-AE1A-7171E6E533FA}"/>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6671" r="16671"/>
          <a:stretch/>
        </p:blipFill>
        <p:spPr>
          <a:xfrm>
            <a:off x="4241800" y="1714500"/>
            <a:ext cx="3670300" cy="3670300"/>
          </a:xfrm>
        </p:spPr>
      </p:pic>
    </p:spTree>
    <p:extLst>
      <p:ext uri="{BB962C8B-B14F-4D97-AF65-F5344CB8AC3E}">
        <p14:creationId xmlns:p14="http://schemas.microsoft.com/office/powerpoint/2010/main" val="2809302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hord 30">
            <a:extLst>
              <a:ext uri="{FF2B5EF4-FFF2-40B4-BE49-F238E27FC236}">
                <a16:creationId xmlns:a16="http://schemas.microsoft.com/office/drawing/2014/main" id="{B034659F-EA36-4744-B7F4-EF9184762A25}"/>
              </a:ext>
            </a:extLst>
          </p:cNvPr>
          <p:cNvSpPr/>
          <p:nvPr/>
        </p:nvSpPr>
        <p:spPr>
          <a:xfrm rot="2997752" flipH="1">
            <a:off x="9078011" y="-1002041"/>
            <a:ext cx="2165348" cy="2165348"/>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2" name="Chord 31">
            <a:extLst>
              <a:ext uri="{FF2B5EF4-FFF2-40B4-BE49-F238E27FC236}">
                <a16:creationId xmlns:a16="http://schemas.microsoft.com/office/drawing/2014/main" id="{01072E7D-5A88-4F46-8C53-555656861694}"/>
              </a:ext>
            </a:extLst>
          </p:cNvPr>
          <p:cNvSpPr/>
          <p:nvPr/>
        </p:nvSpPr>
        <p:spPr>
          <a:xfrm rot="13192381">
            <a:off x="-684215" y="829849"/>
            <a:ext cx="1480244" cy="1480244"/>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TextBox 10"/>
          <p:cNvSpPr txBox="1"/>
          <p:nvPr/>
        </p:nvSpPr>
        <p:spPr>
          <a:xfrm>
            <a:off x="6794501" y="1012905"/>
            <a:ext cx="4546599" cy="2215991"/>
          </a:xfrm>
          <a:prstGeom prst="rect">
            <a:avLst/>
          </a:prstGeom>
          <a:noFill/>
        </p:spPr>
        <p:txBody>
          <a:bodyPr wrap="square" rtlCol="0" anchor="t">
            <a:spAutoFit/>
          </a:bodyPr>
          <a:lstStyle/>
          <a:p>
            <a:pPr algn="ctr"/>
            <a:r>
              <a:rPr lang="id-ID" sz="13800" spc="600" dirty="0">
                <a:solidFill>
                  <a:schemeClr val="bg1"/>
                </a:solidFill>
                <a:latin typeface="Taken by Vultures Demo" panose="02000500000000000000" pitchFamily="2" charset="0"/>
              </a:rPr>
              <a:t>P</a:t>
            </a:r>
            <a:r>
              <a:rPr lang="id-ID" sz="13800" spc="600" dirty="0">
                <a:solidFill>
                  <a:schemeClr val="bg1"/>
                </a:solidFill>
                <a:latin typeface="Taken by Vultures Alternates De" panose="02000500000000000000" pitchFamily="2" charset="0"/>
              </a:rPr>
              <a:t>ORTFOLIO</a:t>
            </a:r>
          </a:p>
        </p:txBody>
      </p:sp>
      <p:pic>
        <p:nvPicPr>
          <p:cNvPr id="30" name="Picture Placeholder 29">
            <a:extLst>
              <a:ext uri="{FF2B5EF4-FFF2-40B4-BE49-F238E27FC236}">
                <a16:creationId xmlns:a16="http://schemas.microsoft.com/office/drawing/2014/main" id="{7C82B00C-61F5-47F8-AB33-B4D1D6B55CF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6660" r="16660"/>
          <a:stretch>
            <a:fillRect/>
          </a:stretch>
        </p:blipFill>
        <p:spPr/>
      </p:pic>
      <p:pic>
        <p:nvPicPr>
          <p:cNvPr id="28" name="Picture Placeholder 27">
            <a:extLst>
              <a:ext uri="{FF2B5EF4-FFF2-40B4-BE49-F238E27FC236}">
                <a16:creationId xmlns:a16="http://schemas.microsoft.com/office/drawing/2014/main" id="{6898C10E-75D1-4CE7-97A3-024747EEAE2D}"/>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6517" r="6517"/>
          <a:stretch>
            <a:fillRect/>
          </a:stretch>
        </p:blipFill>
        <p:spPr/>
      </p:pic>
      <p:sp>
        <p:nvSpPr>
          <p:cNvPr id="20" name="Rectangle 19">
            <a:extLst>
              <a:ext uri="{FF2B5EF4-FFF2-40B4-BE49-F238E27FC236}">
                <a16:creationId xmlns:a16="http://schemas.microsoft.com/office/drawing/2014/main" id="{FB336171-7341-4233-AFBA-5034E2E8E5E7}"/>
              </a:ext>
            </a:extLst>
          </p:cNvPr>
          <p:cNvSpPr/>
          <p:nvPr/>
        </p:nvSpPr>
        <p:spPr>
          <a:xfrm>
            <a:off x="7644536" y="3347677"/>
            <a:ext cx="3705635" cy="2642775"/>
          </a:xfrm>
          <a:prstGeom prst="rect">
            <a:avLst/>
          </a:prstGeom>
        </p:spPr>
        <p:txBody>
          <a:bodyPr wrap="square">
            <a:spAutoFit/>
          </a:bodyPr>
          <a:lstStyle/>
          <a:p>
            <a:pPr>
              <a:lnSpc>
                <a:spcPct val="150000"/>
              </a:lnSpc>
            </a:pPr>
            <a:r>
              <a:rPr lang="en-US" sz="1600" dirty="0">
                <a:solidFill>
                  <a:schemeClr val="bg1"/>
                </a:solidFill>
                <a:latin typeface="+mj-lt"/>
                <a:ea typeface="Open Sans Light" pitchFamily="34" charset="0"/>
                <a:cs typeface="Open Sans Light" pitchFamily="34" charset="0"/>
              </a:rPr>
              <a:t>Lorem Ipsum is simply dummy text of the printing and typesetting industry. Lorem Ipsum has been the industry’s. Lorem Ipsum is simply dummy text of the printing and typesetting industry. Lorem Ipsum has been the industry's.</a:t>
            </a:r>
          </a:p>
        </p:txBody>
      </p:sp>
      <p:pic>
        <p:nvPicPr>
          <p:cNvPr id="25" name="Picture Placeholder 24">
            <a:extLst>
              <a:ext uri="{FF2B5EF4-FFF2-40B4-BE49-F238E27FC236}">
                <a16:creationId xmlns:a16="http://schemas.microsoft.com/office/drawing/2014/main" id="{840EE8D1-58D4-453D-A69A-ADD1AC4A3D67}"/>
              </a:ext>
            </a:extLst>
          </p:cNvPr>
          <p:cNvPicPr>
            <a:picLocks noGrp="1" noChangeAspect="1"/>
          </p:cNvPicPr>
          <p:nvPr>
            <p:ph type="pic" sz="quarter" idx="10"/>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a:stretch/>
        </p:blipFill>
        <p:spPr>
          <a:xfrm>
            <a:off x="301625" y="293688"/>
            <a:ext cx="2598738" cy="2598737"/>
          </a:xfrm>
        </p:spPr>
      </p:pic>
      <p:pic>
        <p:nvPicPr>
          <p:cNvPr id="26" name="Picture Placeholder 4">
            <a:extLst>
              <a:ext uri="{FF2B5EF4-FFF2-40B4-BE49-F238E27FC236}">
                <a16:creationId xmlns:a16="http://schemas.microsoft.com/office/drawing/2014/main" id="{7A88C647-D82C-4637-A97F-992CDB3CF7BE}"/>
              </a:ext>
            </a:extLst>
          </p:cNvPr>
          <p:cNvPicPr>
            <a:picLocks noGrp="1" noChangeAspect="1"/>
          </p:cNvPicPr>
          <p:nvPr>
            <p:ph type="pic" sz="quarter" idx="13"/>
          </p:nvPr>
        </p:nvPicPr>
        <p:blipFill rotWithShape="1">
          <a:blip r:embed="rId6">
            <a:extLst>
              <a:ext uri="{28A0092B-C50C-407E-A947-70E740481C1C}">
                <a14:useLocalDpi xmlns:a14="http://schemas.microsoft.com/office/drawing/2010/main" val="0"/>
              </a:ext>
            </a:extLst>
          </a:blip>
          <a:srcRect l="1105" r="46355"/>
          <a:stretch/>
        </p:blipFill>
        <p:spPr>
          <a:xfrm>
            <a:off x="3962400" y="3182938"/>
            <a:ext cx="2654300" cy="3367087"/>
          </a:xfrm>
        </p:spPr>
      </p:pic>
      <p:sp>
        <p:nvSpPr>
          <p:cNvPr id="33" name="Chord 32">
            <a:extLst>
              <a:ext uri="{FF2B5EF4-FFF2-40B4-BE49-F238E27FC236}">
                <a16:creationId xmlns:a16="http://schemas.microsoft.com/office/drawing/2014/main" id="{CEDC70AB-CC55-4E7D-8D18-419671AB1089}"/>
              </a:ext>
            </a:extLst>
          </p:cNvPr>
          <p:cNvSpPr/>
          <p:nvPr/>
        </p:nvSpPr>
        <p:spPr>
          <a:xfrm rot="13792928" flipH="1">
            <a:off x="3261671" y="6307432"/>
            <a:ext cx="1043985" cy="1043985"/>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854567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hord 22">
            <a:extLst>
              <a:ext uri="{FF2B5EF4-FFF2-40B4-BE49-F238E27FC236}">
                <a16:creationId xmlns:a16="http://schemas.microsoft.com/office/drawing/2014/main" id="{AAAAD555-BED5-4671-8110-629E8C281450}"/>
              </a:ext>
            </a:extLst>
          </p:cNvPr>
          <p:cNvSpPr/>
          <p:nvPr/>
        </p:nvSpPr>
        <p:spPr>
          <a:xfrm rot="18602248">
            <a:off x="946492" y="-1002041"/>
            <a:ext cx="2165348" cy="2165348"/>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Chord 23">
            <a:extLst>
              <a:ext uri="{FF2B5EF4-FFF2-40B4-BE49-F238E27FC236}">
                <a16:creationId xmlns:a16="http://schemas.microsoft.com/office/drawing/2014/main" id="{4B704E1B-A38C-4AE2-89A7-129999733190}"/>
              </a:ext>
            </a:extLst>
          </p:cNvPr>
          <p:cNvSpPr/>
          <p:nvPr/>
        </p:nvSpPr>
        <p:spPr>
          <a:xfrm rot="8407619" flipH="1">
            <a:off x="11393822" y="963199"/>
            <a:ext cx="1480244" cy="1480244"/>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Chord 24">
            <a:extLst>
              <a:ext uri="{FF2B5EF4-FFF2-40B4-BE49-F238E27FC236}">
                <a16:creationId xmlns:a16="http://schemas.microsoft.com/office/drawing/2014/main" id="{1DF605AE-F962-4195-A22E-EF552B326E5F}"/>
              </a:ext>
            </a:extLst>
          </p:cNvPr>
          <p:cNvSpPr/>
          <p:nvPr/>
        </p:nvSpPr>
        <p:spPr>
          <a:xfrm rot="7807072">
            <a:off x="7426995" y="6307432"/>
            <a:ext cx="1043985" cy="1043985"/>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6" name="Group 25">
            <a:extLst>
              <a:ext uri="{FF2B5EF4-FFF2-40B4-BE49-F238E27FC236}">
                <a16:creationId xmlns:a16="http://schemas.microsoft.com/office/drawing/2014/main" id="{71F93372-EFF9-43C8-87A5-715D84FF6415}"/>
              </a:ext>
            </a:extLst>
          </p:cNvPr>
          <p:cNvGrpSpPr/>
          <p:nvPr/>
        </p:nvGrpSpPr>
        <p:grpSpPr>
          <a:xfrm>
            <a:off x="4141148" y="1967930"/>
            <a:ext cx="3909704" cy="3823841"/>
            <a:chOff x="4290237" y="1374204"/>
            <a:chExt cx="3909704" cy="3823841"/>
          </a:xfrm>
        </p:grpSpPr>
        <p:grpSp>
          <p:nvGrpSpPr>
            <p:cNvPr id="2" name="Group 1">
              <a:extLst>
                <a:ext uri="{FF2B5EF4-FFF2-40B4-BE49-F238E27FC236}">
                  <a16:creationId xmlns:a16="http://schemas.microsoft.com/office/drawing/2014/main" id="{F58C85B0-D67D-44DC-80E7-02E937E1676E}"/>
                </a:ext>
              </a:extLst>
            </p:cNvPr>
            <p:cNvGrpSpPr/>
            <p:nvPr/>
          </p:nvGrpSpPr>
          <p:grpSpPr>
            <a:xfrm>
              <a:off x="4290237" y="1374204"/>
              <a:ext cx="3909704" cy="3823841"/>
              <a:chOff x="4137837" y="1471768"/>
              <a:chExt cx="3909704" cy="3823841"/>
            </a:xfrm>
          </p:grpSpPr>
          <p:sp>
            <p:nvSpPr>
              <p:cNvPr id="3" name="Freeform 2">
                <a:extLst>
                  <a:ext uri="{FF2B5EF4-FFF2-40B4-BE49-F238E27FC236}">
                    <a16:creationId xmlns:a16="http://schemas.microsoft.com/office/drawing/2014/main" id="{972B2215-6DA6-425D-9D15-10EBC64A4DC7}"/>
                  </a:ext>
                </a:extLst>
              </p:cNvPr>
              <p:cNvSpPr>
                <a:spLocks noEditPoints="1"/>
              </p:cNvSpPr>
              <p:nvPr/>
            </p:nvSpPr>
            <p:spPr bwMode="auto">
              <a:xfrm rot="2700000">
                <a:off x="6056022" y="2272270"/>
                <a:ext cx="2159000" cy="1824038"/>
              </a:xfrm>
              <a:custGeom>
                <a:avLst/>
                <a:gdLst>
                  <a:gd name="T0" fmla="*/ 279 w 380"/>
                  <a:gd name="T1" fmla="*/ 279 h 321"/>
                  <a:gd name="T2" fmla="*/ 363 w 380"/>
                  <a:gd name="T3" fmla="*/ 279 h 321"/>
                  <a:gd name="T4" fmla="*/ 380 w 380"/>
                  <a:gd name="T5" fmla="*/ 262 h 321"/>
                  <a:gd name="T6" fmla="*/ 149 w 380"/>
                  <a:gd name="T7" fmla="*/ 32 h 321"/>
                  <a:gd name="T8" fmla="*/ 149 w 380"/>
                  <a:gd name="T9" fmla="*/ 32 h 321"/>
                  <a:gd name="T10" fmla="*/ 32 w 380"/>
                  <a:gd name="T11" fmla="*/ 32 h 321"/>
                  <a:gd name="T12" fmla="*/ 32 w 380"/>
                  <a:gd name="T13" fmla="*/ 149 h 321"/>
                  <a:gd name="T14" fmla="*/ 204 w 380"/>
                  <a:gd name="T15" fmla="*/ 321 h 321"/>
                  <a:gd name="T16" fmla="*/ 262 w 380"/>
                  <a:gd name="T17" fmla="*/ 262 h 321"/>
                  <a:gd name="T18" fmla="*/ 279 w 380"/>
                  <a:gd name="T19" fmla="*/ 279 h 321"/>
                  <a:gd name="T20" fmla="*/ 132 w 380"/>
                  <a:gd name="T21" fmla="*/ 132 h 321"/>
                  <a:gd name="T22" fmla="*/ 49 w 380"/>
                  <a:gd name="T23" fmla="*/ 132 h 321"/>
                  <a:gd name="T24" fmla="*/ 49 w 380"/>
                  <a:gd name="T25" fmla="*/ 49 h 321"/>
                  <a:gd name="T26" fmla="*/ 132 w 380"/>
                  <a:gd name="T27" fmla="*/ 49 h 321"/>
                  <a:gd name="T28" fmla="*/ 132 w 380"/>
                  <a:gd name="T29" fmla="*/ 13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0" h="321">
                    <a:moveTo>
                      <a:pt x="279" y="279"/>
                    </a:moveTo>
                    <a:cubicBezTo>
                      <a:pt x="302" y="256"/>
                      <a:pt x="340" y="256"/>
                      <a:pt x="363" y="279"/>
                    </a:cubicBezTo>
                    <a:cubicBezTo>
                      <a:pt x="380" y="262"/>
                      <a:pt x="380" y="262"/>
                      <a:pt x="380" y="262"/>
                    </a:cubicBezTo>
                    <a:cubicBezTo>
                      <a:pt x="149" y="32"/>
                      <a:pt x="149" y="32"/>
                      <a:pt x="149" y="32"/>
                    </a:cubicBezTo>
                    <a:cubicBezTo>
                      <a:pt x="149" y="32"/>
                      <a:pt x="149" y="32"/>
                      <a:pt x="149" y="32"/>
                    </a:cubicBezTo>
                    <a:cubicBezTo>
                      <a:pt x="117" y="0"/>
                      <a:pt x="64" y="0"/>
                      <a:pt x="32" y="32"/>
                    </a:cubicBezTo>
                    <a:cubicBezTo>
                      <a:pt x="0" y="64"/>
                      <a:pt x="0" y="117"/>
                      <a:pt x="32" y="149"/>
                    </a:cubicBezTo>
                    <a:cubicBezTo>
                      <a:pt x="204" y="321"/>
                      <a:pt x="204" y="321"/>
                      <a:pt x="204" y="321"/>
                    </a:cubicBezTo>
                    <a:cubicBezTo>
                      <a:pt x="262" y="262"/>
                      <a:pt x="262" y="262"/>
                      <a:pt x="262" y="262"/>
                    </a:cubicBezTo>
                    <a:lnTo>
                      <a:pt x="279" y="279"/>
                    </a:lnTo>
                    <a:close/>
                    <a:moveTo>
                      <a:pt x="132" y="132"/>
                    </a:moveTo>
                    <a:cubicBezTo>
                      <a:pt x="109" y="155"/>
                      <a:pt x="72" y="155"/>
                      <a:pt x="49" y="132"/>
                    </a:cubicBezTo>
                    <a:cubicBezTo>
                      <a:pt x="26" y="109"/>
                      <a:pt x="26" y="72"/>
                      <a:pt x="49" y="49"/>
                    </a:cubicBezTo>
                    <a:cubicBezTo>
                      <a:pt x="72" y="26"/>
                      <a:pt x="109" y="26"/>
                      <a:pt x="132" y="49"/>
                    </a:cubicBezTo>
                    <a:cubicBezTo>
                      <a:pt x="155" y="72"/>
                      <a:pt x="155" y="109"/>
                      <a:pt x="132" y="13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3">
                <a:extLst>
                  <a:ext uri="{FF2B5EF4-FFF2-40B4-BE49-F238E27FC236}">
                    <a16:creationId xmlns:a16="http://schemas.microsoft.com/office/drawing/2014/main" id="{A57E03AC-BD73-448B-AB3F-615E78C44F60}"/>
                  </a:ext>
                </a:extLst>
              </p:cNvPr>
              <p:cNvSpPr>
                <a:spLocks noEditPoints="1"/>
              </p:cNvSpPr>
              <p:nvPr/>
            </p:nvSpPr>
            <p:spPr bwMode="auto">
              <a:xfrm rot="2700000">
                <a:off x="4929087" y="1305874"/>
                <a:ext cx="1828800" cy="2160588"/>
              </a:xfrm>
              <a:custGeom>
                <a:avLst/>
                <a:gdLst>
                  <a:gd name="T0" fmla="*/ 263 w 322"/>
                  <a:gd name="T1" fmla="*/ 117 h 380"/>
                  <a:gd name="T2" fmla="*/ 263 w 322"/>
                  <a:gd name="T3" fmla="*/ 0 h 380"/>
                  <a:gd name="T4" fmla="*/ 33 w 322"/>
                  <a:gd name="T5" fmla="*/ 230 h 380"/>
                  <a:gd name="T6" fmla="*/ 33 w 322"/>
                  <a:gd name="T7" fmla="*/ 347 h 380"/>
                  <a:gd name="T8" fmla="*/ 150 w 322"/>
                  <a:gd name="T9" fmla="*/ 347 h 380"/>
                  <a:gd name="T10" fmla="*/ 322 w 322"/>
                  <a:gd name="T11" fmla="*/ 176 h 380"/>
                  <a:gd name="T12" fmla="*/ 263 w 322"/>
                  <a:gd name="T13" fmla="*/ 117 h 380"/>
                  <a:gd name="T14" fmla="*/ 133 w 322"/>
                  <a:gd name="T15" fmla="*/ 330 h 380"/>
                  <a:gd name="T16" fmla="*/ 50 w 322"/>
                  <a:gd name="T17" fmla="*/ 330 h 380"/>
                  <a:gd name="T18" fmla="*/ 50 w 322"/>
                  <a:gd name="T19" fmla="*/ 247 h 380"/>
                  <a:gd name="T20" fmla="*/ 133 w 322"/>
                  <a:gd name="T21" fmla="*/ 247 h 380"/>
                  <a:gd name="T22" fmla="*/ 133 w 322"/>
                  <a:gd name="T23" fmla="*/ 33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2" h="380">
                    <a:moveTo>
                      <a:pt x="263" y="117"/>
                    </a:moveTo>
                    <a:cubicBezTo>
                      <a:pt x="231" y="85"/>
                      <a:pt x="231" y="32"/>
                      <a:pt x="263" y="0"/>
                    </a:cubicBezTo>
                    <a:cubicBezTo>
                      <a:pt x="33" y="230"/>
                      <a:pt x="33" y="230"/>
                      <a:pt x="33" y="230"/>
                    </a:cubicBezTo>
                    <a:cubicBezTo>
                      <a:pt x="0" y="263"/>
                      <a:pt x="0" y="315"/>
                      <a:pt x="33" y="347"/>
                    </a:cubicBezTo>
                    <a:cubicBezTo>
                      <a:pt x="65" y="380"/>
                      <a:pt x="118" y="380"/>
                      <a:pt x="150" y="347"/>
                    </a:cubicBezTo>
                    <a:cubicBezTo>
                      <a:pt x="322" y="176"/>
                      <a:pt x="322" y="176"/>
                      <a:pt x="322" y="176"/>
                    </a:cubicBezTo>
                    <a:lnTo>
                      <a:pt x="263" y="117"/>
                    </a:lnTo>
                    <a:close/>
                    <a:moveTo>
                      <a:pt x="133" y="330"/>
                    </a:moveTo>
                    <a:cubicBezTo>
                      <a:pt x="110" y="353"/>
                      <a:pt x="73" y="353"/>
                      <a:pt x="50" y="330"/>
                    </a:cubicBezTo>
                    <a:cubicBezTo>
                      <a:pt x="27" y="307"/>
                      <a:pt x="27" y="270"/>
                      <a:pt x="50" y="247"/>
                    </a:cubicBezTo>
                    <a:cubicBezTo>
                      <a:pt x="73" y="224"/>
                      <a:pt x="110" y="224"/>
                      <a:pt x="133" y="247"/>
                    </a:cubicBezTo>
                    <a:cubicBezTo>
                      <a:pt x="156" y="270"/>
                      <a:pt x="156" y="307"/>
                      <a:pt x="133" y="33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4">
                <a:extLst>
                  <a:ext uri="{FF2B5EF4-FFF2-40B4-BE49-F238E27FC236}">
                    <a16:creationId xmlns:a16="http://schemas.microsoft.com/office/drawing/2014/main" id="{ABC20405-CE17-4900-84AA-EC490E68AF35}"/>
                  </a:ext>
                </a:extLst>
              </p:cNvPr>
              <p:cNvSpPr>
                <a:spLocks noEditPoints="1"/>
              </p:cNvSpPr>
              <p:nvPr/>
            </p:nvSpPr>
            <p:spPr bwMode="auto">
              <a:xfrm rot="2700000">
                <a:off x="3970356" y="2766184"/>
                <a:ext cx="2159000" cy="1824038"/>
              </a:xfrm>
              <a:custGeom>
                <a:avLst/>
                <a:gdLst>
                  <a:gd name="T0" fmla="*/ 347 w 380"/>
                  <a:gd name="T1" fmla="*/ 171 h 321"/>
                  <a:gd name="T2" fmla="*/ 176 w 380"/>
                  <a:gd name="T3" fmla="*/ 0 h 321"/>
                  <a:gd name="T4" fmla="*/ 117 w 380"/>
                  <a:gd name="T5" fmla="*/ 58 h 321"/>
                  <a:gd name="T6" fmla="*/ 0 w 380"/>
                  <a:gd name="T7" fmla="*/ 58 h 321"/>
                  <a:gd name="T8" fmla="*/ 230 w 380"/>
                  <a:gd name="T9" fmla="*/ 289 h 321"/>
                  <a:gd name="T10" fmla="*/ 347 w 380"/>
                  <a:gd name="T11" fmla="*/ 289 h 321"/>
                  <a:gd name="T12" fmla="*/ 347 w 380"/>
                  <a:gd name="T13" fmla="*/ 171 h 321"/>
                  <a:gd name="T14" fmla="*/ 330 w 380"/>
                  <a:gd name="T15" fmla="*/ 272 h 321"/>
                  <a:gd name="T16" fmla="*/ 247 w 380"/>
                  <a:gd name="T17" fmla="*/ 272 h 321"/>
                  <a:gd name="T18" fmla="*/ 247 w 380"/>
                  <a:gd name="T19" fmla="*/ 188 h 321"/>
                  <a:gd name="T20" fmla="*/ 330 w 380"/>
                  <a:gd name="T21" fmla="*/ 188 h 321"/>
                  <a:gd name="T22" fmla="*/ 330 w 380"/>
                  <a:gd name="T23" fmla="*/ 27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0" h="321">
                    <a:moveTo>
                      <a:pt x="347" y="171"/>
                    </a:moveTo>
                    <a:cubicBezTo>
                      <a:pt x="176" y="0"/>
                      <a:pt x="176" y="0"/>
                      <a:pt x="176" y="0"/>
                    </a:cubicBezTo>
                    <a:cubicBezTo>
                      <a:pt x="117" y="58"/>
                      <a:pt x="117" y="58"/>
                      <a:pt x="117" y="58"/>
                    </a:cubicBezTo>
                    <a:cubicBezTo>
                      <a:pt x="85" y="91"/>
                      <a:pt x="32" y="91"/>
                      <a:pt x="0" y="58"/>
                    </a:cubicBezTo>
                    <a:cubicBezTo>
                      <a:pt x="230" y="289"/>
                      <a:pt x="230" y="289"/>
                      <a:pt x="230" y="289"/>
                    </a:cubicBezTo>
                    <a:cubicBezTo>
                      <a:pt x="262" y="321"/>
                      <a:pt x="315" y="321"/>
                      <a:pt x="347" y="289"/>
                    </a:cubicBezTo>
                    <a:cubicBezTo>
                      <a:pt x="380" y="256"/>
                      <a:pt x="380" y="204"/>
                      <a:pt x="347" y="171"/>
                    </a:cubicBezTo>
                    <a:close/>
                    <a:moveTo>
                      <a:pt x="330" y="272"/>
                    </a:moveTo>
                    <a:cubicBezTo>
                      <a:pt x="307" y="295"/>
                      <a:pt x="270" y="295"/>
                      <a:pt x="247" y="272"/>
                    </a:cubicBezTo>
                    <a:cubicBezTo>
                      <a:pt x="224" y="249"/>
                      <a:pt x="224" y="211"/>
                      <a:pt x="247" y="188"/>
                    </a:cubicBezTo>
                    <a:cubicBezTo>
                      <a:pt x="270" y="165"/>
                      <a:pt x="307" y="165"/>
                      <a:pt x="330" y="188"/>
                    </a:cubicBezTo>
                    <a:cubicBezTo>
                      <a:pt x="353" y="211"/>
                      <a:pt x="353" y="249"/>
                      <a:pt x="330" y="2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6" name="Group 5">
                <a:extLst>
                  <a:ext uri="{FF2B5EF4-FFF2-40B4-BE49-F238E27FC236}">
                    <a16:creationId xmlns:a16="http://schemas.microsoft.com/office/drawing/2014/main" id="{F72C5CAC-C6D1-4F6A-9C16-4F809A795460}"/>
                  </a:ext>
                </a:extLst>
              </p:cNvPr>
              <p:cNvGrpSpPr/>
              <p:nvPr/>
            </p:nvGrpSpPr>
            <p:grpSpPr>
              <a:xfrm>
                <a:off x="5221543" y="3652546"/>
                <a:ext cx="2312515" cy="1643063"/>
                <a:chOff x="5221543" y="3652546"/>
                <a:chExt cx="2312515" cy="1643063"/>
              </a:xfrm>
            </p:grpSpPr>
            <p:sp>
              <p:nvSpPr>
                <p:cNvPr id="7" name="Freeform 6">
                  <a:extLst>
                    <a:ext uri="{FF2B5EF4-FFF2-40B4-BE49-F238E27FC236}">
                      <a16:creationId xmlns:a16="http://schemas.microsoft.com/office/drawing/2014/main" id="{99E87370-7081-4F40-B21E-C20BF9FBA981}"/>
                    </a:ext>
                  </a:extLst>
                </p:cNvPr>
                <p:cNvSpPr>
                  <a:spLocks/>
                </p:cNvSpPr>
                <p:nvPr/>
              </p:nvSpPr>
              <p:spPr bwMode="auto">
                <a:xfrm rot="2700000">
                  <a:off x="5389024" y="3485065"/>
                  <a:ext cx="1643063" cy="1978025"/>
                </a:xfrm>
                <a:custGeom>
                  <a:avLst/>
                  <a:gdLst>
                    <a:gd name="T0" fmla="*/ 272 w 289"/>
                    <a:gd name="T1" fmla="*/ 100 h 348"/>
                    <a:gd name="T2" fmla="*/ 188 w 289"/>
                    <a:gd name="T3" fmla="*/ 100 h 348"/>
                    <a:gd name="T4" fmla="*/ 188 w 289"/>
                    <a:gd name="T5" fmla="*/ 17 h 348"/>
                    <a:gd name="T6" fmla="*/ 171 w 289"/>
                    <a:gd name="T7" fmla="*/ 0 h 348"/>
                    <a:gd name="T8" fmla="*/ 0 w 289"/>
                    <a:gd name="T9" fmla="*/ 172 h 348"/>
                    <a:gd name="T10" fmla="*/ 58 w 289"/>
                    <a:gd name="T11" fmla="*/ 230 h 348"/>
                    <a:gd name="T12" fmla="*/ 58 w 289"/>
                    <a:gd name="T13" fmla="*/ 348 h 348"/>
                    <a:gd name="T14" fmla="*/ 289 w 289"/>
                    <a:gd name="T15" fmla="*/ 117 h 348"/>
                    <a:gd name="T16" fmla="*/ 272 w 289"/>
                    <a:gd name="T17" fmla="*/ 10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9" h="348">
                      <a:moveTo>
                        <a:pt x="272" y="100"/>
                      </a:moveTo>
                      <a:cubicBezTo>
                        <a:pt x="249" y="123"/>
                        <a:pt x="211" y="123"/>
                        <a:pt x="188" y="100"/>
                      </a:cubicBezTo>
                      <a:cubicBezTo>
                        <a:pt x="165" y="77"/>
                        <a:pt x="165" y="40"/>
                        <a:pt x="188" y="17"/>
                      </a:cubicBezTo>
                      <a:cubicBezTo>
                        <a:pt x="171" y="0"/>
                        <a:pt x="171" y="0"/>
                        <a:pt x="171" y="0"/>
                      </a:cubicBezTo>
                      <a:cubicBezTo>
                        <a:pt x="0" y="172"/>
                        <a:pt x="0" y="172"/>
                        <a:pt x="0" y="172"/>
                      </a:cubicBezTo>
                      <a:cubicBezTo>
                        <a:pt x="58" y="230"/>
                        <a:pt x="58" y="230"/>
                        <a:pt x="58" y="230"/>
                      </a:cubicBezTo>
                      <a:cubicBezTo>
                        <a:pt x="91" y="263"/>
                        <a:pt x="91" y="315"/>
                        <a:pt x="58" y="348"/>
                      </a:cubicBezTo>
                      <a:cubicBezTo>
                        <a:pt x="289" y="117"/>
                        <a:pt x="289" y="117"/>
                        <a:pt x="289" y="117"/>
                      </a:cubicBezTo>
                      <a:cubicBezTo>
                        <a:pt x="272" y="100"/>
                        <a:pt x="272" y="100"/>
                        <a:pt x="272" y="10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D8FC516E-CFCF-4F39-A00D-B9D27AB29770}"/>
                    </a:ext>
                  </a:extLst>
                </p:cNvPr>
                <p:cNvSpPr>
                  <a:spLocks noEditPoints="1"/>
                </p:cNvSpPr>
                <p:nvPr/>
              </p:nvSpPr>
              <p:spPr bwMode="auto">
                <a:xfrm rot="2700000">
                  <a:off x="6499801" y="3837565"/>
                  <a:ext cx="1033463" cy="1035050"/>
                </a:xfrm>
                <a:custGeom>
                  <a:avLst/>
                  <a:gdLst>
                    <a:gd name="T0" fmla="*/ 150 w 182"/>
                    <a:gd name="T1" fmla="*/ 32 h 182"/>
                    <a:gd name="T2" fmla="*/ 32 w 182"/>
                    <a:gd name="T3" fmla="*/ 32 h 182"/>
                    <a:gd name="T4" fmla="*/ 32 w 182"/>
                    <a:gd name="T5" fmla="*/ 149 h 182"/>
                    <a:gd name="T6" fmla="*/ 150 w 182"/>
                    <a:gd name="T7" fmla="*/ 149 h 182"/>
                    <a:gd name="T8" fmla="*/ 150 w 182"/>
                    <a:gd name="T9" fmla="*/ 32 h 182"/>
                    <a:gd name="T10" fmla="*/ 133 w 182"/>
                    <a:gd name="T11" fmla="*/ 132 h 182"/>
                    <a:gd name="T12" fmla="*/ 49 w 182"/>
                    <a:gd name="T13" fmla="*/ 132 h 182"/>
                    <a:gd name="T14" fmla="*/ 49 w 182"/>
                    <a:gd name="T15" fmla="*/ 49 h 182"/>
                    <a:gd name="T16" fmla="*/ 133 w 182"/>
                    <a:gd name="T17" fmla="*/ 49 h 182"/>
                    <a:gd name="T18" fmla="*/ 133 w 182"/>
                    <a:gd name="T19" fmla="*/ 13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 h="182">
                      <a:moveTo>
                        <a:pt x="150" y="32"/>
                      </a:moveTo>
                      <a:cubicBezTo>
                        <a:pt x="117" y="0"/>
                        <a:pt x="65" y="0"/>
                        <a:pt x="32" y="32"/>
                      </a:cubicBezTo>
                      <a:cubicBezTo>
                        <a:pt x="0" y="65"/>
                        <a:pt x="0" y="117"/>
                        <a:pt x="32" y="149"/>
                      </a:cubicBezTo>
                      <a:cubicBezTo>
                        <a:pt x="65" y="182"/>
                        <a:pt x="117" y="182"/>
                        <a:pt x="150" y="149"/>
                      </a:cubicBezTo>
                      <a:cubicBezTo>
                        <a:pt x="182" y="117"/>
                        <a:pt x="182" y="65"/>
                        <a:pt x="150" y="32"/>
                      </a:cubicBezTo>
                      <a:close/>
                      <a:moveTo>
                        <a:pt x="133" y="132"/>
                      </a:moveTo>
                      <a:cubicBezTo>
                        <a:pt x="110" y="155"/>
                        <a:pt x="72" y="155"/>
                        <a:pt x="49" y="132"/>
                      </a:cubicBezTo>
                      <a:cubicBezTo>
                        <a:pt x="26" y="109"/>
                        <a:pt x="26" y="72"/>
                        <a:pt x="49" y="49"/>
                      </a:cubicBezTo>
                      <a:cubicBezTo>
                        <a:pt x="72" y="26"/>
                        <a:pt x="110" y="26"/>
                        <a:pt x="133" y="49"/>
                      </a:cubicBezTo>
                      <a:cubicBezTo>
                        <a:pt x="156" y="72"/>
                        <a:pt x="156" y="109"/>
                        <a:pt x="133" y="13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9" name="Freeform 41">
              <a:extLst>
                <a:ext uri="{FF2B5EF4-FFF2-40B4-BE49-F238E27FC236}">
                  <a16:creationId xmlns:a16="http://schemas.microsoft.com/office/drawing/2014/main" id="{A12EDA0D-9366-46F4-826E-03D68493AE66}"/>
                </a:ext>
              </a:extLst>
            </p:cNvPr>
            <p:cNvSpPr>
              <a:spLocks noEditPoints="1"/>
            </p:cNvSpPr>
            <p:nvPr/>
          </p:nvSpPr>
          <p:spPr bwMode="auto">
            <a:xfrm>
              <a:off x="5133052" y="2219658"/>
              <a:ext cx="377182" cy="379671"/>
            </a:xfrm>
            <a:custGeom>
              <a:avLst/>
              <a:gdLst>
                <a:gd name="T0" fmla="*/ 112 w 128"/>
                <a:gd name="T1" fmla="*/ 0 h 128"/>
                <a:gd name="T2" fmla="*/ 68 w 128"/>
                <a:gd name="T3" fmla="*/ 12 h 128"/>
                <a:gd name="T4" fmla="*/ 60 w 128"/>
                <a:gd name="T5" fmla="*/ 12 h 128"/>
                <a:gd name="T6" fmla="*/ 16 w 128"/>
                <a:gd name="T7" fmla="*/ 0 h 128"/>
                <a:gd name="T8" fmla="*/ 0 w 128"/>
                <a:gd name="T9" fmla="*/ 16 h 128"/>
                <a:gd name="T10" fmla="*/ 0 w 128"/>
                <a:gd name="T11" fmla="*/ 100 h 128"/>
                <a:gd name="T12" fmla="*/ 16 w 128"/>
                <a:gd name="T13" fmla="*/ 116 h 128"/>
                <a:gd name="T14" fmla="*/ 60 w 128"/>
                <a:gd name="T15" fmla="*/ 128 h 128"/>
                <a:gd name="T16" fmla="*/ 68 w 128"/>
                <a:gd name="T17" fmla="*/ 128 h 128"/>
                <a:gd name="T18" fmla="*/ 112 w 128"/>
                <a:gd name="T19" fmla="*/ 116 h 128"/>
                <a:gd name="T20" fmla="*/ 128 w 128"/>
                <a:gd name="T21" fmla="*/ 100 h 128"/>
                <a:gd name="T22" fmla="*/ 128 w 128"/>
                <a:gd name="T23" fmla="*/ 16 h 128"/>
                <a:gd name="T24" fmla="*/ 112 w 128"/>
                <a:gd name="T25" fmla="*/ 0 h 128"/>
                <a:gd name="T26" fmla="*/ 60 w 128"/>
                <a:gd name="T27" fmla="*/ 120 h 128"/>
                <a:gd name="T28" fmla="*/ 16 w 128"/>
                <a:gd name="T29" fmla="*/ 108 h 128"/>
                <a:gd name="T30" fmla="*/ 8 w 128"/>
                <a:gd name="T31" fmla="*/ 100 h 128"/>
                <a:gd name="T32" fmla="*/ 8 w 128"/>
                <a:gd name="T33" fmla="*/ 16 h 128"/>
                <a:gd name="T34" fmla="*/ 16 w 128"/>
                <a:gd name="T35" fmla="*/ 8 h 128"/>
                <a:gd name="T36" fmla="*/ 60 w 128"/>
                <a:gd name="T37" fmla="*/ 20 h 128"/>
                <a:gd name="T38" fmla="*/ 60 w 128"/>
                <a:gd name="T39" fmla="*/ 120 h 128"/>
                <a:gd name="T40" fmla="*/ 120 w 128"/>
                <a:gd name="T41" fmla="*/ 100 h 128"/>
                <a:gd name="T42" fmla="*/ 112 w 128"/>
                <a:gd name="T43" fmla="*/ 108 h 128"/>
                <a:gd name="T44" fmla="*/ 68 w 128"/>
                <a:gd name="T45" fmla="*/ 120 h 128"/>
                <a:gd name="T46" fmla="*/ 68 w 128"/>
                <a:gd name="T47" fmla="*/ 20 h 128"/>
                <a:gd name="T48" fmla="*/ 112 w 128"/>
                <a:gd name="T49" fmla="*/ 8 h 128"/>
                <a:gd name="T50" fmla="*/ 120 w 128"/>
                <a:gd name="T51" fmla="*/ 16 h 128"/>
                <a:gd name="T52" fmla="*/ 120 w 128"/>
                <a:gd name="T53" fmla="*/ 10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8" h="128">
                  <a:moveTo>
                    <a:pt x="112" y="0"/>
                  </a:moveTo>
                  <a:cubicBezTo>
                    <a:pt x="112" y="0"/>
                    <a:pt x="89" y="6"/>
                    <a:pt x="68" y="12"/>
                  </a:cubicBezTo>
                  <a:cubicBezTo>
                    <a:pt x="65" y="12"/>
                    <a:pt x="63" y="12"/>
                    <a:pt x="60" y="12"/>
                  </a:cubicBezTo>
                  <a:cubicBezTo>
                    <a:pt x="40" y="7"/>
                    <a:pt x="16" y="0"/>
                    <a:pt x="16" y="0"/>
                  </a:cubicBezTo>
                  <a:cubicBezTo>
                    <a:pt x="7" y="0"/>
                    <a:pt x="0" y="7"/>
                    <a:pt x="0" y="16"/>
                  </a:cubicBezTo>
                  <a:cubicBezTo>
                    <a:pt x="0" y="100"/>
                    <a:pt x="0" y="100"/>
                    <a:pt x="0" y="100"/>
                  </a:cubicBezTo>
                  <a:cubicBezTo>
                    <a:pt x="0" y="109"/>
                    <a:pt x="8" y="113"/>
                    <a:pt x="16" y="116"/>
                  </a:cubicBezTo>
                  <a:cubicBezTo>
                    <a:pt x="16" y="116"/>
                    <a:pt x="38" y="122"/>
                    <a:pt x="60" y="128"/>
                  </a:cubicBezTo>
                  <a:cubicBezTo>
                    <a:pt x="63" y="128"/>
                    <a:pt x="65" y="128"/>
                    <a:pt x="68" y="128"/>
                  </a:cubicBezTo>
                  <a:cubicBezTo>
                    <a:pt x="90" y="122"/>
                    <a:pt x="112" y="116"/>
                    <a:pt x="112" y="116"/>
                  </a:cubicBezTo>
                  <a:cubicBezTo>
                    <a:pt x="120" y="114"/>
                    <a:pt x="128" y="109"/>
                    <a:pt x="128" y="100"/>
                  </a:cubicBezTo>
                  <a:cubicBezTo>
                    <a:pt x="128" y="16"/>
                    <a:pt x="128" y="16"/>
                    <a:pt x="128" y="16"/>
                  </a:cubicBezTo>
                  <a:cubicBezTo>
                    <a:pt x="128" y="7"/>
                    <a:pt x="121" y="0"/>
                    <a:pt x="112" y="0"/>
                  </a:cubicBezTo>
                  <a:close/>
                  <a:moveTo>
                    <a:pt x="60" y="120"/>
                  </a:moveTo>
                  <a:cubicBezTo>
                    <a:pt x="38" y="114"/>
                    <a:pt x="16" y="108"/>
                    <a:pt x="16" y="108"/>
                  </a:cubicBezTo>
                  <a:cubicBezTo>
                    <a:pt x="11" y="107"/>
                    <a:pt x="8" y="104"/>
                    <a:pt x="8" y="100"/>
                  </a:cubicBezTo>
                  <a:cubicBezTo>
                    <a:pt x="8" y="16"/>
                    <a:pt x="8" y="16"/>
                    <a:pt x="8" y="16"/>
                  </a:cubicBezTo>
                  <a:cubicBezTo>
                    <a:pt x="8" y="12"/>
                    <a:pt x="12" y="8"/>
                    <a:pt x="16" y="8"/>
                  </a:cubicBezTo>
                  <a:cubicBezTo>
                    <a:pt x="60" y="20"/>
                    <a:pt x="60" y="20"/>
                    <a:pt x="60" y="20"/>
                  </a:cubicBezTo>
                  <a:lnTo>
                    <a:pt x="60" y="120"/>
                  </a:lnTo>
                  <a:close/>
                  <a:moveTo>
                    <a:pt x="120" y="100"/>
                  </a:moveTo>
                  <a:cubicBezTo>
                    <a:pt x="120" y="104"/>
                    <a:pt x="116" y="107"/>
                    <a:pt x="112" y="108"/>
                  </a:cubicBezTo>
                  <a:cubicBezTo>
                    <a:pt x="112" y="108"/>
                    <a:pt x="90" y="114"/>
                    <a:pt x="68" y="120"/>
                  </a:cubicBezTo>
                  <a:cubicBezTo>
                    <a:pt x="68" y="20"/>
                    <a:pt x="68" y="20"/>
                    <a:pt x="68" y="20"/>
                  </a:cubicBezTo>
                  <a:cubicBezTo>
                    <a:pt x="112" y="8"/>
                    <a:pt x="112" y="8"/>
                    <a:pt x="112" y="8"/>
                  </a:cubicBezTo>
                  <a:cubicBezTo>
                    <a:pt x="116" y="8"/>
                    <a:pt x="120" y="12"/>
                    <a:pt x="120" y="16"/>
                  </a:cubicBezTo>
                  <a:lnTo>
                    <a:pt x="120"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39">
              <a:extLst>
                <a:ext uri="{FF2B5EF4-FFF2-40B4-BE49-F238E27FC236}">
                  <a16:creationId xmlns:a16="http://schemas.microsoft.com/office/drawing/2014/main" id="{854D1A34-4253-4059-8BB3-FA36690E2065}"/>
                </a:ext>
              </a:extLst>
            </p:cNvPr>
            <p:cNvSpPr>
              <a:spLocks noEditPoints="1"/>
            </p:cNvSpPr>
            <p:nvPr/>
          </p:nvSpPr>
          <p:spPr bwMode="auto">
            <a:xfrm>
              <a:off x="6976572" y="4074174"/>
              <a:ext cx="375937" cy="379671"/>
            </a:xfrm>
            <a:custGeom>
              <a:avLst/>
              <a:gdLst>
                <a:gd name="T0" fmla="*/ 120 w 128"/>
                <a:gd name="T1" fmla="*/ 48 h 128"/>
                <a:gd name="T2" fmla="*/ 120 w 128"/>
                <a:gd name="T3" fmla="*/ 112 h 128"/>
                <a:gd name="T4" fmla="*/ 111 w 128"/>
                <a:gd name="T5" fmla="*/ 120 h 128"/>
                <a:gd name="T6" fmla="*/ 16 w 128"/>
                <a:gd name="T7" fmla="*/ 120 h 128"/>
                <a:gd name="T8" fmla="*/ 8 w 128"/>
                <a:gd name="T9" fmla="*/ 112 h 128"/>
                <a:gd name="T10" fmla="*/ 8 w 128"/>
                <a:gd name="T11" fmla="*/ 17 h 128"/>
                <a:gd name="T12" fmla="*/ 16 w 128"/>
                <a:gd name="T13" fmla="*/ 8 h 128"/>
                <a:gd name="T14" fmla="*/ 80 w 128"/>
                <a:gd name="T15" fmla="*/ 8 h 128"/>
                <a:gd name="T16" fmla="*/ 80 w 128"/>
                <a:gd name="T17" fmla="*/ 0 h 128"/>
                <a:gd name="T18" fmla="*/ 16 w 128"/>
                <a:gd name="T19" fmla="*/ 0 h 128"/>
                <a:gd name="T20" fmla="*/ 0 w 128"/>
                <a:gd name="T21" fmla="*/ 17 h 128"/>
                <a:gd name="T22" fmla="*/ 0 w 128"/>
                <a:gd name="T23" fmla="*/ 112 h 128"/>
                <a:gd name="T24" fmla="*/ 16 w 128"/>
                <a:gd name="T25" fmla="*/ 128 h 128"/>
                <a:gd name="T26" fmla="*/ 111 w 128"/>
                <a:gd name="T27" fmla="*/ 128 h 128"/>
                <a:gd name="T28" fmla="*/ 128 w 128"/>
                <a:gd name="T29" fmla="*/ 112 h 128"/>
                <a:gd name="T30" fmla="*/ 128 w 128"/>
                <a:gd name="T31" fmla="*/ 48 h 128"/>
                <a:gd name="T32" fmla="*/ 120 w 128"/>
                <a:gd name="T33" fmla="*/ 48 h 128"/>
                <a:gd name="T34" fmla="*/ 32 w 128"/>
                <a:gd name="T35" fmla="*/ 72 h 128"/>
                <a:gd name="T36" fmla="*/ 15 w 128"/>
                <a:gd name="T37" fmla="*/ 107 h 128"/>
                <a:gd name="T38" fmla="*/ 21 w 128"/>
                <a:gd name="T39" fmla="*/ 113 h 128"/>
                <a:gd name="T40" fmla="*/ 56 w 128"/>
                <a:gd name="T41" fmla="*/ 95 h 128"/>
                <a:gd name="T42" fmla="*/ 60 w 128"/>
                <a:gd name="T43" fmla="*/ 93 h 128"/>
                <a:gd name="T44" fmla="*/ 122 w 128"/>
                <a:gd name="T45" fmla="*/ 32 h 128"/>
                <a:gd name="T46" fmla="*/ 122 w 128"/>
                <a:gd name="T47" fmla="*/ 20 h 128"/>
                <a:gd name="T48" fmla="*/ 108 w 128"/>
                <a:gd name="T49" fmla="*/ 6 h 128"/>
                <a:gd name="T50" fmla="*/ 96 w 128"/>
                <a:gd name="T51" fmla="*/ 6 h 128"/>
                <a:gd name="T52" fmla="*/ 34 w 128"/>
                <a:gd name="T53" fmla="*/ 68 h 128"/>
                <a:gd name="T54" fmla="*/ 32 w 128"/>
                <a:gd name="T55" fmla="*/ 72 h 128"/>
                <a:gd name="T56" fmla="*/ 99 w 128"/>
                <a:gd name="T57" fmla="*/ 15 h 128"/>
                <a:gd name="T58" fmla="*/ 105 w 128"/>
                <a:gd name="T59" fmla="*/ 15 h 128"/>
                <a:gd name="T60" fmla="*/ 113 w 128"/>
                <a:gd name="T61" fmla="*/ 23 h 128"/>
                <a:gd name="T62" fmla="*/ 113 w 128"/>
                <a:gd name="T63" fmla="*/ 29 h 128"/>
                <a:gd name="T64" fmla="*/ 105 w 128"/>
                <a:gd name="T65" fmla="*/ 37 h 128"/>
                <a:gd name="T66" fmla="*/ 91 w 128"/>
                <a:gd name="T67" fmla="*/ 23 h 128"/>
                <a:gd name="T68" fmla="*/ 99 w 128"/>
                <a:gd name="T69" fmla="*/ 15 h 128"/>
                <a:gd name="T70" fmla="*/ 85 w 128"/>
                <a:gd name="T71" fmla="*/ 29 h 128"/>
                <a:gd name="T72" fmla="*/ 99 w 128"/>
                <a:gd name="T73" fmla="*/ 43 h 128"/>
                <a:gd name="T74" fmla="*/ 54 w 128"/>
                <a:gd name="T75" fmla="*/ 88 h 128"/>
                <a:gd name="T76" fmla="*/ 40 w 128"/>
                <a:gd name="T77" fmla="*/ 74 h 128"/>
                <a:gd name="T78" fmla="*/ 85 w 128"/>
                <a:gd name="T79" fmla="*/ 29 h 128"/>
                <a:gd name="T80" fmla="*/ 47 w 128"/>
                <a:gd name="T81" fmla="*/ 92 h 128"/>
                <a:gd name="T82" fmla="*/ 26 w 128"/>
                <a:gd name="T83" fmla="*/ 105 h 128"/>
                <a:gd name="T84" fmla="*/ 23 w 128"/>
                <a:gd name="T85" fmla="*/ 102 h 128"/>
                <a:gd name="T86" fmla="*/ 36 w 128"/>
                <a:gd name="T87" fmla="*/ 81 h 128"/>
                <a:gd name="T88" fmla="*/ 47 w 128"/>
                <a:gd name="T89" fmla="*/ 9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28">
                  <a:moveTo>
                    <a:pt x="120" y="48"/>
                  </a:moveTo>
                  <a:cubicBezTo>
                    <a:pt x="120" y="112"/>
                    <a:pt x="120" y="112"/>
                    <a:pt x="120" y="112"/>
                  </a:cubicBezTo>
                  <a:cubicBezTo>
                    <a:pt x="120" y="116"/>
                    <a:pt x="116" y="120"/>
                    <a:pt x="111" y="120"/>
                  </a:cubicBezTo>
                  <a:cubicBezTo>
                    <a:pt x="16" y="120"/>
                    <a:pt x="16" y="120"/>
                    <a:pt x="16" y="120"/>
                  </a:cubicBezTo>
                  <a:cubicBezTo>
                    <a:pt x="12" y="120"/>
                    <a:pt x="8" y="116"/>
                    <a:pt x="8" y="112"/>
                  </a:cubicBezTo>
                  <a:cubicBezTo>
                    <a:pt x="8" y="17"/>
                    <a:pt x="8" y="17"/>
                    <a:pt x="8" y="17"/>
                  </a:cubicBezTo>
                  <a:cubicBezTo>
                    <a:pt x="8" y="12"/>
                    <a:pt x="12" y="8"/>
                    <a:pt x="16" y="8"/>
                  </a:cubicBezTo>
                  <a:cubicBezTo>
                    <a:pt x="80" y="8"/>
                    <a:pt x="80" y="8"/>
                    <a:pt x="80" y="8"/>
                  </a:cubicBezTo>
                  <a:cubicBezTo>
                    <a:pt x="80" y="0"/>
                    <a:pt x="80" y="0"/>
                    <a:pt x="80" y="0"/>
                  </a:cubicBezTo>
                  <a:cubicBezTo>
                    <a:pt x="16" y="0"/>
                    <a:pt x="16" y="0"/>
                    <a:pt x="16" y="0"/>
                  </a:cubicBezTo>
                  <a:cubicBezTo>
                    <a:pt x="7" y="0"/>
                    <a:pt x="0" y="8"/>
                    <a:pt x="0" y="17"/>
                  </a:cubicBezTo>
                  <a:cubicBezTo>
                    <a:pt x="0" y="112"/>
                    <a:pt x="0" y="112"/>
                    <a:pt x="0" y="112"/>
                  </a:cubicBezTo>
                  <a:cubicBezTo>
                    <a:pt x="0" y="121"/>
                    <a:pt x="7" y="128"/>
                    <a:pt x="16" y="128"/>
                  </a:cubicBezTo>
                  <a:cubicBezTo>
                    <a:pt x="111" y="128"/>
                    <a:pt x="111" y="128"/>
                    <a:pt x="111" y="128"/>
                  </a:cubicBezTo>
                  <a:cubicBezTo>
                    <a:pt x="120" y="128"/>
                    <a:pt x="128" y="121"/>
                    <a:pt x="128" y="112"/>
                  </a:cubicBezTo>
                  <a:cubicBezTo>
                    <a:pt x="128" y="48"/>
                    <a:pt x="128" y="48"/>
                    <a:pt x="128" y="48"/>
                  </a:cubicBezTo>
                  <a:lnTo>
                    <a:pt x="120" y="48"/>
                  </a:lnTo>
                  <a:close/>
                  <a:moveTo>
                    <a:pt x="32" y="72"/>
                  </a:moveTo>
                  <a:cubicBezTo>
                    <a:pt x="15" y="107"/>
                    <a:pt x="15" y="107"/>
                    <a:pt x="15" y="107"/>
                  </a:cubicBezTo>
                  <a:cubicBezTo>
                    <a:pt x="14" y="111"/>
                    <a:pt x="17" y="115"/>
                    <a:pt x="21" y="113"/>
                  </a:cubicBezTo>
                  <a:cubicBezTo>
                    <a:pt x="56" y="95"/>
                    <a:pt x="56" y="95"/>
                    <a:pt x="56" y="95"/>
                  </a:cubicBezTo>
                  <a:cubicBezTo>
                    <a:pt x="57" y="95"/>
                    <a:pt x="59" y="95"/>
                    <a:pt x="60" y="93"/>
                  </a:cubicBezTo>
                  <a:cubicBezTo>
                    <a:pt x="122" y="32"/>
                    <a:pt x="122" y="32"/>
                    <a:pt x="122" y="32"/>
                  </a:cubicBezTo>
                  <a:cubicBezTo>
                    <a:pt x="125" y="28"/>
                    <a:pt x="125" y="23"/>
                    <a:pt x="122" y="20"/>
                  </a:cubicBezTo>
                  <a:cubicBezTo>
                    <a:pt x="108" y="6"/>
                    <a:pt x="108" y="6"/>
                    <a:pt x="108" y="6"/>
                  </a:cubicBezTo>
                  <a:cubicBezTo>
                    <a:pt x="104" y="3"/>
                    <a:pt x="99" y="3"/>
                    <a:pt x="96" y="6"/>
                  </a:cubicBezTo>
                  <a:cubicBezTo>
                    <a:pt x="34" y="68"/>
                    <a:pt x="34" y="68"/>
                    <a:pt x="34" y="68"/>
                  </a:cubicBezTo>
                  <a:cubicBezTo>
                    <a:pt x="33" y="69"/>
                    <a:pt x="33" y="71"/>
                    <a:pt x="32" y="72"/>
                  </a:cubicBezTo>
                  <a:close/>
                  <a:moveTo>
                    <a:pt x="99" y="15"/>
                  </a:moveTo>
                  <a:cubicBezTo>
                    <a:pt x="101" y="13"/>
                    <a:pt x="103" y="13"/>
                    <a:pt x="105" y="15"/>
                  </a:cubicBezTo>
                  <a:cubicBezTo>
                    <a:pt x="113" y="23"/>
                    <a:pt x="113" y="23"/>
                    <a:pt x="113" y="23"/>
                  </a:cubicBezTo>
                  <a:cubicBezTo>
                    <a:pt x="115" y="25"/>
                    <a:pt x="115" y="27"/>
                    <a:pt x="113" y="29"/>
                  </a:cubicBezTo>
                  <a:cubicBezTo>
                    <a:pt x="105" y="37"/>
                    <a:pt x="105" y="37"/>
                    <a:pt x="105" y="37"/>
                  </a:cubicBezTo>
                  <a:cubicBezTo>
                    <a:pt x="91" y="23"/>
                    <a:pt x="91" y="23"/>
                    <a:pt x="91" y="23"/>
                  </a:cubicBezTo>
                  <a:lnTo>
                    <a:pt x="99" y="15"/>
                  </a:lnTo>
                  <a:close/>
                  <a:moveTo>
                    <a:pt x="85" y="29"/>
                  </a:moveTo>
                  <a:cubicBezTo>
                    <a:pt x="99" y="43"/>
                    <a:pt x="99" y="43"/>
                    <a:pt x="99" y="43"/>
                  </a:cubicBezTo>
                  <a:cubicBezTo>
                    <a:pt x="54" y="88"/>
                    <a:pt x="54" y="88"/>
                    <a:pt x="54" y="88"/>
                  </a:cubicBezTo>
                  <a:cubicBezTo>
                    <a:pt x="49" y="83"/>
                    <a:pt x="42" y="75"/>
                    <a:pt x="40" y="74"/>
                  </a:cubicBezTo>
                  <a:lnTo>
                    <a:pt x="85" y="29"/>
                  </a:lnTo>
                  <a:close/>
                  <a:moveTo>
                    <a:pt x="47" y="92"/>
                  </a:moveTo>
                  <a:cubicBezTo>
                    <a:pt x="26" y="105"/>
                    <a:pt x="26" y="105"/>
                    <a:pt x="26" y="105"/>
                  </a:cubicBezTo>
                  <a:cubicBezTo>
                    <a:pt x="24" y="106"/>
                    <a:pt x="22" y="104"/>
                    <a:pt x="23" y="102"/>
                  </a:cubicBezTo>
                  <a:cubicBezTo>
                    <a:pt x="36" y="81"/>
                    <a:pt x="36" y="81"/>
                    <a:pt x="36" y="81"/>
                  </a:cubicBezTo>
                  <a:lnTo>
                    <a:pt x="47" y="9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tx1">
                    <a:lumMod val="50000"/>
                    <a:lumOff val="50000"/>
                  </a:schemeClr>
                </a:solidFill>
              </a:endParaRPr>
            </a:p>
          </p:txBody>
        </p:sp>
        <p:sp>
          <p:nvSpPr>
            <p:cNvPr id="11" name="Freeform 36">
              <a:extLst>
                <a:ext uri="{FF2B5EF4-FFF2-40B4-BE49-F238E27FC236}">
                  <a16:creationId xmlns:a16="http://schemas.microsoft.com/office/drawing/2014/main" id="{4A46C400-66D8-457B-9845-3F2B6B6B8E43}"/>
                </a:ext>
              </a:extLst>
            </p:cNvPr>
            <p:cNvSpPr>
              <a:spLocks noEditPoints="1"/>
            </p:cNvSpPr>
            <p:nvPr/>
          </p:nvSpPr>
          <p:spPr bwMode="auto">
            <a:xfrm>
              <a:off x="5136424" y="4074174"/>
              <a:ext cx="377182" cy="379671"/>
            </a:xfrm>
            <a:custGeom>
              <a:avLst/>
              <a:gdLst>
                <a:gd name="T0" fmla="*/ 61 w 128"/>
                <a:gd name="T1" fmla="*/ 95 h 128"/>
                <a:gd name="T2" fmla="*/ 64 w 128"/>
                <a:gd name="T3" fmla="*/ 96 h 128"/>
                <a:gd name="T4" fmla="*/ 67 w 128"/>
                <a:gd name="T5" fmla="*/ 95 h 128"/>
                <a:gd name="T6" fmla="*/ 87 w 128"/>
                <a:gd name="T7" fmla="*/ 71 h 128"/>
                <a:gd name="T8" fmla="*/ 87 w 128"/>
                <a:gd name="T9" fmla="*/ 65 h 128"/>
                <a:gd name="T10" fmla="*/ 81 w 128"/>
                <a:gd name="T11" fmla="*/ 65 h 128"/>
                <a:gd name="T12" fmla="*/ 68 w 128"/>
                <a:gd name="T13" fmla="*/ 81 h 128"/>
                <a:gd name="T14" fmla="*/ 68 w 128"/>
                <a:gd name="T15" fmla="*/ 20 h 128"/>
                <a:gd name="T16" fmla="*/ 64 w 128"/>
                <a:gd name="T17" fmla="*/ 16 h 128"/>
                <a:gd name="T18" fmla="*/ 60 w 128"/>
                <a:gd name="T19" fmla="*/ 20 h 128"/>
                <a:gd name="T20" fmla="*/ 60 w 128"/>
                <a:gd name="T21" fmla="*/ 81 h 128"/>
                <a:gd name="T22" fmla="*/ 47 w 128"/>
                <a:gd name="T23" fmla="*/ 65 h 128"/>
                <a:gd name="T24" fmla="*/ 41 w 128"/>
                <a:gd name="T25" fmla="*/ 65 h 128"/>
                <a:gd name="T26" fmla="*/ 41 w 128"/>
                <a:gd name="T27" fmla="*/ 71 h 128"/>
                <a:gd name="T28" fmla="*/ 61 w 128"/>
                <a:gd name="T29" fmla="*/ 95 h 128"/>
                <a:gd name="T30" fmla="*/ 100 w 128"/>
                <a:gd name="T31" fmla="*/ 104 h 128"/>
                <a:gd name="T32" fmla="*/ 28 w 128"/>
                <a:gd name="T33" fmla="*/ 104 h 128"/>
                <a:gd name="T34" fmla="*/ 24 w 128"/>
                <a:gd name="T35" fmla="*/ 108 h 128"/>
                <a:gd name="T36" fmla="*/ 28 w 128"/>
                <a:gd name="T37" fmla="*/ 112 h 128"/>
                <a:gd name="T38" fmla="*/ 100 w 128"/>
                <a:gd name="T39" fmla="*/ 112 h 128"/>
                <a:gd name="T40" fmla="*/ 104 w 128"/>
                <a:gd name="T41" fmla="*/ 108 h 128"/>
                <a:gd name="T42" fmla="*/ 100 w 128"/>
                <a:gd name="T43" fmla="*/ 104 h 128"/>
                <a:gd name="T44" fmla="*/ 112 w 128"/>
                <a:gd name="T45" fmla="*/ 0 h 128"/>
                <a:gd name="T46" fmla="*/ 16 w 128"/>
                <a:gd name="T47" fmla="*/ 0 h 128"/>
                <a:gd name="T48" fmla="*/ 0 w 128"/>
                <a:gd name="T49" fmla="*/ 16 h 128"/>
                <a:gd name="T50" fmla="*/ 0 w 128"/>
                <a:gd name="T51" fmla="*/ 112 h 128"/>
                <a:gd name="T52" fmla="*/ 16 w 128"/>
                <a:gd name="T53" fmla="*/ 128 h 128"/>
                <a:gd name="T54" fmla="*/ 112 w 128"/>
                <a:gd name="T55" fmla="*/ 128 h 128"/>
                <a:gd name="T56" fmla="*/ 128 w 128"/>
                <a:gd name="T57" fmla="*/ 112 h 128"/>
                <a:gd name="T58" fmla="*/ 128 w 128"/>
                <a:gd name="T59" fmla="*/ 16 h 128"/>
                <a:gd name="T60" fmla="*/ 112 w 128"/>
                <a:gd name="T61" fmla="*/ 0 h 128"/>
                <a:gd name="T62" fmla="*/ 120 w 128"/>
                <a:gd name="T63" fmla="*/ 112 h 128"/>
                <a:gd name="T64" fmla="*/ 112 w 128"/>
                <a:gd name="T65" fmla="*/ 120 h 128"/>
                <a:gd name="T66" fmla="*/ 16 w 128"/>
                <a:gd name="T67" fmla="*/ 120 h 128"/>
                <a:gd name="T68" fmla="*/ 8 w 128"/>
                <a:gd name="T69" fmla="*/ 112 h 128"/>
                <a:gd name="T70" fmla="*/ 8 w 128"/>
                <a:gd name="T71" fmla="*/ 16 h 128"/>
                <a:gd name="T72" fmla="*/ 16 w 128"/>
                <a:gd name="T73" fmla="*/ 8 h 128"/>
                <a:gd name="T74" fmla="*/ 112 w 128"/>
                <a:gd name="T75" fmla="*/ 8 h 128"/>
                <a:gd name="T76" fmla="*/ 120 w 128"/>
                <a:gd name="T77" fmla="*/ 16 h 128"/>
                <a:gd name="T78" fmla="*/ 120 w 128"/>
                <a:gd name="T79"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8">
                  <a:moveTo>
                    <a:pt x="61" y="95"/>
                  </a:moveTo>
                  <a:cubicBezTo>
                    <a:pt x="62" y="96"/>
                    <a:pt x="63" y="96"/>
                    <a:pt x="64" y="96"/>
                  </a:cubicBezTo>
                  <a:cubicBezTo>
                    <a:pt x="65" y="96"/>
                    <a:pt x="66" y="96"/>
                    <a:pt x="67" y="95"/>
                  </a:cubicBezTo>
                  <a:cubicBezTo>
                    <a:pt x="87" y="71"/>
                    <a:pt x="87" y="71"/>
                    <a:pt x="87" y="71"/>
                  </a:cubicBezTo>
                  <a:cubicBezTo>
                    <a:pt x="88" y="69"/>
                    <a:pt x="88" y="67"/>
                    <a:pt x="87" y="65"/>
                  </a:cubicBezTo>
                  <a:cubicBezTo>
                    <a:pt x="85" y="64"/>
                    <a:pt x="83" y="64"/>
                    <a:pt x="81" y="65"/>
                  </a:cubicBezTo>
                  <a:cubicBezTo>
                    <a:pt x="68" y="81"/>
                    <a:pt x="68" y="81"/>
                    <a:pt x="68" y="81"/>
                  </a:cubicBezTo>
                  <a:cubicBezTo>
                    <a:pt x="68" y="20"/>
                    <a:pt x="68" y="20"/>
                    <a:pt x="68" y="20"/>
                  </a:cubicBezTo>
                  <a:cubicBezTo>
                    <a:pt x="68" y="18"/>
                    <a:pt x="66" y="16"/>
                    <a:pt x="64" y="16"/>
                  </a:cubicBezTo>
                  <a:cubicBezTo>
                    <a:pt x="62" y="16"/>
                    <a:pt x="60" y="18"/>
                    <a:pt x="60" y="20"/>
                  </a:cubicBezTo>
                  <a:cubicBezTo>
                    <a:pt x="60" y="81"/>
                    <a:pt x="60" y="81"/>
                    <a:pt x="60" y="81"/>
                  </a:cubicBezTo>
                  <a:cubicBezTo>
                    <a:pt x="47" y="65"/>
                    <a:pt x="47" y="65"/>
                    <a:pt x="47" y="65"/>
                  </a:cubicBezTo>
                  <a:cubicBezTo>
                    <a:pt x="45" y="64"/>
                    <a:pt x="43" y="64"/>
                    <a:pt x="41" y="65"/>
                  </a:cubicBezTo>
                  <a:cubicBezTo>
                    <a:pt x="40" y="67"/>
                    <a:pt x="40" y="69"/>
                    <a:pt x="41" y="71"/>
                  </a:cubicBezTo>
                  <a:lnTo>
                    <a:pt x="61" y="95"/>
                  </a:lnTo>
                  <a:close/>
                  <a:moveTo>
                    <a:pt x="100" y="104"/>
                  </a:moveTo>
                  <a:cubicBezTo>
                    <a:pt x="28" y="104"/>
                    <a:pt x="28" y="104"/>
                    <a:pt x="28" y="104"/>
                  </a:cubicBezTo>
                  <a:cubicBezTo>
                    <a:pt x="26" y="104"/>
                    <a:pt x="24" y="106"/>
                    <a:pt x="24" y="108"/>
                  </a:cubicBezTo>
                  <a:cubicBezTo>
                    <a:pt x="24" y="110"/>
                    <a:pt x="26" y="112"/>
                    <a:pt x="28" y="112"/>
                  </a:cubicBezTo>
                  <a:cubicBezTo>
                    <a:pt x="100" y="112"/>
                    <a:pt x="100" y="112"/>
                    <a:pt x="100" y="112"/>
                  </a:cubicBezTo>
                  <a:cubicBezTo>
                    <a:pt x="102" y="112"/>
                    <a:pt x="104" y="110"/>
                    <a:pt x="104" y="108"/>
                  </a:cubicBezTo>
                  <a:cubicBezTo>
                    <a:pt x="104" y="106"/>
                    <a:pt x="102" y="104"/>
                    <a:pt x="100" y="104"/>
                  </a:cubicBezTo>
                  <a:close/>
                  <a:moveTo>
                    <a:pt x="112" y="0"/>
                  </a:moveTo>
                  <a:cubicBezTo>
                    <a:pt x="16" y="0"/>
                    <a:pt x="16" y="0"/>
                    <a:pt x="16" y="0"/>
                  </a:cubicBezTo>
                  <a:cubicBezTo>
                    <a:pt x="7" y="0"/>
                    <a:pt x="0" y="7"/>
                    <a:pt x="0" y="16"/>
                  </a:cubicBezTo>
                  <a:cubicBezTo>
                    <a:pt x="0" y="112"/>
                    <a:pt x="0" y="112"/>
                    <a:pt x="0" y="112"/>
                  </a:cubicBezTo>
                  <a:cubicBezTo>
                    <a:pt x="0" y="121"/>
                    <a:pt x="7" y="128"/>
                    <a:pt x="16" y="128"/>
                  </a:cubicBezTo>
                  <a:cubicBezTo>
                    <a:pt x="112" y="128"/>
                    <a:pt x="112" y="128"/>
                    <a:pt x="112" y="128"/>
                  </a:cubicBezTo>
                  <a:cubicBezTo>
                    <a:pt x="121" y="128"/>
                    <a:pt x="128" y="121"/>
                    <a:pt x="128" y="112"/>
                  </a:cubicBezTo>
                  <a:cubicBezTo>
                    <a:pt x="128" y="16"/>
                    <a:pt x="128" y="16"/>
                    <a:pt x="128" y="16"/>
                  </a:cubicBezTo>
                  <a:cubicBezTo>
                    <a:pt x="128" y="7"/>
                    <a:pt x="121" y="0"/>
                    <a:pt x="112" y="0"/>
                  </a:cubicBezTo>
                  <a:close/>
                  <a:moveTo>
                    <a:pt x="120" y="112"/>
                  </a:moveTo>
                  <a:cubicBezTo>
                    <a:pt x="120" y="116"/>
                    <a:pt x="116" y="120"/>
                    <a:pt x="112" y="120"/>
                  </a:cubicBezTo>
                  <a:cubicBezTo>
                    <a:pt x="16" y="120"/>
                    <a:pt x="16" y="120"/>
                    <a:pt x="16" y="120"/>
                  </a:cubicBezTo>
                  <a:cubicBezTo>
                    <a:pt x="12" y="120"/>
                    <a:pt x="8" y="116"/>
                    <a:pt x="8" y="112"/>
                  </a:cubicBezTo>
                  <a:cubicBezTo>
                    <a:pt x="8" y="16"/>
                    <a:pt x="8" y="16"/>
                    <a:pt x="8" y="16"/>
                  </a:cubicBezTo>
                  <a:cubicBezTo>
                    <a:pt x="8" y="12"/>
                    <a:pt x="12" y="8"/>
                    <a:pt x="16" y="8"/>
                  </a:cubicBezTo>
                  <a:cubicBezTo>
                    <a:pt x="112" y="8"/>
                    <a:pt x="112" y="8"/>
                    <a:pt x="112" y="8"/>
                  </a:cubicBezTo>
                  <a:cubicBezTo>
                    <a:pt x="116" y="8"/>
                    <a:pt x="120" y="12"/>
                    <a:pt x="120" y="16"/>
                  </a:cubicBezTo>
                  <a:lnTo>
                    <a:pt x="120" y="1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2">
              <a:extLst>
                <a:ext uri="{FF2B5EF4-FFF2-40B4-BE49-F238E27FC236}">
                  <a16:creationId xmlns:a16="http://schemas.microsoft.com/office/drawing/2014/main" id="{E277D2DE-2A5A-482B-8B91-DA7D770660A5}"/>
                </a:ext>
              </a:extLst>
            </p:cNvPr>
            <p:cNvSpPr>
              <a:spLocks noEditPoints="1"/>
            </p:cNvSpPr>
            <p:nvPr/>
          </p:nvSpPr>
          <p:spPr bwMode="auto">
            <a:xfrm>
              <a:off x="6975327" y="2219658"/>
              <a:ext cx="377182" cy="378426"/>
            </a:xfrm>
            <a:custGeom>
              <a:avLst/>
              <a:gdLst>
                <a:gd name="T0" fmla="*/ 105 w 128"/>
                <a:gd name="T1" fmla="*/ 0 h 128"/>
                <a:gd name="T2" fmla="*/ 23 w 128"/>
                <a:gd name="T3" fmla="*/ 0 h 128"/>
                <a:gd name="T4" fmla="*/ 0 w 128"/>
                <a:gd name="T5" fmla="*/ 40 h 128"/>
                <a:gd name="T6" fmla="*/ 0 w 128"/>
                <a:gd name="T7" fmla="*/ 56 h 128"/>
                <a:gd name="T8" fmla="*/ 4 w 128"/>
                <a:gd name="T9" fmla="*/ 68 h 128"/>
                <a:gd name="T10" fmla="*/ 4 w 128"/>
                <a:gd name="T11" fmla="*/ 112 h 128"/>
                <a:gd name="T12" fmla="*/ 21 w 128"/>
                <a:gd name="T13" fmla="*/ 128 h 128"/>
                <a:gd name="T14" fmla="*/ 107 w 128"/>
                <a:gd name="T15" fmla="*/ 128 h 128"/>
                <a:gd name="T16" fmla="*/ 124 w 128"/>
                <a:gd name="T17" fmla="*/ 112 h 128"/>
                <a:gd name="T18" fmla="*/ 124 w 128"/>
                <a:gd name="T19" fmla="*/ 68 h 128"/>
                <a:gd name="T20" fmla="*/ 128 w 128"/>
                <a:gd name="T21" fmla="*/ 56 h 128"/>
                <a:gd name="T22" fmla="*/ 128 w 128"/>
                <a:gd name="T23" fmla="*/ 40 h 128"/>
                <a:gd name="T24" fmla="*/ 105 w 128"/>
                <a:gd name="T25" fmla="*/ 0 h 128"/>
                <a:gd name="T26" fmla="*/ 116 w 128"/>
                <a:gd name="T27" fmla="*/ 112 h 128"/>
                <a:gd name="T28" fmla="*/ 107 w 128"/>
                <a:gd name="T29" fmla="*/ 120 h 128"/>
                <a:gd name="T30" fmla="*/ 21 w 128"/>
                <a:gd name="T31" fmla="*/ 120 h 128"/>
                <a:gd name="T32" fmla="*/ 12 w 128"/>
                <a:gd name="T33" fmla="*/ 112 h 128"/>
                <a:gd name="T34" fmla="*/ 12 w 128"/>
                <a:gd name="T35" fmla="*/ 104 h 128"/>
                <a:gd name="T36" fmla="*/ 116 w 128"/>
                <a:gd name="T37" fmla="*/ 104 h 128"/>
                <a:gd name="T38" fmla="*/ 116 w 128"/>
                <a:gd name="T39" fmla="*/ 112 h 128"/>
                <a:gd name="T40" fmla="*/ 116 w 128"/>
                <a:gd name="T41" fmla="*/ 96 h 128"/>
                <a:gd name="T42" fmla="*/ 12 w 128"/>
                <a:gd name="T43" fmla="*/ 96 h 128"/>
                <a:gd name="T44" fmla="*/ 12 w 128"/>
                <a:gd name="T45" fmla="*/ 72 h 128"/>
                <a:gd name="T46" fmla="*/ 20 w 128"/>
                <a:gd name="T47" fmla="*/ 72 h 128"/>
                <a:gd name="T48" fmla="*/ 34 w 128"/>
                <a:gd name="T49" fmla="*/ 62 h 128"/>
                <a:gd name="T50" fmla="*/ 49 w 128"/>
                <a:gd name="T51" fmla="*/ 72 h 128"/>
                <a:gd name="T52" fmla="*/ 64 w 128"/>
                <a:gd name="T53" fmla="*/ 63 h 128"/>
                <a:gd name="T54" fmla="*/ 79 w 128"/>
                <a:gd name="T55" fmla="*/ 72 h 128"/>
                <a:gd name="T56" fmla="*/ 94 w 128"/>
                <a:gd name="T57" fmla="*/ 62 h 128"/>
                <a:gd name="T58" fmla="*/ 108 w 128"/>
                <a:gd name="T59" fmla="*/ 72 h 128"/>
                <a:gd name="T60" fmla="*/ 116 w 128"/>
                <a:gd name="T61" fmla="*/ 72 h 128"/>
                <a:gd name="T62" fmla="*/ 116 w 128"/>
                <a:gd name="T63" fmla="*/ 96 h 128"/>
                <a:gd name="T64" fmla="*/ 120 w 128"/>
                <a:gd name="T65" fmla="*/ 56 h 128"/>
                <a:gd name="T66" fmla="*/ 108 w 128"/>
                <a:gd name="T67" fmla="*/ 64 h 128"/>
                <a:gd name="T68" fmla="*/ 96 w 128"/>
                <a:gd name="T69" fmla="*/ 56 h 128"/>
                <a:gd name="T70" fmla="*/ 92 w 128"/>
                <a:gd name="T71" fmla="*/ 56 h 128"/>
                <a:gd name="T72" fmla="*/ 79 w 128"/>
                <a:gd name="T73" fmla="*/ 64 h 128"/>
                <a:gd name="T74" fmla="*/ 66 w 128"/>
                <a:gd name="T75" fmla="*/ 56 h 128"/>
                <a:gd name="T76" fmla="*/ 62 w 128"/>
                <a:gd name="T77" fmla="*/ 56 h 128"/>
                <a:gd name="T78" fmla="*/ 49 w 128"/>
                <a:gd name="T79" fmla="*/ 64 h 128"/>
                <a:gd name="T80" fmla="*/ 36 w 128"/>
                <a:gd name="T81" fmla="*/ 56 h 128"/>
                <a:gd name="T82" fmla="*/ 32 w 128"/>
                <a:gd name="T83" fmla="*/ 56 h 128"/>
                <a:gd name="T84" fmla="*/ 20 w 128"/>
                <a:gd name="T85" fmla="*/ 64 h 128"/>
                <a:gd name="T86" fmla="*/ 8 w 128"/>
                <a:gd name="T87" fmla="*/ 56 h 128"/>
                <a:gd name="T88" fmla="*/ 8 w 128"/>
                <a:gd name="T89" fmla="*/ 48 h 128"/>
                <a:gd name="T90" fmla="*/ 120 w 128"/>
                <a:gd name="T91" fmla="*/ 48 h 128"/>
                <a:gd name="T92" fmla="*/ 120 w 128"/>
                <a:gd name="T93" fmla="*/ 56 h 128"/>
                <a:gd name="T94" fmla="*/ 8 w 128"/>
                <a:gd name="T95" fmla="*/ 40 h 128"/>
                <a:gd name="T96" fmla="*/ 27 w 128"/>
                <a:gd name="T97" fmla="*/ 8 h 128"/>
                <a:gd name="T98" fmla="*/ 101 w 128"/>
                <a:gd name="T99" fmla="*/ 8 h 128"/>
                <a:gd name="T100" fmla="*/ 120 w 128"/>
                <a:gd name="T101" fmla="*/ 40 h 128"/>
                <a:gd name="T102" fmla="*/ 8 w 128"/>
                <a:gd name="T103" fmla="*/ 4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8" h="128">
                  <a:moveTo>
                    <a:pt x="105" y="0"/>
                  </a:moveTo>
                  <a:cubicBezTo>
                    <a:pt x="23" y="0"/>
                    <a:pt x="23" y="0"/>
                    <a:pt x="23" y="0"/>
                  </a:cubicBezTo>
                  <a:cubicBezTo>
                    <a:pt x="0" y="40"/>
                    <a:pt x="0" y="40"/>
                    <a:pt x="0" y="40"/>
                  </a:cubicBezTo>
                  <a:cubicBezTo>
                    <a:pt x="0" y="40"/>
                    <a:pt x="0" y="54"/>
                    <a:pt x="0" y="56"/>
                  </a:cubicBezTo>
                  <a:cubicBezTo>
                    <a:pt x="0" y="60"/>
                    <a:pt x="2" y="65"/>
                    <a:pt x="4" y="68"/>
                  </a:cubicBezTo>
                  <a:cubicBezTo>
                    <a:pt x="4" y="112"/>
                    <a:pt x="4" y="112"/>
                    <a:pt x="4" y="112"/>
                  </a:cubicBezTo>
                  <a:cubicBezTo>
                    <a:pt x="4" y="121"/>
                    <a:pt x="12" y="128"/>
                    <a:pt x="21" y="128"/>
                  </a:cubicBezTo>
                  <a:cubicBezTo>
                    <a:pt x="107" y="128"/>
                    <a:pt x="107" y="128"/>
                    <a:pt x="107" y="128"/>
                  </a:cubicBezTo>
                  <a:cubicBezTo>
                    <a:pt x="116" y="128"/>
                    <a:pt x="124" y="121"/>
                    <a:pt x="124" y="112"/>
                  </a:cubicBezTo>
                  <a:cubicBezTo>
                    <a:pt x="124" y="68"/>
                    <a:pt x="124" y="68"/>
                    <a:pt x="124" y="68"/>
                  </a:cubicBezTo>
                  <a:cubicBezTo>
                    <a:pt x="127" y="65"/>
                    <a:pt x="128" y="61"/>
                    <a:pt x="128" y="56"/>
                  </a:cubicBezTo>
                  <a:cubicBezTo>
                    <a:pt x="128" y="52"/>
                    <a:pt x="128" y="40"/>
                    <a:pt x="128" y="40"/>
                  </a:cubicBezTo>
                  <a:lnTo>
                    <a:pt x="105" y="0"/>
                  </a:lnTo>
                  <a:close/>
                  <a:moveTo>
                    <a:pt x="116" y="112"/>
                  </a:moveTo>
                  <a:cubicBezTo>
                    <a:pt x="116" y="116"/>
                    <a:pt x="112" y="120"/>
                    <a:pt x="107" y="120"/>
                  </a:cubicBezTo>
                  <a:cubicBezTo>
                    <a:pt x="21" y="120"/>
                    <a:pt x="21" y="120"/>
                    <a:pt x="21" y="120"/>
                  </a:cubicBezTo>
                  <a:cubicBezTo>
                    <a:pt x="16" y="120"/>
                    <a:pt x="12" y="116"/>
                    <a:pt x="12" y="112"/>
                  </a:cubicBezTo>
                  <a:cubicBezTo>
                    <a:pt x="12" y="104"/>
                    <a:pt x="12" y="104"/>
                    <a:pt x="12" y="104"/>
                  </a:cubicBezTo>
                  <a:cubicBezTo>
                    <a:pt x="116" y="104"/>
                    <a:pt x="116" y="104"/>
                    <a:pt x="116" y="104"/>
                  </a:cubicBezTo>
                  <a:lnTo>
                    <a:pt x="116" y="112"/>
                  </a:lnTo>
                  <a:close/>
                  <a:moveTo>
                    <a:pt x="116" y="96"/>
                  </a:moveTo>
                  <a:cubicBezTo>
                    <a:pt x="12" y="96"/>
                    <a:pt x="12" y="96"/>
                    <a:pt x="12" y="96"/>
                  </a:cubicBezTo>
                  <a:cubicBezTo>
                    <a:pt x="12" y="72"/>
                    <a:pt x="12" y="72"/>
                    <a:pt x="12" y="72"/>
                  </a:cubicBezTo>
                  <a:cubicBezTo>
                    <a:pt x="14" y="72"/>
                    <a:pt x="18" y="72"/>
                    <a:pt x="20" y="72"/>
                  </a:cubicBezTo>
                  <a:cubicBezTo>
                    <a:pt x="24" y="72"/>
                    <a:pt x="31" y="68"/>
                    <a:pt x="34" y="62"/>
                  </a:cubicBezTo>
                  <a:cubicBezTo>
                    <a:pt x="37" y="68"/>
                    <a:pt x="43" y="72"/>
                    <a:pt x="49" y="72"/>
                  </a:cubicBezTo>
                  <a:cubicBezTo>
                    <a:pt x="55" y="72"/>
                    <a:pt x="62" y="68"/>
                    <a:pt x="64" y="63"/>
                  </a:cubicBezTo>
                  <a:cubicBezTo>
                    <a:pt x="66" y="68"/>
                    <a:pt x="73" y="72"/>
                    <a:pt x="79" y="72"/>
                  </a:cubicBezTo>
                  <a:cubicBezTo>
                    <a:pt x="85" y="72"/>
                    <a:pt x="91" y="68"/>
                    <a:pt x="94" y="62"/>
                  </a:cubicBezTo>
                  <a:cubicBezTo>
                    <a:pt x="97" y="68"/>
                    <a:pt x="100" y="72"/>
                    <a:pt x="108" y="72"/>
                  </a:cubicBezTo>
                  <a:cubicBezTo>
                    <a:pt x="109" y="72"/>
                    <a:pt x="115" y="72"/>
                    <a:pt x="116" y="72"/>
                  </a:cubicBezTo>
                  <a:lnTo>
                    <a:pt x="116" y="96"/>
                  </a:lnTo>
                  <a:close/>
                  <a:moveTo>
                    <a:pt x="120" y="56"/>
                  </a:moveTo>
                  <a:cubicBezTo>
                    <a:pt x="120" y="62"/>
                    <a:pt x="114" y="64"/>
                    <a:pt x="108" y="64"/>
                  </a:cubicBezTo>
                  <a:cubicBezTo>
                    <a:pt x="102" y="64"/>
                    <a:pt x="96" y="60"/>
                    <a:pt x="96" y="56"/>
                  </a:cubicBezTo>
                  <a:cubicBezTo>
                    <a:pt x="92" y="56"/>
                    <a:pt x="92" y="56"/>
                    <a:pt x="92" y="56"/>
                  </a:cubicBezTo>
                  <a:cubicBezTo>
                    <a:pt x="92" y="60"/>
                    <a:pt x="85" y="64"/>
                    <a:pt x="79" y="64"/>
                  </a:cubicBezTo>
                  <a:cubicBezTo>
                    <a:pt x="73" y="64"/>
                    <a:pt x="66" y="60"/>
                    <a:pt x="66" y="56"/>
                  </a:cubicBezTo>
                  <a:cubicBezTo>
                    <a:pt x="62" y="56"/>
                    <a:pt x="62" y="56"/>
                    <a:pt x="62" y="56"/>
                  </a:cubicBezTo>
                  <a:cubicBezTo>
                    <a:pt x="62" y="60"/>
                    <a:pt x="55" y="64"/>
                    <a:pt x="49" y="64"/>
                  </a:cubicBezTo>
                  <a:cubicBezTo>
                    <a:pt x="43" y="64"/>
                    <a:pt x="36" y="61"/>
                    <a:pt x="36" y="56"/>
                  </a:cubicBezTo>
                  <a:cubicBezTo>
                    <a:pt x="32" y="56"/>
                    <a:pt x="32" y="56"/>
                    <a:pt x="32" y="56"/>
                  </a:cubicBezTo>
                  <a:cubicBezTo>
                    <a:pt x="32" y="60"/>
                    <a:pt x="26" y="64"/>
                    <a:pt x="20" y="64"/>
                  </a:cubicBezTo>
                  <a:cubicBezTo>
                    <a:pt x="14" y="64"/>
                    <a:pt x="8" y="62"/>
                    <a:pt x="8" y="56"/>
                  </a:cubicBezTo>
                  <a:cubicBezTo>
                    <a:pt x="8" y="48"/>
                    <a:pt x="8" y="48"/>
                    <a:pt x="8" y="48"/>
                  </a:cubicBezTo>
                  <a:cubicBezTo>
                    <a:pt x="120" y="48"/>
                    <a:pt x="120" y="48"/>
                    <a:pt x="120" y="48"/>
                  </a:cubicBezTo>
                  <a:lnTo>
                    <a:pt x="120" y="56"/>
                  </a:lnTo>
                  <a:close/>
                  <a:moveTo>
                    <a:pt x="8" y="40"/>
                  </a:moveTo>
                  <a:cubicBezTo>
                    <a:pt x="27" y="8"/>
                    <a:pt x="27" y="8"/>
                    <a:pt x="27" y="8"/>
                  </a:cubicBezTo>
                  <a:cubicBezTo>
                    <a:pt x="101" y="8"/>
                    <a:pt x="101" y="8"/>
                    <a:pt x="101" y="8"/>
                  </a:cubicBezTo>
                  <a:cubicBezTo>
                    <a:pt x="120" y="40"/>
                    <a:pt x="120" y="40"/>
                    <a:pt x="120" y="40"/>
                  </a:cubicBezTo>
                  <a:lnTo>
                    <a:pt x="8" y="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2" name="TextBox 21">
            <a:extLst>
              <a:ext uri="{FF2B5EF4-FFF2-40B4-BE49-F238E27FC236}">
                <a16:creationId xmlns:a16="http://schemas.microsoft.com/office/drawing/2014/main" id="{A0326A5F-AA6D-4F98-AD33-5857767C4D84}"/>
              </a:ext>
            </a:extLst>
          </p:cNvPr>
          <p:cNvSpPr txBox="1"/>
          <p:nvPr/>
        </p:nvSpPr>
        <p:spPr>
          <a:xfrm>
            <a:off x="4252545" y="503445"/>
            <a:ext cx="3686908" cy="1231106"/>
          </a:xfrm>
          <a:prstGeom prst="rect">
            <a:avLst/>
          </a:prstGeom>
          <a:noFill/>
        </p:spPr>
        <p:txBody>
          <a:bodyPr wrap="none" lIns="0" tIns="0" rIns="0" bIns="0" rtlCol="0">
            <a:spAutoFit/>
          </a:bodyPr>
          <a:lstStyle>
            <a:defPPr>
              <a:defRPr lang="en-US"/>
            </a:defPPr>
            <a:lvl1pPr algn="ctr">
              <a:defRPr sz="8000" spc="300">
                <a:solidFill>
                  <a:schemeClr val="bg1"/>
                </a:solidFill>
                <a:latin typeface="Taken by Vultures Demo" panose="02000500000000000000" pitchFamily="2" charset="0"/>
                <a:ea typeface="Lato Bold" panose="020F0502020204030203" pitchFamily="34" charset="0"/>
                <a:cs typeface="Lato Bold" panose="020F0502020204030203" pitchFamily="34" charset="0"/>
              </a:defRPr>
            </a:lvl1pPr>
          </a:lstStyle>
          <a:p>
            <a:r>
              <a:rPr lang="id-ID" dirty="0"/>
              <a:t>I</a:t>
            </a:r>
            <a:r>
              <a:rPr lang="id-ID" dirty="0">
                <a:latin typeface="Taken by Vultures Alternates De" panose="02000500000000000000" pitchFamily="2" charset="0"/>
              </a:rPr>
              <a:t>NFOGRAPHIC</a:t>
            </a:r>
            <a:r>
              <a:rPr lang="id-ID" dirty="0"/>
              <a:t> S</a:t>
            </a:r>
            <a:r>
              <a:rPr lang="id-ID" dirty="0">
                <a:latin typeface="Taken by Vultures Alternates De" panose="02000500000000000000" pitchFamily="2" charset="0"/>
              </a:rPr>
              <a:t>LI</a:t>
            </a:r>
            <a:r>
              <a:rPr lang="en-US" dirty="0">
                <a:latin typeface="Taken by Vultures Alternates De" panose="02000500000000000000" pitchFamily="2" charset="0"/>
              </a:rPr>
              <a:t>de</a:t>
            </a:r>
            <a:endParaRPr lang="id-ID" dirty="0">
              <a:latin typeface="Taken by Vultures Alternates De" panose="02000500000000000000" pitchFamily="2" charset="0"/>
            </a:endParaRPr>
          </a:p>
        </p:txBody>
      </p:sp>
      <p:sp>
        <p:nvSpPr>
          <p:cNvPr id="27" name="Rectangle 26">
            <a:extLst>
              <a:ext uri="{FF2B5EF4-FFF2-40B4-BE49-F238E27FC236}">
                <a16:creationId xmlns:a16="http://schemas.microsoft.com/office/drawing/2014/main" id="{770D1F8F-67C1-4C15-B003-419F30B9BA83}"/>
              </a:ext>
            </a:extLst>
          </p:cNvPr>
          <p:cNvSpPr/>
          <p:nvPr/>
        </p:nvSpPr>
        <p:spPr>
          <a:xfrm>
            <a:off x="7847111" y="2660482"/>
            <a:ext cx="3189190" cy="400110"/>
          </a:xfrm>
          <a:prstGeom prst="rect">
            <a:avLst/>
          </a:prstGeom>
          <a:noFill/>
        </p:spPr>
        <p:txBody>
          <a:bodyPr wrap="square" rtlCol="0">
            <a:spAutoFit/>
          </a:bodyPr>
          <a:lstStyle/>
          <a:p>
            <a:r>
              <a:rPr lang="en-US" sz="2000" b="1" spc="300" dirty="0">
                <a:solidFill>
                  <a:schemeClr val="bg1"/>
                </a:solidFill>
              </a:rPr>
              <a:t>LOREM IPSUM</a:t>
            </a:r>
          </a:p>
        </p:txBody>
      </p:sp>
      <p:sp>
        <p:nvSpPr>
          <p:cNvPr id="28" name="Rectangle 27">
            <a:extLst>
              <a:ext uri="{FF2B5EF4-FFF2-40B4-BE49-F238E27FC236}">
                <a16:creationId xmlns:a16="http://schemas.microsoft.com/office/drawing/2014/main" id="{3622C869-6795-4914-8774-A19F19846131}"/>
              </a:ext>
            </a:extLst>
          </p:cNvPr>
          <p:cNvSpPr/>
          <p:nvPr/>
        </p:nvSpPr>
        <p:spPr>
          <a:xfrm>
            <a:off x="7847110" y="3085570"/>
            <a:ext cx="3343081" cy="620170"/>
          </a:xfrm>
          <a:prstGeom prst="rect">
            <a:avLst/>
          </a:prstGeom>
        </p:spPr>
        <p:txBody>
          <a:bodyPr wrap="square">
            <a:spAutoFit/>
          </a:bodyPr>
          <a:lstStyle/>
          <a:p>
            <a:pPr algn="just">
              <a:lnSpc>
                <a:spcPct val="150000"/>
              </a:lnSpc>
            </a:pPr>
            <a:r>
              <a:rPr lang="en-US" sz="1200" dirty="0">
                <a:solidFill>
                  <a:schemeClr val="bg1"/>
                </a:solidFill>
                <a:latin typeface="+mj-lt"/>
                <a:ea typeface="Open Sans Light" pitchFamily="34" charset="0"/>
                <a:cs typeface="Open Sans Light" pitchFamily="34" charset="0"/>
              </a:rPr>
              <a:t>Lorem Ipsum is one simply dummy of the printing and typesetting industry. </a:t>
            </a:r>
          </a:p>
        </p:txBody>
      </p:sp>
      <p:sp>
        <p:nvSpPr>
          <p:cNvPr id="29" name="Rectangle 28">
            <a:extLst>
              <a:ext uri="{FF2B5EF4-FFF2-40B4-BE49-F238E27FC236}">
                <a16:creationId xmlns:a16="http://schemas.microsoft.com/office/drawing/2014/main" id="{D786E847-AF8D-40B9-BC65-C4948878229F}"/>
              </a:ext>
            </a:extLst>
          </p:cNvPr>
          <p:cNvSpPr/>
          <p:nvPr/>
        </p:nvSpPr>
        <p:spPr>
          <a:xfrm>
            <a:off x="7847111" y="4108282"/>
            <a:ext cx="3189190" cy="400110"/>
          </a:xfrm>
          <a:prstGeom prst="rect">
            <a:avLst/>
          </a:prstGeom>
          <a:noFill/>
        </p:spPr>
        <p:txBody>
          <a:bodyPr wrap="square" rtlCol="0">
            <a:spAutoFit/>
          </a:bodyPr>
          <a:lstStyle/>
          <a:p>
            <a:r>
              <a:rPr lang="en-US" sz="2000" b="1" spc="300" dirty="0">
                <a:solidFill>
                  <a:schemeClr val="bg1"/>
                </a:solidFill>
              </a:rPr>
              <a:t>LOREM IPSUM</a:t>
            </a:r>
          </a:p>
        </p:txBody>
      </p:sp>
      <p:sp>
        <p:nvSpPr>
          <p:cNvPr id="30" name="Rectangle 29">
            <a:extLst>
              <a:ext uri="{FF2B5EF4-FFF2-40B4-BE49-F238E27FC236}">
                <a16:creationId xmlns:a16="http://schemas.microsoft.com/office/drawing/2014/main" id="{3DC671CF-CBF7-4280-B985-1882722CBD20}"/>
              </a:ext>
            </a:extLst>
          </p:cNvPr>
          <p:cNvSpPr/>
          <p:nvPr/>
        </p:nvSpPr>
        <p:spPr>
          <a:xfrm>
            <a:off x="7847110" y="4533370"/>
            <a:ext cx="3343081" cy="620170"/>
          </a:xfrm>
          <a:prstGeom prst="rect">
            <a:avLst/>
          </a:prstGeom>
        </p:spPr>
        <p:txBody>
          <a:bodyPr wrap="square">
            <a:spAutoFit/>
          </a:bodyPr>
          <a:lstStyle/>
          <a:p>
            <a:pPr algn="just">
              <a:lnSpc>
                <a:spcPct val="150000"/>
              </a:lnSpc>
            </a:pPr>
            <a:r>
              <a:rPr lang="en-US" sz="1200" dirty="0">
                <a:solidFill>
                  <a:schemeClr val="bg1"/>
                </a:solidFill>
                <a:latin typeface="+mj-lt"/>
                <a:ea typeface="Open Sans Light" pitchFamily="34" charset="0"/>
                <a:cs typeface="Open Sans Light" pitchFamily="34" charset="0"/>
              </a:rPr>
              <a:t>Lorem Ipsum is one simply dummy of the printing and typesetting industry. </a:t>
            </a:r>
          </a:p>
        </p:txBody>
      </p:sp>
      <p:sp>
        <p:nvSpPr>
          <p:cNvPr id="31" name="Rectangle 30">
            <a:extLst>
              <a:ext uri="{FF2B5EF4-FFF2-40B4-BE49-F238E27FC236}">
                <a16:creationId xmlns:a16="http://schemas.microsoft.com/office/drawing/2014/main" id="{DF532E06-8BA4-4D8D-801F-08C318AFCB7F}"/>
              </a:ext>
            </a:extLst>
          </p:cNvPr>
          <p:cNvSpPr/>
          <p:nvPr/>
        </p:nvSpPr>
        <p:spPr>
          <a:xfrm>
            <a:off x="1155701" y="2660482"/>
            <a:ext cx="3189190" cy="400110"/>
          </a:xfrm>
          <a:prstGeom prst="rect">
            <a:avLst/>
          </a:prstGeom>
          <a:noFill/>
        </p:spPr>
        <p:txBody>
          <a:bodyPr wrap="square" rtlCol="0">
            <a:spAutoFit/>
          </a:bodyPr>
          <a:lstStyle/>
          <a:p>
            <a:pPr algn="r"/>
            <a:r>
              <a:rPr lang="en-US" sz="2000" b="1" spc="300" dirty="0">
                <a:solidFill>
                  <a:schemeClr val="bg1"/>
                </a:solidFill>
              </a:rPr>
              <a:t>LOREM IPSUM</a:t>
            </a:r>
          </a:p>
        </p:txBody>
      </p:sp>
      <p:sp>
        <p:nvSpPr>
          <p:cNvPr id="32" name="Rectangle 31">
            <a:extLst>
              <a:ext uri="{FF2B5EF4-FFF2-40B4-BE49-F238E27FC236}">
                <a16:creationId xmlns:a16="http://schemas.microsoft.com/office/drawing/2014/main" id="{5E1B07EE-3AFC-4DC6-88B6-98D9CE795F5E}"/>
              </a:ext>
            </a:extLst>
          </p:cNvPr>
          <p:cNvSpPr/>
          <p:nvPr/>
        </p:nvSpPr>
        <p:spPr>
          <a:xfrm>
            <a:off x="1001810" y="3085570"/>
            <a:ext cx="3343081" cy="620170"/>
          </a:xfrm>
          <a:prstGeom prst="rect">
            <a:avLst/>
          </a:prstGeom>
        </p:spPr>
        <p:txBody>
          <a:bodyPr wrap="square">
            <a:spAutoFit/>
          </a:bodyPr>
          <a:lstStyle/>
          <a:p>
            <a:pPr algn="r">
              <a:lnSpc>
                <a:spcPct val="150000"/>
              </a:lnSpc>
            </a:pPr>
            <a:r>
              <a:rPr lang="en-US" sz="1200" dirty="0">
                <a:solidFill>
                  <a:schemeClr val="bg1"/>
                </a:solidFill>
                <a:latin typeface="+mj-lt"/>
                <a:ea typeface="Open Sans Light" pitchFamily="34" charset="0"/>
                <a:cs typeface="Open Sans Light" pitchFamily="34" charset="0"/>
              </a:rPr>
              <a:t>Lorem Ipsum is one simply dummy of the printing and typesetting industry. </a:t>
            </a:r>
          </a:p>
        </p:txBody>
      </p:sp>
      <p:sp>
        <p:nvSpPr>
          <p:cNvPr id="33" name="Rectangle 32">
            <a:extLst>
              <a:ext uri="{FF2B5EF4-FFF2-40B4-BE49-F238E27FC236}">
                <a16:creationId xmlns:a16="http://schemas.microsoft.com/office/drawing/2014/main" id="{A734EBF9-F1BA-4CE7-896D-7D53B75E988B}"/>
              </a:ext>
            </a:extLst>
          </p:cNvPr>
          <p:cNvSpPr/>
          <p:nvPr/>
        </p:nvSpPr>
        <p:spPr>
          <a:xfrm>
            <a:off x="1155701" y="4108282"/>
            <a:ext cx="3189190" cy="400110"/>
          </a:xfrm>
          <a:prstGeom prst="rect">
            <a:avLst/>
          </a:prstGeom>
          <a:noFill/>
        </p:spPr>
        <p:txBody>
          <a:bodyPr wrap="square" rtlCol="0">
            <a:spAutoFit/>
          </a:bodyPr>
          <a:lstStyle/>
          <a:p>
            <a:pPr algn="r"/>
            <a:r>
              <a:rPr lang="en-US" sz="2000" b="1" spc="300" dirty="0">
                <a:solidFill>
                  <a:schemeClr val="bg1"/>
                </a:solidFill>
              </a:rPr>
              <a:t>LOREM IPSUM</a:t>
            </a:r>
          </a:p>
        </p:txBody>
      </p:sp>
      <p:sp>
        <p:nvSpPr>
          <p:cNvPr id="34" name="Rectangle 33">
            <a:extLst>
              <a:ext uri="{FF2B5EF4-FFF2-40B4-BE49-F238E27FC236}">
                <a16:creationId xmlns:a16="http://schemas.microsoft.com/office/drawing/2014/main" id="{353C0F97-4B62-409A-A78A-6B2FAE09BD6F}"/>
              </a:ext>
            </a:extLst>
          </p:cNvPr>
          <p:cNvSpPr/>
          <p:nvPr/>
        </p:nvSpPr>
        <p:spPr>
          <a:xfrm>
            <a:off x="1001810" y="4533370"/>
            <a:ext cx="3343081" cy="620170"/>
          </a:xfrm>
          <a:prstGeom prst="rect">
            <a:avLst/>
          </a:prstGeom>
        </p:spPr>
        <p:txBody>
          <a:bodyPr wrap="square">
            <a:spAutoFit/>
          </a:bodyPr>
          <a:lstStyle/>
          <a:p>
            <a:pPr algn="r">
              <a:lnSpc>
                <a:spcPct val="150000"/>
              </a:lnSpc>
            </a:pPr>
            <a:r>
              <a:rPr lang="en-US" sz="1200" dirty="0">
                <a:solidFill>
                  <a:schemeClr val="bg1"/>
                </a:solidFill>
                <a:latin typeface="+mj-lt"/>
                <a:ea typeface="Open Sans Light" pitchFamily="34" charset="0"/>
                <a:cs typeface="Open Sans Light" pitchFamily="34" charset="0"/>
              </a:rPr>
              <a:t>Lorem Ipsum is one simply dummy of the printing and typesetting industry. </a:t>
            </a:r>
          </a:p>
        </p:txBody>
      </p:sp>
    </p:spTree>
    <p:extLst>
      <p:ext uri="{BB962C8B-B14F-4D97-AF65-F5344CB8AC3E}">
        <p14:creationId xmlns:p14="http://schemas.microsoft.com/office/powerpoint/2010/main" val="2215407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val 49">
            <a:extLst>
              <a:ext uri="{FF2B5EF4-FFF2-40B4-BE49-F238E27FC236}">
                <a16:creationId xmlns:a16="http://schemas.microsoft.com/office/drawing/2014/main" id="{893E56FD-BD2B-4063-872D-BF79B93D7922}"/>
              </a:ext>
            </a:extLst>
          </p:cNvPr>
          <p:cNvSpPr/>
          <p:nvPr/>
        </p:nvSpPr>
        <p:spPr>
          <a:xfrm>
            <a:off x="1212381" y="2630465"/>
            <a:ext cx="1177447" cy="117744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07C9B29F-E1AA-428F-9E59-A8E65A804AC1}"/>
              </a:ext>
            </a:extLst>
          </p:cNvPr>
          <p:cNvSpPr/>
          <p:nvPr/>
        </p:nvSpPr>
        <p:spPr>
          <a:xfrm>
            <a:off x="3569338" y="2630465"/>
            <a:ext cx="1177447" cy="117744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C33D6D1D-E84B-41CF-9ADC-24B607BF63C7}"/>
              </a:ext>
            </a:extLst>
          </p:cNvPr>
          <p:cNvSpPr/>
          <p:nvPr/>
        </p:nvSpPr>
        <p:spPr>
          <a:xfrm>
            <a:off x="5600778" y="2630465"/>
            <a:ext cx="1177447" cy="117744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28136CCF-4528-4C00-87D5-87AC8026C4AB}"/>
              </a:ext>
            </a:extLst>
          </p:cNvPr>
          <p:cNvSpPr/>
          <p:nvPr/>
        </p:nvSpPr>
        <p:spPr>
          <a:xfrm>
            <a:off x="7780895" y="2630465"/>
            <a:ext cx="1177447" cy="117744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5C873BC4-F86F-4E3F-A43D-BD46924531A6}"/>
              </a:ext>
            </a:extLst>
          </p:cNvPr>
          <p:cNvSpPr/>
          <p:nvPr/>
        </p:nvSpPr>
        <p:spPr>
          <a:xfrm>
            <a:off x="9927536" y="2630465"/>
            <a:ext cx="1177447" cy="117744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hord 36">
            <a:extLst>
              <a:ext uri="{FF2B5EF4-FFF2-40B4-BE49-F238E27FC236}">
                <a16:creationId xmlns:a16="http://schemas.microsoft.com/office/drawing/2014/main" id="{D4352A60-721E-4113-9C71-E755312940EF}"/>
              </a:ext>
            </a:extLst>
          </p:cNvPr>
          <p:cNvSpPr/>
          <p:nvPr/>
        </p:nvSpPr>
        <p:spPr>
          <a:xfrm rot="7807072">
            <a:off x="6139706" y="6029865"/>
            <a:ext cx="1567204" cy="1567204"/>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8" name="Chord 37">
            <a:extLst>
              <a:ext uri="{FF2B5EF4-FFF2-40B4-BE49-F238E27FC236}">
                <a16:creationId xmlns:a16="http://schemas.microsoft.com/office/drawing/2014/main" id="{2573B526-89F1-4FF7-A38F-1BA6A8C4663F}"/>
              </a:ext>
            </a:extLst>
          </p:cNvPr>
          <p:cNvSpPr/>
          <p:nvPr/>
        </p:nvSpPr>
        <p:spPr>
          <a:xfrm rot="18602248">
            <a:off x="7618982" y="-1230185"/>
            <a:ext cx="2654035" cy="2654035"/>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9" name="Chord 38">
            <a:extLst>
              <a:ext uri="{FF2B5EF4-FFF2-40B4-BE49-F238E27FC236}">
                <a16:creationId xmlns:a16="http://schemas.microsoft.com/office/drawing/2014/main" id="{D485B15F-8305-4BD1-ADDE-3EAF1DBE6202}"/>
              </a:ext>
            </a:extLst>
          </p:cNvPr>
          <p:cNvSpPr/>
          <p:nvPr/>
        </p:nvSpPr>
        <p:spPr>
          <a:xfrm rot="13192381">
            <a:off x="-418686" y="4268937"/>
            <a:ext cx="875210" cy="875210"/>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TextBox 9">
            <a:extLst>
              <a:ext uri="{FF2B5EF4-FFF2-40B4-BE49-F238E27FC236}">
                <a16:creationId xmlns:a16="http://schemas.microsoft.com/office/drawing/2014/main" id="{C8AF5A53-9616-4296-8375-2F591C55D8D9}"/>
              </a:ext>
            </a:extLst>
          </p:cNvPr>
          <p:cNvSpPr txBox="1"/>
          <p:nvPr/>
        </p:nvSpPr>
        <p:spPr>
          <a:xfrm>
            <a:off x="906993" y="4677079"/>
            <a:ext cx="1788222" cy="461665"/>
          </a:xfrm>
          <a:prstGeom prst="rect">
            <a:avLst/>
          </a:prstGeom>
          <a:noFill/>
        </p:spPr>
        <p:txBody>
          <a:bodyPr wrap="square" rtlCol="0">
            <a:spAutoFit/>
          </a:bodyPr>
          <a:lstStyle>
            <a:defPPr>
              <a:defRPr lang="en-US"/>
            </a:defPPr>
            <a:lvl1pPr>
              <a:defRPr sz="2000" b="1" spc="600">
                <a:solidFill>
                  <a:schemeClr val="bg1"/>
                </a:solidFill>
              </a:defRPr>
            </a:lvl1pPr>
          </a:lstStyle>
          <a:p>
            <a:pPr algn="ctr"/>
            <a:r>
              <a:rPr lang="en-US" sz="2400" spc="0" dirty="0"/>
              <a:t>102,746</a:t>
            </a:r>
          </a:p>
        </p:txBody>
      </p:sp>
      <p:sp>
        <p:nvSpPr>
          <p:cNvPr id="11" name="TextBox 10">
            <a:extLst>
              <a:ext uri="{FF2B5EF4-FFF2-40B4-BE49-F238E27FC236}">
                <a16:creationId xmlns:a16="http://schemas.microsoft.com/office/drawing/2014/main" id="{A8C0C9F0-6D5D-4CD1-BB86-9D282CAF78A8}"/>
              </a:ext>
            </a:extLst>
          </p:cNvPr>
          <p:cNvSpPr txBox="1"/>
          <p:nvPr/>
        </p:nvSpPr>
        <p:spPr>
          <a:xfrm>
            <a:off x="3237847" y="4677079"/>
            <a:ext cx="1840429" cy="461665"/>
          </a:xfrm>
          <a:prstGeom prst="rect">
            <a:avLst/>
          </a:prstGeom>
          <a:noFill/>
        </p:spPr>
        <p:txBody>
          <a:bodyPr wrap="square" rtlCol="0">
            <a:spAutoFit/>
          </a:bodyPr>
          <a:lstStyle>
            <a:defPPr>
              <a:defRPr lang="en-US"/>
            </a:defPPr>
            <a:lvl1pPr>
              <a:defRPr sz="2000" b="1" spc="600">
                <a:solidFill>
                  <a:schemeClr val="bg1"/>
                </a:solidFill>
              </a:defRPr>
            </a:lvl1pPr>
          </a:lstStyle>
          <a:p>
            <a:pPr algn="ctr"/>
            <a:r>
              <a:rPr lang="en-US" sz="2400" spc="0" dirty="0"/>
              <a:t>204,423</a:t>
            </a:r>
          </a:p>
        </p:txBody>
      </p:sp>
      <p:sp>
        <p:nvSpPr>
          <p:cNvPr id="12" name="TextBox 11">
            <a:extLst>
              <a:ext uri="{FF2B5EF4-FFF2-40B4-BE49-F238E27FC236}">
                <a16:creationId xmlns:a16="http://schemas.microsoft.com/office/drawing/2014/main" id="{C6A1DB4E-57DD-4BA0-AD00-C889DF3C420B}"/>
              </a:ext>
            </a:extLst>
          </p:cNvPr>
          <p:cNvSpPr txBox="1"/>
          <p:nvPr/>
        </p:nvSpPr>
        <p:spPr>
          <a:xfrm>
            <a:off x="5413530" y="4677079"/>
            <a:ext cx="1551943" cy="461665"/>
          </a:xfrm>
          <a:prstGeom prst="rect">
            <a:avLst/>
          </a:prstGeom>
          <a:noFill/>
        </p:spPr>
        <p:txBody>
          <a:bodyPr wrap="square" rtlCol="0">
            <a:spAutoFit/>
          </a:bodyPr>
          <a:lstStyle>
            <a:defPPr>
              <a:defRPr lang="en-US"/>
            </a:defPPr>
            <a:lvl1pPr>
              <a:defRPr sz="2000" b="1" spc="600">
                <a:solidFill>
                  <a:schemeClr val="bg1"/>
                </a:solidFill>
              </a:defRPr>
            </a:lvl1pPr>
          </a:lstStyle>
          <a:p>
            <a:pPr algn="ctr"/>
            <a:r>
              <a:rPr lang="en-US" sz="2400" spc="0" dirty="0"/>
              <a:t>98,027</a:t>
            </a:r>
          </a:p>
        </p:txBody>
      </p:sp>
      <p:sp>
        <p:nvSpPr>
          <p:cNvPr id="13" name="TextBox 12">
            <a:extLst>
              <a:ext uri="{FF2B5EF4-FFF2-40B4-BE49-F238E27FC236}">
                <a16:creationId xmlns:a16="http://schemas.microsoft.com/office/drawing/2014/main" id="{2A5468F9-AD7F-49D8-B442-05F173862A99}"/>
              </a:ext>
            </a:extLst>
          </p:cNvPr>
          <p:cNvSpPr txBox="1"/>
          <p:nvPr/>
        </p:nvSpPr>
        <p:spPr>
          <a:xfrm>
            <a:off x="7589213" y="4677079"/>
            <a:ext cx="1560810" cy="461665"/>
          </a:xfrm>
          <a:prstGeom prst="rect">
            <a:avLst/>
          </a:prstGeom>
          <a:noFill/>
        </p:spPr>
        <p:txBody>
          <a:bodyPr wrap="square" rtlCol="0">
            <a:spAutoFit/>
          </a:bodyPr>
          <a:lstStyle>
            <a:defPPr>
              <a:defRPr lang="en-US"/>
            </a:defPPr>
            <a:lvl1pPr>
              <a:defRPr sz="2000" b="1" spc="600">
                <a:solidFill>
                  <a:schemeClr val="bg1"/>
                </a:solidFill>
              </a:defRPr>
            </a:lvl1pPr>
          </a:lstStyle>
          <a:p>
            <a:pPr algn="ctr"/>
            <a:r>
              <a:rPr lang="en-US" sz="2400" spc="0" dirty="0"/>
              <a:t>73,506</a:t>
            </a:r>
          </a:p>
        </p:txBody>
      </p:sp>
      <p:sp>
        <p:nvSpPr>
          <p:cNvPr id="14" name="TextBox 13">
            <a:extLst>
              <a:ext uri="{FF2B5EF4-FFF2-40B4-BE49-F238E27FC236}">
                <a16:creationId xmlns:a16="http://schemas.microsoft.com/office/drawing/2014/main" id="{E668E045-5779-49F3-BE91-87DF311DF357}"/>
              </a:ext>
            </a:extLst>
          </p:cNvPr>
          <p:cNvSpPr txBox="1"/>
          <p:nvPr/>
        </p:nvSpPr>
        <p:spPr>
          <a:xfrm>
            <a:off x="9739844" y="4677079"/>
            <a:ext cx="1552830" cy="461665"/>
          </a:xfrm>
          <a:prstGeom prst="rect">
            <a:avLst/>
          </a:prstGeom>
          <a:noFill/>
        </p:spPr>
        <p:txBody>
          <a:bodyPr wrap="square" rtlCol="0">
            <a:spAutoFit/>
          </a:bodyPr>
          <a:lstStyle>
            <a:defPPr>
              <a:defRPr lang="en-US"/>
            </a:defPPr>
            <a:lvl1pPr>
              <a:defRPr sz="2000" b="1" spc="600">
                <a:solidFill>
                  <a:schemeClr val="bg1"/>
                </a:solidFill>
              </a:defRPr>
            </a:lvl1pPr>
          </a:lstStyle>
          <a:p>
            <a:pPr algn="ctr"/>
            <a:r>
              <a:rPr lang="en-US" sz="2400" spc="0" dirty="0"/>
              <a:t>55,077</a:t>
            </a:r>
          </a:p>
        </p:txBody>
      </p:sp>
      <p:sp>
        <p:nvSpPr>
          <p:cNvPr id="15" name="TextBox 14">
            <a:extLst>
              <a:ext uri="{FF2B5EF4-FFF2-40B4-BE49-F238E27FC236}">
                <a16:creationId xmlns:a16="http://schemas.microsoft.com/office/drawing/2014/main" id="{F576481E-F98C-4686-9CF7-0CA5C5B3B9E5}"/>
              </a:ext>
            </a:extLst>
          </p:cNvPr>
          <p:cNvSpPr txBox="1"/>
          <p:nvPr/>
        </p:nvSpPr>
        <p:spPr>
          <a:xfrm>
            <a:off x="1294395" y="4178657"/>
            <a:ext cx="1013419" cy="584775"/>
          </a:xfrm>
          <a:prstGeom prst="rect">
            <a:avLst/>
          </a:prstGeom>
          <a:noFill/>
        </p:spPr>
        <p:txBody>
          <a:bodyPr wrap="none" rtlCol="0">
            <a:spAutoFit/>
          </a:bodyPr>
          <a:lstStyle/>
          <a:p>
            <a:pPr algn="ctr"/>
            <a:r>
              <a:rPr lang="en-US" sz="3200" b="1" dirty="0">
                <a:solidFill>
                  <a:schemeClr val="accent4"/>
                </a:solidFill>
              </a:rPr>
              <a:t>97%</a:t>
            </a:r>
          </a:p>
        </p:txBody>
      </p:sp>
      <p:sp>
        <p:nvSpPr>
          <p:cNvPr id="19" name="TextBox 18">
            <a:extLst>
              <a:ext uri="{FF2B5EF4-FFF2-40B4-BE49-F238E27FC236}">
                <a16:creationId xmlns:a16="http://schemas.microsoft.com/office/drawing/2014/main" id="{0A1ABFE8-A11A-440D-9379-6905077992E7}"/>
              </a:ext>
            </a:extLst>
          </p:cNvPr>
          <p:cNvSpPr txBox="1"/>
          <p:nvPr/>
        </p:nvSpPr>
        <p:spPr>
          <a:xfrm>
            <a:off x="3651352" y="4178657"/>
            <a:ext cx="1013419" cy="584775"/>
          </a:xfrm>
          <a:prstGeom prst="rect">
            <a:avLst/>
          </a:prstGeom>
          <a:noFill/>
        </p:spPr>
        <p:txBody>
          <a:bodyPr wrap="none" rtlCol="0">
            <a:spAutoFit/>
          </a:bodyPr>
          <a:lstStyle/>
          <a:p>
            <a:pPr algn="ctr"/>
            <a:r>
              <a:rPr lang="en-US" sz="3200" b="1" dirty="0">
                <a:solidFill>
                  <a:schemeClr val="accent4"/>
                </a:solidFill>
              </a:rPr>
              <a:t>97%</a:t>
            </a:r>
          </a:p>
        </p:txBody>
      </p:sp>
      <p:sp>
        <p:nvSpPr>
          <p:cNvPr id="23" name="TextBox 22">
            <a:extLst>
              <a:ext uri="{FF2B5EF4-FFF2-40B4-BE49-F238E27FC236}">
                <a16:creationId xmlns:a16="http://schemas.microsoft.com/office/drawing/2014/main" id="{B8FA0935-E7C1-4468-9571-309680B3E378}"/>
              </a:ext>
            </a:extLst>
          </p:cNvPr>
          <p:cNvSpPr txBox="1"/>
          <p:nvPr/>
        </p:nvSpPr>
        <p:spPr>
          <a:xfrm>
            <a:off x="5682792" y="4178657"/>
            <a:ext cx="1013419" cy="584775"/>
          </a:xfrm>
          <a:prstGeom prst="rect">
            <a:avLst/>
          </a:prstGeom>
          <a:noFill/>
        </p:spPr>
        <p:txBody>
          <a:bodyPr wrap="none" rtlCol="0">
            <a:spAutoFit/>
          </a:bodyPr>
          <a:lstStyle/>
          <a:p>
            <a:pPr algn="ctr"/>
            <a:r>
              <a:rPr lang="en-US" sz="3200" b="1" dirty="0">
                <a:solidFill>
                  <a:schemeClr val="accent4"/>
                </a:solidFill>
              </a:rPr>
              <a:t>97%</a:t>
            </a:r>
          </a:p>
        </p:txBody>
      </p:sp>
      <p:sp>
        <p:nvSpPr>
          <p:cNvPr id="27" name="TextBox 26">
            <a:extLst>
              <a:ext uri="{FF2B5EF4-FFF2-40B4-BE49-F238E27FC236}">
                <a16:creationId xmlns:a16="http://schemas.microsoft.com/office/drawing/2014/main" id="{CF65599D-116E-4520-A0FE-100CE7E6F021}"/>
              </a:ext>
            </a:extLst>
          </p:cNvPr>
          <p:cNvSpPr txBox="1"/>
          <p:nvPr/>
        </p:nvSpPr>
        <p:spPr>
          <a:xfrm>
            <a:off x="7862909" y="4178657"/>
            <a:ext cx="1013419" cy="584775"/>
          </a:xfrm>
          <a:prstGeom prst="rect">
            <a:avLst/>
          </a:prstGeom>
          <a:noFill/>
        </p:spPr>
        <p:txBody>
          <a:bodyPr wrap="none" rtlCol="0">
            <a:spAutoFit/>
          </a:bodyPr>
          <a:lstStyle/>
          <a:p>
            <a:pPr algn="ctr"/>
            <a:r>
              <a:rPr lang="en-US" sz="3200" b="1" dirty="0">
                <a:solidFill>
                  <a:schemeClr val="accent4"/>
                </a:solidFill>
              </a:rPr>
              <a:t>97%</a:t>
            </a:r>
          </a:p>
        </p:txBody>
      </p:sp>
      <p:sp>
        <p:nvSpPr>
          <p:cNvPr id="31" name="TextBox 30">
            <a:extLst>
              <a:ext uri="{FF2B5EF4-FFF2-40B4-BE49-F238E27FC236}">
                <a16:creationId xmlns:a16="http://schemas.microsoft.com/office/drawing/2014/main" id="{4E6D8C66-0D97-496C-9C1F-4DADD561C5C9}"/>
              </a:ext>
            </a:extLst>
          </p:cNvPr>
          <p:cNvSpPr txBox="1"/>
          <p:nvPr/>
        </p:nvSpPr>
        <p:spPr>
          <a:xfrm>
            <a:off x="10009550" y="4178657"/>
            <a:ext cx="1013419" cy="584775"/>
          </a:xfrm>
          <a:prstGeom prst="rect">
            <a:avLst/>
          </a:prstGeom>
          <a:noFill/>
        </p:spPr>
        <p:txBody>
          <a:bodyPr wrap="none" rtlCol="0">
            <a:spAutoFit/>
          </a:bodyPr>
          <a:lstStyle/>
          <a:p>
            <a:pPr algn="ctr"/>
            <a:r>
              <a:rPr lang="en-US" sz="3200" b="1" dirty="0">
                <a:solidFill>
                  <a:schemeClr val="accent4"/>
                </a:solidFill>
              </a:rPr>
              <a:t>97%</a:t>
            </a:r>
          </a:p>
        </p:txBody>
      </p:sp>
      <p:sp>
        <p:nvSpPr>
          <p:cNvPr id="35" name="TextBox 34"/>
          <p:cNvSpPr txBox="1"/>
          <p:nvPr/>
        </p:nvSpPr>
        <p:spPr>
          <a:xfrm>
            <a:off x="3192962" y="503445"/>
            <a:ext cx="5806077" cy="1231106"/>
          </a:xfrm>
          <a:prstGeom prst="rect">
            <a:avLst/>
          </a:prstGeom>
          <a:noFill/>
        </p:spPr>
        <p:txBody>
          <a:bodyPr wrap="none" lIns="0" tIns="0" rIns="0" bIns="0" rtlCol="0">
            <a:spAutoFit/>
          </a:bodyPr>
          <a:lstStyle>
            <a:defPPr>
              <a:defRPr lang="en-US"/>
            </a:defPPr>
            <a:lvl1pPr algn="ctr">
              <a:defRPr sz="8000" spc="300">
                <a:solidFill>
                  <a:schemeClr val="bg1"/>
                </a:solidFill>
                <a:latin typeface="Taken by Vultures Demo" panose="02000500000000000000" pitchFamily="2" charset="0"/>
                <a:ea typeface="Lato Bold" panose="020F0502020204030203" pitchFamily="34" charset="0"/>
                <a:cs typeface="Lato Bold" panose="020F0502020204030203" pitchFamily="34" charset="0"/>
              </a:defRPr>
            </a:lvl1pPr>
          </a:lstStyle>
          <a:p>
            <a:r>
              <a:rPr lang="id-ID" dirty="0"/>
              <a:t>I</a:t>
            </a:r>
            <a:r>
              <a:rPr lang="id-ID" dirty="0">
                <a:latin typeface="Taken by Vultures Alternates De" panose="02000500000000000000" pitchFamily="2" charset="0"/>
              </a:rPr>
              <a:t>NFOGRAPHIC</a:t>
            </a:r>
            <a:r>
              <a:rPr lang="id-ID" dirty="0"/>
              <a:t> S</a:t>
            </a:r>
            <a:r>
              <a:rPr lang="id-ID" dirty="0">
                <a:latin typeface="Taken by Vultures Alternates De" panose="02000500000000000000" pitchFamily="2" charset="0"/>
              </a:rPr>
              <a:t>OCIAL </a:t>
            </a:r>
            <a:r>
              <a:rPr lang="id-ID" dirty="0"/>
              <a:t>M</a:t>
            </a:r>
            <a:r>
              <a:rPr lang="id-ID" dirty="0">
                <a:latin typeface="Taken by Vultures Alternates De" panose="02000500000000000000" pitchFamily="2" charset="0"/>
              </a:rPr>
              <a:t>EDIA</a:t>
            </a:r>
          </a:p>
        </p:txBody>
      </p:sp>
      <p:pic>
        <p:nvPicPr>
          <p:cNvPr id="41" name="Graphic 40">
            <a:extLst>
              <a:ext uri="{FF2B5EF4-FFF2-40B4-BE49-F238E27FC236}">
                <a16:creationId xmlns:a16="http://schemas.microsoft.com/office/drawing/2014/main" id="{1B917AB5-C73E-435D-83FC-33C7215E49F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87445" y="2954576"/>
            <a:ext cx="564347" cy="564347"/>
          </a:xfrm>
          <a:prstGeom prst="rect">
            <a:avLst/>
          </a:prstGeom>
        </p:spPr>
      </p:pic>
      <p:pic>
        <p:nvPicPr>
          <p:cNvPr id="43" name="Graphic 42">
            <a:extLst>
              <a:ext uri="{FF2B5EF4-FFF2-40B4-BE49-F238E27FC236}">
                <a16:creationId xmlns:a16="http://schemas.microsoft.com/office/drawing/2014/main" id="{6F5ABB08-2A0D-4073-AEE6-9DAF633925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02771" y="2934609"/>
            <a:ext cx="596666" cy="596666"/>
          </a:xfrm>
          <a:prstGeom prst="rect">
            <a:avLst/>
          </a:prstGeom>
        </p:spPr>
      </p:pic>
      <p:pic>
        <p:nvPicPr>
          <p:cNvPr id="45" name="Graphic 44">
            <a:extLst>
              <a:ext uri="{FF2B5EF4-FFF2-40B4-BE49-F238E27FC236}">
                <a16:creationId xmlns:a16="http://schemas.microsoft.com/office/drawing/2014/main" id="{BBC61852-2E92-43E1-B00E-91FEEB069A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83757" y="2892386"/>
            <a:ext cx="665005" cy="665005"/>
          </a:xfrm>
          <a:prstGeom prst="rect">
            <a:avLst/>
          </a:prstGeom>
        </p:spPr>
      </p:pic>
      <p:pic>
        <p:nvPicPr>
          <p:cNvPr id="47" name="Graphic 46">
            <a:extLst>
              <a:ext uri="{FF2B5EF4-FFF2-40B4-BE49-F238E27FC236}">
                <a16:creationId xmlns:a16="http://schemas.microsoft.com/office/drawing/2014/main" id="{08DE8D8F-F73B-456B-AE33-D7F111CF2C5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95527" y="2939994"/>
            <a:ext cx="587948" cy="587948"/>
          </a:xfrm>
          <a:prstGeom prst="rect">
            <a:avLst/>
          </a:prstGeom>
        </p:spPr>
      </p:pic>
      <p:pic>
        <p:nvPicPr>
          <p:cNvPr id="49" name="Graphic 48">
            <a:extLst>
              <a:ext uri="{FF2B5EF4-FFF2-40B4-BE49-F238E27FC236}">
                <a16:creationId xmlns:a16="http://schemas.microsoft.com/office/drawing/2014/main" id="{7843FA31-CE72-4594-B862-943C65A418B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853964" y="2927485"/>
            <a:ext cx="608195" cy="608195"/>
          </a:xfrm>
          <a:prstGeom prst="rect">
            <a:avLst/>
          </a:prstGeom>
        </p:spPr>
      </p:pic>
    </p:spTree>
    <p:extLst>
      <p:ext uri="{BB962C8B-B14F-4D97-AF65-F5344CB8AC3E}">
        <p14:creationId xmlns:p14="http://schemas.microsoft.com/office/powerpoint/2010/main" val="4007635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hord 43">
            <a:extLst>
              <a:ext uri="{FF2B5EF4-FFF2-40B4-BE49-F238E27FC236}">
                <a16:creationId xmlns:a16="http://schemas.microsoft.com/office/drawing/2014/main" id="{221234B0-84D9-42B8-B698-9D42C8753BD2}"/>
              </a:ext>
            </a:extLst>
          </p:cNvPr>
          <p:cNvSpPr/>
          <p:nvPr/>
        </p:nvSpPr>
        <p:spPr>
          <a:xfrm rot="18602248">
            <a:off x="2754619" y="-1003523"/>
            <a:ext cx="2165348" cy="2165348"/>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5" name="Chord 44">
            <a:extLst>
              <a:ext uri="{FF2B5EF4-FFF2-40B4-BE49-F238E27FC236}">
                <a16:creationId xmlns:a16="http://schemas.microsoft.com/office/drawing/2014/main" id="{0FA19A83-A0A2-47C0-B63E-63FC45E51895}"/>
              </a:ext>
            </a:extLst>
          </p:cNvPr>
          <p:cNvSpPr/>
          <p:nvPr/>
        </p:nvSpPr>
        <p:spPr>
          <a:xfrm rot="13192381">
            <a:off x="-690114" y="3668854"/>
            <a:ext cx="1480244" cy="1480244"/>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6" name="Chord 45">
            <a:extLst>
              <a:ext uri="{FF2B5EF4-FFF2-40B4-BE49-F238E27FC236}">
                <a16:creationId xmlns:a16="http://schemas.microsoft.com/office/drawing/2014/main" id="{FA1FA11B-5181-47D4-84B1-E9F4EC84A769}"/>
              </a:ext>
            </a:extLst>
          </p:cNvPr>
          <p:cNvSpPr/>
          <p:nvPr/>
        </p:nvSpPr>
        <p:spPr>
          <a:xfrm rot="7807072">
            <a:off x="10285816" y="6300288"/>
            <a:ext cx="1043985" cy="1043985"/>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Oval 30"/>
          <p:cNvSpPr/>
          <p:nvPr/>
        </p:nvSpPr>
        <p:spPr>
          <a:xfrm>
            <a:off x="1432082" y="4367765"/>
            <a:ext cx="468245" cy="46824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Lato Medium" panose="020F0502020204030203" pitchFamily="34" charset="0"/>
              <a:ea typeface="Lato Medium" panose="020F0502020204030203" pitchFamily="34" charset="0"/>
              <a:cs typeface="Lato Medium" panose="020F0502020204030203" pitchFamily="34" charset="0"/>
            </a:endParaRPr>
          </a:p>
        </p:txBody>
      </p:sp>
      <p:sp>
        <p:nvSpPr>
          <p:cNvPr id="32" name="Oval 31"/>
          <p:cNvSpPr/>
          <p:nvPr/>
        </p:nvSpPr>
        <p:spPr>
          <a:xfrm>
            <a:off x="1432082" y="3326718"/>
            <a:ext cx="468245" cy="46824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Lato Medium" panose="020F0502020204030203" pitchFamily="34" charset="0"/>
              <a:ea typeface="Lato Medium" panose="020F0502020204030203" pitchFamily="34" charset="0"/>
              <a:cs typeface="Lato Medium" panose="020F0502020204030203" pitchFamily="34" charset="0"/>
            </a:endParaRPr>
          </a:p>
        </p:txBody>
      </p:sp>
      <p:sp>
        <p:nvSpPr>
          <p:cNvPr id="33" name="Oval 32"/>
          <p:cNvSpPr/>
          <p:nvPr/>
        </p:nvSpPr>
        <p:spPr>
          <a:xfrm>
            <a:off x="1432082" y="2285671"/>
            <a:ext cx="468245" cy="46824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Lato Medium" panose="020F0502020204030203" pitchFamily="34" charset="0"/>
              <a:ea typeface="Lato Medium" panose="020F0502020204030203" pitchFamily="34" charset="0"/>
              <a:cs typeface="Lato Medium" panose="020F0502020204030203" pitchFamily="34" charset="0"/>
            </a:endParaRPr>
          </a:p>
        </p:txBody>
      </p:sp>
      <p:sp>
        <p:nvSpPr>
          <p:cNvPr id="36" name="Oval 35"/>
          <p:cNvSpPr/>
          <p:nvPr/>
        </p:nvSpPr>
        <p:spPr>
          <a:xfrm>
            <a:off x="1432082" y="5408813"/>
            <a:ext cx="468245" cy="46824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Lato Medium" panose="020F0502020204030203" pitchFamily="34" charset="0"/>
              <a:ea typeface="Lato Medium" panose="020F0502020204030203" pitchFamily="34" charset="0"/>
              <a:cs typeface="Lato Medium" panose="020F0502020204030203" pitchFamily="34" charset="0"/>
            </a:endParaRPr>
          </a:p>
        </p:txBody>
      </p:sp>
      <p:sp>
        <p:nvSpPr>
          <p:cNvPr id="37" name="Shape 4710"/>
          <p:cNvSpPr/>
          <p:nvPr/>
        </p:nvSpPr>
        <p:spPr>
          <a:xfrm>
            <a:off x="1572425" y="2432151"/>
            <a:ext cx="187559" cy="175284"/>
          </a:xfrm>
          <a:custGeom>
            <a:avLst/>
            <a:gdLst/>
            <a:ahLst/>
            <a:cxnLst/>
            <a:rect l="0" t="0" r="0" b="0"/>
            <a:pathLst>
              <a:path w="120000" h="120000" extrusionOk="0">
                <a:moveTo>
                  <a:pt x="66932" y="0"/>
                </a:moveTo>
                <a:lnTo>
                  <a:pt x="66932" y="0"/>
                </a:lnTo>
                <a:cubicBezTo>
                  <a:pt x="24621" y="30000"/>
                  <a:pt x="24621" y="30000"/>
                  <a:pt x="24621" y="30000"/>
                </a:cubicBezTo>
                <a:cubicBezTo>
                  <a:pt x="10517" y="30000"/>
                  <a:pt x="10517" y="30000"/>
                  <a:pt x="10517" y="30000"/>
                </a:cubicBezTo>
                <a:cubicBezTo>
                  <a:pt x="7171" y="30000"/>
                  <a:pt x="0" y="33813"/>
                  <a:pt x="0" y="41186"/>
                </a:cubicBezTo>
                <a:cubicBezTo>
                  <a:pt x="0" y="78559"/>
                  <a:pt x="0" y="78559"/>
                  <a:pt x="0" y="78559"/>
                </a:cubicBezTo>
                <a:cubicBezTo>
                  <a:pt x="0" y="86186"/>
                  <a:pt x="7171" y="89745"/>
                  <a:pt x="10517" y="89745"/>
                </a:cubicBezTo>
                <a:cubicBezTo>
                  <a:pt x="24621" y="89745"/>
                  <a:pt x="24621" y="89745"/>
                  <a:pt x="24621" y="89745"/>
                </a:cubicBezTo>
                <a:cubicBezTo>
                  <a:pt x="66932" y="119745"/>
                  <a:pt x="66932" y="119745"/>
                  <a:pt x="66932" y="119745"/>
                </a:cubicBezTo>
                <a:cubicBezTo>
                  <a:pt x="70517" y="119745"/>
                  <a:pt x="77450" y="116186"/>
                  <a:pt x="77450" y="108559"/>
                </a:cubicBezTo>
                <a:cubicBezTo>
                  <a:pt x="77450" y="11186"/>
                  <a:pt x="77450" y="11186"/>
                  <a:pt x="77450" y="11186"/>
                </a:cubicBezTo>
                <a:cubicBezTo>
                  <a:pt x="77450" y="3813"/>
                  <a:pt x="70517" y="0"/>
                  <a:pt x="66932" y="0"/>
                </a:cubicBezTo>
                <a:close/>
                <a:moveTo>
                  <a:pt x="24621" y="75000"/>
                </a:moveTo>
                <a:lnTo>
                  <a:pt x="24621" y="75000"/>
                </a:lnTo>
                <a:cubicBezTo>
                  <a:pt x="24621" y="78559"/>
                  <a:pt x="21274" y="78559"/>
                  <a:pt x="21274" y="78559"/>
                </a:cubicBezTo>
                <a:cubicBezTo>
                  <a:pt x="14103" y="78559"/>
                  <a:pt x="14103" y="78559"/>
                  <a:pt x="14103" y="78559"/>
                </a:cubicBezTo>
                <a:cubicBezTo>
                  <a:pt x="14103" y="78559"/>
                  <a:pt x="10517" y="78559"/>
                  <a:pt x="10517" y="75000"/>
                </a:cubicBezTo>
                <a:cubicBezTo>
                  <a:pt x="10517" y="45000"/>
                  <a:pt x="10517" y="45000"/>
                  <a:pt x="10517" y="45000"/>
                </a:cubicBezTo>
                <a:cubicBezTo>
                  <a:pt x="10517" y="41186"/>
                  <a:pt x="14103" y="41186"/>
                  <a:pt x="14103" y="41186"/>
                </a:cubicBezTo>
                <a:cubicBezTo>
                  <a:pt x="21274" y="41186"/>
                  <a:pt x="21274" y="41186"/>
                  <a:pt x="21274" y="41186"/>
                </a:cubicBezTo>
                <a:cubicBezTo>
                  <a:pt x="21274" y="41186"/>
                  <a:pt x="24621" y="41186"/>
                  <a:pt x="24621" y="45000"/>
                </a:cubicBezTo>
                <a:lnTo>
                  <a:pt x="24621" y="75000"/>
                </a:lnTo>
                <a:close/>
                <a:moveTo>
                  <a:pt x="66932" y="108559"/>
                </a:moveTo>
                <a:lnTo>
                  <a:pt x="66932" y="108559"/>
                </a:lnTo>
                <a:cubicBezTo>
                  <a:pt x="35378" y="86186"/>
                  <a:pt x="35378" y="86186"/>
                  <a:pt x="35378" y="86186"/>
                </a:cubicBezTo>
                <a:cubicBezTo>
                  <a:pt x="35378" y="78559"/>
                  <a:pt x="35378" y="37627"/>
                  <a:pt x="35378" y="30000"/>
                </a:cubicBezTo>
                <a:cubicBezTo>
                  <a:pt x="66932" y="11186"/>
                  <a:pt x="66932" y="11186"/>
                  <a:pt x="66932" y="11186"/>
                </a:cubicBezTo>
                <a:cubicBezTo>
                  <a:pt x="66932" y="15000"/>
                  <a:pt x="66932" y="104745"/>
                  <a:pt x="66932" y="108559"/>
                </a:cubicBezTo>
                <a:close/>
                <a:moveTo>
                  <a:pt x="91553" y="26186"/>
                </a:moveTo>
                <a:lnTo>
                  <a:pt x="91553" y="26186"/>
                </a:lnTo>
                <a:cubicBezTo>
                  <a:pt x="91553" y="33813"/>
                  <a:pt x="91553" y="33813"/>
                  <a:pt x="91553" y="33813"/>
                </a:cubicBezTo>
                <a:cubicBezTo>
                  <a:pt x="102071" y="37627"/>
                  <a:pt x="109243" y="48559"/>
                  <a:pt x="109243" y="60000"/>
                </a:cubicBezTo>
                <a:cubicBezTo>
                  <a:pt x="109243" y="71186"/>
                  <a:pt x="102071" y="82372"/>
                  <a:pt x="91553" y="86186"/>
                </a:cubicBezTo>
                <a:cubicBezTo>
                  <a:pt x="91553" y="93559"/>
                  <a:pt x="91553" y="93559"/>
                  <a:pt x="91553" y="93559"/>
                </a:cubicBezTo>
                <a:cubicBezTo>
                  <a:pt x="105657" y="93559"/>
                  <a:pt x="119760" y="78559"/>
                  <a:pt x="119760" y="60000"/>
                </a:cubicBezTo>
                <a:cubicBezTo>
                  <a:pt x="119760" y="41186"/>
                  <a:pt x="105657" y="26186"/>
                  <a:pt x="91553" y="26186"/>
                </a:cubicBezTo>
                <a:close/>
              </a:path>
            </a:pathLst>
          </a:custGeom>
          <a:solidFill>
            <a:schemeClr val="bg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38" name="Shape 4709"/>
          <p:cNvSpPr/>
          <p:nvPr/>
        </p:nvSpPr>
        <p:spPr>
          <a:xfrm>
            <a:off x="1553943" y="3456766"/>
            <a:ext cx="224523" cy="208148"/>
          </a:xfrm>
          <a:custGeom>
            <a:avLst/>
            <a:gdLst/>
            <a:ahLst/>
            <a:cxnLst/>
            <a:rect l="0" t="0" r="0" b="0"/>
            <a:pathLst>
              <a:path w="120000" h="120000" extrusionOk="0">
                <a:moveTo>
                  <a:pt x="73112" y="0"/>
                </a:moveTo>
                <a:lnTo>
                  <a:pt x="73112" y="0"/>
                </a:lnTo>
                <a:cubicBezTo>
                  <a:pt x="73112" y="9411"/>
                  <a:pt x="73112" y="9411"/>
                  <a:pt x="73112" y="9411"/>
                </a:cubicBezTo>
                <a:cubicBezTo>
                  <a:pt x="96556" y="15828"/>
                  <a:pt x="111059" y="34652"/>
                  <a:pt x="111059" y="59893"/>
                </a:cubicBezTo>
                <a:cubicBezTo>
                  <a:pt x="111059" y="84919"/>
                  <a:pt x="96556" y="103957"/>
                  <a:pt x="73112" y="110160"/>
                </a:cubicBezTo>
                <a:cubicBezTo>
                  <a:pt x="73112" y="119786"/>
                  <a:pt x="73112" y="119786"/>
                  <a:pt x="73112" y="119786"/>
                </a:cubicBezTo>
                <a:cubicBezTo>
                  <a:pt x="99337" y="113368"/>
                  <a:pt x="119801" y="91336"/>
                  <a:pt x="119801" y="59893"/>
                </a:cubicBezTo>
                <a:cubicBezTo>
                  <a:pt x="119801" y="28449"/>
                  <a:pt x="99337" y="6417"/>
                  <a:pt x="73112" y="0"/>
                </a:cubicBezTo>
                <a:close/>
                <a:moveTo>
                  <a:pt x="96556" y="59893"/>
                </a:moveTo>
                <a:lnTo>
                  <a:pt x="96556" y="59893"/>
                </a:lnTo>
                <a:cubicBezTo>
                  <a:pt x="96556" y="44064"/>
                  <a:pt x="87615" y="31443"/>
                  <a:pt x="73112" y="31443"/>
                </a:cubicBezTo>
                <a:cubicBezTo>
                  <a:pt x="73112" y="37860"/>
                  <a:pt x="73112" y="37860"/>
                  <a:pt x="73112" y="37860"/>
                </a:cubicBezTo>
                <a:cubicBezTo>
                  <a:pt x="81854" y="41069"/>
                  <a:pt x="87615" y="50267"/>
                  <a:pt x="87615" y="59893"/>
                </a:cubicBezTo>
                <a:cubicBezTo>
                  <a:pt x="87615" y="69304"/>
                  <a:pt x="81854" y="78716"/>
                  <a:pt x="73112" y="81925"/>
                </a:cubicBezTo>
                <a:cubicBezTo>
                  <a:pt x="73112" y="88128"/>
                  <a:pt x="73112" y="88128"/>
                  <a:pt x="73112" y="88128"/>
                </a:cubicBezTo>
                <a:cubicBezTo>
                  <a:pt x="87615" y="88128"/>
                  <a:pt x="96556" y="75508"/>
                  <a:pt x="96556" y="59893"/>
                </a:cubicBezTo>
                <a:close/>
                <a:moveTo>
                  <a:pt x="52649" y="9411"/>
                </a:moveTo>
                <a:lnTo>
                  <a:pt x="52649" y="9411"/>
                </a:lnTo>
                <a:cubicBezTo>
                  <a:pt x="17483" y="34652"/>
                  <a:pt x="17483" y="34652"/>
                  <a:pt x="17483" y="34652"/>
                </a:cubicBezTo>
                <a:cubicBezTo>
                  <a:pt x="5761" y="34652"/>
                  <a:pt x="5761" y="34652"/>
                  <a:pt x="5761" y="34652"/>
                </a:cubicBezTo>
                <a:cubicBezTo>
                  <a:pt x="2980" y="34652"/>
                  <a:pt x="0" y="37860"/>
                  <a:pt x="0" y="44064"/>
                </a:cubicBezTo>
                <a:cubicBezTo>
                  <a:pt x="0" y="75508"/>
                  <a:pt x="0" y="75508"/>
                  <a:pt x="0" y="75508"/>
                </a:cubicBezTo>
                <a:cubicBezTo>
                  <a:pt x="0" y="81925"/>
                  <a:pt x="2980" y="84919"/>
                  <a:pt x="5761" y="84919"/>
                </a:cubicBezTo>
                <a:cubicBezTo>
                  <a:pt x="17483" y="84919"/>
                  <a:pt x="17483" y="84919"/>
                  <a:pt x="17483" y="84919"/>
                </a:cubicBezTo>
                <a:cubicBezTo>
                  <a:pt x="52649" y="110160"/>
                  <a:pt x="52649" y="110160"/>
                  <a:pt x="52649" y="110160"/>
                </a:cubicBezTo>
                <a:cubicBezTo>
                  <a:pt x="58410" y="110160"/>
                  <a:pt x="61390" y="107165"/>
                  <a:pt x="61390" y="100748"/>
                </a:cubicBezTo>
                <a:cubicBezTo>
                  <a:pt x="61390" y="18823"/>
                  <a:pt x="61390" y="18823"/>
                  <a:pt x="61390" y="18823"/>
                </a:cubicBezTo>
                <a:cubicBezTo>
                  <a:pt x="61390" y="12620"/>
                  <a:pt x="58410" y="9411"/>
                  <a:pt x="52649" y="9411"/>
                </a:cubicBezTo>
                <a:close/>
                <a:moveTo>
                  <a:pt x="17483" y="72513"/>
                </a:moveTo>
                <a:lnTo>
                  <a:pt x="17483" y="72513"/>
                </a:lnTo>
                <a:cubicBezTo>
                  <a:pt x="17483" y="75508"/>
                  <a:pt x="17483" y="75508"/>
                  <a:pt x="14503" y="75508"/>
                </a:cubicBezTo>
                <a:cubicBezTo>
                  <a:pt x="11721" y="75508"/>
                  <a:pt x="11721" y="75508"/>
                  <a:pt x="11721" y="75508"/>
                </a:cubicBezTo>
                <a:cubicBezTo>
                  <a:pt x="8741" y="75508"/>
                  <a:pt x="5761" y="75508"/>
                  <a:pt x="5761" y="72513"/>
                </a:cubicBezTo>
                <a:cubicBezTo>
                  <a:pt x="5761" y="47272"/>
                  <a:pt x="5761" y="47272"/>
                  <a:pt x="5761" y="47272"/>
                </a:cubicBezTo>
                <a:cubicBezTo>
                  <a:pt x="5761" y="44064"/>
                  <a:pt x="8741" y="44064"/>
                  <a:pt x="11721" y="44064"/>
                </a:cubicBezTo>
                <a:cubicBezTo>
                  <a:pt x="14503" y="44064"/>
                  <a:pt x="14503" y="44064"/>
                  <a:pt x="14503" y="44064"/>
                </a:cubicBezTo>
                <a:cubicBezTo>
                  <a:pt x="17483" y="44064"/>
                  <a:pt x="17483" y="44064"/>
                  <a:pt x="17483" y="47272"/>
                </a:cubicBezTo>
                <a:lnTo>
                  <a:pt x="17483" y="72513"/>
                </a:lnTo>
                <a:close/>
                <a:moveTo>
                  <a:pt x="52649" y="100748"/>
                </a:moveTo>
                <a:lnTo>
                  <a:pt x="52649" y="100748"/>
                </a:lnTo>
                <a:cubicBezTo>
                  <a:pt x="26225" y="81925"/>
                  <a:pt x="26225" y="81925"/>
                  <a:pt x="26225" y="81925"/>
                </a:cubicBezTo>
                <a:cubicBezTo>
                  <a:pt x="26225" y="75508"/>
                  <a:pt x="26225" y="41069"/>
                  <a:pt x="26225" y="34652"/>
                </a:cubicBezTo>
                <a:cubicBezTo>
                  <a:pt x="52649" y="18823"/>
                  <a:pt x="52649" y="18823"/>
                  <a:pt x="52649" y="18823"/>
                </a:cubicBezTo>
                <a:cubicBezTo>
                  <a:pt x="52649" y="22032"/>
                  <a:pt x="52649" y="97540"/>
                  <a:pt x="52649" y="100748"/>
                </a:cubicBezTo>
                <a:close/>
              </a:path>
            </a:pathLst>
          </a:custGeom>
          <a:solidFill>
            <a:schemeClr val="bg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39" name="Shape 4708"/>
          <p:cNvSpPr/>
          <p:nvPr/>
        </p:nvSpPr>
        <p:spPr>
          <a:xfrm>
            <a:off x="1555996" y="4514245"/>
            <a:ext cx="220417" cy="175284"/>
          </a:xfrm>
          <a:custGeom>
            <a:avLst/>
            <a:gdLst/>
            <a:ahLst/>
            <a:cxnLst/>
            <a:rect l="0" t="0" r="0" b="0"/>
            <a:pathLst>
              <a:path w="120000" h="120000" extrusionOk="0">
                <a:moveTo>
                  <a:pt x="101898" y="60000"/>
                </a:moveTo>
                <a:lnTo>
                  <a:pt x="101898" y="60000"/>
                </a:lnTo>
                <a:cubicBezTo>
                  <a:pt x="119796" y="37627"/>
                  <a:pt x="119796" y="37627"/>
                  <a:pt x="119796" y="37627"/>
                </a:cubicBezTo>
                <a:cubicBezTo>
                  <a:pt x="119796" y="37627"/>
                  <a:pt x="119796" y="33813"/>
                  <a:pt x="119796" y="30000"/>
                </a:cubicBezTo>
                <a:cubicBezTo>
                  <a:pt x="116745" y="30000"/>
                  <a:pt x="113898" y="30000"/>
                  <a:pt x="113898" y="33813"/>
                </a:cubicBezTo>
                <a:cubicBezTo>
                  <a:pt x="95796" y="52372"/>
                  <a:pt x="95796" y="52372"/>
                  <a:pt x="95796" y="52372"/>
                </a:cubicBezTo>
                <a:cubicBezTo>
                  <a:pt x="80949" y="33813"/>
                  <a:pt x="80949" y="33813"/>
                  <a:pt x="80949" y="33813"/>
                </a:cubicBezTo>
                <a:cubicBezTo>
                  <a:pt x="77898" y="30000"/>
                  <a:pt x="75050" y="30000"/>
                  <a:pt x="75050" y="30000"/>
                </a:cubicBezTo>
                <a:cubicBezTo>
                  <a:pt x="72000" y="33813"/>
                  <a:pt x="72000" y="37627"/>
                  <a:pt x="75050" y="37627"/>
                </a:cubicBezTo>
                <a:cubicBezTo>
                  <a:pt x="89898" y="60000"/>
                  <a:pt x="89898" y="60000"/>
                  <a:pt x="89898" y="60000"/>
                </a:cubicBezTo>
                <a:cubicBezTo>
                  <a:pt x="75050" y="82372"/>
                  <a:pt x="75050" y="82372"/>
                  <a:pt x="75050" y="82372"/>
                </a:cubicBezTo>
                <a:cubicBezTo>
                  <a:pt x="72000" y="82372"/>
                  <a:pt x="72000" y="86186"/>
                  <a:pt x="75050" y="89745"/>
                </a:cubicBezTo>
                <a:cubicBezTo>
                  <a:pt x="75050" y="89745"/>
                  <a:pt x="77898" y="89745"/>
                  <a:pt x="80949" y="86186"/>
                </a:cubicBezTo>
                <a:cubicBezTo>
                  <a:pt x="95796" y="67372"/>
                  <a:pt x="95796" y="67372"/>
                  <a:pt x="95796" y="67372"/>
                </a:cubicBezTo>
                <a:cubicBezTo>
                  <a:pt x="113898" y="86186"/>
                  <a:pt x="113898" y="86186"/>
                  <a:pt x="113898" y="86186"/>
                </a:cubicBezTo>
                <a:cubicBezTo>
                  <a:pt x="113898" y="89745"/>
                  <a:pt x="116745" y="89745"/>
                  <a:pt x="119796" y="89745"/>
                </a:cubicBezTo>
                <a:cubicBezTo>
                  <a:pt x="119796" y="86186"/>
                  <a:pt x="119796" y="82372"/>
                  <a:pt x="119796" y="82372"/>
                </a:cubicBezTo>
                <a:lnTo>
                  <a:pt x="101898" y="60000"/>
                </a:lnTo>
                <a:close/>
                <a:moveTo>
                  <a:pt x="56949" y="0"/>
                </a:moveTo>
                <a:lnTo>
                  <a:pt x="56949" y="0"/>
                </a:lnTo>
                <a:cubicBezTo>
                  <a:pt x="20949" y="30000"/>
                  <a:pt x="20949" y="30000"/>
                  <a:pt x="20949" y="30000"/>
                </a:cubicBezTo>
                <a:cubicBezTo>
                  <a:pt x="8949" y="30000"/>
                  <a:pt x="8949" y="30000"/>
                  <a:pt x="8949" y="30000"/>
                </a:cubicBezTo>
                <a:cubicBezTo>
                  <a:pt x="6101" y="30000"/>
                  <a:pt x="0" y="33813"/>
                  <a:pt x="0" y="41186"/>
                </a:cubicBezTo>
                <a:cubicBezTo>
                  <a:pt x="0" y="78559"/>
                  <a:pt x="0" y="78559"/>
                  <a:pt x="0" y="78559"/>
                </a:cubicBezTo>
                <a:cubicBezTo>
                  <a:pt x="0" y="86186"/>
                  <a:pt x="6101" y="89745"/>
                  <a:pt x="8949" y="89745"/>
                </a:cubicBezTo>
                <a:cubicBezTo>
                  <a:pt x="20949" y="89745"/>
                  <a:pt x="20949" y="89745"/>
                  <a:pt x="20949" y="89745"/>
                </a:cubicBezTo>
                <a:cubicBezTo>
                  <a:pt x="56949" y="119745"/>
                  <a:pt x="56949" y="119745"/>
                  <a:pt x="56949" y="119745"/>
                </a:cubicBezTo>
                <a:cubicBezTo>
                  <a:pt x="60000" y="119745"/>
                  <a:pt x="65898" y="116186"/>
                  <a:pt x="65898" y="108559"/>
                </a:cubicBezTo>
                <a:cubicBezTo>
                  <a:pt x="65898" y="11186"/>
                  <a:pt x="65898" y="11186"/>
                  <a:pt x="65898" y="11186"/>
                </a:cubicBezTo>
                <a:cubicBezTo>
                  <a:pt x="65898" y="3813"/>
                  <a:pt x="60000" y="0"/>
                  <a:pt x="56949" y="0"/>
                </a:cubicBezTo>
                <a:close/>
                <a:moveTo>
                  <a:pt x="20949" y="75000"/>
                </a:moveTo>
                <a:lnTo>
                  <a:pt x="20949" y="75000"/>
                </a:lnTo>
                <a:cubicBezTo>
                  <a:pt x="20949" y="78559"/>
                  <a:pt x="18101" y="78559"/>
                  <a:pt x="18101" y="78559"/>
                </a:cubicBezTo>
                <a:cubicBezTo>
                  <a:pt x="12000" y="78559"/>
                  <a:pt x="12000" y="78559"/>
                  <a:pt x="12000" y="78559"/>
                </a:cubicBezTo>
                <a:cubicBezTo>
                  <a:pt x="12000" y="78559"/>
                  <a:pt x="8949" y="78559"/>
                  <a:pt x="8949" y="75000"/>
                </a:cubicBezTo>
                <a:cubicBezTo>
                  <a:pt x="8949" y="45000"/>
                  <a:pt x="8949" y="45000"/>
                  <a:pt x="8949" y="45000"/>
                </a:cubicBezTo>
                <a:cubicBezTo>
                  <a:pt x="8949" y="41186"/>
                  <a:pt x="12000" y="41186"/>
                  <a:pt x="12000" y="41186"/>
                </a:cubicBezTo>
                <a:cubicBezTo>
                  <a:pt x="18101" y="41186"/>
                  <a:pt x="18101" y="41186"/>
                  <a:pt x="18101" y="41186"/>
                </a:cubicBezTo>
                <a:cubicBezTo>
                  <a:pt x="18101" y="41186"/>
                  <a:pt x="20949" y="41186"/>
                  <a:pt x="20949" y="45000"/>
                </a:cubicBezTo>
                <a:lnTo>
                  <a:pt x="20949" y="75000"/>
                </a:lnTo>
                <a:close/>
                <a:moveTo>
                  <a:pt x="56949" y="108559"/>
                </a:moveTo>
                <a:lnTo>
                  <a:pt x="56949" y="108559"/>
                </a:lnTo>
                <a:cubicBezTo>
                  <a:pt x="30101" y="86186"/>
                  <a:pt x="30101" y="86186"/>
                  <a:pt x="30101" y="86186"/>
                </a:cubicBezTo>
                <a:cubicBezTo>
                  <a:pt x="30101" y="30000"/>
                  <a:pt x="30101" y="30000"/>
                  <a:pt x="30101" y="30000"/>
                </a:cubicBezTo>
                <a:cubicBezTo>
                  <a:pt x="56949" y="11186"/>
                  <a:pt x="56949" y="11186"/>
                  <a:pt x="56949" y="11186"/>
                </a:cubicBezTo>
                <a:lnTo>
                  <a:pt x="56949" y="108559"/>
                </a:lnTo>
                <a:close/>
              </a:path>
            </a:pathLst>
          </a:custGeom>
          <a:solidFill>
            <a:schemeClr val="bg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0" name="Shape 4706"/>
          <p:cNvSpPr/>
          <p:nvPr/>
        </p:nvSpPr>
        <p:spPr>
          <a:xfrm>
            <a:off x="1584062" y="5538861"/>
            <a:ext cx="164285" cy="208148"/>
          </a:xfrm>
          <a:custGeom>
            <a:avLst/>
            <a:gdLst/>
            <a:ahLst/>
            <a:cxnLst/>
            <a:rect l="0" t="0" r="0" b="0"/>
            <a:pathLst>
              <a:path w="120000" h="120000" extrusionOk="0">
                <a:moveTo>
                  <a:pt x="115665" y="53475"/>
                </a:moveTo>
                <a:lnTo>
                  <a:pt x="115665" y="53475"/>
                </a:lnTo>
                <a:cubicBezTo>
                  <a:pt x="15981" y="3208"/>
                  <a:pt x="15981" y="3208"/>
                  <a:pt x="15981" y="3208"/>
                </a:cubicBezTo>
                <a:cubicBezTo>
                  <a:pt x="8126" y="0"/>
                  <a:pt x="0" y="0"/>
                  <a:pt x="0" y="9411"/>
                </a:cubicBezTo>
                <a:cubicBezTo>
                  <a:pt x="0" y="110160"/>
                  <a:pt x="0" y="110160"/>
                  <a:pt x="0" y="110160"/>
                </a:cubicBezTo>
                <a:cubicBezTo>
                  <a:pt x="0" y="119786"/>
                  <a:pt x="8126" y="119786"/>
                  <a:pt x="15981" y="116577"/>
                </a:cubicBezTo>
                <a:cubicBezTo>
                  <a:pt x="115665" y="66096"/>
                  <a:pt x="115665" y="66096"/>
                  <a:pt x="115665" y="66096"/>
                </a:cubicBezTo>
                <a:cubicBezTo>
                  <a:pt x="119729" y="62887"/>
                  <a:pt x="119729" y="56684"/>
                  <a:pt x="115665" y="53475"/>
                </a:cubicBezTo>
                <a:close/>
                <a:moveTo>
                  <a:pt x="11918" y="107165"/>
                </a:moveTo>
                <a:lnTo>
                  <a:pt x="11918" y="107165"/>
                </a:lnTo>
                <a:cubicBezTo>
                  <a:pt x="11918" y="103957"/>
                  <a:pt x="11918" y="18823"/>
                  <a:pt x="11918" y="12620"/>
                </a:cubicBezTo>
                <a:cubicBezTo>
                  <a:pt x="107810" y="59893"/>
                  <a:pt x="107810" y="59893"/>
                  <a:pt x="107810" y="59893"/>
                </a:cubicBezTo>
                <a:lnTo>
                  <a:pt x="11918" y="107165"/>
                </a:lnTo>
                <a:close/>
              </a:path>
            </a:pathLst>
          </a:custGeom>
          <a:solidFill>
            <a:schemeClr val="bg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1" name="TextBox 71"/>
          <p:cNvSpPr txBox="1"/>
          <p:nvPr/>
        </p:nvSpPr>
        <p:spPr>
          <a:xfrm>
            <a:off x="4137935" y="473703"/>
            <a:ext cx="3916137" cy="1231106"/>
          </a:xfrm>
          <a:prstGeom prst="rect">
            <a:avLst/>
          </a:prstGeom>
          <a:noFill/>
        </p:spPr>
        <p:txBody>
          <a:bodyPr wrap="none" lIns="0" tIns="0" rIns="0" bIns="0" rtlCol="0">
            <a:spAutoFit/>
          </a:bodyPr>
          <a:lstStyle/>
          <a:p>
            <a:pPr algn="ctr"/>
            <a:r>
              <a:rPr lang="en-US" sz="8000" spc="300" dirty="0">
                <a:solidFill>
                  <a:schemeClr val="bg1"/>
                </a:solidFill>
                <a:latin typeface="Taken by Vultures Demo" panose="02000500000000000000" pitchFamily="2" charset="0"/>
                <a:ea typeface="Lato Bold" panose="020F0502020204030203" pitchFamily="34" charset="0"/>
                <a:cs typeface="Lato Bold" panose="020F0502020204030203" pitchFamily="34" charset="0"/>
              </a:rPr>
              <a:t>C</a:t>
            </a:r>
            <a:r>
              <a:rPr lang="en-US" sz="8000" spc="300" dirty="0">
                <a:solidFill>
                  <a:schemeClr val="bg1"/>
                </a:solidFill>
                <a:latin typeface="Taken by Vultures Alternates De" panose="02000500000000000000" pitchFamily="2" charset="0"/>
                <a:ea typeface="Lato Bold" panose="020F0502020204030203" pitchFamily="34" charset="0"/>
                <a:cs typeface="Lato Bold" panose="020F0502020204030203" pitchFamily="34" charset="0"/>
              </a:rPr>
              <a:t>REATIVE </a:t>
            </a:r>
            <a:r>
              <a:rPr lang="en-US" sz="8000" spc="300" dirty="0">
                <a:solidFill>
                  <a:schemeClr val="bg1"/>
                </a:solidFill>
                <a:latin typeface="Taken by Vultures Demo" panose="02000500000000000000" pitchFamily="2" charset="0"/>
                <a:ea typeface="Lato Bold" panose="020F0502020204030203" pitchFamily="34" charset="0"/>
                <a:cs typeface="Lato Bold" panose="020F0502020204030203" pitchFamily="34" charset="0"/>
              </a:rPr>
              <a:t>F</a:t>
            </a:r>
            <a:r>
              <a:rPr lang="en-US" sz="8000" spc="300" dirty="0">
                <a:solidFill>
                  <a:schemeClr val="bg1"/>
                </a:solidFill>
                <a:latin typeface="Taken by Vultures Alternates De" panose="02000500000000000000" pitchFamily="2" charset="0"/>
                <a:ea typeface="Lato Bold" panose="020F0502020204030203" pitchFamily="34" charset="0"/>
                <a:cs typeface="Lato Bold" panose="020F0502020204030203" pitchFamily="34" charset="0"/>
              </a:rPr>
              <a:t>eatures</a:t>
            </a:r>
          </a:p>
        </p:txBody>
      </p:sp>
      <p:sp>
        <p:nvSpPr>
          <p:cNvPr id="47" name="Oval 46">
            <a:extLst>
              <a:ext uri="{FF2B5EF4-FFF2-40B4-BE49-F238E27FC236}">
                <a16:creationId xmlns:a16="http://schemas.microsoft.com/office/drawing/2014/main" id="{01DFA747-8F6D-4D06-8F7D-C7245995529C}"/>
              </a:ext>
            </a:extLst>
          </p:cNvPr>
          <p:cNvSpPr/>
          <p:nvPr/>
        </p:nvSpPr>
        <p:spPr>
          <a:xfrm>
            <a:off x="6607420" y="4367765"/>
            <a:ext cx="468245" cy="46824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Lato Medium" panose="020F0502020204030203" pitchFamily="34" charset="0"/>
              <a:ea typeface="Lato Medium" panose="020F0502020204030203" pitchFamily="34" charset="0"/>
              <a:cs typeface="Lato Medium" panose="020F0502020204030203" pitchFamily="34" charset="0"/>
            </a:endParaRPr>
          </a:p>
        </p:txBody>
      </p:sp>
      <p:sp>
        <p:nvSpPr>
          <p:cNvPr id="48" name="Oval 47">
            <a:extLst>
              <a:ext uri="{FF2B5EF4-FFF2-40B4-BE49-F238E27FC236}">
                <a16:creationId xmlns:a16="http://schemas.microsoft.com/office/drawing/2014/main" id="{7EEA83EB-0369-4DF0-9258-A9E1FBA80E65}"/>
              </a:ext>
            </a:extLst>
          </p:cNvPr>
          <p:cNvSpPr/>
          <p:nvPr/>
        </p:nvSpPr>
        <p:spPr>
          <a:xfrm>
            <a:off x="6607420" y="3326718"/>
            <a:ext cx="468245" cy="46824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Lato Medium" panose="020F0502020204030203" pitchFamily="34" charset="0"/>
              <a:ea typeface="Lato Medium" panose="020F0502020204030203" pitchFamily="34" charset="0"/>
              <a:cs typeface="Lato Medium" panose="020F0502020204030203" pitchFamily="34" charset="0"/>
            </a:endParaRPr>
          </a:p>
        </p:txBody>
      </p:sp>
      <p:sp>
        <p:nvSpPr>
          <p:cNvPr id="49" name="Oval 48">
            <a:extLst>
              <a:ext uri="{FF2B5EF4-FFF2-40B4-BE49-F238E27FC236}">
                <a16:creationId xmlns:a16="http://schemas.microsoft.com/office/drawing/2014/main" id="{8B12D3E7-F62F-4A93-AC62-49038F690607}"/>
              </a:ext>
            </a:extLst>
          </p:cNvPr>
          <p:cNvSpPr/>
          <p:nvPr/>
        </p:nvSpPr>
        <p:spPr>
          <a:xfrm>
            <a:off x="6607420" y="2285671"/>
            <a:ext cx="468245" cy="46824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Lato Medium" panose="020F0502020204030203" pitchFamily="34" charset="0"/>
              <a:ea typeface="Lato Medium" panose="020F0502020204030203" pitchFamily="34" charset="0"/>
              <a:cs typeface="Lato Medium" panose="020F0502020204030203" pitchFamily="34" charset="0"/>
            </a:endParaRPr>
          </a:p>
        </p:txBody>
      </p:sp>
      <p:sp>
        <p:nvSpPr>
          <p:cNvPr id="50" name="Oval 49">
            <a:extLst>
              <a:ext uri="{FF2B5EF4-FFF2-40B4-BE49-F238E27FC236}">
                <a16:creationId xmlns:a16="http://schemas.microsoft.com/office/drawing/2014/main" id="{D075BB69-E179-40BE-AF5E-6BB830886271}"/>
              </a:ext>
            </a:extLst>
          </p:cNvPr>
          <p:cNvSpPr/>
          <p:nvPr/>
        </p:nvSpPr>
        <p:spPr>
          <a:xfrm>
            <a:off x="6607420" y="5408813"/>
            <a:ext cx="468245" cy="46824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Lato Medium" panose="020F0502020204030203" pitchFamily="34" charset="0"/>
              <a:ea typeface="Lato Medium" panose="020F0502020204030203" pitchFamily="34" charset="0"/>
              <a:cs typeface="Lato Medium" panose="020F0502020204030203" pitchFamily="34" charset="0"/>
            </a:endParaRPr>
          </a:p>
        </p:txBody>
      </p:sp>
      <p:sp>
        <p:nvSpPr>
          <p:cNvPr id="51" name="Shape 4710">
            <a:extLst>
              <a:ext uri="{FF2B5EF4-FFF2-40B4-BE49-F238E27FC236}">
                <a16:creationId xmlns:a16="http://schemas.microsoft.com/office/drawing/2014/main" id="{9FFE713D-2CC7-4483-A813-2D620238B76D}"/>
              </a:ext>
            </a:extLst>
          </p:cNvPr>
          <p:cNvSpPr/>
          <p:nvPr/>
        </p:nvSpPr>
        <p:spPr>
          <a:xfrm>
            <a:off x="6747763" y="2432151"/>
            <a:ext cx="187559" cy="175284"/>
          </a:xfrm>
          <a:custGeom>
            <a:avLst/>
            <a:gdLst/>
            <a:ahLst/>
            <a:cxnLst/>
            <a:rect l="0" t="0" r="0" b="0"/>
            <a:pathLst>
              <a:path w="120000" h="120000" extrusionOk="0">
                <a:moveTo>
                  <a:pt x="66932" y="0"/>
                </a:moveTo>
                <a:lnTo>
                  <a:pt x="66932" y="0"/>
                </a:lnTo>
                <a:cubicBezTo>
                  <a:pt x="24621" y="30000"/>
                  <a:pt x="24621" y="30000"/>
                  <a:pt x="24621" y="30000"/>
                </a:cubicBezTo>
                <a:cubicBezTo>
                  <a:pt x="10517" y="30000"/>
                  <a:pt x="10517" y="30000"/>
                  <a:pt x="10517" y="30000"/>
                </a:cubicBezTo>
                <a:cubicBezTo>
                  <a:pt x="7171" y="30000"/>
                  <a:pt x="0" y="33813"/>
                  <a:pt x="0" y="41186"/>
                </a:cubicBezTo>
                <a:cubicBezTo>
                  <a:pt x="0" y="78559"/>
                  <a:pt x="0" y="78559"/>
                  <a:pt x="0" y="78559"/>
                </a:cubicBezTo>
                <a:cubicBezTo>
                  <a:pt x="0" y="86186"/>
                  <a:pt x="7171" y="89745"/>
                  <a:pt x="10517" y="89745"/>
                </a:cubicBezTo>
                <a:cubicBezTo>
                  <a:pt x="24621" y="89745"/>
                  <a:pt x="24621" y="89745"/>
                  <a:pt x="24621" y="89745"/>
                </a:cubicBezTo>
                <a:cubicBezTo>
                  <a:pt x="66932" y="119745"/>
                  <a:pt x="66932" y="119745"/>
                  <a:pt x="66932" y="119745"/>
                </a:cubicBezTo>
                <a:cubicBezTo>
                  <a:pt x="70517" y="119745"/>
                  <a:pt x="77450" y="116186"/>
                  <a:pt x="77450" y="108559"/>
                </a:cubicBezTo>
                <a:cubicBezTo>
                  <a:pt x="77450" y="11186"/>
                  <a:pt x="77450" y="11186"/>
                  <a:pt x="77450" y="11186"/>
                </a:cubicBezTo>
                <a:cubicBezTo>
                  <a:pt x="77450" y="3813"/>
                  <a:pt x="70517" y="0"/>
                  <a:pt x="66932" y="0"/>
                </a:cubicBezTo>
                <a:close/>
                <a:moveTo>
                  <a:pt x="24621" y="75000"/>
                </a:moveTo>
                <a:lnTo>
                  <a:pt x="24621" y="75000"/>
                </a:lnTo>
                <a:cubicBezTo>
                  <a:pt x="24621" y="78559"/>
                  <a:pt x="21274" y="78559"/>
                  <a:pt x="21274" y="78559"/>
                </a:cubicBezTo>
                <a:cubicBezTo>
                  <a:pt x="14103" y="78559"/>
                  <a:pt x="14103" y="78559"/>
                  <a:pt x="14103" y="78559"/>
                </a:cubicBezTo>
                <a:cubicBezTo>
                  <a:pt x="14103" y="78559"/>
                  <a:pt x="10517" y="78559"/>
                  <a:pt x="10517" y="75000"/>
                </a:cubicBezTo>
                <a:cubicBezTo>
                  <a:pt x="10517" y="45000"/>
                  <a:pt x="10517" y="45000"/>
                  <a:pt x="10517" y="45000"/>
                </a:cubicBezTo>
                <a:cubicBezTo>
                  <a:pt x="10517" y="41186"/>
                  <a:pt x="14103" y="41186"/>
                  <a:pt x="14103" y="41186"/>
                </a:cubicBezTo>
                <a:cubicBezTo>
                  <a:pt x="21274" y="41186"/>
                  <a:pt x="21274" y="41186"/>
                  <a:pt x="21274" y="41186"/>
                </a:cubicBezTo>
                <a:cubicBezTo>
                  <a:pt x="21274" y="41186"/>
                  <a:pt x="24621" y="41186"/>
                  <a:pt x="24621" y="45000"/>
                </a:cubicBezTo>
                <a:lnTo>
                  <a:pt x="24621" y="75000"/>
                </a:lnTo>
                <a:close/>
                <a:moveTo>
                  <a:pt x="66932" y="108559"/>
                </a:moveTo>
                <a:lnTo>
                  <a:pt x="66932" y="108559"/>
                </a:lnTo>
                <a:cubicBezTo>
                  <a:pt x="35378" y="86186"/>
                  <a:pt x="35378" y="86186"/>
                  <a:pt x="35378" y="86186"/>
                </a:cubicBezTo>
                <a:cubicBezTo>
                  <a:pt x="35378" y="78559"/>
                  <a:pt x="35378" y="37627"/>
                  <a:pt x="35378" y="30000"/>
                </a:cubicBezTo>
                <a:cubicBezTo>
                  <a:pt x="66932" y="11186"/>
                  <a:pt x="66932" y="11186"/>
                  <a:pt x="66932" y="11186"/>
                </a:cubicBezTo>
                <a:cubicBezTo>
                  <a:pt x="66932" y="15000"/>
                  <a:pt x="66932" y="104745"/>
                  <a:pt x="66932" y="108559"/>
                </a:cubicBezTo>
                <a:close/>
                <a:moveTo>
                  <a:pt x="91553" y="26186"/>
                </a:moveTo>
                <a:lnTo>
                  <a:pt x="91553" y="26186"/>
                </a:lnTo>
                <a:cubicBezTo>
                  <a:pt x="91553" y="33813"/>
                  <a:pt x="91553" y="33813"/>
                  <a:pt x="91553" y="33813"/>
                </a:cubicBezTo>
                <a:cubicBezTo>
                  <a:pt x="102071" y="37627"/>
                  <a:pt x="109243" y="48559"/>
                  <a:pt x="109243" y="60000"/>
                </a:cubicBezTo>
                <a:cubicBezTo>
                  <a:pt x="109243" y="71186"/>
                  <a:pt x="102071" y="82372"/>
                  <a:pt x="91553" y="86186"/>
                </a:cubicBezTo>
                <a:cubicBezTo>
                  <a:pt x="91553" y="93559"/>
                  <a:pt x="91553" y="93559"/>
                  <a:pt x="91553" y="93559"/>
                </a:cubicBezTo>
                <a:cubicBezTo>
                  <a:pt x="105657" y="93559"/>
                  <a:pt x="119760" y="78559"/>
                  <a:pt x="119760" y="60000"/>
                </a:cubicBezTo>
                <a:cubicBezTo>
                  <a:pt x="119760" y="41186"/>
                  <a:pt x="105657" y="26186"/>
                  <a:pt x="91553" y="26186"/>
                </a:cubicBezTo>
                <a:close/>
              </a:path>
            </a:pathLst>
          </a:custGeom>
          <a:solidFill>
            <a:schemeClr val="bg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52" name="Shape 4709">
            <a:extLst>
              <a:ext uri="{FF2B5EF4-FFF2-40B4-BE49-F238E27FC236}">
                <a16:creationId xmlns:a16="http://schemas.microsoft.com/office/drawing/2014/main" id="{76F30DE8-15C1-4F39-9055-FA20B4A3A502}"/>
              </a:ext>
            </a:extLst>
          </p:cNvPr>
          <p:cNvSpPr/>
          <p:nvPr/>
        </p:nvSpPr>
        <p:spPr>
          <a:xfrm>
            <a:off x="6729281" y="3456766"/>
            <a:ext cx="224523" cy="208148"/>
          </a:xfrm>
          <a:custGeom>
            <a:avLst/>
            <a:gdLst/>
            <a:ahLst/>
            <a:cxnLst/>
            <a:rect l="0" t="0" r="0" b="0"/>
            <a:pathLst>
              <a:path w="120000" h="120000" extrusionOk="0">
                <a:moveTo>
                  <a:pt x="73112" y="0"/>
                </a:moveTo>
                <a:lnTo>
                  <a:pt x="73112" y="0"/>
                </a:lnTo>
                <a:cubicBezTo>
                  <a:pt x="73112" y="9411"/>
                  <a:pt x="73112" y="9411"/>
                  <a:pt x="73112" y="9411"/>
                </a:cubicBezTo>
                <a:cubicBezTo>
                  <a:pt x="96556" y="15828"/>
                  <a:pt x="111059" y="34652"/>
                  <a:pt x="111059" y="59893"/>
                </a:cubicBezTo>
                <a:cubicBezTo>
                  <a:pt x="111059" y="84919"/>
                  <a:pt x="96556" y="103957"/>
                  <a:pt x="73112" y="110160"/>
                </a:cubicBezTo>
                <a:cubicBezTo>
                  <a:pt x="73112" y="119786"/>
                  <a:pt x="73112" y="119786"/>
                  <a:pt x="73112" y="119786"/>
                </a:cubicBezTo>
                <a:cubicBezTo>
                  <a:pt x="99337" y="113368"/>
                  <a:pt x="119801" y="91336"/>
                  <a:pt x="119801" y="59893"/>
                </a:cubicBezTo>
                <a:cubicBezTo>
                  <a:pt x="119801" y="28449"/>
                  <a:pt x="99337" y="6417"/>
                  <a:pt x="73112" y="0"/>
                </a:cubicBezTo>
                <a:close/>
                <a:moveTo>
                  <a:pt x="96556" y="59893"/>
                </a:moveTo>
                <a:lnTo>
                  <a:pt x="96556" y="59893"/>
                </a:lnTo>
                <a:cubicBezTo>
                  <a:pt x="96556" y="44064"/>
                  <a:pt x="87615" y="31443"/>
                  <a:pt x="73112" y="31443"/>
                </a:cubicBezTo>
                <a:cubicBezTo>
                  <a:pt x="73112" y="37860"/>
                  <a:pt x="73112" y="37860"/>
                  <a:pt x="73112" y="37860"/>
                </a:cubicBezTo>
                <a:cubicBezTo>
                  <a:pt x="81854" y="41069"/>
                  <a:pt x="87615" y="50267"/>
                  <a:pt x="87615" y="59893"/>
                </a:cubicBezTo>
                <a:cubicBezTo>
                  <a:pt x="87615" y="69304"/>
                  <a:pt x="81854" y="78716"/>
                  <a:pt x="73112" y="81925"/>
                </a:cubicBezTo>
                <a:cubicBezTo>
                  <a:pt x="73112" y="88128"/>
                  <a:pt x="73112" y="88128"/>
                  <a:pt x="73112" y="88128"/>
                </a:cubicBezTo>
                <a:cubicBezTo>
                  <a:pt x="87615" y="88128"/>
                  <a:pt x="96556" y="75508"/>
                  <a:pt x="96556" y="59893"/>
                </a:cubicBezTo>
                <a:close/>
                <a:moveTo>
                  <a:pt x="52649" y="9411"/>
                </a:moveTo>
                <a:lnTo>
                  <a:pt x="52649" y="9411"/>
                </a:lnTo>
                <a:cubicBezTo>
                  <a:pt x="17483" y="34652"/>
                  <a:pt x="17483" y="34652"/>
                  <a:pt x="17483" y="34652"/>
                </a:cubicBezTo>
                <a:cubicBezTo>
                  <a:pt x="5761" y="34652"/>
                  <a:pt x="5761" y="34652"/>
                  <a:pt x="5761" y="34652"/>
                </a:cubicBezTo>
                <a:cubicBezTo>
                  <a:pt x="2980" y="34652"/>
                  <a:pt x="0" y="37860"/>
                  <a:pt x="0" y="44064"/>
                </a:cubicBezTo>
                <a:cubicBezTo>
                  <a:pt x="0" y="75508"/>
                  <a:pt x="0" y="75508"/>
                  <a:pt x="0" y="75508"/>
                </a:cubicBezTo>
                <a:cubicBezTo>
                  <a:pt x="0" y="81925"/>
                  <a:pt x="2980" y="84919"/>
                  <a:pt x="5761" y="84919"/>
                </a:cubicBezTo>
                <a:cubicBezTo>
                  <a:pt x="17483" y="84919"/>
                  <a:pt x="17483" y="84919"/>
                  <a:pt x="17483" y="84919"/>
                </a:cubicBezTo>
                <a:cubicBezTo>
                  <a:pt x="52649" y="110160"/>
                  <a:pt x="52649" y="110160"/>
                  <a:pt x="52649" y="110160"/>
                </a:cubicBezTo>
                <a:cubicBezTo>
                  <a:pt x="58410" y="110160"/>
                  <a:pt x="61390" y="107165"/>
                  <a:pt x="61390" y="100748"/>
                </a:cubicBezTo>
                <a:cubicBezTo>
                  <a:pt x="61390" y="18823"/>
                  <a:pt x="61390" y="18823"/>
                  <a:pt x="61390" y="18823"/>
                </a:cubicBezTo>
                <a:cubicBezTo>
                  <a:pt x="61390" y="12620"/>
                  <a:pt x="58410" y="9411"/>
                  <a:pt x="52649" y="9411"/>
                </a:cubicBezTo>
                <a:close/>
                <a:moveTo>
                  <a:pt x="17483" y="72513"/>
                </a:moveTo>
                <a:lnTo>
                  <a:pt x="17483" y="72513"/>
                </a:lnTo>
                <a:cubicBezTo>
                  <a:pt x="17483" y="75508"/>
                  <a:pt x="17483" y="75508"/>
                  <a:pt x="14503" y="75508"/>
                </a:cubicBezTo>
                <a:cubicBezTo>
                  <a:pt x="11721" y="75508"/>
                  <a:pt x="11721" y="75508"/>
                  <a:pt x="11721" y="75508"/>
                </a:cubicBezTo>
                <a:cubicBezTo>
                  <a:pt x="8741" y="75508"/>
                  <a:pt x="5761" y="75508"/>
                  <a:pt x="5761" y="72513"/>
                </a:cubicBezTo>
                <a:cubicBezTo>
                  <a:pt x="5761" y="47272"/>
                  <a:pt x="5761" y="47272"/>
                  <a:pt x="5761" y="47272"/>
                </a:cubicBezTo>
                <a:cubicBezTo>
                  <a:pt x="5761" y="44064"/>
                  <a:pt x="8741" y="44064"/>
                  <a:pt x="11721" y="44064"/>
                </a:cubicBezTo>
                <a:cubicBezTo>
                  <a:pt x="14503" y="44064"/>
                  <a:pt x="14503" y="44064"/>
                  <a:pt x="14503" y="44064"/>
                </a:cubicBezTo>
                <a:cubicBezTo>
                  <a:pt x="17483" y="44064"/>
                  <a:pt x="17483" y="44064"/>
                  <a:pt x="17483" y="47272"/>
                </a:cubicBezTo>
                <a:lnTo>
                  <a:pt x="17483" y="72513"/>
                </a:lnTo>
                <a:close/>
                <a:moveTo>
                  <a:pt x="52649" y="100748"/>
                </a:moveTo>
                <a:lnTo>
                  <a:pt x="52649" y="100748"/>
                </a:lnTo>
                <a:cubicBezTo>
                  <a:pt x="26225" y="81925"/>
                  <a:pt x="26225" y="81925"/>
                  <a:pt x="26225" y="81925"/>
                </a:cubicBezTo>
                <a:cubicBezTo>
                  <a:pt x="26225" y="75508"/>
                  <a:pt x="26225" y="41069"/>
                  <a:pt x="26225" y="34652"/>
                </a:cubicBezTo>
                <a:cubicBezTo>
                  <a:pt x="52649" y="18823"/>
                  <a:pt x="52649" y="18823"/>
                  <a:pt x="52649" y="18823"/>
                </a:cubicBezTo>
                <a:cubicBezTo>
                  <a:pt x="52649" y="22032"/>
                  <a:pt x="52649" y="97540"/>
                  <a:pt x="52649" y="100748"/>
                </a:cubicBezTo>
                <a:close/>
              </a:path>
            </a:pathLst>
          </a:custGeom>
          <a:solidFill>
            <a:schemeClr val="bg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53" name="Shape 4708">
            <a:extLst>
              <a:ext uri="{FF2B5EF4-FFF2-40B4-BE49-F238E27FC236}">
                <a16:creationId xmlns:a16="http://schemas.microsoft.com/office/drawing/2014/main" id="{C955C602-7956-47F2-8B7B-7DD2C27CD1E1}"/>
              </a:ext>
            </a:extLst>
          </p:cNvPr>
          <p:cNvSpPr/>
          <p:nvPr/>
        </p:nvSpPr>
        <p:spPr>
          <a:xfrm>
            <a:off x="6731334" y="4514245"/>
            <a:ext cx="220417" cy="175284"/>
          </a:xfrm>
          <a:custGeom>
            <a:avLst/>
            <a:gdLst/>
            <a:ahLst/>
            <a:cxnLst/>
            <a:rect l="0" t="0" r="0" b="0"/>
            <a:pathLst>
              <a:path w="120000" h="120000" extrusionOk="0">
                <a:moveTo>
                  <a:pt x="101898" y="60000"/>
                </a:moveTo>
                <a:lnTo>
                  <a:pt x="101898" y="60000"/>
                </a:lnTo>
                <a:cubicBezTo>
                  <a:pt x="119796" y="37627"/>
                  <a:pt x="119796" y="37627"/>
                  <a:pt x="119796" y="37627"/>
                </a:cubicBezTo>
                <a:cubicBezTo>
                  <a:pt x="119796" y="37627"/>
                  <a:pt x="119796" y="33813"/>
                  <a:pt x="119796" y="30000"/>
                </a:cubicBezTo>
                <a:cubicBezTo>
                  <a:pt x="116745" y="30000"/>
                  <a:pt x="113898" y="30000"/>
                  <a:pt x="113898" y="33813"/>
                </a:cubicBezTo>
                <a:cubicBezTo>
                  <a:pt x="95796" y="52372"/>
                  <a:pt x="95796" y="52372"/>
                  <a:pt x="95796" y="52372"/>
                </a:cubicBezTo>
                <a:cubicBezTo>
                  <a:pt x="80949" y="33813"/>
                  <a:pt x="80949" y="33813"/>
                  <a:pt x="80949" y="33813"/>
                </a:cubicBezTo>
                <a:cubicBezTo>
                  <a:pt x="77898" y="30000"/>
                  <a:pt x="75050" y="30000"/>
                  <a:pt x="75050" y="30000"/>
                </a:cubicBezTo>
                <a:cubicBezTo>
                  <a:pt x="72000" y="33813"/>
                  <a:pt x="72000" y="37627"/>
                  <a:pt x="75050" y="37627"/>
                </a:cubicBezTo>
                <a:cubicBezTo>
                  <a:pt x="89898" y="60000"/>
                  <a:pt x="89898" y="60000"/>
                  <a:pt x="89898" y="60000"/>
                </a:cubicBezTo>
                <a:cubicBezTo>
                  <a:pt x="75050" y="82372"/>
                  <a:pt x="75050" y="82372"/>
                  <a:pt x="75050" y="82372"/>
                </a:cubicBezTo>
                <a:cubicBezTo>
                  <a:pt x="72000" y="82372"/>
                  <a:pt x="72000" y="86186"/>
                  <a:pt x="75050" y="89745"/>
                </a:cubicBezTo>
                <a:cubicBezTo>
                  <a:pt x="75050" y="89745"/>
                  <a:pt x="77898" y="89745"/>
                  <a:pt x="80949" y="86186"/>
                </a:cubicBezTo>
                <a:cubicBezTo>
                  <a:pt x="95796" y="67372"/>
                  <a:pt x="95796" y="67372"/>
                  <a:pt x="95796" y="67372"/>
                </a:cubicBezTo>
                <a:cubicBezTo>
                  <a:pt x="113898" y="86186"/>
                  <a:pt x="113898" y="86186"/>
                  <a:pt x="113898" y="86186"/>
                </a:cubicBezTo>
                <a:cubicBezTo>
                  <a:pt x="113898" y="89745"/>
                  <a:pt x="116745" y="89745"/>
                  <a:pt x="119796" y="89745"/>
                </a:cubicBezTo>
                <a:cubicBezTo>
                  <a:pt x="119796" y="86186"/>
                  <a:pt x="119796" y="82372"/>
                  <a:pt x="119796" y="82372"/>
                </a:cubicBezTo>
                <a:lnTo>
                  <a:pt x="101898" y="60000"/>
                </a:lnTo>
                <a:close/>
                <a:moveTo>
                  <a:pt x="56949" y="0"/>
                </a:moveTo>
                <a:lnTo>
                  <a:pt x="56949" y="0"/>
                </a:lnTo>
                <a:cubicBezTo>
                  <a:pt x="20949" y="30000"/>
                  <a:pt x="20949" y="30000"/>
                  <a:pt x="20949" y="30000"/>
                </a:cubicBezTo>
                <a:cubicBezTo>
                  <a:pt x="8949" y="30000"/>
                  <a:pt x="8949" y="30000"/>
                  <a:pt x="8949" y="30000"/>
                </a:cubicBezTo>
                <a:cubicBezTo>
                  <a:pt x="6101" y="30000"/>
                  <a:pt x="0" y="33813"/>
                  <a:pt x="0" y="41186"/>
                </a:cubicBezTo>
                <a:cubicBezTo>
                  <a:pt x="0" y="78559"/>
                  <a:pt x="0" y="78559"/>
                  <a:pt x="0" y="78559"/>
                </a:cubicBezTo>
                <a:cubicBezTo>
                  <a:pt x="0" y="86186"/>
                  <a:pt x="6101" y="89745"/>
                  <a:pt x="8949" y="89745"/>
                </a:cubicBezTo>
                <a:cubicBezTo>
                  <a:pt x="20949" y="89745"/>
                  <a:pt x="20949" y="89745"/>
                  <a:pt x="20949" y="89745"/>
                </a:cubicBezTo>
                <a:cubicBezTo>
                  <a:pt x="56949" y="119745"/>
                  <a:pt x="56949" y="119745"/>
                  <a:pt x="56949" y="119745"/>
                </a:cubicBezTo>
                <a:cubicBezTo>
                  <a:pt x="60000" y="119745"/>
                  <a:pt x="65898" y="116186"/>
                  <a:pt x="65898" y="108559"/>
                </a:cubicBezTo>
                <a:cubicBezTo>
                  <a:pt x="65898" y="11186"/>
                  <a:pt x="65898" y="11186"/>
                  <a:pt x="65898" y="11186"/>
                </a:cubicBezTo>
                <a:cubicBezTo>
                  <a:pt x="65898" y="3813"/>
                  <a:pt x="60000" y="0"/>
                  <a:pt x="56949" y="0"/>
                </a:cubicBezTo>
                <a:close/>
                <a:moveTo>
                  <a:pt x="20949" y="75000"/>
                </a:moveTo>
                <a:lnTo>
                  <a:pt x="20949" y="75000"/>
                </a:lnTo>
                <a:cubicBezTo>
                  <a:pt x="20949" y="78559"/>
                  <a:pt x="18101" y="78559"/>
                  <a:pt x="18101" y="78559"/>
                </a:cubicBezTo>
                <a:cubicBezTo>
                  <a:pt x="12000" y="78559"/>
                  <a:pt x="12000" y="78559"/>
                  <a:pt x="12000" y="78559"/>
                </a:cubicBezTo>
                <a:cubicBezTo>
                  <a:pt x="12000" y="78559"/>
                  <a:pt x="8949" y="78559"/>
                  <a:pt x="8949" y="75000"/>
                </a:cubicBezTo>
                <a:cubicBezTo>
                  <a:pt x="8949" y="45000"/>
                  <a:pt x="8949" y="45000"/>
                  <a:pt x="8949" y="45000"/>
                </a:cubicBezTo>
                <a:cubicBezTo>
                  <a:pt x="8949" y="41186"/>
                  <a:pt x="12000" y="41186"/>
                  <a:pt x="12000" y="41186"/>
                </a:cubicBezTo>
                <a:cubicBezTo>
                  <a:pt x="18101" y="41186"/>
                  <a:pt x="18101" y="41186"/>
                  <a:pt x="18101" y="41186"/>
                </a:cubicBezTo>
                <a:cubicBezTo>
                  <a:pt x="18101" y="41186"/>
                  <a:pt x="20949" y="41186"/>
                  <a:pt x="20949" y="45000"/>
                </a:cubicBezTo>
                <a:lnTo>
                  <a:pt x="20949" y="75000"/>
                </a:lnTo>
                <a:close/>
                <a:moveTo>
                  <a:pt x="56949" y="108559"/>
                </a:moveTo>
                <a:lnTo>
                  <a:pt x="56949" y="108559"/>
                </a:lnTo>
                <a:cubicBezTo>
                  <a:pt x="30101" y="86186"/>
                  <a:pt x="30101" y="86186"/>
                  <a:pt x="30101" y="86186"/>
                </a:cubicBezTo>
                <a:cubicBezTo>
                  <a:pt x="30101" y="30000"/>
                  <a:pt x="30101" y="30000"/>
                  <a:pt x="30101" y="30000"/>
                </a:cubicBezTo>
                <a:cubicBezTo>
                  <a:pt x="56949" y="11186"/>
                  <a:pt x="56949" y="11186"/>
                  <a:pt x="56949" y="11186"/>
                </a:cubicBezTo>
                <a:lnTo>
                  <a:pt x="56949" y="108559"/>
                </a:lnTo>
                <a:close/>
              </a:path>
            </a:pathLst>
          </a:custGeom>
          <a:solidFill>
            <a:schemeClr val="bg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54" name="Shape 4706">
            <a:extLst>
              <a:ext uri="{FF2B5EF4-FFF2-40B4-BE49-F238E27FC236}">
                <a16:creationId xmlns:a16="http://schemas.microsoft.com/office/drawing/2014/main" id="{B9941B55-E595-4DC9-B251-71C36351E1C5}"/>
              </a:ext>
            </a:extLst>
          </p:cNvPr>
          <p:cNvSpPr/>
          <p:nvPr/>
        </p:nvSpPr>
        <p:spPr>
          <a:xfrm>
            <a:off x="6759400" y="5538861"/>
            <a:ext cx="164285" cy="208148"/>
          </a:xfrm>
          <a:custGeom>
            <a:avLst/>
            <a:gdLst/>
            <a:ahLst/>
            <a:cxnLst/>
            <a:rect l="0" t="0" r="0" b="0"/>
            <a:pathLst>
              <a:path w="120000" h="120000" extrusionOk="0">
                <a:moveTo>
                  <a:pt x="115665" y="53475"/>
                </a:moveTo>
                <a:lnTo>
                  <a:pt x="115665" y="53475"/>
                </a:lnTo>
                <a:cubicBezTo>
                  <a:pt x="15981" y="3208"/>
                  <a:pt x="15981" y="3208"/>
                  <a:pt x="15981" y="3208"/>
                </a:cubicBezTo>
                <a:cubicBezTo>
                  <a:pt x="8126" y="0"/>
                  <a:pt x="0" y="0"/>
                  <a:pt x="0" y="9411"/>
                </a:cubicBezTo>
                <a:cubicBezTo>
                  <a:pt x="0" y="110160"/>
                  <a:pt x="0" y="110160"/>
                  <a:pt x="0" y="110160"/>
                </a:cubicBezTo>
                <a:cubicBezTo>
                  <a:pt x="0" y="119786"/>
                  <a:pt x="8126" y="119786"/>
                  <a:pt x="15981" y="116577"/>
                </a:cubicBezTo>
                <a:cubicBezTo>
                  <a:pt x="115665" y="66096"/>
                  <a:pt x="115665" y="66096"/>
                  <a:pt x="115665" y="66096"/>
                </a:cubicBezTo>
                <a:cubicBezTo>
                  <a:pt x="119729" y="62887"/>
                  <a:pt x="119729" y="56684"/>
                  <a:pt x="115665" y="53475"/>
                </a:cubicBezTo>
                <a:close/>
                <a:moveTo>
                  <a:pt x="11918" y="107165"/>
                </a:moveTo>
                <a:lnTo>
                  <a:pt x="11918" y="107165"/>
                </a:lnTo>
                <a:cubicBezTo>
                  <a:pt x="11918" y="103957"/>
                  <a:pt x="11918" y="18823"/>
                  <a:pt x="11918" y="12620"/>
                </a:cubicBezTo>
                <a:cubicBezTo>
                  <a:pt x="107810" y="59893"/>
                  <a:pt x="107810" y="59893"/>
                  <a:pt x="107810" y="59893"/>
                </a:cubicBezTo>
                <a:lnTo>
                  <a:pt x="11918" y="107165"/>
                </a:lnTo>
                <a:close/>
              </a:path>
            </a:pathLst>
          </a:custGeom>
          <a:solidFill>
            <a:schemeClr val="bg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57" name="Rectangle 56">
            <a:extLst>
              <a:ext uri="{FF2B5EF4-FFF2-40B4-BE49-F238E27FC236}">
                <a16:creationId xmlns:a16="http://schemas.microsoft.com/office/drawing/2014/main" id="{CBFBBBF7-2953-4C5A-A03C-3DAAD5967959}"/>
              </a:ext>
            </a:extLst>
          </p:cNvPr>
          <p:cNvSpPr/>
          <p:nvPr/>
        </p:nvSpPr>
        <p:spPr>
          <a:xfrm>
            <a:off x="2087972" y="2303116"/>
            <a:ext cx="1911610" cy="400110"/>
          </a:xfrm>
          <a:prstGeom prst="rect">
            <a:avLst/>
          </a:prstGeom>
          <a:noFill/>
        </p:spPr>
        <p:txBody>
          <a:bodyPr wrap="square" rtlCol="0">
            <a:spAutoFit/>
          </a:bodyPr>
          <a:lstStyle/>
          <a:p>
            <a:r>
              <a:rPr lang="en-US" sz="2000" b="1" spc="600" dirty="0">
                <a:solidFill>
                  <a:schemeClr val="bg1"/>
                </a:solidFill>
              </a:rPr>
              <a:t>FEATURE</a:t>
            </a:r>
          </a:p>
        </p:txBody>
      </p:sp>
      <p:sp>
        <p:nvSpPr>
          <p:cNvPr id="58" name="Rectangle 57">
            <a:extLst>
              <a:ext uri="{FF2B5EF4-FFF2-40B4-BE49-F238E27FC236}">
                <a16:creationId xmlns:a16="http://schemas.microsoft.com/office/drawing/2014/main" id="{107A1641-245F-431A-913F-62FE4554DF44}"/>
              </a:ext>
            </a:extLst>
          </p:cNvPr>
          <p:cNvSpPr/>
          <p:nvPr/>
        </p:nvSpPr>
        <p:spPr>
          <a:xfrm>
            <a:off x="2087972" y="3349798"/>
            <a:ext cx="1911610" cy="400110"/>
          </a:xfrm>
          <a:prstGeom prst="rect">
            <a:avLst/>
          </a:prstGeom>
          <a:noFill/>
        </p:spPr>
        <p:txBody>
          <a:bodyPr wrap="square" rtlCol="0">
            <a:spAutoFit/>
          </a:bodyPr>
          <a:lstStyle/>
          <a:p>
            <a:r>
              <a:rPr lang="en-US" sz="2000" b="1" spc="600" dirty="0">
                <a:solidFill>
                  <a:schemeClr val="bg1"/>
                </a:solidFill>
              </a:rPr>
              <a:t>FEATURE</a:t>
            </a:r>
          </a:p>
        </p:txBody>
      </p:sp>
      <p:sp>
        <p:nvSpPr>
          <p:cNvPr id="59" name="Rectangle 58">
            <a:extLst>
              <a:ext uri="{FF2B5EF4-FFF2-40B4-BE49-F238E27FC236}">
                <a16:creationId xmlns:a16="http://schemas.microsoft.com/office/drawing/2014/main" id="{4EC85737-7CA6-4C65-A0EE-71D74212144B}"/>
              </a:ext>
            </a:extLst>
          </p:cNvPr>
          <p:cNvSpPr/>
          <p:nvPr/>
        </p:nvSpPr>
        <p:spPr>
          <a:xfrm>
            <a:off x="2087972" y="4396480"/>
            <a:ext cx="1911610" cy="400110"/>
          </a:xfrm>
          <a:prstGeom prst="rect">
            <a:avLst/>
          </a:prstGeom>
          <a:noFill/>
        </p:spPr>
        <p:txBody>
          <a:bodyPr wrap="square" rtlCol="0">
            <a:spAutoFit/>
          </a:bodyPr>
          <a:lstStyle/>
          <a:p>
            <a:r>
              <a:rPr lang="en-US" sz="2000" b="1" spc="600" dirty="0">
                <a:solidFill>
                  <a:schemeClr val="bg1"/>
                </a:solidFill>
              </a:rPr>
              <a:t>FEATURE</a:t>
            </a:r>
          </a:p>
        </p:txBody>
      </p:sp>
      <p:sp>
        <p:nvSpPr>
          <p:cNvPr id="60" name="Rectangle 59">
            <a:extLst>
              <a:ext uri="{FF2B5EF4-FFF2-40B4-BE49-F238E27FC236}">
                <a16:creationId xmlns:a16="http://schemas.microsoft.com/office/drawing/2014/main" id="{92BAC201-D9FE-43B0-BB6A-3F38514CEA67}"/>
              </a:ext>
            </a:extLst>
          </p:cNvPr>
          <p:cNvSpPr/>
          <p:nvPr/>
        </p:nvSpPr>
        <p:spPr>
          <a:xfrm>
            <a:off x="2087972" y="5443163"/>
            <a:ext cx="3675095" cy="400110"/>
          </a:xfrm>
          <a:prstGeom prst="rect">
            <a:avLst/>
          </a:prstGeom>
          <a:noFill/>
        </p:spPr>
        <p:txBody>
          <a:bodyPr wrap="square" rtlCol="0">
            <a:spAutoFit/>
          </a:bodyPr>
          <a:lstStyle/>
          <a:p>
            <a:r>
              <a:rPr lang="en-US" sz="2000" b="1" spc="600" dirty="0">
                <a:solidFill>
                  <a:schemeClr val="bg1"/>
                </a:solidFill>
              </a:rPr>
              <a:t>FEATURE</a:t>
            </a:r>
          </a:p>
        </p:txBody>
      </p:sp>
      <p:sp>
        <p:nvSpPr>
          <p:cNvPr id="61" name="Rectangle 60">
            <a:extLst>
              <a:ext uri="{FF2B5EF4-FFF2-40B4-BE49-F238E27FC236}">
                <a16:creationId xmlns:a16="http://schemas.microsoft.com/office/drawing/2014/main" id="{D1677A87-2486-4D76-A56B-8B768AE80F90}"/>
              </a:ext>
            </a:extLst>
          </p:cNvPr>
          <p:cNvSpPr/>
          <p:nvPr/>
        </p:nvSpPr>
        <p:spPr>
          <a:xfrm>
            <a:off x="7300888" y="2303116"/>
            <a:ext cx="1911610" cy="400110"/>
          </a:xfrm>
          <a:prstGeom prst="rect">
            <a:avLst/>
          </a:prstGeom>
          <a:noFill/>
        </p:spPr>
        <p:txBody>
          <a:bodyPr wrap="square" rtlCol="0">
            <a:spAutoFit/>
          </a:bodyPr>
          <a:lstStyle/>
          <a:p>
            <a:r>
              <a:rPr lang="en-US" sz="2000" b="1" spc="600" dirty="0">
                <a:solidFill>
                  <a:schemeClr val="bg1"/>
                </a:solidFill>
              </a:rPr>
              <a:t>FEATURE</a:t>
            </a:r>
          </a:p>
        </p:txBody>
      </p:sp>
      <p:sp>
        <p:nvSpPr>
          <p:cNvPr id="62" name="Rectangle 61">
            <a:extLst>
              <a:ext uri="{FF2B5EF4-FFF2-40B4-BE49-F238E27FC236}">
                <a16:creationId xmlns:a16="http://schemas.microsoft.com/office/drawing/2014/main" id="{59EDB93D-172A-4273-AE63-E6BAB0705114}"/>
              </a:ext>
            </a:extLst>
          </p:cNvPr>
          <p:cNvSpPr/>
          <p:nvPr/>
        </p:nvSpPr>
        <p:spPr>
          <a:xfrm>
            <a:off x="7300888" y="3349798"/>
            <a:ext cx="1911610" cy="400110"/>
          </a:xfrm>
          <a:prstGeom prst="rect">
            <a:avLst/>
          </a:prstGeom>
          <a:noFill/>
        </p:spPr>
        <p:txBody>
          <a:bodyPr wrap="square" rtlCol="0">
            <a:spAutoFit/>
          </a:bodyPr>
          <a:lstStyle/>
          <a:p>
            <a:r>
              <a:rPr lang="en-US" sz="2000" b="1" spc="600" dirty="0">
                <a:solidFill>
                  <a:schemeClr val="bg1"/>
                </a:solidFill>
              </a:rPr>
              <a:t>FEATURE</a:t>
            </a:r>
          </a:p>
        </p:txBody>
      </p:sp>
      <p:sp>
        <p:nvSpPr>
          <p:cNvPr id="63" name="Rectangle 62">
            <a:extLst>
              <a:ext uri="{FF2B5EF4-FFF2-40B4-BE49-F238E27FC236}">
                <a16:creationId xmlns:a16="http://schemas.microsoft.com/office/drawing/2014/main" id="{CC9ED6E8-20ED-4BB4-8A3B-9EB72D599C62}"/>
              </a:ext>
            </a:extLst>
          </p:cNvPr>
          <p:cNvSpPr/>
          <p:nvPr/>
        </p:nvSpPr>
        <p:spPr>
          <a:xfrm>
            <a:off x="7300888" y="4396480"/>
            <a:ext cx="1911610" cy="400110"/>
          </a:xfrm>
          <a:prstGeom prst="rect">
            <a:avLst/>
          </a:prstGeom>
          <a:noFill/>
        </p:spPr>
        <p:txBody>
          <a:bodyPr wrap="square" rtlCol="0">
            <a:spAutoFit/>
          </a:bodyPr>
          <a:lstStyle/>
          <a:p>
            <a:r>
              <a:rPr lang="en-US" sz="2000" b="1" spc="600" dirty="0">
                <a:solidFill>
                  <a:schemeClr val="bg1"/>
                </a:solidFill>
              </a:rPr>
              <a:t>FEATURE</a:t>
            </a:r>
          </a:p>
        </p:txBody>
      </p:sp>
      <p:sp>
        <p:nvSpPr>
          <p:cNvPr id="64" name="Rectangle 63">
            <a:extLst>
              <a:ext uri="{FF2B5EF4-FFF2-40B4-BE49-F238E27FC236}">
                <a16:creationId xmlns:a16="http://schemas.microsoft.com/office/drawing/2014/main" id="{E484B268-8896-4B8F-9520-3FFA593474DB}"/>
              </a:ext>
            </a:extLst>
          </p:cNvPr>
          <p:cNvSpPr/>
          <p:nvPr/>
        </p:nvSpPr>
        <p:spPr>
          <a:xfrm>
            <a:off x="7300888" y="5443163"/>
            <a:ext cx="3675095" cy="400110"/>
          </a:xfrm>
          <a:prstGeom prst="rect">
            <a:avLst/>
          </a:prstGeom>
          <a:noFill/>
        </p:spPr>
        <p:txBody>
          <a:bodyPr wrap="square" rtlCol="0">
            <a:spAutoFit/>
          </a:bodyPr>
          <a:lstStyle/>
          <a:p>
            <a:r>
              <a:rPr lang="en-US" sz="2000" b="1" spc="600" dirty="0">
                <a:solidFill>
                  <a:schemeClr val="bg1"/>
                </a:solidFill>
              </a:rPr>
              <a:t>FEATURE</a:t>
            </a:r>
          </a:p>
        </p:txBody>
      </p:sp>
    </p:spTree>
    <p:extLst>
      <p:ext uri="{BB962C8B-B14F-4D97-AF65-F5344CB8AC3E}">
        <p14:creationId xmlns:p14="http://schemas.microsoft.com/office/powerpoint/2010/main" val="385353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Chord 468">
            <a:extLst>
              <a:ext uri="{FF2B5EF4-FFF2-40B4-BE49-F238E27FC236}">
                <a16:creationId xmlns:a16="http://schemas.microsoft.com/office/drawing/2014/main" id="{63D7E7D0-199A-45D4-A9DF-B8D425A8B8E3}"/>
              </a:ext>
            </a:extLst>
          </p:cNvPr>
          <p:cNvSpPr/>
          <p:nvPr/>
        </p:nvSpPr>
        <p:spPr>
          <a:xfrm rot="18602248">
            <a:off x="946492" y="-1002041"/>
            <a:ext cx="2165348" cy="2165348"/>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70" name="Chord 469">
            <a:extLst>
              <a:ext uri="{FF2B5EF4-FFF2-40B4-BE49-F238E27FC236}">
                <a16:creationId xmlns:a16="http://schemas.microsoft.com/office/drawing/2014/main" id="{EC0C7F03-724D-4235-B8BB-8AC764FA78D8}"/>
              </a:ext>
            </a:extLst>
          </p:cNvPr>
          <p:cNvSpPr/>
          <p:nvPr/>
        </p:nvSpPr>
        <p:spPr>
          <a:xfrm rot="8407619" flipH="1">
            <a:off x="11393822" y="810799"/>
            <a:ext cx="1480244" cy="1480244"/>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71" name="Chord 470">
            <a:extLst>
              <a:ext uri="{FF2B5EF4-FFF2-40B4-BE49-F238E27FC236}">
                <a16:creationId xmlns:a16="http://schemas.microsoft.com/office/drawing/2014/main" id="{0399D32C-763F-41A6-BE66-6EE23D606965}"/>
              </a:ext>
            </a:extLst>
          </p:cNvPr>
          <p:cNvSpPr/>
          <p:nvPr/>
        </p:nvSpPr>
        <p:spPr>
          <a:xfrm rot="7807072">
            <a:off x="7579395" y="6307432"/>
            <a:ext cx="1043985" cy="1043985"/>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412" name="Group 411"/>
          <p:cNvGrpSpPr/>
          <p:nvPr/>
        </p:nvGrpSpPr>
        <p:grpSpPr>
          <a:xfrm>
            <a:off x="844425" y="1860325"/>
            <a:ext cx="404908" cy="511719"/>
            <a:chOff x="4845934" y="1931673"/>
            <a:chExt cx="583102" cy="736919"/>
          </a:xfrm>
          <a:solidFill>
            <a:schemeClr val="accent4"/>
          </a:solidFill>
        </p:grpSpPr>
        <p:sp>
          <p:nvSpPr>
            <p:cNvPr id="413" name="Freeform 412"/>
            <p:cNvSpPr/>
            <p:nvPr/>
          </p:nvSpPr>
          <p:spPr>
            <a:xfrm flipH="1">
              <a:off x="4845934" y="1931673"/>
              <a:ext cx="583102" cy="736919"/>
            </a:xfrm>
            <a:custGeom>
              <a:avLst/>
              <a:gdLst>
                <a:gd name="connsiteX0" fmla="*/ 322358 w 626406"/>
                <a:gd name="connsiteY0" fmla="*/ 0 h 791646"/>
                <a:gd name="connsiteX1" fmla="*/ 312544 w 626406"/>
                <a:gd name="connsiteY1" fmla="*/ 869 h 791646"/>
                <a:gd name="connsiteX2" fmla="*/ 304050 w 626406"/>
                <a:gd name="connsiteY2" fmla="*/ 117 h 791646"/>
                <a:gd name="connsiteX3" fmla="*/ 3 w 626406"/>
                <a:gd name="connsiteY3" fmla="*/ 310558 h 791646"/>
                <a:gd name="connsiteX4" fmla="*/ 270721 w 626406"/>
                <a:gd name="connsiteY4" fmla="*/ 721742 h 791646"/>
                <a:gd name="connsiteX5" fmla="*/ 311157 w 626406"/>
                <a:gd name="connsiteY5" fmla="*/ 786535 h 791646"/>
                <a:gd name="connsiteX6" fmla="*/ 311157 w 626406"/>
                <a:gd name="connsiteY6" fmla="*/ 790577 h 791646"/>
                <a:gd name="connsiteX7" fmla="*/ 312061 w 626406"/>
                <a:gd name="connsiteY7" fmla="*/ 791529 h 791646"/>
                <a:gd name="connsiteX8" fmla="*/ 313168 w 626406"/>
                <a:gd name="connsiteY8" fmla="*/ 789757 h 791646"/>
                <a:gd name="connsiteX9" fmla="*/ 314347 w 626406"/>
                <a:gd name="connsiteY9" fmla="*/ 791646 h 791646"/>
                <a:gd name="connsiteX10" fmla="*/ 315251 w 626406"/>
                <a:gd name="connsiteY10" fmla="*/ 790694 h 791646"/>
                <a:gd name="connsiteX11" fmla="*/ 315251 w 626406"/>
                <a:gd name="connsiteY11" fmla="*/ 786418 h 791646"/>
                <a:gd name="connsiteX12" fmla="*/ 355687 w 626406"/>
                <a:gd name="connsiteY12" fmla="*/ 721625 h 791646"/>
                <a:gd name="connsiteX13" fmla="*/ 626404 w 626406"/>
                <a:gd name="connsiteY13" fmla="*/ 310441 h 791646"/>
                <a:gd name="connsiteX14" fmla="*/ 322358 w 626406"/>
                <a:gd name="connsiteY14" fmla="*/ 0 h 7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6406" h="791646">
                  <a:moveTo>
                    <a:pt x="322358" y="0"/>
                  </a:moveTo>
                  <a:lnTo>
                    <a:pt x="312544" y="869"/>
                  </a:lnTo>
                  <a:lnTo>
                    <a:pt x="304050" y="117"/>
                  </a:lnTo>
                  <a:cubicBezTo>
                    <a:pt x="168825" y="4981"/>
                    <a:pt x="845" y="118794"/>
                    <a:pt x="3" y="310558"/>
                  </a:cubicBezTo>
                  <a:cubicBezTo>
                    <a:pt x="-751" y="481832"/>
                    <a:pt x="160261" y="569014"/>
                    <a:pt x="270721" y="721742"/>
                  </a:cubicBezTo>
                  <a:lnTo>
                    <a:pt x="311157" y="786535"/>
                  </a:lnTo>
                  <a:lnTo>
                    <a:pt x="311157" y="790577"/>
                  </a:lnTo>
                  <a:lnTo>
                    <a:pt x="312061" y="791529"/>
                  </a:lnTo>
                  <a:lnTo>
                    <a:pt x="313168" y="789757"/>
                  </a:lnTo>
                  <a:lnTo>
                    <a:pt x="314347" y="791646"/>
                  </a:lnTo>
                  <a:lnTo>
                    <a:pt x="315251" y="790694"/>
                  </a:lnTo>
                  <a:lnTo>
                    <a:pt x="315251" y="786418"/>
                  </a:lnTo>
                  <a:lnTo>
                    <a:pt x="355687" y="721625"/>
                  </a:lnTo>
                  <a:cubicBezTo>
                    <a:pt x="466147" y="568897"/>
                    <a:pt x="627156" y="481715"/>
                    <a:pt x="626404" y="310441"/>
                  </a:cubicBezTo>
                  <a:cubicBezTo>
                    <a:pt x="625561" y="118677"/>
                    <a:pt x="457582" y="4864"/>
                    <a:pt x="32235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14" name="Oval 413"/>
            <p:cNvSpPr/>
            <p:nvPr/>
          </p:nvSpPr>
          <p:spPr>
            <a:xfrm>
              <a:off x="4990882" y="2046828"/>
              <a:ext cx="292103" cy="2921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417" name="Group 416"/>
          <p:cNvGrpSpPr/>
          <p:nvPr/>
        </p:nvGrpSpPr>
        <p:grpSpPr>
          <a:xfrm>
            <a:off x="844425" y="2770945"/>
            <a:ext cx="404908" cy="511719"/>
            <a:chOff x="7752632" y="2519433"/>
            <a:chExt cx="583102" cy="736919"/>
          </a:xfrm>
          <a:solidFill>
            <a:schemeClr val="accent4"/>
          </a:solidFill>
        </p:grpSpPr>
        <p:sp>
          <p:nvSpPr>
            <p:cNvPr id="418" name="Freeform 417"/>
            <p:cNvSpPr/>
            <p:nvPr/>
          </p:nvSpPr>
          <p:spPr>
            <a:xfrm flipH="1">
              <a:off x="7752632" y="2519433"/>
              <a:ext cx="583102" cy="736919"/>
            </a:xfrm>
            <a:custGeom>
              <a:avLst/>
              <a:gdLst>
                <a:gd name="connsiteX0" fmla="*/ 322358 w 626406"/>
                <a:gd name="connsiteY0" fmla="*/ 0 h 791646"/>
                <a:gd name="connsiteX1" fmla="*/ 312544 w 626406"/>
                <a:gd name="connsiteY1" fmla="*/ 869 h 791646"/>
                <a:gd name="connsiteX2" fmla="*/ 304050 w 626406"/>
                <a:gd name="connsiteY2" fmla="*/ 117 h 791646"/>
                <a:gd name="connsiteX3" fmla="*/ 3 w 626406"/>
                <a:gd name="connsiteY3" fmla="*/ 310558 h 791646"/>
                <a:gd name="connsiteX4" fmla="*/ 270721 w 626406"/>
                <a:gd name="connsiteY4" fmla="*/ 721742 h 791646"/>
                <a:gd name="connsiteX5" fmla="*/ 311157 w 626406"/>
                <a:gd name="connsiteY5" fmla="*/ 786535 h 791646"/>
                <a:gd name="connsiteX6" fmla="*/ 311157 w 626406"/>
                <a:gd name="connsiteY6" fmla="*/ 790577 h 791646"/>
                <a:gd name="connsiteX7" fmla="*/ 312061 w 626406"/>
                <a:gd name="connsiteY7" fmla="*/ 791529 h 791646"/>
                <a:gd name="connsiteX8" fmla="*/ 313168 w 626406"/>
                <a:gd name="connsiteY8" fmla="*/ 789757 h 791646"/>
                <a:gd name="connsiteX9" fmla="*/ 314347 w 626406"/>
                <a:gd name="connsiteY9" fmla="*/ 791646 h 791646"/>
                <a:gd name="connsiteX10" fmla="*/ 315251 w 626406"/>
                <a:gd name="connsiteY10" fmla="*/ 790694 h 791646"/>
                <a:gd name="connsiteX11" fmla="*/ 315251 w 626406"/>
                <a:gd name="connsiteY11" fmla="*/ 786418 h 791646"/>
                <a:gd name="connsiteX12" fmla="*/ 355687 w 626406"/>
                <a:gd name="connsiteY12" fmla="*/ 721625 h 791646"/>
                <a:gd name="connsiteX13" fmla="*/ 626404 w 626406"/>
                <a:gd name="connsiteY13" fmla="*/ 310441 h 791646"/>
                <a:gd name="connsiteX14" fmla="*/ 322358 w 626406"/>
                <a:gd name="connsiteY14" fmla="*/ 0 h 7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6406" h="791646">
                  <a:moveTo>
                    <a:pt x="322358" y="0"/>
                  </a:moveTo>
                  <a:lnTo>
                    <a:pt x="312544" y="869"/>
                  </a:lnTo>
                  <a:lnTo>
                    <a:pt x="304050" y="117"/>
                  </a:lnTo>
                  <a:cubicBezTo>
                    <a:pt x="168825" y="4981"/>
                    <a:pt x="845" y="118794"/>
                    <a:pt x="3" y="310558"/>
                  </a:cubicBezTo>
                  <a:cubicBezTo>
                    <a:pt x="-751" y="481832"/>
                    <a:pt x="160261" y="569014"/>
                    <a:pt x="270721" y="721742"/>
                  </a:cubicBezTo>
                  <a:lnTo>
                    <a:pt x="311157" y="786535"/>
                  </a:lnTo>
                  <a:lnTo>
                    <a:pt x="311157" y="790577"/>
                  </a:lnTo>
                  <a:lnTo>
                    <a:pt x="312061" y="791529"/>
                  </a:lnTo>
                  <a:lnTo>
                    <a:pt x="313168" y="789757"/>
                  </a:lnTo>
                  <a:lnTo>
                    <a:pt x="314347" y="791646"/>
                  </a:lnTo>
                  <a:lnTo>
                    <a:pt x="315251" y="790694"/>
                  </a:lnTo>
                  <a:lnTo>
                    <a:pt x="315251" y="786418"/>
                  </a:lnTo>
                  <a:lnTo>
                    <a:pt x="355687" y="721625"/>
                  </a:lnTo>
                  <a:cubicBezTo>
                    <a:pt x="466147" y="568897"/>
                    <a:pt x="627156" y="481715"/>
                    <a:pt x="626404" y="310441"/>
                  </a:cubicBezTo>
                  <a:cubicBezTo>
                    <a:pt x="625561" y="118677"/>
                    <a:pt x="457582" y="4864"/>
                    <a:pt x="32235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19" name="Oval 418"/>
            <p:cNvSpPr/>
            <p:nvPr/>
          </p:nvSpPr>
          <p:spPr>
            <a:xfrm>
              <a:off x="7897580" y="2634588"/>
              <a:ext cx="292103" cy="2921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420" name="Group 419"/>
          <p:cNvGrpSpPr/>
          <p:nvPr/>
        </p:nvGrpSpPr>
        <p:grpSpPr>
          <a:xfrm>
            <a:off x="843873" y="3726099"/>
            <a:ext cx="404908" cy="511719"/>
            <a:chOff x="9399987" y="1762745"/>
            <a:chExt cx="583102" cy="736919"/>
          </a:xfrm>
          <a:solidFill>
            <a:schemeClr val="accent4"/>
          </a:solidFill>
        </p:grpSpPr>
        <p:sp>
          <p:nvSpPr>
            <p:cNvPr id="421" name="Freeform 420"/>
            <p:cNvSpPr/>
            <p:nvPr/>
          </p:nvSpPr>
          <p:spPr>
            <a:xfrm flipH="1">
              <a:off x="9399987" y="1762745"/>
              <a:ext cx="583102" cy="736919"/>
            </a:xfrm>
            <a:custGeom>
              <a:avLst/>
              <a:gdLst>
                <a:gd name="connsiteX0" fmla="*/ 322358 w 626406"/>
                <a:gd name="connsiteY0" fmla="*/ 0 h 791646"/>
                <a:gd name="connsiteX1" fmla="*/ 312544 w 626406"/>
                <a:gd name="connsiteY1" fmla="*/ 869 h 791646"/>
                <a:gd name="connsiteX2" fmla="*/ 304050 w 626406"/>
                <a:gd name="connsiteY2" fmla="*/ 117 h 791646"/>
                <a:gd name="connsiteX3" fmla="*/ 3 w 626406"/>
                <a:gd name="connsiteY3" fmla="*/ 310558 h 791646"/>
                <a:gd name="connsiteX4" fmla="*/ 270721 w 626406"/>
                <a:gd name="connsiteY4" fmla="*/ 721742 h 791646"/>
                <a:gd name="connsiteX5" fmla="*/ 311157 w 626406"/>
                <a:gd name="connsiteY5" fmla="*/ 786535 h 791646"/>
                <a:gd name="connsiteX6" fmla="*/ 311157 w 626406"/>
                <a:gd name="connsiteY6" fmla="*/ 790577 h 791646"/>
                <a:gd name="connsiteX7" fmla="*/ 312061 w 626406"/>
                <a:gd name="connsiteY7" fmla="*/ 791529 h 791646"/>
                <a:gd name="connsiteX8" fmla="*/ 313168 w 626406"/>
                <a:gd name="connsiteY8" fmla="*/ 789757 h 791646"/>
                <a:gd name="connsiteX9" fmla="*/ 314347 w 626406"/>
                <a:gd name="connsiteY9" fmla="*/ 791646 h 791646"/>
                <a:gd name="connsiteX10" fmla="*/ 315251 w 626406"/>
                <a:gd name="connsiteY10" fmla="*/ 790694 h 791646"/>
                <a:gd name="connsiteX11" fmla="*/ 315251 w 626406"/>
                <a:gd name="connsiteY11" fmla="*/ 786418 h 791646"/>
                <a:gd name="connsiteX12" fmla="*/ 355687 w 626406"/>
                <a:gd name="connsiteY12" fmla="*/ 721625 h 791646"/>
                <a:gd name="connsiteX13" fmla="*/ 626404 w 626406"/>
                <a:gd name="connsiteY13" fmla="*/ 310441 h 791646"/>
                <a:gd name="connsiteX14" fmla="*/ 322358 w 626406"/>
                <a:gd name="connsiteY14" fmla="*/ 0 h 7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6406" h="791646">
                  <a:moveTo>
                    <a:pt x="322358" y="0"/>
                  </a:moveTo>
                  <a:lnTo>
                    <a:pt x="312544" y="869"/>
                  </a:lnTo>
                  <a:lnTo>
                    <a:pt x="304050" y="117"/>
                  </a:lnTo>
                  <a:cubicBezTo>
                    <a:pt x="168825" y="4981"/>
                    <a:pt x="845" y="118794"/>
                    <a:pt x="3" y="310558"/>
                  </a:cubicBezTo>
                  <a:cubicBezTo>
                    <a:pt x="-751" y="481832"/>
                    <a:pt x="160261" y="569014"/>
                    <a:pt x="270721" y="721742"/>
                  </a:cubicBezTo>
                  <a:lnTo>
                    <a:pt x="311157" y="786535"/>
                  </a:lnTo>
                  <a:lnTo>
                    <a:pt x="311157" y="790577"/>
                  </a:lnTo>
                  <a:lnTo>
                    <a:pt x="312061" y="791529"/>
                  </a:lnTo>
                  <a:lnTo>
                    <a:pt x="313168" y="789757"/>
                  </a:lnTo>
                  <a:lnTo>
                    <a:pt x="314347" y="791646"/>
                  </a:lnTo>
                  <a:lnTo>
                    <a:pt x="315251" y="790694"/>
                  </a:lnTo>
                  <a:lnTo>
                    <a:pt x="315251" y="786418"/>
                  </a:lnTo>
                  <a:lnTo>
                    <a:pt x="355687" y="721625"/>
                  </a:lnTo>
                  <a:cubicBezTo>
                    <a:pt x="466147" y="568897"/>
                    <a:pt x="627156" y="481715"/>
                    <a:pt x="626404" y="310441"/>
                  </a:cubicBezTo>
                  <a:cubicBezTo>
                    <a:pt x="625561" y="118677"/>
                    <a:pt x="457582" y="4864"/>
                    <a:pt x="32235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22" name="Oval 421"/>
            <p:cNvSpPr/>
            <p:nvPr/>
          </p:nvSpPr>
          <p:spPr>
            <a:xfrm>
              <a:off x="9544935" y="1877900"/>
              <a:ext cx="292103" cy="2921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423" name="Group 422"/>
          <p:cNvGrpSpPr/>
          <p:nvPr/>
        </p:nvGrpSpPr>
        <p:grpSpPr>
          <a:xfrm>
            <a:off x="843321" y="4653952"/>
            <a:ext cx="404908" cy="511719"/>
            <a:chOff x="10060271" y="3464908"/>
            <a:chExt cx="583102" cy="736919"/>
          </a:xfrm>
          <a:solidFill>
            <a:schemeClr val="accent4"/>
          </a:solidFill>
        </p:grpSpPr>
        <p:sp>
          <p:nvSpPr>
            <p:cNvPr id="424" name="Freeform 423"/>
            <p:cNvSpPr/>
            <p:nvPr/>
          </p:nvSpPr>
          <p:spPr>
            <a:xfrm flipH="1">
              <a:off x="10060271" y="3464908"/>
              <a:ext cx="583102" cy="736919"/>
            </a:xfrm>
            <a:custGeom>
              <a:avLst/>
              <a:gdLst>
                <a:gd name="connsiteX0" fmla="*/ 322358 w 626406"/>
                <a:gd name="connsiteY0" fmla="*/ 0 h 791646"/>
                <a:gd name="connsiteX1" fmla="*/ 312544 w 626406"/>
                <a:gd name="connsiteY1" fmla="*/ 869 h 791646"/>
                <a:gd name="connsiteX2" fmla="*/ 304050 w 626406"/>
                <a:gd name="connsiteY2" fmla="*/ 117 h 791646"/>
                <a:gd name="connsiteX3" fmla="*/ 3 w 626406"/>
                <a:gd name="connsiteY3" fmla="*/ 310558 h 791646"/>
                <a:gd name="connsiteX4" fmla="*/ 270721 w 626406"/>
                <a:gd name="connsiteY4" fmla="*/ 721742 h 791646"/>
                <a:gd name="connsiteX5" fmla="*/ 311157 w 626406"/>
                <a:gd name="connsiteY5" fmla="*/ 786535 h 791646"/>
                <a:gd name="connsiteX6" fmla="*/ 311157 w 626406"/>
                <a:gd name="connsiteY6" fmla="*/ 790577 h 791646"/>
                <a:gd name="connsiteX7" fmla="*/ 312061 w 626406"/>
                <a:gd name="connsiteY7" fmla="*/ 791529 h 791646"/>
                <a:gd name="connsiteX8" fmla="*/ 313168 w 626406"/>
                <a:gd name="connsiteY8" fmla="*/ 789757 h 791646"/>
                <a:gd name="connsiteX9" fmla="*/ 314347 w 626406"/>
                <a:gd name="connsiteY9" fmla="*/ 791646 h 791646"/>
                <a:gd name="connsiteX10" fmla="*/ 315251 w 626406"/>
                <a:gd name="connsiteY10" fmla="*/ 790694 h 791646"/>
                <a:gd name="connsiteX11" fmla="*/ 315251 w 626406"/>
                <a:gd name="connsiteY11" fmla="*/ 786418 h 791646"/>
                <a:gd name="connsiteX12" fmla="*/ 355687 w 626406"/>
                <a:gd name="connsiteY12" fmla="*/ 721625 h 791646"/>
                <a:gd name="connsiteX13" fmla="*/ 626404 w 626406"/>
                <a:gd name="connsiteY13" fmla="*/ 310441 h 791646"/>
                <a:gd name="connsiteX14" fmla="*/ 322358 w 626406"/>
                <a:gd name="connsiteY14" fmla="*/ 0 h 7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6406" h="791646">
                  <a:moveTo>
                    <a:pt x="322358" y="0"/>
                  </a:moveTo>
                  <a:lnTo>
                    <a:pt x="312544" y="869"/>
                  </a:lnTo>
                  <a:lnTo>
                    <a:pt x="304050" y="117"/>
                  </a:lnTo>
                  <a:cubicBezTo>
                    <a:pt x="168825" y="4981"/>
                    <a:pt x="845" y="118794"/>
                    <a:pt x="3" y="310558"/>
                  </a:cubicBezTo>
                  <a:cubicBezTo>
                    <a:pt x="-751" y="481832"/>
                    <a:pt x="160261" y="569014"/>
                    <a:pt x="270721" y="721742"/>
                  </a:cubicBezTo>
                  <a:lnTo>
                    <a:pt x="311157" y="786535"/>
                  </a:lnTo>
                  <a:lnTo>
                    <a:pt x="311157" y="790577"/>
                  </a:lnTo>
                  <a:lnTo>
                    <a:pt x="312061" y="791529"/>
                  </a:lnTo>
                  <a:lnTo>
                    <a:pt x="313168" y="789757"/>
                  </a:lnTo>
                  <a:lnTo>
                    <a:pt x="314347" y="791646"/>
                  </a:lnTo>
                  <a:lnTo>
                    <a:pt x="315251" y="790694"/>
                  </a:lnTo>
                  <a:lnTo>
                    <a:pt x="315251" y="786418"/>
                  </a:lnTo>
                  <a:lnTo>
                    <a:pt x="355687" y="721625"/>
                  </a:lnTo>
                  <a:cubicBezTo>
                    <a:pt x="466147" y="568897"/>
                    <a:pt x="627156" y="481715"/>
                    <a:pt x="626404" y="310441"/>
                  </a:cubicBezTo>
                  <a:cubicBezTo>
                    <a:pt x="625561" y="118677"/>
                    <a:pt x="457582" y="4864"/>
                    <a:pt x="32235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25" name="Oval 424"/>
            <p:cNvSpPr/>
            <p:nvPr/>
          </p:nvSpPr>
          <p:spPr>
            <a:xfrm>
              <a:off x="10205219" y="3580063"/>
              <a:ext cx="292103" cy="2921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426" name="Group 425"/>
          <p:cNvGrpSpPr/>
          <p:nvPr/>
        </p:nvGrpSpPr>
        <p:grpSpPr>
          <a:xfrm>
            <a:off x="843321" y="5594798"/>
            <a:ext cx="404908" cy="511719"/>
            <a:chOff x="6807459" y="3245985"/>
            <a:chExt cx="583102" cy="736919"/>
          </a:xfrm>
          <a:solidFill>
            <a:schemeClr val="accent4"/>
          </a:solidFill>
        </p:grpSpPr>
        <p:sp>
          <p:nvSpPr>
            <p:cNvPr id="427" name="Freeform 426"/>
            <p:cNvSpPr/>
            <p:nvPr/>
          </p:nvSpPr>
          <p:spPr>
            <a:xfrm flipH="1">
              <a:off x="6807459" y="3245985"/>
              <a:ext cx="583102" cy="736919"/>
            </a:xfrm>
            <a:custGeom>
              <a:avLst/>
              <a:gdLst>
                <a:gd name="connsiteX0" fmla="*/ 322358 w 626406"/>
                <a:gd name="connsiteY0" fmla="*/ 0 h 791646"/>
                <a:gd name="connsiteX1" fmla="*/ 312544 w 626406"/>
                <a:gd name="connsiteY1" fmla="*/ 869 h 791646"/>
                <a:gd name="connsiteX2" fmla="*/ 304050 w 626406"/>
                <a:gd name="connsiteY2" fmla="*/ 117 h 791646"/>
                <a:gd name="connsiteX3" fmla="*/ 3 w 626406"/>
                <a:gd name="connsiteY3" fmla="*/ 310558 h 791646"/>
                <a:gd name="connsiteX4" fmla="*/ 270721 w 626406"/>
                <a:gd name="connsiteY4" fmla="*/ 721742 h 791646"/>
                <a:gd name="connsiteX5" fmla="*/ 311157 w 626406"/>
                <a:gd name="connsiteY5" fmla="*/ 786535 h 791646"/>
                <a:gd name="connsiteX6" fmla="*/ 311157 w 626406"/>
                <a:gd name="connsiteY6" fmla="*/ 790577 h 791646"/>
                <a:gd name="connsiteX7" fmla="*/ 312061 w 626406"/>
                <a:gd name="connsiteY7" fmla="*/ 791529 h 791646"/>
                <a:gd name="connsiteX8" fmla="*/ 313168 w 626406"/>
                <a:gd name="connsiteY8" fmla="*/ 789757 h 791646"/>
                <a:gd name="connsiteX9" fmla="*/ 314347 w 626406"/>
                <a:gd name="connsiteY9" fmla="*/ 791646 h 791646"/>
                <a:gd name="connsiteX10" fmla="*/ 315251 w 626406"/>
                <a:gd name="connsiteY10" fmla="*/ 790694 h 791646"/>
                <a:gd name="connsiteX11" fmla="*/ 315251 w 626406"/>
                <a:gd name="connsiteY11" fmla="*/ 786418 h 791646"/>
                <a:gd name="connsiteX12" fmla="*/ 355687 w 626406"/>
                <a:gd name="connsiteY12" fmla="*/ 721625 h 791646"/>
                <a:gd name="connsiteX13" fmla="*/ 626404 w 626406"/>
                <a:gd name="connsiteY13" fmla="*/ 310441 h 791646"/>
                <a:gd name="connsiteX14" fmla="*/ 322358 w 626406"/>
                <a:gd name="connsiteY14" fmla="*/ 0 h 7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6406" h="791646">
                  <a:moveTo>
                    <a:pt x="322358" y="0"/>
                  </a:moveTo>
                  <a:lnTo>
                    <a:pt x="312544" y="869"/>
                  </a:lnTo>
                  <a:lnTo>
                    <a:pt x="304050" y="117"/>
                  </a:lnTo>
                  <a:cubicBezTo>
                    <a:pt x="168825" y="4981"/>
                    <a:pt x="845" y="118794"/>
                    <a:pt x="3" y="310558"/>
                  </a:cubicBezTo>
                  <a:cubicBezTo>
                    <a:pt x="-751" y="481832"/>
                    <a:pt x="160261" y="569014"/>
                    <a:pt x="270721" y="721742"/>
                  </a:cubicBezTo>
                  <a:lnTo>
                    <a:pt x="311157" y="786535"/>
                  </a:lnTo>
                  <a:lnTo>
                    <a:pt x="311157" y="790577"/>
                  </a:lnTo>
                  <a:lnTo>
                    <a:pt x="312061" y="791529"/>
                  </a:lnTo>
                  <a:lnTo>
                    <a:pt x="313168" y="789757"/>
                  </a:lnTo>
                  <a:lnTo>
                    <a:pt x="314347" y="791646"/>
                  </a:lnTo>
                  <a:lnTo>
                    <a:pt x="315251" y="790694"/>
                  </a:lnTo>
                  <a:lnTo>
                    <a:pt x="315251" y="786418"/>
                  </a:lnTo>
                  <a:lnTo>
                    <a:pt x="355687" y="721625"/>
                  </a:lnTo>
                  <a:cubicBezTo>
                    <a:pt x="466147" y="568897"/>
                    <a:pt x="627156" y="481715"/>
                    <a:pt x="626404" y="310441"/>
                  </a:cubicBezTo>
                  <a:cubicBezTo>
                    <a:pt x="625561" y="118677"/>
                    <a:pt x="457582" y="4864"/>
                    <a:pt x="32235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28" name="Oval 427"/>
            <p:cNvSpPr/>
            <p:nvPr/>
          </p:nvSpPr>
          <p:spPr>
            <a:xfrm>
              <a:off x="6952407" y="3361140"/>
              <a:ext cx="292103" cy="2921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463" name="Group 462">
            <a:extLst>
              <a:ext uri="{FF2B5EF4-FFF2-40B4-BE49-F238E27FC236}">
                <a16:creationId xmlns:a16="http://schemas.microsoft.com/office/drawing/2014/main" id="{3A6E38B0-1AD2-49C0-9341-68FB7155E696}"/>
              </a:ext>
            </a:extLst>
          </p:cNvPr>
          <p:cNvGrpSpPr/>
          <p:nvPr/>
        </p:nvGrpSpPr>
        <p:grpSpPr>
          <a:xfrm>
            <a:off x="3788942" y="1999401"/>
            <a:ext cx="7841162" cy="3878886"/>
            <a:chOff x="4473485" y="2057457"/>
            <a:chExt cx="6967931" cy="3446914"/>
          </a:xfrm>
        </p:grpSpPr>
        <p:grpSp>
          <p:nvGrpSpPr>
            <p:cNvPr id="462" name="Group 461">
              <a:extLst>
                <a:ext uri="{FF2B5EF4-FFF2-40B4-BE49-F238E27FC236}">
                  <a16:creationId xmlns:a16="http://schemas.microsoft.com/office/drawing/2014/main" id="{63BECC79-A6E5-4868-A615-C6224E749F04}"/>
                </a:ext>
              </a:extLst>
            </p:cNvPr>
            <p:cNvGrpSpPr/>
            <p:nvPr/>
          </p:nvGrpSpPr>
          <p:grpSpPr>
            <a:xfrm>
              <a:off x="4473485" y="2057457"/>
              <a:ext cx="6967931" cy="3446914"/>
              <a:chOff x="4473485" y="2057457"/>
              <a:chExt cx="6967931" cy="3446914"/>
            </a:xfrm>
          </p:grpSpPr>
          <p:sp>
            <p:nvSpPr>
              <p:cNvPr id="242" name="Freeform 642"/>
              <p:cNvSpPr>
                <a:spLocks noEditPoints="1"/>
              </p:cNvSpPr>
              <p:nvPr/>
            </p:nvSpPr>
            <p:spPr bwMode="auto">
              <a:xfrm>
                <a:off x="5012757" y="2554250"/>
                <a:ext cx="1665752" cy="856402"/>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 name="Freeform 781"/>
              <p:cNvSpPr>
                <a:spLocks/>
              </p:cNvSpPr>
              <p:nvPr/>
            </p:nvSpPr>
            <p:spPr bwMode="auto">
              <a:xfrm>
                <a:off x="6971448" y="2073440"/>
                <a:ext cx="35952" cy="15983"/>
              </a:xfrm>
              <a:custGeom>
                <a:avLst/>
                <a:gdLst>
                  <a:gd name="T0" fmla="*/ 4 w 9"/>
                  <a:gd name="T1" fmla="*/ 3 h 4"/>
                  <a:gd name="T2" fmla="*/ 1 w 9"/>
                  <a:gd name="T3" fmla="*/ 2 h 4"/>
                  <a:gd name="T4" fmla="*/ 5 w 9"/>
                  <a:gd name="T5" fmla="*/ 2 h 4"/>
                  <a:gd name="T6" fmla="*/ 0 w 9"/>
                  <a:gd name="T7" fmla="*/ 0 h 4"/>
                  <a:gd name="T8" fmla="*/ 9 w 9"/>
                  <a:gd name="T9" fmla="*/ 2 h 4"/>
                  <a:gd name="T10" fmla="*/ 5 w 9"/>
                  <a:gd name="T11" fmla="*/ 2 h 4"/>
                  <a:gd name="T12" fmla="*/ 4 w 9"/>
                  <a:gd name="T13" fmla="*/ 3 h 4"/>
                  <a:gd name="T14" fmla="*/ 4 w 9"/>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4" y="3"/>
                    </a:moveTo>
                    <a:cubicBezTo>
                      <a:pt x="4" y="3"/>
                      <a:pt x="1" y="2"/>
                      <a:pt x="1" y="2"/>
                    </a:cubicBezTo>
                    <a:cubicBezTo>
                      <a:pt x="1" y="2"/>
                      <a:pt x="4" y="2"/>
                      <a:pt x="5" y="2"/>
                    </a:cubicBezTo>
                    <a:cubicBezTo>
                      <a:pt x="3" y="1"/>
                      <a:pt x="1" y="2"/>
                      <a:pt x="0" y="0"/>
                    </a:cubicBezTo>
                    <a:cubicBezTo>
                      <a:pt x="1" y="1"/>
                      <a:pt x="8" y="0"/>
                      <a:pt x="9" y="2"/>
                    </a:cubicBezTo>
                    <a:cubicBezTo>
                      <a:pt x="9" y="2"/>
                      <a:pt x="6" y="2"/>
                      <a:pt x="5" y="2"/>
                    </a:cubicBezTo>
                    <a:cubicBezTo>
                      <a:pt x="5" y="2"/>
                      <a:pt x="7" y="4"/>
                      <a:pt x="4" y="3"/>
                    </a:cubicBezTo>
                    <a:cubicBezTo>
                      <a:pt x="3" y="3"/>
                      <a:pt x="6" y="4"/>
                      <a:pt x="4" y="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 name="Freeform 403"/>
              <p:cNvSpPr>
                <a:spLocks/>
              </p:cNvSpPr>
              <p:nvPr/>
            </p:nvSpPr>
            <p:spPr bwMode="auto">
              <a:xfrm>
                <a:off x="9915476" y="4498799"/>
                <a:ext cx="796259" cy="595351"/>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 name="Freeform 404"/>
              <p:cNvSpPr>
                <a:spLocks/>
              </p:cNvSpPr>
              <p:nvPr/>
            </p:nvSpPr>
            <p:spPr bwMode="auto">
              <a:xfrm>
                <a:off x="7639879" y="2980452"/>
                <a:ext cx="155789" cy="235743"/>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 name="Freeform 405"/>
              <p:cNvSpPr>
                <a:spLocks/>
              </p:cNvSpPr>
              <p:nvPr/>
            </p:nvSpPr>
            <p:spPr bwMode="auto">
              <a:xfrm>
                <a:off x="7284359" y="2734054"/>
                <a:ext cx="210383" cy="102556"/>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 name="Freeform 406"/>
              <p:cNvSpPr>
                <a:spLocks/>
              </p:cNvSpPr>
              <p:nvPr/>
            </p:nvSpPr>
            <p:spPr bwMode="auto">
              <a:xfrm>
                <a:off x="8755706" y="2358463"/>
                <a:ext cx="351526" cy="242403"/>
              </a:xfrm>
              <a:custGeom>
                <a:avLst/>
                <a:gdLst>
                  <a:gd name="T0" fmla="*/ 77 w 90"/>
                  <a:gd name="T1" fmla="*/ 2 h 62"/>
                  <a:gd name="T2" fmla="*/ 66 w 90"/>
                  <a:gd name="T3" fmla="*/ 6 h 62"/>
                  <a:gd name="T4" fmla="*/ 51 w 90"/>
                  <a:gd name="T5" fmla="*/ 8 h 62"/>
                  <a:gd name="T6" fmla="*/ 48 w 90"/>
                  <a:gd name="T7" fmla="*/ 9 h 62"/>
                  <a:gd name="T8" fmla="*/ 39 w 90"/>
                  <a:gd name="T9" fmla="*/ 11 h 62"/>
                  <a:gd name="T10" fmla="*/ 32 w 90"/>
                  <a:gd name="T11" fmla="*/ 14 h 62"/>
                  <a:gd name="T12" fmla="*/ 26 w 90"/>
                  <a:gd name="T13" fmla="*/ 19 h 62"/>
                  <a:gd name="T14" fmla="*/ 26 w 90"/>
                  <a:gd name="T15" fmla="*/ 21 h 62"/>
                  <a:gd name="T16" fmla="*/ 27 w 90"/>
                  <a:gd name="T17" fmla="*/ 23 h 62"/>
                  <a:gd name="T18" fmla="*/ 23 w 90"/>
                  <a:gd name="T19" fmla="*/ 25 h 62"/>
                  <a:gd name="T20" fmla="*/ 21 w 90"/>
                  <a:gd name="T21" fmla="*/ 28 h 62"/>
                  <a:gd name="T22" fmla="*/ 21 w 90"/>
                  <a:gd name="T23" fmla="*/ 29 h 62"/>
                  <a:gd name="T24" fmla="*/ 14 w 90"/>
                  <a:gd name="T25" fmla="*/ 31 h 62"/>
                  <a:gd name="T26" fmla="*/ 19 w 90"/>
                  <a:gd name="T27" fmla="*/ 34 h 62"/>
                  <a:gd name="T28" fmla="*/ 9 w 90"/>
                  <a:gd name="T29" fmla="*/ 38 h 62"/>
                  <a:gd name="T30" fmla="*/ 6 w 90"/>
                  <a:gd name="T31" fmla="*/ 41 h 62"/>
                  <a:gd name="T32" fmla="*/ 5 w 90"/>
                  <a:gd name="T33" fmla="*/ 47 h 62"/>
                  <a:gd name="T34" fmla="*/ 4 w 90"/>
                  <a:gd name="T35" fmla="*/ 53 h 62"/>
                  <a:gd name="T36" fmla="*/ 12 w 90"/>
                  <a:gd name="T37" fmla="*/ 55 h 62"/>
                  <a:gd name="T38" fmla="*/ 12 w 90"/>
                  <a:gd name="T39" fmla="*/ 56 h 62"/>
                  <a:gd name="T40" fmla="*/ 16 w 90"/>
                  <a:gd name="T41" fmla="*/ 62 h 62"/>
                  <a:gd name="T42" fmla="*/ 26 w 90"/>
                  <a:gd name="T43" fmla="*/ 61 h 62"/>
                  <a:gd name="T44" fmla="*/ 26 w 90"/>
                  <a:gd name="T45" fmla="*/ 59 h 62"/>
                  <a:gd name="T46" fmla="*/ 20 w 90"/>
                  <a:gd name="T47" fmla="*/ 48 h 62"/>
                  <a:gd name="T48" fmla="*/ 20 w 90"/>
                  <a:gd name="T49" fmla="*/ 42 h 62"/>
                  <a:gd name="T50" fmla="*/ 22 w 90"/>
                  <a:gd name="T51" fmla="*/ 40 h 62"/>
                  <a:gd name="T52" fmla="*/ 21 w 90"/>
                  <a:gd name="T53" fmla="*/ 36 h 62"/>
                  <a:gd name="T54" fmla="*/ 27 w 90"/>
                  <a:gd name="T55" fmla="*/ 34 h 62"/>
                  <a:gd name="T56" fmla="*/ 27 w 90"/>
                  <a:gd name="T57" fmla="*/ 32 h 62"/>
                  <a:gd name="T58" fmla="*/ 32 w 90"/>
                  <a:gd name="T59" fmla="*/ 31 h 62"/>
                  <a:gd name="T60" fmla="*/ 35 w 90"/>
                  <a:gd name="T61" fmla="*/ 29 h 62"/>
                  <a:gd name="T62" fmla="*/ 35 w 90"/>
                  <a:gd name="T63" fmla="*/ 26 h 62"/>
                  <a:gd name="T64" fmla="*/ 42 w 90"/>
                  <a:gd name="T65" fmla="*/ 24 h 62"/>
                  <a:gd name="T66" fmla="*/ 45 w 90"/>
                  <a:gd name="T67" fmla="*/ 22 h 62"/>
                  <a:gd name="T68" fmla="*/ 58 w 90"/>
                  <a:gd name="T69" fmla="*/ 15 h 62"/>
                  <a:gd name="T70" fmla="*/ 81 w 90"/>
                  <a:gd name="T71" fmla="*/ 8 h 62"/>
                  <a:gd name="T72" fmla="*/ 84 w 90"/>
                  <a:gd name="T73"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62">
                    <a:moveTo>
                      <a:pt x="84" y="1"/>
                    </a:moveTo>
                    <a:cubicBezTo>
                      <a:pt x="81" y="1"/>
                      <a:pt x="80" y="0"/>
                      <a:pt x="77" y="2"/>
                    </a:cubicBezTo>
                    <a:cubicBezTo>
                      <a:pt x="76" y="2"/>
                      <a:pt x="72" y="3"/>
                      <a:pt x="73" y="4"/>
                    </a:cubicBezTo>
                    <a:cubicBezTo>
                      <a:pt x="72" y="4"/>
                      <a:pt x="68" y="6"/>
                      <a:pt x="66" y="6"/>
                    </a:cubicBezTo>
                    <a:cubicBezTo>
                      <a:pt x="64" y="6"/>
                      <a:pt x="61" y="7"/>
                      <a:pt x="59" y="8"/>
                    </a:cubicBezTo>
                    <a:cubicBezTo>
                      <a:pt x="56" y="8"/>
                      <a:pt x="54" y="8"/>
                      <a:pt x="51" y="8"/>
                    </a:cubicBezTo>
                    <a:cubicBezTo>
                      <a:pt x="51" y="8"/>
                      <a:pt x="45" y="8"/>
                      <a:pt x="46" y="9"/>
                    </a:cubicBezTo>
                    <a:cubicBezTo>
                      <a:pt x="46" y="9"/>
                      <a:pt x="48" y="9"/>
                      <a:pt x="48" y="9"/>
                    </a:cubicBezTo>
                    <a:cubicBezTo>
                      <a:pt x="47" y="10"/>
                      <a:pt x="45" y="10"/>
                      <a:pt x="44" y="11"/>
                    </a:cubicBezTo>
                    <a:cubicBezTo>
                      <a:pt x="43" y="11"/>
                      <a:pt x="41" y="11"/>
                      <a:pt x="39" y="11"/>
                    </a:cubicBezTo>
                    <a:cubicBezTo>
                      <a:pt x="38" y="11"/>
                      <a:pt x="38" y="11"/>
                      <a:pt x="36" y="12"/>
                    </a:cubicBezTo>
                    <a:cubicBezTo>
                      <a:pt x="35" y="15"/>
                      <a:pt x="34" y="14"/>
                      <a:pt x="32" y="14"/>
                    </a:cubicBezTo>
                    <a:cubicBezTo>
                      <a:pt x="30" y="15"/>
                      <a:pt x="31" y="17"/>
                      <a:pt x="28" y="17"/>
                    </a:cubicBezTo>
                    <a:cubicBezTo>
                      <a:pt x="26" y="17"/>
                      <a:pt x="27" y="19"/>
                      <a:pt x="26" y="19"/>
                    </a:cubicBezTo>
                    <a:cubicBezTo>
                      <a:pt x="25" y="20"/>
                      <a:pt x="22" y="18"/>
                      <a:pt x="23" y="19"/>
                    </a:cubicBezTo>
                    <a:cubicBezTo>
                      <a:pt x="23" y="20"/>
                      <a:pt x="26" y="21"/>
                      <a:pt x="26" y="21"/>
                    </a:cubicBezTo>
                    <a:cubicBezTo>
                      <a:pt x="26" y="21"/>
                      <a:pt x="22" y="22"/>
                      <a:pt x="22" y="22"/>
                    </a:cubicBezTo>
                    <a:cubicBezTo>
                      <a:pt x="22" y="23"/>
                      <a:pt x="27" y="23"/>
                      <a:pt x="27" y="23"/>
                    </a:cubicBezTo>
                    <a:cubicBezTo>
                      <a:pt x="27" y="24"/>
                      <a:pt x="20" y="24"/>
                      <a:pt x="21" y="25"/>
                    </a:cubicBezTo>
                    <a:cubicBezTo>
                      <a:pt x="21" y="24"/>
                      <a:pt x="23" y="25"/>
                      <a:pt x="23" y="25"/>
                    </a:cubicBezTo>
                    <a:cubicBezTo>
                      <a:pt x="21" y="26"/>
                      <a:pt x="20" y="25"/>
                      <a:pt x="20" y="26"/>
                    </a:cubicBezTo>
                    <a:cubicBezTo>
                      <a:pt x="19" y="27"/>
                      <a:pt x="21" y="28"/>
                      <a:pt x="21" y="28"/>
                    </a:cubicBezTo>
                    <a:cubicBezTo>
                      <a:pt x="20" y="28"/>
                      <a:pt x="19" y="28"/>
                      <a:pt x="18" y="28"/>
                    </a:cubicBezTo>
                    <a:cubicBezTo>
                      <a:pt x="18" y="28"/>
                      <a:pt x="20" y="29"/>
                      <a:pt x="21" y="29"/>
                    </a:cubicBezTo>
                    <a:cubicBezTo>
                      <a:pt x="19" y="29"/>
                      <a:pt x="18" y="29"/>
                      <a:pt x="17" y="30"/>
                    </a:cubicBezTo>
                    <a:cubicBezTo>
                      <a:pt x="16" y="31"/>
                      <a:pt x="15" y="31"/>
                      <a:pt x="14" y="31"/>
                    </a:cubicBezTo>
                    <a:cubicBezTo>
                      <a:pt x="12" y="32"/>
                      <a:pt x="12" y="33"/>
                      <a:pt x="14" y="33"/>
                    </a:cubicBezTo>
                    <a:cubicBezTo>
                      <a:pt x="15" y="33"/>
                      <a:pt x="18" y="34"/>
                      <a:pt x="19" y="34"/>
                    </a:cubicBezTo>
                    <a:cubicBezTo>
                      <a:pt x="17" y="35"/>
                      <a:pt x="15" y="33"/>
                      <a:pt x="15" y="36"/>
                    </a:cubicBezTo>
                    <a:cubicBezTo>
                      <a:pt x="15" y="37"/>
                      <a:pt x="10" y="37"/>
                      <a:pt x="9" y="38"/>
                    </a:cubicBezTo>
                    <a:cubicBezTo>
                      <a:pt x="8" y="39"/>
                      <a:pt x="9" y="39"/>
                      <a:pt x="9" y="40"/>
                    </a:cubicBezTo>
                    <a:cubicBezTo>
                      <a:pt x="9" y="40"/>
                      <a:pt x="6" y="41"/>
                      <a:pt x="6" y="41"/>
                    </a:cubicBezTo>
                    <a:cubicBezTo>
                      <a:pt x="2" y="42"/>
                      <a:pt x="7" y="42"/>
                      <a:pt x="7" y="43"/>
                    </a:cubicBezTo>
                    <a:cubicBezTo>
                      <a:pt x="8" y="44"/>
                      <a:pt x="5" y="47"/>
                      <a:pt x="5" y="47"/>
                    </a:cubicBezTo>
                    <a:cubicBezTo>
                      <a:pt x="3" y="49"/>
                      <a:pt x="0" y="47"/>
                      <a:pt x="0" y="51"/>
                    </a:cubicBezTo>
                    <a:cubicBezTo>
                      <a:pt x="0" y="55"/>
                      <a:pt x="2" y="53"/>
                      <a:pt x="4" y="53"/>
                    </a:cubicBezTo>
                    <a:cubicBezTo>
                      <a:pt x="6" y="54"/>
                      <a:pt x="7" y="55"/>
                      <a:pt x="9" y="54"/>
                    </a:cubicBezTo>
                    <a:cubicBezTo>
                      <a:pt x="9" y="54"/>
                      <a:pt x="11" y="56"/>
                      <a:pt x="12" y="55"/>
                    </a:cubicBezTo>
                    <a:cubicBezTo>
                      <a:pt x="12" y="55"/>
                      <a:pt x="10" y="55"/>
                      <a:pt x="10" y="56"/>
                    </a:cubicBezTo>
                    <a:cubicBezTo>
                      <a:pt x="11" y="56"/>
                      <a:pt x="12" y="56"/>
                      <a:pt x="12" y="56"/>
                    </a:cubicBezTo>
                    <a:cubicBezTo>
                      <a:pt x="12" y="56"/>
                      <a:pt x="10" y="60"/>
                      <a:pt x="10" y="60"/>
                    </a:cubicBezTo>
                    <a:cubicBezTo>
                      <a:pt x="12" y="61"/>
                      <a:pt x="14" y="61"/>
                      <a:pt x="16" y="62"/>
                    </a:cubicBezTo>
                    <a:cubicBezTo>
                      <a:pt x="19" y="62"/>
                      <a:pt x="20" y="62"/>
                      <a:pt x="23" y="62"/>
                    </a:cubicBezTo>
                    <a:cubicBezTo>
                      <a:pt x="24" y="61"/>
                      <a:pt x="25" y="61"/>
                      <a:pt x="26" y="61"/>
                    </a:cubicBezTo>
                    <a:cubicBezTo>
                      <a:pt x="27" y="62"/>
                      <a:pt x="28" y="62"/>
                      <a:pt x="30" y="62"/>
                    </a:cubicBezTo>
                    <a:cubicBezTo>
                      <a:pt x="31" y="62"/>
                      <a:pt x="27" y="59"/>
                      <a:pt x="26" y="59"/>
                    </a:cubicBezTo>
                    <a:cubicBezTo>
                      <a:pt x="24" y="57"/>
                      <a:pt x="23" y="55"/>
                      <a:pt x="22" y="53"/>
                    </a:cubicBezTo>
                    <a:cubicBezTo>
                      <a:pt x="20" y="51"/>
                      <a:pt x="21" y="50"/>
                      <a:pt x="20" y="48"/>
                    </a:cubicBezTo>
                    <a:cubicBezTo>
                      <a:pt x="19" y="45"/>
                      <a:pt x="18" y="45"/>
                      <a:pt x="20" y="43"/>
                    </a:cubicBezTo>
                    <a:cubicBezTo>
                      <a:pt x="21" y="43"/>
                      <a:pt x="20" y="43"/>
                      <a:pt x="20" y="42"/>
                    </a:cubicBezTo>
                    <a:cubicBezTo>
                      <a:pt x="21" y="41"/>
                      <a:pt x="24" y="42"/>
                      <a:pt x="24" y="41"/>
                    </a:cubicBezTo>
                    <a:cubicBezTo>
                      <a:pt x="24" y="41"/>
                      <a:pt x="22" y="40"/>
                      <a:pt x="22" y="40"/>
                    </a:cubicBezTo>
                    <a:cubicBezTo>
                      <a:pt x="23" y="39"/>
                      <a:pt x="26" y="40"/>
                      <a:pt x="26" y="39"/>
                    </a:cubicBezTo>
                    <a:cubicBezTo>
                      <a:pt x="26" y="38"/>
                      <a:pt x="21" y="37"/>
                      <a:pt x="21" y="36"/>
                    </a:cubicBezTo>
                    <a:cubicBezTo>
                      <a:pt x="21" y="36"/>
                      <a:pt x="29" y="37"/>
                      <a:pt x="29" y="37"/>
                    </a:cubicBezTo>
                    <a:cubicBezTo>
                      <a:pt x="29" y="36"/>
                      <a:pt x="27" y="35"/>
                      <a:pt x="27" y="34"/>
                    </a:cubicBezTo>
                    <a:cubicBezTo>
                      <a:pt x="27" y="33"/>
                      <a:pt x="30" y="35"/>
                      <a:pt x="31" y="34"/>
                    </a:cubicBezTo>
                    <a:cubicBezTo>
                      <a:pt x="31" y="33"/>
                      <a:pt x="27" y="31"/>
                      <a:pt x="27" y="32"/>
                    </a:cubicBezTo>
                    <a:cubicBezTo>
                      <a:pt x="27" y="31"/>
                      <a:pt x="31" y="33"/>
                      <a:pt x="32" y="32"/>
                    </a:cubicBezTo>
                    <a:cubicBezTo>
                      <a:pt x="32" y="32"/>
                      <a:pt x="33" y="31"/>
                      <a:pt x="32" y="31"/>
                    </a:cubicBezTo>
                    <a:cubicBezTo>
                      <a:pt x="32" y="31"/>
                      <a:pt x="30" y="29"/>
                      <a:pt x="30" y="29"/>
                    </a:cubicBezTo>
                    <a:cubicBezTo>
                      <a:pt x="32" y="29"/>
                      <a:pt x="33" y="30"/>
                      <a:pt x="35" y="29"/>
                    </a:cubicBezTo>
                    <a:cubicBezTo>
                      <a:pt x="35" y="28"/>
                      <a:pt x="37" y="27"/>
                      <a:pt x="37" y="27"/>
                    </a:cubicBezTo>
                    <a:cubicBezTo>
                      <a:pt x="37" y="26"/>
                      <a:pt x="35" y="26"/>
                      <a:pt x="35" y="26"/>
                    </a:cubicBezTo>
                    <a:cubicBezTo>
                      <a:pt x="36" y="26"/>
                      <a:pt x="39" y="26"/>
                      <a:pt x="39" y="24"/>
                    </a:cubicBezTo>
                    <a:cubicBezTo>
                      <a:pt x="39" y="22"/>
                      <a:pt x="41" y="25"/>
                      <a:pt x="42" y="24"/>
                    </a:cubicBezTo>
                    <a:cubicBezTo>
                      <a:pt x="42" y="24"/>
                      <a:pt x="41" y="23"/>
                      <a:pt x="41" y="23"/>
                    </a:cubicBezTo>
                    <a:cubicBezTo>
                      <a:pt x="42" y="22"/>
                      <a:pt x="45" y="23"/>
                      <a:pt x="45" y="22"/>
                    </a:cubicBezTo>
                    <a:cubicBezTo>
                      <a:pt x="46" y="21"/>
                      <a:pt x="45" y="20"/>
                      <a:pt x="44" y="20"/>
                    </a:cubicBezTo>
                    <a:cubicBezTo>
                      <a:pt x="49" y="18"/>
                      <a:pt x="53" y="16"/>
                      <a:pt x="58" y="15"/>
                    </a:cubicBezTo>
                    <a:cubicBezTo>
                      <a:pt x="61" y="14"/>
                      <a:pt x="65" y="13"/>
                      <a:pt x="68" y="12"/>
                    </a:cubicBezTo>
                    <a:cubicBezTo>
                      <a:pt x="73" y="11"/>
                      <a:pt x="77" y="10"/>
                      <a:pt x="81" y="8"/>
                    </a:cubicBezTo>
                    <a:cubicBezTo>
                      <a:pt x="83" y="8"/>
                      <a:pt x="86" y="6"/>
                      <a:pt x="88" y="4"/>
                    </a:cubicBezTo>
                    <a:cubicBezTo>
                      <a:pt x="90" y="2"/>
                      <a:pt x="86" y="1"/>
                      <a:pt x="84" y="1"/>
                    </a:cubicBezTo>
                    <a:cubicBezTo>
                      <a:pt x="82" y="1"/>
                      <a:pt x="86" y="1"/>
                      <a:pt x="84"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 name="Freeform 407"/>
              <p:cNvSpPr>
                <a:spLocks/>
              </p:cNvSpPr>
              <p:nvPr/>
            </p:nvSpPr>
            <p:spPr bwMode="auto">
              <a:xfrm>
                <a:off x="9657158" y="2257240"/>
                <a:ext cx="125165" cy="62599"/>
              </a:xfrm>
              <a:custGeom>
                <a:avLst/>
                <a:gdLst>
                  <a:gd name="T0" fmla="*/ 16 w 32"/>
                  <a:gd name="T1" fmla="*/ 6 h 16"/>
                  <a:gd name="T2" fmla="*/ 19 w 32"/>
                  <a:gd name="T3" fmla="*/ 1 h 16"/>
                  <a:gd name="T4" fmla="*/ 16 w 32"/>
                  <a:gd name="T5" fmla="*/ 0 h 16"/>
                  <a:gd name="T6" fmla="*/ 15 w 32"/>
                  <a:gd name="T7" fmla="*/ 2 h 16"/>
                  <a:gd name="T8" fmla="*/ 10 w 32"/>
                  <a:gd name="T9" fmla="*/ 2 h 16"/>
                  <a:gd name="T10" fmla="*/ 9 w 32"/>
                  <a:gd name="T11" fmla="*/ 4 h 16"/>
                  <a:gd name="T12" fmla="*/ 12 w 32"/>
                  <a:gd name="T13" fmla="*/ 4 h 16"/>
                  <a:gd name="T14" fmla="*/ 10 w 32"/>
                  <a:gd name="T15" fmla="*/ 8 h 16"/>
                  <a:gd name="T16" fmla="*/ 5 w 32"/>
                  <a:gd name="T17" fmla="*/ 10 h 16"/>
                  <a:gd name="T18" fmla="*/ 1 w 32"/>
                  <a:gd name="T19" fmla="*/ 15 h 16"/>
                  <a:gd name="T20" fmla="*/ 8 w 32"/>
                  <a:gd name="T21" fmla="*/ 15 h 16"/>
                  <a:gd name="T22" fmla="*/ 17 w 32"/>
                  <a:gd name="T23" fmla="*/ 14 h 16"/>
                  <a:gd name="T24" fmla="*/ 28 w 32"/>
                  <a:gd name="T25" fmla="*/ 12 h 16"/>
                  <a:gd name="T26" fmla="*/ 29 w 32"/>
                  <a:gd name="T27" fmla="*/ 7 h 16"/>
                  <a:gd name="T28" fmla="*/ 22 w 32"/>
                  <a:gd name="T29" fmla="*/ 3 h 16"/>
                  <a:gd name="T30" fmla="*/ 16 w 32"/>
                  <a:gd name="T31" fmla="*/ 6 h 16"/>
                  <a:gd name="T32" fmla="*/ 16 w 32"/>
                  <a:gd name="T3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6">
                    <a:moveTo>
                      <a:pt x="16" y="6"/>
                    </a:moveTo>
                    <a:cubicBezTo>
                      <a:pt x="16" y="6"/>
                      <a:pt x="19" y="2"/>
                      <a:pt x="19" y="1"/>
                    </a:cubicBezTo>
                    <a:cubicBezTo>
                      <a:pt x="18" y="0"/>
                      <a:pt x="17" y="0"/>
                      <a:pt x="16" y="0"/>
                    </a:cubicBezTo>
                    <a:cubicBezTo>
                      <a:pt x="15" y="0"/>
                      <a:pt x="15" y="2"/>
                      <a:pt x="15" y="2"/>
                    </a:cubicBezTo>
                    <a:cubicBezTo>
                      <a:pt x="13" y="2"/>
                      <a:pt x="12" y="0"/>
                      <a:pt x="10" y="2"/>
                    </a:cubicBezTo>
                    <a:cubicBezTo>
                      <a:pt x="10" y="2"/>
                      <a:pt x="8" y="3"/>
                      <a:pt x="9" y="4"/>
                    </a:cubicBezTo>
                    <a:cubicBezTo>
                      <a:pt x="10" y="4"/>
                      <a:pt x="11" y="5"/>
                      <a:pt x="12" y="4"/>
                    </a:cubicBezTo>
                    <a:cubicBezTo>
                      <a:pt x="10" y="5"/>
                      <a:pt x="5" y="6"/>
                      <a:pt x="10" y="8"/>
                    </a:cubicBezTo>
                    <a:cubicBezTo>
                      <a:pt x="7" y="7"/>
                      <a:pt x="6" y="8"/>
                      <a:pt x="5" y="10"/>
                    </a:cubicBezTo>
                    <a:cubicBezTo>
                      <a:pt x="4" y="11"/>
                      <a:pt x="0" y="15"/>
                      <a:pt x="1" y="15"/>
                    </a:cubicBezTo>
                    <a:cubicBezTo>
                      <a:pt x="3" y="16"/>
                      <a:pt x="6" y="16"/>
                      <a:pt x="8" y="15"/>
                    </a:cubicBezTo>
                    <a:cubicBezTo>
                      <a:pt x="11" y="13"/>
                      <a:pt x="14" y="13"/>
                      <a:pt x="17" y="14"/>
                    </a:cubicBezTo>
                    <a:cubicBezTo>
                      <a:pt x="21" y="14"/>
                      <a:pt x="24" y="13"/>
                      <a:pt x="28" y="12"/>
                    </a:cubicBezTo>
                    <a:cubicBezTo>
                      <a:pt x="30" y="11"/>
                      <a:pt x="32" y="8"/>
                      <a:pt x="29" y="7"/>
                    </a:cubicBezTo>
                    <a:cubicBezTo>
                      <a:pt x="27" y="6"/>
                      <a:pt x="24" y="2"/>
                      <a:pt x="22" y="3"/>
                    </a:cubicBezTo>
                    <a:cubicBezTo>
                      <a:pt x="20" y="3"/>
                      <a:pt x="18" y="6"/>
                      <a:pt x="16" y="6"/>
                    </a:cubicBezTo>
                    <a:cubicBezTo>
                      <a:pt x="15" y="6"/>
                      <a:pt x="17" y="6"/>
                      <a:pt x="16" y="6"/>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8" name="Freeform 408"/>
              <p:cNvSpPr>
                <a:spLocks/>
              </p:cNvSpPr>
              <p:nvPr/>
            </p:nvSpPr>
            <p:spPr bwMode="auto">
              <a:xfrm>
                <a:off x="9555961" y="2221279"/>
                <a:ext cx="117176" cy="62599"/>
              </a:xfrm>
              <a:custGeom>
                <a:avLst/>
                <a:gdLst>
                  <a:gd name="T0" fmla="*/ 26 w 30"/>
                  <a:gd name="T1" fmla="*/ 10 h 16"/>
                  <a:gd name="T2" fmla="*/ 28 w 30"/>
                  <a:gd name="T3" fmla="*/ 7 h 16"/>
                  <a:gd name="T4" fmla="*/ 29 w 30"/>
                  <a:gd name="T5" fmla="*/ 5 h 16"/>
                  <a:gd name="T6" fmla="*/ 26 w 30"/>
                  <a:gd name="T7" fmla="*/ 3 h 16"/>
                  <a:gd name="T8" fmla="*/ 22 w 30"/>
                  <a:gd name="T9" fmla="*/ 3 h 16"/>
                  <a:gd name="T10" fmla="*/ 17 w 30"/>
                  <a:gd name="T11" fmla="*/ 4 h 16"/>
                  <a:gd name="T12" fmla="*/ 18 w 30"/>
                  <a:gd name="T13" fmla="*/ 1 h 16"/>
                  <a:gd name="T14" fmla="*/ 12 w 30"/>
                  <a:gd name="T15" fmla="*/ 1 h 16"/>
                  <a:gd name="T16" fmla="*/ 5 w 30"/>
                  <a:gd name="T17" fmla="*/ 4 h 16"/>
                  <a:gd name="T18" fmla="*/ 7 w 30"/>
                  <a:gd name="T19" fmla="*/ 4 h 16"/>
                  <a:gd name="T20" fmla="*/ 0 w 30"/>
                  <a:gd name="T21" fmla="*/ 8 h 16"/>
                  <a:gd name="T22" fmla="*/ 4 w 30"/>
                  <a:gd name="T23" fmla="*/ 9 h 16"/>
                  <a:gd name="T24" fmla="*/ 7 w 30"/>
                  <a:gd name="T25" fmla="*/ 12 h 16"/>
                  <a:gd name="T26" fmla="*/ 12 w 30"/>
                  <a:gd name="T27" fmla="*/ 13 h 16"/>
                  <a:gd name="T28" fmla="*/ 19 w 30"/>
                  <a:gd name="T29" fmla="*/ 16 h 16"/>
                  <a:gd name="T30" fmla="*/ 28 w 30"/>
                  <a:gd name="T31" fmla="*/ 15 h 16"/>
                  <a:gd name="T32" fmla="*/ 26 w 30"/>
                  <a:gd name="T33" fmla="*/ 10 h 16"/>
                  <a:gd name="T34" fmla="*/ 26 w 30"/>
                  <a:gd name="T3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6">
                    <a:moveTo>
                      <a:pt x="26" y="10"/>
                    </a:moveTo>
                    <a:cubicBezTo>
                      <a:pt x="29" y="11"/>
                      <a:pt x="27" y="9"/>
                      <a:pt x="28" y="7"/>
                    </a:cubicBezTo>
                    <a:cubicBezTo>
                      <a:pt x="28" y="6"/>
                      <a:pt x="29" y="6"/>
                      <a:pt x="29" y="5"/>
                    </a:cubicBezTo>
                    <a:cubicBezTo>
                      <a:pt x="29" y="4"/>
                      <a:pt x="27" y="3"/>
                      <a:pt x="26" y="3"/>
                    </a:cubicBezTo>
                    <a:cubicBezTo>
                      <a:pt x="25" y="2"/>
                      <a:pt x="23" y="2"/>
                      <a:pt x="22" y="3"/>
                    </a:cubicBezTo>
                    <a:cubicBezTo>
                      <a:pt x="22" y="3"/>
                      <a:pt x="17" y="4"/>
                      <a:pt x="17" y="4"/>
                    </a:cubicBezTo>
                    <a:cubicBezTo>
                      <a:pt x="17" y="4"/>
                      <a:pt x="21" y="2"/>
                      <a:pt x="18" y="1"/>
                    </a:cubicBezTo>
                    <a:cubicBezTo>
                      <a:pt x="16" y="0"/>
                      <a:pt x="14" y="1"/>
                      <a:pt x="12" y="1"/>
                    </a:cubicBezTo>
                    <a:cubicBezTo>
                      <a:pt x="11" y="1"/>
                      <a:pt x="6" y="2"/>
                      <a:pt x="5" y="4"/>
                    </a:cubicBezTo>
                    <a:cubicBezTo>
                      <a:pt x="5" y="4"/>
                      <a:pt x="7" y="4"/>
                      <a:pt x="7" y="4"/>
                    </a:cubicBezTo>
                    <a:cubicBezTo>
                      <a:pt x="7" y="4"/>
                      <a:pt x="0" y="7"/>
                      <a:pt x="0" y="8"/>
                    </a:cubicBezTo>
                    <a:cubicBezTo>
                      <a:pt x="0" y="8"/>
                      <a:pt x="4" y="9"/>
                      <a:pt x="4" y="9"/>
                    </a:cubicBezTo>
                    <a:cubicBezTo>
                      <a:pt x="5" y="9"/>
                      <a:pt x="6" y="11"/>
                      <a:pt x="7" y="12"/>
                    </a:cubicBezTo>
                    <a:cubicBezTo>
                      <a:pt x="9" y="13"/>
                      <a:pt x="10" y="13"/>
                      <a:pt x="12" y="13"/>
                    </a:cubicBezTo>
                    <a:cubicBezTo>
                      <a:pt x="14" y="14"/>
                      <a:pt x="17" y="16"/>
                      <a:pt x="19" y="16"/>
                    </a:cubicBezTo>
                    <a:cubicBezTo>
                      <a:pt x="22" y="16"/>
                      <a:pt x="25" y="16"/>
                      <a:pt x="28" y="15"/>
                    </a:cubicBezTo>
                    <a:cubicBezTo>
                      <a:pt x="30" y="15"/>
                      <a:pt x="26" y="10"/>
                      <a:pt x="26" y="10"/>
                    </a:cubicBezTo>
                    <a:cubicBezTo>
                      <a:pt x="27" y="10"/>
                      <a:pt x="25" y="10"/>
                      <a:pt x="26" y="1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9" name="Freeform 409"/>
              <p:cNvSpPr>
                <a:spLocks/>
              </p:cNvSpPr>
              <p:nvPr/>
            </p:nvSpPr>
            <p:spPr bwMode="auto">
              <a:xfrm>
                <a:off x="9521340" y="2225274"/>
                <a:ext cx="58587" cy="19979"/>
              </a:xfrm>
              <a:custGeom>
                <a:avLst/>
                <a:gdLst>
                  <a:gd name="T0" fmla="*/ 9 w 15"/>
                  <a:gd name="T1" fmla="*/ 1 h 5"/>
                  <a:gd name="T2" fmla="*/ 4 w 15"/>
                  <a:gd name="T3" fmla="*/ 1 h 5"/>
                  <a:gd name="T4" fmla="*/ 0 w 15"/>
                  <a:gd name="T5" fmla="*/ 1 h 5"/>
                  <a:gd name="T6" fmla="*/ 1 w 15"/>
                  <a:gd name="T7" fmla="*/ 3 h 5"/>
                  <a:gd name="T8" fmla="*/ 6 w 15"/>
                  <a:gd name="T9" fmla="*/ 5 h 5"/>
                  <a:gd name="T10" fmla="*/ 9 w 15"/>
                  <a:gd name="T11" fmla="*/ 1 h 5"/>
                  <a:gd name="T12" fmla="*/ 9 w 1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5" h="5">
                    <a:moveTo>
                      <a:pt x="9" y="1"/>
                    </a:moveTo>
                    <a:cubicBezTo>
                      <a:pt x="8" y="1"/>
                      <a:pt x="6" y="1"/>
                      <a:pt x="4" y="1"/>
                    </a:cubicBezTo>
                    <a:cubicBezTo>
                      <a:pt x="3" y="1"/>
                      <a:pt x="1" y="0"/>
                      <a:pt x="0" y="1"/>
                    </a:cubicBezTo>
                    <a:cubicBezTo>
                      <a:pt x="0" y="1"/>
                      <a:pt x="0" y="3"/>
                      <a:pt x="1" y="3"/>
                    </a:cubicBezTo>
                    <a:cubicBezTo>
                      <a:pt x="3" y="4"/>
                      <a:pt x="4" y="5"/>
                      <a:pt x="6" y="5"/>
                    </a:cubicBezTo>
                    <a:cubicBezTo>
                      <a:pt x="8" y="5"/>
                      <a:pt x="15" y="2"/>
                      <a:pt x="9" y="1"/>
                    </a:cubicBezTo>
                    <a:cubicBezTo>
                      <a:pt x="8" y="1"/>
                      <a:pt x="10" y="2"/>
                      <a:pt x="9"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0" name="Freeform 410"/>
              <p:cNvSpPr>
                <a:spLocks/>
              </p:cNvSpPr>
              <p:nvPr/>
            </p:nvSpPr>
            <p:spPr bwMode="auto">
              <a:xfrm>
                <a:off x="9531992" y="2170668"/>
                <a:ext cx="98533" cy="62599"/>
              </a:xfrm>
              <a:custGeom>
                <a:avLst/>
                <a:gdLst>
                  <a:gd name="T0" fmla="*/ 7 w 25"/>
                  <a:gd name="T1" fmla="*/ 15 h 16"/>
                  <a:gd name="T2" fmla="*/ 3 w 25"/>
                  <a:gd name="T3" fmla="*/ 13 h 16"/>
                  <a:gd name="T4" fmla="*/ 4 w 25"/>
                  <a:gd name="T5" fmla="*/ 12 h 16"/>
                  <a:gd name="T6" fmla="*/ 0 w 25"/>
                  <a:gd name="T7" fmla="*/ 12 h 16"/>
                  <a:gd name="T8" fmla="*/ 3 w 25"/>
                  <a:gd name="T9" fmla="*/ 11 h 16"/>
                  <a:gd name="T10" fmla="*/ 2 w 25"/>
                  <a:gd name="T11" fmla="*/ 10 h 16"/>
                  <a:gd name="T12" fmla="*/ 6 w 25"/>
                  <a:gd name="T13" fmla="*/ 6 h 16"/>
                  <a:gd name="T14" fmla="*/ 5 w 25"/>
                  <a:gd name="T15" fmla="*/ 6 h 16"/>
                  <a:gd name="T16" fmla="*/ 11 w 25"/>
                  <a:gd name="T17" fmla="*/ 3 h 16"/>
                  <a:gd name="T18" fmla="*/ 18 w 25"/>
                  <a:gd name="T19" fmla="*/ 0 h 16"/>
                  <a:gd name="T20" fmla="*/ 20 w 25"/>
                  <a:gd name="T21" fmla="*/ 4 h 16"/>
                  <a:gd name="T22" fmla="*/ 25 w 25"/>
                  <a:gd name="T23" fmla="*/ 7 h 16"/>
                  <a:gd name="T24" fmla="*/ 21 w 25"/>
                  <a:gd name="T25" fmla="*/ 9 h 16"/>
                  <a:gd name="T26" fmla="*/ 23 w 25"/>
                  <a:gd name="T27" fmla="*/ 12 h 16"/>
                  <a:gd name="T28" fmla="*/ 19 w 25"/>
                  <a:gd name="T29" fmla="*/ 13 h 16"/>
                  <a:gd name="T30" fmla="*/ 7 w 25"/>
                  <a:gd name="T31" fmla="*/ 15 h 16"/>
                  <a:gd name="T32" fmla="*/ 7 w 25"/>
                  <a:gd name="T3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7" y="15"/>
                    </a:moveTo>
                    <a:cubicBezTo>
                      <a:pt x="6" y="14"/>
                      <a:pt x="4" y="14"/>
                      <a:pt x="3" y="13"/>
                    </a:cubicBezTo>
                    <a:cubicBezTo>
                      <a:pt x="2" y="12"/>
                      <a:pt x="4" y="12"/>
                      <a:pt x="4" y="12"/>
                    </a:cubicBezTo>
                    <a:cubicBezTo>
                      <a:pt x="4" y="12"/>
                      <a:pt x="0" y="13"/>
                      <a:pt x="0" y="12"/>
                    </a:cubicBezTo>
                    <a:cubicBezTo>
                      <a:pt x="0" y="10"/>
                      <a:pt x="3" y="11"/>
                      <a:pt x="3" y="11"/>
                    </a:cubicBezTo>
                    <a:cubicBezTo>
                      <a:pt x="3" y="10"/>
                      <a:pt x="2" y="10"/>
                      <a:pt x="2" y="10"/>
                    </a:cubicBezTo>
                    <a:cubicBezTo>
                      <a:pt x="2" y="10"/>
                      <a:pt x="7" y="7"/>
                      <a:pt x="6" y="6"/>
                    </a:cubicBezTo>
                    <a:cubicBezTo>
                      <a:pt x="6" y="6"/>
                      <a:pt x="5" y="6"/>
                      <a:pt x="5" y="6"/>
                    </a:cubicBezTo>
                    <a:cubicBezTo>
                      <a:pt x="6" y="4"/>
                      <a:pt x="9" y="4"/>
                      <a:pt x="11" y="3"/>
                    </a:cubicBezTo>
                    <a:cubicBezTo>
                      <a:pt x="13" y="2"/>
                      <a:pt x="16" y="1"/>
                      <a:pt x="18" y="0"/>
                    </a:cubicBezTo>
                    <a:cubicBezTo>
                      <a:pt x="18" y="0"/>
                      <a:pt x="19" y="3"/>
                      <a:pt x="20" y="4"/>
                    </a:cubicBezTo>
                    <a:cubicBezTo>
                      <a:pt x="20" y="4"/>
                      <a:pt x="25" y="6"/>
                      <a:pt x="25" y="7"/>
                    </a:cubicBezTo>
                    <a:cubicBezTo>
                      <a:pt x="25" y="8"/>
                      <a:pt x="20" y="7"/>
                      <a:pt x="21" y="9"/>
                    </a:cubicBezTo>
                    <a:cubicBezTo>
                      <a:pt x="21" y="9"/>
                      <a:pt x="23" y="10"/>
                      <a:pt x="23" y="12"/>
                    </a:cubicBezTo>
                    <a:cubicBezTo>
                      <a:pt x="22" y="12"/>
                      <a:pt x="20" y="12"/>
                      <a:pt x="19" y="13"/>
                    </a:cubicBezTo>
                    <a:cubicBezTo>
                      <a:pt x="16" y="14"/>
                      <a:pt x="10" y="16"/>
                      <a:pt x="7" y="15"/>
                    </a:cubicBezTo>
                    <a:cubicBezTo>
                      <a:pt x="6" y="14"/>
                      <a:pt x="9" y="16"/>
                      <a:pt x="7" y="15"/>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1" name="Freeform 411"/>
              <p:cNvSpPr>
                <a:spLocks/>
              </p:cNvSpPr>
              <p:nvPr/>
            </p:nvSpPr>
            <p:spPr bwMode="auto">
              <a:xfrm>
                <a:off x="10570592" y="2417065"/>
                <a:ext cx="98533" cy="31965"/>
              </a:xfrm>
              <a:custGeom>
                <a:avLst/>
                <a:gdLst>
                  <a:gd name="T0" fmla="*/ 5 w 25"/>
                  <a:gd name="T1" fmla="*/ 3 h 8"/>
                  <a:gd name="T2" fmla="*/ 3 w 25"/>
                  <a:gd name="T3" fmla="*/ 1 h 8"/>
                  <a:gd name="T4" fmla="*/ 1 w 25"/>
                  <a:gd name="T5" fmla="*/ 2 h 8"/>
                  <a:gd name="T6" fmla="*/ 2 w 25"/>
                  <a:gd name="T7" fmla="*/ 4 h 8"/>
                  <a:gd name="T8" fmla="*/ 5 w 25"/>
                  <a:gd name="T9" fmla="*/ 6 h 8"/>
                  <a:gd name="T10" fmla="*/ 16 w 25"/>
                  <a:gd name="T11" fmla="*/ 8 h 8"/>
                  <a:gd name="T12" fmla="*/ 24 w 25"/>
                  <a:gd name="T13" fmla="*/ 5 h 8"/>
                  <a:gd name="T14" fmla="*/ 23 w 25"/>
                  <a:gd name="T15" fmla="*/ 6 h 8"/>
                  <a:gd name="T16" fmla="*/ 20 w 25"/>
                  <a:gd name="T17" fmla="*/ 4 h 8"/>
                  <a:gd name="T18" fmla="*/ 15 w 25"/>
                  <a:gd name="T19" fmla="*/ 4 h 8"/>
                  <a:gd name="T20" fmla="*/ 10 w 25"/>
                  <a:gd name="T21" fmla="*/ 2 h 8"/>
                  <a:gd name="T22" fmla="*/ 5 w 25"/>
                  <a:gd name="T2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8">
                    <a:moveTo>
                      <a:pt x="5" y="3"/>
                    </a:moveTo>
                    <a:cubicBezTo>
                      <a:pt x="4" y="3"/>
                      <a:pt x="4" y="1"/>
                      <a:pt x="3" y="1"/>
                    </a:cubicBezTo>
                    <a:cubicBezTo>
                      <a:pt x="3" y="0"/>
                      <a:pt x="1" y="2"/>
                      <a:pt x="1" y="2"/>
                    </a:cubicBezTo>
                    <a:cubicBezTo>
                      <a:pt x="0" y="4"/>
                      <a:pt x="1" y="4"/>
                      <a:pt x="2" y="4"/>
                    </a:cubicBezTo>
                    <a:cubicBezTo>
                      <a:pt x="3" y="4"/>
                      <a:pt x="4" y="6"/>
                      <a:pt x="5" y="6"/>
                    </a:cubicBezTo>
                    <a:cubicBezTo>
                      <a:pt x="9" y="7"/>
                      <a:pt x="12" y="8"/>
                      <a:pt x="16" y="8"/>
                    </a:cubicBezTo>
                    <a:cubicBezTo>
                      <a:pt x="17" y="8"/>
                      <a:pt x="25" y="7"/>
                      <a:pt x="24" y="5"/>
                    </a:cubicBezTo>
                    <a:cubicBezTo>
                      <a:pt x="23" y="5"/>
                      <a:pt x="23" y="6"/>
                      <a:pt x="23" y="6"/>
                    </a:cubicBezTo>
                    <a:cubicBezTo>
                      <a:pt x="22" y="6"/>
                      <a:pt x="21" y="5"/>
                      <a:pt x="20" y="4"/>
                    </a:cubicBezTo>
                    <a:cubicBezTo>
                      <a:pt x="19" y="4"/>
                      <a:pt x="17" y="3"/>
                      <a:pt x="15" y="4"/>
                    </a:cubicBezTo>
                    <a:cubicBezTo>
                      <a:pt x="14" y="4"/>
                      <a:pt x="12" y="2"/>
                      <a:pt x="10" y="2"/>
                    </a:cubicBezTo>
                    <a:cubicBezTo>
                      <a:pt x="8" y="2"/>
                      <a:pt x="7" y="3"/>
                      <a:pt x="5" y="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2" name="Freeform 412"/>
              <p:cNvSpPr>
                <a:spLocks/>
              </p:cNvSpPr>
              <p:nvPr/>
            </p:nvSpPr>
            <p:spPr bwMode="auto">
              <a:xfrm>
                <a:off x="10445427" y="2479663"/>
                <a:ext cx="82556" cy="31965"/>
              </a:xfrm>
              <a:custGeom>
                <a:avLst/>
                <a:gdLst>
                  <a:gd name="T0" fmla="*/ 2 w 21"/>
                  <a:gd name="T1" fmla="*/ 6 h 8"/>
                  <a:gd name="T2" fmla="*/ 8 w 21"/>
                  <a:gd name="T3" fmla="*/ 6 h 8"/>
                  <a:gd name="T4" fmla="*/ 14 w 21"/>
                  <a:gd name="T5" fmla="*/ 8 h 8"/>
                  <a:gd name="T6" fmla="*/ 19 w 21"/>
                  <a:gd name="T7" fmla="*/ 7 h 8"/>
                  <a:gd name="T8" fmla="*/ 17 w 21"/>
                  <a:gd name="T9" fmla="*/ 4 h 8"/>
                  <a:gd name="T10" fmla="*/ 7 w 21"/>
                  <a:gd name="T11" fmla="*/ 2 h 8"/>
                  <a:gd name="T12" fmla="*/ 4 w 21"/>
                  <a:gd name="T13" fmla="*/ 5 h 8"/>
                  <a:gd name="T14" fmla="*/ 2 w 21"/>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2" y="6"/>
                    </a:moveTo>
                    <a:cubicBezTo>
                      <a:pt x="5" y="6"/>
                      <a:pt x="6" y="6"/>
                      <a:pt x="8" y="6"/>
                    </a:cubicBezTo>
                    <a:cubicBezTo>
                      <a:pt x="10" y="7"/>
                      <a:pt x="12" y="7"/>
                      <a:pt x="14" y="8"/>
                    </a:cubicBezTo>
                    <a:cubicBezTo>
                      <a:pt x="16" y="8"/>
                      <a:pt x="18" y="8"/>
                      <a:pt x="19" y="7"/>
                    </a:cubicBezTo>
                    <a:cubicBezTo>
                      <a:pt x="21" y="6"/>
                      <a:pt x="18" y="5"/>
                      <a:pt x="17" y="4"/>
                    </a:cubicBezTo>
                    <a:cubicBezTo>
                      <a:pt x="14" y="2"/>
                      <a:pt x="11" y="0"/>
                      <a:pt x="7" y="2"/>
                    </a:cubicBezTo>
                    <a:cubicBezTo>
                      <a:pt x="5" y="3"/>
                      <a:pt x="5" y="4"/>
                      <a:pt x="4" y="5"/>
                    </a:cubicBezTo>
                    <a:cubicBezTo>
                      <a:pt x="3" y="5"/>
                      <a:pt x="0" y="6"/>
                      <a:pt x="2" y="6"/>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3" name="Freeform 413"/>
              <p:cNvSpPr>
                <a:spLocks/>
              </p:cNvSpPr>
              <p:nvPr/>
            </p:nvSpPr>
            <p:spPr bwMode="auto">
              <a:xfrm>
                <a:off x="10449422" y="2465014"/>
                <a:ext cx="31956" cy="18647"/>
              </a:xfrm>
              <a:custGeom>
                <a:avLst/>
                <a:gdLst>
                  <a:gd name="T0" fmla="*/ 3 w 8"/>
                  <a:gd name="T1" fmla="*/ 5 h 5"/>
                  <a:gd name="T2" fmla="*/ 4 w 8"/>
                  <a:gd name="T3" fmla="*/ 1 h 5"/>
                  <a:gd name="T4" fmla="*/ 3 w 8"/>
                  <a:gd name="T5" fmla="*/ 5 h 5"/>
                  <a:gd name="T6" fmla="*/ 3 w 8"/>
                  <a:gd name="T7" fmla="*/ 5 h 5"/>
                </a:gdLst>
                <a:ahLst/>
                <a:cxnLst>
                  <a:cxn ang="0">
                    <a:pos x="T0" y="T1"/>
                  </a:cxn>
                  <a:cxn ang="0">
                    <a:pos x="T2" y="T3"/>
                  </a:cxn>
                  <a:cxn ang="0">
                    <a:pos x="T4" y="T5"/>
                  </a:cxn>
                  <a:cxn ang="0">
                    <a:pos x="T6" y="T7"/>
                  </a:cxn>
                </a:cxnLst>
                <a:rect l="0" t="0" r="r" b="b"/>
                <a:pathLst>
                  <a:path w="8" h="5">
                    <a:moveTo>
                      <a:pt x="3" y="5"/>
                    </a:moveTo>
                    <a:cubicBezTo>
                      <a:pt x="0" y="5"/>
                      <a:pt x="1" y="0"/>
                      <a:pt x="4" y="1"/>
                    </a:cubicBezTo>
                    <a:cubicBezTo>
                      <a:pt x="8" y="2"/>
                      <a:pt x="6" y="4"/>
                      <a:pt x="3" y="5"/>
                    </a:cubicBezTo>
                    <a:cubicBezTo>
                      <a:pt x="1" y="5"/>
                      <a:pt x="5" y="5"/>
                      <a:pt x="3" y="5"/>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4" name="Freeform 414"/>
              <p:cNvSpPr>
                <a:spLocks/>
              </p:cNvSpPr>
              <p:nvPr/>
            </p:nvSpPr>
            <p:spPr bwMode="auto">
              <a:xfrm>
                <a:off x="10364203" y="2409074"/>
                <a:ext cx="11984" cy="19979"/>
              </a:xfrm>
              <a:custGeom>
                <a:avLst/>
                <a:gdLst>
                  <a:gd name="T0" fmla="*/ 1 w 3"/>
                  <a:gd name="T1" fmla="*/ 3 h 5"/>
                  <a:gd name="T2" fmla="*/ 3 w 3"/>
                  <a:gd name="T3" fmla="*/ 1 h 5"/>
                  <a:gd name="T4" fmla="*/ 1 w 3"/>
                  <a:gd name="T5" fmla="*/ 5 h 5"/>
                  <a:gd name="T6" fmla="*/ 1 w 3"/>
                  <a:gd name="T7" fmla="*/ 3 h 5"/>
                  <a:gd name="T8" fmla="*/ 1 w 3"/>
                  <a:gd name="T9" fmla="*/ 3 h 5"/>
                </a:gdLst>
                <a:ahLst/>
                <a:cxnLst>
                  <a:cxn ang="0">
                    <a:pos x="T0" y="T1"/>
                  </a:cxn>
                  <a:cxn ang="0">
                    <a:pos x="T2" y="T3"/>
                  </a:cxn>
                  <a:cxn ang="0">
                    <a:pos x="T4" y="T5"/>
                  </a:cxn>
                  <a:cxn ang="0">
                    <a:pos x="T6" y="T7"/>
                  </a:cxn>
                  <a:cxn ang="0">
                    <a:pos x="T8" y="T9"/>
                  </a:cxn>
                </a:cxnLst>
                <a:rect l="0" t="0" r="r" b="b"/>
                <a:pathLst>
                  <a:path w="3" h="5">
                    <a:moveTo>
                      <a:pt x="1" y="3"/>
                    </a:moveTo>
                    <a:cubicBezTo>
                      <a:pt x="0" y="2"/>
                      <a:pt x="2" y="0"/>
                      <a:pt x="3" y="1"/>
                    </a:cubicBezTo>
                    <a:cubicBezTo>
                      <a:pt x="3" y="2"/>
                      <a:pt x="2" y="5"/>
                      <a:pt x="1" y="5"/>
                    </a:cubicBezTo>
                    <a:cubicBezTo>
                      <a:pt x="1" y="5"/>
                      <a:pt x="1" y="3"/>
                      <a:pt x="1" y="3"/>
                    </a:cubicBezTo>
                    <a:cubicBezTo>
                      <a:pt x="0" y="2"/>
                      <a:pt x="1" y="3"/>
                      <a:pt x="1" y="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5" name="Freeform 415"/>
              <p:cNvSpPr>
                <a:spLocks/>
              </p:cNvSpPr>
              <p:nvPr/>
            </p:nvSpPr>
            <p:spPr bwMode="auto">
              <a:xfrm>
                <a:off x="10364203" y="2467677"/>
                <a:ext cx="15979" cy="19979"/>
              </a:xfrm>
              <a:custGeom>
                <a:avLst/>
                <a:gdLst>
                  <a:gd name="T0" fmla="*/ 4 w 4"/>
                  <a:gd name="T1" fmla="*/ 4 h 5"/>
                  <a:gd name="T2" fmla="*/ 0 w 4"/>
                  <a:gd name="T3" fmla="*/ 1 h 5"/>
                  <a:gd name="T4" fmla="*/ 4 w 4"/>
                  <a:gd name="T5" fmla="*/ 4 h 5"/>
                </a:gdLst>
                <a:ahLst/>
                <a:cxnLst>
                  <a:cxn ang="0">
                    <a:pos x="T0" y="T1"/>
                  </a:cxn>
                  <a:cxn ang="0">
                    <a:pos x="T2" y="T3"/>
                  </a:cxn>
                  <a:cxn ang="0">
                    <a:pos x="T4" y="T5"/>
                  </a:cxn>
                </a:cxnLst>
                <a:rect l="0" t="0" r="r" b="b"/>
                <a:pathLst>
                  <a:path w="4" h="5">
                    <a:moveTo>
                      <a:pt x="4" y="4"/>
                    </a:moveTo>
                    <a:cubicBezTo>
                      <a:pt x="4" y="3"/>
                      <a:pt x="1" y="0"/>
                      <a:pt x="0" y="1"/>
                    </a:cubicBezTo>
                    <a:cubicBezTo>
                      <a:pt x="0" y="1"/>
                      <a:pt x="3" y="5"/>
                      <a:pt x="4"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6" name="Freeform 416"/>
              <p:cNvSpPr>
                <a:spLocks/>
              </p:cNvSpPr>
              <p:nvPr/>
            </p:nvSpPr>
            <p:spPr bwMode="auto">
              <a:xfrm>
                <a:off x="10390834" y="2394424"/>
                <a:ext cx="165111" cy="62599"/>
              </a:xfrm>
              <a:custGeom>
                <a:avLst/>
                <a:gdLst>
                  <a:gd name="T0" fmla="*/ 34 w 42"/>
                  <a:gd name="T1" fmla="*/ 4 h 16"/>
                  <a:gd name="T2" fmla="*/ 29 w 42"/>
                  <a:gd name="T3" fmla="*/ 3 h 16"/>
                  <a:gd name="T4" fmla="*/ 23 w 42"/>
                  <a:gd name="T5" fmla="*/ 0 h 16"/>
                  <a:gd name="T6" fmla="*/ 22 w 42"/>
                  <a:gd name="T7" fmla="*/ 2 h 16"/>
                  <a:gd name="T8" fmla="*/ 20 w 42"/>
                  <a:gd name="T9" fmla="*/ 6 h 16"/>
                  <a:gd name="T10" fmla="*/ 11 w 42"/>
                  <a:gd name="T11" fmla="*/ 1 h 16"/>
                  <a:gd name="T12" fmla="*/ 4 w 42"/>
                  <a:gd name="T13" fmla="*/ 3 h 16"/>
                  <a:gd name="T14" fmla="*/ 2 w 42"/>
                  <a:gd name="T15" fmla="*/ 6 h 16"/>
                  <a:gd name="T16" fmla="*/ 1 w 42"/>
                  <a:gd name="T17" fmla="*/ 10 h 16"/>
                  <a:gd name="T18" fmla="*/ 9 w 42"/>
                  <a:gd name="T19" fmla="*/ 14 h 16"/>
                  <a:gd name="T20" fmla="*/ 13 w 42"/>
                  <a:gd name="T21" fmla="*/ 15 h 16"/>
                  <a:gd name="T22" fmla="*/ 15 w 42"/>
                  <a:gd name="T23" fmla="*/ 13 h 16"/>
                  <a:gd name="T24" fmla="*/ 16 w 42"/>
                  <a:gd name="T25" fmla="*/ 14 h 16"/>
                  <a:gd name="T26" fmla="*/ 18 w 42"/>
                  <a:gd name="T27" fmla="*/ 14 h 16"/>
                  <a:gd name="T28" fmla="*/ 25 w 42"/>
                  <a:gd name="T29" fmla="*/ 12 h 16"/>
                  <a:gd name="T30" fmla="*/ 28 w 42"/>
                  <a:gd name="T31" fmla="*/ 14 h 16"/>
                  <a:gd name="T32" fmla="*/ 34 w 42"/>
                  <a:gd name="T33" fmla="*/ 13 h 16"/>
                  <a:gd name="T34" fmla="*/ 33 w 42"/>
                  <a:gd name="T35" fmla="*/ 12 h 16"/>
                  <a:gd name="T36" fmla="*/ 37 w 42"/>
                  <a:gd name="T37" fmla="*/ 12 h 16"/>
                  <a:gd name="T38" fmla="*/ 39 w 42"/>
                  <a:gd name="T39" fmla="*/ 11 h 16"/>
                  <a:gd name="T40" fmla="*/ 40 w 42"/>
                  <a:gd name="T41" fmla="*/ 9 h 16"/>
                  <a:gd name="T42" fmla="*/ 39 w 42"/>
                  <a:gd name="T43" fmla="*/ 9 h 16"/>
                  <a:gd name="T44" fmla="*/ 42 w 42"/>
                  <a:gd name="T45" fmla="*/ 6 h 16"/>
                  <a:gd name="T46" fmla="*/ 34 w 42"/>
                  <a:gd name="T47" fmla="*/ 4 h 16"/>
                  <a:gd name="T48" fmla="*/ 34 w 42"/>
                  <a:gd name="T4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6">
                    <a:moveTo>
                      <a:pt x="34" y="4"/>
                    </a:moveTo>
                    <a:cubicBezTo>
                      <a:pt x="32" y="3"/>
                      <a:pt x="31" y="4"/>
                      <a:pt x="29" y="3"/>
                    </a:cubicBezTo>
                    <a:cubicBezTo>
                      <a:pt x="29" y="3"/>
                      <a:pt x="24" y="0"/>
                      <a:pt x="23" y="0"/>
                    </a:cubicBezTo>
                    <a:cubicBezTo>
                      <a:pt x="23" y="0"/>
                      <a:pt x="24" y="1"/>
                      <a:pt x="22" y="2"/>
                    </a:cubicBezTo>
                    <a:cubicBezTo>
                      <a:pt x="20" y="2"/>
                      <a:pt x="22" y="5"/>
                      <a:pt x="20" y="6"/>
                    </a:cubicBezTo>
                    <a:cubicBezTo>
                      <a:pt x="19" y="6"/>
                      <a:pt x="12" y="1"/>
                      <a:pt x="11" y="1"/>
                    </a:cubicBezTo>
                    <a:cubicBezTo>
                      <a:pt x="9" y="0"/>
                      <a:pt x="4" y="1"/>
                      <a:pt x="4" y="3"/>
                    </a:cubicBezTo>
                    <a:cubicBezTo>
                      <a:pt x="4" y="5"/>
                      <a:pt x="0" y="4"/>
                      <a:pt x="2" y="6"/>
                    </a:cubicBezTo>
                    <a:cubicBezTo>
                      <a:pt x="3" y="7"/>
                      <a:pt x="0" y="9"/>
                      <a:pt x="1" y="10"/>
                    </a:cubicBezTo>
                    <a:cubicBezTo>
                      <a:pt x="3" y="12"/>
                      <a:pt x="6" y="13"/>
                      <a:pt x="9" y="14"/>
                    </a:cubicBezTo>
                    <a:cubicBezTo>
                      <a:pt x="10" y="15"/>
                      <a:pt x="12" y="16"/>
                      <a:pt x="13" y="15"/>
                    </a:cubicBezTo>
                    <a:cubicBezTo>
                      <a:pt x="14" y="15"/>
                      <a:pt x="14" y="12"/>
                      <a:pt x="15" y="13"/>
                    </a:cubicBezTo>
                    <a:cubicBezTo>
                      <a:pt x="15" y="13"/>
                      <a:pt x="15" y="14"/>
                      <a:pt x="16" y="14"/>
                    </a:cubicBezTo>
                    <a:cubicBezTo>
                      <a:pt x="17" y="14"/>
                      <a:pt x="18" y="14"/>
                      <a:pt x="18" y="14"/>
                    </a:cubicBezTo>
                    <a:cubicBezTo>
                      <a:pt x="20" y="13"/>
                      <a:pt x="22" y="13"/>
                      <a:pt x="25" y="12"/>
                    </a:cubicBezTo>
                    <a:cubicBezTo>
                      <a:pt x="27" y="12"/>
                      <a:pt x="27" y="14"/>
                      <a:pt x="28" y="14"/>
                    </a:cubicBezTo>
                    <a:cubicBezTo>
                      <a:pt x="29" y="14"/>
                      <a:pt x="34" y="13"/>
                      <a:pt x="34" y="13"/>
                    </a:cubicBezTo>
                    <a:cubicBezTo>
                      <a:pt x="34" y="13"/>
                      <a:pt x="33" y="12"/>
                      <a:pt x="33" y="12"/>
                    </a:cubicBezTo>
                    <a:cubicBezTo>
                      <a:pt x="33" y="11"/>
                      <a:pt x="36" y="12"/>
                      <a:pt x="37" y="12"/>
                    </a:cubicBezTo>
                    <a:cubicBezTo>
                      <a:pt x="37" y="12"/>
                      <a:pt x="39" y="12"/>
                      <a:pt x="39" y="11"/>
                    </a:cubicBezTo>
                    <a:cubicBezTo>
                      <a:pt x="39" y="10"/>
                      <a:pt x="40" y="9"/>
                      <a:pt x="40" y="9"/>
                    </a:cubicBezTo>
                    <a:cubicBezTo>
                      <a:pt x="40" y="9"/>
                      <a:pt x="40" y="9"/>
                      <a:pt x="39" y="9"/>
                    </a:cubicBezTo>
                    <a:cubicBezTo>
                      <a:pt x="39" y="8"/>
                      <a:pt x="42" y="7"/>
                      <a:pt x="42" y="6"/>
                    </a:cubicBezTo>
                    <a:cubicBezTo>
                      <a:pt x="41" y="5"/>
                      <a:pt x="36" y="4"/>
                      <a:pt x="34" y="4"/>
                    </a:cubicBezTo>
                    <a:cubicBezTo>
                      <a:pt x="32" y="3"/>
                      <a:pt x="36" y="4"/>
                      <a:pt x="34"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7" name="Freeform 417"/>
              <p:cNvSpPr>
                <a:spLocks/>
              </p:cNvSpPr>
              <p:nvPr/>
            </p:nvSpPr>
            <p:spPr bwMode="auto">
              <a:xfrm>
                <a:off x="10485374" y="2413070"/>
                <a:ext cx="30625" cy="31965"/>
              </a:xfrm>
              <a:custGeom>
                <a:avLst/>
                <a:gdLst>
                  <a:gd name="T0" fmla="*/ 7 w 8"/>
                  <a:gd name="T1" fmla="*/ 6 h 8"/>
                  <a:gd name="T2" fmla="*/ 4 w 8"/>
                  <a:gd name="T3" fmla="*/ 0 h 8"/>
                  <a:gd name="T4" fmla="*/ 6 w 8"/>
                  <a:gd name="T5" fmla="*/ 2 h 8"/>
                  <a:gd name="T6" fmla="*/ 7 w 8"/>
                  <a:gd name="T7" fmla="*/ 6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7"/>
                      <a:pt x="0" y="1"/>
                      <a:pt x="4" y="0"/>
                    </a:cubicBezTo>
                    <a:cubicBezTo>
                      <a:pt x="5" y="0"/>
                      <a:pt x="8" y="0"/>
                      <a:pt x="6" y="2"/>
                    </a:cubicBezTo>
                    <a:cubicBezTo>
                      <a:pt x="3" y="4"/>
                      <a:pt x="7" y="4"/>
                      <a:pt x="7" y="6"/>
                    </a:cubicBezTo>
                    <a:cubicBezTo>
                      <a:pt x="6" y="8"/>
                      <a:pt x="7" y="5"/>
                      <a:pt x="7" y="6"/>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8" name="Freeform 418"/>
              <p:cNvSpPr>
                <a:spLocks/>
              </p:cNvSpPr>
              <p:nvPr/>
            </p:nvSpPr>
            <p:spPr bwMode="auto">
              <a:xfrm>
                <a:off x="10996684" y="2624839"/>
                <a:ext cx="42608" cy="23973"/>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9" name="Freeform 419"/>
              <p:cNvSpPr>
                <a:spLocks/>
              </p:cNvSpPr>
              <p:nvPr/>
            </p:nvSpPr>
            <p:spPr bwMode="auto">
              <a:xfrm>
                <a:off x="10914127" y="2968466"/>
                <a:ext cx="23967" cy="19979"/>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0" name="Freeform 420"/>
              <p:cNvSpPr>
                <a:spLocks/>
              </p:cNvSpPr>
              <p:nvPr/>
            </p:nvSpPr>
            <p:spPr bwMode="auto">
              <a:xfrm>
                <a:off x="10394828" y="3083008"/>
                <a:ext cx="19973" cy="10655"/>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1" name="Freeform 421"/>
              <p:cNvSpPr>
                <a:spLocks/>
              </p:cNvSpPr>
              <p:nvPr/>
            </p:nvSpPr>
            <p:spPr bwMode="auto">
              <a:xfrm>
                <a:off x="10746354" y="3200213"/>
                <a:ext cx="19973" cy="18647"/>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2" name="Freeform 422"/>
              <p:cNvSpPr>
                <a:spLocks/>
              </p:cNvSpPr>
              <p:nvPr/>
            </p:nvSpPr>
            <p:spPr bwMode="auto">
              <a:xfrm>
                <a:off x="10734371" y="3230846"/>
                <a:ext cx="7990" cy="3995"/>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3" name="Freeform 423"/>
              <p:cNvSpPr>
                <a:spLocks/>
              </p:cNvSpPr>
              <p:nvPr/>
            </p:nvSpPr>
            <p:spPr bwMode="auto">
              <a:xfrm>
                <a:off x="10679778" y="3293445"/>
                <a:ext cx="11984" cy="3995"/>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4" name="Freeform 424"/>
              <p:cNvSpPr>
                <a:spLocks/>
              </p:cNvSpPr>
              <p:nvPr/>
            </p:nvSpPr>
            <p:spPr bwMode="auto">
              <a:xfrm>
                <a:off x="10633174" y="3313423"/>
                <a:ext cx="27962" cy="15983"/>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5" name="Freeform 425"/>
              <p:cNvSpPr>
                <a:spLocks/>
              </p:cNvSpPr>
              <p:nvPr/>
            </p:nvSpPr>
            <p:spPr bwMode="auto">
              <a:xfrm>
                <a:off x="10602548" y="3329406"/>
                <a:ext cx="22636" cy="14651"/>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6" name="Freeform 426"/>
              <p:cNvSpPr>
                <a:spLocks/>
              </p:cNvSpPr>
              <p:nvPr/>
            </p:nvSpPr>
            <p:spPr bwMode="auto">
              <a:xfrm>
                <a:off x="10582576" y="3341392"/>
                <a:ext cx="19973" cy="18647"/>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7" name="Freeform 427"/>
              <p:cNvSpPr>
                <a:spLocks/>
              </p:cNvSpPr>
              <p:nvPr/>
            </p:nvSpPr>
            <p:spPr bwMode="auto">
              <a:xfrm>
                <a:off x="10578580" y="3368030"/>
                <a:ext cx="3994" cy="3995"/>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8" name="Freeform 428"/>
              <p:cNvSpPr>
                <a:spLocks/>
              </p:cNvSpPr>
              <p:nvPr/>
            </p:nvSpPr>
            <p:spPr bwMode="auto">
              <a:xfrm>
                <a:off x="10558608" y="3352047"/>
                <a:ext cx="19973" cy="15983"/>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9" name="Freeform 429"/>
              <p:cNvSpPr>
                <a:spLocks/>
              </p:cNvSpPr>
              <p:nvPr/>
            </p:nvSpPr>
            <p:spPr bwMode="auto">
              <a:xfrm>
                <a:off x="10414801" y="3497223"/>
                <a:ext cx="7990" cy="11987"/>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grpSp>
            <p:nvGrpSpPr>
              <p:cNvPr id="30" name="Group 29"/>
              <p:cNvGrpSpPr/>
              <p:nvPr/>
            </p:nvGrpSpPr>
            <p:grpSpPr>
              <a:xfrm>
                <a:off x="10270997" y="3329406"/>
                <a:ext cx="291605" cy="277032"/>
                <a:chOff x="5961121" y="2686387"/>
                <a:chExt cx="288233" cy="273757"/>
              </a:xfrm>
              <a:noFill/>
            </p:grpSpPr>
            <p:sp>
              <p:nvSpPr>
                <p:cNvPr id="31" name="Freeform 430"/>
                <p:cNvSpPr>
                  <a:spLocks/>
                </p:cNvSpPr>
                <p:nvPr/>
              </p:nvSpPr>
              <p:spPr bwMode="auto">
                <a:xfrm>
                  <a:off x="6130902" y="2686387"/>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2" name="Freeform 431"/>
                <p:cNvSpPr>
                  <a:spLocks/>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grpSp>
          <p:sp>
            <p:nvSpPr>
              <p:cNvPr id="33" name="Freeform 432"/>
              <p:cNvSpPr>
                <a:spLocks/>
              </p:cNvSpPr>
              <p:nvPr/>
            </p:nvSpPr>
            <p:spPr bwMode="auto">
              <a:xfrm>
                <a:off x="10344229" y="3583795"/>
                <a:ext cx="7990" cy="10655"/>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4" name="Freeform 433"/>
              <p:cNvSpPr>
                <a:spLocks/>
              </p:cNvSpPr>
              <p:nvPr/>
            </p:nvSpPr>
            <p:spPr bwMode="auto">
              <a:xfrm>
                <a:off x="10297626" y="3583795"/>
                <a:ext cx="50598" cy="38624"/>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5" name="Freeform 434"/>
              <p:cNvSpPr>
                <a:spLocks/>
              </p:cNvSpPr>
              <p:nvPr/>
            </p:nvSpPr>
            <p:spPr bwMode="auto">
              <a:xfrm>
                <a:off x="10247027" y="3598446"/>
                <a:ext cx="42608" cy="62599"/>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6" name="Freeform 435"/>
              <p:cNvSpPr>
                <a:spLocks/>
              </p:cNvSpPr>
              <p:nvPr/>
            </p:nvSpPr>
            <p:spPr bwMode="auto">
              <a:xfrm>
                <a:off x="10204419" y="3751614"/>
                <a:ext cx="14647" cy="11987"/>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7" name="Freeform 436"/>
              <p:cNvSpPr>
                <a:spLocks/>
              </p:cNvSpPr>
              <p:nvPr/>
            </p:nvSpPr>
            <p:spPr bwMode="auto">
              <a:xfrm>
                <a:off x="10239038" y="3712988"/>
                <a:ext cx="7990" cy="6660"/>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8" name="Freeform 437"/>
              <p:cNvSpPr>
                <a:spLocks/>
              </p:cNvSpPr>
              <p:nvPr/>
            </p:nvSpPr>
            <p:spPr bwMode="auto">
              <a:xfrm>
                <a:off x="10133847" y="3794233"/>
                <a:ext cx="7990" cy="399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9" name="Freeform 438"/>
              <p:cNvSpPr>
                <a:spLocks/>
              </p:cNvSpPr>
              <p:nvPr/>
            </p:nvSpPr>
            <p:spPr bwMode="auto">
              <a:xfrm>
                <a:off x="10059282" y="3779582"/>
                <a:ext cx="46604" cy="65262"/>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0" name="Freeform 439"/>
              <p:cNvSpPr>
                <a:spLocks/>
              </p:cNvSpPr>
              <p:nvPr/>
            </p:nvSpPr>
            <p:spPr bwMode="auto">
              <a:xfrm>
                <a:off x="9828926" y="3888797"/>
                <a:ext cx="54593" cy="38624"/>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1" name="Freeform 440"/>
              <p:cNvSpPr>
                <a:spLocks/>
              </p:cNvSpPr>
              <p:nvPr/>
            </p:nvSpPr>
            <p:spPr bwMode="auto">
              <a:xfrm>
                <a:off x="10051293" y="3915435"/>
                <a:ext cx="78560" cy="110546"/>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2" name="Freeform 441"/>
              <p:cNvSpPr>
                <a:spLocks/>
              </p:cNvSpPr>
              <p:nvPr/>
            </p:nvSpPr>
            <p:spPr bwMode="auto">
              <a:xfrm>
                <a:off x="10117869" y="4009998"/>
                <a:ext cx="23967" cy="30634"/>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3" name="Freeform 442"/>
              <p:cNvSpPr>
                <a:spLocks/>
              </p:cNvSpPr>
              <p:nvPr/>
            </p:nvSpPr>
            <p:spPr bwMode="auto">
              <a:xfrm>
                <a:off x="10133847" y="4036636"/>
                <a:ext cx="38614" cy="51944"/>
              </a:xfrm>
              <a:custGeom>
                <a:avLst/>
                <a:gdLst>
                  <a:gd name="T0" fmla="*/ 4 w 10"/>
                  <a:gd name="T1" fmla="*/ 0 h 13"/>
                  <a:gd name="T2" fmla="*/ 2 w 10"/>
                  <a:gd name="T3" fmla="*/ 1 h 13"/>
                  <a:gd name="T4" fmla="*/ 4 w 10"/>
                  <a:gd name="T5" fmla="*/ 4 h 13"/>
                  <a:gd name="T6" fmla="*/ 4 w 10"/>
                  <a:gd name="T7" fmla="*/ 9 h 13"/>
                  <a:gd name="T8" fmla="*/ 5 w 10"/>
                  <a:gd name="T9" fmla="*/ 13 h 13"/>
                  <a:gd name="T10" fmla="*/ 5 w 10"/>
                  <a:gd name="T11" fmla="*/ 11 h 13"/>
                  <a:gd name="T12" fmla="*/ 9 w 10"/>
                  <a:gd name="T13" fmla="*/ 8 h 13"/>
                  <a:gd name="T14" fmla="*/ 8 w 10"/>
                  <a:gd name="T15" fmla="*/ 6 h 13"/>
                  <a:gd name="T16" fmla="*/ 9 w 10"/>
                  <a:gd name="T17" fmla="*/ 5 h 13"/>
                  <a:gd name="T18" fmla="*/ 7 w 10"/>
                  <a:gd name="T19" fmla="*/ 1 h 13"/>
                  <a:gd name="T20" fmla="*/ 4 w 10"/>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4" y="0"/>
                    </a:moveTo>
                    <a:cubicBezTo>
                      <a:pt x="3" y="0"/>
                      <a:pt x="4" y="0"/>
                      <a:pt x="2" y="1"/>
                    </a:cubicBezTo>
                    <a:cubicBezTo>
                      <a:pt x="1" y="2"/>
                      <a:pt x="3" y="3"/>
                      <a:pt x="4" y="4"/>
                    </a:cubicBezTo>
                    <a:cubicBezTo>
                      <a:pt x="5" y="6"/>
                      <a:pt x="0" y="7"/>
                      <a:pt x="4" y="9"/>
                    </a:cubicBezTo>
                    <a:cubicBezTo>
                      <a:pt x="5" y="10"/>
                      <a:pt x="3" y="12"/>
                      <a:pt x="5" y="13"/>
                    </a:cubicBezTo>
                    <a:cubicBezTo>
                      <a:pt x="6" y="13"/>
                      <a:pt x="6" y="12"/>
                      <a:pt x="5" y="11"/>
                    </a:cubicBezTo>
                    <a:cubicBezTo>
                      <a:pt x="3" y="5"/>
                      <a:pt x="9" y="10"/>
                      <a:pt x="9" y="8"/>
                    </a:cubicBezTo>
                    <a:cubicBezTo>
                      <a:pt x="9" y="7"/>
                      <a:pt x="7" y="6"/>
                      <a:pt x="8" y="6"/>
                    </a:cubicBezTo>
                    <a:cubicBezTo>
                      <a:pt x="8" y="5"/>
                      <a:pt x="10" y="6"/>
                      <a:pt x="9" y="5"/>
                    </a:cubicBezTo>
                    <a:cubicBezTo>
                      <a:pt x="8" y="4"/>
                      <a:pt x="6" y="3"/>
                      <a:pt x="7" y="1"/>
                    </a:cubicBezTo>
                    <a:cubicBezTo>
                      <a:pt x="7" y="0"/>
                      <a:pt x="5" y="0"/>
                      <a:pt x="4"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4" name="Freeform 443"/>
              <p:cNvSpPr>
                <a:spLocks/>
              </p:cNvSpPr>
              <p:nvPr/>
            </p:nvSpPr>
            <p:spPr bwMode="auto">
              <a:xfrm>
                <a:off x="10063275" y="4013994"/>
                <a:ext cx="23967" cy="30634"/>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5" name="Freeform 444"/>
              <p:cNvSpPr>
                <a:spLocks/>
              </p:cNvSpPr>
              <p:nvPr/>
            </p:nvSpPr>
            <p:spPr bwMode="auto">
              <a:xfrm>
                <a:off x="10091239" y="4044627"/>
                <a:ext cx="34620" cy="39956"/>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6" name="Freeform 445"/>
              <p:cNvSpPr>
                <a:spLocks/>
              </p:cNvSpPr>
              <p:nvPr/>
            </p:nvSpPr>
            <p:spPr bwMode="auto">
              <a:xfrm>
                <a:off x="10099228" y="4068600"/>
                <a:ext cx="26631" cy="42620"/>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7" name="Freeform 446"/>
              <p:cNvSpPr>
                <a:spLocks/>
              </p:cNvSpPr>
              <p:nvPr/>
            </p:nvSpPr>
            <p:spPr bwMode="auto">
              <a:xfrm>
                <a:off x="10121863" y="4064605"/>
                <a:ext cx="15979" cy="30634"/>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8" name="Freeform 447"/>
              <p:cNvSpPr>
                <a:spLocks/>
              </p:cNvSpPr>
              <p:nvPr/>
            </p:nvSpPr>
            <p:spPr bwMode="auto">
              <a:xfrm>
                <a:off x="10129853" y="4084584"/>
                <a:ext cx="23967" cy="14651"/>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9" name="Freeform 448"/>
              <p:cNvSpPr>
                <a:spLocks/>
              </p:cNvSpPr>
              <p:nvPr/>
            </p:nvSpPr>
            <p:spPr bwMode="auto">
              <a:xfrm>
                <a:off x="10129853" y="4095239"/>
                <a:ext cx="54593" cy="82578"/>
              </a:xfrm>
              <a:custGeom>
                <a:avLst/>
                <a:gdLst>
                  <a:gd name="T0" fmla="*/ 10 w 14"/>
                  <a:gd name="T1" fmla="*/ 0 h 21"/>
                  <a:gd name="T2" fmla="*/ 9 w 14"/>
                  <a:gd name="T3" fmla="*/ 2 h 21"/>
                  <a:gd name="T4" fmla="*/ 7 w 14"/>
                  <a:gd name="T5" fmla="*/ 4 h 21"/>
                  <a:gd name="T6" fmla="*/ 3 w 14"/>
                  <a:gd name="T7" fmla="*/ 6 h 21"/>
                  <a:gd name="T8" fmla="*/ 2 w 14"/>
                  <a:gd name="T9" fmla="*/ 11 h 21"/>
                  <a:gd name="T10" fmla="*/ 2 w 14"/>
                  <a:gd name="T11" fmla="*/ 14 h 21"/>
                  <a:gd name="T12" fmla="*/ 3 w 14"/>
                  <a:gd name="T13" fmla="*/ 18 h 21"/>
                  <a:gd name="T14" fmla="*/ 8 w 14"/>
                  <a:gd name="T15" fmla="*/ 19 h 21"/>
                  <a:gd name="T16" fmla="*/ 8 w 14"/>
                  <a:gd name="T17" fmla="*/ 16 h 21"/>
                  <a:gd name="T18" fmla="*/ 10 w 14"/>
                  <a:gd name="T19" fmla="*/ 12 h 21"/>
                  <a:gd name="T20" fmla="*/ 12 w 14"/>
                  <a:gd name="T21" fmla="*/ 17 h 21"/>
                  <a:gd name="T22" fmla="*/ 13 w 14"/>
                  <a:gd name="T23" fmla="*/ 14 h 21"/>
                  <a:gd name="T24" fmla="*/ 13 w 14"/>
                  <a:gd name="T25" fmla="*/ 10 h 21"/>
                  <a:gd name="T26" fmla="*/ 10 w 14"/>
                  <a:gd name="T27" fmla="*/ 0 h 21"/>
                  <a:gd name="T28" fmla="*/ 10 w 14"/>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1">
                    <a:moveTo>
                      <a:pt x="10" y="0"/>
                    </a:moveTo>
                    <a:cubicBezTo>
                      <a:pt x="9" y="0"/>
                      <a:pt x="9" y="1"/>
                      <a:pt x="9" y="2"/>
                    </a:cubicBezTo>
                    <a:cubicBezTo>
                      <a:pt x="9" y="3"/>
                      <a:pt x="9" y="3"/>
                      <a:pt x="7" y="4"/>
                    </a:cubicBezTo>
                    <a:cubicBezTo>
                      <a:pt x="6" y="4"/>
                      <a:pt x="4" y="6"/>
                      <a:pt x="3" y="6"/>
                    </a:cubicBezTo>
                    <a:cubicBezTo>
                      <a:pt x="1" y="9"/>
                      <a:pt x="0" y="9"/>
                      <a:pt x="2" y="11"/>
                    </a:cubicBezTo>
                    <a:cubicBezTo>
                      <a:pt x="3" y="12"/>
                      <a:pt x="2" y="13"/>
                      <a:pt x="2" y="14"/>
                    </a:cubicBezTo>
                    <a:cubicBezTo>
                      <a:pt x="1" y="16"/>
                      <a:pt x="2" y="17"/>
                      <a:pt x="3" y="18"/>
                    </a:cubicBezTo>
                    <a:cubicBezTo>
                      <a:pt x="5" y="19"/>
                      <a:pt x="7" y="19"/>
                      <a:pt x="8" y="19"/>
                    </a:cubicBezTo>
                    <a:cubicBezTo>
                      <a:pt x="11" y="21"/>
                      <a:pt x="9" y="18"/>
                      <a:pt x="8" y="16"/>
                    </a:cubicBezTo>
                    <a:cubicBezTo>
                      <a:pt x="8" y="16"/>
                      <a:pt x="8" y="12"/>
                      <a:pt x="10" y="12"/>
                    </a:cubicBezTo>
                    <a:cubicBezTo>
                      <a:pt x="11" y="12"/>
                      <a:pt x="11" y="17"/>
                      <a:pt x="12" y="17"/>
                    </a:cubicBezTo>
                    <a:cubicBezTo>
                      <a:pt x="12" y="17"/>
                      <a:pt x="13" y="14"/>
                      <a:pt x="13" y="14"/>
                    </a:cubicBezTo>
                    <a:cubicBezTo>
                      <a:pt x="14" y="12"/>
                      <a:pt x="14" y="11"/>
                      <a:pt x="13" y="10"/>
                    </a:cubicBezTo>
                    <a:cubicBezTo>
                      <a:pt x="13" y="7"/>
                      <a:pt x="13" y="1"/>
                      <a:pt x="10" y="0"/>
                    </a:cubicBezTo>
                    <a:cubicBezTo>
                      <a:pt x="9" y="0"/>
                      <a:pt x="10" y="1"/>
                      <a:pt x="10"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0" name="Freeform 449"/>
              <p:cNvSpPr>
                <a:spLocks/>
              </p:cNvSpPr>
              <p:nvPr/>
            </p:nvSpPr>
            <p:spPr bwMode="auto">
              <a:xfrm>
                <a:off x="10095233" y="4111221"/>
                <a:ext cx="46604" cy="39956"/>
              </a:xfrm>
              <a:custGeom>
                <a:avLst/>
                <a:gdLst>
                  <a:gd name="T0" fmla="*/ 8 w 12"/>
                  <a:gd name="T1" fmla="*/ 1 h 10"/>
                  <a:gd name="T2" fmla="*/ 2 w 12"/>
                  <a:gd name="T3" fmla="*/ 4 h 10"/>
                  <a:gd name="T4" fmla="*/ 0 w 12"/>
                  <a:gd name="T5" fmla="*/ 10 h 10"/>
                  <a:gd name="T6" fmla="*/ 2 w 12"/>
                  <a:gd name="T7" fmla="*/ 6 h 10"/>
                  <a:gd name="T8" fmla="*/ 4 w 12"/>
                  <a:gd name="T9" fmla="*/ 6 h 10"/>
                  <a:gd name="T10" fmla="*/ 6 w 12"/>
                  <a:gd name="T11" fmla="*/ 7 h 10"/>
                  <a:gd name="T12" fmla="*/ 8 w 12"/>
                  <a:gd name="T13" fmla="*/ 7 h 10"/>
                  <a:gd name="T14" fmla="*/ 8 w 12"/>
                  <a:gd name="T15" fmla="*/ 5 h 10"/>
                  <a:gd name="T16" fmla="*/ 8 w 12"/>
                  <a:gd name="T17" fmla="*/ 1 h 10"/>
                  <a:gd name="T18" fmla="*/ 8 w 12"/>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8" y="1"/>
                    </a:moveTo>
                    <a:cubicBezTo>
                      <a:pt x="6" y="0"/>
                      <a:pt x="5" y="4"/>
                      <a:pt x="2" y="4"/>
                    </a:cubicBezTo>
                    <a:cubicBezTo>
                      <a:pt x="0" y="5"/>
                      <a:pt x="0" y="9"/>
                      <a:pt x="0" y="10"/>
                    </a:cubicBezTo>
                    <a:cubicBezTo>
                      <a:pt x="1" y="9"/>
                      <a:pt x="1" y="7"/>
                      <a:pt x="2" y="6"/>
                    </a:cubicBezTo>
                    <a:cubicBezTo>
                      <a:pt x="2" y="6"/>
                      <a:pt x="4" y="5"/>
                      <a:pt x="4" y="6"/>
                    </a:cubicBezTo>
                    <a:cubicBezTo>
                      <a:pt x="4" y="7"/>
                      <a:pt x="6" y="7"/>
                      <a:pt x="6" y="7"/>
                    </a:cubicBezTo>
                    <a:cubicBezTo>
                      <a:pt x="7" y="7"/>
                      <a:pt x="7" y="8"/>
                      <a:pt x="8" y="7"/>
                    </a:cubicBezTo>
                    <a:cubicBezTo>
                      <a:pt x="8" y="7"/>
                      <a:pt x="8" y="5"/>
                      <a:pt x="8" y="5"/>
                    </a:cubicBezTo>
                    <a:cubicBezTo>
                      <a:pt x="9" y="3"/>
                      <a:pt x="11" y="2"/>
                      <a:pt x="8" y="1"/>
                    </a:cubicBezTo>
                    <a:cubicBezTo>
                      <a:pt x="7" y="1"/>
                      <a:pt x="12" y="3"/>
                      <a:pt x="8"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1" name="Freeform 450"/>
              <p:cNvSpPr>
                <a:spLocks/>
              </p:cNvSpPr>
              <p:nvPr/>
            </p:nvSpPr>
            <p:spPr bwMode="auto">
              <a:xfrm>
                <a:off x="10000694" y="4072597"/>
                <a:ext cx="46604" cy="46616"/>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2" name="Freeform 451"/>
              <p:cNvSpPr>
                <a:spLocks/>
              </p:cNvSpPr>
              <p:nvPr/>
            </p:nvSpPr>
            <p:spPr bwMode="auto">
              <a:xfrm>
                <a:off x="10137843" y="4013994"/>
                <a:ext cx="7990" cy="3995"/>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3" name="Freeform 452"/>
              <p:cNvSpPr>
                <a:spLocks/>
              </p:cNvSpPr>
              <p:nvPr/>
            </p:nvSpPr>
            <p:spPr bwMode="auto">
              <a:xfrm>
                <a:off x="9571938" y="4173820"/>
                <a:ext cx="218372" cy="227752"/>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4" name="Freeform 453"/>
              <p:cNvSpPr>
                <a:spLocks/>
              </p:cNvSpPr>
              <p:nvPr/>
            </p:nvSpPr>
            <p:spPr bwMode="auto">
              <a:xfrm>
                <a:off x="9610553" y="4256398"/>
                <a:ext cx="19973" cy="19979"/>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5" name="Freeform 454"/>
              <p:cNvSpPr>
                <a:spLocks/>
              </p:cNvSpPr>
              <p:nvPr/>
            </p:nvSpPr>
            <p:spPr bwMode="auto">
              <a:xfrm>
                <a:off x="9638516" y="4303014"/>
                <a:ext cx="18642" cy="19979"/>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6" name="Freeform 455"/>
              <p:cNvSpPr>
                <a:spLocks/>
              </p:cNvSpPr>
              <p:nvPr/>
            </p:nvSpPr>
            <p:spPr bwMode="auto">
              <a:xfrm>
                <a:off x="9770338" y="4314999"/>
                <a:ext cx="27962" cy="27969"/>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7" name="Freeform 456"/>
              <p:cNvSpPr>
                <a:spLocks/>
              </p:cNvSpPr>
              <p:nvPr/>
            </p:nvSpPr>
            <p:spPr bwMode="auto">
              <a:xfrm>
                <a:off x="9814279" y="4334978"/>
                <a:ext cx="14647" cy="14651"/>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8" name="Freeform 457"/>
              <p:cNvSpPr>
                <a:spLocks/>
              </p:cNvSpPr>
              <p:nvPr/>
            </p:nvSpPr>
            <p:spPr bwMode="auto">
              <a:xfrm>
                <a:off x="9774332" y="4401572"/>
                <a:ext cx="179758" cy="58602"/>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9" name="Freeform 458"/>
              <p:cNvSpPr>
                <a:spLocks/>
              </p:cNvSpPr>
              <p:nvPr/>
            </p:nvSpPr>
            <p:spPr bwMode="auto">
              <a:xfrm>
                <a:off x="9907486" y="4416222"/>
                <a:ext cx="30625" cy="11987"/>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0" name="Freeform 459"/>
              <p:cNvSpPr>
                <a:spLocks/>
              </p:cNvSpPr>
              <p:nvPr/>
            </p:nvSpPr>
            <p:spPr bwMode="auto">
              <a:xfrm>
                <a:off x="9950095" y="4444192"/>
                <a:ext cx="23967" cy="15983"/>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1" name="Freeform 460"/>
              <p:cNvSpPr>
                <a:spLocks/>
              </p:cNvSpPr>
              <p:nvPr/>
            </p:nvSpPr>
            <p:spPr bwMode="auto">
              <a:xfrm>
                <a:off x="9974063" y="4448187"/>
                <a:ext cx="18642" cy="11987"/>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2" name="Freeform 461"/>
              <p:cNvSpPr>
                <a:spLocks/>
              </p:cNvSpPr>
              <p:nvPr/>
            </p:nvSpPr>
            <p:spPr bwMode="auto">
              <a:xfrm>
                <a:off x="9988709" y="4448187"/>
                <a:ext cx="27962" cy="15983"/>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3" name="Freeform 462"/>
              <p:cNvSpPr>
                <a:spLocks/>
              </p:cNvSpPr>
              <p:nvPr/>
            </p:nvSpPr>
            <p:spPr bwMode="auto">
              <a:xfrm>
                <a:off x="10008682" y="4444192"/>
                <a:ext cx="31956" cy="19979"/>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4" name="Freeform 463"/>
              <p:cNvSpPr>
                <a:spLocks/>
              </p:cNvSpPr>
              <p:nvPr/>
            </p:nvSpPr>
            <p:spPr bwMode="auto">
              <a:xfrm>
                <a:off x="10051293" y="4448187"/>
                <a:ext cx="47935" cy="15983"/>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5" name="Freeform 464"/>
              <p:cNvSpPr>
                <a:spLocks/>
              </p:cNvSpPr>
              <p:nvPr/>
            </p:nvSpPr>
            <p:spPr bwMode="auto">
              <a:xfrm>
                <a:off x="10036645" y="4470830"/>
                <a:ext cx="42608" cy="23973"/>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6" name="Freeform 465"/>
              <p:cNvSpPr>
                <a:spLocks/>
              </p:cNvSpPr>
              <p:nvPr/>
            </p:nvSpPr>
            <p:spPr bwMode="auto">
              <a:xfrm>
                <a:off x="10172461" y="4345633"/>
                <a:ext cx="23967" cy="15983"/>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7" name="Freeform 466"/>
              <p:cNvSpPr>
                <a:spLocks/>
              </p:cNvSpPr>
              <p:nvPr/>
            </p:nvSpPr>
            <p:spPr bwMode="auto">
              <a:xfrm>
                <a:off x="10212409" y="4342970"/>
                <a:ext cx="58587" cy="18647"/>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8" name="Freeform 467"/>
              <p:cNvSpPr>
                <a:spLocks/>
              </p:cNvSpPr>
              <p:nvPr/>
            </p:nvSpPr>
            <p:spPr bwMode="auto">
              <a:xfrm>
                <a:off x="10032651" y="4252401"/>
                <a:ext cx="125165" cy="141179"/>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9" name="Freeform 468"/>
              <p:cNvSpPr>
                <a:spLocks/>
              </p:cNvSpPr>
              <p:nvPr/>
            </p:nvSpPr>
            <p:spPr bwMode="auto">
              <a:xfrm>
                <a:off x="10200424" y="4244409"/>
                <a:ext cx="30625" cy="58602"/>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0" name="Freeform 469"/>
              <p:cNvSpPr>
                <a:spLocks/>
              </p:cNvSpPr>
              <p:nvPr/>
            </p:nvSpPr>
            <p:spPr bwMode="auto">
              <a:xfrm>
                <a:off x="10216403" y="4236419"/>
                <a:ext cx="10652" cy="7992"/>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1" name="Freeform 470"/>
              <p:cNvSpPr>
                <a:spLocks/>
              </p:cNvSpPr>
              <p:nvPr/>
            </p:nvSpPr>
            <p:spPr bwMode="auto">
              <a:xfrm>
                <a:off x="10259012" y="4287030"/>
                <a:ext cx="18642" cy="7992"/>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2" name="Freeform 471"/>
              <p:cNvSpPr>
                <a:spLocks/>
              </p:cNvSpPr>
              <p:nvPr/>
            </p:nvSpPr>
            <p:spPr bwMode="auto">
              <a:xfrm>
                <a:off x="10263007" y="4291025"/>
                <a:ext cx="73235" cy="43953"/>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3" name="Freeform 472"/>
              <p:cNvSpPr>
                <a:spLocks/>
              </p:cNvSpPr>
              <p:nvPr/>
            </p:nvSpPr>
            <p:spPr bwMode="auto">
              <a:xfrm>
                <a:off x="10610538" y="4365611"/>
                <a:ext cx="81224" cy="46616"/>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4" name="Freeform 473"/>
              <p:cNvSpPr>
                <a:spLocks/>
              </p:cNvSpPr>
              <p:nvPr/>
            </p:nvSpPr>
            <p:spPr bwMode="auto">
              <a:xfrm>
                <a:off x="10727714" y="4389585"/>
                <a:ext cx="34620" cy="42620"/>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5" name="Freeform 474"/>
              <p:cNvSpPr>
                <a:spLocks/>
              </p:cNvSpPr>
              <p:nvPr/>
            </p:nvSpPr>
            <p:spPr bwMode="auto">
              <a:xfrm>
                <a:off x="10828909" y="4468167"/>
                <a:ext cx="22636" cy="22641"/>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6" name="Freeform 475"/>
              <p:cNvSpPr>
                <a:spLocks/>
              </p:cNvSpPr>
              <p:nvPr/>
            </p:nvSpPr>
            <p:spPr bwMode="auto">
              <a:xfrm>
                <a:off x="10804942" y="4432205"/>
                <a:ext cx="35952" cy="23973"/>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7" name="Freeform 476"/>
              <p:cNvSpPr>
                <a:spLocks/>
              </p:cNvSpPr>
              <p:nvPr/>
            </p:nvSpPr>
            <p:spPr bwMode="auto">
              <a:xfrm>
                <a:off x="10770322" y="4416222"/>
                <a:ext cx="15979" cy="19979"/>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8" name="Freeform 477"/>
              <p:cNvSpPr>
                <a:spLocks/>
              </p:cNvSpPr>
              <p:nvPr/>
            </p:nvSpPr>
            <p:spPr bwMode="auto">
              <a:xfrm>
                <a:off x="10914127" y="4690590"/>
                <a:ext cx="62582" cy="46616"/>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9" name="Freeform 478"/>
              <p:cNvSpPr>
                <a:spLocks/>
              </p:cNvSpPr>
              <p:nvPr/>
            </p:nvSpPr>
            <p:spPr bwMode="auto">
              <a:xfrm>
                <a:off x="11081901" y="4987600"/>
                <a:ext cx="43941" cy="54607"/>
              </a:xfrm>
              <a:custGeom>
                <a:avLst/>
                <a:gdLst>
                  <a:gd name="T0" fmla="*/ 11 w 11"/>
                  <a:gd name="T1" fmla="*/ 14 h 14"/>
                  <a:gd name="T2" fmla="*/ 9 w 11"/>
                  <a:gd name="T3" fmla="*/ 10 h 14"/>
                  <a:gd name="T4" fmla="*/ 9 w 11"/>
                  <a:gd name="T5" fmla="*/ 7 h 14"/>
                  <a:gd name="T6" fmla="*/ 0 w 11"/>
                  <a:gd name="T7" fmla="*/ 0 h 14"/>
                  <a:gd name="T8" fmla="*/ 3 w 11"/>
                  <a:gd name="T9" fmla="*/ 4 h 14"/>
                  <a:gd name="T10" fmla="*/ 5 w 11"/>
                  <a:gd name="T11" fmla="*/ 8 h 14"/>
                  <a:gd name="T12" fmla="*/ 8 w 11"/>
                  <a:gd name="T13" fmla="*/ 11 h 14"/>
                  <a:gd name="T14" fmla="*/ 11 w 1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11" y="14"/>
                    </a:moveTo>
                    <a:cubicBezTo>
                      <a:pt x="10" y="12"/>
                      <a:pt x="11" y="11"/>
                      <a:pt x="9" y="10"/>
                    </a:cubicBezTo>
                    <a:cubicBezTo>
                      <a:pt x="8" y="8"/>
                      <a:pt x="9" y="8"/>
                      <a:pt x="9" y="7"/>
                    </a:cubicBezTo>
                    <a:cubicBezTo>
                      <a:pt x="8" y="5"/>
                      <a:pt x="0" y="1"/>
                      <a:pt x="0" y="0"/>
                    </a:cubicBezTo>
                    <a:cubicBezTo>
                      <a:pt x="0" y="1"/>
                      <a:pt x="3" y="3"/>
                      <a:pt x="3" y="4"/>
                    </a:cubicBezTo>
                    <a:cubicBezTo>
                      <a:pt x="4" y="6"/>
                      <a:pt x="4" y="7"/>
                      <a:pt x="5" y="8"/>
                    </a:cubicBezTo>
                    <a:cubicBezTo>
                      <a:pt x="6" y="9"/>
                      <a:pt x="9" y="10"/>
                      <a:pt x="8" y="11"/>
                    </a:cubicBezTo>
                    <a:cubicBezTo>
                      <a:pt x="8" y="13"/>
                      <a:pt x="9" y="13"/>
                      <a:pt x="11" y="1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80" name="Freeform 479"/>
              <p:cNvSpPr>
                <a:spLocks/>
              </p:cNvSpPr>
              <p:nvPr/>
            </p:nvSpPr>
            <p:spPr bwMode="auto">
              <a:xfrm>
                <a:off x="11093885" y="5038212"/>
                <a:ext cx="101196" cy="118538"/>
              </a:xfrm>
              <a:custGeom>
                <a:avLst/>
                <a:gdLst>
                  <a:gd name="T0" fmla="*/ 8 w 26"/>
                  <a:gd name="T1" fmla="*/ 2 h 30"/>
                  <a:gd name="T2" fmla="*/ 7 w 26"/>
                  <a:gd name="T3" fmla="*/ 11 h 30"/>
                  <a:gd name="T4" fmla="*/ 5 w 26"/>
                  <a:gd name="T5" fmla="*/ 18 h 30"/>
                  <a:gd name="T6" fmla="*/ 9 w 26"/>
                  <a:gd name="T7" fmla="*/ 25 h 30"/>
                  <a:gd name="T8" fmla="*/ 14 w 26"/>
                  <a:gd name="T9" fmla="*/ 26 h 30"/>
                  <a:gd name="T10" fmla="*/ 17 w 26"/>
                  <a:gd name="T11" fmla="*/ 22 h 30"/>
                  <a:gd name="T12" fmla="*/ 18 w 26"/>
                  <a:gd name="T13" fmla="*/ 16 h 30"/>
                  <a:gd name="T14" fmla="*/ 22 w 26"/>
                  <a:gd name="T15" fmla="*/ 14 h 30"/>
                  <a:gd name="T16" fmla="*/ 26 w 26"/>
                  <a:gd name="T17" fmla="*/ 10 h 30"/>
                  <a:gd name="T18" fmla="*/ 25 w 26"/>
                  <a:gd name="T19" fmla="*/ 6 h 30"/>
                  <a:gd name="T20" fmla="*/ 20 w 26"/>
                  <a:gd name="T21" fmla="*/ 8 h 30"/>
                  <a:gd name="T22" fmla="*/ 14 w 26"/>
                  <a:gd name="T23" fmla="*/ 5 h 30"/>
                  <a:gd name="T24" fmla="*/ 11 w 26"/>
                  <a:gd name="T25" fmla="*/ 0 h 30"/>
                  <a:gd name="T26" fmla="*/ 11 w 26"/>
                  <a:gd name="T27" fmla="*/ 3 h 30"/>
                  <a:gd name="T28" fmla="*/ 8 w 26"/>
                  <a:gd name="T29" fmla="*/ 2 h 30"/>
                  <a:gd name="T30" fmla="*/ 8 w 26"/>
                  <a:gd name="T3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0">
                    <a:moveTo>
                      <a:pt x="8" y="2"/>
                    </a:moveTo>
                    <a:cubicBezTo>
                      <a:pt x="7" y="2"/>
                      <a:pt x="7" y="9"/>
                      <a:pt x="7" y="11"/>
                    </a:cubicBezTo>
                    <a:cubicBezTo>
                      <a:pt x="6" y="13"/>
                      <a:pt x="0" y="16"/>
                      <a:pt x="5" y="18"/>
                    </a:cubicBezTo>
                    <a:cubicBezTo>
                      <a:pt x="8" y="19"/>
                      <a:pt x="11" y="21"/>
                      <a:pt x="9" y="25"/>
                    </a:cubicBezTo>
                    <a:cubicBezTo>
                      <a:pt x="6" y="30"/>
                      <a:pt x="11" y="29"/>
                      <a:pt x="14" y="26"/>
                    </a:cubicBezTo>
                    <a:cubicBezTo>
                      <a:pt x="15" y="25"/>
                      <a:pt x="16" y="23"/>
                      <a:pt x="17" y="22"/>
                    </a:cubicBezTo>
                    <a:cubicBezTo>
                      <a:pt x="19" y="19"/>
                      <a:pt x="18" y="19"/>
                      <a:pt x="18" y="16"/>
                    </a:cubicBezTo>
                    <a:cubicBezTo>
                      <a:pt x="19" y="14"/>
                      <a:pt x="21" y="14"/>
                      <a:pt x="22" y="14"/>
                    </a:cubicBezTo>
                    <a:cubicBezTo>
                      <a:pt x="23" y="15"/>
                      <a:pt x="25" y="11"/>
                      <a:pt x="26" y="10"/>
                    </a:cubicBezTo>
                    <a:cubicBezTo>
                      <a:pt x="26" y="9"/>
                      <a:pt x="26" y="6"/>
                      <a:pt x="25" y="6"/>
                    </a:cubicBezTo>
                    <a:cubicBezTo>
                      <a:pt x="23" y="6"/>
                      <a:pt x="21" y="8"/>
                      <a:pt x="20" y="8"/>
                    </a:cubicBezTo>
                    <a:cubicBezTo>
                      <a:pt x="18" y="8"/>
                      <a:pt x="15" y="7"/>
                      <a:pt x="14" y="5"/>
                    </a:cubicBezTo>
                    <a:cubicBezTo>
                      <a:pt x="13" y="4"/>
                      <a:pt x="13" y="0"/>
                      <a:pt x="11" y="0"/>
                    </a:cubicBezTo>
                    <a:cubicBezTo>
                      <a:pt x="11" y="0"/>
                      <a:pt x="11" y="3"/>
                      <a:pt x="11" y="3"/>
                    </a:cubicBezTo>
                    <a:cubicBezTo>
                      <a:pt x="10" y="3"/>
                      <a:pt x="9" y="1"/>
                      <a:pt x="8" y="2"/>
                    </a:cubicBezTo>
                    <a:cubicBezTo>
                      <a:pt x="7" y="2"/>
                      <a:pt x="9" y="1"/>
                      <a:pt x="8"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81" name="Freeform 480"/>
              <p:cNvSpPr>
                <a:spLocks/>
              </p:cNvSpPr>
              <p:nvPr/>
            </p:nvSpPr>
            <p:spPr bwMode="auto">
              <a:xfrm>
                <a:off x="10960732" y="5124784"/>
                <a:ext cx="153127" cy="149171"/>
              </a:xfrm>
              <a:custGeom>
                <a:avLst/>
                <a:gdLst>
                  <a:gd name="T0" fmla="*/ 33 w 39"/>
                  <a:gd name="T1" fmla="*/ 4 h 38"/>
                  <a:gd name="T2" fmla="*/ 30 w 39"/>
                  <a:gd name="T3" fmla="*/ 1 h 38"/>
                  <a:gd name="T4" fmla="*/ 26 w 39"/>
                  <a:gd name="T5" fmla="*/ 8 h 38"/>
                  <a:gd name="T6" fmla="*/ 22 w 39"/>
                  <a:gd name="T7" fmla="*/ 13 h 38"/>
                  <a:gd name="T8" fmla="*/ 15 w 39"/>
                  <a:gd name="T9" fmla="*/ 18 h 38"/>
                  <a:gd name="T10" fmla="*/ 9 w 39"/>
                  <a:gd name="T11" fmla="*/ 22 h 38"/>
                  <a:gd name="T12" fmla="*/ 4 w 39"/>
                  <a:gd name="T13" fmla="*/ 27 h 38"/>
                  <a:gd name="T14" fmla="*/ 2 w 39"/>
                  <a:gd name="T15" fmla="*/ 33 h 38"/>
                  <a:gd name="T16" fmla="*/ 1 w 39"/>
                  <a:gd name="T17" fmla="*/ 34 h 38"/>
                  <a:gd name="T18" fmla="*/ 3 w 39"/>
                  <a:gd name="T19" fmla="*/ 35 h 38"/>
                  <a:gd name="T20" fmla="*/ 10 w 39"/>
                  <a:gd name="T21" fmla="*/ 37 h 38"/>
                  <a:gd name="T22" fmla="*/ 19 w 39"/>
                  <a:gd name="T23" fmla="*/ 34 h 38"/>
                  <a:gd name="T24" fmla="*/ 22 w 39"/>
                  <a:gd name="T25" fmla="*/ 27 h 38"/>
                  <a:gd name="T26" fmla="*/ 27 w 39"/>
                  <a:gd name="T27" fmla="*/ 22 h 38"/>
                  <a:gd name="T28" fmla="*/ 29 w 39"/>
                  <a:gd name="T29" fmla="*/ 21 h 38"/>
                  <a:gd name="T30" fmla="*/ 33 w 39"/>
                  <a:gd name="T31" fmla="*/ 21 h 38"/>
                  <a:gd name="T32" fmla="*/ 32 w 39"/>
                  <a:gd name="T33" fmla="*/ 19 h 38"/>
                  <a:gd name="T34" fmla="*/ 32 w 39"/>
                  <a:gd name="T35" fmla="*/ 17 h 38"/>
                  <a:gd name="T36" fmla="*/ 38 w 39"/>
                  <a:gd name="T37" fmla="*/ 9 h 38"/>
                  <a:gd name="T38" fmla="*/ 38 w 39"/>
                  <a:gd name="T39" fmla="*/ 6 h 38"/>
                  <a:gd name="T40" fmla="*/ 38 w 39"/>
                  <a:gd name="T41" fmla="*/ 4 h 38"/>
                  <a:gd name="T42" fmla="*/ 37 w 39"/>
                  <a:gd name="T43" fmla="*/ 4 h 38"/>
                  <a:gd name="T44" fmla="*/ 37 w 39"/>
                  <a:gd name="T45" fmla="*/ 2 h 38"/>
                  <a:gd name="T46" fmla="*/ 33 w 39"/>
                  <a:gd name="T4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33" y="4"/>
                    </a:moveTo>
                    <a:cubicBezTo>
                      <a:pt x="33" y="4"/>
                      <a:pt x="32" y="0"/>
                      <a:pt x="30" y="1"/>
                    </a:cubicBezTo>
                    <a:cubicBezTo>
                      <a:pt x="27" y="3"/>
                      <a:pt x="28" y="5"/>
                      <a:pt x="26" y="8"/>
                    </a:cubicBezTo>
                    <a:cubicBezTo>
                      <a:pt x="25" y="9"/>
                      <a:pt x="24" y="12"/>
                      <a:pt x="22" y="13"/>
                    </a:cubicBezTo>
                    <a:cubicBezTo>
                      <a:pt x="20" y="16"/>
                      <a:pt x="18" y="17"/>
                      <a:pt x="15" y="18"/>
                    </a:cubicBezTo>
                    <a:cubicBezTo>
                      <a:pt x="13" y="19"/>
                      <a:pt x="12" y="21"/>
                      <a:pt x="9" y="22"/>
                    </a:cubicBezTo>
                    <a:cubicBezTo>
                      <a:pt x="7" y="23"/>
                      <a:pt x="7" y="27"/>
                      <a:pt x="4" y="27"/>
                    </a:cubicBezTo>
                    <a:cubicBezTo>
                      <a:pt x="0" y="28"/>
                      <a:pt x="4" y="31"/>
                      <a:pt x="2" y="33"/>
                    </a:cubicBezTo>
                    <a:cubicBezTo>
                      <a:pt x="1" y="33"/>
                      <a:pt x="0" y="33"/>
                      <a:pt x="1" y="34"/>
                    </a:cubicBezTo>
                    <a:cubicBezTo>
                      <a:pt x="1" y="35"/>
                      <a:pt x="1" y="35"/>
                      <a:pt x="3" y="35"/>
                    </a:cubicBezTo>
                    <a:cubicBezTo>
                      <a:pt x="5" y="35"/>
                      <a:pt x="8" y="37"/>
                      <a:pt x="10" y="37"/>
                    </a:cubicBezTo>
                    <a:cubicBezTo>
                      <a:pt x="14" y="38"/>
                      <a:pt x="16" y="36"/>
                      <a:pt x="19" y="34"/>
                    </a:cubicBezTo>
                    <a:cubicBezTo>
                      <a:pt x="21" y="32"/>
                      <a:pt x="22" y="30"/>
                      <a:pt x="22" y="27"/>
                    </a:cubicBezTo>
                    <a:cubicBezTo>
                      <a:pt x="23" y="24"/>
                      <a:pt x="24" y="24"/>
                      <a:pt x="27" y="22"/>
                    </a:cubicBezTo>
                    <a:cubicBezTo>
                      <a:pt x="28" y="22"/>
                      <a:pt x="28" y="21"/>
                      <a:pt x="29" y="21"/>
                    </a:cubicBezTo>
                    <a:cubicBezTo>
                      <a:pt x="30" y="21"/>
                      <a:pt x="31" y="21"/>
                      <a:pt x="33" y="21"/>
                    </a:cubicBezTo>
                    <a:cubicBezTo>
                      <a:pt x="34" y="20"/>
                      <a:pt x="33" y="19"/>
                      <a:pt x="32" y="19"/>
                    </a:cubicBezTo>
                    <a:cubicBezTo>
                      <a:pt x="31" y="18"/>
                      <a:pt x="31" y="18"/>
                      <a:pt x="32" y="17"/>
                    </a:cubicBezTo>
                    <a:cubicBezTo>
                      <a:pt x="34" y="14"/>
                      <a:pt x="36" y="12"/>
                      <a:pt x="38" y="9"/>
                    </a:cubicBezTo>
                    <a:cubicBezTo>
                      <a:pt x="38" y="8"/>
                      <a:pt x="38" y="7"/>
                      <a:pt x="38" y="6"/>
                    </a:cubicBezTo>
                    <a:cubicBezTo>
                      <a:pt x="38" y="5"/>
                      <a:pt x="38" y="5"/>
                      <a:pt x="38" y="4"/>
                    </a:cubicBezTo>
                    <a:cubicBezTo>
                      <a:pt x="39" y="3"/>
                      <a:pt x="37" y="4"/>
                      <a:pt x="37" y="4"/>
                    </a:cubicBezTo>
                    <a:cubicBezTo>
                      <a:pt x="37" y="3"/>
                      <a:pt x="37" y="3"/>
                      <a:pt x="37" y="2"/>
                    </a:cubicBezTo>
                    <a:cubicBezTo>
                      <a:pt x="36" y="3"/>
                      <a:pt x="35" y="5"/>
                      <a:pt x="33"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82" name="Freeform 481"/>
              <p:cNvSpPr>
                <a:spLocks/>
              </p:cNvSpPr>
              <p:nvPr/>
            </p:nvSpPr>
            <p:spPr bwMode="auto">
              <a:xfrm>
                <a:off x="10984699" y="5273956"/>
                <a:ext cx="7990" cy="7992"/>
              </a:xfrm>
              <a:custGeom>
                <a:avLst/>
                <a:gdLst>
                  <a:gd name="T0" fmla="*/ 2 w 2"/>
                  <a:gd name="T1" fmla="*/ 2 h 2"/>
                  <a:gd name="T2" fmla="*/ 1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1" y="1"/>
                      <a:pt x="1" y="0"/>
                    </a:cubicBezTo>
                    <a:cubicBezTo>
                      <a:pt x="0" y="1"/>
                      <a:pt x="0" y="1"/>
                      <a:pt x="0" y="2"/>
                    </a:cubicBezTo>
                    <a:cubicBezTo>
                      <a:pt x="1" y="2"/>
                      <a:pt x="2" y="2"/>
                      <a:pt x="2"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83" name="Freeform 482"/>
              <p:cNvSpPr>
                <a:spLocks/>
              </p:cNvSpPr>
              <p:nvPr/>
            </p:nvSpPr>
            <p:spPr bwMode="auto">
              <a:xfrm>
                <a:off x="10535972" y="5128781"/>
                <a:ext cx="74567" cy="70590"/>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84" name="Freeform 483"/>
              <p:cNvSpPr>
                <a:spLocks/>
              </p:cNvSpPr>
              <p:nvPr/>
            </p:nvSpPr>
            <p:spPr bwMode="auto">
              <a:xfrm>
                <a:off x="10594559" y="5108803"/>
                <a:ext cx="11984" cy="19979"/>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85" name="Freeform 484"/>
              <p:cNvSpPr>
                <a:spLocks/>
              </p:cNvSpPr>
              <p:nvPr/>
            </p:nvSpPr>
            <p:spPr bwMode="auto">
              <a:xfrm>
                <a:off x="10515999" y="5108803"/>
                <a:ext cx="7990" cy="7992"/>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86" name="Freeform 485"/>
              <p:cNvSpPr>
                <a:spLocks/>
              </p:cNvSpPr>
              <p:nvPr/>
            </p:nvSpPr>
            <p:spPr bwMode="auto">
              <a:xfrm>
                <a:off x="9298974" y="4095239"/>
                <a:ext cx="42608" cy="70590"/>
              </a:xfrm>
              <a:custGeom>
                <a:avLst/>
                <a:gdLst>
                  <a:gd name="T0" fmla="*/ 2 w 11"/>
                  <a:gd name="T1" fmla="*/ 0 h 18"/>
                  <a:gd name="T2" fmla="*/ 1 w 11"/>
                  <a:gd name="T3" fmla="*/ 0 h 18"/>
                  <a:gd name="T4" fmla="*/ 1 w 11"/>
                  <a:gd name="T5" fmla="*/ 3 h 18"/>
                  <a:gd name="T6" fmla="*/ 0 w 11"/>
                  <a:gd name="T7" fmla="*/ 8 h 18"/>
                  <a:gd name="T8" fmla="*/ 4 w 11"/>
                  <a:gd name="T9" fmla="*/ 18 h 18"/>
                  <a:gd name="T10" fmla="*/ 9 w 11"/>
                  <a:gd name="T11" fmla="*/ 15 h 18"/>
                  <a:gd name="T12" fmla="*/ 9 w 11"/>
                  <a:gd name="T13" fmla="*/ 8 h 18"/>
                  <a:gd name="T14" fmla="*/ 2 w 11"/>
                  <a:gd name="T15" fmla="*/ 0 h 18"/>
                  <a:gd name="T16" fmla="*/ 2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2" y="0"/>
                    </a:moveTo>
                    <a:cubicBezTo>
                      <a:pt x="2" y="0"/>
                      <a:pt x="2" y="0"/>
                      <a:pt x="1" y="0"/>
                    </a:cubicBezTo>
                    <a:cubicBezTo>
                      <a:pt x="1" y="0"/>
                      <a:pt x="1" y="3"/>
                      <a:pt x="1" y="3"/>
                    </a:cubicBezTo>
                    <a:cubicBezTo>
                      <a:pt x="1" y="5"/>
                      <a:pt x="0" y="6"/>
                      <a:pt x="0" y="8"/>
                    </a:cubicBezTo>
                    <a:cubicBezTo>
                      <a:pt x="0" y="11"/>
                      <a:pt x="0" y="18"/>
                      <a:pt x="4" y="18"/>
                    </a:cubicBezTo>
                    <a:cubicBezTo>
                      <a:pt x="6" y="18"/>
                      <a:pt x="9" y="17"/>
                      <a:pt x="9" y="15"/>
                    </a:cubicBezTo>
                    <a:cubicBezTo>
                      <a:pt x="11" y="13"/>
                      <a:pt x="9" y="10"/>
                      <a:pt x="9" y="8"/>
                    </a:cubicBezTo>
                    <a:cubicBezTo>
                      <a:pt x="7" y="6"/>
                      <a:pt x="5" y="0"/>
                      <a:pt x="2" y="0"/>
                    </a:cubicBezTo>
                    <a:cubicBezTo>
                      <a:pt x="1" y="0"/>
                      <a:pt x="3" y="0"/>
                      <a:pt x="2"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87" name="Freeform 486"/>
              <p:cNvSpPr>
                <a:spLocks/>
              </p:cNvSpPr>
              <p:nvPr/>
            </p:nvSpPr>
            <p:spPr bwMode="auto">
              <a:xfrm>
                <a:off x="8579945" y="4518778"/>
                <a:ext cx="141143" cy="273035"/>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88" name="Freeform 487"/>
              <p:cNvSpPr>
                <a:spLocks/>
              </p:cNvSpPr>
              <p:nvPr/>
            </p:nvSpPr>
            <p:spPr bwMode="auto">
              <a:xfrm>
                <a:off x="8892855" y="2604861"/>
                <a:ext cx="42608" cy="31965"/>
              </a:xfrm>
              <a:custGeom>
                <a:avLst/>
                <a:gdLst>
                  <a:gd name="T0" fmla="*/ 9 w 11"/>
                  <a:gd name="T1" fmla="*/ 7 h 8"/>
                  <a:gd name="T2" fmla="*/ 8 w 11"/>
                  <a:gd name="T3" fmla="*/ 4 h 8"/>
                  <a:gd name="T4" fmla="*/ 3 w 11"/>
                  <a:gd name="T5" fmla="*/ 0 h 8"/>
                  <a:gd name="T6" fmla="*/ 1 w 11"/>
                  <a:gd name="T7" fmla="*/ 2 h 8"/>
                  <a:gd name="T8" fmla="*/ 3 w 11"/>
                  <a:gd name="T9" fmla="*/ 5 h 8"/>
                  <a:gd name="T10" fmla="*/ 9 w 11"/>
                  <a:gd name="T11" fmla="*/ 7 h 8"/>
                  <a:gd name="T12" fmla="*/ 9 w 11"/>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9" y="7"/>
                    </a:moveTo>
                    <a:cubicBezTo>
                      <a:pt x="11" y="8"/>
                      <a:pt x="9" y="5"/>
                      <a:pt x="8" y="4"/>
                    </a:cubicBezTo>
                    <a:cubicBezTo>
                      <a:pt x="7" y="3"/>
                      <a:pt x="4" y="1"/>
                      <a:pt x="3" y="0"/>
                    </a:cubicBezTo>
                    <a:cubicBezTo>
                      <a:pt x="2" y="0"/>
                      <a:pt x="1" y="1"/>
                      <a:pt x="1" y="2"/>
                    </a:cubicBezTo>
                    <a:cubicBezTo>
                      <a:pt x="0" y="3"/>
                      <a:pt x="2" y="4"/>
                      <a:pt x="3" y="5"/>
                    </a:cubicBezTo>
                    <a:cubicBezTo>
                      <a:pt x="5" y="6"/>
                      <a:pt x="7" y="7"/>
                      <a:pt x="9" y="7"/>
                    </a:cubicBezTo>
                    <a:cubicBezTo>
                      <a:pt x="10" y="7"/>
                      <a:pt x="7" y="7"/>
                      <a:pt x="9" y="7"/>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89" name="Freeform 488"/>
              <p:cNvSpPr>
                <a:spLocks/>
              </p:cNvSpPr>
              <p:nvPr/>
            </p:nvSpPr>
            <p:spPr bwMode="auto">
              <a:xfrm>
                <a:off x="8689130" y="2628835"/>
                <a:ext cx="42608" cy="38624"/>
              </a:xfrm>
              <a:custGeom>
                <a:avLst/>
                <a:gdLst>
                  <a:gd name="T0" fmla="*/ 10 w 11"/>
                  <a:gd name="T1" fmla="*/ 6 h 10"/>
                  <a:gd name="T2" fmla="*/ 6 w 11"/>
                  <a:gd name="T3" fmla="*/ 10 h 10"/>
                  <a:gd name="T4" fmla="*/ 0 w 11"/>
                  <a:gd name="T5" fmla="*/ 6 h 10"/>
                  <a:gd name="T6" fmla="*/ 10 w 11"/>
                  <a:gd name="T7" fmla="*/ 6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10" y="8"/>
                      <a:pt x="7" y="9"/>
                      <a:pt x="6" y="10"/>
                    </a:cubicBezTo>
                    <a:cubicBezTo>
                      <a:pt x="4" y="10"/>
                      <a:pt x="0" y="9"/>
                      <a:pt x="0" y="6"/>
                    </a:cubicBezTo>
                    <a:cubicBezTo>
                      <a:pt x="1" y="0"/>
                      <a:pt x="11" y="6"/>
                      <a:pt x="10" y="6"/>
                    </a:cubicBezTo>
                    <a:cubicBezTo>
                      <a:pt x="10" y="7"/>
                      <a:pt x="11" y="5"/>
                      <a:pt x="10" y="6"/>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90" name="Freeform 489"/>
              <p:cNvSpPr>
                <a:spLocks/>
              </p:cNvSpPr>
              <p:nvPr/>
            </p:nvSpPr>
            <p:spPr bwMode="auto">
              <a:xfrm>
                <a:off x="9115222" y="2495646"/>
                <a:ext cx="34620" cy="19979"/>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91" name="Freeform 490"/>
              <p:cNvSpPr>
                <a:spLocks/>
              </p:cNvSpPr>
              <p:nvPr/>
            </p:nvSpPr>
            <p:spPr bwMode="auto">
              <a:xfrm>
                <a:off x="9895502" y="2457022"/>
                <a:ext cx="38614" cy="18647"/>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92" name="Freeform 491"/>
              <p:cNvSpPr>
                <a:spLocks/>
              </p:cNvSpPr>
              <p:nvPr/>
            </p:nvSpPr>
            <p:spPr bwMode="auto">
              <a:xfrm>
                <a:off x="9501368" y="2174663"/>
                <a:ext cx="23967" cy="7992"/>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6" y="2"/>
                      <a:pt x="0" y="2"/>
                      <a:pt x="0" y="1"/>
                    </a:cubicBezTo>
                    <a:cubicBezTo>
                      <a:pt x="0" y="0"/>
                      <a:pt x="6" y="0"/>
                      <a:pt x="6"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93" name="Freeform 492"/>
              <p:cNvSpPr>
                <a:spLocks/>
              </p:cNvSpPr>
              <p:nvPr/>
            </p:nvSpPr>
            <p:spPr bwMode="auto">
              <a:xfrm>
                <a:off x="9282996" y="2511630"/>
                <a:ext cx="22636" cy="15983"/>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94" name="Freeform 493"/>
              <p:cNvSpPr>
                <a:spLocks/>
              </p:cNvSpPr>
              <p:nvPr/>
            </p:nvSpPr>
            <p:spPr bwMode="auto">
              <a:xfrm>
                <a:off x="7924827" y="3384013"/>
                <a:ext cx="22636" cy="42620"/>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95" name="Freeform 494"/>
              <p:cNvSpPr>
                <a:spLocks/>
              </p:cNvSpPr>
              <p:nvPr/>
            </p:nvSpPr>
            <p:spPr bwMode="auto">
              <a:xfrm>
                <a:off x="7916838" y="3422638"/>
                <a:ext cx="34620" cy="58602"/>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96" name="Freeform 495"/>
              <p:cNvSpPr>
                <a:spLocks/>
              </p:cNvSpPr>
              <p:nvPr/>
            </p:nvSpPr>
            <p:spPr bwMode="auto">
              <a:xfrm>
                <a:off x="7998063" y="3493228"/>
                <a:ext cx="62582" cy="38624"/>
              </a:xfrm>
              <a:custGeom>
                <a:avLst/>
                <a:gdLst>
                  <a:gd name="T0" fmla="*/ 5 w 16"/>
                  <a:gd name="T1" fmla="*/ 1 h 10"/>
                  <a:gd name="T2" fmla="*/ 0 w 16"/>
                  <a:gd name="T3" fmla="*/ 2 h 10"/>
                  <a:gd name="T4" fmla="*/ 3 w 16"/>
                  <a:gd name="T5" fmla="*/ 5 h 10"/>
                  <a:gd name="T6" fmla="*/ 8 w 16"/>
                  <a:gd name="T7" fmla="*/ 7 h 10"/>
                  <a:gd name="T8" fmla="*/ 14 w 16"/>
                  <a:gd name="T9" fmla="*/ 8 h 10"/>
                  <a:gd name="T10" fmla="*/ 13 w 16"/>
                  <a:gd name="T11" fmla="*/ 4 h 10"/>
                  <a:gd name="T12" fmla="*/ 15 w 16"/>
                  <a:gd name="T13" fmla="*/ 1 h 10"/>
                  <a:gd name="T14" fmla="*/ 11 w 16"/>
                  <a:gd name="T15" fmla="*/ 1 h 10"/>
                  <a:gd name="T16" fmla="*/ 5 w 16"/>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5" y="1"/>
                    </a:moveTo>
                    <a:cubicBezTo>
                      <a:pt x="4" y="1"/>
                      <a:pt x="1" y="1"/>
                      <a:pt x="0" y="2"/>
                    </a:cubicBezTo>
                    <a:cubicBezTo>
                      <a:pt x="0" y="3"/>
                      <a:pt x="2" y="4"/>
                      <a:pt x="3" y="5"/>
                    </a:cubicBezTo>
                    <a:cubicBezTo>
                      <a:pt x="5" y="5"/>
                      <a:pt x="7" y="6"/>
                      <a:pt x="8" y="7"/>
                    </a:cubicBezTo>
                    <a:cubicBezTo>
                      <a:pt x="10" y="8"/>
                      <a:pt x="12" y="10"/>
                      <a:pt x="14" y="8"/>
                    </a:cubicBezTo>
                    <a:cubicBezTo>
                      <a:pt x="16" y="7"/>
                      <a:pt x="12" y="6"/>
                      <a:pt x="13" y="4"/>
                    </a:cubicBezTo>
                    <a:cubicBezTo>
                      <a:pt x="13" y="4"/>
                      <a:pt x="16" y="2"/>
                      <a:pt x="15" y="1"/>
                    </a:cubicBezTo>
                    <a:cubicBezTo>
                      <a:pt x="15" y="0"/>
                      <a:pt x="11" y="1"/>
                      <a:pt x="11" y="1"/>
                    </a:cubicBezTo>
                    <a:cubicBezTo>
                      <a:pt x="9" y="2"/>
                      <a:pt x="7" y="1"/>
                      <a:pt x="5"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97" name="Freeform 496"/>
              <p:cNvSpPr>
                <a:spLocks/>
              </p:cNvSpPr>
              <p:nvPr/>
            </p:nvSpPr>
            <p:spPr bwMode="auto">
              <a:xfrm>
                <a:off x="8369561" y="3547835"/>
                <a:ext cx="50598" cy="27969"/>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98" name="Freeform 497"/>
              <p:cNvSpPr>
                <a:spLocks/>
              </p:cNvSpPr>
              <p:nvPr/>
            </p:nvSpPr>
            <p:spPr bwMode="auto">
              <a:xfrm>
                <a:off x="8201788" y="3551830"/>
                <a:ext cx="58587" cy="15983"/>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99" name="Freeform 498"/>
              <p:cNvSpPr>
                <a:spLocks/>
              </p:cNvSpPr>
              <p:nvPr/>
            </p:nvSpPr>
            <p:spPr bwMode="auto">
              <a:xfrm>
                <a:off x="8173826" y="2976457"/>
                <a:ext cx="27962" cy="27969"/>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00" name="Freeform 499"/>
              <p:cNvSpPr>
                <a:spLocks/>
              </p:cNvSpPr>
              <p:nvPr/>
            </p:nvSpPr>
            <p:spPr bwMode="auto">
              <a:xfrm>
                <a:off x="8177820" y="2965802"/>
                <a:ext cx="19973" cy="10655"/>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01" name="Freeform 500"/>
              <p:cNvSpPr>
                <a:spLocks/>
              </p:cNvSpPr>
              <p:nvPr/>
            </p:nvSpPr>
            <p:spPr bwMode="auto">
              <a:xfrm>
                <a:off x="8096596" y="2992439"/>
                <a:ext cx="22636" cy="38624"/>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02" name="Freeform 501"/>
              <p:cNvSpPr>
                <a:spLocks/>
              </p:cNvSpPr>
              <p:nvPr/>
            </p:nvSpPr>
            <p:spPr bwMode="auto">
              <a:xfrm>
                <a:off x="8131217" y="2925845"/>
                <a:ext cx="15979" cy="15983"/>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03" name="Freeform 502"/>
              <p:cNvSpPr>
                <a:spLocks/>
              </p:cNvSpPr>
              <p:nvPr/>
            </p:nvSpPr>
            <p:spPr bwMode="auto">
              <a:xfrm>
                <a:off x="7975426" y="3047046"/>
                <a:ext cx="22636" cy="35961"/>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04" name="Freeform 503"/>
              <p:cNvSpPr>
                <a:spLocks/>
              </p:cNvSpPr>
              <p:nvPr/>
            </p:nvSpPr>
            <p:spPr bwMode="auto">
              <a:xfrm>
                <a:off x="7947465" y="3055037"/>
                <a:ext cx="31956" cy="31965"/>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05" name="Freeform 504"/>
              <p:cNvSpPr>
                <a:spLocks/>
              </p:cNvSpPr>
              <p:nvPr/>
            </p:nvSpPr>
            <p:spPr bwMode="auto">
              <a:xfrm>
                <a:off x="7807653" y="3458598"/>
                <a:ext cx="18642" cy="14651"/>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06" name="Freeform 505"/>
              <p:cNvSpPr>
                <a:spLocks/>
              </p:cNvSpPr>
              <p:nvPr/>
            </p:nvSpPr>
            <p:spPr bwMode="auto">
              <a:xfrm>
                <a:off x="7615910" y="2980452"/>
                <a:ext cx="23967" cy="23973"/>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07" name="Freeform 506"/>
              <p:cNvSpPr>
                <a:spLocks/>
              </p:cNvSpPr>
              <p:nvPr/>
            </p:nvSpPr>
            <p:spPr bwMode="auto">
              <a:xfrm>
                <a:off x="7627896" y="3008421"/>
                <a:ext cx="11984" cy="11987"/>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08" name="Freeform 507"/>
              <p:cNvSpPr>
                <a:spLocks/>
              </p:cNvSpPr>
              <p:nvPr/>
            </p:nvSpPr>
            <p:spPr bwMode="auto">
              <a:xfrm>
                <a:off x="7639879" y="3020409"/>
                <a:ext cx="6658" cy="399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09" name="Freeform 508"/>
              <p:cNvSpPr>
                <a:spLocks/>
              </p:cNvSpPr>
              <p:nvPr/>
            </p:nvSpPr>
            <p:spPr bwMode="auto">
              <a:xfrm>
                <a:off x="7639879" y="3031064"/>
                <a:ext cx="3994" cy="799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10" name="Freeform 509"/>
              <p:cNvSpPr>
                <a:spLocks/>
              </p:cNvSpPr>
              <p:nvPr/>
            </p:nvSpPr>
            <p:spPr bwMode="auto">
              <a:xfrm>
                <a:off x="7639879" y="3039055"/>
                <a:ext cx="6658" cy="399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11" name="Freeform 510"/>
              <p:cNvSpPr>
                <a:spLocks/>
              </p:cNvSpPr>
              <p:nvPr/>
            </p:nvSpPr>
            <p:spPr bwMode="auto">
              <a:xfrm>
                <a:off x="7670504" y="3097657"/>
                <a:ext cx="3994" cy="7992"/>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12" name="Freeform 511"/>
              <p:cNvSpPr>
                <a:spLocks/>
              </p:cNvSpPr>
              <p:nvPr/>
            </p:nvSpPr>
            <p:spPr bwMode="auto">
              <a:xfrm>
                <a:off x="7729093" y="2921850"/>
                <a:ext cx="7990" cy="15983"/>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13" name="Freeform 512"/>
              <p:cNvSpPr>
                <a:spLocks/>
              </p:cNvSpPr>
              <p:nvPr/>
            </p:nvSpPr>
            <p:spPr bwMode="auto">
              <a:xfrm>
                <a:off x="6320326" y="5413804"/>
                <a:ext cx="46604" cy="23973"/>
              </a:xfrm>
              <a:custGeom>
                <a:avLst/>
                <a:gdLst>
                  <a:gd name="T0" fmla="*/ 10 w 12"/>
                  <a:gd name="T1" fmla="*/ 3 h 6"/>
                  <a:gd name="T2" fmla="*/ 8 w 12"/>
                  <a:gd name="T3" fmla="*/ 2 h 6"/>
                  <a:gd name="T4" fmla="*/ 5 w 12"/>
                  <a:gd name="T5" fmla="*/ 2 h 6"/>
                  <a:gd name="T6" fmla="*/ 3 w 12"/>
                  <a:gd name="T7" fmla="*/ 1 h 6"/>
                  <a:gd name="T8" fmla="*/ 0 w 12"/>
                  <a:gd name="T9" fmla="*/ 3 h 6"/>
                  <a:gd name="T10" fmla="*/ 2 w 12"/>
                  <a:gd name="T11" fmla="*/ 5 h 6"/>
                  <a:gd name="T12" fmla="*/ 6 w 12"/>
                  <a:gd name="T13" fmla="*/ 5 h 6"/>
                  <a:gd name="T14" fmla="*/ 11 w 12"/>
                  <a:gd name="T15" fmla="*/ 3 h 6"/>
                  <a:gd name="T16" fmla="*/ 10 w 12"/>
                  <a:gd name="T17" fmla="*/ 3 h 6"/>
                  <a:gd name="T18" fmla="*/ 10 w 12"/>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10" y="3"/>
                    </a:moveTo>
                    <a:cubicBezTo>
                      <a:pt x="9" y="3"/>
                      <a:pt x="9" y="2"/>
                      <a:pt x="8" y="2"/>
                    </a:cubicBezTo>
                    <a:cubicBezTo>
                      <a:pt x="7" y="2"/>
                      <a:pt x="6" y="2"/>
                      <a:pt x="5" y="2"/>
                    </a:cubicBezTo>
                    <a:cubicBezTo>
                      <a:pt x="4" y="2"/>
                      <a:pt x="4" y="0"/>
                      <a:pt x="3" y="1"/>
                    </a:cubicBezTo>
                    <a:cubicBezTo>
                      <a:pt x="3" y="1"/>
                      <a:pt x="0" y="3"/>
                      <a:pt x="0" y="3"/>
                    </a:cubicBezTo>
                    <a:cubicBezTo>
                      <a:pt x="0" y="3"/>
                      <a:pt x="2" y="5"/>
                      <a:pt x="2" y="5"/>
                    </a:cubicBezTo>
                    <a:cubicBezTo>
                      <a:pt x="3" y="6"/>
                      <a:pt x="5" y="5"/>
                      <a:pt x="6" y="5"/>
                    </a:cubicBezTo>
                    <a:cubicBezTo>
                      <a:pt x="7" y="5"/>
                      <a:pt x="11" y="4"/>
                      <a:pt x="11" y="3"/>
                    </a:cubicBezTo>
                    <a:cubicBezTo>
                      <a:pt x="10" y="3"/>
                      <a:pt x="10" y="3"/>
                      <a:pt x="10" y="3"/>
                    </a:cubicBezTo>
                    <a:cubicBezTo>
                      <a:pt x="9" y="3"/>
                      <a:pt x="12" y="2"/>
                      <a:pt x="10" y="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15" name="Freeform 514"/>
              <p:cNvSpPr>
                <a:spLocks/>
              </p:cNvSpPr>
              <p:nvPr/>
            </p:nvSpPr>
            <p:spPr bwMode="auto">
              <a:xfrm>
                <a:off x="6312338" y="5407144"/>
                <a:ext cx="30625" cy="18647"/>
              </a:xfrm>
              <a:custGeom>
                <a:avLst/>
                <a:gdLst>
                  <a:gd name="T0" fmla="*/ 6 w 8"/>
                  <a:gd name="T1" fmla="*/ 0 h 5"/>
                  <a:gd name="T2" fmla="*/ 3 w 8"/>
                  <a:gd name="T3" fmla="*/ 1 h 5"/>
                  <a:gd name="T4" fmla="*/ 0 w 8"/>
                  <a:gd name="T5" fmla="*/ 1 h 5"/>
                  <a:gd name="T6" fmla="*/ 0 w 8"/>
                  <a:gd name="T7" fmla="*/ 3 h 5"/>
                  <a:gd name="T8" fmla="*/ 5 w 8"/>
                  <a:gd name="T9" fmla="*/ 2 h 5"/>
                  <a:gd name="T10" fmla="*/ 6 w 8"/>
                  <a:gd name="T11" fmla="*/ 0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5" y="0"/>
                      <a:pt x="4" y="1"/>
                      <a:pt x="3" y="1"/>
                    </a:cubicBezTo>
                    <a:cubicBezTo>
                      <a:pt x="2" y="0"/>
                      <a:pt x="0" y="1"/>
                      <a:pt x="0" y="1"/>
                    </a:cubicBezTo>
                    <a:cubicBezTo>
                      <a:pt x="1" y="0"/>
                      <a:pt x="0" y="4"/>
                      <a:pt x="0" y="3"/>
                    </a:cubicBezTo>
                    <a:cubicBezTo>
                      <a:pt x="1" y="5"/>
                      <a:pt x="4" y="3"/>
                      <a:pt x="5" y="2"/>
                    </a:cubicBezTo>
                    <a:cubicBezTo>
                      <a:pt x="6" y="2"/>
                      <a:pt x="8" y="0"/>
                      <a:pt x="6" y="0"/>
                    </a:cubicBezTo>
                    <a:cubicBezTo>
                      <a:pt x="5" y="0"/>
                      <a:pt x="8" y="0"/>
                      <a:pt x="6"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16" name="Freeform 515"/>
              <p:cNvSpPr>
                <a:spLocks/>
              </p:cNvSpPr>
              <p:nvPr/>
            </p:nvSpPr>
            <p:spPr bwMode="auto">
              <a:xfrm>
                <a:off x="6296359" y="5421795"/>
                <a:ext cx="31956" cy="19979"/>
              </a:xfrm>
              <a:custGeom>
                <a:avLst/>
                <a:gdLst>
                  <a:gd name="T0" fmla="*/ 7 w 8"/>
                  <a:gd name="T1" fmla="*/ 4 h 5"/>
                  <a:gd name="T2" fmla="*/ 1 w 8"/>
                  <a:gd name="T3" fmla="*/ 1 h 5"/>
                  <a:gd name="T4" fmla="*/ 7 w 8"/>
                  <a:gd name="T5" fmla="*/ 4 h 5"/>
                </a:gdLst>
                <a:ahLst/>
                <a:cxnLst>
                  <a:cxn ang="0">
                    <a:pos x="T0" y="T1"/>
                  </a:cxn>
                  <a:cxn ang="0">
                    <a:pos x="T2" y="T3"/>
                  </a:cxn>
                  <a:cxn ang="0">
                    <a:pos x="T4" y="T5"/>
                  </a:cxn>
                </a:cxnLst>
                <a:rect l="0" t="0" r="r" b="b"/>
                <a:pathLst>
                  <a:path w="8" h="5">
                    <a:moveTo>
                      <a:pt x="7" y="4"/>
                    </a:moveTo>
                    <a:cubicBezTo>
                      <a:pt x="6" y="3"/>
                      <a:pt x="0" y="0"/>
                      <a:pt x="1" y="1"/>
                    </a:cubicBezTo>
                    <a:cubicBezTo>
                      <a:pt x="2" y="2"/>
                      <a:pt x="8" y="5"/>
                      <a:pt x="7"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17" name="Freeform 516"/>
              <p:cNvSpPr>
                <a:spLocks/>
              </p:cNvSpPr>
              <p:nvPr/>
            </p:nvSpPr>
            <p:spPr bwMode="auto">
              <a:xfrm>
                <a:off x="6288369" y="5395156"/>
                <a:ext cx="11984" cy="11987"/>
              </a:xfrm>
              <a:custGeom>
                <a:avLst/>
                <a:gdLst>
                  <a:gd name="T0" fmla="*/ 2 w 3"/>
                  <a:gd name="T1" fmla="*/ 2 h 3"/>
                  <a:gd name="T2" fmla="*/ 0 w 3"/>
                  <a:gd name="T3" fmla="*/ 1 h 3"/>
                  <a:gd name="T4" fmla="*/ 2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2" y="3"/>
                      <a:pt x="1" y="2"/>
                      <a:pt x="0" y="1"/>
                    </a:cubicBezTo>
                    <a:cubicBezTo>
                      <a:pt x="0" y="0"/>
                      <a:pt x="3" y="0"/>
                      <a:pt x="2" y="2"/>
                    </a:cubicBezTo>
                    <a:cubicBezTo>
                      <a:pt x="2" y="3"/>
                      <a:pt x="2" y="1"/>
                      <a:pt x="2"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18" name="Freeform 517"/>
              <p:cNvSpPr>
                <a:spLocks/>
              </p:cNvSpPr>
              <p:nvPr/>
            </p:nvSpPr>
            <p:spPr bwMode="auto">
              <a:xfrm>
                <a:off x="6288369" y="5363192"/>
                <a:ext cx="27962" cy="27969"/>
              </a:xfrm>
              <a:custGeom>
                <a:avLst/>
                <a:gdLst>
                  <a:gd name="T0" fmla="*/ 5 w 7"/>
                  <a:gd name="T1" fmla="*/ 2 h 7"/>
                  <a:gd name="T2" fmla="*/ 4 w 7"/>
                  <a:gd name="T3" fmla="*/ 0 h 7"/>
                  <a:gd name="T4" fmla="*/ 2 w 7"/>
                  <a:gd name="T5" fmla="*/ 1 h 7"/>
                  <a:gd name="T6" fmla="*/ 0 w 7"/>
                  <a:gd name="T7" fmla="*/ 1 h 7"/>
                  <a:gd name="T8" fmla="*/ 2 w 7"/>
                  <a:gd name="T9" fmla="*/ 4 h 7"/>
                  <a:gd name="T10" fmla="*/ 0 w 7"/>
                  <a:gd name="T11" fmla="*/ 6 h 7"/>
                  <a:gd name="T12" fmla="*/ 3 w 7"/>
                  <a:gd name="T13" fmla="*/ 5 h 7"/>
                  <a:gd name="T14" fmla="*/ 4 w 7"/>
                  <a:gd name="T15" fmla="*/ 2 h 7"/>
                  <a:gd name="T16" fmla="*/ 4 w 7"/>
                  <a:gd name="T17" fmla="*/ 4 h 7"/>
                  <a:gd name="T18" fmla="*/ 6 w 7"/>
                  <a:gd name="T19" fmla="*/ 2 h 7"/>
                  <a:gd name="T20" fmla="*/ 5 w 7"/>
                  <a:gd name="T21" fmla="*/ 2 h 7"/>
                  <a:gd name="T22" fmla="*/ 5 w 7"/>
                  <a:gd name="T2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5" y="2"/>
                    </a:moveTo>
                    <a:cubicBezTo>
                      <a:pt x="5" y="1"/>
                      <a:pt x="4" y="1"/>
                      <a:pt x="4" y="0"/>
                    </a:cubicBezTo>
                    <a:cubicBezTo>
                      <a:pt x="3" y="0"/>
                      <a:pt x="1" y="0"/>
                      <a:pt x="2" y="1"/>
                    </a:cubicBezTo>
                    <a:cubicBezTo>
                      <a:pt x="4" y="3"/>
                      <a:pt x="1" y="2"/>
                      <a:pt x="0" y="1"/>
                    </a:cubicBezTo>
                    <a:cubicBezTo>
                      <a:pt x="1" y="3"/>
                      <a:pt x="2" y="3"/>
                      <a:pt x="2" y="4"/>
                    </a:cubicBezTo>
                    <a:cubicBezTo>
                      <a:pt x="3" y="6"/>
                      <a:pt x="1" y="5"/>
                      <a:pt x="0" y="6"/>
                    </a:cubicBezTo>
                    <a:cubicBezTo>
                      <a:pt x="0" y="7"/>
                      <a:pt x="4" y="6"/>
                      <a:pt x="3" y="5"/>
                    </a:cubicBezTo>
                    <a:cubicBezTo>
                      <a:pt x="3" y="5"/>
                      <a:pt x="4" y="3"/>
                      <a:pt x="4" y="2"/>
                    </a:cubicBezTo>
                    <a:cubicBezTo>
                      <a:pt x="4" y="2"/>
                      <a:pt x="4" y="3"/>
                      <a:pt x="4" y="4"/>
                    </a:cubicBezTo>
                    <a:cubicBezTo>
                      <a:pt x="4" y="3"/>
                      <a:pt x="6" y="2"/>
                      <a:pt x="6" y="2"/>
                    </a:cubicBezTo>
                    <a:cubicBezTo>
                      <a:pt x="6" y="2"/>
                      <a:pt x="6" y="2"/>
                      <a:pt x="5" y="2"/>
                    </a:cubicBezTo>
                    <a:cubicBezTo>
                      <a:pt x="5" y="1"/>
                      <a:pt x="7" y="2"/>
                      <a:pt x="5"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19" name="Freeform 518"/>
              <p:cNvSpPr>
                <a:spLocks/>
              </p:cNvSpPr>
              <p:nvPr/>
            </p:nvSpPr>
            <p:spPr bwMode="auto">
              <a:xfrm>
                <a:off x="6284374" y="5312580"/>
                <a:ext cx="19973" cy="42620"/>
              </a:xfrm>
              <a:custGeom>
                <a:avLst/>
                <a:gdLst>
                  <a:gd name="T0" fmla="*/ 5 w 5"/>
                  <a:gd name="T1" fmla="*/ 7 h 11"/>
                  <a:gd name="T2" fmla="*/ 2 w 5"/>
                  <a:gd name="T3" fmla="*/ 2 h 11"/>
                  <a:gd name="T4" fmla="*/ 1 w 5"/>
                  <a:gd name="T5" fmla="*/ 6 h 11"/>
                  <a:gd name="T6" fmla="*/ 0 w 5"/>
                  <a:gd name="T7" fmla="*/ 9 h 11"/>
                  <a:gd name="T8" fmla="*/ 2 w 5"/>
                  <a:gd name="T9" fmla="*/ 7 h 11"/>
                  <a:gd name="T10" fmla="*/ 5 w 5"/>
                  <a:gd name="T11" fmla="*/ 7 h 11"/>
                  <a:gd name="T12" fmla="*/ 5 w 5"/>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5" y="7"/>
                    </a:moveTo>
                    <a:cubicBezTo>
                      <a:pt x="5" y="6"/>
                      <a:pt x="4" y="0"/>
                      <a:pt x="2" y="2"/>
                    </a:cubicBezTo>
                    <a:cubicBezTo>
                      <a:pt x="2" y="3"/>
                      <a:pt x="3" y="6"/>
                      <a:pt x="1" y="6"/>
                    </a:cubicBezTo>
                    <a:cubicBezTo>
                      <a:pt x="0" y="6"/>
                      <a:pt x="0" y="7"/>
                      <a:pt x="0" y="9"/>
                    </a:cubicBezTo>
                    <a:cubicBezTo>
                      <a:pt x="1" y="9"/>
                      <a:pt x="2" y="7"/>
                      <a:pt x="2" y="7"/>
                    </a:cubicBezTo>
                    <a:cubicBezTo>
                      <a:pt x="1" y="7"/>
                      <a:pt x="5" y="11"/>
                      <a:pt x="5" y="7"/>
                    </a:cubicBezTo>
                    <a:cubicBezTo>
                      <a:pt x="5" y="6"/>
                      <a:pt x="5" y="8"/>
                      <a:pt x="5" y="7"/>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20" name="Freeform 519"/>
              <p:cNvSpPr>
                <a:spLocks/>
              </p:cNvSpPr>
              <p:nvPr/>
            </p:nvSpPr>
            <p:spPr bwMode="auto">
              <a:xfrm>
                <a:off x="6280380" y="5347209"/>
                <a:ext cx="11984" cy="23973"/>
              </a:xfrm>
              <a:custGeom>
                <a:avLst/>
                <a:gdLst>
                  <a:gd name="T0" fmla="*/ 3 w 3"/>
                  <a:gd name="T1" fmla="*/ 2 h 6"/>
                  <a:gd name="T2" fmla="*/ 1 w 3"/>
                  <a:gd name="T3" fmla="*/ 6 h 6"/>
                  <a:gd name="T4" fmla="*/ 3 w 3"/>
                  <a:gd name="T5" fmla="*/ 2 h 6"/>
                  <a:gd name="T6" fmla="*/ 3 w 3"/>
                  <a:gd name="T7" fmla="*/ 2 h 6"/>
                </a:gdLst>
                <a:ahLst/>
                <a:cxnLst>
                  <a:cxn ang="0">
                    <a:pos x="T0" y="T1"/>
                  </a:cxn>
                  <a:cxn ang="0">
                    <a:pos x="T2" y="T3"/>
                  </a:cxn>
                  <a:cxn ang="0">
                    <a:pos x="T4" y="T5"/>
                  </a:cxn>
                  <a:cxn ang="0">
                    <a:pos x="T6" y="T7"/>
                  </a:cxn>
                </a:cxnLst>
                <a:rect l="0" t="0" r="r" b="b"/>
                <a:pathLst>
                  <a:path w="3" h="6">
                    <a:moveTo>
                      <a:pt x="3" y="2"/>
                    </a:moveTo>
                    <a:cubicBezTo>
                      <a:pt x="2" y="0"/>
                      <a:pt x="0" y="5"/>
                      <a:pt x="1" y="6"/>
                    </a:cubicBezTo>
                    <a:cubicBezTo>
                      <a:pt x="0" y="5"/>
                      <a:pt x="3" y="3"/>
                      <a:pt x="3" y="2"/>
                    </a:cubicBezTo>
                    <a:cubicBezTo>
                      <a:pt x="2" y="1"/>
                      <a:pt x="3" y="2"/>
                      <a:pt x="3"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21" name="Freeform 520"/>
              <p:cNvSpPr>
                <a:spLocks/>
              </p:cNvSpPr>
              <p:nvPr/>
            </p:nvSpPr>
            <p:spPr bwMode="auto">
              <a:xfrm>
                <a:off x="6280380" y="5296598"/>
                <a:ext cx="19973" cy="27969"/>
              </a:xfrm>
              <a:custGeom>
                <a:avLst/>
                <a:gdLst>
                  <a:gd name="T0" fmla="*/ 4 w 5"/>
                  <a:gd name="T1" fmla="*/ 2 h 7"/>
                  <a:gd name="T2" fmla="*/ 3 w 5"/>
                  <a:gd name="T3" fmla="*/ 0 h 7"/>
                  <a:gd name="T4" fmla="*/ 2 w 5"/>
                  <a:gd name="T5" fmla="*/ 3 h 7"/>
                  <a:gd name="T6" fmla="*/ 1 w 5"/>
                  <a:gd name="T7" fmla="*/ 2 h 7"/>
                  <a:gd name="T8" fmla="*/ 0 w 5"/>
                  <a:gd name="T9" fmla="*/ 5 h 7"/>
                  <a:gd name="T10" fmla="*/ 2 w 5"/>
                  <a:gd name="T11" fmla="*/ 7 h 7"/>
                  <a:gd name="T12" fmla="*/ 5 w 5"/>
                  <a:gd name="T13" fmla="*/ 5 h 7"/>
                  <a:gd name="T14" fmla="*/ 4 w 5"/>
                  <a:gd name="T15" fmla="*/ 2 h 7"/>
                  <a:gd name="T16" fmla="*/ 4 w 5"/>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2"/>
                    </a:moveTo>
                    <a:cubicBezTo>
                      <a:pt x="3" y="3"/>
                      <a:pt x="3" y="0"/>
                      <a:pt x="3" y="0"/>
                    </a:cubicBezTo>
                    <a:cubicBezTo>
                      <a:pt x="3" y="0"/>
                      <a:pt x="3" y="3"/>
                      <a:pt x="2" y="3"/>
                    </a:cubicBezTo>
                    <a:cubicBezTo>
                      <a:pt x="2" y="3"/>
                      <a:pt x="2" y="2"/>
                      <a:pt x="1" y="2"/>
                    </a:cubicBezTo>
                    <a:cubicBezTo>
                      <a:pt x="2" y="2"/>
                      <a:pt x="0" y="5"/>
                      <a:pt x="0" y="5"/>
                    </a:cubicBezTo>
                    <a:cubicBezTo>
                      <a:pt x="0" y="4"/>
                      <a:pt x="4" y="5"/>
                      <a:pt x="2" y="7"/>
                    </a:cubicBezTo>
                    <a:cubicBezTo>
                      <a:pt x="3" y="6"/>
                      <a:pt x="5" y="6"/>
                      <a:pt x="5" y="5"/>
                    </a:cubicBezTo>
                    <a:cubicBezTo>
                      <a:pt x="5" y="4"/>
                      <a:pt x="4" y="1"/>
                      <a:pt x="4" y="2"/>
                    </a:cubicBezTo>
                    <a:cubicBezTo>
                      <a:pt x="3" y="3"/>
                      <a:pt x="4" y="1"/>
                      <a:pt x="4"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22" name="Freeform 521"/>
              <p:cNvSpPr>
                <a:spLocks/>
              </p:cNvSpPr>
              <p:nvPr/>
            </p:nvSpPr>
            <p:spPr bwMode="auto">
              <a:xfrm>
                <a:off x="6300354" y="5219348"/>
                <a:ext cx="19973" cy="18647"/>
              </a:xfrm>
              <a:custGeom>
                <a:avLst/>
                <a:gdLst>
                  <a:gd name="T0" fmla="*/ 3 w 5"/>
                  <a:gd name="T1" fmla="*/ 4 h 5"/>
                  <a:gd name="T2" fmla="*/ 3 w 5"/>
                  <a:gd name="T3" fmla="*/ 0 h 5"/>
                  <a:gd name="T4" fmla="*/ 0 w 5"/>
                  <a:gd name="T5" fmla="*/ 0 h 5"/>
                  <a:gd name="T6" fmla="*/ 2 w 5"/>
                  <a:gd name="T7" fmla="*/ 1 h 5"/>
                  <a:gd name="T8" fmla="*/ 3 w 5"/>
                  <a:gd name="T9" fmla="*/ 4 h 5"/>
                  <a:gd name="T10" fmla="*/ 3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3" y="4"/>
                    </a:moveTo>
                    <a:cubicBezTo>
                      <a:pt x="5" y="2"/>
                      <a:pt x="2" y="2"/>
                      <a:pt x="3" y="0"/>
                    </a:cubicBezTo>
                    <a:cubicBezTo>
                      <a:pt x="3" y="0"/>
                      <a:pt x="1" y="0"/>
                      <a:pt x="0" y="0"/>
                    </a:cubicBezTo>
                    <a:cubicBezTo>
                      <a:pt x="0" y="0"/>
                      <a:pt x="2" y="1"/>
                      <a:pt x="2" y="1"/>
                    </a:cubicBezTo>
                    <a:cubicBezTo>
                      <a:pt x="2" y="2"/>
                      <a:pt x="3" y="4"/>
                      <a:pt x="3" y="4"/>
                    </a:cubicBezTo>
                    <a:cubicBezTo>
                      <a:pt x="4" y="3"/>
                      <a:pt x="2" y="5"/>
                      <a:pt x="3"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23" name="Freeform 522"/>
              <p:cNvSpPr>
                <a:spLocks/>
              </p:cNvSpPr>
              <p:nvPr/>
            </p:nvSpPr>
            <p:spPr bwMode="auto">
              <a:xfrm>
                <a:off x="6304348" y="5148759"/>
                <a:ext cx="23967" cy="42620"/>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24" name="Freeform 523"/>
              <p:cNvSpPr>
                <a:spLocks/>
              </p:cNvSpPr>
              <p:nvPr/>
            </p:nvSpPr>
            <p:spPr bwMode="auto">
              <a:xfrm>
                <a:off x="6382909" y="4040631"/>
                <a:ext cx="18642" cy="15983"/>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25" name="Freeform 524"/>
              <p:cNvSpPr>
                <a:spLocks/>
              </p:cNvSpPr>
              <p:nvPr/>
            </p:nvSpPr>
            <p:spPr bwMode="auto">
              <a:xfrm>
                <a:off x="6550682" y="4064605"/>
                <a:ext cx="22636" cy="30634"/>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26" name="Freeform 525"/>
              <p:cNvSpPr>
                <a:spLocks/>
              </p:cNvSpPr>
              <p:nvPr/>
            </p:nvSpPr>
            <p:spPr bwMode="auto">
              <a:xfrm>
                <a:off x="6765060" y="4276375"/>
                <a:ext cx="54593" cy="50611"/>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27" name="Freeform 526"/>
              <p:cNvSpPr>
                <a:spLocks/>
              </p:cNvSpPr>
              <p:nvPr/>
            </p:nvSpPr>
            <p:spPr bwMode="auto">
              <a:xfrm>
                <a:off x="6445491" y="3915435"/>
                <a:ext cx="38614" cy="15983"/>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28" name="Freeform 527"/>
              <p:cNvSpPr>
                <a:spLocks/>
              </p:cNvSpPr>
              <p:nvPr/>
            </p:nvSpPr>
            <p:spPr bwMode="auto">
              <a:xfrm>
                <a:off x="6225787" y="3911438"/>
                <a:ext cx="43941" cy="19979"/>
              </a:xfrm>
              <a:custGeom>
                <a:avLst/>
                <a:gdLst>
                  <a:gd name="T0" fmla="*/ 10 w 11"/>
                  <a:gd name="T1" fmla="*/ 4 h 5"/>
                  <a:gd name="T2" fmla="*/ 0 w 11"/>
                  <a:gd name="T3" fmla="*/ 2 h 5"/>
                  <a:gd name="T4" fmla="*/ 5 w 11"/>
                  <a:gd name="T5" fmla="*/ 5 h 5"/>
                  <a:gd name="T6" fmla="*/ 10 w 11"/>
                  <a:gd name="T7" fmla="*/ 4 h 5"/>
                  <a:gd name="T8" fmla="*/ 10 w 11"/>
                  <a:gd name="T9" fmla="*/ 4 h 5"/>
                </a:gdLst>
                <a:ahLst/>
                <a:cxnLst>
                  <a:cxn ang="0">
                    <a:pos x="T0" y="T1"/>
                  </a:cxn>
                  <a:cxn ang="0">
                    <a:pos x="T2" y="T3"/>
                  </a:cxn>
                  <a:cxn ang="0">
                    <a:pos x="T4" y="T5"/>
                  </a:cxn>
                  <a:cxn ang="0">
                    <a:pos x="T6" y="T7"/>
                  </a:cxn>
                  <a:cxn ang="0">
                    <a:pos x="T8" y="T9"/>
                  </a:cxn>
                </a:cxnLst>
                <a:rect l="0" t="0" r="r" b="b"/>
                <a:pathLst>
                  <a:path w="11" h="5">
                    <a:moveTo>
                      <a:pt x="10" y="4"/>
                    </a:moveTo>
                    <a:cubicBezTo>
                      <a:pt x="10" y="1"/>
                      <a:pt x="2" y="0"/>
                      <a:pt x="0" y="2"/>
                    </a:cubicBezTo>
                    <a:cubicBezTo>
                      <a:pt x="0" y="2"/>
                      <a:pt x="4" y="5"/>
                      <a:pt x="5" y="5"/>
                    </a:cubicBezTo>
                    <a:cubicBezTo>
                      <a:pt x="6" y="5"/>
                      <a:pt x="11" y="4"/>
                      <a:pt x="10" y="4"/>
                    </a:cubicBezTo>
                    <a:cubicBezTo>
                      <a:pt x="10" y="3"/>
                      <a:pt x="11" y="5"/>
                      <a:pt x="10"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29" name="Freeform 528"/>
              <p:cNvSpPr>
                <a:spLocks/>
              </p:cNvSpPr>
              <p:nvPr/>
            </p:nvSpPr>
            <p:spPr bwMode="auto">
              <a:xfrm>
                <a:off x="6105950" y="3822203"/>
                <a:ext cx="202394" cy="70590"/>
              </a:xfrm>
              <a:custGeom>
                <a:avLst/>
                <a:gdLst>
                  <a:gd name="T0" fmla="*/ 52 w 52"/>
                  <a:gd name="T1" fmla="*/ 16 h 18"/>
                  <a:gd name="T2" fmla="*/ 41 w 52"/>
                  <a:gd name="T3" fmla="*/ 17 h 18"/>
                  <a:gd name="T4" fmla="*/ 35 w 52"/>
                  <a:gd name="T5" fmla="*/ 17 h 18"/>
                  <a:gd name="T6" fmla="*/ 37 w 52"/>
                  <a:gd name="T7" fmla="*/ 14 h 18"/>
                  <a:gd name="T8" fmla="*/ 32 w 52"/>
                  <a:gd name="T9" fmla="*/ 11 h 18"/>
                  <a:gd name="T10" fmla="*/ 28 w 52"/>
                  <a:gd name="T11" fmla="*/ 8 h 18"/>
                  <a:gd name="T12" fmla="*/ 20 w 52"/>
                  <a:gd name="T13" fmla="*/ 5 h 18"/>
                  <a:gd name="T14" fmla="*/ 14 w 52"/>
                  <a:gd name="T15" fmla="*/ 5 h 18"/>
                  <a:gd name="T16" fmla="*/ 16 w 52"/>
                  <a:gd name="T17" fmla="*/ 3 h 18"/>
                  <a:gd name="T18" fmla="*/ 8 w 52"/>
                  <a:gd name="T19" fmla="*/ 3 h 18"/>
                  <a:gd name="T20" fmla="*/ 0 w 52"/>
                  <a:gd name="T21" fmla="*/ 6 h 18"/>
                  <a:gd name="T22" fmla="*/ 6 w 52"/>
                  <a:gd name="T23" fmla="*/ 2 h 18"/>
                  <a:gd name="T24" fmla="*/ 16 w 52"/>
                  <a:gd name="T25" fmla="*/ 0 h 18"/>
                  <a:gd name="T26" fmla="*/ 24 w 52"/>
                  <a:gd name="T27" fmla="*/ 1 h 18"/>
                  <a:gd name="T28" fmla="*/ 31 w 52"/>
                  <a:gd name="T29" fmla="*/ 4 h 18"/>
                  <a:gd name="T30" fmla="*/ 32 w 52"/>
                  <a:gd name="T31" fmla="*/ 4 h 18"/>
                  <a:gd name="T32" fmla="*/ 34 w 52"/>
                  <a:gd name="T33" fmla="*/ 5 h 18"/>
                  <a:gd name="T34" fmla="*/ 38 w 52"/>
                  <a:gd name="T35" fmla="*/ 8 h 18"/>
                  <a:gd name="T36" fmla="*/ 45 w 52"/>
                  <a:gd name="T37" fmla="*/ 11 h 18"/>
                  <a:gd name="T38" fmla="*/ 52 w 52"/>
                  <a:gd name="T3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8">
                    <a:moveTo>
                      <a:pt x="52" y="16"/>
                    </a:moveTo>
                    <a:cubicBezTo>
                      <a:pt x="52" y="17"/>
                      <a:pt x="42" y="17"/>
                      <a:pt x="41" y="17"/>
                    </a:cubicBezTo>
                    <a:cubicBezTo>
                      <a:pt x="39" y="17"/>
                      <a:pt x="37" y="18"/>
                      <a:pt x="35" y="17"/>
                    </a:cubicBezTo>
                    <a:cubicBezTo>
                      <a:pt x="34" y="16"/>
                      <a:pt x="41" y="15"/>
                      <a:pt x="37" y="14"/>
                    </a:cubicBezTo>
                    <a:cubicBezTo>
                      <a:pt x="35" y="13"/>
                      <a:pt x="33" y="13"/>
                      <a:pt x="32" y="11"/>
                    </a:cubicBezTo>
                    <a:cubicBezTo>
                      <a:pt x="30" y="9"/>
                      <a:pt x="31" y="8"/>
                      <a:pt x="28" y="8"/>
                    </a:cubicBezTo>
                    <a:cubicBezTo>
                      <a:pt x="24" y="9"/>
                      <a:pt x="23" y="6"/>
                      <a:pt x="20" y="5"/>
                    </a:cubicBezTo>
                    <a:cubicBezTo>
                      <a:pt x="19" y="5"/>
                      <a:pt x="15" y="6"/>
                      <a:pt x="14" y="5"/>
                    </a:cubicBezTo>
                    <a:cubicBezTo>
                      <a:pt x="14" y="4"/>
                      <a:pt x="16" y="4"/>
                      <a:pt x="16" y="3"/>
                    </a:cubicBezTo>
                    <a:cubicBezTo>
                      <a:pt x="16" y="2"/>
                      <a:pt x="9" y="3"/>
                      <a:pt x="8" y="3"/>
                    </a:cubicBezTo>
                    <a:cubicBezTo>
                      <a:pt x="8" y="4"/>
                      <a:pt x="0" y="7"/>
                      <a:pt x="0" y="6"/>
                    </a:cubicBezTo>
                    <a:cubicBezTo>
                      <a:pt x="0" y="4"/>
                      <a:pt x="4" y="2"/>
                      <a:pt x="6" y="2"/>
                    </a:cubicBezTo>
                    <a:cubicBezTo>
                      <a:pt x="9" y="0"/>
                      <a:pt x="12" y="0"/>
                      <a:pt x="16" y="0"/>
                    </a:cubicBezTo>
                    <a:cubicBezTo>
                      <a:pt x="18" y="0"/>
                      <a:pt x="22" y="0"/>
                      <a:pt x="24" y="1"/>
                    </a:cubicBezTo>
                    <a:cubicBezTo>
                      <a:pt x="26" y="2"/>
                      <a:pt x="28" y="4"/>
                      <a:pt x="31" y="4"/>
                    </a:cubicBezTo>
                    <a:cubicBezTo>
                      <a:pt x="31" y="4"/>
                      <a:pt x="31" y="3"/>
                      <a:pt x="32" y="4"/>
                    </a:cubicBezTo>
                    <a:cubicBezTo>
                      <a:pt x="33" y="5"/>
                      <a:pt x="33" y="5"/>
                      <a:pt x="34" y="5"/>
                    </a:cubicBezTo>
                    <a:cubicBezTo>
                      <a:pt x="35" y="6"/>
                      <a:pt x="37" y="7"/>
                      <a:pt x="38" y="8"/>
                    </a:cubicBezTo>
                    <a:cubicBezTo>
                      <a:pt x="40" y="9"/>
                      <a:pt x="44" y="9"/>
                      <a:pt x="45" y="11"/>
                    </a:cubicBezTo>
                    <a:cubicBezTo>
                      <a:pt x="47" y="13"/>
                      <a:pt x="52" y="13"/>
                      <a:pt x="52" y="16"/>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30" name="Freeform 529"/>
              <p:cNvSpPr>
                <a:spLocks/>
              </p:cNvSpPr>
              <p:nvPr/>
            </p:nvSpPr>
            <p:spPr bwMode="auto">
              <a:xfrm>
                <a:off x="6225787" y="3779582"/>
                <a:ext cx="15979" cy="14651"/>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31" name="Freeform 530"/>
              <p:cNvSpPr>
                <a:spLocks/>
              </p:cNvSpPr>
              <p:nvPr/>
            </p:nvSpPr>
            <p:spPr bwMode="auto">
              <a:xfrm>
                <a:off x="6324321" y="3860828"/>
                <a:ext cx="7990" cy="7992"/>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2" y="0"/>
                      <a:pt x="0" y="0"/>
                      <a:pt x="0" y="1"/>
                    </a:cubicBezTo>
                    <a:cubicBezTo>
                      <a:pt x="0" y="1"/>
                      <a:pt x="2" y="2"/>
                      <a:pt x="2"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32" name="Freeform 531"/>
              <p:cNvSpPr>
                <a:spLocks/>
              </p:cNvSpPr>
              <p:nvPr/>
            </p:nvSpPr>
            <p:spPr bwMode="auto">
              <a:xfrm>
                <a:off x="6558671" y="3285454"/>
                <a:ext cx="22636" cy="39956"/>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33" name="Freeform 532"/>
              <p:cNvSpPr>
                <a:spLocks/>
              </p:cNvSpPr>
              <p:nvPr/>
            </p:nvSpPr>
            <p:spPr bwMode="auto">
              <a:xfrm>
                <a:off x="6569324" y="3305432"/>
                <a:ext cx="27962" cy="15983"/>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34" name="Freeform 533"/>
              <p:cNvSpPr>
                <a:spLocks/>
              </p:cNvSpPr>
              <p:nvPr/>
            </p:nvSpPr>
            <p:spPr bwMode="auto">
              <a:xfrm>
                <a:off x="6492093" y="3289449"/>
                <a:ext cx="58587" cy="27969"/>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35" name="Freeform 534"/>
              <p:cNvSpPr>
                <a:spLocks/>
              </p:cNvSpPr>
              <p:nvPr/>
            </p:nvSpPr>
            <p:spPr bwMode="auto">
              <a:xfrm>
                <a:off x="6504079" y="3212199"/>
                <a:ext cx="61250" cy="30634"/>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36" name="Freeform 535"/>
              <p:cNvSpPr>
                <a:spLocks/>
              </p:cNvSpPr>
              <p:nvPr/>
            </p:nvSpPr>
            <p:spPr bwMode="auto">
              <a:xfrm>
                <a:off x="6601281" y="3172243"/>
                <a:ext cx="125165" cy="121201"/>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37" name="Freeform 536"/>
              <p:cNvSpPr>
                <a:spLocks/>
              </p:cNvSpPr>
              <p:nvPr/>
            </p:nvSpPr>
            <p:spPr bwMode="auto">
              <a:xfrm>
                <a:off x="6702478" y="3258815"/>
                <a:ext cx="31956" cy="38624"/>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38" name="Freeform 537"/>
              <p:cNvSpPr>
                <a:spLocks/>
              </p:cNvSpPr>
              <p:nvPr/>
            </p:nvSpPr>
            <p:spPr bwMode="auto">
              <a:xfrm>
                <a:off x="6484106" y="2883224"/>
                <a:ext cx="11984" cy="22641"/>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39" name="Freeform 538"/>
              <p:cNvSpPr>
                <a:spLocks/>
              </p:cNvSpPr>
              <p:nvPr/>
            </p:nvSpPr>
            <p:spPr bwMode="auto">
              <a:xfrm>
                <a:off x="6425519" y="2921850"/>
                <a:ext cx="11984" cy="11987"/>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40" name="Freeform 539"/>
              <p:cNvSpPr>
                <a:spLocks/>
              </p:cNvSpPr>
              <p:nvPr/>
            </p:nvSpPr>
            <p:spPr bwMode="auto">
              <a:xfrm>
                <a:off x="6156548" y="3129624"/>
                <a:ext cx="26631" cy="15983"/>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41" name="Freeform 540"/>
              <p:cNvSpPr>
                <a:spLocks/>
              </p:cNvSpPr>
              <p:nvPr/>
            </p:nvSpPr>
            <p:spPr bwMode="auto">
              <a:xfrm>
                <a:off x="6199156" y="3035060"/>
                <a:ext cx="23967" cy="23973"/>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42" name="Freeform 541"/>
              <p:cNvSpPr>
                <a:spLocks/>
              </p:cNvSpPr>
              <p:nvPr/>
            </p:nvSpPr>
            <p:spPr bwMode="auto">
              <a:xfrm>
                <a:off x="6187173" y="2867241"/>
                <a:ext cx="23967" cy="27969"/>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43" name="Freeform 542"/>
              <p:cNvSpPr>
                <a:spLocks/>
              </p:cNvSpPr>
              <p:nvPr/>
            </p:nvSpPr>
            <p:spPr bwMode="auto">
              <a:xfrm>
                <a:off x="6120596" y="2851259"/>
                <a:ext cx="46604" cy="23973"/>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44" name="Freeform 543"/>
              <p:cNvSpPr>
                <a:spLocks/>
              </p:cNvSpPr>
              <p:nvPr/>
            </p:nvSpPr>
            <p:spPr bwMode="auto">
              <a:xfrm>
                <a:off x="6219129" y="2836608"/>
                <a:ext cx="26631" cy="10655"/>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45" name="Freeform 544"/>
              <p:cNvSpPr>
                <a:spLocks/>
              </p:cNvSpPr>
              <p:nvPr/>
            </p:nvSpPr>
            <p:spPr bwMode="auto">
              <a:xfrm>
                <a:off x="6054019" y="2758028"/>
                <a:ext cx="133154" cy="93233"/>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46" name="Freeform 545"/>
              <p:cNvSpPr>
                <a:spLocks/>
              </p:cNvSpPr>
              <p:nvPr/>
            </p:nvSpPr>
            <p:spPr bwMode="auto">
              <a:xfrm>
                <a:off x="6105950" y="2750035"/>
                <a:ext cx="26631" cy="19979"/>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47" name="Freeform 546"/>
              <p:cNvSpPr>
                <a:spLocks/>
              </p:cNvSpPr>
              <p:nvPr/>
            </p:nvSpPr>
            <p:spPr bwMode="auto">
              <a:xfrm>
                <a:off x="6097959" y="2754031"/>
                <a:ext cx="14647" cy="19979"/>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48" name="Freeform 547"/>
              <p:cNvSpPr>
                <a:spLocks/>
              </p:cNvSpPr>
              <p:nvPr/>
            </p:nvSpPr>
            <p:spPr bwMode="auto">
              <a:xfrm>
                <a:off x="6062008" y="2679447"/>
                <a:ext cx="11984" cy="23973"/>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49" name="Freeform 548"/>
              <p:cNvSpPr>
                <a:spLocks/>
              </p:cNvSpPr>
              <p:nvPr/>
            </p:nvSpPr>
            <p:spPr bwMode="auto">
              <a:xfrm>
                <a:off x="6003420" y="2475669"/>
                <a:ext cx="561909" cy="411551"/>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50" name="Freeform 549"/>
              <p:cNvSpPr>
                <a:spLocks/>
              </p:cNvSpPr>
              <p:nvPr/>
            </p:nvSpPr>
            <p:spPr bwMode="auto">
              <a:xfrm>
                <a:off x="6366930" y="2859252"/>
                <a:ext cx="23967" cy="7992"/>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51" name="Freeform 550"/>
              <p:cNvSpPr>
                <a:spLocks/>
              </p:cNvSpPr>
              <p:nvPr/>
            </p:nvSpPr>
            <p:spPr bwMode="auto">
              <a:xfrm>
                <a:off x="6296359" y="2687439"/>
                <a:ext cx="31956" cy="7992"/>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52" name="Freeform 551"/>
              <p:cNvSpPr>
                <a:spLocks/>
              </p:cNvSpPr>
              <p:nvPr/>
            </p:nvSpPr>
            <p:spPr bwMode="auto">
              <a:xfrm>
                <a:off x="6249755" y="2679447"/>
                <a:ext cx="46604" cy="38624"/>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53" name="Freeform 552"/>
              <p:cNvSpPr>
                <a:spLocks/>
              </p:cNvSpPr>
              <p:nvPr/>
            </p:nvSpPr>
            <p:spPr bwMode="auto">
              <a:xfrm>
                <a:off x="6207146" y="2644818"/>
                <a:ext cx="26631" cy="14651"/>
              </a:xfrm>
              <a:custGeom>
                <a:avLst/>
                <a:gdLst>
                  <a:gd name="T0" fmla="*/ 1 w 7"/>
                  <a:gd name="T1" fmla="*/ 4 h 4"/>
                  <a:gd name="T2" fmla="*/ 5 w 7"/>
                  <a:gd name="T3" fmla="*/ 0 h 4"/>
                  <a:gd name="T4" fmla="*/ 1 w 7"/>
                  <a:gd name="T5" fmla="*/ 4 h 4"/>
                </a:gdLst>
                <a:ahLst/>
                <a:cxnLst>
                  <a:cxn ang="0">
                    <a:pos x="T0" y="T1"/>
                  </a:cxn>
                  <a:cxn ang="0">
                    <a:pos x="T2" y="T3"/>
                  </a:cxn>
                  <a:cxn ang="0">
                    <a:pos x="T4" y="T5"/>
                  </a:cxn>
                </a:cxnLst>
                <a:rect l="0" t="0" r="r" b="b"/>
                <a:pathLst>
                  <a:path w="7" h="4">
                    <a:moveTo>
                      <a:pt x="1" y="4"/>
                    </a:moveTo>
                    <a:cubicBezTo>
                      <a:pt x="0" y="4"/>
                      <a:pt x="4" y="0"/>
                      <a:pt x="5" y="0"/>
                    </a:cubicBezTo>
                    <a:cubicBezTo>
                      <a:pt x="7" y="1"/>
                      <a:pt x="3" y="4"/>
                      <a:pt x="1"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54" name="Freeform 553"/>
              <p:cNvSpPr>
                <a:spLocks/>
              </p:cNvSpPr>
              <p:nvPr/>
            </p:nvSpPr>
            <p:spPr bwMode="auto">
              <a:xfrm>
                <a:off x="6245761" y="2640821"/>
                <a:ext cx="23967" cy="11987"/>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55" name="Freeform 554"/>
              <p:cNvSpPr>
                <a:spLocks/>
              </p:cNvSpPr>
              <p:nvPr/>
            </p:nvSpPr>
            <p:spPr bwMode="auto">
              <a:xfrm>
                <a:off x="6223124" y="2632831"/>
                <a:ext cx="18642" cy="7992"/>
              </a:xfrm>
              <a:custGeom>
                <a:avLst/>
                <a:gdLst>
                  <a:gd name="T0" fmla="*/ 0 w 5"/>
                  <a:gd name="T1" fmla="*/ 1 h 2"/>
                  <a:gd name="T2" fmla="*/ 4 w 5"/>
                  <a:gd name="T3" fmla="*/ 0 h 2"/>
                  <a:gd name="T4" fmla="*/ 0 w 5"/>
                  <a:gd name="T5" fmla="*/ 1 h 2"/>
                </a:gdLst>
                <a:ahLst/>
                <a:cxnLst>
                  <a:cxn ang="0">
                    <a:pos x="T0" y="T1"/>
                  </a:cxn>
                  <a:cxn ang="0">
                    <a:pos x="T2" y="T3"/>
                  </a:cxn>
                  <a:cxn ang="0">
                    <a:pos x="T4" y="T5"/>
                  </a:cxn>
                </a:cxnLst>
                <a:rect l="0" t="0" r="r" b="b"/>
                <a:pathLst>
                  <a:path w="5" h="2">
                    <a:moveTo>
                      <a:pt x="0" y="1"/>
                    </a:moveTo>
                    <a:cubicBezTo>
                      <a:pt x="2" y="2"/>
                      <a:pt x="5" y="1"/>
                      <a:pt x="4" y="0"/>
                    </a:cubicBezTo>
                    <a:cubicBezTo>
                      <a:pt x="2" y="0"/>
                      <a:pt x="0" y="1"/>
                      <a:pt x="0"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56" name="Freeform 555"/>
              <p:cNvSpPr>
                <a:spLocks/>
              </p:cNvSpPr>
              <p:nvPr/>
            </p:nvSpPr>
            <p:spPr bwMode="auto">
              <a:xfrm>
                <a:off x="6175189" y="2483659"/>
                <a:ext cx="102528" cy="43953"/>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57" name="Freeform 556"/>
              <p:cNvSpPr>
                <a:spLocks/>
              </p:cNvSpPr>
              <p:nvPr/>
            </p:nvSpPr>
            <p:spPr bwMode="auto">
              <a:xfrm>
                <a:off x="5253765" y="3192222"/>
                <a:ext cx="113180" cy="74586"/>
              </a:xfrm>
              <a:custGeom>
                <a:avLst/>
                <a:gdLst>
                  <a:gd name="T0" fmla="*/ 27 w 29"/>
                  <a:gd name="T1" fmla="*/ 16 h 19"/>
                  <a:gd name="T2" fmla="*/ 24 w 29"/>
                  <a:gd name="T3" fmla="*/ 12 h 19"/>
                  <a:gd name="T4" fmla="*/ 19 w 29"/>
                  <a:gd name="T5" fmla="*/ 10 h 19"/>
                  <a:gd name="T6" fmla="*/ 14 w 29"/>
                  <a:gd name="T7" fmla="*/ 3 h 19"/>
                  <a:gd name="T8" fmla="*/ 8 w 29"/>
                  <a:gd name="T9" fmla="*/ 2 h 19"/>
                  <a:gd name="T10" fmla="*/ 2 w 29"/>
                  <a:gd name="T11" fmla="*/ 0 h 19"/>
                  <a:gd name="T12" fmla="*/ 3 w 29"/>
                  <a:gd name="T13" fmla="*/ 2 h 19"/>
                  <a:gd name="T14" fmla="*/ 5 w 29"/>
                  <a:gd name="T15" fmla="*/ 3 h 19"/>
                  <a:gd name="T16" fmla="*/ 6 w 29"/>
                  <a:gd name="T17" fmla="*/ 4 h 19"/>
                  <a:gd name="T18" fmla="*/ 4 w 29"/>
                  <a:gd name="T19" fmla="*/ 2 h 19"/>
                  <a:gd name="T20" fmla="*/ 4 w 29"/>
                  <a:gd name="T21" fmla="*/ 4 h 19"/>
                  <a:gd name="T22" fmla="*/ 7 w 29"/>
                  <a:gd name="T23" fmla="*/ 6 h 19"/>
                  <a:gd name="T24" fmla="*/ 12 w 29"/>
                  <a:gd name="T25" fmla="*/ 9 h 19"/>
                  <a:gd name="T26" fmla="*/ 10 w 29"/>
                  <a:gd name="T27" fmla="*/ 10 h 19"/>
                  <a:gd name="T28" fmla="*/ 14 w 29"/>
                  <a:gd name="T29" fmla="*/ 10 h 19"/>
                  <a:gd name="T30" fmla="*/ 14 w 29"/>
                  <a:gd name="T31" fmla="*/ 12 h 19"/>
                  <a:gd name="T32" fmla="*/ 19 w 29"/>
                  <a:gd name="T33" fmla="*/ 12 h 19"/>
                  <a:gd name="T34" fmla="*/ 27 w 29"/>
                  <a:gd name="T35" fmla="*/ 16 h 19"/>
                  <a:gd name="T36" fmla="*/ 27 w 29"/>
                  <a:gd name="T3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9">
                    <a:moveTo>
                      <a:pt x="27" y="16"/>
                    </a:moveTo>
                    <a:cubicBezTo>
                      <a:pt x="26" y="15"/>
                      <a:pt x="25" y="13"/>
                      <a:pt x="24" y="12"/>
                    </a:cubicBezTo>
                    <a:cubicBezTo>
                      <a:pt x="23" y="10"/>
                      <a:pt x="21" y="10"/>
                      <a:pt x="19" y="10"/>
                    </a:cubicBezTo>
                    <a:cubicBezTo>
                      <a:pt x="17" y="8"/>
                      <a:pt x="17" y="4"/>
                      <a:pt x="14" y="3"/>
                    </a:cubicBezTo>
                    <a:cubicBezTo>
                      <a:pt x="13" y="3"/>
                      <a:pt x="10" y="3"/>
                      <a:pt x="8" y="2"/>
                    </a:cubicBezTo>
                    <a:cubicBezTo>
                      <a:pt x="7" y="1"/>
                      <a:pt x="5" y="0"/>
                      <a:pt x="2" y="0"/>
                    </a:cubicBezTo>
                    <a:cubicBezTo>
                      <a:pt x="0" y="0"/>
                      <a:pt x="1" y="2"/>
                      <a:pt x="3" y="2"/>
                    </a:cubicBezTo>
                    <a:cubicBezTo>
                      <a:pt x="4" y="2"/>
                      <a:pt x="4" y="2"/>
                      <a:pt x="5" y="3"/>
                    </a:cubicBezTo>
                    <a:cubicBezTo>
                      <a:pt x="5" y="3"/>
                      <a:pt x="6" y="4"/>
                      <a:pt x="6" y="4"/>
                    </a:cubicBezTo>
                    <a:cubicBezTo>
                      <a:pt x="5" y="4"/>
                      <a:pt x="4" y="3"/>
                      <a:pt x="4" y="2"/>
                    </a:cubicBezTo>
                    <a:cubicBezTo>
                      <a:pt x="4" y="2"/>
                      <a:pt x="4" y="4"/>
                      <a:pt x="4" y="4"/>
                    </a:cubicBezTo>
                    <a:cubicBezTo>
                      <a:pt x="4" y="6"/>
                      <a:pt x="6" y="6"/>
                      <a:pt x="7" y="6"/>
                    </a:cubicBezTo>
                    <a:cubicBezTo>
                      <a:pt x="7" y="6"/>
                      <a:pt x="12" y="9"/>
                      <a:pt x="12" y="9"/>
                    </a:cubicBezTo>
                    <a:cubicBezTo>
                      <a:pt x="12" y="9"/>
                      <a:pt x="11" y="9"/>
                      <a:pt x="10" y="10"/>
                    </a:cubicBezTo>
                    <a:cubicBezTo>
                      <a:pt x="10" y="10"/>
                      <a:pt x="14" y="10"/>
                      <a:pt x="14" y="10"/>
                    </a:cubicBezTo>
                    <a:cubicBezTo>
                      <a:pt x="16" y="11"/>
                      <a:pt x="14" y="12"/>
                      <a:pt x="14" y="12"/>
                    </a:cubicBezTo>
                    <a:cubicBezTo>
                      <a:pt x="15" y="13"/>
                      <a:pt x="18" y="12"/>
                      <a:pt x="19" y="12"/>
                    </a:cubicBezTo>
                    <a:cubicBezTo>
                      <a:pt x="14" y="13"/>
                      <a:pt x="29" y="19"/>
                      <a:pt x="27" y="16"/>
                    </a:cubicBezTo>
                    <a:cubicBezTo>
                      <a:pt x="26" y="15"/>
                      <a:pt x="28" y="18"/>
                      <a:pt x="27" y="16"/>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58" name="Freeform 557"/>
              <p:cNvSpPr>
                <a:spLocks/>
              </p:cNvSpPr>
              <p:nvPr/>
            </p:nvSpPr>
            <p:spPr bwMode="auto">
              <a:xfrm>
                <a:off x="5164553" y="3105649"/>
                <a:ext cx="50598" cy="54607"/>
              </a:xfrm>
              <a:custGeom>
                <a:avLst/>
                <a:gdLst>
                  <a:gd name="T0" fmla="*/ 11 w 13"/>
                  <a:gd name="T1" fmla="*/ 14 h 14"/>
                  <a:gd name="T2" fmla="*/ 11 w 13"/>
                  <a:gd name="T3" fmla="*/ 14 h 14"/>
                  <a:gd name="T4" fmla="*/ 8 w 13"/>
                  <a:gd name="T5" fmla="*/ 11 h 14"/>
                  <a:gd name="T6" fmla="*/ 7 w 13"/>
                  <a:gd name="T7" fmla="*/ 7 h 14"/>
                  <a:gd name="T8" fmla="*/ 6 w 13"/>
                  <a:gd name="T9" fmla="*/ 5 h 14"/>
                  <a:gd name="T10" fmla="*/ 7 w 13"/>
                  <a:gd name="T11" fmla="*/ 2 h 14"/>
                  <a:gd name="T12" fmla="*/ 4 w 13"/>
                  <a:gd name="T13" fmla="*/ 4 h 14"/>
                  <a:gd name="T14" fmla="*/ 6 w 13"/>
                  <a:gd name="T15" fmla="*/ 1 h 14"/>
                  <a:gd name="T16" fmla="*/ 1 w 13"/>
                  <a:gd name="T17" fmla="*/ 0 h 14"/>
                  <a:gd name="T18" fmla="*/ 3 w 13"/>
                  <a:gd name="T19" fmla="*/ 6 h 14"/>
                  <a:gd name="T20" fmla="*/ 11 w 13"/>
                  <a:gd name="T21" fmla="*/ 14 h 14"/>
                  <a:gd name="T22" fmla="*/ 11 w 13"/>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4">
                    <a:moveTo>
                      <a:pt x="11" y="14"/>
                    </a:moveTo>
                    <a:cubicBezTo>
                      <a:pt x="11" y="14"/>
                      <a:pt x="11" y="14"/>
                      <a:pt x="11" y="14"/>
                    </a:cubicBezTo>
                    <a:cubicBezTo>
                      <a:pt x="11" y="13"/>
                      <a:pt x="9" y="11"/>
                      <a:pt x="8" y="11"/>
                    </a:cubicBezTo>
                    <a:cubicBezTo>
                      <a:pt x="7" y="9"/>
                      <a:pt x="8" y="8"/>
                      <a:pt x="7" y="7"/>
                    </a:cubicBezTo>
                    <a:cubicBezTo>
                      <a:pt x="6" y="6"/>
                      <a:pt x="6" y="6"/>
                      <a:pt x="6" y="5"/>
                    </a:cubicBezTo>
                    <a:cubicBezTo>
                      <a:pt x="5" y="3"/>
                      <a:pt x="6" y="3"/>
                      <a:pt x="7" y="2"/>
                    </a:cubicBezTo>
                    <a:cubicBezTo>
                      <a:pt x="9" y="0"/>
                      <a:pt x="3" y="3"/>
                      <a:pt x="4" y="4"/>
                    </a:cubicBezTo>
                    <a:cubicBezTo>
                      <a:pt x="3" y="3"/>
                      <a:pt x="6" y="1"/>
                      <a:pt x="6" y="1"/>
                    </a:cubicBezTo>
                    <a:cubicBezTo>
                      <a:pt x="5" y="0"/>
                      <a:pt x="1" y="0"/>
                      <a:pt x="1" y="0"/>
                    </a:cubicBezTo>
                    <a:cubicBezTo>
                      <a:pt x="0" y="1"/>
                      <a:pt x="2" y="5"/>
                      <a:pt x="3" y="6"/>
                    </a:cubicBezTo>
                    <a:cubicBezTo>
                      <a:pt x="5" y="8"/>
                      <a:pt x="8" y="13"/>
                      <a:pt x="11" y="14"/>
                    </a:cubicBezTo>
                    <a:cubicBezTo>
                      <a:pt x="13" y="14"/>
                      <a:pt x="8" y="13"/>
                      <a:pt x="11" y="1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59" name="Freeform 558"/>
              <p:cNvSpPr>
                <a:spLocks/>
              </p:cNvSpPr>
              <p:nvPr/>
            </p:nvSpPr>
            <p:spPr bwMode="auto">
              <a:xfrm>
                <a:off x="5168548" y="3043051"/>
                <a:ext cx="15979" cy="15983"/>
              </a:xfrm>
              <a:custGeom>
                <a:avLst/>
                <a:gdLst>
                  <a:gd name="T0" fmla="*/ 3 w 4"/>
                  <a:gd name="T1" fmla="*/ 3 h 4"/>
                  <a:gd name="T2" fmla="*/ 2 w 4"/>
                  <a:gd name="T3" fmla="*/ 1 h 4"/>
                  <a:gd name="T4" fmla="*/ 3 w 4"/>
                  <a:gd name="T5" fmla="*/ 3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2"/>
                      <a:pt x="0" y="2"/>
                      <a:pt x="2" y="1"/>
                    </a:cubicBezTo>
                    <a:cubicBezTo>
                      <a:pt x="3" y="0"/>
                      <a:pt x="4" y="3"/>
                      <a:pt x="3" y="3"/>
                    </a:cubicBezTo>
                    <a:cubicBezTo>
                      <a:pt x="3" y="3"/>
                      <a:pt x="3" y="3"/>
                      <a:pt x="3" y="3"/>
                    </a:cubicBezTo>
                    <a:cubicBezTo>
                      <a:pt x="2" y="2"/>
                      <a:pt x="4" y="4"/>
                      <a:pt x="3" y="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60" name="Freeform 559"/>
              <p:cNvSpPr>
                <a:spLocks/>
              </p:cNvSpPr>
              <p:nvPr/>
            </p:nvSpPr>
            <p:spPr bwMode="auto">
              <a:xfrm>
                <a:off x="5148574" y="3024405"/>
                <a:ext cx="23967" cy="22641"/>
              </a:xfrm>
              <a:custGeom>
                <a:avLst/>
                <a:gdLst>
                  <a:gd name="T0" fmla="*/ 5 w 6"/>
                  <a:gd name="T1" fmla="*/ 2 h 6"/>
                  <a:gd name="T2" fmla="*/ 0 w 6"/>
                  <a:gd name="T3" fmla="*/ 1 h 6"/>
                  <a:gd name="T4" fmla="*/ 1 w 6"/>
                  <a:gd name="T5" fmla="*/ 3 h 6"/>
                  <a:gd name="T6" fmla="*/ 1 w 6"/>
                  <a:gd name="T7" fmla="*/ 6 h 6"/>
                  <a:gd name="T8" fmla="*/ 5 w 6"/>
                  <a:gd name="T9" fmla="*/ 5 h 6"/>
                  <a:gd name="T10" fmla="*/ 3 w 6"/>
                  <a:gd name="T11" fmla="*/ 3 h 6"/>
                  <a:gd name="T12" fmla="*/ 5 w 6"/>
                  <a:gd name="T13" fmla="*/ 2 h 6"/>
                  <a:gd name="T14" fmla="*/ 5 w 6"/>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5" y="2"/>
                    </a:moveTo>
                    <a:cubicBezTo>
                      <a:pt x="4" y="2"/>
                      <a:pt x="1" y="0"/>
                      <a:pt x="0" y="1"/>
                    </a:cubicBezTo>
                    <a:cubicBezTo>
                      <a:pt x="1" y="0"/>
                      <a:pt x="2" y="4"/>
                      <a:pt x="1" y="3"/>
                    </a:cubicBezTo>
                    <a:cubicBezTo>
                      <a:pt x="1" y="4"/>
                      <a:pt x="1" y="5"/>
                      <a:pt x="1" y="6"/>
                    </a:cubicBezTo>
                    <a:cubicBezTo>
                      <a:pt x="1" y="5"/>
                      <a:pt x="5" y="4"/>
                      <a:pt x="5" y="5"/>
                    </a:cubicBezTo>
                    <a:cubicBezTo>
                      <a:pt x="5" y="4"/>
                      <a:pt x="4" y="4"/>
                      <a:pt x="3" y="3"/>
                    </a:cubicBezTo>
                    <a:cubicBezTo>
                      <a:pt x="4" y="4"/>
                      <a:pt x="6" y="2"/>
                      <a:pt x="5" y="2"/>
                    </a:cubicBezTo>
                    <a:cubicBezTo>
                      <a:pt x="4" y="2"/>
                      <a:pt x="6" y="2"/>
                      <a:pt x="5"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61" name="Freeform 560"/>
              <p:cNvSpPr>
                <a:spLocks/>
              </p:cNvSpPr>
              <p:nvPr/>
            </p:nvSpPr>
            <p:spPr bwMode="auto">
              <a:xfrm>
                <a:off x="5137922" y="3031064"/>
                <a:ext cx="14647" cy="23973"/>
              </a:xfrm>
              <a:custGeom>
                <a:avLst/>
                <a:gdLst>
                  <a:gd name="T0" fmla="*/ 2 w 4"/>
                  <a:gd name="T1" fmla="*/ 0 h 6"/>
                  <a:gd name="T2" fmla="*/ 2 w 4"/>
                  <a:gd name="T3" fmla="*/ 2 h 6"/>
                  <a:gd name="T4" fmla="*/ 2 w 4"/>
                  <a:gd name="T5" fmla="*/ 5 h 6"/>
                  <a:gd name="T6" fmla="*/ 3 w 4"/>
                  <a:gd name="T7" fmla="*/ 3 h 6"/>
                  <a:gd name="T8" fmla="*/ 2 w 4"/>
                  <a:gd name="T9" fmla="*/ 0 h 6"/>
                </a:gdLst>
                <a:ahLst/>
                <a:cxnLst>
                  <a:cxn ang="0">
                    <a:pos x="T0" y="T1"/>
                  </a:cxn>
                  <a:cxn ang="0">
                    <a:pos x="T2" y="T3"/>
                  </a:cxn>
                  <a:cxn ang="0">
                    <a:pos x="T4" y="T5"/>
                  </a:cxn>
                  <a:cxn ang="0">
                    <a:pos x="T6" y="T7"/>
                  </a:cxn>
                  <a:cxn ang="0">
                    <a:pos x="T8" y="T9"/>
                  </a:cxn>
                </a:cxnLst>
                <a:rect l="0" t="0" r="r" b="b"/>
                <a:pathLst>
                  <a:path w="4" h="6">
                    <a:moveTo>
                      <a:pt x="2" y="0"/>
                    </a:moveTo>
                    <a:cubicBezTo>
                      <a:pt x="0" y="0"/>
                      <a:pt x="2" y="1"/>
                      <a:pt x="2" y="2"/>
                    </a:cubicBezTo>
                    <a:cubicBezTo>
                      <a:pt x="2" y="3"/>
                      <a:pt x="1" y="5"/>
                      <a:pt x="2" y="5"/>
                    </a:cubicBezTo>
                    <a:cubicBezTo>
                      <a:pt x="3" y="6"/>
                      <a:pt x="3" y="3"/>
                      <a:pt x="3" y="3"/>
                    </a:cubicBezTo>
                    <a:cubicBezTo>
                      <a:pt x="3" y="2"/>
                      <a:pt x="4" y="0"/>
                      <a:pt x="2"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62" name="Freeform 561"/>
              <p:cNvSpPr>
                <a:spLocks/>
              </p:cNvSpPr>
              <p:nvPr/>
            </p:nvSpPr>
            <p:spPr bwMode="auto">
              <a:xfrm>
                <a:off x="5113954" y="3008421"/>
                <a:ext cx="19973" cy="42620"/>
              </a:xfrm>
              <a:custGeom>
                <a:avLst/>
                <a:gdLst>
                  <a:gd name="T0" fmla="*/ 4 w 5"/>
                  <a:gd name="T1" fmla="*/ 10 h 11"/>
                  <a:gd name="T2" fmla="*/ 2 w 5"/>
                  <a:gd name="T3" fmla="*/ 6 h 11"/>
                  <a:gd name="T4" fmla="*/ 1 w 5"/>
                  <a:gd name="T5" fmla="*/ 3 h 11"/>
                  <a:gd name="T6" fmla="*/ 5 w 5"/>
                  <a:gd name="T7" fmla="*/ 5 h 11"/>
                  <a:gd name="T8" fmla="*/ 4 w 5"/>
                  <a:gd name="T9" fmla="*/ 10 h 11"/>
                  <a:gd name="T10" fmla="*/ 4 w 5"/>
                  <a:gd name="T11" fmla="*/ 10 h 11"/>
                </a:gdLst>
                <a:ahLst/>
                <a:cxnLst>
                  <a:cxn ang="0">
                    <a:pos x="T0" y="T1"/>
                  </a:cxn>
                  <a:cxn ang="0">
                    <a:pos x="T2" y="T3"/>
                  </a:cxn>
                  <a:cxn ang="0">
                    <a:pos x="T4" y="T5"/>
                  </a:cxn>
                  <a:cxn ang="0">
                    <a:pos x="T6" y="T7"/>
                  </a:cxn>
                  <a:cxn ang="0">
                    <a:pos x="T8" y="T9"/>
                  </a:cxn>
                  <a:cxn ang="0">
                    <a:pos x="T10" y="T11"/>
                  </a:cxn>
                </a:cxnLst>
                <a:rect l="0" t="0" r="r" b="b"/>
                <a:pathLst>
                  <a:path w="5" h="11">
                    <a:moveTo>
                      <a:pt x="4" y="10"/>
                    </a:moveTo>
                    <a:cubicBezTo>
                      <a:pt x="4" y="9"/>
                      <a:pt x="2" y="6"/>
                      <a:pt x="2" y="6"/>
                    </a:cubicBezTo>
                    <a:cubicBezTo>
                      <a:pt x="4" y="4"/>
                      <a:pt x="0" y="4"/>
                      <a:pt x="1" y="3"/>
                    </a:cubicBezTo>
                    <a:cubicBezTo>
                      <a:pt x="2" y="0"/>
                      <a:pt x="5" y="5"/>
                      <a:pt x="5" y="5"/>
                    </a:cubicBezTo>
                    <a:cubicBezTo>
                      <a:pt x="5" y="6"/>
                      <a:pt x="5" y="11"/>
                      <a:pt x="4" y="10"/>
                    </a:cubicBezTo>
                    <a:cubicBezTo>
                      <a:pt x="4" y="9"/>
                      <a:pt x="5" y="11"/>
                      <a:pt x="4" y="1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63" name="Freeform 562"/>
              <p:cNvSpPr>
                <a:spLocks/>
              </p:cNvSpPr>
              <p:nvPr/>
            </p:nvSpPr>
            <p:spPr bwMode="auto">
              <a:xfrm>
                <a:off x="5097975" y="2992439"/>
                <a:ext cx="27962" cy="27969"/>
              </a:xfrm>
              <a:custGeom>
                <a:avLst/>
                <a:gdLst>
                  <a:gd name="T0" fmla="*/ 4 w 7"/>
                  <a:gd name="T1" fmla="*/ 6 h 7"/>
                  <a:gd name="T2" fmla="*/ 2 w 7"/>
                  <a:gd name="T3" fmla="*/ 3 h 7"/>
                  <a:gd name="T4" fmla="*/ 0 w 7"/>
                  <a:gd name="T5" fmla="*/ 2 h 7"/>
                  <a:gd name="T6" fmla="*/ 5 w 7"/>
                  <a:gd name="T7" fmla="*/ 1 h 7"/>
                  <a:gd name="T8" fmla="*/ 4 w 7"/>
                  <a:gd name="T9" fmla="*/ 3 h 7"/>
                  <a:gd name="T10" fmla="*/ 7 w 7"/>
                  <a:gd name="T11" fmla="*/ 4 h 7"/>
                  <a:gd name="T12" fmla="*/ 5 w 7"/>
                  <a:gd name="T13" fmla="*/ 5 h 7"/>
                  <a:gd name="T14" fmla="*/ 4 w 7"/>
                  <a:gd name="T15" fmla="*/ 6 h 7"/>
                  <a:gd name="T16" fmla="*/ 4 w 7"/>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4" y="6"/>
                    </a:moveTo>
                    <a:cubicBezTo>
                      <a:pt x="2" y="4"/>
                      <a:pt x="1" y="4"/>
                      <a:pt x="2" y="3"/>
                    </a:cubicBezTo>
                    <a:cubicBezTo>
                      <a:pt x="2" y="2"/>
                      <a:pt x="0" y="2"/>
                      <a:pt x="0" y="2"/>
                    </a:cubicBezTo>
                    <a:cubicBezTo>
                      <a:pt x="0" y="1"/>
                      <a:pt x="4" y="0"/>
                      <a:pt x="5" y="1"/>
                    </a:cubicBezTo>
                    <a:cubicBezTo>
                      <a:pt x="5" y="1"/>
                      <a:pt x="3" y="2"/>
                      <a:pt x="4" y="3"/>
                    </a:cubicBezTo>
                    <a:cubicBezTo>
                      <a:pt x="5" y="3"/>
                      <a:pt x="7" y="4"/>
                      <a:pt x="7" y="4"/>
                    </a:cubicBezTo>
                    <a:cubicBezTo>
                      <a:pt x="7" y="5"/>
                      <a:pt x="5" y="5"/>
                      <a:pt x="5" y="5"/>
                    </a:cubicBezTo>
                    <a:cubicBezTo>
                      <a:pt x="4" y="5"/>
                      <a:pt x="5" y="7"/>
                      <a:pt x="4" y="6"/>
                    </a:cubicBezTo>
                    <a:cubicBezTo>
                      <a:pt x="2" y="5"/>
                      <a:pt x="4" y="6"/>
                      <a:pt x="4" y="6"/>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64" name="Freeform 563"/>
              <p:cNvSpPr>
                <a:spLocks/>
              </p:cNvSpPr>
              <p:nvPr/>
            </p:nvSpPr>
            <p:spPr bwMode="auto">
              <a:xfrm>
                <a:off x="5125938" y="2992439"/>
                <a:ext cx="26631" cy="35961"/>
              </a:xfrm>
              <a:custGeom>
                <a:avLst/>
                <a:gdLst>
                  <a:gd name="T0" fmla="*/ 3 w 7"/>
                  <a:gd name="T1" fmla="*/ 8 h 9"/>
                  <a:gd name="T2" fmla="*/ 4 w 7"/>
                  <a:gd name="T3" fmla="*/ 6 h 9"/>
                  <a:gd name="T4" fmla="*/ 2 w 7"/>
                  <a:gd name="T5" fmla="*/ 4 h 9"/>
                  <a:gd name="T6" fmla="*/ 3 w 7"/>
                  <a:gd name="T7" fmla="*/ 1 h 9"/>
                  <a:gd name="T8" fmla="*/ 6 w 7"/>
                  <a:gd name="T9" fmla="*/ 5 h 9"/>
                  <a:gd name="T10" fmla="*/ 3 w 7"/>
                  <a:gd name="T11" fmla="*/ 8 h 9"/>
                  <a:gd name="T12" fmla="*/ 3 w 7"/>
                  <a:gd name="T13" fmla="*/ 8 h 9"/>
                  <a:gd name="T14" fmla="*/ 3 w 7"/>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8"/>
                    </a:moveTo>
                    <a:cubicBezTo>
                      <a:pt x="4" y="7"/>
                      <a:pt x="5" y="7"/>
                      <a:pt x="4" y="6"/>
                    </a:cubicBezTo>
                    <a:cubicBezTo>
                      <a:pt x="4" y="5"/>
                      <a:pt x="2" y="5"/>
                      <a:pt x="2" y="4"/>
                    </a:cubicBezTo>
                    <a:cubicBezTo>
                      <a:pt x="3" y="3"/>
                      <a:pt x="0" y="0"/>
                      <a:pt x="3" y="1"/>
                    </a:cubicBezTo>
                    <a:cubicBezTo>
                      <a:pt x="6" y="2"/>
                      <a:pt x="6" y="3"/>
                      <a:pt x="6" y="5"/>
                    </a:cubicBezTo>
                    <a:cubicBezTo>
                      <a:pt x="7" y="7"/>
                      <a:pt x="3" y="8"/>
                      <a:pt x="3" y="8"/>
                    </a:cubicBezTo>
                    <a:cubicBezTo>
                      <a:pt x="3" y="8"/>
                      <a:pt x="3" y="8"/>
                      <a:pt x="3" y="8"/>
                    </a:cubicBezTo>
                    <a:cubicBezTo>
                      <a:pt x="4" y="7"/>
                      <a:pt x="2" y="9"/>
                      <a:pt x="3" y="8"/>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65" name="Freeform 564"/>
              <p:cNvSpPr>
                <a:spLocks/>
              </p:cNvSpPr>
              <p:nvPr/>
            </p:nvSpPr>
            <p:spPr bwMode="auto">
              <a:xfrm>
                <a:off x="5117948" y="3000430"/>
                <a:ext cx="11984" cy="3995"/>
              </a:xfrm>
              <a:custGeom>
                <a:avLst/>
                <a:gdLst>
                  <a:gd name="T0" fmla="*/ 2 w 3"/>
                  <a:gd name="T1" fmla="*/ 1 h 1"/>
                  <a:gd name="T2" fmla="*/ 0 w 3"/>
                  <a:gd name="T3" fmla="*/ 0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0" y="1"/>
                      <a:pt x="0" y="0"/>
                    </a:cubicBezTo>
                    <a:cubicBezTo>
                      <a:pt x="0" y="0"/>
                      <a:pt x="2" y="0"/>
                      <a:pt x="3" y="0"/>
                    </a:cubicBezTo>
                    <a:cubicBezTo>
                      <a:pt x="3" y="0"/>
                      <a:pt x="2" y="1"/>
                      <a:pt x="2"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66" name="Freeform 565"/>
              <p:cNvSpPr>
                <a:spLocks/>
              </p:cNvSpPr>
              <p:nvPr/>
            </p:nvSpPr>
            <p:spPr bwMode="auto">
              <a:xfrm>
                <a:off x="4742456" y="3004426"/>
                <a:ext cx="51929" cy="26638"/>
              </a:xfrm>
              <a:custGeom>
                <a:avLst/>
                <a:gdLst>
                  <a:gd name="T0" fmla="*/ 10 w 13"/>
                  <a:gd name="T1" fmla="*/ 1 h 7"/>
                  <a:gd name="T2" fmla="*/ 7 w 13"/>
                  <a:gd name="T3" fmla="*/ 1 h 7"/>
                  <a:gd name="T4" fmla="*/ 5 w 13"/>
                  <a:gd name="T5" fmla="*/ 1 h 7"/>
                  <a:gd name="T6" fmla="*/ 5 w 13"/>
                  <a:gd name="T7" fmla="*/ 4 h 7"/>
                  <a:gd name="T8" fmla="*/ 1 w 13"/>
                  <a:gd name="T9" fmla="*/ 3 h 7"/>
                  <a:gd name="T10" fmla="*/ 1 w 13"/>
                  <a:gd name="T11" fmla="*/ 6 h 7"/>
                  <a:gd name="T12" fmla="*/ 11 w 13"/>
                  <a:gd name="T13" fmla="*/ 4 h 7"/>
                  <a:gd name="T14" fmla="*/ 9 w 13"/>
                  <a:gd name="T15" fmla="*/ 3 h 7"/>
                  <a:gd name="T16" fmla="*/ 12 w 13"/>
                  <a:gd name="T17" fmla="*/ 3 h 7"/>
                  <a:gd name="T18" fmla="*/ 10 w 13"/>
                  <a:gd name="T19" fmla="*/ 1 h 7"/>
                  <a:gd name="T20" fmla="*/ 10 w 13"/>
                  <a:gd name="T2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7">
                    <a:moveTo>
                      <a:pt x="10" y="1"/>
                    </a:moveTo>
                    <a:cubicBezTo>
                      <a:pt x="9" y="1"/>
                      <a:pt x="8" y="1"/>
                      <a:pt x="7" y="1"/>
                    </a:cubicBezTo>
                    <a:cubicBezTo>
                      <a:pt x="6" y="1"/>
                      <a:pt x="6" y="1"/>
                      <a:pt x="5" y="1"/>
                    </a:cubicBezTo>
                    <a:cubicBezTo>
                      <a:pt x="3" y="2"/>
                      <a:pt x="4" y="4"/>
                      <a:pt x="5" y="4"/>
                    </a:cubicBezTo>
                    <a:cubicBezTo>
                      <a:pt x="4" y="4"/>
                      <a:pt x="2" y="1"/>
                      <a:pt x="1" y="3"/>
                    </a:cubicBezTo>
                    <a:cubicBezTo>
                      <a:pt x="0" y="4"/>
                      <a:pt x="0" y="5"/>
                      <a:pt x="1" y="6"/>
                    </a:cubicBezTo>
                    <a:cubicBezTo>
                      <a:pt x="2" y="7"/>
                      <a:pt x="10" y="5"/>
                      <a:pt x="11" y="4"/>
                    </a:cubicBezTo>
                    <a:cubicBezTo>
                      <a:pt x="11" y="4"/>
                      <a:pt x="10" y="3"/>
                      <a:pt x="9" y="3"/>
                    </a:cubicBezTo>
                    <a:cubicBezTo>
                      <a:pt x="10" y="3"/>
                      <a:pt x="12" y="3"/>
                      <a:pt x="12" y="3"/>
                    </a:cubicBezTo>
                    <a:cubicBezTo>
                      <a:pt x="13" y="2"/>
                      <a:pt x="11" y="0"/>
                      <a:pt x="10" y="1"/>
                    </a:cubicBezTo>
                    <a:cubicBezTo>
                      <a:pt x="9" y="1"/>
                      <a:pt x="11" y="0"/>
                      <a:pt x="10"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67" name="Freeform 566"/>
              <p:cNvSpPr>
                <a:spLocks/>
              </p:cNvSpPr>
              <p:nvPr/>
            </p:nvSpPr>
            <p:spPr bwMode="auto">
              <a:xfrm>
                <a:off x="4762428" y="2980452"/>
                <a:ext cx="31956" cy="27969"/>
              </a:xfrm>
              <a:custGeom>
                <a:avLst/>
                <a:gdLst>
                  <a:gd name="T0" fmla="*/ 2 w 8"/>
                  <a:gd name="T1" fmla="*/ 6 h 7"/>
                  <a:gd name="T2" fmla="*/ 5 w 8"/>
                  <a:gd name="T3" fmla="*/ 4 h 7"/>
                  <a:gd name="T4" fmla="*/ 8 w 8"/>
                  <a:gd name="T5" fmla="*/ 4 h 7"/>
                  <a:gd name="T6" fmla="*/ 5 w 8"/>
                  <a:gd name="T7" fmla="*/ 2 h 7"/>
                  <a:gd name="T8" fmla="*/ 2 w 8"/>
                  <a:gd name="T9" fmla="*/ 6 h 7"/>
                  <a:gd name="T10" fmla="*/ 2 w 8"/>
                  <a:gd name="T11" fmla="*/ 6 h 7"/>
                  <a:gd name="T12" fmla="*/ 2 w 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6"/>
                    </a:moveTo>
                    <a:cubicBezTo>
                      <a:pt x="3" y="5"/>
                      <a:pt x="4" y="5"/>
                      <a:pt x="5" y="4"/>
                    </a:cubicBezTo>
                    <a:cubicBezTo>
                      <a:pt x="6" y="4"/>
                      <a:pt x="8" y="4"/>
                      <a:pt x="8" y="4"/>
                    </a:cubicBezTo>
                    <a:cubicBezTo>
                      <a:pt x="8" y="4"/>
                      <a:pt x="7" y="0"/>
                      <a:pt x="5" y="2"/>
                    </a:cubicBezTo>
                    <a:cubicBezTo>
                      <a:pt x="5" y="2"/>
                      <a:pt x="1" y="5"/>
                      <a:pt x="2" y="6"/>
                    </a:cubicBezTo>
                    <a:cubicBezTo>
                      <a:pt x="2" y="6"/>
                      <a:pt x="2" y="6"/>
                      <a:pt x="2" y="6"/>
                    </a:cubicBezTo>
                    <a:cubicBezTo>
                      <a:pt x="4" y="5"/>
                      <a:pt x="0" y="7"/>
                      <a:pt x="2" y="6"/>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68" name="Freeform 567"/>
              <p:cNvSpPr>
                <a:spLocks/>
              </p:cNvSpPr>
              <p:nvPr/>
            </p:nvSpPr>
            <p:spPr bwMode="auto">
              <a:xfrm>
                <a:off x="4540061" y="3087002"/>
                <a:ext cx="38614" cy="14651"/>
              </a:xfrm>
              <a:custGeom>
                <a:avLst/>
                <a:gdLst>
                  <a:gd name="T0" fmla="*/ 9 w 10"/>
                  <a:gd name="T1" fmla="*/ 2 h 4"/>
                  <a:gd name="T2" fmla="*/ 9 w 10"/>
                  <a:gd name="T3" fmla="*/ 1 h 4"/>
                  <a:gd name="T4" fmla="*/ 6 w 10"/>
                  <a:gd name="T5" fmla="*/ 0 h 4"/>
                  <a:gd name="T6" fmla="*/ 2 w 10"/>
                  <a:gd name="T7" fmla="*/ 2 h 4"/>
                  <a:gd name="T8" fmla="*/ 3 w 10"/>
                  <a:gd name="T9" fmla="*/ 4 h 4"/>
                  <a:gd name="T10" fmla="*/ 9 w 10"/>
                  <a:gd name="T11" fmla="*/ 2 h 4"/>
                  <a:gd name="T12" fmla="*/ 9 w 10"/>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2"/>
                    </a:moveTo>
                    <a:cubicBezTo>
                      <a:pt x="10" y="2"/>
                      <a:pt x="8" y="1"/>
                      <a:pt x="9" y="1"/>
                    </a:cubicBezTo>
                    <a:cubicBezTo>
                      <a:pt x="8" y="0"/>
                      <a:pt x="7" y="0"/>
                      <a:pt x="6" y="0"/>
                    </a:cubicBezTo>
                    <a:cubicBezTo>
                      <a:pt x="5" y="1"/>
                      <a:pt x="3" y="1"/>
                      <a:pt x="2" y="2"/>
                    </a:cubicBezTo>
                    <a:cubicBezTo>
                      <a:pt x="0" y="3"/>
                      <a:pt x="2" y="4"/>
                      <a:pt x="3" y="4"/>
                    </a:cubicBezTo>
                    <a:cubicBezTo>
                      <a:pt x="5" y="4"/>
                      <a:pt x="7" y="1"/>
                      <a:pt x="9" y="2"/>
                    </a:cubicBezTo>
                    <a:cubicBezTo>
                      <a:pt x="10" y="2"/>
                      <a:pt x="7" y="1"/>
                      <a:pt x="9"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69" name="Freeform 568"/>
              <p:cNvSpPr>
                <a:spLocks/>
              </p:cNvSpPr>
              <p:nvPr/>
            </p:nvSpPr>
            <p:spPr bwMode="auto">
              <a:xfrm>
                <a:off x="4493458" y="3109645"/>
                <a:ext cx="22636" cy="19979"/>
              </a:xfrm>
              <a:custGeom>
                <a:avLst/>
                <a:gdLst>
                  <a:gd name="T0" fmla="*/ 6 w 6"/>
                  <a:gd name="T1" fmla="*/ 2 h 5"/>
                  <a:gd name="T2" fmla="*/ 3 w 6"/>
                  <a:gd name="T3" fmla="*/ 2 h 5"/>
                  <a:gd name="T4" fmla="*/ 3 w 6"/>
                  <a:gd name="T5" fmla="*/ 4 h 5"/>
                  <a:gd name="T6" fmla="*/ 0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0"/>
                      <a:pt x="4" y="1"/>
                      <a:pt x="3" y="2"/>
                    </a:cubicBezTo>
                    <a:cubicBezTo>
                      <a:pt x="3" y="2"/>
                      <a:pt x="3" y="3"/>
                      <a:pt x="3" y="4"/>
                    </a:cubicBezTo>
                    <a:cubicBezTo>
                      <a:pt x="2" y="4"/>
                      <a:pt x="0" y="5"/>
                      <a:pt x="0" y="5"/>
                    </a:cubicBezTo>
                    <a:cubicBezTo>
                      <a:pt x="0" y="5"/>
                      <a:pt x="6" y="5"/>
                      <a:pt x="6"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70" name="Freeform 569"/>
              <p:cNvSpPr>
                <a:spLocks/>
              </p:cNvSpPr>
              <p:nvPr/>
            </p:nvSpPr>
            <p:spPr bwMode="auto">
              <a:xfrm>
                <a:off x="5821000" y="2624839"/>
                <a:ext cx="81224" cy="50611"/>
              </a:xfrm>
              <a:custGeom>
                <a:avLst/>
                <a:gdLst>
                  <a:gd name="T0" fmla="*/ 19 w 21"/>
                  <a:gd name="T1" fmla="*/ 9 h 13"/>
                  <a:gd name="T2" fmla="*/ 18 w 21"/>
                  <a:gd name="T3" fmla="*/ 7 h 13"/>
                  <a:gd name="T4" fmla="*/ 14 w 21"/>
                  <a:gd name="T5" fmla="*/ 4 h 13"/>
                  <a:gd name="T6" fmla="*/ 8 w 21"/>
                  <a:gd name="T7" fmla="*/ 1 h 13"/>
                  <a:gd name="T8" fmla="*/ 5 w 21"/>
                  <a:gd name="T9" fmla="*/ 6 h 13"/>
                  <a:gd name="T10" fmla="*/ 0 w 21"/>
                  <a:gd name="T11" fmla="*/ 8 h 13"/>
                  <a:gd name="T12" fmla="*/ 7 w 21"/>
                  <a:gd name="T13" fmla="*/ 11 h 13"/>
                  <a:gd name="T14" fmla="*/ 15 w 21"/>
                  <a:gd name="T15" fmla="*/ 12 h 13"/>
                  <a:gd name="T16" fmla="*/ 20 w 21"/>
                  <a:gd name="T17" fmla="*/ 9 h 13"/>
                  <a:gd name="T18" fmla="*/ 19 w 21"/>
                  <a:gd name="T19" fmla="*/ 9 h 13"/>
                  <a:gd name="T20" fmla="*/ 19 w 21"/>
                  <a:gd name="T21"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19" y="9"/>
                    </a:moveTo>
                    <a:cubicBezTo>
                      <a:pt x="15" y="10"/>
                      <a:pt x="19" y="8"/>
                      <a:pt x="18" y="7"/>
                    </a:cubicBezTo>
                    <a:cubicBezTo>
                      <a:pt x="17" y="7"/>
                      <a:pt x="15" y="4"/>
                      <a:pt x="14" y="4"/>
                    </a:cubicBezTo>
                    <a:cubicBezTo>
                      <a:pt x="12" y="4"/>
                      <a:pt x="10" y="1"/>
                      <a:pt x="8" y="1"/>
                    </a:cubicBezTo>
                    <a:cubicBezTo>
                      <a:pt x="6" y="0"/>
                      <a:pt x="6" y="5"/>
                      <a:pt x="5" y="6"/>
                    </a:cubicBezTo>
                    <a:cubicBezTo>
                      <a:pt x="4" y="6"/>
                      <a:pt x="0" y="6"/>
                      <a:pt x="0" y="8"/>
                    </a:cubicBezTo>
                    <a:cubicBezTo>
                      <a:pt x="1" y="10"/>
                      <a:pt x="6" y="11"/>
                      <a:pt x="7" y="11"/>
                    </a:cubicBezTo>
                    <a:cubicBezTo>
                      <a:pt x="9" y="12"/>
                      <a:pt x="13" y="13"/>
                      <a:pt x="15" y="12"/>
                    </a:cubicBezTo>
                    <a:cubicBezTo>
                      <a:pt x="15" y="12"/>
                      <a:pt x="20" y="10"/>
                      <a:pt x="20" y="9"/>
                    </a:cubicBezTo>
                    <a:cubicBezTo>
                      <a:pt x="20" y="9"/>
                      <a:pt x="19" y="9"/>
                      <a:pt x="19" y="9"/>
                    </a:cubicBezTo>
                    <a:cubicBezTo>
                      <a:pt x="18" y="10"/>
                      <a:pt x="21" y="9"/>
                      <a:pt x="19" y="9"/>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71" name="Freeform 570"/>
              <p:cNvSpPr>
                <a:spLocks/>
              </p:cNvSpPr>
              <p:nvPr/>
            </p:nvSpPr>
            <p:spPr bwMode="auto">
              <a:xfrm>
                <a:off x="5793038" y="2648813"/>
                <a:ext cx="19973" cy="14651"/>
              </a:xfrm>
              <a:custGeom>
                <a:avLst/>
                <a:gdLst>
                  <a:gd name="T0" fmla="*/ 2 w 5"/>
                  <a:gd name="T1" fmla="*/ 4 h 4"/>
                  <a:gd name="T2" fmla="*/ 4 w 5"/>
                  <a:gd name="T3" fmla="*/ 1 h 4"/>
                  <a:gd name="T4" fmla="*/ 2 w 5"/>
                  <a:gd name="T5" fmla="*/ 4 h 4"/>
                  <a:gd name="T6" fmla="*/ 2 w 5"/>
                  <a:gd name="T7" fmla="*/ 4 h 4"/>
                </a:gdLst>
                <a:ahLst/>
                <a:cxnLst>
                  <a:cxn ang="0">
                    <a:pos x="T0" y="T1"/>
                  </a:cxn>
                  <a:cxn ang="0">
                    <a:pos x="T2" y="T3"/>
                  </a:cxn>
                  <a:cxn ang="0">
                    <a:pos x="T4" y="T5"/>
                  </a:cxn>
                  <a:cxn ang="0">
                    <a:pos x="T6" y="T7"/>
                  </a:cxn>
                </a:cxnLst>
                <a:rect l="0" t="0" r="r" b="b"/>
                <a:pathLst>
                  <a:path w="5" h="4">
                    <a:moveTo>
                      <a:pt x="2" y="4"/>
                    </a:moveTo>
                    <a:cubicBezTo>
                      <a:pt x="0" y="4"/>
                      <a:pt x="4" y="0"/>
                      <a:pt x="4" y="1"/>
                    </a:cubicBezTo>
                    <a:cubicBezTo>
                      <a:pt x="5" y="1"/>
                      <a:pt x="3" y="4"/>
                      <a:pt x="2" y="4"/>
                    </a:cubicBezTo>
                    <a:cubicBezTo>
                      <a:pt x="1" y="4"/>
                      <a:pt x="4" y="4"/>
                      <a:pt x="2"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72" name="Freeform 571"/>
              <p:cNvSpPr>
                <a:spLocks/>
              </p:cNvSpPr>
              <p:nvPr/>
            </p:nvSpPr>
            <p:spPr bwMode="auto">
              <a:xfrm>
                <a:off x="5769070" y="2663463"/>
                <a:ext cx="7990" cy="7992"/>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1"/>
                      <a:pt x="1" y="0"/>
                    </a:cubicBezTo>
                    <a:cubicBezTo>
                      <a:pt x="2" y="0"/>
                      <a:pt x="2" y="2"/>
                      <a:pt x="1"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73" name="Freeform 572"/>
              <p:cNvSpPr>
                <a:spLocks/>
              </p:cNvSpPr>
              <p:nvPr/>
            </p:nvSpPr>
            <p:spPr bwMode="auto">
              <a:xfrm>
                <a:off x="5433522" y="2499642"/>
                <a:ext cx="359515" cy="175809"/>
              </a:xfrm>
              <a:custGeom>
                <a:avLst/>
                <a:gdLst>
                  <a:gd name="T0" fmla="*/ 76 w 92"/>
                  <a:gd name="T1" fmla="*/ 41 h 45"/>
                  <a:gd name="T2" fmla="*/ 71 w 92"/>
                  <a:gd name="T3" fmla="*/ 39 h 45"/>
                  <a:gd name="T4" fmla="*/ 61 w 92"/>
                  <a:gd name="T5" fmla="*/ 38 h 45"/>
                  <a:gd name="T6" fmla="*/ 45 w 92"/>
                  <a:gd name="T7" fmla="*/ 43 h 45"/>
                  <a:gd name="T8" fmla="*/ 29 w 92"/>
                  <a:gd name="T9" fmla="*/ 41 h 45"/>
                  <a:gd name="T10" fmla="*/ 21 w 92"/>
                  <a:gd name="T11" fmla="*/ 38 h 45"/>
                  <a:gd name="T12" fmla="*/ 10 w 92"/>
                  <a:gd name="T13" fmla="*/ 31 h 45"/>
                  <a:gd name="T14" fmla="*/ 40 w 92"/>
                  <a:gd name="T15" fmla="*/ 29 h 45"/>
                  <a:gd name="T16" fmla="*/ 9 w 92"/>
                  <a:gd name="T17" fmla="*/ 26 h 45"/>
                  <a:gd name="T18" fmla="*/ 16 w 92"/>
                  <a:gd name="T19" fmla="*/ 19 h 45"/>
                  <a:gd name="T20" fmla="*/ 14 w 92"/>
                  <a:gd name="T21" fmla="*/ 18 h 45"/>
                  <a:gd name="T22" fmla="*/ 7 w 92"/>
                  <a:gd name="T23" fmla="*/ 17 h 45"/>
                  <a:gd name="T24" fmla="*/ 4 w 92"/>
                  <a:gd name="T25" fmla="*/ 11 h 45"/>
                  <a:gd name="T26" fmla="*/ 8 w 92"/>
                  <a:gd name="T27" fmla="*/ 7 h 45"/>
                  <a:gd name="T28" fmla="*/ 24 w 92"/>
                  <a:gd name="T29" fmla="*/ 1 h 45"/>
                  <a:gd name="T30" fmla="*/ 29 w 92"/>
                  <a:gd name="T31" fmla="*/ 7 h 45"/>
                  <a:gd name="T32" fmla="*/ 39 w 92"/>
                  <a:gd name="T33" fmla="*/ 6 h 45"/>
                  <a:gd name="T34" fmla="*/ 43 w 92"/>
                  <a:gd name="T35" fmla="*/ 8 h 45"/>
                  <a:gd name="T36" fmla="*/ 47 w 92"/>
                  <a:gd name="T37" fmla="*/ 9 h 45"/>
                  <a:gd name="T38" fmla="*/ 43 w 92"/>
                  <a:gd name="T39" fmla="*/ 4 h 45"/>
                  <a:gd name="T40" fmla="*/ 54 w 92"/>
                  <a:gd name="T41" fmla="*/ 10 h 45"/>
                  <a:gd name="T42" fmla="*/ 60 w 92"/>
                  <a:gd name="T43" fmla="*/ 14 h 45"/>
                  <a:gd name="T44" fmla="*/ 59 w 92"/>
                  <a:gd name="T45" fmla="*/ 1 h 45"/>
                  <a:gd name="T46" fmla="*/ 69 w 92"/>
                  <a:gd name="T47" fmla="*/ 6 h 45"/>
                  <a:gd name="T48" fmla="*/ 74 w 92"/>
                  <a:gd name="T49" fmla="*/ 19 h 45"/>
                  <a:gd name="T50" fmla="*/ 82 w 92"/>
                  <a:gd name="T51" fmla="*/ 26 h 45"/>
                  <a:gd name="T52" fmla="*/ 92 w 92"/>
                  <a:gd name="T53" fmla="*/ 33 h 45"/>
                  <a:gd name="T54" fmla="*/ 83 w 92"/>
                  <a:gd name="T55" fmla="*/ 35 h 45"/>
                  <a:gd name="T56" fmla="*/ 81 w 92"/>
                  <a:gd name="T57" fmla="*/ 36 h 45"/>
                  <a:gd name="T58" fmla="*/ 85 w 92"/>
                  <a:gd name="T59" fmla="*/ 36 h 45"/>
                  <a:gd name="T60" fmla="*/ 89 w 92"/>
                  <a:gd name="T61" fmla="*/ 39 h 45"/>
                  <a:gd name="T62" fmla="*/ 83 w 92"/>
                  <a:gd name="T63"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45">
                    <a:moveTo>
                      <a:pt x="83" y="41"/>
                    </a:moveTo>
                    <a:cubicBezTo>
                      <a:pt x="81" y="41"/>
                      <a:pt x="79" y="41"/>
                      <a:pt x="76" y="41"/>
                    </a:cubicBezTo>
                    <a:cubicBezTo>
                      <a:pt x="75" y="41"/>
                      <a:pt x="74" y="41"/>
                      <a:pt x="73" y="41"/>
                    </a:cubicBezTo>
                    <a:cubicBezTo>
                      <a:pt x="72" y="41"/>
                      <a:pt x="72" y="40"/>
                      <a:pt x="71" y="39"/>
                    </a:cubicBezTo>
                    <a:cubicBezTo>
                      <a:pt x="70" y="39"/>
                      <a:pt x="66" y="40"/>
                      <a:pt x="65" y="38"/>
                    </a:cubicBezTo>
                    <a:cubicBezTo>
                      <a:pt x="65" y="35"/>
                      <a:pt x="63" y="37"/>
                      <a:pt x="61" y="38"/>
                    </a:cubicBezTo>
                    <a:cubicBezTo>
                      <a:pt x="58" y="40"/>
                      <a:pt x="56" y="39"/>
                      <a:pt x="54" y="40"/>
                    </a:cubicBezTo>
                    <a:cubicBezTo>
                      <a:pt x="51" y="41"/>
                      <a:pt x="48" y="42"/>
                      <a:pt x="45" y="43"/>
                    </a:cubicBezTo>
                    <a:cubicBezTo>
                      <a:pt x="41" y="43"/>
                      <a:pt x="35" y="45"/>
                      <a:pt x="31" y="43"/>
                    </a:cubicBezTo>
                    <a:cubicBezTo>
                      <a:pt x="31" y="43"/>
                      <a:pt x="29" y="42"/>
                      <a:pt x="29" y="41"/>
                    </a:cubicBezTo>
                    <a:cubicBezTo>
                      <a:pt x="29" y="40"/>
                      <a:pt x="29" y="38"/>
                      <a:pt x="27" y="38"/>
                    </a:cubicBezTo>
                    <a:cubicBezTo>
                      <a:pt x="25" y="38"/>
                      <a:pt x="23" y="38"/>
                      <a:pt x="21" y="38"/>
                    </a:cubicBezTo>
                    <a:cubicBezTo>
                      <a:pt x="19" y="38"/>
                      <a:pt x="17" y="38"/>
                      <a:pt x="15" y="36"/>
                    </a:cubicBezTo>
                    <a:cubicBezTo>
                      <a:pt x="14" y="36"/>
                      <a:pt x="9" y="32"/>
                      <a:pt x="10" y="31"/>
                    </a:cubicBezTo>
                    <a:cubicBezTo>
                      <a:pt x="16" y="28"/>
                      <a:pt x="23" y="29"/>
                      <a:pt x="28" y="29"/>
                    </a:cubicBezTo>
                    <a:cubicBezTo>
                      <a:pt x="29" y="29"/>
                      <a:pt x="40" y="29"/>
                      <a:pt x="40" y="29"/>
                    </a:cubicBezTo>
                    <a:cubicBezTo>
                      <a:pt x="40" y="27"/>
                      <a:pt x="26" y="25"/>
                      <a:pt x="25" y="25"/>
                    </a:cubicBezTo>
                    <a:cubicBezTo>
                      <a:pt x="20" y="25"/>
                      <a:pt x="14" y="28"/>
                      <a:pt x="9" y="26"/>
                    </a:cubicBezTo>
                    <a:cubicBezTo>
                      <a:pt x="7" y="25"/>
                      <a:pt x="3" y="23"/>
                      <a:pt x="7" y="21"/>
                    </a:cubicBezTo>
                    <a:cubicBezTo>
                      <a:pt x="10" y="20"/>
                      <a:pt x="13" y="19"/>
                      <a:pt x="16" y="19"/>
                    </a:cubicBezTo>
                    <a:cubicBezTo>
                      <a:pt x="18" y="18"/>
                      <a:pt x="20" y="18"/>
                      <a:pt x="21" y="18"/>
                    </a:cubicBezTo>
                    <a:cubicBezTo>
                      <a:pt x="19" y="19"/>
                      <a:pt x="16" y="18"/>
                      <a:pt x="14" y="18"/>
                    </a:cubicBezTo>
                    <a:cubicBezTo>
                      <a:pt x="13" y="18"/>
                      <a:pt x="7" y="19"/>
                      <a:pt x="6" y="18"/>
                    </a:cubicBezTo>
                    <a:cubicBezTo>
                      <a:pt x="6" y="18"/>
                      <a:pt x="7" y="17"/>
                      <a:pt x="7" y="17"/>
                    </a:cubicBezTo>
                    <a:cubicBezTo>
                      <a:pt x="7" y="16"/>
                      <a:pt x="0" y="17"/>
                      <a:pt x="1" y="15"/>
                    </a:cubicBezTo>
                    <a:cubicBezTo>
                      <a:pt x="2" y="14"/>
                      <a:pt x="3" y="12"/>
                      <a:pt x="4" y="11"/>
                    </a:cubicBezTo>
                    <a:cubicBezTo>
                      <a:pt x="8" y="10"/>
                      <a:pt x="4" y="10"/>
                      <a:pt x="4" y="9"/>
                    </a:cubicBezTo>
                    <a:cubicBezTo>
                      <a:pt x="4" y="9"/>
                      <a:pt x="7" y="7"/>
                      <a:pt x="8" y="7"/>
                    </a:cubicBezTo>
                    <a:cubicBezTo>
                      <a:pt x="10" y="6"/>
                      <a:pt x="11" y="5"/>
                      <a:pt x="13" y="4"/>
                    </a:cubicBezTo>
                    <a:cubicBezTo>
                      <a:pt x="17" y="2"/>
                      <a:pt x="20" y="1"/>
                      <a:pt x="24" y="1"/>
                    </a:cubicBezTo>
                    <a:cubicBezTo>
                      <a:pt x="29" y="1"/>
                      <a:pt x="24" y="7"/>
                      <a:pt x="24" y="7"/>
                    </a:cubicBezTo>
                    <a:cubicBezTo>
                      <a:pt x="26" y="8"/>
                      <a:pt x="28" y="8"/>
                      <a:pt x="29" y="7"/>
                    </a:cubicBezTo>
                    <a:cubicBezTo>
                      <a:pt x="30" y="7"/>
                      <a:pt x="30" y="4"/>
                      <a:pt x="31" y="4"/>
                    </a:cubicBezTo>
                    <a:cubicBezTo>
                      <a:pt x="33" y="4"/>
                      <a:pt x="37" y="4"/>
                      <a:pt x="39" y="6"/>
                    </a:cubicBezTo>
                    <a:cubicBezTo>
                      <a:pt x="42" y="8"/>
                      <a:pt x="35" y="11"/>
                      <a:pt x="40" y="10"/>
                    </a:cubicBezTo>
                    <a:cubicBezTo>
                      <a:pt x="41" y="10"/>
                      <a:pt x="42" y="9"/>
                      <a:pt x="43" y="8"/>
                    </a:cubicBezTo>
                    <a:cubicBezTo>
                      <a:pt x="44" y="8"/>
                      <a:pt x="44" y="8"/>
                      <a:pt x="45" y="8"/>
                    </a:cubicBezTo>
                    <a:cubicBezTo>
                      <a:pt x="46" y="8"/>
                      <a:pt x="46" y="8"/>
                      <a:pt x="47" y="9"/>
                    </a:cubicBezTo>
                    <a:cubicBezTo>
                      <a:pt x="48" y="9"/>
                      <a:pt x="48" y="7"/>
                      <a:pt x="48" y="6"/>
                    </a:cubicBezTo>
                    <a:cubicBezTo>
                      <a:pt x="47" y="6"/>
                      <a:pt x="44" y="4"/>
                      <a:pt x="43" y="4"/>
                    </a:cubicBezTo>
                    <a:cubicBezTo>
                      <a:pt x="45" y="3"/>
                      <a:pt x="49" y="5"/>
                      <a:pt x="50" y="6"/>
                    </a:cubicBezTo>
                    <a:cubicBezTo>
                      <a:pt x="53" y="7"/>
                      <a:pt x="53" y="8"/>
                      <a:pt x="54" y="10"/>
                    </a:cubicBezTo>
                    <a:cubicBezTo>
                      <a:pt x="54" y="11"/>
                      <a:pt x="54" y="16"/>
                      <a:pt x="56" y="16"/>
                    </a:cubicBezTo>
                    <a:cubicBezTo>
                      <a:pt x="57" y="16"/>
                      <a:pt x="61" y="16"/>
                      <a:pt x="60" y="14"/>
                    </a:cubicBezTo>
                    <a:cubicBezTo>
                      <a:pt x="59" y="10"/>
                      <a:pt x="57" y="7"/>
                      <a:pt x="56" y="3"/>
                    </a:cubicBezTo>
                    <a:cubicBezTo>
                      <a:pt x="55" y="0"/>
                      <a:pt x="58" y="1"/>
                      <a:pt x="59" y="1"/>
                    </a:cubicBezTo>
                    <a:cubicBezTo>
                      <a:pt x="62" y="2"/>
                      <a:pt x="62" y="0"/>
                      <a:pt x="64" y="1"/>
                    </a:cubicBezTo>
                    <a:cubicBezTo>
                      <a:pt x="66" y="3"/>
                      <a:pt x="69" y="4"/>
                      <a:pt x="69" y="6"/>
                    </a:cubicBezTo>
                    <a:cubicBezTo>
                      <a:pt x="70" y="9"/>
                      <a:pt x="71" y="11"/>
                      <a:pt x="73" y="13"/>
                    </a:cubicBezTo>
                    <a:cubicBezTo>
                      <a:pt x="74" y="16"/>
                      <a:pt x="75" y="17"/>
                      <a:pt x="74" y="19"/>
                    </a:cubicBezTo>
                    <a:cubicBezTo>
                      <a:pt x="73" y="22"/>
                      <a:pt x="76" y="25"/>
                      <a:pt x="78" y="26"/>
                    </a:cubicBezTo>
                    <a:cubicBezTo>
                      <a:pt x="79" y="26"/>
                      <a:pt x="81" y="26"/>
                      <a:pt x="82" y="26"/>
                    </a:cubicBezTo>
                    <a:cubicBezTo>
                      <a:pt x="83" y="27"/>
                      <a:pt x="84" y="28"/>
                      <a:pt x="85" y="28"/>
                    </a:cubicBezTo>
                    <a:cubicBezTo>
                      <a:pt x="88" y="29"/>
                      <a:pt x="92" y="29"/>
                      <a:pt x="92" y="33"/>
                    </a:cubicBezTo>
                    <a:cubicBezTo>
                      <a:pt x="92" y="35"/>
                      <a:pt x="83" y="32"/>
                      <a:pt x="83" y="32"/>
                    </a:cubicBezTo>
                    <a:cubicBezTo>
                      <a:pt x="83" y="33"/>
                      <a:pt x="83" y="34"/>
                      <a:pt x="83" y="35"/>
                    </a:cubicBezTo>
                    <a:cubicBezTo>
                      <a:pt x="83" y="35"/>
                      <a:pt x="80" y="35"/>
                      <a:pt x="80" y="35"/>
                    </a:cubicBezTo>
                    <a:cubicBezTo>
                      <a:pt x="81" y="35"/>
                      <a:pt x="81" y="36"/>
                      <a:pt x="81" y="36"/>
                    </a:cubicBezTo>
                    <a:cubicBezTo>
                      <a:pt x="81" y="37"/>
                      <a:pt x="81" y="38"/>
                      <a:pt x="81" y="38"/>
                    </a:cubicBezTo>
                    <a:cubicBezTo>
                      <a:pt x="81" y="38"/>
                      <a:pt x="85" y="36"/>
                      <a:pt x="85" y="36"/>
                    </a:cubicBezTo>
                    <a:cubicBezTo>
                      <a:pt x="87" y="36"/>
                      <a:pt x="86" y="37"/>
                      <a:pt x="86" y="38"/>
                    </a:cubicBezTo>
                    <a:cubicBezTo>
                      <a:pt x="86" y="38"/>
                      <a:pt x="88" y="38"/>
                      <a:pt x="89" y="39"/>
                    </a:cubicBezTo>
                    <a:cubicBezTo>
                      <a:pt x="89" y="39"/>
                      <a:pt x="83" y="41"/>
                      <a:pt x="83" y="41"/>
                    </a:cubicBezTo>
                    <a:cubicBezTo>
                      <a:pt x="81" y="41"/>
                      <a:pt x="86" y="41"/>
                      <a:pt x="83" y="4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74" name="Freeform 573"/>
              <p:cNvSpPr>
                <a:spLocks/>
              </p:cNvSpPr>
              <p:nvPr/>
            </p:nvSpPr>
            <p:spPr bwMode="auto">
              <a:xfrm>
                <a:off x="5671869" y="2483659"/>
                <a:ext cx="54593" cy="35961"/>
              </a:xfrm>
              <a:custGeom>
                <a:avLst/>
                <a:gdLst>
                  <a:gd name="T0" fmla="*/ 9 w 14"/>
                  <a:gd name="T1" fmla="*/ 8 h 9"/>
                  <a:gd name="T2" fmla="*/ 5 w 14"/>
                  <a:gd name="T3" fmla="*/ 5 h 9"/>
                  <a:gd name="T4" fmla="*/ 0 w 14"/>
                  <a:gd name="T5" fmla="*/ 3 h 9"/>
                  <a:gd name="T6" fmla="*/ 4 w 14"/>
                  <a:gd name="T7" fmla="*/ 0 h 9"/>
                  <a:gd name="T8" fmla="*/ 10 w 14"/>
                  <a:gd name="T9" fmla="*/ 1 h 9"/>
                  <a:gd name="T10" fmla="*/ 12 w 14"/>
                  <a:gd name="T11" fmla="*/ 4 h 9"/>
                  <a:gd name="T12" fmla="*/ 9 w 14"/>
                  <a:gd name="T13" fmla="*/ 8 h 9"/>
                  <a:gd name="T14" fmla="*/ 9 w 14"/>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9" y="8"/>
                    </a:moveTo>
                    <a:cubicBezTo>
                      <a:pt x="7" y="8"/>
                      <a:pt x="6" y="5"/>
                      <a:pt x="5" y="5"/>
                    </a:cubicBezTo>
                    <a:cubicBezTo>
                      <a:pt x="4" y="4"/>
                      <a:pt x="0" y="3"/>
                      <a:pt x="0" y="3"/>
                    </a:cubicBezTo>
                    <a:cubicBezTo>
                      <a:pt x="1" y="2"/>
                      <a:pt x="3" y="1"/>
                      <a:pt x="4" y="0"/>
                    </a:cubicBezTo>
                    <a:cubicBezTo>
                      <a:pt x="6" y="0"/>
                      <a:pt x="8" y="0"/>
                      <a:pt x="10" y="1"/>
                    </a:cubicBezTo>
                    <a:cubicBezTo>
                      <a:pt x="12" y="2"/>
                      <a:pt x="14" y="2"/>
                      <a:pt x="12" y="4"/>
                    </a:cubicBezTo>
                    <a:cubicBezTo>
                      <a:pt x="11" y="5"/>
                      <a:pt x="10" y="9"/>
                      <a:pt x="9" y="8"/>
                    </a:cubicBezTo>
                    <a:cubicBezTo>
                      <a:pt x="8" y="8"/>
                      <a:pt x="9" y="8"/>
                      <a:pt x="9" y="8"/>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75" name="Freeform 574"/>
              <p:cNvSpPr>
                <a:spLocks/>
              </p:cNvSpPr>
              <p:nvPr/>
            </p:nvSpPr>
            <p:spPr bwMode="auto">
              <a:xfrm>
                <a:off x="5758418" y="2467677"/>
                <a:ext cx="123833" cy="114542"/>
              </a:xfrm>
              <a:custGeom>
                <a:avLst/>
                <a:gdLst>
                  <a:gd name="T0" fmla="*/ 18 w 32"/>
                  <a:gd name="T1" fmla="*/ 27 h 29"/>
                  <a:gd name="T2" fmla="*/ 10 w 32"/>
                  <a:gd name="T3" fmla="*/ 19 h 29"/>
                  <a:gd name="T4" fmla="*/ 1 w 32"/>
                  <a:gd name="T5" fmla="*/ 15 h 29"/>
                  <a:gd name="T6" fmla="*/ 0 w 32"/>
                  <a:gd name="T7" fmla="*/ 13 h 29"/>
                  <a:gd name="T8" fmla="*/ 4 w 32"/>
                  <a:gd name="T9" fmla="*/ 12 h 29"/>
                  <a:gd name="T10" fmla="*/ 11 w 32"/>
                  <a:gd name="T11" fmla="*/ 14 h 29"/>
                  <a:gd name="T12" fmla="*/ 11 w 32"/>
                  <a:gd name="T13" fmla="*/ 12 h 29"/>
                  <a:gd name="T14" fmla="*/ 13 w 32"/>
                  <a:gd name="T15" fmla="*/ 11 h 29"/>
                  <a:gd name="T16" fmla="*/ 7 w 32"/>
                  <a:gd name="T17" fmla="*/ 8 h 29"/>
                  <a:gd name="T18" fmla="*/ 7 w 32"/>
                  <a:gd name="T19" fmla="*/ 6 h 29"/>
                  <a:gd name="T20" fmla="*/ 10 w 32"/>
                  <a:gd name="T21" fmla="*/ 7 h 29"/>
                  <a:gd name="T22" fmla="*/ 11 w 32"/>
                  <a:gd name="T23" fmla="*/ 5 h 29"/>
                  <a:gd name="T24" fmla="*/ 8 w 32"/>
                  <a:gd name="T25" fmla="*/ 4 h 29"/>
                  <a:gd name="T26" fmla="*/ 10 w 32"/>
                  <a:gd name="T27" fmla="*/ 3 h 29"/>
                  <a:gd name="T28" fmla="*/ 14 w 32"/>
                  <a:gd name="T29" fmla="*/ 4 h 29"/>
                  <a:gd name="T30" fmla="*/ 13 w 32"/>
                  <a:gd name="T31" fmla="*/ 3 h 29"/>
                  <a:gd name="T32" fmla="*/ 19 w 32"/>
                  <a:gd name="T33" fmla="*/ 5 h 29"/>
                  <a:gd name="T34" fmla="*/ 18 w 32"/>
                  <a:gd name="T35" fmla="*/ 3 h 29"/>
                  <a:gd name="T36" fmla="*/ 19 w 32"/>
                  <a:gd name="T37" fmla="*/ 3 h 29"/>
                  <a:gd name="T38" fmla="*/ 17 w 32"/>
                  <a:gd name="T39" fmla="*/ 2 h 29"/>
                  <a:gd name="T40" fmla="*/ 25 w 32"/>
                  <a:gd name="T41" fmla="*/ 1 h 29"/>
                  <a:gd name="T42" fmla="*/ 23 w 32"/>
                  <a:gd name="T43" fmla="*/ 3 h 29"/>
                  <a:gd name="T44" fmla="*/ 28 w 32"/>
                  <a:gd name="T45" fmla="*/ 4 h 29"/>
                  <a:gd name="T46" fmla="*/ 27 w 32"/>
                  <a:gd name="T47" fmla="*/ 7 h 29"/>
                  <a:gd name="T48" fmla="*/ 26 w 32"/>
                  <a:gd name="T49" fmla="*/ 8 h 29"/>
                  <a:gd name="T50" fmla="*/ 23 w 32"/>
                  <a:gd name="T51" fmla="*/ 10 h 29"/>
                  <a:gd name="T52" fmla="*/ 21 w 32"/>
                  <a:gd name="T53" fmla="*/ 13 h 29"/>
                  <a:gd name="T54" fmla="*/ 24 w 32"/>
                  <a:gd name="T55" fmla="*/ 11 h 29"/>
                  <a:gd name="T56" fmla="*/ 26 w 32"/>
                  <a:gd name="T57" fmla="*/ 13 h 29"/>
                  <a:gd name="T58" fmla="*/ 29 w 32"/>
                  <a:gd name="T59" fmla="*/ 13 h 29"/>
                  <a:gd name="T60" fmla="*/ 28 w 32"/>
                  <a:gd name="T61" fmla="*/ 10 h 29"/>
                  <a:gd name="T62" fmla="*/ 30 w 32"/>
                  <a:gd name="T63" fmla="*/ 11 h 29"/>
                  <a:gd name="T64" fmla="*/ 30 w 32"/>
                  <a:gd name="T65" fmla="*/ 14 h 29"/>
                  <a:gd name="T66" fmla="*/ 31 w 32"/>
                  <a:gd name="T67" fmla="*/ 17 h 29"/>
                  <a:gd name="T68" fmla="*/ 28 w 32"/>
                  <a:gd name="T69" fmla="*/ 23 h 29"/>
                  <a:gd name="T70" fmla="*/ 22 w 32"/>
                  <a:gd name="T71" fmla="*/ 23 h 29"/>
                  <a:gd name="T72" fmla="*/ 21 w 32"/>
                  <a:gd name="T73" fmla="*/ 23 h 29"/>
                  <a:gd name="T74" fmla="*/ 23 w 32"/>
                  <a:gd name="T75" fmla="*/ 26 h 29"/>
                  <a:gd name="T76" fmla="*/ 18 w 32"/>
                  <a:gd name="T77" fmla="*/ 27 h 29"/>
                  <a:gd name="T78" fmla="*/ 18 w 32"/>
                  <a:gd name="T7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29">
                    <a:moveTo>
                      <a:pt x="18" y="27"/>
                    </a:moveTo>
                    <a:cubicBezTo>
                      <a:pt x="15" y="25"/>
                      <a:pt x="13" y="21"/>
                      <a:pt x="10" y="19"/>
                    </a:cubicBezTo>
                    <a:cubicBezTo>
                      <a:pt x="7" y="18"/>
                      <a:pt x="4" y="16"/>
                      <a:pt x="1" y="15"/>
                    </a:cubicBezTo>
                    <a:cubicBezTo>
                      <a:pt x="0" y="14"/>
                      <a:pt x="0" y="14"/>
                      <a:pt x="0" y="13"/>
                    </a:cubicBezTo>
                    <a:cubicBezTo>
                      <a:pt x="0" y="10"/>
                      <a:pt x="2" y="11"/>
                      <a:pt x="4" y="12"/>
                    </a:cubicBezTo>
                    <a:cubicBezTo>
                      <a:pt x="6" y="13"/>
                      <a:pt x="8" y="15"/>
                      <a:pt x="11" y="14"/>
                    </a:cubicBezTo>
                    <a:cubicBezTo>
                      <a:pt x="12" y="14"/>
                      <a:pt x="11" y="12"/>
                      <a:pt x="11" y="12"/>
                    </a:cubicBezTo>
                    <a:cubicBezTo>
                      <a:pt x="11" y="11"/>
                      <a:pt x="13" y="12"/>
                      <a:pt x="13" y="11"/>
                    </a:cubicBezTo>
                    <a:cubicBezTo>
                      <a:pt x="14" y="10"/>
                      <a:pt x="7" y="8"/>
                      <a:pt x="7" y="8"/>
                    </a:cubicBezTo>
                    <a:cubicBezTo>
                      <a:pt x="5" y="7"/>
                      <a:pt x="6" y="6"/>
                      <a:pt x="7" y="6"/>
                    </a:cubicBezTo>
                    <a:cubicBezTo>
                      <a:pt x="9" y="5"/>
                      <a:pt x="9" y="6"/>
                      <a:pt x="10" y="7"/>
                    </a:cubicBezTo>
                    <a:cubicBezTo>
                      <a:pt x="10" y="7"/>
                      <a:pt x="11" y="5"/>
                      <a:pt x="11" y="5"/>
                    </a:cubicBezTo>
                    <a:cubicBezTo>
                      <a:pt x="12" y="5"/>
                      <a:pt x="8" y="4"/>
                      <a:pt x="8" y="4"/>
                    </a:cubicBezTo>
                    <a:cubicBezTo>
                      <a:pt x="8" y="4"/>
                      <a:pt x="10" y="3"/>
                      <a:pt x="10" y="3"/>
                    </a:cubicBezTo>
                    <a:cubicBezTo>
                      <a:pt x="11" y="3"/>
                      <a:pt x="13" y="4"/>
                      <a:pt x="14" y="4"/>
                    </a:cubicBezTo>
                    <a:cubicBezTo>
                      <a:pt x="14" y="4"/>
                      <a:pt x="13" y="3"/>
                      <a:pt x="13" y="3"/>
                    </a:cubicBezTo>
                    <a:cubicBezTo>
                      <a:pt x="14" y="2"/>
                      <a:pt x="18" y="5"/>
                      <a:pt x="19" y="5"/>
                    </a:cubicBezTo>
                    <a:cubicBezTo>
                      <a:pt x="20" y="4"/>
                      <a:pt x="18" y="4"/>
                      <a:pt x="18" y="3"/>
                    </a:cubicBezTo>
                    <a:cubicBezTo>
                      <a:pt x="18" y="3"/>
                      <a:pt x="19" y="3"/>
                      <a:pt x="19" y="3"/>
                    </a:cubicBezTo>
                    <a:cubicBezTo>
                      <a:pt x="19" y="3"/>
                      <a:pt x="17" y="3"/>
                      <a:pt x="17" y="2"/>
                    </a:cubicBezTo>
                    <a:cubicBezTo>
                      <a:pt x="17" y="2"/>
                      <a:pt x="24" y="0"/>
                      <a:pt x="25" y="1"/>
                    </a:cubicBezTo>
                    <a:cubicBezTo>
                      <a:pt x="26" y="1"/>
                      <a:pt x="23" y="2"/>
                      <a:pt x="23" y="3"/>
                    </a:cubicBezTo>
                    <a:cubicBezTo>
                      <a:pt x="24" y="4"/>
                      <a:pt x="27" y="3"/>
                      <a:pt x="28" y="4"/>
                    </a:cubicBezTo>
                    <a:cubicBezTo>
                      <a:pt x="28" y="5"/>
                      <a:pt x="24" y="7"/>
                      <a:pt x="27" y="7"/>
                    </a:cubicBezTo>
                    <a:cubicBezTo>
                      <a:pt x="28" y="7"/>
                      <a:pt x="27" y="8"/>
                      <a:pt x="26" y="8"/>
                    </a:cubicBezTo>
                    <a:cubicBezTo>
                      <a:pt x="25" y="8"/>
                      <a:pt x="24" y="8"/>
                      <a:pt x="23" y="10"/>
                    </a:cubicBezTo>
                    <a:cubicBezTo>
                      <a:pt x="23" y="10"/>
                      <a:pt x="21" y="13"/>
                      <a:pt x="21" y="13"/>
                    </a:cubicBezTo>
                    <a:cubicBezTo>
                      <a:pt x="22" y="13"/>
                      <a:pt x="23" y="11"/>
                      <a:pt x="24" y="11"/>
                    </a:cubicBezTo>
                    <a:cubicBezTo>
                      <a:pt x="25" y="11"/>
                      <a:pt x="25" y="12"/>
                      <a:pt x="26" y="13"/>
                    </a:cubicBezTo>
                    <a:cubicBezTo>
                      <a:pt x="27" y="13"/>
                      <a:pt x="30" y="17"/>
                      <a:pt x="29" y="13"/>
                    </a:cubicBezTo>
                    <a:cubicBezTo>
                      <a:pt x="29" y="12"/>
                      <a:pt x="27" y="11"/>
                      <a:pt x="28" y="10"/>
                    </a:cubicBezTo>
                    <a:cubicBezTo>
                      <a:pt x="29" y="10"/>
                      <a:pt x="30" y="10"/>
                      <a:pt x="30" y="11"/>
                    </a:cubicBezTo>
                    <a:cubicBezTo>
                      <a:pt x="30" y="12"/>
                      <a:pt x="29" y="13"/>
                      <a:pt x="30" y="14"/>
                    </a:cubicBezTo>
                    <a:cubicBezTo>
                      <a:pt x="31" y="15"/>
                      <a:pt x="32" y="16"/>
                      <a:pt x="31" y="17"/>
                    </a:cubicBezTo>
                    <a:cubicBezTo>
                      <a:pt x="29" y="19"/>
                      <a:pt x="32" y="22"/>
                      <a:pt x="28" y="23"/>
                    </a:cubicBezTo>
                    <a:cubicBezTo>
                      <a:pt x="28" y="23"/>
                      <a:pt x="21" y="25"/>
                      <a:pt x="22" y="23"/>
                    </a:cubicBezTo>
                    <a:cubicBezTo>
                      <a:pt x="22" y="22"/>
                      <a:pt x="21" y="22"/>
                      <a:pt x="21" y="23"/>
                    </a:cubicBezTo>
                    <a:cubicBezTo>
                      <a:pt x="22" y="24"/>
                      <a:pt x="22" y="25"/>
                      <a:pt x="23" y="26"/>
                    </a:cubicBezTo>
                    <a:cubicBezTo>
                      <a:pt x="23" y="28"/>
                      <a:pt x="19" y="27"/>
                      <a:pt x="18" y="27"/>
                    </a:cubicBezTo>
                    <a:cubicBezTo>
                      <a:pt x="17" y="26"/>
                      <a:pt x="22" y="29"/>
                      <a:pt x="18" y="27"/>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76" name="Freeform 575"/>
              <p:cNvSpPr>
                <a:spLocks/>
              </p:cNvSpPr>
              <p:nvPr/>
            </p:nvSpPr>
            <p:spPr bwMode="auto">
              <a:xfrm>
                <a:off x="5890240" y="2467677"/>
                <a:ext cx="109185" cy="86572"/>
              </a:xfrm>
              <a:custGeom>
                <a:avLst/>
                <a:gdLst>
                  <a:gd name="T0" fmla="*/ 7 w 28"/>
                  <a:gd name="T1" fmla="*/ 22 h 22"/>
                  <a:gd name="T2" fmla="*/ 3 w 28"/>
                  <a:gd name="T3" fmla="*/ 19 h 22"/>
                  <a:gd name="T4" fmla="*/ 1 w 28"/>
                  <a:gd name="T5" fmla="*/ 11 h 22"/>
                  <a:gd name="T6" fmla="*/ 1 w 28"/>
                  <a:gd name="T7" fmla="*/ 4 h 22"/>
                  <a:gd name="T8" fmla="*/ 6 w 28"/>
                  <a:gd name="T9" fmla="*/ 4 h 22"/>
                  <a:gd name="T10" fmla="*/ 5 w 28"/>
                  <a:gd name="T11" fmla="*/ 1 h 22"/>
                  <a:gd name="T12" fmla="*/ 16 w 28"/>
                  <a:gd name="T13" fmla="*/ 2 h 22"/>
                  <a:gd name="T14" fmla="*/ 25 w 28"/>
                  <a:gd name="T15" fmla="*/ 3 h 22"/>
                  <a:gd name="T16" fmla="*/ 23 w 28"/>
                  <a:gd name="T17" fmla="*/ 8 h 22"/>
                  <a:gd name="T18" fmla="*/ 19 w 28"/>
                  <a:gd name="T19" fmla="*/ 13 h 22"/>
                  <a:gd name="T20" fmla="*/ 12 w 28"/>
                  <a:gd name="T21" fmla="*/ 13 h 22"/>
                  <a:gd name="T22" fmla="*/ 10 w 28"/>
                  <a:gd name="T23" fmla="*/ 14 h 22"/>
                  <a:gd name="T24" fmla="*/ 11 w 28"/>
                  <a:gd name="T25" fmla="*/ 17 h 22"/>
                  <a:gd name="T26" fmla="*/ 7 w 28"/>
                  <a:gd name="T27" fmla="*/ 22 h 22"/>
                  <a:gd name="T28" fmla="*/ 7 w 28"/>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2">
                    <a:moveTo>
                      <a:pt x="7" y="22"/>
                    </a:moveTo>
                    <a:cubicBezTo>
                      <a:pt x="5" y="21"/>
                      <a:pt x="3" y="21"/>
                      <a:pt x="3" y="19"/>
                    </a:cubicBezTo>
                    <a:cubicBezTo>
                      <a:pt x="3" y="16"/>
                      <a:pt x="0" y="14"/>
                      <a:pt x="1" y="11"/>
                    </a:cubicBezTo>
                    <a:cubicBezTo>
                      <a:pt x="1" y="9"/>
                      <a:pt x="0" y="6"/>
                      <a:pt x="1" y="4"/>
                    </a:cubicBezTo>
                    <a:cubicBezTo>
                      <a:pt x="2" y="4"/>
                      <a:pt x="6" y="5"/>
                      <a:pt x="6" y="4"/>
                    </a:cubicBezTo>
                    <a:cubicBezTo>
                      <a:pt x="6" y="3"/>
                      <a:pt x="0" y="3"/>
                      <a:pt x="5" y="1"/>
                    </a:cubicBezTo>
                    <a:cubicBezTo>
                      <a:pt x="9" y="0"/>
                      <a:pt x="12" y="1"/>
                      <a:pt x="16" y="2"/>
                    </a:cubicBezTo>
                    <a:cubicBezTo>
                      <a:pt x="19" y="2"/>
                      <a:pt x="22" y="2"/>
                      <a:pt x="25" y="3"/>
                    </a:cubicBezTo>
                    <a:cubicBezTo>
                      <a:pt x="28" y="4"/>
                      <a:pt x="25" y="6"/>
                      <a:pt x="23" y="8"/>
                    </a:cubicBezTo>
                    <a:cubicBezTo>
                      <a:pt x="22" y="10"/>
                      <a:pt x="21" y="12"/>
                      <a:pt x="19" y="13"/>
                    </a:cubicBezTo>
                    <a:cubicBezTo>
                      <a:pt x="18" y="15"/>
                      <a:pt x="14" y="13"/>
                      <a:pt x="12" y="13"/>
                    </a:cubicBezTo>
                    <a:cubicBezTo>
                      <a:pt x="12" y="13"/>
                      <a:pt x="9" y="13"/>
                      <a:pt x="10" y="14"/>
                    </a:cubicBezTo>
                    <a:cubicBezTo>
                      <a:pt x="10" y="15"/>
                      <a:pt x="12" y="15"/>
                      <a:pt x="11" y="17"/>
                    </a:cubicBezTo>
                    <a:cubicBezTo>
                      <a:pt x="10" y="17"/>
                      <a:pt x="8" y="22"/>
                      <a:pt x="7" y="22"/>
                    </a:cubicBezTo>
                    <a:cubicBezTo>
                      <a:pt x="5" y="21"/>
                      <a:pt x="8" y="22"/>
                      <a:pt x="7" y="2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77" name="Freeform 576"/>
              <p:cNvSpPr>
                <a:spLocks/>
              </p:cNvSpPr>
              <p:nvPr/>
            </p:nvSpPr>
            <p:spPr bwMode="auto">
              <a:xfrm>
                <a:off x="5305696" y="2457022"/>
                <a:ext cx="210383" cy="129193"/>
              </a:xfrm>
              <a:custGeom>
                <a:avLst/>
                <a:gdLst>
                  <a:gd name="T0" fmla="*/ 52 w 54"/>
                  <a:gd name="T1" fmla="*/ 10 h 33"/>
                  <a:gd name="T2" fmla="*/ 45 w 54"/>
                  <a:gd name="T3" fmla="*/ 4 h 33"/>
                  <a:gd name="T4" fmla="*/ 41 w 54"/>
                  <a:gd name="T5" fmla="*/ 3 h 33"/>
                  <a:gd name="T6" fmla="*/ 35 w 54"/>
                  <a:gd name="T7" fmla="*/ 4 h 33"/>
                  <a:gd name="T8" fmla="*/ 32 w 54"/>
                  <a:gd name="T9" fmla="*/ 3 h 33"/>
                  <a:gd name="T10" fmla="*/ 27 w 54"/>
                  <a:gd name="T11" fmla="*/ 1 h 33"/>
                  <a:gd name="T12" fmla="*/ 20 w 54"/>
                  <a:gd name="T13" fmla="*/ 0 h 33"/>
                  <a:gd name="T14" fmla="*/ 11 w 54"/>
                  <a:gd name="T15" fmla="*/ 1 h 33"/>
                  <a:gd name="T16" fmla="*/ 8 w 54"/>
                  <a:gd name="T17" fmla="*/ 3 h 33"/>
                  <a:gd name="T18" fmla="*/ 7 w 54"/>
                  <a:gd name="T19" fmla="*/ 11 h 33"/>
                  <a:gd name="T20" fmla="*/ 7 w 54"/>
                  <a:gd name="T21" fmla="*/ 15 h 33"/>
                  <a:gd name="T22" fmla="*/ 4 w 54"/>
                  <a:gd name="T23" fmla="*/ 18 h 33"/>
                  <a:gd name="T24" fmla="*/ 0 w 54"/>
                  <a:gd name="T25" fmla="*/ 24 h 33"/>
                  <a:gd name="T26" fmla="*/ 7 w 54"/>
                  <a:gd name="T27" fmla="*/ 26 h 33"/>
                  <a:gd name="T28" fmla="*/ 15 w 54"/>
                  <a:gd name="T29" fmla="*/ 32 h 33"/>
                  <a:gd name="T30" fmla="*/ 19 w 54"/>
                  <a:gd name="T31" fmla="*/ 30 h 33"/>
                  <a:gd name="T32" fmla="*/ 25 w 54"/>
                  <a:gd name="T33" fmla="*/ 29 h 33"/>
                  <a:gd name="T34" fmla="*/ 28 w 54"/>
                  <a:gd name="T35" fmla="*/ 26 h 33"/>
                  <a:gd name="T36" fmla="*/ 31 w 54"/>
                  <a:gd name="T37" fmla="*/ 21 h 33"/>
                  <a:gd name="T38" fmla="*/ 37 w 54"/>
                  <a:gd name="T39" fmla="*/ 17 h 33"/>
                  <a:gd name="T40" fmla="*/ 46 w 54"/>
                  <a:gd name="T41" fmla="*/ 13 h 33"/>
                  <a:gd name="T42" fmla="*/ 52 w 54"/>
                  <a:gd name="T43" fmla="*/ 10 h 33"/>
                  <a:gd name="T44" fmla="*/ 52 w 54"/>
                  <a:gd name="T45"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33">
                    <a:moveTo>
                      <a:pt x="52" y="10"/>
                    </a:moveTo>
                    <a:cubicBezTo>
                      <a:pt x="50" y="8"/>
                      <a:pt x="48" y="6"/>
                      <a:pt x="45" y="4"/>
                    </a:cubicBezTo>
                    <a:cubicBezTo>
                      <a:pt x="44" y="4"/>
                      <a:pt x="42" y="3"/>
                      <a:pt x="41" y="3"/>
                    </a:cubicBezTo>
                    <a:cubicBezTo>
                      <a:pt x="38" y="2"/>
                      <a:pt x="37" y="3"/>
                      <a:pt x="35" y="4"/>
                    </a:cubicBezTo>
                    <a:cubicBezTo>
                      <a:pt x="34" y="4"/>
                      <a:pt x="33" y="3"/>
                      <a:pt x="32" y="3"/>
                    </a:cubicBezTo>
                    <a:cubicBezTo>
                      <a:pt x="31" y="2"/>
                      <a:pt x="29" y="2"/>
                      <a:pt x="27" y="1"/>
                    </a:cubicBezTo>
                    <a:cubicBezTo>
                      <a:pt x="25" y="1"/>
                      <a:pt x="22" y="0"/>
                      <a:pt x="20" y="0"/>
                    </a:cubicBezTo>
                    <a:cubicBezTo>
                      <a:pt x="17" y="0"/>
                      <a:pt x="14" y="1"/>
                      <a:pt x="11" y="1"/>
                    </a:cubicBezTo>
                    <a:cubicBezTo>
                      <a:pt x="9" y="2"/>
                      <a:pt x="6" y="1"/>
                      <a:pt x="8" y="3"/>
                    </a:cubicBezTo>
                    <a:cubicBezTo>
                      <a:pt x="10" y="7"/>
                      <a:pt x="10" y="8"/>
                      <a:pt x="7" y="11"/>
                    </a:cubicBezTo>
                    <a:cubicBezTo>
                      <a:pt x="5" y="13"/>
                      <a:pt x="7" y="14"/>
                      <a:pt x="7" y="15"/>
                    </a:cubicBezTo>
                    <a:cubicBezTo>
                      <a:pt x="6" y="16"/>
                      <a:pt x="4" y="16"/>
                      <a:pt x="4" y="18"/>
                    </a:cubicBezTo>
                    <a:cubicBezTo>
                      <a:pt x="3" y="20"/>
                      <a:pt x="1" y="22"/>
                      <a:pt x="0" y="24"/>
                    </a:cubicBezTo>
                    <a:cubicBezTo>
                      <a:pt x="0" y="25"/>
                      <a:pt x="6" y="26"/>
                      <a:pt x="7" y="26"/>
                    </a:cubicBezTo>
                    <a:cubicBezTo>
                      <a:pt x="10" y="28"/>
                      <a:pt x="12" y="32"/>
                      <a:pt x="15" y="32"/>
                    </a:cubicBezTo>
                    <a:cubicBezTo>
                      <a:pt x="16" y="33"/>
                      <a:pt x="18" y="31"/>
                      <a:pt x="19" y="30"/>
                    </a:cubicBezTo>
                    <a:cubicBezTo>
                      <a:pt x="21" y="29"/>
                      <a:pt x="23" y="30"/>
                      <a:pt x="25" y="29"/>
                    </a:cubicBezTo>
                    <a:cubicBezTo>
                      <a:pt x="27" y="29"/>
                      <a:pt x="27" y="28"/>
                      <a:pt x="28" y="26"/>
                    </a:cubicBezTo>
                    <a:cubicBezTo>
                      <a:pt x="28" y="24"/>
                      <a:pt x="28" y="23"/>
                      <a:pt x="31" y="21"/>
                    </a:cubicBezTo>
                    <a:cubicBezTo>
                      <a:pt x="33" y="20"/>
                      <a:pt x="34" y="18"/>
                      <a:pt x="37" y="17"/>
                    </a:cubicBezTo>
                    <a:cubicBezTo>
                      <a:pt x="40" y="15"/>
                      <a:pt x="43" y="14"/>
                      <a:pt x="46" y="13"/>
                    </a:cubicBezTo>
                    <a:cubicBezTo>
                      <a:pt x="46" y="13"/>
                      <a:pt x="53" y="10"/>
                      <a:pt x="52" y="10"/>
                    </a:cubicBezTo>
                    <a:cubicBezTo>
                      <a:pt x="51" y="9"/>
                      <a:pt x="54" y="11"/>
                      <a:pt x="52" y="1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78" name="Freeform 577"/>
              <p:cNvSpPr>
                <a:spLocks/>
              </p:cNvSpPr>
              <p:nvPr/>
            </p:nvSpPr>
            <p:spPr bwMode="auto">
              <a:xfrm>
                <a:off x="5714477" y="2421061"/>
                <a:ext cx="27962" cy="15983"/>
              </a:xfrm>
              <a:custGeom>
                <a:avLst/>
                <a:gdLst>
                  <a:gd name="T0" fmla="*/ 4 w 7"/>
                  <a:gd name="T1" fmla="*/ 4 h 4"/>
                  <a:gd name="T2" fmla="*/ 1 w 7"/>
                  <a:gd name="T3" fmla="*/ 3 h 4"/>
                  <a:gd name="T4" fmla="*/ 3 w 7"/>
                  <a:gd name="T5" fmla="*/ 0 h 4"/>
                  <a:gd name="T6" fmla="*/ 4 w 7"/>
                  <a:gd name="T7" fmla="*/ 4 h 4"/>
                  <a:gd name="T8" fmla="*/ 4 w 7"/>
                  <a:gd name="T9" fmla="*/ 4 h 4"/>
                </a:gdLst>
                <a:ahLst/>
                <a:cxnLst>
                  <a:cxn ang="0">
                    <a:pos x="T0" y="T1"/>
                  </a:cxn>
                  <a:cxn ang="0">
                    <a:pos x="T2" y="T3"/>
                  </a:cxn>
                  <a:cxn ang="0">
                    <a:pos x="T4" y="T5"/>
                  </a:cxn>
                  <a:cxn ang="0">
                    <a:pos x="T6" y="T7"/>
                  </a:cxn>
                  <a:cxn ang="0">
                    <a:pos x="T8" y="T9"/>
                  </a:cxn>
                </a:cxnLst>
                <a:rect l="0" t="0" r="r" b="b"/>
                <a:pathLst>
                  <a:path w="7" h="4">
                    <a:moveTo>
                      <a:pt x="4" y="4"/>
                    </a:moveTo>
                    <a:cubicBezTo>
                      <a:pt x="3" y="4"/>
                      <a:pt x="1" y="4"/>
                      <a:pt x="1" y="3"/>
                    </a:cubicBezTo>
                    <a:cubicBezTo>
                      <a:pt x="0" y="2"/>
                      <a:pt x="3" y="0"/>
                      <a:pt x="3" y="0"/>
                    </a:cubicBezTo>
                    <a:cubicBezTo>
                      <a:pt x="6" y="0"/>
                      <a:pt x="7" y="4"/>
                      <a:pt x="4" y="4"/>
                    </a:cubicBezTo>
                    <a:cubicBezTo>
                      <a:pt x="1" y="3"/>
                      <a:pt x="6" y="4"/>
                      <a:pt x="4"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79" name="Freeform 578"/>
              <p:cNvSpPr>
                <a:spLocks/>
              </p:cNvSpPr>
              <p:nvPr/>
            </p:nvSpPr>
            <p:spPr bwMode="auto">
              <a:xfrm>
                <a:off x="5473469" y="2350472"/>
                <a:ext cx="234350" cy="110546"/>
              </a:xfrm>
              <a:custGeom>
                <a:avLst/>
                <a:gdLst>
                  <a:gd name="T0" fmla="*/ 50 w 60"/>
                  <a:gd name="T1" fmla="*/ 22 h 28"/>
                  <a:gd name="T2" fmla="*/ 48 w 60"/>
                  <a:gd name="T3" fmla="*/ 21 h 28"/>
                  <a:gd name="T4" fmla="*/ 46 w 60"/>
                  <a:gd name="T5" fmla="*/ 23 h 28"/>
                  <a:gd name="T6" fmla="*/ 43 w 60"/>
                  <a:gd name="T7" fmla="*/ 22 h 28"/>
                  <a:gd name="T8" fmla="*/ 40 w 60"/>
                  <a:gd name="T9" fmla="*/ 23 h 28"/>
                  <a:gd name="T10" fmla="*/ 24 w 60"/>
                  <a:gd name="T11" fmla="*/ 27 h 28"/>
                  <a:gd name="T12" fmla="*/ 19 w 60"/>
                  <a:gd name="T13" fmla="*/ 28 h 28"/>
                  <a:gd name="T14" fmla="*/ 17 w 60"/>
                  <a:gd name="T15" fmla="*/ 24 h 28"/>
                  <a:gd name="T16" fmla="*/ 24 w 60"/>
                  <a:gd name="T17" fmla="*/ 22 h 28"/>
                  <a:gd name="T18" fmla="*/ 29 w 60"/>
                  <a:gd name="T19" fmla="*/ 22 h 28"/>
                  <a:gd name="T20" fmla="*/ 31 w 60"/>
                  <a:gd name="T21" fmla="*/ 20 h 28"/>
                  <a:gd name="T22" fmla="*/ 24 w 60"/>
                  <a:gd name="T23" fmla="*/ 20 h 28"/>
                  <a:gd name="T24" fmla="*/ 19 w 60"/>
                  <a:gd name="T25" fmla="*/ 21 h 28"/>
                  <a:gd name="T26" fmla="*/ 19 w 60"/>
                  <a:gd name="T27" fmla="*/ 19 h 28"/>
                  <a:gd name="T28" fmla="*/ 12 w 60"/>
                  <a:gd name="T29" fmla="*/ 21 h 28"/>
                  <a:gd name="T30" fmla="*/ 11 w 60"/>
                  <a:gd name="T31" fmla="*/ 22 h 28"/>
                  <a:gd name="T32" fmla="*/ 9 w 60"/>
                  <a:gd name="T33" fmla="*/ 23 h 28"/>
                  <a:gd name="T34" fmla="*/ 5 w 60"/>
                  <a:gd name="T35" fmla="*/ 21 h 28"/>
                  <a:gd name="T36" fmla="*/ 0 w 60"/>
                  <a:gd name="T37" fmla="*/ 20 h 28"/>
                  <a:gd name="T38" fmla="*/ 4 w 60"/>
                  <a:gd name="T39" fmla="*/ 18 h 28"/>
                  <a:gd name="T40" fmla="*/ 9 w 60"/>
                  <a:gd name="T41" fmla="*/ 17 h 28"/>
                  <a:gd name="T42" fmla="*/ 11 w 60"/>
                  <a:gd name="T43" fmla="*/ 16 h 28"/>
                  <a:gd name="T44" fmla="*/ 5 w 60"/>
                  <a:gd name="T45" fmla="*/ 16 h 28"/>
                  <a:gd name="T46" fmla="*/ 4 w 60"/>
                  <a:gd name="T47" fmla="*/ 14 h 28"/>
                  <a:gd name="T48" fmla="*/ 12 w 60"/>
                  <a:gd name="T49" fmla="*/ 13 h 28"/>
                  <a:gd name="T50" fmla="*/ 4 w 60"/>
                  <a:gd name="T51" fmla="*/ 12 h 28"/>
                  <a:gd name="T52" fmla="*/ 13 w 60"/>
                  <a:gd name="T53" fmla="*/ 10 h 28"/>
                  <a:gd name="T54" fmla="*/ 9 w 60"/>
                  <a:gd name="T55" fmla="*/ 8 h 28"/>
                  <a:gd name="T56" fmla="*/ 14 w 60"/>
                  <a:gd name="T57" fmla="*/ 6 h 28"/>
                  <a:gd name="T58" fmla="*/ 17 w 60"/>
                  <a:gd name="T59" fmla="*/ 10 h 28"/>
                  <a:gd name="T60" fmla="*/ 25 w 60"/>
                  <a:gd name="T61" fmla="*/ 11 h 28"/>
                  <a:gd name="T62" fmla="*/ 29 w 60"/>
                  <a:gd name="T63" fmla="*/ 14 h 28"/>
                  <a:gd name="T64" fmla="*/ 32 w 60"/>
                  <a:gd name="T65" fmla="*/ 17 h 28"/>
                  <a:gd name="T66" fmla="*/ 39 w 60"/>
                  <a:gd name="T67" fmla="*/ 16 h 28"/>
                  <a:gd name="T68" fmla="*/ 37 w 60"/>
                  <a:gd name="T69" fmla="*/ 13 h 28"/>
                  <a:gd name="T70" fmla="*/ 38 w 60"/>
                  <a:gd name="T71" fmla="*/ 9 h 28"/>
                  <a:gd name="T72" fmla="*/ 36 w 60"/>
                  <a:gd name="T73" fmla="*/ 8 h 28"/>
                  <a:gd name="T74" fmla="*/ 38 w 60"/>
                  <a:gd name="T75" fmla="*/ 5 h 28"/>
                  <a:gd name="T76" fmla="*/ 43 w 60"/>
                  <a:gd name="T77" fmla="*/ 3 h 28"/>
                  <a:gd name="T78" fmla="*/ 44 w 60"/>
                  <a:gd name="T79" fmla="*/ 7 h 28"/>
                  <a:gd name="T80" fmla="*/ 45 w 60"/>
                  <a:gd name="T81" fmla="*/ 9 h 28"/>
                  <a:gd name="T82" fmla="*/ 44 w 60"/>
                  <a:gd name="T83" fmla="*/ 10 h 28"/>
                  <a:gd name="T84" fmla="*/ 47 w 60"/>
                  <a:gd name="T85" fmla="*/ 11 h 28"/>
                  <a:gd name="T86" fmla="*/ 51 w 60"/>
                  <a:gd name="T87" fmla="*/ 14 h 28"/>
                  <a:gd name="T88" fmla="*/ 53 w 60"/>
                  <a:gd name="T89" fmla="*/ 13 h 28"/>
                  <a:gd name="T90" fmla="*/ 57 w 60"/>
                  <a:gd name="T91" fmla="*/ 12 h 28"/>
                  <a:gd name="T92" fmla="*/ 59 w 60"/>
                  <a:gd name="T93" fmla="*/ 15 h 28"/>
                  <a:gd name="T94" fmla="*/ 58 w 60"/>
                  <a:gd name="T95" fmla="*/ 20 h 28"/>
                  <a:gd name="T96" fmla="*/ 50 w 60"/>
                  <a:gd name="T97" fmla="*/ 22 h 28"/>
                  <a:gd name="T98" fmla="*/ 50 w 60"/>
                  <a:gd name="T9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8">
                    <a:moveTo>
                      <a:pt x="50" y="22"/>
                    </a:moveTo>
                    <a:cubicBezTo>
                      <a:pt x="49" y="22"/>
                      <a:pt x="49" y="21"/>
                      <a:pt x="48" y="21"/>
                    </a:cubicBezTo>
                    <a:cubicBezTo>
                      <a:pt x="48" y="21"/>
                      <a:pt x="46" y="22"/>
                      <a:pt x="46" y="23"/>
                    </a:cubicBezTo>
                    <a:cubicBezTo>
                      <a:pt x="45" y="23"/>
                      <a:pt x="44" y="23"/>
                      <a:pt x="43" y="22"/>
                    </a:cubicBezTo>
                    <a:cubicBezTo>
                      <a:pt x="42" y="22"/>
                      <a:pt x="41" y="22"/>
                      <a:pt x="40" y="23"/>
                    </a:cubicBezTo>
                    <a:cubicBezTo>
                      <a:pt x="35" y="25"/>
                      <a:pt x="30" y="26"/>
                      <a:pt x="24" y="27"/>
                    </a:cubicBezTo>
                    <a:cubicBezTo>
                      <a:pt x="23" y="27"/>
                      <a:pt x="20" y="28"/>
                      <a:pt x="19" y="28"/>
                    </a:cubicBezTo>
                    <a:cubicBezTo>
                      <a:pt x="17" y="27"/>
                      <a:pt x="13" y="26"/>
                      <a:pt x="17" y="24"/>
                    </a:cubicBezTo>
                    <a:cubicBezTo>
                      <a:pt x="19" y="24"/>
                      <a:pt x="22" y="22"/>
                      <a:pt x="24" y="22"/>
                    </a:cubicBezTo>
                    <a:cubicBezTo>
                      <a:pt x="26" y="22"/>
                      <a:pt x="28" y="22"/>
                      <a:pt x="29" y="22"/>
                    </a:cubicBezTo>
                    <a:cubicBezTo>
                      <a:pt x="29" y="22"/>
                      <a:pt x="32" y="20"/>
                      <a:pt x="31" y="20"/>
                    </a:cubicBezTo>
                    <a:cubicBezTo>
                      <a:pt x="30" y="19"/>
                      <a:pt x="25" y="20"/>
                      <a:pt x="24" y="20"/>
                    </a:cubicBezTo>
                    <a:cubicBezTo>
                      <a:pt x="22" y="21"/>
                      <a:pt x="21" y="21"/>
                      <a:pt x="19" y="21"/>
                    </a:cubicBezTo>
                    <a:cubicBezTo>
                      <a:pt x="17" y="21"/>
                      <a:pt x="19" y="20"/>
                      <a:pt x="19" y="19"/>
                    </a:cubicBezTo>
                    <a:cubicBezTo>
                      <a:pt x="19" y="16"/>
                      <a:pt x="13" y="21"/>
                      <a:pt x="12" y="21"/>
                    </a:cubicBezTo>
                    <a:cubicBezTo>
                      <a:pt x="12" y="21"/>
                      <a:pt x="11" y="22"/>
                      <a:pt x="11" y="22"/>
                    </a:cubicBezTo>
                    <a:cubicBezTo>
                      <a:pt x="9" y="20"/>
                      <a:pt x="9" y="22"/>
                      <a:pt x="9" y="23"/>
                    </a:cubicBezTo>
                    <a:cubicBezTo>
                      <a:pt x="9" y="23"/>
                      <a:pt x="6" y="21"/>
                      <a:pt x="5" y="21"/>
                    </a:cubicBezTo>
                    <a:cubicBezTo>
                      <a:pt x="4" y="21"/>
                      <a:pt x="0" y="22"/>
                      <a:pt x="0" y="20"/>
                    </a:cubicBezTo>
                    <a:cubicBezTo>
                      <a:pt x="0" y="18"/>
                      <a:pt x="2" y="19"/>
                      <a:pt x="4" y="18"/>
                    </a:cubicBezTo>
                    <a:cubicBezTo>
                      <a:pt x="6" y="18"/>
                      <a:pt x="8" y="18"/>
                      <a:pt x="9" y="17"/>
                    </a:cubicBezTo>
                    <a:cubicBezTo>
                      <a:pt x="9" y="17"/>
                      <a:pt x="12" y="16"/>
                      <a:pt x="11" y="16"/>
                    </a:cubicBezTo>
                    <a:cubicBezTo>
                      <a:pt x="9" y="15"/>
                      <a:pt x="6" y="16"/>
                      <a:pt x="5" y="16"/>
                    </a:cubicBezTo>
                    <a:cubicBezTo>
                      <a:pt x="2" y="16"/>
                      <a:pt x="0" y="14"/>
                      <a:pt x="4" y="14"/>
                    </a:cubicBezTo>
                    <a:cubicBezTo>
                      <a:pt x="6" y="14"/>
                      <a:pt x="10" y="13"/>
                      <a:pt x="12" y="13"/>
                    </a:cubicBezTo>
                    <a:cubicBezTo>
                      <a:pt x="11" y="13"/>
                      <a:pt x="4" y="14"/>
                      <a:pt x="4" y="12"/>
                    </a:cubicBezTo>
                    <a:cubicBezTo>
                      <a:pt x="3" y="10"/>
                      <a:pt x="12" y="11"/>
                      <a:pt x="13" y="10"/>
                    </a:cubicBezTo>
                    <a:cubicBezTo>
                      <a:pt x="13" y="10"/>
                      <a:pt x="9" y="9"/>
                      <a:pt x="9" y="8"/>
                    </a:cubicBezTo>
                    <a:cubicBezTo>
                      <a:pt x="8" y="7"/>
                      <a:pt x="14" y="6"/>
                      <a:pt x="14" y="6"/>
                    </a:cubicBezTo>
                    <a:cubicBezTo>
                      <a:pt x="17" y="6"/>
                      <a:pt x="15" y="10"/>
                      <a:pt x="17" y="10"/>
                    </a:cubicBezTo>
                    <a:cubicBezTo>
                      <a:pt x="20" y="10"/>
                      <a:pt x="22" y="10"/>
                      <a:pt x="25" y="11"/>
                    </a:cubicBezTo>
                    <a:cubicBezTo>
                      <a:pt x="26" y="12"/>
                      <a:pt x="28" y="13"/>
                      <a:pt x="29" y="14"/>
                    </a:cubicBezTo>
                    <a:cubicBezTo>
                      <a:pt x="31" y="16"/>
                      <a:pt x="30" y="17"/>
                      <a:pt x="32" y="17"/>
                    </a:cubicBezTo>
                    <a:cubicBezTo>
                      <a:pt x="35" y="17"/>
                      <a:pt x="37" y="17"/>
                      <a:pt x="39" y="16"/>
                    </a:cubicBezTo>
                    <a:cubicBezTo>
                      <a:pt x="43" y="15"/>
                      <a:pt x="37" y="14"/>
                      <a:pt x="37" y="13"/>
                    </a:cubicBezTo>
                    <a:cubicBezTo>
                      <a:pt x="37" y="13"/>
                      <a:pt x="45" y="12"/>
                      <a:pt x="38" y="9"/>
                    </a:cubicBezTo>
                    <a:cubicBezTo>
                      <a:pt x="37" y="9"/>
                      <a:pt x="35" y="9"/>
                      <a:pt x="36" y="8"/>
                    </a:cubicBezTo>
                    <a:cubicBezTo>
                      <a:pt x="37" y="7"/>
                      <a:pt x="38" y="6"/>
                      <a:pt x="38" y="5"/>
                    </a:cubicBezTo>
                    <a:cubicBezTo>
                      <a:pt x="39" y="4"/>
                      <a:pt x="43" y="0"/>
                      <a:pt x="43" y="3"/>
                    </a:cubicBezTo>
                    <a:cubicBezTo>
                      <a:pt x="43" y="4"/>
                      <a:pt x="44" y="5"/>
                      <a:pt x="44" y="7"/>
                    </a:cubicBezTo>
                    <a:cubicBezTo>
                      <a:pt x="45" y="7"/>
                      <a:pt x="45" y="8"/>
                      <a:pt x="45" y="9"/>
                    </a:cubicBezTo>
                    <a:cubicBezTo>
                      <a:pt x="46" y="10"/>
                      <a:pt x="44" y="9"/>
                      <a:pt x="44" y="10"/>
                    </a:cubicBezTo>
                    <a:cubicBezTo>
                      <a:pt x="44" y="12"/>
                      <a:pt x="47" y="10"/>
                      <a:pt x="47" y="11"/>
                    </a:cubicBezTo>
                    <a:cubicBezTo>
                      <a:pt x="47" y="13"/>
                      <a:pt x="50" y="14"/>
                      <a:pt x="51" y="14"/>
                    </a:cubicBezTo>
                    <a:cubicBezTo>
                      <a:pt x="53" y="14"/>
                      <a:pt x="53" y="15"/>
                      <a:pt x="53" y="13"/>
                    </a:cubicBezTo>
                    <a:cubicBezTo>
                      <a:pt x="53" y="11"/>
                      <a:pt x="55" y="11"/>
                      <a:pt x="57" y="12"/>
                    </a:cubicBezTo>
                    <a:cubicBezTo>
                      <a:pt x="58" y="12"/>
                      <a:pt x="60" y="14"/>
                      <a:pt x="59" y="15"/>
                    </a:cubicBezTo>
                    <a:cubicBezTo>
                      <a:pt x="59" y="16"/>
                      <a:pt x="58" y="19"/>
                      <a:pt x="58" y="20"/>
                    </a:cubicBezTo>
                    <a:cubicBezTo>
                      <a:pt x="57" y="21"/>
                      <a:pt x="51" y="22"/>
                      <a:pt x="50" y="22"/>
                    </a:cubicBezTo>
                    <a:cubicBezTo>
                      <a:pt x="48" y="21"/>
                      <a:pt x="51" y="22"/>
                      <a:pt x="50" y="2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80" name="Freeform 579"/>
              <p:cNvSpPr>
                <a:spLocks/>
              </p:cNvSpPr>
              <p:nvPr/>
            </p:nvSpPr>
            <p:spPr bwMode="auto">
              <a:xfrm>
                <a:off x="5433522" y="2394424"/>
                <a:ext cx="39946" cy="26638"/>
              </a:xfrm>
              <a:custGeom>
                <a:avLst/>
                <a:gdLst>
                  <a:gd name="T0" fmla="*/ 9 w 10"/>
                  <a:gd name="T1" fmla="*/ 1 h 7"/>
                  <a:gd name="T2" fmla="*/ 0 w 10"/>
                  <a:gd name="T3" fmla="*/ 5 h 7"/>
                  <a:gd name="T4" fmla="*/ 6 w 10"/>
                  <a:gd name="T5" fmla="*/ 5 h 7"/>
                  <a:gd name="T6" fmla="*/ 9 w 10"/>
                  <a:gd name="T7" fmla="*/ 1 h 7"/>
                  <a:gd name="T8" fmla="*/ 9 w 10"/>
                  <a:gd name="T9" fmla="*/ 1 h 7"/>
                </a:gdLst>
                <a:ahLst/>
                <a:cxnLst>
                  <a:cxn ang="0">
                    <a:pos x="T0" y="T1"/>
                  </a:cxn>
                  <a:cxn ang="0">
                    <a:pos x="T2" y="T3"/>
                  </a:cxn>
                  <a:cxn ang="0">
                    <a:pos x="T4" y="T5"/>
                  </a:cxn>
                  <a:cxn ang="0">
                    <a:pos x="T6" y="T7"/>
                  </a:cxn>
                  <a:cxn ang="0">
                    <a:pos x="T8" y="T9"/>
                  </a:cxn>
                </a:cxnLst>
                <a:rect l="0" t="0" r="r" b="b"/>
                <a:pathLst>
                  <a:path w="10" h="7">
                    <a:moveTo>
                      <a:pt x="9" y="1"/>
                    </a:moveTo>
                    <a:cubicBezTo>
                      <a:pt x="8" y="1"/>
                      <a:pt x="0" y="5"/>
                      <a:pt x="0" y="5"/>
                    </a:cubicBezTo>
                    <a:cubicBezTo>
                      <a:pt x="2" y="6"/>
                      <a:pt x="5" y="7"/>
                      <a:pt x="6" y="5"/>
                    </a:cubicBezTo>
                    <a:cubicBezTo>
                      <a:pt x="7" y="4"/>
                      <a:pt x="9" y="0"/>
                      <a:pt x="9" y="1"/>
                    </a:cubicBezTo>
                    <a:cubicBezTo>
                      <a:pt x="7" y="1"/>
                      <a:pt x="10" y="0"/>
                      <a:pt x="9"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81" name="Freeform 580"/>
              <p:cNvSpPr>
                <a:spLocks/>
              </p:cNvSpPr>
              <p:nvPr/>
            </p:nvSpPr>
            <p:spPr bwMode="auto">
              <a:xfrm>
                <a:off x="5364283" y="2335821"/>
                <a:ext cx="143806" cy="66595"/>
              </a:xfrm>
              <a:custGeom>
                <a:avLst/>
                <a:gdLst>
                  <a:gd name="T0" fmla="*/ 30 w 37"/>
                  <a:gd name="T1" fmla="*/ 12 h 17"/>
                  <a:gd name="T2" fmla="*/ 27 w 37"/>
                  <a:gd name="T3" fmla="*/ 13 h 17"/>
                  <a:gd name="T4" fmla="*/ 26 w 37"/>
                  <a:gd name="T5" fmla="*/ 10 h 17"/>
                  <a:gd name="T6" fmla="*/ 23 w 37"/>
                  <a:gd name="T7" fmla="*/ 8 h 17"/>
                  <a:gd name="T8" fmla="*/ 22 w 37"/>
                  <a:gd name="T9" fmla="*/ 10 h 17"/>
                  <a:gd name="T10" fmla="*/ 21 w 37"/>
                  <a:gd name="T11" fmla="*/ 9 h 17"/>
                  <a:gd name="T12" fmla="*/ 20 w 37"/>
                  <a:gd name="T13" fmla="*/ 13 h 17"/>
                  <a:gd name="T14" fmla="*/ 17 w 37"/>
                  <a:gd name="T15" fmla="*/ 14 h 17"/>
                  <a:gd name="T16" fmla="*/ 16 w 37"/>
                  <a:gd name="T17" fmla="*/ 16 h 17"/>
                  <a:gd name="T18" fmla="*/ 12 w 37"/>
                  <a:gd name="T19" fmla="*/ 17 h 17"/>
                  <a:gd name="T20" fmla="*/ 10 w 37"/>
                  <a:gd name="T21" fmla="*/ 15 h 17"/>
                  <a:gd name="T22" fmla="*/ 5 w 37"/>
                  <a:gd name="T23" fmla="*/ 16 h 17"/>
                  <a:gd name="T24" fmla="*/ 1 w 37"/>
                  <a:gd name="T25" fmla="*/ 17 h 17"/>
                  <a:gd name="T26" fmla="*/ 2 w 37"/>
                  <a:gd name="T27" fmla="*/ 13 h 17"/>
                  <a:gd name="T28" fmla="*/ 0 w 37"/>
                  <a:gd name="T29" fmla="*/ 14 h 17"/>
                  <a:gd name="T30" fmla="*/ 6 w 37"/>
                  <a:gd name="T31" fmla="*/ 12 h 17"/>
                  <a:gd name="T32" fmla="*/ 9 w 37"/>
                  <a:gd name="T33" fmla="*/ 10 h 17"/>
                  <a:gd name="T34" fmla="*/ 13 w 37"/>
                  <a:gd name="T35" fmla="*/ 7 h 17"/>
                  <a:gd name="T36" fmla="*/ 18 w 37"/>
                  <a:gd name="T37" fmla="*/ 3 h 17"/>
                  <a:gd name="T38" fmla="*/ 24 w 37"/>
                  <a:gd name="T39" fmla="*/ 3 h 17"/>
                  <a:gd name="T40" fmla="*/ 30 w 37"/>
                  <a:gd name="T41" fmla="*/ 3 h 17"/>
                  <a:gd name="T42" fmla="*/ 32 w 37"/>
                  <a:gd name="T43" fmla="*/ 0 h 17"/>
                  <a:gd name="T44" fmla="*/ 36 w 37"/>
                  <a:gd name="T45" fmla="*/ 2 h 17"/>
                  <a:gd name="T46" fmla="*/ 34 w 37"/>
                  <a:gd name="T47" fmla="*/ 4 h 17"/>
                  <a:gd name="T48" fmla="*/ 34 w 37"/>
                  <a:gd name="T49" fmla="*/ 7 h 17"/>
                  <a:gd name="T50" fmla="*/ 35 w 37"/>
                  <a:gd name="T51" fmla="*/ 9 h 17"/>
                  <a:gd name="T52" fmla="*/ 31 w 37"/>
                  <a:gd name="T53" fmla="*/ 10 h 17"/>
                  <a:gd name="T54" fmla="*/ 30 w 37"/>
                  <a:gd name="T55" fmla="*/ 12 h 17"/>
                  <a:gd name="T56" fmla="*/ 30 w 37"/>
                  <a:gd name="T5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7">
                    <a:moveTo>
                      <a:pt x="30" y="12"/>
                    </a:moveTo>
                    <a:cubicBezTo>
                      <a:pt x="29" y="13"/>
                      <a:pt x="27" y="13"/>
                      <a:pt x="27" y="13"/>
                    </a:cubicBezTo>
                    <a:cubicBezTo>
                      <a:pt x="24" y="13"/>
                      <a:pt x="25" y="11"/>
                      <a:pt x="26" y="10"/>
                    </a:cubicBezTo>
                    <a:cubicBezTo>
                      <a:pt x="27" y="8"/>
                      <a:pt x="24" y="7"/>
                      <a:pt x="23" y="8"/>
                    </a:cubicBezTo>
                    <a:cubicBezTo>
                      <a:pt x="23" y="9"/>
                      <a:pt x="23" y="10"/>
                      <a:pt x="22" y="10"/>
                    </a:cubicBezTo>
                    <a:cubicBezTo>
                      <a:pt x="22" y="10"/>
                      <a:pt x="21" y="10"/>
                      <a:pt x="21" y="9"/>
                    </a:cubicBezTo>
                    <a:cubicBezTo>
                      <a:pt x="20" y="10"/>
                      <a:pt x="21" y="12"/>
                      <a:pt x="20" y="13"/>
                    </a:cubicBezTo>
                    <a:cubicBezTo>
                      <a:pt x="19" y="15"/>
                      <a:pt x="18" y="13"/>
                      <a:pt x="17" y="14"/>
                    </a:cubicBezTo>
                    <a:cubicBezTo>
                      <a:pt x="16" y="14"/>
                      <a:pt x="17" y="16"/>
                      <a:pt x="16" y="16"/>
                    </a:cubicBezTo>
                    <a:cubicBezTo>
                      <a:pt x="16" y="17"/>
                      <a:pt x="13" y="17"/>
                      <a:pt x="12" y="17"/>
                    </a:cubicBezTo>
                    <a:cubicBezTo>
                      <a:pt x="11" y="16"/>
                      <a:pt x="11" y="14"/>
                      <a:pt x="10" y="15"/>
                    </a:cubicBezTo>
                    <a:cubicBezTo>
                      <a:pt x="8" y="16"/>
                      <a:pt x="7" y="16"/>
                      <a:pt x="5" y="16"/>
                    </a:cubicBezTo>
                    <a:cubicBezTo>
                      <a:pt x="4" y="16"/>
                      <a:pt x="2" y="17"/>
                      <a:pt x="1" y="17"/>
                    </a:cubicBezTo>
                    <a:cubicBezTo>
                      <a:pt x="0" y="17"/>
                      <a:pt x="3" y="14"/>
                      <a:pt x="2" y="13"/>
                    </a:cubicBezTo>
                    <a:cubicBezTo>
                      <a:pt x="2" y="13"/>
                      <a:pt x="1" y="14"/>
                      <a:pt x="0" y="14"/>
                    </a:cubicBezTo>
                    <a:cubicBezTo>
                      <a:pt x="0" y="13"/>
                      <a:pt x="5" y="12"/>
                      <a:pt x="6" y="12"/>
                    </a:cubicBezTo>
                    <a:cubicBezTo>
                      <a:pt x="8" y="12"/>
                      <a:pt x="8" y="11"/>
                      <a:pt x="9" y="10"/>
                    </a:cubicBezTo>
                    <a:cubicBezTo>
                      <a:pt x="11" y="8"/>
                      <a:pt x="12" y="8"/>
                      <a:pt x="13" y="7"/>
                    </a:cubicBezTo>
                    <a:cubicBezTo>
                      <a:pt x="15" y="5"/>
                      <a:pt x="16" y="3"/>
                      <a:pt x="18" y="3"/>
                    </a:cubicBezTo>
                    <a:cubicBezTo>
                      <a:pt x="20" y="2"/>
                      <a:pt x="22" y="2"/>
                      <a:pt x="24" y="3"/>
                    </a:cubicBezTo>
                    <a:cubicBezTo>
                      <a:pt x="26" y="3"/>
                      <a:pt x="29" y="4"/>
                      <a:pt x="30" y="3"/>
                    </a:cubicBezTo>
                    <a:cubicBezTo>
                      <a:pt x="31" y="2"/>
                      <a:pt x="30" y="0"/>
                      <a:pt x="32" y="0"/>
                    </a:cubicBezTo>
                    <a:cubicBezTo>
                      <a:pt x="32" y="0"/>
                      <a:pt x="36" y="1"/>
                      <a:pt x="36" y="2"/>
                    </a:cubicBezTo>
                    <a:cubicBezTo>
                      <a:pt x="37" y="2"/>
                      <a:pt x="34" y="3"/>
                      <a:pt x="34" y="4"/>
                    </a:cubicBezTo>
                    <a:cubicBezTo>
                      <a:pt x="34" y="5"/>
                      <a:pt x="37" y="6"/>
                      <a:pt x="34" y="7"/>
                    </a:cubicBezTo>
                    <a:cubicBezTo>
                      <a:pt x="33" y="8"/>
                      <a:pt x="36" y="9"/>
                      <a:pt x="35" y="9"/>
                    </a:cubicBezTo>
                    <a:cubicBezTo>
                      <a:pt x="33" y="10"/>
                      <a:pt x="32" y="10"/>
                      <a:pt x="31" y="10"/>
                    </a:cubicBezTo>
                    <a:cubicBezTo>
                      <a:pt x="31" y="11"/>
                      <a:pt x="31" y="11"/>
                      <a:pt x="30" y="12"/>
                    </a:cubicBezTo>
                    <a:cubicBezTo>
                      <a:pt x="29" y="13"/>
                      <a:pt x="31" y="11"/>
                      <a:pt x="30" y="1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82" name="Freeform 581"/>
              <p:cNvSpPr>
                <a:spLocks/>
              </p:cNvSpPr>
              <p:nvPr/>
            </p:nvSpPr>
            <p:spPr bwMode="auto">
              <a:xfrm>
                <a:off x="5520073" y="2362457"/>
                <a:ext cx="30625" cy="7992"/>
              </a:xfrm>
              <a:custGeom>
                <a:avLst/>
                <a:gdLst>
                  <a:gd name="T0" fmla="*/ 6 w 8"/>
                  <a:gd name="T1" fmla="*/ 2 h 2"/>
                  <a:gd name="T2" fmla="*/ 3 w 8"/>
                  <a:gd name="T3" fmla="*/ 0 h 2"/>
                  <a:gd name="T4" fmla="*/ 6 w 8"/>
                  <a:gd name="T5" fmla="*/ 2 h 2"/>
                </a:gdLst>
                <a:ahLst/>
                <a:cxnLst>
                  <a:cxn ang="0">
                    <a:pos x="T0" y="T1"/>
                  </a:cxn>
                  <a:cxn ang="0">
                    <a:pos x="T2" y="T3"/>
                  </a:cxn>
                  <a:cxn ang="0">
                    <a:pos x="T4" y="T5"/>
                  </a:cxn>
                </a:cxnLst>
                <a:rect l="0" t="0" r="r" b="b"/>
                <a:pathLst>
                  <a:path w="8" h="2">
                    <a:moveTo>
                      <a:pt x="6" y="2"/>
                    </a:moveTo>
                    <a:cubicBezTo>
                      <a:pt x="4" y="2"/>
                      <a:pt x="0" y="1"/>
                      <a:pt x="3" y="0"/>
                    </a:cubicBezTo>
                    <a:cubicBezTo>
                      <a:pt x="5" y="0"/>
                      <a:pt x="8" y="2"/>
                      <a:pt x="6"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83" name="Freeform 582"/>
              <p:cNvSpPr>
                <a:spLocks/>
              </p:cNvSpPr>
              <p:nvPr/>
            </p:nvSpPr>
            <p:spPr bwMode="auto">
              <a:xfrm>
                <a:off x="5546704" y="2307852"/>
                <a:ext cx="82556" cy="38624"/>
              </a:xfrm>
              <a:custGeom>
                <a:avLst/>
                <a:gdLst>
                  <a:gd name="T0" fmla="*/ 7 w 21"/>
                  <a:gd name="T1" fmla="*/ 9 h 10"/>
                  <a:gd name="T2" fmla="*/ 2 w 21"/>
                  <a:gd name="T3" fmla="*/ 4 h 10"/>
                  <a:gd name="T4" fmla="*/ 9 w 21"/>
                  <a:gd name="T5" fmla="*/ 2 h 10"/>
                  <a:gd name="T6" fmla="*/ 17 w 21"/>
                  <a:gd name="T7" fmla="*/ 0 h 10"/>
                  <a:gd name="T8" fmla="*/ 19 w 21"/>
                  <a:gd name="T9" fmla="*/ 2 h 10"/>
                  <a:gd name="T10" fmla="*/ 14 w 21"/>
                  <a:gd name="T11" fmla="*/ 4 h 10"/>
                  <a:gd name="T12" fmla="*/ 15 w 21"/>
                  <a:gd name="T13" fmla="*/ 7 h 10"/>
                  <a:gd name="T14" fmla="*/ 7 w 21"/>
                  <a:gd name="T15" fmla="*/ 9 h 10"/>
                  <a:gd name="T16" fmla="*/ 7 w 21"/>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
                    <a:moveTo>
                      <a:pt x="7" y="9"/>
                    </a:moveTo>
                    <a:cubicBezTo>
                      <a:pt x="6" y="9"/>
                      <a:pt x="0" y="6"/>
                      <a:pt x="2" y="4"/>
                    </a:cubicBezTo>
                    <a:cubicBezTo>
                      <a:pt x="4" y="2"/>
                      <a:pt x="7" y="2"/>
                      <a:pt x="9" y="2"/>
                    </a:cubicBezTo>
                    <a:cubicBezTo>
                      <a:pt x="12" y="1"/>
                      <a:pt x="15" y="0"/>
                      <a:pt x="17" y="0"/>
                    </a:cubicBezTo>
                    <a:cubicBezTo>
                      <a:pt x="18" y="0"/>
                      <a:pt x="21" y="1"/>
                      <a:pt x="19" y="2"/>
                    </a:cubicBezTo>
                    <a:cubicBezTo>
                      <a:pt x="18" y="3"/>
                      <a:pt x="15" y="2"/>
                      <a:pt x="14" y="4"/>
                    </a:cubicBezTo>
                    <a:cubicBezTo>
                      <a:pt x="14" y="4"/>
                      <a:pt x="19" y="6"/>
                      <a:pt x="15" y="7"/>
                    </a:cubicBezTo>
                    <a:cubicBezTo>
                      <a:pt x="13" y="8"/>
                      <a:pt x="10" y="10"/>
                      <a:pt x="7" y="9"/>
                    </a:cubicBezTo>
                    <a:cubicBezTo>
                      <a:pt x="5" y="9"/>
                      <a:pt x="9" y="10"/>
                      <a:pt x="7" y="9"/>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84" name="Freeform 583"/>
              <p:cNvSpPr>
                <a:spLocks/>
              </p:cNvSpPr>
              <p:nvPr/>
            </p:nvSpPr>
            <p:spPr bwMode="auto">
              <a:xfrm>
                <a:off x="5512083" y="2315842"/>
                <a:ext cx="30625" cy="15983"/>
              </a:xfrm>
              <a:custGeom>
                <a:avLst/>
                <a:gdLst>
                  <a:gd name="T0" fmla="*/ 6 w 8"/>
                  <a:gd name="T1" fmla="*/ 4 h 4"/>
                  <a:gd name="T2" fmla="*/ 3 w 8"/>
                  <a:gd name="T3" fmla="*/ 0 h 4"/>
                  <a:gd name="T4" fmla="*/ 6 w 8"/>
                  <a:gd name="T5" fmla="*/ 4 h 4"/>
                </a:gdLst>
                <a:ahLst/>
                <a:cxnLst>
                  <a:cxn ang="0">
                    <a:pos x="T0" y="T1"/>
                  </a:cxn>
                  <a:cxn ang="0">
                    <a:pos x="T2" y="T3"/>
                  </a:cxn>
                  <a:cxn ang="0">
                    <a:pos x="T4" y="T5"/>
                  </a:cxn>
                </a:cxnLst>
                <a:rect l="0" t="0" r="r" b="b"/>
                <a:pathLst>
                  <a:path w="8" h="4">
                    <a:moveTo>
                      <a:pt x="6" y="4"/>
                    </a:moveTo>
                    <a:cubicBezTo>
                      <a:pt x="4" y="4"/>
                      <a:pt x="0" y="0"/>
                      <a:pt x="3" y="0"/>
                    </a:cubicBezTo>
                    <a:cubicBezTo>
                      <a:pt x="6" y="0"/>
                      <a:pt x="8" y="3"/>
                      <a:pt x="6"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85" name="Freeform 584"/>
              <p:cNvSpPr>
                <a:spLocks/>
              </p:cNvSpPr>
              <p:nvPr/>
            </p:nvSpPr>
            <p:spPr bwMode="auto">
              <a:xfrm>
                <a:off x="5554693" y="2279881"/>
                <a:ext cx="82556" cy="27969"/>
              </a:xfrm>
              <a:custGeom>
                <a:avLst/>
                <a:gdLst>
                  <a:gd name="T0" fmla="*/ 1 w 21"/>
                  <a:gd name="T1" fmla="*/ 5 h 7"/>
                  <a:gd name="T2" fmla="*/ 4 w 21"/>
                  <a:gd name="T3" fmla="*/ 4 h 7"/>
                  <a:gd name="T4" fmla="*/ 9 w 21"/>
                  <a:gd name="T5" fmla="*/ 1 h 7"/>
                  <a:gd name="T6" fmla="*/ 18 w 21"/>
                  <a:gd name="T7" fmla="*/ 3 h 7"/>
                  <a:gd name="T8" fmla="*/ 11 w 21"/>
                  <a:gd name="T9" fmla="*/ 6 h 7"/>
                  <a:gd name="T10" fmla="*/ 6 w 21"/>
                  <a:gd name="T11" fmla="*/ 6 h 7"/>
                  <a:gd name="T12" fmla="*/ 1 w 21"/>
                  <a:gd name="T13" fmla="*/ 5 h 7"/>
                  <a:gd name="T14" fmla="*/ 1 w 21"/>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1" y="5"/>
                    </a:moveTo>
                    <a:cubicBezTo>
                      <a:pt x="0" y="5"/>
                      <a:pt x="3" y="4"/>
                      <a:pt x="4" y="4"/>
                    </a:cubicBezTo>
                    <a:cubicBezTo>
                      <a:pt x="6" y="3"/>
                      <a:pt x="7" y="2"/>
                      <a:pt x="9" y="1"/>
                    </a:cubicBezTo>
                    <a:cubicBezTo>
                      <a:pt x="12" y="0"/>
                      <a:pt x="15" y="1"/>
                      <a:pt x="18" y="3"/>
                    </a:cubicBezTo>
                    <a:cubicBezTo>
                      <a:pt x="21" y="6"/>
                      <a:pt x="12" y="6"/>
                      <a:pt x="11" y="6"/>
                    </a:cubicBezTo>
                    <a:cubicBezTo>
                      <a:pt x="9" y="6"/>
                      <a:pt x="8" y="7"/>
                      <a:pt x="6" y="6"/>
                    </a:cubicBezTo>
                    <a:cubicBezTo>
                      <a:pt x="4" y="5"/>
                      <a:pt x="2" y="6"/>
                      <a:pt x="1" y="5"/>
                    </a:cubicBezTo>
                    <a:cubicBezTo>
                      <a:pt x="0" y="4"/>
                      <a:pt x="2" y="6"/>
                      <a:pt x="1" y="5"/>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86" name="Freeform 585"/>
              <p:cNvSpPr>
                <a:spLocks/>
              </p:cNvSpPr>
              <p:nvPr/>
            </p:nvSpPr>
            <p:spPr bwMode="auto">
              <a:xfrm>
                <a:off x="5754423" y="2362457"/>
                <a:ext cx="109185" cy="74586"/>
              </a:xfrm>
              <a:custGeom>
                <a:avLst/>
                <a:gdLst>
                  <a:gd name="T0" fmla="*/ 22 w 28"/>
                  <a:gd name="T1" fmla="*/ 19 h 19"/>
                  <a:gd name="T2" fmla="*/ 15 w 28"/>
                  <a:gd name="T3" fmla="*/ 19 h 19"/>
                  <a:gd name="T4" fmla="*/ 15 w 28"/>
                  <a:gd name="T5" fmla="*/ 17 h 19"/>
                  <a:gd name="T6" fmla="*/ 12 w 28"/>
                  <a:gd name="T7" fmla="*/ 15 h 19"/>
                  <a:gd name="T8" fmla="*/ 17 w 28"/>
                  <a:gd name="T9" fmla="*/ 13 h 19"/>
                  <a:gd name="T10" fmla="*/ 16 w 28"/>
                  <a:gd name="T11" fmla="*/ 12 h 19"/>
                  <a:gd name="T12" fmla="*/ 9 w 28"/>
                  <a:gd name="T13" fmla="*/ 13 h 19"/>
                  <a:gd name="T14" fmla="*/ 2 w 28"/>
                  <a:gd name="T15" fmla="*/ 13 h 19"/>
                  <a:gd name="T16" fmla="*/ 1 w 28"/>
                  <a:gd name="T17" fmla="*/ 12 h 19"/>
                  <a:gd name="T18" fmla="*/ 7 w 28"/>
                  <a:gd name="T19" fmla="*/ 10 h 19"/>
                  <a:gd name="T20" fmla="*/ 4 w 28"/>
                  <a:gd name="T21" fmla="*/ 8 h 19"/>
                  <a:gd name="T22" fmla="*/ 7 w 28"/>
                  <a:gd name="T23" fmla="*/ 6 h 19"/>
                  <a:gd name="T24" fmla="*/ 3 w 28"/>
                  <a:gd name="T25" fmla="*/ 6 h 19"/>
                  <a:gd name="T26" fmla="*/ 7 w 28"/>
                  <a:gd name="T27" fmla="*/ 4 h 19"/>
                  <a:gd name="T28" fmla="*/ 13 w 28"/>
                  <a:gd name="T29" fmla="*/ 8 h 19"/>
                  <a:gd name="T30" fmla="*/ 16 w 28"/>
                  <a:gd name="T31" fmla="*/ 9 h 19"/>
                  <a:gd name="T32" fmla="*/ 13 w 28"/>
                  <a:gd name="T33" fmla="*/ 7 h 19"/>
                  <a:gd name="T34" fmla="*/ 14 w 28"/>
                  <a:gd name="T35" fmla="*/ 5 h 19"/>
                  <a:gd name="T36" fmla="*/ 11 w 28"/>
                  <a:gd name="T37" fmla="*/ 4 h 19"/>
                  <a:gd name="T38" fmla="*/ 11 w 28"/>
                  <a:gd name="T39" fmla="*/ 2 h 19"/>
                  <a:gd name="T40" fmla="*/ 7 w 28"/>
                  <a:gd name="T41" fmla="*/ 3 h 19"/>
                  <a:gd name="T42" fmla="*/ 13 w 28"/>
                  <a:gd name="T43" fmla="*/ 1 h 19"/>
                  <a:gd name="T44" fmla="*/ 12 w 28"/>
                  <a:gd name="T45" fmla="*/ 2 h 19"/>
                  <a:gd name="T46" fmla="*/ 15 w 28"/>
                  <a:gd name="T47" fmla="*/ 3 h 19"/>
                  <a:gd name="T48" fmla="*/ 21 w 28"/>
                  <a:gd name="T49" fmla="*/ 2 h 19"/>
                  <a:gd name="T50" fmla="*/ 26 w 28"/>
                  <a:gd name="T51" fmla="*/ 8 h 19"/>
                  <a:gd name="T52" fmla="*/ 27 w 28"/>
                  <a:gd name="T53" fmla="*/ 12 h 19"/>
                  <a:gd name="T54" fmla="*/ 26 w 28"/>
                  <a:gd name="T55" fmla="*/ 14 h 19"/>
                  <a:gd name="T56" fmla="*/ 26 w 28"/>
                  <a:gd name="T57" fmla="*/ 17 h 19"/>
                  <a:gd name="T58" fmla="*/ 22 w 28"/>
                  <a:gd name="T5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22" y="19"/>
                    </a:moveTo>
                    <a:cubicBezTo>
                      <a:pt x="20" y="19"/>
                      <a:pt x="17" y="19"/>
                      <a:pt x="15" y="19"/>
                    </a:cubicBezTo>
                    <a:cubicBezTo>
                      <a:pt x="12" y="19"/>
                      <a:pt x="15" y="18"/>
                      <a:pt x="15" y="17"/>
                    </a:cubicBezTo>
                    <a:cubicBezTo>
                      <a:pt x="16" y="16"/>
                      <a:pt x="11" y="16"/>
                      <a:pt x="12" y="15"/>
                    </a:cubicBezTo>
                    <a:cubicBezTo>
                      <a:pt x="13" y="14"/>
                      <a:pt x="15" y="13"/>
                      <a:pt x="17" y="13"/>
                    </a:cubicBezTo>
                    <a:cubicBezTo>
                      <a:pt x="18" y="12"/>
                      <a:pt x="17" y="12"/>
                      <a:pt x="16" y="12"/>
                    </a:cubicBezTo>
                    <a:cubicBezTo>
                      <a:pt x="14" y="11"/>
                      <a:pt x="12" y="12"/>
                      <a:pt x="9" y="13"/>
                    </a:cubicBezTo>
                    <a:cubicBezTo>
                      <a:pt x="7" y="13"/>
                      <a:pt x="5" y="13"/>
                      <a:pt x="2" y="13"/>
                    </a:cubicBezTo>
                    <a:cubicBezTo>
                      <a:pt x="2" y="14"/>
                      <a:pt x="0" y="14"/>
                      <a:pt x="1" y="12"/>
                    </a:cubicBezTo>
                    <a:cubicBezTo>
                      <a:pt x="3" y="10"/>
                      <a:pt x="5" y="11"/>
                      <a:pt x="7" y="10"/>
                    </a:cubicBezTo>
                    <a:cubicBezTo>
                      <a:pt x="11" y="9"/>
                      <a:pt x="4" y="9"/>
                      <a:pt x="4" y="8"/>
                    </a:cubicBezTo>
                    <a:cubicBezTo>
                      <a:pt x="3" y="8"/>
                      <a:pt x="7" y="6"/>
                      <a:pt x="7" y="6"/>
                    </a:cubicBezTo>
                    <a:cubicBezTo>
                      <a:pt x="7" y="6"/>
                      <a:pt x="4" y="6"/>
                      <a:pt x="3" y="6"/>
                    </a:cubicBezTo>
                    <a:cubicBezTo>
                      <a:pt x="3" y="5"/>
                      <a:pt x="6" y="4"/>
                      <a:pt x="7" y="4"/>
                    </a:cubicBezTo>
                    <a:cubicBezTo>
                      <a:pt x="9" y="4"/>
                      <a:pt x="11" y="7"/>
                      <a:pt x="13" y="8"/>
                    </a:cubicBezTo>
                    <a:cubicBezTo>
                      <a:pt x="14" y="8"/>
                      <a:pt x="15" y="10"/>
                      <a:pt x="16" y="9"/>
                    </a:cubicBezTo>
                    <a:cubicBezTo>
                      <a:pt x="19" y="7"/>
                      <a:pt x="13" y="7"/>
                      <a:pt x="13" y="7"/>
                    </a:cubicBezTo>
                    <a:cubicBezTo>
                      <a:pt x="14" y="7"/>
                      <a:pt x="18" y="6"/>
                      <a:pt x="14" y="5"/>
                    </a:cubicBezTo>
                    <a:cubicBezTo>
                      <a:pt x="13" y="5"/>
                      <a:pt x="12" y="5"/>
                      <a:pt x="11" y="4"/>
                    </a:cubicBezTo>
                    <a:cubicBezTo>
                      <a:pt x="9" y="3"/>
                      <a:pt x="11" y="3"/>
                      <a:pt x="11" y="2"/>
                    </a:cubicBezTo>
                    <a:cubicBezTo>
                      <a:pt x="10" y="2"/>
                      <a:pt x="7" y="3"/>
                      <a:pt x="7" y="3"/>
                    </a:cubicBezTo>
                    <a:cubicBezTo>
                      <a:pt x="6" y="2"/>
                      <a:pt x="13" y="1"/>
                      <a:pt x="13" y="1"/>
                    </a:cubicBezTo>
                    <a:cubicBezTo>
                      <a:pt x="13" y="1"/>
                      <a:pt x="12" y="2"/>
                      <a:pt x="12" y="2"/>
                    </a:cubicBezTo>
                    <a:cubicBezTo>
                      <a:pt x="11" y="3"/>
                      <a:pt x="14" y="3"/>
                      <a:pt x="15" y="3"/>
                    </a:cubicBezTo>
                    <a:cubicBezTo>
                      <a:pt x="18" y="4"/>
                      <a:pt x="19" y="4"/>
                      <a:pt x="21" y="2"/>
                    </a:cubicBezTo>
                    <a:cubicBezTo>
                      <a:pt x="24" y="0"/>
                      <a:pt x="27" y="6"/>
                      <a:pt x="26" y="8"/>
                    </a:cubicBezTo>
                    <a:cubicBezTo>
                      <a:pt x="26" y="10"/>
                      <a:pt x="26" y="11"/>
                      <a:pt x="27" y="12"/>
                    </a:cubicBezTo>
                    <a:cubicBezTo>
                      <a:pt x="28" y="14"/>
                      <a:pt x="28" y="15"/>
                      <a:pt x="26" y="14"/>
                    </a:cubicBezTo>
                    <a:cubicBezTo>
                      <a:pt x="24" y="12"/>
                      <a:pt x="25" y="16"/>
                      <a:pt x="26" y="17"/>
                    </a:cubicBezTo>
                    <a:cubicBezTo>
                      <a:pt x="27" y="18"/>
                      <a:pt x="23" y="19"/>
                      <a:pt x="22" y="19"/>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87" name="Freeform 586"/>
              <p:cNvSpPr>
                <a:spLocks/>
              </p:cNvSpPr>
              <p:nvPr/>
            </p:nvSpPr>
            <p:spPr bwMode="auto">
              <a:xfrm>
                <a:off x="5742440" y="2398419"/>
                <a:ext cx="34620" cy="10655"/>
              </a:xfrm>
              <a:custGeom>
                <a:avLst/>
                <a:gdLst>
                  <a:gd name="T0" fmla="*/ 1 w 9"/>
                  <a:gd name="T1" fmla="*/ 3 h 3"/>
                  <a:gd name="T2" fmla="*/ 7 w 9"/>
                  <a:gd name="T3" fmla="*/ 0 h 3"/>
                  <a:gd name="T4" fmla="*/ 1 w 9"/>
                  <a:gd name="T5" fmla="*/ 3 h 3"/>
                </a:gdLst>
                <a:ahLst/>
                <a:cxnLst>
                  <a:cxn ang="0">
                    <a:pos x="T0" y="T1"/>
                  </a:cxn>
                  <a:cxn ang="0">
                    <a:pos x="T2" y="T3"/>
                  </a:cxn>
                  <a:cxn ang="0">
                    <a:pos x="T4" y="T5"/>
                  </a:cxn>
                </a:cxnLst>
                <a:rect l="0" t="0" r="r" b="b"/>
                <a:pathLst>
                  <a:path w="9" h="3">
                    <a:moveTo>
                      <a:pt x="1" y="3"/>
                    </a:moveTo>
                    <a:cubicBezTo>
                      <a:pt x="4" y="2"/>
                      <a:pt x="9" y="0"/>
                      <a:pt x="7" y="0"/>
                    </a:cubicBezTo>
                    <a:cubicBezTo>
                      <a:pt x="4" y="0"/>
                      <a:pt x="0" y="3"/>
                      <a:pt x="1" y="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88" name="Freeform 587"/>
              <p:cNvSpPr>
                <a:spLocks/>
              </p:cNvSpPr>
              <p:nvPr/>
            </p:nvSpPr>
            <p:spPr bwMode="auto">
              <a:xfrm>
                <a:off x="5734450" y="2394424"/>
                <a:ext cx="31956" cy="7992"/>
              </a:xfrm>
              <a:custGeom>
                <a:avLst/>
                <a:gdLst>
                  <a:gd name="T0" fmla="*/ 1 w 8"/>
                  <a:gd name="T1" fmla="*/ 2 h 2"/>
                  <a:gd name="T2" fmla="*/ 6 w 8"/>
                  <a:gd name="T3" fmla="*/ 0 h 2"/>
                  <a:gd name="T4" fmla="*/ 1 w 8"/>
                  <a:gd name="T5" fmla="*/ 2 h 2"/>
                </a:gdLst>
                <a:ahLst/>
                <a:cxnLst>
                  <a:cxn ang="0">
                    <a:pos x="T0" y="T1"/>
                  </a:cxn>
                  <a:cxn ang="0">
                    <a:pos x="T2" y="T3"/>
                  </a:cxn>
                  <a:cxn ang="0">
                    <a:pos x="T4" y="T5"/>
                  </a:cxn>
                </a:cxnLst>
                <a:rect l="0" t="0" r="r" b="b"/>
                <a:pathLst>
                  <a:path w="8" h="2">
                    <a:moveTo>
                      <a:pt x="1" y="2"/>
                    </a:moveTo>
                    <a:cubicBezTo>
                      <a:pt x="0" y="2"/>
                      <a:pt x="4" y="0"/>
                      <a:pt x="6" y="0"/>
                    </a:cubicBezTo>
                    <a:cubicBezTo>
                      <a:pt x="8" y="0"/>
                      <a:pt x="4" y="2"/>
                      <a:pt x="1"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89" name="Freeform 588"/>
              <p:cNvSpPr>
                <a:spLocks/>
              </p:cNvSpPr>
              <p:nvPr/>
            </p:nvSpPr>
            <p:spPr bwMode="auto">
              <a:xfrm>
                <a:off x="5718472" y="2382436"/>
                <a:ext cx="39946" cy="19979"/>
              </a:xfrm>
              <a:custGeom>
                <a:avLst/>
                <a:gdLst>
                  <a:gd name="T0" fmla="*/ 2 w 10"/>
                  <a:gd name="T1" fmla="*/ 3 h 5"/>
                  <a:gd name="T2" fmla="*/ 10 w 10"/>
                  <a:gd name="T3" fmla="*/ 1 h 5"/>
                  <a:gd name="T4" fmla="*/ 2 w 10"/>
                  <a:gd name="T5" fmla="*/ 3 h 5"/>
                </a:gdLst>
                <a:ahLst/>
                <a:cxnLst>
                  <a:cxn ang="0">
                    <a:pos x="T0" y="T1"/>
                  </a:cxn>
                  <a:cxn ang="0">
                    <a:pos x="T2" y="T3"/>
                  </a:cxn>
                  <a:cxn ang="0">
                    <a:pos x="T4" y="T5"/>
                  </a:cxn>
                </a:cxnLst>
                <a:rect l="0" t="0" r="r" b="b"/>
                <a:pathLst>
                  <a:path w="10" h="5">
                    <a:moveTo>
                      <a:pt x="2" y="3"/>
                    </a:moveTo>
                    <a:cubicBezTo>
                      <a:pt x="0" y="2"/>
                      <a:pt x="10" y="0"/>
                      <a:pt x="10" y="1"/>
                    </a:cubicBezTo>
                    <a:cubicBezTo>
                      <a:pt x="10" y="2"/>
                      <a:pt x="6" y="5"/>
                      <a:pt x="2" y="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90" name="Freeform 589"/>
              <p:cNvSpPr>
                <a:spLocks/>
              </p:cNvSpPr>
              <p:nvPr/>
            </p:nvSpPr>
            <p:spPr bwMode="auto">
              <a:xfrm>
                <a:off x="5722466" y="2366455"/>
                <a:ext cx="27962" cy="19979"/>
              </a:xfrm>
              <a:custGeom>
                <a:avLst/>
                <a:gdLst>
                  <a:gd name="T0" fmla="*/ 1 w 7"/>
                  <a:gd name="T1" fmla="*/ 5 h 5"/>
                  <a:gd name="T2" fmla="*/ 0 w 7"/>
                  <a:gd name="T3" fmla="*/ 1 h 5"/>
                  <a:gd name="T4" fmla="*/ 4 w 7"/>
                  <a:gd name="T5" fmla="*/ 2 h 5"/>
                  <a:gd name="T6" fmla="*/ 7 w 7"/>
                  <a:gd name="T7" fmla="*/ 4 h 5"/>
                  <a:gd name="T8" fmla="*/ 1 w 7"/>
                  <a:gd name="T9" fmla="*/ 5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0" y="4"/>
                      <a:pt x="0" y="2"/>
                      <a:pt x="0" y="1"/>
                    </a:cubicBezTo>
                    <a:cubicBezTo>
                      <a:pt x="1" y="0"/>
                      <a:pt x="3" y="1"/>
                      <a:pt x="4" y="2"/>
                    </a:cubicBezTo>
                    <a:cubicBezTo>
                      <a:pt x="4" y="2"/>
                      <a:pt x="7" y="3"/>
                      <a:pt x="7" y="4"/>
                    </a:cubicBezTo>
                    <a:cubicBezTo>
                      <a:pt x="7" y="4"/>
                      <a:pt x="2" y="5"/>
                      <a:pt x="1" y="5"/>
                    </a:cubicBezTo>
                    <a:cubicBezTo>
                      <a:pt x="0" y="4"/>
                      <a:pt x="4" y="5"/>
                      <a:pt x="1" y="5"/>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91" name="Freeform 590"/>
              <p:cNvSpPr>
                <a:spLocks/>
              </p:cNvSpPr>
              <p:nvPr/>
            </p:nvSpPr>
            <p:spPr bwMode="auto">
              <a:xfrm>
                <a:off x="5683852" y="2319837"/>
                <a:ext cx="46604" cy="34630"/>
              </a:xfrm>
              <a:custGeom>
                <a:avLst/>
                <a:gdLst>
                  <a:gd name="T0" fmla="*/ 8 w 12"/>
                  <a:gd name="T1" fmla="*/ 8 h 9"/>
                  <a:gd name="T2" fmla="*/ 3 w 12"/>
                  <a:gd name="T3" fmla="*/ 1 h 9"/>
                  <a:gd name="T4" fmla="*/ 8 w 12"/>
                  <a:gd name="T5" fmla="*/ 8 h 9"/>
                </a:gdLst>
                <a:ahLst/>
                <a:cxnLst>
                  <a:cxn ang="0">
                    <a:pos x="T0" y="T1"/>
                  </a:cxn>
                  <a:cxn ang="0">
                    <a:pos x="T2" y="T3"/>
                  </a:cxn>
                  <a:cxn ang="0">
                    <a:pos x="T4" y="T5"/>
                  </a:cxn>
                </a:cxnLst>
                <a:rect l="0" t="0" r="r" b="b"/>
                <a:pathLst>
                  <a:path w="12" h="9">
                    <a:moveTo>
                      <a:pt x="8" y="8"/>
                    </a:moveTo>
                    <a:cubicBezTo>
                      <a:pt x="6" y="9"/>
                      <a:pt x="0" y="0"/>
                      <a:pt x="3" y="1"/>
                    </a:cubicBezTo>
                    <a:cubicBezTo>
                      <a:pt x="6" y="3"/>
                      <a:pt x="12" y="8"/>
                      <a:pt x="8" y="8"/>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92" name="Freeform 591"/>
              <p:cNvSpPr>
                <a:spLocks/>
              </p:cNvSpPr>
              <p:nvPr/>
            </p:nvSpPr>
            <p:spPr bwMode="auto">
              <a:xfrm>
                <a:off x="5758418" y="2315842"/>
                <a:ext cx="34620" cy="11987"/>
              </a:xfrm>
              <a:custGeom>
                <a:avLst/>
                <a:gdLst>
                  <a:gd name="T0" fmla="*/ 2 w 9"/>
                  <a:gd name="T1" fmla="*/ 1 h 3"/>
                  <a:gd name="T2" fmla="*/ 8 w 9"/>
                  <a:gd name="T3" fmla="*/ 2 h 3"/>
                  <a:gd name="T4" fmla="*/ 2 w 9"/>
                  <a:gd name="T5" fmla="*/ 1 h 3"/>
                </a:gdLst>
                <a:ahLst/>
                <a:cxnLst>
                  <a:cxn ang="0">
                    <a:pos x="T0" y="T1"/>
                  </a:cxn>
                  <a:cxn ang="0">
                    <a:pos x="T2" y="T3"/>
                  </a:cxn>
                  <a:cxn ang="0">
                    <a:pos x="T4" y="T5"/>
                  </a:cxn>
                </a:cxnLst>
                <a:rect l="0" t="0" r="r" b="b"/>
                <a:pathLst>
                  <a:path w="9" h="3">
                    <a:moveTo>
                      <a:pt x="2" y="1"/>
                    </a:moveTo>
                    <a:cubicBezTo>
                      <a:pt x="5" y="0"/>
                      <a:pt x="9" y="2"/>
                      <a:pt x="8" y="2"/>
                    </a:cubicBezTo>
                    <a:cubicBezTo>
                      <a:pt x="3" y="3"/>
                      <a:pt x="0" y="2"/>
                      <a:pt x="2"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93" name="Freeform 592"/>
              <p:cNvSpPr>
                <a:spLocks/>
              </p:cNvSpPr>
              <p:nvPr/>
            </p:nvSpPr>
            <p:spPr bwMode="auto">
              <a:xfrm>
                <a:off x="5691840" y="2253244"/>
                <a:ext cx="139811" cy="74586"/>
              </a:xfrm>
              <a:custGeom>
                <a:avLst/>
                <a:gdLst>
                  <a:gd name="T0" fmla="*/ 28 w 36"/>
                  <a:gd name="T1" fmla="*/ 17 h 19"/>
                  <a:gd name="T2" fmla="*/ 27 w 36"/>
                  <a:gd name="T3" fmla="*/ 15 h 19"/>
                  <a:gd name="T4" fmla="*/ 22 w 36"/>
                  <a:gd name="T5" fmla="*/ 13 h 19"/>
                  <a:gd name="T6" fmla="*/ 14 w 36"/>
                  <a:gd name="T7" fmla="*/ 14 h 19"/>
                  <a:gd name="T8" fmla="*/ 18 w 36"/>
                  <a:gd name="T9" fmla="*/ 12 h 19"/>
                  <a:gd name="T10" fmla="*/ 8 w 36"/>
                  <a:gd name="T11" fmla="*/ 12 h 19"/>
                  <a:gd name="T12" fmla="*/ 13 w 36"/>
                  <a:gd name="T13" fmla="*/ 10 h 19"/>
                  <a:gd name="T14" fmla="*/ 12 w 36"/>
                  <a:gd name="T15" fmla="*/ 9 h 19"/>
                  <a:gd name="T16" fmla="*/ 13 w 36"/>
                  <a:gd name="T17" fmla="*/ 8 h 19"/>
                  <a:gd name="T18" fmla="*/ 11 w 36"/>
                  <a:gd name="T19" fmla="*/ 8 h 19"/>
                  <a:gd name="T20" fmla="*/ 10 w 36"/>
                  <a:gd name="T21" fmla="*/ 6 h 19"/>
                  <a:gd name="T22" fmla="*/ 6 w 36"/>
                  <a:gd name="T23" fmla="*/ 6 h 19"/>
                  <a:gd name="T24" fmla="*/ 3 w 36"/>
                  <a:gd name="T25" fmla="*/ 5 h 19"/>
                  <a:gd name="T26" fmla="*/ 9 w 36"/>
                  <a:gd name="T27" fmla="*/ 2 h 19"/>
                  <a:gd name="T28" fmla="*/ 16 w 36"/>
                  <a:gd name="T29" fmla="*/ 1 h 19"/>
                  <a:gd name="T30" fmla="*/ 18 w 36"/>
                  <a:gd name="T31" fmla="*/ 5 h 19"/>
                  <a:gd name="T32" fmla="*/ 22 w 36"/>
                  <a:gd name="T33" fmla="*/ 4 h 19"/>
                  <a:gd name="T34" fmla="*/ 25 w 36"/>
                  <a:gd name="T35" fmla="*/ 7 h 19"/>
                  <a:gd name="T36" fmla="*/ 30 w 36"/>
                  <a:gd name="T37" fmla="*/ 7 h 19"/>
                  <a:gd name="T38" fmla="*/ 33 w 36"/>
                  <a:gd name="T39" fmla="*/ 12 h 19"/>
                  <a:gd name="T40" fmla="*/ 34 w 36"/>
                  <a:gd name="T41" fmla="*/ 16 h 19"/>
                  <a:gd name="T42" fmla="*/ 28 w 36"/>
                  <a:gd name="T43" fmla="*/ 17 h 19"/>
                  <a:gd name="T44" fmla="*/ 28 w 36"/>
                  <a:gd name="T45"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9">
                    <a:moveTo>
                      <a:pt x="28" y="17"/>
                    </a:moveTo>
                    <a:cubicBezTo>
                      <a:pt x="27" y="17"/>
                      <a:pt x="27" y="16"/>
                      <a:pt x="27" y="15"/>
                    </a:cubicBezTo>
                    <a:cubicBezTo>
                      <a:pt x="26" y="14"/>
                      <a:pt x="23" y="13"/>
                      <a:pt x="22" y="13"/>
                    </a:cubicBezTo>
                    <a:cubicBezTo>
                      <a:pt x="21" y="13"/>
                      <a:pt x="14" y="15"/>
                      <a:pt x="14" y="14"/>
                    </a:cubicBezTo>
                    <a:cubicBezTo>
                      <a:pt x="14" y="14"/>
                      <a:pt x="18" y="12"/>
                      <a:pt x="18" y="12"/>
                    </a:cubicBezTo>
                    <a:cubicBezTo>
                      <a:pt x="15" y="11"/>
                      <a:pt x="11" y="14"/>
                      <a:pt x="8" y="12"/>
                    </a:cubicBezTo>
                    <a:cubicBezTo>
                      <a:pt x="2" y="9"/>
                      <a:pt x="13" y="10"/>
                      <a:pt x="13" y="10"/>
                    </a:cubicBezTo>
                    <a:cubicBezTo>
                      <a:pt x="13" y="10"/>
                      <a:pt x="12" y="9"/>
                      <a:pt x="12" y="9"/>
                    </a:cubicBezTo>
                    <a:cubicBezTo>
                      <a:pt x="12" y="9"/>
                      <a:pt x="13" y="8"/>
                      <a:pt x="13" y="8"/>
                    </a:cubicBezTo>
                    <a:cubicBezTo>
                      <a:pt x="14" y="7"/>
                      <a:pt x="11" y="8"/>
                      <a:pt x="11" y="8"/>
                    </a:cubicBezTo>
                    <a:cubicBezTo>
                      <a:pt x="10" y="7"/>
                      <a:pt x="12" y="6"/>
                      <a:pt x="10" y="6"/>
                    </a:cubicBezTo>
                    <a:cubicBezTo>
                      <a:pt x="9" y="6"/>
                      <a:pt x="7" y="7"/>
                      <a:pt x="6" y="6"/>
                    </a:cubicBezTo>
                    <a:cubicBezTo>
                      <a:pt x="6" y="5"/>
                      <a:pt x="4" y="6"/>
                      <a:pt x="3" y="5"/>
                    </a:cubicBezTo>
                    <a:cubicBezTo>
                      <a:pt x="0" y="0"/>
                      <a:pt x="7" y="2"/>
                      <a:pt x="9" y="2"/>
                    </a:cubicBezTo>
                    <a:cubicBezTo>
                      <a:pt x="11" y="1"/>
                      <a:pt x="14" y="0"/>
                      <a:pt x="16" y="1"/>
                    </a:cubicBezTo>
                    <a:cubicBezTo>
                      <a:pt x="19" y="2"/>
                      <a:pt x="14" y="7"/>
                      <a:pt x="18" y="5"/>
                    </a:cubicBezTo>
                    <a:cubicBezTo>
                      <a:pt x="19" y="5"/>
                      <a:pt x="21" y="3"/>
                      <a:pt x="22" y="4"/>
                    </a:cubicBezTo>
                    <a:cubicBezTo>
                      <a:pt x="23" y="5"/>
                      <a:pt x="24" y="7"/>
                      <a:pt x="25" y="7"/>
                    </a:cubicBezTo>
                    <a:cubicBezTo>
                      <a:pt x="26" y="7"/>
                      <a:pt x="29" y="6"/>
                      <a:pt x="30" y="7"/>
                    </a:cubicBezTo>
                    <a:cubicBezTo>
                      <a:pt x="32" y="8"/>
                      <a:pt x="32" y="11"/>
                      <a:pt x="33" y="12"/>
                    </a:cubicBezTo>
                    <a:cubicBezTo>
                      <a:pt x="34" y="14"/>
                      <a:pt x="36" y="15"/>
                      <a:pt x="34" y="16"/>
                    </a:cubicBezTo>
                    <a:cubicBezTo>
                      <a:pt x="33" y="18"/>
                      <a:pt x="30" y="18"/>
                      <a:pt x="28" y="17"/>
                    </a:cubicBezTo>
                    <a:cubicBezTo>
                      <a:pt x="27" y="16"/>
                      <a:pt x="31" y="19"/>
                      <a:pt x="28" y="17"/>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94" name="Freeform 593"/>
              <p:cNvSpPr>
                <a:spLocks/>
              </p:cNvSpPr>
              <p:nvPr/>
            </p:nvSpPr>
            <p:spPr bwMode="auto">
              <a:xfrm>
                <a:off x="5801027" y="2217283"/>
                <a:ext cx="42608" cy="19979"/>
              </a:xfrm>
              <a:custGeom>
                <a:avLst/>
                <a:gdLst>
                  <a:gd name="T0" fmla="*/ 8 w 11"/>
                  <a:gd name="T1" fmla="*/ 5 h 5"/>
                  <a:gd name="T2" fmla="*/ 4 w 11"/>
                  <a:gd name="T3" fmla="*/ 4 h 5"/>
                  <a:gd name="T4" fmla="*/ 2 w 11"/>
                  <a:gd name="T5" fmla="*/ 3 h 5"/>
                  <a:gd name="T6" fmla="*/ 7 w 11"/>
                  <a:gd name="T7" fmla="*/ 2 h 5"/>
                  <a:gd name="T8" fmla="*/ 8 w 11"/>
                  <a:gd name="T9" fmla="*/ 5 h 5"/>
                </a:gdLst>
                <a:ahLst/>
                <a:cxnLst>
                  <a:cxn ang="0">
                    <a:pos x="T0" y="T1"/>
                  </a:cxn>
                  <a:cxn ang="0">
                    <a:pos x="T2" y="T3"/>
                  </a:cxn>
                  <a:cxn ang="0">
                    <a:pos x="T4" y="T5"/>
                  </a:cxn>
                  <a:cxn ang="0">
                    <a:pos x="T6" y="T7"/>
                  </a:cxn>
                  <a:cxn ang="0">
                    <a:pos x="T8" y="T9"/>
                  </a:cxn>
                </a:cxnLst>
                <a:rect l="0" t="0" r="r" b="b"/>
                <a:pathLst>
                  <a:path w="11" h="5">
                    <a:moveTo>
                      <a:pt x="8" y="5"/>
                    </a:moveTo>
                    <a:cubicBezTo>
                      <a:pt x="6" y="5"/>
                      <a:pt x="6" y="4"/>
                      <a:pt x="4" y="4"/>
                    </a:cubicBezTo>
                    <a:cubicBezTo>
                      <a:pt x="4" y="4"/>
                      <a:pt x="0" y="4"/>
                      <a:pt x="2" y="3"/>
                    </a:cubicBezTo>
                    <a:cubicBezTo>
                      <a:pt x="3" y="1"/>
                      <a:pt x="6" y="0"/>
                      <a:pt x="7" y="2"/>
                    </a:cubicBezTo>
                    <a:cubicBezTo>
                      <a:pt x="9" y="3"/>
                      <a:pt x="11" y="5"/>
                      <a:pt x="8" y="5"/>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95" name="Freeform 594"/>
              <p:cNvSpPr>
                <a:spLocks/>
              </p:cNvSpPr>
              <p:nvPr/>
            </p:nvSpPr>
            <p:spPr bwMode="auto">
              <a:xfrm>
                <a:off x="5835647" y="2279881"/>
                <a:ext cx="78560" cy="43953"/>
              </a:xfrm>
              <a:custGeom>
                <a:avLst/>
                <a:gdLst>
                  <a:gd name="T0" fmla="*/ 8 w 20"/>
                  <a:gd name="T1" fmla="*/ 7 h 11"/>
                  <a:gd name="T2" fmla="*/ 3 w 20"/>
                  <a:gd name="T3" fmla="*/ 5 h 11"/>
                  <a:gd name="T4" fmla="*/ 4 w 20"/>
                  <a:gd name="T5" fmla="*/ 3 h 11"/>
                  <a:gd name="T6" fmla="*/ 1 w 20"/>
                  <a:gd name="T7" fmla="*/ 1 h 11"/>
                  <a:gd name="T8" fmla="*/ 6 w 20"/>
                  <a:gd name="T9" fmla="*/ 1 h 11"/>
                  <a:gd name="T10" fmla="*/ 12 w 20"/>
                  <a:gd name="T11" fmla="*/ 3 h 11"/>
                  <a:gd name="T12" fmla="*/ 16 w 20"/>
                  <a:gd name="T13" fmla="*/ 3 h 11"/>
                  <a:gd name="T14" fmla="*/ 19 w 20"/>
                  <a:gd name="T15" fmla="*/ 4 h 11"/>
                  <a:gd name="T16" fmla="*/ 18 w 20"/>
                  <a:gd name="T17" fmla="*/ 8 h 11"/>
                  <a:gd name="T18" fmla="*/ 15 w 20"/>
                  <a:gd name="T19" fmla="*/ 10 h 11"/>
                  <a:gd name="T20" fmla="*/ 9 w 20"/>
                  <a:gd name="T21" fmla="*/ 11 h 11"/>
                  <a:gd name="T22" fmla="*/ 4 w 20"/>
                  <a:gd name="T23" fmla="*/ 8 h 11"/>
                  <a:gd name="T24" fmla="*/ 8 w 20"/>
                  <a:gd name="T25" fmla="*/ 7 h 11"/>
                  <a:gd name="T26" fmla="*/ 8 w 20"/>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1">
                    <a:moveTo>
                      <a:pt x="8" y="7"/>
                    </a:moveTo>
                    <a:cubicBezTo>
                      <a:pt x="6" y="7"/>
                      <a:pt x="4" y="6"/>
                      <a:pt x="3" y="5"/>
                    </a:cubicBezTo>
                    <a:cubicBezTo>
                      <a:pt x="0" y="4"/>
                      <a:pt x="4" y="3"/>
                      <a:pt x="4" y="3"/>
                    </a:cubicBezTo>
                    <a:cubicBezTo>
                      <a:pt x="4" y="2"/>
                      <a:pt x="2" y="1"/>
                      <a:pt x="1" y="1"/>
                    </a:cubicBezTo>
                    <a:cubicBezTo>
                      <a:pt x="1" y="0"/>
                      <a:pt x="6" y="1"/>
                      <a:pt x="6" y="1"/>
                    </a:cubicBezTo>
                    <a:cubicBezTo>
                      <a:pt x="8" y="1"/>
                      <a:pt x="10" y="2"/>
                      <a:pt x="12" y="3"/>
                    </a:cubicBezTo>
                    <a:cubicBezTo>
                      <a:pt x="14" y="3"/>
                      <a:pt x="15" y="3"/>
                      <a:pt x="16" y="3"/>
                    </a:cubicBezTo>
                    <a:cubicBezTo>
                      <a:pt x="17" y="3"/>
                      <a:pt x="20" y="4"/>
                      <a:pt x="19" y="4"/>
                    </a:cubicBezTo>
                    <a:cubicBezTo>
                      <a:pt x="17" y="6"/>
                      <a:pt x="16" y="5"/>
                      <a:pt x="18" y="8"/>
                    </a:cubicBezTo>
                    <a:cubicBezTo>
                      <a:pt x="19" y="9"/>
                      <a:pt x="16" y="9"/>
                      <a:pt x="15" y="10"/>
                    </a:cubicBezTo>
                    <a:cubicBezTo>
                      <a:pt x="13" y="10"/>
                      <a:pt x="11" y="11"/>
                      <a:pt x="9" y="11"/>
                    </a:cubicBezTo>
                    <a:cubicBezTo>
                      <a:pt x="8" y="10"/>
                      <a:pt x="4" y="9"/>
                      <a:pt x="4" y="8"/>
                    </a:cubicBezTo>
                    <a:cubicBezTo>
                      <a:pt x="4" y="8"/>
                      <a:pt x="10" y="7"/>
                      <a:pt x="8" y="7"/>
                    </a:cubicBezTo>
                    <a:cubicBezTo>
                      <a:pt x="5" y="6"/>
                      <a:pt x="10" y="7"/>
                      <a:pt x="8" y="7"/>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96" name="Freeform 595"/>
              <p:cNvSpPr>
                <a:spLocks/>
              </p:cNvSpPr>
              <p:nvPr/>
            </p:nvSpPr>
            <p:spPr bwMode="auto">
              <a:xfrm>
                <a:off x="5879588" y="2319837"/>
                <a:ext cx="69239" cy="19979"/>
              </a:xfrm>
              <a:custGeom>
                <a:avLst/>
                <a:gdLst>
                  <a:gd name="T0" fmla="*/ 14 w 18"/>
                  <a:gd name="T1" fmla="*/ 5 h 5"/>
                  <a:gd name="T2" fmla="*/ 16 w 18"/>
                  <a:gd name="T3" fmla="*/ 2 h 5"/>
                  <a:gd name="T4" fmla="*/ 13 w 18"/>
                  <a:gd name="T5" fmla="*/ 1 h 5"/>
                  <a:gd name="T6" fmla="*/ 3 w 18"/>
                  <a:gd name="T7" fmla="*/ 1 h 5"/>
                  <a:gd name="T8" fmla="*/ 4 w 18"/>
                  <a:gd name="T9" fmla="*/ 4 h 5"/>
                  <a:gd name="T10" fmla="*/ 14 w 18"/>
                  <a:gd name="T11" fmla="*/ 5 h 5"/>
                  <a:gd name="T12" fmla="*/ 14 w 1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4" y="5"/>
                    </a:moveTo>
                    <a:cubicBezTo>
                      <a:pt x="14" y="4"/>
                      <a:pt x="18" y="2"/>
                      <a:pt x="16" y="2"/>
                    </a:cubicBezTo>
                    <a:cubicBezTo>
                      <a:pt x="15" y="1"/>
                      <a:pt x="14" y="1"/>
                      <a:pt x="13" y="1"/>
                    </a:cubicBezTo>
                    <a:cubicBezTo>
                      <a:pt x="10" y="1"/>
                      <a:pt x="6" y="0"/>
                      <a:pt x="3" y="1"/>
                    </a:cubicBezTo>
                    <a:cubicBezTo>
                      <a:pt x="0" y="1"/>
                      <a:pt x="1" y="4"/>
                      <a:pt x="4" y="4"/>
                    </a:cubicBezTo>
                    <a:cubicBezTo>
                      <a:pt x="7" y="4"/>
                      <a:pt x="11" y="5"/>
                      <a:pt x="14" y="5"/>
                    </a:cubicBezTo>
                    <a:cubicBezTo>
                      <a:pt x="16" y="4"/>
                      <a:pt x="12" y="5"/>
                      <a:pt x="14" y="5"/>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97" name="Freeform 596"/>
              <p:cNvSpPr>
                <a:spLocks/>
              </p:cNvSpPr>
              <p:nvPr/>
            </p:nvSpPr>
            <p:spPr bwMode="auto">
              <a:xfrm>
                <a:off x="5875594" y="2409074"/>
                <a:ext cx="65245" cy="43953"/>
              </a:xfrm>
              <a:custGeom>
                <a:avLst/>
                <a:gdLst>
                  <a:gd name="T0" fmla="*/ 7 w 17"/>
                  <a:gd name="T1" fmla="*/ 1 h 11"/>
                  <a:gd name="T2" fmla="*/ 1 w 17"/>
                  <a:gd name="T3" fmla="*/ 6 h 11"/>
                  <a:gd name="T4" fmla="*/ 10 w 17"/>
                  <a:gd name="T5" fmla="*/ 10 h 11"/>
                  <a:gd name="T6" fmla="*/ 15 w 17"/>
                  <a:gd name="T7" fmla="*/ 10 h 11"/>
                  <a:gd name="T8" fmla="*/ 15 w 17"/>
                  <a:gd name="T9" fmla="*/ 8 h 11"/>
                  <a:gd name="T10" fmla="*/ 16 w 17"/>
                  <a:gd name="T11" fmla="*/ 6 h 11"/>
                  <a:gd name="T12" fmla="*/ 7 w 17"/>
                  <a:gd name="T13" fmla="*/ 1 h 11"/>
                  <a:gd name="T14" fmla="*/ 7 w 17"/>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7" y="1"/>
                    </a:moveTo>
                    <a:cubicBezTo>
                      <a:pt x="5" y="0"/>
                      <a:pt x="2" y="4"/>
                      <a:pt x="1" y="6"/>
                    </a:cubicBezTo>
                    <a:cubicBezTo>
                      <a:pt x="0" y="8"/>
                      <a:pt x="8" y="10"/>
                      <a:pt x="10" y="10"/>
                    </a:cubicBezTo>
                    <a:cubicBezTo>
                      <a:pt x="11" y="11"/>
                      <a:pt x="14" y="11"/>
                      <a:pt x="15" y="10"/>
                    </a:cubicBezTo>
                    <a:cubicBezTo>
                      <a:pt x="16" y="10"/>
                      <a:pt x="15" y="9"/>
                      <a:pt x="15" y="8"/>
                    </a:cubicBezTo>
                    <a:cubicBezTo>
                      <a:pt x="15" y="7"/>
                      <a:pt x="15" y="6"/>
                      <a:pt x="16" y="6"/>
                    </a:cubicBezTo>
                    <a:cubicBezTo>
                      <a:pt x="17" y="4"/>
                      <a:pt x="9" y="1"/>
                      <a:pt x="7" y="1"/>
                    </a:cubicBezTo>
                    <a:cubicBezTo>
                      <a:pt x="5" y="0"/>
                      <a:pt x="8" y="1"/>
                      <a:pt x="7"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98" name="Freeform 597"/>
              <p:cNvSpPr>
                <a:spLocks/>
              </p:cNvSpPr>
              <p:nvPr/>
            </p:nvSpPr>
            <p:spPr bwMode="auto">
              <a:xfrm>
                <a:off x="5906219" y="2398419"/>
                <a:ext cx="15979" cy="10655"/>
              </a:xfrm>
              <a:custGeom>
                <a:avLst/>
                <a:gdLst>
                  <a:gd name="T0" fmla="*/ 3 w 4"/>
                  <a:gd name="T1" fmla="*/ 2 h 3"/>
                  <a:gd name="T2" fmla="*/ 1 w 4"/>
                  <a:gd name="T3" fmla="*/ 1 h 3"/>
                  <a:gd name="T4" fmla="*/ 3 w 4"/>
                  <a:gd name="T5" fmla="*/ 2 h 3"/>
                </a:gdLst>
                <a:ahLst/>
                <a:cxnLst>
                  <a:cxn ang="0">
                    <a:pos x="T0" y="T1"/>
                  </a:cxn>
                  <a:cxn ang="0">
                    <a:pos x="T2" y="T3"/>
                  </a:cxn>
                  <a:cxn ang="0">
                    <a:pos x="T4" y="T5"/>
                  </a:cxn>
                </a:cxnLst>
                <a:rect l="0" t="0" r="r" b="b"/>
                <a:pathLst>
                  <a:path w="4" h="3">
                    <a:moveTo>
                      <a:pt x="3" y="2"/>
                    </a:moveTo>
                    <a:cubicBezTo>
                      <a:pt x="1" y="3"/>
                      <a:pt x="0" y="1"/>
                      <a:pt x="1" y="1"/>
                    </a:cubicBezTo>
                    <a:cubicBezTo>
                      <a:pt x="2" y="0"/>
                      <a:pt x="4" y="2"/>
                      <a:pt x="3"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199" name="Freeform 598"/>
              <p:cNvSpPr>
                <a:spLocks/>
              </p:cNvSpPr>
              <p:nvPr/>
            </p:nvSpPr>
            <p:spPr bwMode="auto">
              <a:xfrm>
                <a:off x="5976790" y="2327829"/>
                <a:ext cx="34620" cy="22641"/>
              </a:xfrm>
              <a:custGeom>
                <a:avLst/>
                <a:gdLst>
                  <a:gd name="T0" fmla="*/ 1 w 9"/>
                  <a:gd name="T1" fmla="*/ 5 h 6"/>
                  <a:gd name="T2" fmla="*/ 1 w 9"/>
                  <a:gd name="T3" fmla="*/ 1 h 6"/>
                  <a:gd name="T4" fmla="*/ 5 w 9"/>
                  <a:gd name="T5" fmla="*/ 1 h 6"/>
                  <a:gd name="T6" fmla="*/ 9 w 9"/>
                  <a:gd name="T7" fmla="*/ 3 h 6"/>
                  <a:gd name="T8" fmla="*/ 5 w 9"/>
                  <a:gd name="T9" fmla="*/ 5 h 6"/>
                  <a:gd name="T10" fmla="*/ 1 w 9"/>
                  <a:gd name="T11" fmla="*/ 5 h 6"/>
                  <a:gd name="T12" fmla="*/ 1 w 9"/>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1" y="5"/>
                    </a:moveTo>
                    <a:cubicBezTo>
                      <a:pt x="1" y="5"/>
                      <a:pt x="2" y="2"/>
                      <a:pt x="1" y="1"/>
                    </a:cubicBezTo>
                    <a:cubicBezTo>
                      <a:pt x="1" y="0"/>
                      <a:pt x="4" y="1"/>
                      <a:pt x="5" y="1"/>
                    </a:cubicBezTo>
                    <a:cubicBezTo>
                      <a:pt x="6" y="1"/>
                      <a:pt x="9" y="2"/>
                      <a:pt x="9" y="3"/>
                    </a:cubicBezTo>
                    <a:cubicBezTo>
                      <a:pt x="8" y="4"/>
                      <a:pt x="6" y="5"/>
                      <a:pt x="5" y="5"/>
                    </a:cubicBezTo>
                    <a:cubicBezTo>
                      <a:pt x="3" y="6"/>
                      <a:pt x="3" y="6"/>
                      <a:pt x="1" y="5"/>
                    </a:cubicBezTo>
                    <a:cubicBezTo>
                      <a:pt x="0" y="4"/>
                      <a:pt x="2" y="6"/>
                      <a:pt x="1" y="5"/>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00" name="Freeform 599"/>
              <p:cNvSpPr>
                <a:spLocks/>
              </p:cNvSpPr>
              <p:nvPr/>
            </p:nvSpPr>
            <p:spPr bwMode="auto">
              <a:xfrm>
                <a:off x="5995431" y="2362457"/>
                <a:ext cx="11984" cy="15983"/>
              </a:xfrm>
              <a:custGeom>
                <a:avLst/>
                <a:gdLst>
                  <a:gd name="T0" fmla="*/ 2 w 3"/>
                  <a:gd name="T1" fmla="*/ 1 h 4"/>
                  <a:gd name="T2" fmla="*/ 1 w 3"/>
                  <a:gd name="T3" fmla="*/ 3 h 4"/>
                  <a:gd name="T4" fmla="*/ 2 w 3"/>
                  <a:gd name="T5" fmla="*/ 1 h 4"/>
                </a:gdLst>
                <a:ahLst/>
                <a:cxnLst>
                  <a:cxn ang="0">
                    <a:pos x="T0" y="T1"/>
                  </a:cxn>
                  <a:cxn ang="0">
                    <a:pos x="T2" y="T3"/>
                  </a:cxn>
                  <a:cxn ang="0">
                    <a:pos x="T4" y="T5"/>
                  </a:cxn>
                </a:cxnLst>
                <a:rect l="0" t="0" r="r" b="b"/>
                <a:pathLst>
                  <a:path w="3" h="4">
                    <a:moveTo>
                      <a:pt x="2" y="1"/>
                    </a:moveTo>
                    <a:cubicBezTo>
                      <a:pt x="0" y="0"/>
                      <a:pt x="0" y="3"/>
                      <a:pt x="1" y="3"/>
                    </a:cubicBezTo>
                    <a:cubicBezTo>
                      <a:pt x="2" y="4"/>
                      <a:pt x="3" y="2"/>
                      <a:pt x="2"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01" name="Freeform 600"/>
              <p:cNvSpPr>
                <a:spLocks/>
              </p:cNvSpPr>
              <p:nvPr/>
            </p:nvSpPr>
            <p:spPr bwMode="auto">
              <a:xfrm>
                <a:off x="5867604" y="2350472"/>
                <a:ext cx="347532" cy="106551"/>
              </a:xfrm>
              <a:custGeom>
                <a:avLst/>
                <a:gdLst>
                  <a:gd name="T0" fmla="*/ 17 w 89"/>
                  <a:gd name="T1" fmla="*/ 7 h 27"/>
                  <a:gd name="T2" fmla="*/ 19 w 89"/>
                  <a:gd name="T3" fmla="*/ 4 h 27"/>
                  <a:gd name="T4" fmla="*/ 15 w 89"/>
                  <a:gd name="T5" fmla="*/ 2 h 27"/>
                  <a:gd name="T6" fmla="*/ 12 w 89"/>
                  <a:gd name="T7" fmla="*/ 2 h 27"/>
                  <a:gd name="T8" fmla="*/ 4 w 89"/>
                  <a:gd name="T9" fmla="*/ 1 h 27"/>
                  <a:gd name="T10" fmla="*/ 4 w 89"/>
                  <a:gd name="T11" fmla="*/ 3 h 27"/>
                  <a:gd name="T12" fmla="*/ 0 w 89"/>
                  <a:gd name="T13" fmla="*/ 4 h 27"/>
                  <a:gd name="T14" fmla="*/ 5 w 89"/>
                  <a:gd name="T15" fmla="*/ 5 h 27"/>
                  <a:gd name="T16" fmla="*/ 7 w 89"/>
                  <a:gd name="T17" fmla="*/ 6 h 27"/>
                  <a:gd name="T18" fmla="*/ 6 w 89"/>
                  <a:gd name="T19" fmla="*/ 7 h 27"/>
                  <a:gd name="T20" fmla="*/ 24 w 89"/>
                  <a:gd name="T21" fmla="*/ 13 h 27"/>
                  <a:gd name="T22" fmla="*/ 25 w 89"/>
                  <a:gd name="T23" fmla="*/ 16 h 27"/>
                  <a:gd name="T24" fmla="*/ 24 w 89"/>
                  <a:gd name="T25" fmla="*/ 21 h 27"/>
                  <a:gd name="T26" fmla="*/ 27 w 89"/>
                  <a:gd name="T27" fmla="*/ 25 h 27"/>
                  <a:gd name="T28" fmla="*/ 30 w 89"/>
                  <a:gd name="T29" fmla="*/ 24 h 27"/>
                  <a:gd name="T30" fmla="*/ 33 w 89"/>
                  <a:gd name="T31" fmla="*/ 26 h 27"/>
                  <a:gd name="T32" fmla="*/ 38 w 89"/>
                  <a:gd name="T33" fmla="*/ 26 h 27"/>
                  <a:gd name="T34" fmla="*/ 42 w 89"/>
                  <a:gd name="T35" fmla="*/ 23 h 27"/>
                  <a:gd name="T36" fmla="*/ 45 w 89"/>
                  <a:gd name="T37" fmla="*/ 26 h 27"/>
                  <a:gd name="T38" fmla="*/ 52 w 89"/>
                  <a:gd name="T39" fmla="*/ 27 h 27"/>
                  <a:gd name="T40" fmla="*/ 62 w 89"/>
                  <a:gd name="T41" fmla="*/ 27 h 27"/>
                  <a:gd name="T42" fmla="*/ 65 w 89"/>
                  <a:gd name="T43" fmla="*/ 27 h 27"/>
                  <a:gd name="T44" fmla="*/ 67 w 89"/>
                  <a:gd name="T45" fmla="*/ 24 h 27"/>
                  <a:gd name="T46" fmla="*/ 70 w 89"/>
                  <a:gd name="T47" fmla="*/ 25 h 27"/>
                  <a:gd name="T48" fmla="*/ 76 w 89"/>
                  <a:gd name="T49" fmla="*/ 27 h 27"/>
                  <a:gd name="T50" fmla="*/ 82 w 89"/>
                  <a:gd name="T51" fmla="*/ 26 h 27"/>
                  <a:gd name="T52" fmla="*/ 85 w 89"/>
                  <a:gd name="T53" fmla="*/ 24 h 27"/>
                  <a:gd name="T54" fmla="*/ 85 w 89"/>
                  <a:gd name="T55" fmla="*/ 22 h 27"/>
                  <a:gd name="T56" fmla="*/ 82 w 89"/>
                  <a:gd name="T57" fmla="*/ 22 h 27"/>
                  <a:gd name="T58" fmla="*/ 85 w 89"/>
                  <a:gd name="T59" fmla="*/ 17 h 27"/>
                  <a:gd name="T60" fmla="*/ 80 w 89"/>
                  <a:gd name="T61" fmla="*/ 16 h 27"/>
                  <a:gd name="T62" fmla="*/ 78 w 89"/>
                  <a:gd name="T63" fmla="*/ 14 h 27"/>
                  <a:gd name="T64" fmla="*/ 70 w 89"/>
                  <a:gd name="T65" fmla="*/ 14 h 27"/>
                  <a:gd name="T66" fmla="*/ 65 w 89"/>
                  <a:gd name="T67" fmla="*/ 14 h 27"/>
                  <a:gd name="T68" fmla="*/ 55 w 89"/>
                  <a:gd name="T69" fmla="*/ 17 h 27"/>
                  <a:gd name="T70" fmla="*/ 56 w 89"/>
                  <a:gd name="T71" fmla="*/ 18 h 27"/>
                  <a:gd name="T72" fmla="*/ 52 w 89"/>
                  <a:gd name="T73" fmla="*/ 18 h 27"/>
                  <a:gd name="T74" fmla="*/ 49 w 89"/>
                  <a:gd name="T75" fmla="*/ 16 h 27"/>
                  <a:gd name="T76" fmla="*/ 46 w 89"/>
                  <a:gd name="T77" fmla="*/ 17 h 27"/>
                  <a:gd name="T78" fmla="*/ 42 w 89"/>
                  <a:gd name="T79" fmla="*/ 16 h 27"/>
                  <a:gd name="T80" fmla="*/ 41 w 89"/>
                  <a:gd name="T81" fmla="*/ 18 h 27"/>
                  <a:gd name="T82" fmla="*/ 38 w 89"/>
                  <a:gd name="T83" fmla="*/ 16 h 27"/>
                  <a:gd name="T84" fmla="*/ 39 w 89"/>
                  <a:gd name="T85" fmla="*/ 14 h 27"/>
                  <a:gd name="T86" fmla="*/ 34 w 89"/>
                  <a:gd name="T87" fmla="*/ 12 h 27"/>
                  <a:gd name="T88" fmla="*/ 30 w 89"/>
                  <a:gd name="T89" fmla="*/ 13 h 27"/>
                  <a:gd name="T90" fmla="*/ 32 w 89"/>
                  <a:gd name="T91" fmla="*/ 12 h 27"/>
                  <a:gd name="T92" fmla="*/ 28 w 89"/>
                  <a:gd name="T93" fmla="*/ 9 h 27"/>
                  <a:gd name="T94" fmla="*/ 38 w 89"/>
                  <a:gd name="T95" fmla="*/ 10 h 27"/>
                  <a:gd name="T96" fmla="*/ 33 w 89"/>
                  <a:gd name="T97" fmla="*/ 7 h 27"/>
                  <a:gd name="T98" fmla="*/ 28 w 89"/>
                  <a:gd name="T99" fmla="*/ 7 h 27"/>
                  <a:gd name="T100" fmla="*/ 32 w 89"/>
                  <a:gd name="T101" fmla="*/ 6 h 27"/>
                  <a:gd name="T102" fmla="*/ 27 w 89"/>
                  <a:gd name="T103" fmla="*/ 5 h 27"/>
                  <a:gd name="T104" fmla="*/ 17 w 89"/>
                  <a:gd name="T105" fmla="*/ 7 h 27"/>
                  <a:gd name="T106" fmla="*/ 17 w 89"/>
                  <a:gd name="T107"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27">
                    <a:moveTo>
                      <a:pt x="17" y="7"/>
                    </a:moveTo>
                    <a:cubicBezTo>
                      <a:pt x="18" y="7"/>
                      <a:pt x="20" y="5"/>
                      <a:pt x="19" y="4"/>
                    </a:cubicBezTo>
                    <a:cubicBezTo>
                      <a:pt x="18" y="3"/>
                      <a:pt x="16" y="2"/>
                      <a:pt x="15" y="2"/>
                    </a:cubicBezTo>
                    <a:cubicBezTo>
                      <a:pt x="14" y="2"/>
                      <a:pt x="13" y="2"/>
                      <a:pt x="12" y="2"/>
                    </a:cubicBezTo>
                    <a:cubicBezTo>
                      <a:pt x="9" y="1"/>
                      <a:pt x="7" y="0"/>
                      <a:pt x="4" y="1"/>
                    </a:cubicBezTo>
                    <a:cubicBezTo>
                      <a:pt x="0" y="2"/>
                      <a:pt x="3" y="2"/>
                      <a:pt x="4" y="3"/>
                    </a:cubicBezTo>
                    <a:cubicBezTo>
                      <a:pt x="4" y="3"/>
                      <a:pt x="0" y="3"/>
                      <a:pt x="0" y="4"/>
                    </a:cubicBezTo>
                    <a:cubicBezTo>
                      <a:pt x="0" y="5"/>
                      <a:pt x="4" y="5"/>
                      <a:pt x="5" y="5"/>
                    </a:cubicBezTo>
                    <a:cubicBezTo>
                      <a:pt x="5" y="6"/>
                      <a:pt x="7" y="6"/>
                      <a:pt x="7" y="6"/>
                    </a:cubicBezTo>
                    <a:cubicBezTo>
                      <a:pt x="7" y="7"/>
                      <a:pt x="6" y="7"/>
                      <a:pt x="6" y="7"/>
                    </a:cubicBezTo>
                    <a:cubicBezTo>
                      <a:pt x="12" y="11"/>
                      <a:pt x="21" y="5"/>
                      <a:pt x="24" y="13"/>
                    </a:cubicBezTo>
                    <a:cubicBezTo>
                      <a:pt x="24" y="14"/>
                      <a:pt x="26" y="15"/>
                      <a:pt x="25" y="16"/>
                    </a:cubicBezTo>
                    <a:cubicBezTo>
                      <a:pt x="24" y="18"/>
                      <a:pt x="23" y="19"/>
                      <a:pt x="24" y="21"/>
                    </a:cubicBezTo>
                    <a:cubicBezTo>
                      <a:pt x="24" y="21"/>
                      <a:pt x="26" y="25"/>
                      <a:pt x="27" y="25"/>
                    </a:cubicBezTo>
                    <a:cubicBezTo>
                      <a:pt x="28" y="26"/>
                      <a:pt x="30" y="23"/>
                      <a:pt x="30" y="24"/>
                    </a:cubicBezTo>
                    <a:cubicBezTo>
                      <a:pt x="31" y="24"/>
                      <a:pt x="32" y="26"/>
                      <a:pt x="33" y="26"/>
                    </a:cubicBezTo>
                    <a:cubicBezTo>
                      <a:pt x="35" y="27"/>
                      <a:pt x="37" y="26"/>
                      <a:pt x="38" y="26"/>
                    </a:cubicBezTo>
                    <a:cubicBezTo>
                      <a:pt x="39" y="25"/>
                      <a:pt x="41" y="23"/>
                      <a:pt x="42" y="23"/>
                    </a:cubicBezTo>
                    <a:cubicBezTo>
                      <a:pt x="42" y="23"/>
                      <a:pt x="44" y="26"/>
                      <a:pt x="45" y="26"/>
                    </a:cubicBezTo>
                    <a:cubicBezTo>
                      <a:pt x="47" y="27"/>
                      <a:pt x="50" y="27"/>
                      <a:pt x="52" y="27"/>
                    </a:cubicBezTo>
                    <a:cubicBezTo>
                      <a:pt x="56" y="27"/>
                      <a:pt x="59" y="27"/>
                      <a:pt x="62" y="27"/>
                    </a:cubicBezTo>
                    <a:cubicBezTo>
                      <a:pt x="63" y="27"/>
                      <a:pt x="64" y="27"/>
                      <a:pt x="65" y="27"/>
                    </a:cubicBezTo>
                    <a:cubicBezTo>
                      <a:pt x="67" y="26"/>
                      <a:pt x="66" y="24"/>
                      <a:pt x="67" y="24"/>
                    </a:cubicBezTo>
                    <a:cubicBezTo>
                      <a:pt x="68" y="23"/>
                      <a:pt x="69" y="24"/>
                      <a:pt x="70" y="25"/>
                    </a:cubicBezTo>
                    <a:cubicBezTo>
                      <a:pt x="71" y="26"/>
                      <a:pt x="74" y="27"/>
                      <a:pt x="76" y="27"/>
                    </a:cubicBezTo>
                    <a:cubicBezTo>
                      <a:pt x="78" y="27"/>
                      <a:pt x="80" y="27"/>
                      <a:pt x="82" y="26"/>
                    </a:cubicBezTo>
                    <a:cubicBezTo>
                      <a:pt x="84" y="26"/>
                      <a:pt x="83" y="24"/>
                      <a:pt x="85" y="24"/>
                    </a:cubicBezTo>
                    <a:cubicBezTo>
                      <a:pt x="86" y="24"/>
                      <a:pt x="87" y="21"/>
                      <a:pt x="85" y="22"/>
                    </a:cubicBezTo>
                    <a:cubicBezTo>
                      <a:pt x="85" y="22"/>
                      <a:pt x="83" y="22"/>
                      <a:pt x="82" y="22"/>
                    </a:cubicBezTo>
                    <a:cubicBezTo>
                      <a:pt x="82" y="22"/>
                      <a:pt x="89" y="18"/>
                      <a:pt x="85" y="17"/>
                    </a:cubicBezTo>
                    <a:cubicBezTo>
                      <a:pt x="84" y="17"/>
                      <a:pt x="82" y="16"/>
                      <a:pt x="80" y="16"/>
                    </a:cubicBezTo>
                    <a:cubicBezTo>
                      <a:pt x="78" y="16"/>
                      <a:pt x="80" y="14"/>
                      <a:pt x="78" y="14"/>
                    </a:cubicBezTo>
                    <a:cubicBezTo>
                      <a:pt x="75" y="14"/>
                      <a:pt x="73" y="14"/>
                      <a:pt x="70" y="14"/>
                    </a:cubicBezTo>
                    <a:cubicBezTo>
                      <a:pt x="68" y="14"/>
                      <a:pt x="67" y="13"/>
                      <a:pt x="65" y="14"/>
                    </a:cubicBezTo>
                    <a:cubicBezTo>
                      <a:pt x="64" y="14"/>
                      <a:pt x="55" y="16"/>
                      <a:pt x="55" y="17"/>
                    </a:cubicBezTo>
                    <a:cubicBezTo>
                      <a:pt x="55" y="17"/>
                      <a:pt x="56" y="17"/>
                      <a:pt x="56" y="18"/>
                    </a:cubicBezTo>
                    <a:cubicBezTo>
                      <a:pt x="56" y="18"/>
                      <a:pt x="53" y="18"/>
                      <a:pt x="52" y="18"/>
                    </a:cubicBezTo>
                    <a:cubicBezTo>
                      <a:pt x="51" y="18"/>
                      <a:pt x="50" y="17"/>
                      <a:pt x="49" y="16"/>
                    </a:cubicBezTo>
                    <a:cubicBezTo>
                      <a:pt x="48" y="16"/>
                      <a:pt x="47" y="17"/>
                      <a:pt x="46" y="17"/>
                    </a:cubicBezTo>
                    <a:cubicBezTo>
                      <a:pt x="45" y="17"/>
                      <a:pt x="43" y="16"/>
                      <a:pt x="42" y="16"/>
                    </a:cubicBezTo>
                    <a:cubicBezTo>
                      <a:pt x="41" y="16"/>
                      <a:pt x="42" y="18"/>
                      <a:pt x="41" y="18"/>
                    </a:cubicBezTo>
                    <a:cubicBezTo>
                      <a:pt x="40" y="18"/>
                      <a:pt x="39" y="16"/>
                      <a:pt x="38" y="16"/>
                    </a:cubicBezTo>
                    <a:cubicBezTo>
                      <a:pt x="35" y="16"/>
                      <a:pt x="39" y="15"/>
                      <a:pt x="39" y="14"/>
                    </a:cubicBezTo>
                    <a:cubicBezTo>
                      <a:pt x="39" y="13"/>
                      <a:pt x="35" y="12"/>
                      <a:pt x="34" y="12"/>
                    </a:cubicBezTo>
                    <a:cubicBezTo>
                      <a:pt x="34" y="12"/>
                      <a:pt x="30" y="13"/>
                      <a:pt x="30" y="13"/>
                    </a:cubicBezTo>
                    <a:cubicBezTo>
                      <a:pt x="30" y="12"/>
                      <a:pt x="32" y="12"/>
                      <a:pt x="32" y="12"/>
                    </a:cubicBezTo>
                    <a:cubicBezTo>
                      <a:pt x="32" y="11"/>
                      <a:pt x="27" y="10"/>
                      <a:pt x="28" y="9"/>
                    </a:cubicBezTo>
                    <a:cubicBezTo>
                      <a:pt x="28" y="9"/>
                      <a:pt x="38" y="10"/>
                      <a:pt x="38" y="10"/>
                    </a:cubicBezTo>
                    <a:cubicBezTo>
                      <a:pt x="38" y="9"/>
                      <a:pt x="34" y="8"/>
                      <a:pt x="33" y="7"/>
                    </a:cubicBezTo>
                    <a:cubicBezTo>
                      <a:pt x="32" y="7"/>
                      <a:pt x="30" y="7"/>
                      <a:pt x="28" y="7"/>
                    </a:cubicBezTo>
                    <a:cubicBezTo>
                      <a:pt x="29" y="7"/>
                      <a:pt x="31" y="7"/>
                      <a:pt x="32" y="6"/>
                    </a:cubicBezTo>
                    <a:cubicBezTo>
                      <a:pt x="32" y="5"/>
                      <a:pt x="27" y="5"/>
                      <a:pt x="27" y="5"/>
                    </a:cubicBezTo>
                    <a:cubicBezTo>
                      <a:pt x="23" y="5"/>
                      <a:pt x="21" y="6"/>
                      <a:pt x="17" y="7"/>
                    </a:cubicBezTo>
                    <a:cubicBezTo>
                      <a:pt x="17" y="7"/>
                      <a:pt x="18" y="7"/>
                      <a:pt x="17" y="7"/>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02" name="Freeform 601"/>
              <p:cNvSpPr>
                <a:spLocks/>
              </p:cNvSpPr>
              <p:nvPr/>
            </p:nvSpPr>
            <p:spPr bwMode="auto">
              <a:xfrm>
                <a:off x="5875594" y="2166672"/>
                <a:ext cx="230356" cy="145176"/>
              </a:xfrm>
              <a:custGeom>
                <a:avLst/>
                <a:gdLst>
                  <a:gd name="T0" fmla="*/ 55 w 59"/>
                  <a:gd name="T1" fmla="*/ 21 h 37"/>
                  <a:gd name="T2" fmla="*/ 46 w 59"/>
                  <a:gd name="T3" fmla="*/ 20 h 37"/>
                  <a:gd name="T4" fmla="*/ 46 w 59"/>
                  <a:gd name="T5" fmla="*/ 18 h 37"/>
                  <a:gd name="T6" fmla="*/ 44 w 59"/>
                  <a:gd name="T7" fmla="*/ 15 h 37"/>
                  <a:gd name="T8" fmla="*/ 44 w 59"/>
                  <a:gd name="T9" fmla="*/ 11 h 37"/>
                  <a:gd name="T10" fmla="*/ 43 w 59"/>
                  <a:gd name="T11" fmla="*/ 15 h 37"/>
                  <a:gd name="T12" fmla="*/ 35 w 59"/>
                  <a:gd name="T13" fmla="*/ 10 h 37"/>
                  <a:gd name="T14" fmla="*/ 24 w 59"/>
                  <a:gd name="T15" fmla="*/ 2 h 37"/>
                  <a:gd name="T16" fmla="*/ 12 w 59"/>
                  <a:gd name="T17" fmla="*/ 1 h 37"/>
                  <a:gd name="T18" fmla="*/ 12 w 59"/>
                  <a:gd name="T19" fmla="*/ 3 h 37"/>
                  <a:gd name="T20" fmla="*/ 6 w 59"/>
                  <a:gd name="T21" fmla="*/ 5 h 37"/>
                  <a:gd name="T22" fmla="*/ 11 w 59"/>
                  <a:gd name="T23" fmla="*/ 9 h 37"/>
                  <a:gd name="T24" fmla="*/ 6 w 59"/>
                  <a:gd name="T25" fmla="*/ 9 h 37"/>
                  <a:gd name="T26" fmla="*/ 5 w 59"/>
                  <a:gd name="T27" fmla="*/ 11 h 37"/>
                  <a:gd name="T28" fmla="*/ 6 w 59"/>
                  <a:gd name="T29" fmla="*/ 14 h 37"/>
                  <a:gd name="T30" fmla="*/ 10 w 59"/>
                  <a:gd name="T31" fmla="*/ 14 h 37"/>
                  <a:gd name="T32" fmla="*/ 0 w 59"/>
                  <a:gd name="T33" fmla="*/ 15 h 37"/>
                  <a:gd name="T34" fmla="*/ 7 w 59"/>
                  <a:gd name="T35" fmla="*/ 20 h 37"/>
                  <a:gd name="T36" fmla="*/ 8 w 59"/>
                  <a:gd name="T37" fmla="*/ 23 h 37"/>
                  <a:gd name="T38" fmla="*/ 14 w 59"/>
                  <a:gd name="T39" fmla="*/ 23 h 37"/>
                  <a:gd name="T40" fmla="*/ 26 w 59"/>
                  <a:gd name="T41" fmla="*/ 23 h 37"/>
                  <a:gd name="T42" fmla="*/ 28 w 59"/>
                  <a:gd name="T43" fmla="*/ 24 h 37"/>
                  <a:gd name="T44" fmla="*/ 16 w 59"/>
                  <a:gd name="T45" fmla="*/ 25 h 37"/>
                  <a:gd name="T46" fmla="*/ 16 w 59"/>
                  <a:gd name="T47" fmla="*/ 30 h 37"/>
                  <a:gd name="T48" fmla="*/ 19 w 59"/>
                  <a:gd name="T49" fmla="*/ 33 h 37"/>
                  <a:gd name="T50" fmla="*/ 32 w 59"/>
                  <a:gd name="T51" fmla="*/ 35 h 37"/>
                  <a:gd name="T52" fmla="*/ 34 w 59"/>
                  <a:gd name="T53" fmla="*/ 36 h 37"/>
                  <a:gd name="T54" fmla="*/ 40 w 59"/>
                  <a:gd name="T55" fmla="*/ 35 h 37"/>
                  <a:gd name="T56" fmla="*/ 41 w 59"/>
                  <a:gd name="T57" fmla="*/ 35 h 37"/>
                  <a:gd name="T58" fmla="*/ 41 w 59"/>
                  <a:gd name="T59" fmla="*/ 29 h 37"/>
                  <a:gd name="T60" fmla="*/ 46 w 59"/>
                  <a:gd name="T61" fmla="*/ 30 h 37"/>
                  <a:gd name="T62" fmla="*/ 51 w 59"/>
                  <a:gd name="T63" fmla="*/ 28 h 37"/>
                  <a:gd name="T64" fmla="*/ 54 w 59"/>
                  <a:gd name="T65" fmla="*/ 26 h 37"/>
                  <a:gd name="T66" fmla="*/ 58 w 59"/>
                  <a:gd name="T67" fmla="*/ 2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 h="37">
                    <a:moveTo>
                      <a:pt x="58" y="24"/>
                    </a:moveTo>
                    <a:cubicBezTo>
                      <a:pt x="58" y="22"/>
                      <a:pt x="56" y="22"/>
                      <a:pt x="55" y="21"/>
                    </a:cubicBezTo>
                    <a:cubicBezTo>
                      <a:pt x="54" y="20"/>
                      <a:pt x="53" y="22"/>
                      <a:pt x="52" y="21"/>
                    </a:cubicBezTo>
                    <a:cubicBezTo>
                      <a:pt x="50" y="19"/>
                      <a:pt x="48" y="21"/>
                      <a:pt x="46" y="20"/>
                    </a:cubicBezTo>
                    <a:cubicBezTo>
                      <a:pt x="46" y="20"/>
                      <a:pt x="48" y="19"/>
                      <a:pt x="48" y="18"/>
                    </a:cubicBezTo>
                    <a:cubicBezTo>
                      <a:pt x="48" y="18"/>
                      <a:pt x="46" y="18"/>
                      <a:pt x="46" y="18"/>
                    </a:cubicBezTo>
                    <a:cubicBezTo>
                      <a:pt x="46" y="17"/>
                      <a:pt x="47" y="17"/>
                      <a:pt x="47" y="16"/>
                    </a:cubicBezTo>
                    <a:cubicBezTo>
                      <a:pt x="47" y="15"/>
                      <a:pt x="44" y="16"/>
                      <a:pt x="44" y="15"/>
                    </a:cubicBezTo>
                    <a:cubicBezTo>
                      <a:pt x="43" y="15"/>
                      <a:pt x="45" y="14"/>
                      <a:pt x="45" y="14"/>
                    </a:cubicBezTo>
                    <a:cubicBezTo>
                      <a:pt x="46" y="13"/>
                      <a:pt x="44" y="12"/>
                      <a:pt x="44" y="11"/>
                    </a:cubicBezTo>
                    <a:cubicBezTo>
                      <a:pt x="43" y="10"/>
                      <a:pt x="38" y="11"/>
                      <a:pt x="38" y="11"/>
                    </a:cubicBezTo>
                    <a:cubicBezTo>
                      <a:pt x="38" y="12"/>
                      <a:pt x="43" y="14"/>
                      <a:pt x="43" y="15"/>
                    </a:cubicBezTo>
                    <a:cubicBezTo>
                      <a:pt x="42" y="16"/>
                      <a:pt x="39" y="14"/>
                      <a:pt x="38" y="13"/>
                    </a:cubicBezTo>
                    <a:cubicBezTo>
                      <a:pt x="36" y="12"/>
                      <a:pt x="39" y="10"/>
                      <a:pt x="35" y="10"/>
                    </a:cubicBezTo>
                    <a:cubicBezTo>
                      <a:pt x="33" y="10"/>
                      <a:pt x="30" y="10"/>
                      <a:pt x="29" y="8"/>
                    </a:cubicBezTo>
                    <a:cubicBezTo>
                      <a:pt x="28" y="6"/>
                      <a:pt x="26" y="3"/>
                      <a:pt x="24" y="2"/>
                    </a:cubicBezTo>
                    <a:cubicBezTo>
                      <a:pt x="21" y="1"/>
                      <a:pt x="18" y="0"/>
                      <a:pt x="16" y="0"/>
                    </a:cubicBezTo>
                    <a:cubicBezTo>
                      <a:pt x="15" y="0"/>
                      <a:pt x="10" y="0"/>
                      <a:pt x="12" y="1"/>
                    </a:cubicBezTo>
                    <a:cubicBezTo>
                      <a:pt x="13" y="1"/>
                      <a:pt x="17" y="2"/>
                      <a:pt x="17" y="2"/>
                    </a:cubicBezTo>
                    <a:cubicBezTo>
                      <a:pt x="17" y="4"/>
                      <a:pt x="13" y="3"/>
                      <a:pt x="12" y="3"/>
                    </a:cubicBezTo>
                    <a:cubicBezTo>
                      <a:pt x="12" y="3"/>
                      <a:pt x="13" y="4"/>
                      <a:pt x="13" y="4"/>
                    </a:cubicBezTo>
                    <a:cubicBezTo>
                      <a:pt x="13" y="5"/>
                      <a:pt x="7" y="2"/>
                      <a:pt x="6" y="5"/>
                    </a:cubicBezTo>
                    <a:cubicBezTo>
                      <a:pt x="6" y="5"/>
                      <a:pt x="11" y="7"/>
                      <a:pt x="12" y="7"/>
                    </a:cubicBezTo>
                    <a:cubicBezTo>
                      <a:pt x="10" y="6"/>
                      <a:pt x="11" y="9"/>
                      <a:pt x="11" y="9"/>
                    </a:cubicBezTo>
                    <a:cubicBezTo>
                      <a:pt x="11" y="10"/>
                      <a:pt x="4" y="7"/>
                      <a:pt x="3" y="8"/>
                    </a:cubicBezTo>
                    <a:cubicBezTo>
                      <a:pt x="3" y="7"/>
                      <a:pt x="6" y="8"/>
                      <a:pt x="6" y="9"/>
                    </a:cubicBezTo>
                    <a:cubicBezTo>
                      <a:pt x="6" y="8"/>
                      <a:pt x="4" y="9"/>
                      <a:pt x="4" y="9"/>
                    </a:cubicBezTo>
                    <a:cubicBezTo>
                      <a:pt x="3" y="10"/>
                      <a:pt x="5" y="11"/>
                      <a:pt x="5" y="11"/>
                    </a:cubicBezTo>
                    <a:cubicBezTo>
                      <a:pt x="6" y="12"/>
                      <a:pt x="2" y="12"/>
                      <a:pt x="1" y="12"/>
                    </a:cubicBezTo>
                    <a:cubicBezTo>
                      <a:pt x="2" y="12"/>
                      <a:pt x="4" y="13"/>
                      <a:pt x="6" y="14"/>
                    </a:cubicBezTo>
                    <a:cubicBezTo>
                      <a:pt x="8" y="14"/>
                      <a:pt x="10" y="13"/>
                      <a:pt x="12" y="13"/>
                    </a:cubicBezTo>
                    <a:cubicBezTo>
                      <a:pt x="12" y="13"/>
                      <a:pt x="10" y="14"/>
                      <a:pt x="10" y="14"/>
                    </a:cubicBezTo>
                    <a:cubicBezTo>
                      <a:pt x="10" y="15"/>
                      <a:pt x="11" y="15"/>
                      <a:pt x="11" y="15"/>
                    </a:cubicBezTo>
                    <a:cubicBezTo>
                      <a:pt x="11" y="16"/>
                      <a:pt x="0" y="15"/>
                      <a:pt x="0" y="15"/>
                    </a:cubicBezTo>
                    <a:cubicBezTo>
                      <a:pt x="0" y="15"/>
                      <a:pt x="2" y="18"/>
                      <a:pt x="2" y="18"/>
                    </a:cubicBezTo>
                    <a:cubicBezTo>
                      <a:pt x="3" y="19"/>
                      <a:pt x="7" y="21"/>
                      <a:pt x="7" y="20"/>
                    </a:cubicBezTo>
                    <a:cubicBezTo>
                      <a:pt x="7" y="21"/>
                      <a:pt x="5" y="20"/>
                      <a:pt x="6" y="22"/>
                    </a:cubicBezTo>
                    <a:cubicBezTo>
                      <a:pt x="6" y="22"/>
                      <a:pt x="7" y="23"/>
                      <a:pt x="8" y="23"/>
                    </a:cubicBezTo>
                    <a:cubicBezTo>
                      <a:pt x="9" y="24"/>
                      <a:pt x="10" y="23"/>
                      <a:pt x="11" y="23"/>
                    </a:cubicBezTo>
                    <a:cubicBezTo>
                      <a:pt x="12" y="22"/>
                      <a:pt x="13" y="24"/>
                      <a:pt x="14" y="23"/>
                    </a:cubicBezTo>
                    <a:cubicBezTo>
                      <a:pt x="17" y="22"/>
                      <a:pt x="19" y="21"/>
                      <a:pt x="21" y="22"/>
                    </a:cubicBezTo>
                    <a:cubicBezTo>
                      <a:pt x="23" y="23"/>
                      <a:pt x="24" y="23"/>
                      <a:pt x="26" y="23"/>
                    </a:cubicBezTo>
                    <a:cubicBezTo>
                      <a:pt x="25" y="23"/>
                      <a:pt x="23" y="23"/>
                      <a:pt x="21" y="23"/>
                    </a:cubicBezTo>
                    <a:cubicBezTo>
                      <a:pt x="23" y="23"/>
                      <a:pt x="27" y="23"/>
                      <a:pt x="28" y="24"/>
                    </a:cubicBezTo>
                    <a:cubicBezTo>
                      <a:pt x="28" y="24"/>
                      <a:pt x="23" y="25"/>
                      <a:pt x="23" y="25"/>
                    </a:cubicBezTo>
                    <a:cubicBezTo>
                      <a:pt x="21" y="25"/>
                      <a:pt x="18" y="25"/>
                      <a:pt x="16" y="25"/>
                    </a:cubicBezTo>
                    <a:cubicBezTo>
                      <a:pt x="16" y="26"/>
                      <a:pt x="12" y="27"/>
                      <a:pt x="13" y="27"/>
                    </a:cubicBezTo>
                    <a:cubicBezTo>
                      <a:pt x="14" y="28"/>
                      <a:pt x="15" y="28"/>
                      <a:pt x="16" y="30"/>
                    </a:cubicBezTo>
                    <a:cubicBezTo>
                      <a:pt x="16" y="32"/>
                      <a:pt x="22" y="30"/>
                      <a:pt x="23" y="32"/>
                    </a:cubicBezTo>
                    <a:cubicBezTo>
                      <a:pt x="23" y="32"/>
                      <a:pt x="19" y="32"/>
                      <a:pt x="19" y="33"/>
                    </a:cubicBezTo>
                    <a:cubicBezTo>
                      <a:pt x="20" y="34"/>
                      <a:pt x="25" y="36"/>
                      <a:pt x="26" y="36"/>
                    </a:cubicBezTo>
                    <a:cubicBezTo>
                      <a:pt x="26" y="36"/>
                      <a:pt x="32" y="36"/>
                      <a:pt x="32" y="35"/>
                    </a:cubicBezTo>
                    <a:cubicBezTo>
                      <a:pt x="32" y="35"/>
                      <a:pt x="31" y="35"/>
                      <a:pt x="31" y="35"/>
                    </a:cubicBezTo>
                    <a:cubicBezTo>
                      <a:pt x="31" y="33"/>
                      <a:pt x="35" y="36"/>
                      <a:pt x="34" y="36"/>
                    </a:cubicBezTo>
                    <a:cubicBezTo>
                      <a:pt x="35" y="36"/>
                      <a:pt x="33" y="33"/>
                      <a:pt x="33" y="32"/>
                    </a:cubicBezTo>
                    <a:cubicBezTo>
                      <a:pt x="35" y="31"/>
                      <a:pt x="37" y="37"/>
                      <a:pt x="40" y="35"/>
                    </a:cubicBezTo>
                    <a:cubicBezTo>
                      <a:pt x="41" y="34"/>
                      <a:pt x="39" y="32"/>
                      <a:pt x="40" y="32"/>
                    </a:cubicBezTo>
                    <a:cubicBezTo>
                      <a:pt x="41" y="32"/>
                      <a:pt x="41" y="34"/>
                      <a:pt x="41" y="35"/>
                    </a:cubicBezTo>
                    <a:cubicBezTo>
                      <a:pt x="42" y="35"/>
                      <a:pt x="43" y="31"/>
                      <a:pt x="42" y="31"/>
                    </a:cubicBezTo>
                    <a:cubicBezTo>
                      <a:pt x="42" y="30"/>
                      <a:pt x="42" y="29"/>
                      <a:pt x="41" y="29"/>
                    </a:cubicBezTo>
                    <a:cubicBezTo>
                      <a:pt x="41" y="28"/>
                      <a:pt x="42" y="26"/>
                      <a:pt x="43" y="27"/>
                    </a:cubicBezTo>
                    <a:cubicBezTo>
                      <a:pt x="44" y="28"/>
                      <a:pt x="43" y="32"/>
                      <a:pt x="46" y="30"/>
                    </a:cubicBezTo>
                    <a:cubicBezTo>
                      <a:pt x="47" y="29"/>
                      <a:pt x="50" y="25"/>
                      <a:pt x="52" y="27"/>
                    </a:cubicBezTo>
                    <a:cubicBezTo>
                      <a:pt x="53" y="27"/>
                      <a:pt x="51" y="28"/>
                      <a:pt x="51" y="28"/>
                    </a:cubicBezTo>
                    <a:cubicBezTo>
                      <a:pt x="51" y="28"/>
                      <a:pt x="56" y="27"/>
                      <a:pt x="56" y="27"/>
                    </a:cubicBezTo>
                    <a:cubicBezTo>
                      <a:pt x="56" y="27"/>
                      <a:pt x="54" y="27"/>
                      <a:pt x="54" y="26"/>
                    </a:cubicBezTo>
                    <a:cubicBezTo>
                      <a:pt x="54" y="25"/>
                      <a:pt x="59" y="25"/>
                      <a:pt x="58" y="24"/>
                    </a:cubicBezTo>
                    <a:cubicBezTo>
                      <a:pt x="58" y="22"/>
                      <a:pt x="58" y="25"/>
                      <a:pt x="58" y="2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03" name="Freeform 602"/>
              <p:cNvSpPr>
                <a:spLocks/>
              </p:cNvSpPr>
              <p:nvPr/>
            </p:nvSpPr>
            <p:spPr bwMode="auto">
              <a:xfrm>
                <a:off x="5968800" y="2077436"/>
                <a:ext cx="608513" cy="316988"/>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04" name="Freeform 604"/>
              <p:cNvSpPr>
                <a:spLocks/>
              </p:cNvSpPr>
              <p:nvPr/>
            </p:nvSpPr>
            <p:spPr bwMode="auto">
              <a:xfrm>
                <a:off x="6253750" y="2253244"/>
                <a:ext cx="54593" cy="19979"/>
              </a:xfrm>
              <a:custGeom>
                <a:avLst/>
                <a:gdLst>
                  <a:gd name="T0" fmla="*/ 13 w 14"/>
                  <a:gd name="T1" fmla="*/ 4 h 5"/>
                  <a:gd name="T2" fmla="*/ 11 w 14"/>
                  <a:gd name="T3" fmla="*/ 2 h 5"/>
                  <a:gd name="T4" fmla="*/ 8 w 14"/>
                  <a:gd name="T5" fmla="*/ 2 h 5"/>
                  <a:gd name="T6" fmla="*/ 1 w 14"/>
                  <a:gd name="T7" fmla="*/ 1 h 5"/>
                  <a:gd name="T8" fmla="*/ 2 w 14"/>
                  <a:gd name="T9" fmla="*/ 2 h 5"/>
                  <a:gd name="T10" fmla="*/ 0 w 14"/>
                  <a:gd name="T11" fmla="*/ 3 h 5"/>
                  <a:gd name="T12" fmla="*/ 3 w 14"/>
                  <a:gd name="T13" fmla="*/ 3 h 5"/>
                  <a:gd name="T14" fmla="*/ 8 w 14"/>
                  <a:gd name="T15" fmla="*/ 4 h 5"/>
                  <a:gd name="T16" fmla="*/ 13 w 14"/>
                  <a:gd name="T17" fmla="*/ 4 h 5"/>
                  <a:gd name="T18" fmla="*/ 13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13" y="4"/>
                    </a:moveTo>
                    <a:cubicBezTo>
                      <a:pt x="12" y="3"/>
                      <a:pt x="13" y="3"/>
                      <a:pt x="11" y="2"/>
                    </a:cubicBezTo>
                    <a:cubicBezTo>
                      <a:pt x="10" y="2"/>
                      <a:pt x="9" y="2"/>
                      <a:pt x="8" y="2"/>
                    </a:cubicBezTo>
                    <a:cubicBezTo>
                      <a:pt x="7" y="2"/>
                      <a:pt x="2" y="0"/>
                      <a:pt x="1" y="1"/>
                    </a:cubicBezTo>
                    <a:cubicBezTo>
                      <a:pt x="1" y="1"/>
                      <a:pt x="3" y="2"/>
                      <a:pt x="2" y="2"/>
                    </a:cubicBezTo>
                    <a:cubicBezTo>
                      <a:pt x="2" y="3"/>
                      <a:pt x="0" y="4"/>
                      <a:pt x="0" y="3"/>
                    </a:cubicBezTo>
                    <a:cubicBezTo>
                      <a:pt x="0" y="4"/>
                      <a:pt x="2" y="3"/>
                      <a:pt x="3" y="3"/>
                    </a:cubicBezTo>
                    <a:cubicBezTo>
                      <a:pt x="4" y="3"/>
                      <a:pt x="6" y="4"/>
                      <a:pt x="8" y="4"/>
                    </a:cubicBezTo>
                    <a:cubicBezTo>
                      <a:pt x="9" y="4"/>
                      <a:pt x="13" y="4"/>
                      <a:pt x="13" y="4"/>
                    </a:cubicBezTo>
                    <a:cubicBezTo>
                      <a:pt x="12" y="3"/>
                      <a:pt x="14" y="5"/>
                      <a:pt x="13"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05" name="Freeform 605"/>
              <p:cNvSpPr>
                <a:spLocks/>
              </p:cNvSpPr>
              <p:nvPr/>
            </p:nvSpPr>
            <p:spPr bwMode="auto">
              <a:xfrm>
                <a:off x="6101954" y="2269225"/>
                <a:ext cx="22637" cy="7992"/>
              </a:xfrm>
              <a:custGeom>
                <a:avLst/>
                <a:gdLst>
                  <a:gd name="T0" fmla="*/ 5 w 6"/>
                  <a:gd name="T1" fmla="*/ 1 h 2"/>
                  <a:gd name="T2" fmla="*/ 2 w 6"/>
                  <a:gd name="T3" fmla="*/ 0 h 2"/>
                  <a:gd name="T4" fmla="*/ 5 w 6"/>
                  <a:gd name="T5" fmla="*/ 1 h 2"/>
                </a:gdLst>
                <a:ahLst/>
                <a:cxnLst>
                  <a:cxn ang="0">
                    <a:pos x="T0" y="T1"/>
                  </a:cxn>
                  <a:cxn ang="0">
                    <a:pos x="T2" y="T3"/>
                  </a:cxn>
                  <a:cxn ang="0">
                    <a:pos x="T4" y="T5"/>
                  </a:cxn>
                </a:cxnLst>
                <a:rect l="0" t="0" r="r" b="b"/>
                <a:pathLst>
                  <a:path w="6" h="2">
                    <a:moveTo>
                      <a:pt x="5" y="1"/>
                    </a:moveTo>
                    <a:cubicBezTo>
                      <a:pt x="4" y="2"/>
                      <a:pt x="0" y="0"/>
                      <a:pt x="2" y="0"/>
                    </a:cubicBezTo>
                    <a:cubicBezTo>
                      <a:pt x="3" y="0"/>
                      <a:pt x="6" y="1"/>
                      <a:pt x="5"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06" name="Freeform 606"/>
              <p:cNvSpPr>
                <a:spLocks/>
              </p:cNvSpPr>
              <p:nvPr/>
            </p:nvSpPr>
            <p:spPr bwMode="auto">
              <a:xfrm>
                <a:off x="6203151" y="2390428"/>
                <a:ext cx="22637" cy="11988"/>
              </a:xfrm>
              <a:custGeom>
                <a:avLst/>
                <a:gdLst>
                  <a:gd name="T0" fmla="*/ 4 w 6"/>
                  <a:gd name="T1" fmla="*/ 1 h 3"/>
                  <a:gd name="T2" fmla="*/ 1 w 6"/>
                  <a:gd name="T3" fmla="*/ 2 h 3"/>
                  <a:gd name="T4" fmla="*/ 4 w 6"/>
                  <a:gd name="T5" fmla="*/ 1 h 3"/>
                </a:gdLst>
                <a:ahLst/>
                <a:cxnLst>
                  <a:cxn ang="0">
                    <a:pos x="T0" y="T1"/>
                  </a:cxn>
                  <a:cxn ang="0">
                    <a:pos x="T2" y="T3"/>
                  </a:cxn>
                  <a:cxn ang="0">
                    <a:pos x="T4" y="T5"/>
                  </a:cxn>
                </a:cxnLst>
                <a:rect l="0" t="0" r="r" b="b"/>
                <a:pathLst>
                  <a:path w="6" h="3">
                    <a:moveTo>
                      <a:pt x="4" y="1"/>
                    </a:moveTo>
                    <a:cubicBezTo>
                      <a:pt x="3" y="0"/>
                      <a:pt x="0" y="2"/>
                      <a:pt x="1" y="2"/>
                    </a:cubicBezTo>
                    <a:cubicBezTo>
                      <a:pt x="2" y="3"/>
                      <a:pt x="6" y="1"/>
                      <a:pt x="4"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07" name="Freeform 607"/>
              <p:cNvSpPr>
                <a:spLocks/>
              </p:cNvSpPr>
              <p:nvPr/>
            </p:nvSpPr>
            <p:spPr bwMode="auto">
              <a:xfrm>
                <a:off x="4875609" y="2933836"/>
                <a:ext cx="19973" cy="15983"/>
              </a:xfrm>
              <a:custGeom>
                <a:avLst/>
                <a:gdLst>
                  <a:gd name="T0" fmla="*/ 4 w 5"/>
                  <a:gd name="T1" fmla="*/ 1 h 4"/>
                  <a:gd name="T2" fmla="*/ 1 w 5"/>
                  <a:gd name="T3" fmla="*/ 4 h 4"/>
                  <a:gd name="T4" fmla="*/ 4 w 5"/>
                  <a:gd name="T5" fmla="*/ 1 h 4"/>
                </a:gdLst>
                <a:ahLst/>
                <a:cxnLst>
                  <a:cxn ang="0">
                    <a:pos x="T0" y="T1"/>
                  </a:cxn>
                  <a:cxn ang="0">
                    <a:pos x="T2" y="T3"/>
                  </a:cxn>
                  <a:cxn ang="0">
                    <a:pos x="T4" y="T5"/>
                  </a:cxn>
                </a:cxnLst>
                <a:rect l="0" t="0" r="r" b="b"/>
                <a:pathLst>
                  <a:path w="5" h="4">
                    <a:moveTo>
                      <a:pt x="4" y="1"/>
                    </a:moveTo>
                    <a:cubicBezTo>
                      <a:pt x="3" y="0"/>
                      <a:pt x="0" y="4"/>
                      <a:pt x="1" y="4"/>
                    </a:cubicBezTo>
                    <a:cubicBezTo>
                      <a:pt x="1" y="4"/>
                      <a:pt x="5" y="1"/>
                      <a:pt x="4"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08" name="Freeform 608"/>
              <p:cNvSpPr>
                <a:spLocks/>
              </p:cNvSpPr>
              <p:nvPr/>
            </p:nvSpPr>
            <p:spPr bwMode="auto">
              <a:xfrm>
                <a:off x="4903572" y="2929840"/>
                <a:ext cx="3995" cy="3996"/>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0"/>
                      <a:pt x="0" y="0"/>
                      <a:pt x="0"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09" name="Freeform 609"/>
              <p:cNvSpPr>
                <a:spLocks/>
              </p:cNvSpPr>
              <p:nvPr/>
            </p:nvSpPr>
            <p:spPr bwMode="auto">
              <a:xfrm>
                <a:off x="4505441" y="2933836"/>
                <a:ext cx="26631" cy="23973"/>
              </a:xfrm>
              <a:custGeom>
                <a:avLst/>
                <a:gdLst>
                  <a:gd name="T0" fmla="*/ 5 w 7"/>
                  <a:gd name="T1" fmla="*/ 2 h 6"/>
                  <a:gd name="T2" fmla="*/ 1 w 7"/>
                  <a:gd name="T3" fmla="*/ 2 h 6"/>
                  <a:gd name="T4" fmla="*/ 5 w 7"/>
                  <a:gd name="T5" fmla="*/ 2 h 6"/>
                  <a:gd name="T6" fmla="*/ 5 w 7"/>
                  <a:gd name="T7" fmla="*/ 2 h 6"/>
                </a:gdLst>
                <a:ahLst/>
                <a:cxnLst>
                  <a:cxn ang="0">
                    <a:pos x="T0" y="T1"/>
                  </a:cxn>
                  <a:cxn ang="0">
                    <a:pos x="T2" y="T3"/>
                  </a:cxn>
                  <a:cxn ang="0">
                    <a:pos x="T4" y="T5"/>
                  </a:cxn>
                  <a:cxn ang="0">
                    <a:pos x="T6" y="T7"/>
                  </a:cxn>
                </a:cxnLst>
                <a:rect l="0" t="0" r="r" b="b"/>
                <a:pathLst>
                  <a:path w="7" h="6">
                    <a:moveTo>
                      <a:pt x="5" y="2"/>
                    </a:moveTo>
                    <a:cubicBezTo>
                      <a:pt x="7" y="0"/>
                      <a:pt x="2" y="0"/>
                      <a:pt x="1" y="2"/>
                    </a:cubicBezTo>
                    <a:cubicBezTo>
                      <a:pt x="0" y="3"/>
                      <a:pt x="4" y="5"/>
                      <a:pt x="5" y="2"/>
                    </a:cubicBezTo>
                    <a:cubicBezTo>
                      <a:pt x="6" y="1"/>
                      <a:pt x="3" y="6"/>
                      <a:pt x="5"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10" name="Freeform 610"/>
              <p:cNvSpPr>
                <a:spLocks/>
              </p:cNvSpPr>
              <p:nvPr/>
            </p:nvSpPr>
            <p:spPr bwMode="auto">
              <a:xfrm>
                <a:off x="10251022" y="4322990"/>
                <a:ext cx="7990" cy="3996"/>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11" name="Freeform 611"/>
              <p:cNvSpPr>
                <a:spLocks/>
              </p:cNvSpPr>
              <p:nvPr/>
            </p:nvSpPr>
            <p:spPr bwMode="auto">
              <a:xfrm>
                <a:off x="10200424" y="4314998"/>
                <a:ext cx="7990" cy="7992"/>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12" name="Freeform 612"/>
              <p:cNvSpPr>
                <a:spLocks/>
              </p:cNvSpPr>
              <p:nvPr/>
            </p:nvSpPr>
            <p:spPr bwMode="auto">
              <a:xfrm>
                <a:off x="10376187" y="5011574"/>
                <a:ext cx="26631" cy="19979"/>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13" name="Rectangle 613"/>
              <p:cNvSpPr>
                <a:spLocks noChangeArrowheads="1"/>
              </p:cNvSpPr>
              <p:nvPr/>
            </p:nvSpPr>
            <p:spPr bwMode="auto">
              <a:xfrm>
                <a:off x="8072629" y="2675451"/>
                <a:ext cx="1332" cy="1333"/>
              </a:xfrm>
              <a:prstGeom prst="rect">
                <a:avLst/>
              </a:pr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14" name="Freeform 614"/>
              <p:cNvSpPr>
                <a:spLocks/>
              </p:cNvSpPr>
              <p:nvPr/>
            </p:nvSpPr>
            <p:spPr bwMode="auto">
              <a:xfrm>
                <a:off x="6737097" y="4894369"/>
                <a:ext cx="39946" cy="34630"/>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15" name="Freeform 615"/>
              <p:cNvSpPr>
                <a:spLocks/>
              </p:cNvSpPr>
              <p:nvPr/>
            </p:nvSpPr>
            <p:spPr bwMode="auto">
              <a:xfrm>
                <a:off x="6136575" y="3317419"/>
                <a:ext cx="27962" cy="11988"/>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16" name="Freeform 616"/>
              <p:cNvSpPr>
                <a:spLocks/>
              </p:cNvSpPr>
              <p:nvPr/>
            </p:nvSpPr>
            <p:spPr bwMode="auto">
              <a:xfrm>
                <a:off x="6413533" y="5421793"/>
                <a:ext cx="70572" cy="62599"/>
              </a:xfrm>
              <a:custGeom>
                <a:avLst/>
                <a:gdLst>
                  <a:gd name="T0" fmla="*/ 17 w 18"/>
                  <a:gd name="T1" fmla="*/ 14 h 16"/>
                  <a:gd name="T2" fmla="*/ 8 w 18"/>
                  <a:gd name="T3" fmla="*/ 9 h 16"/>
                  <a:gd name="T4" fmla="*/ 4 w 18"/>
                  <a:gd name="T5" fmla="*/ 5 h 16"/>
                  <a:gd name="T6" fmla="*/ 1 w 18"/>
                  <a:gd name="T7" fmla="*/ 3 h 16"/>
                  <a:gd name="T8" fmla="*/ 2 w 18"/>
                  <a:gd name="T9" fmla="*/ 2 h 16"/>
                  <a:gd name="T10" fmla="*/ 0 w 18"/>
                  <a:gd name="T11" fmla="*/ 0 h 16"/>
                  <a:gd name="T12" fmla="*/ 0 w 18"/>
                  <a:gd name="T13" fmla="*/ 14 h 16"/>
                  <a:gd name="T14" fmla="*/ 7 w 18"/>
                  <a:gd name="T15" fmla="*/ 15 h 16"/>
                  <a:gd name="T16" fmla="*/ 10 w 18"/>
                  <a:gd name="T17" fmla="*/ 16 h 16"/>
                  <a:gd name="T18" fmla="*/ 13 w 18"/>
                  <a:gd name="T19" fmla="*/ 15 h 16"/>
                  <a:gd name="T20" fmla="*/ 18 w 18"/>
                  <a:gd name="T21" fmla="*/ 14 h 16"/>
                  <a:gd name="T22" fmla="*/ 17 w 18"/>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6">
                    <a:moveTo>
                      <a:pt x="17" y="14"/>
                    </a:moveTo>
                    <a:cubicBezTo>
                      <a:pt x="13" y="14"/>
                      <a:pt x="11" y="11"/>
                      <a:pt x="8" y="9"/>
                    </a:cubicBezTo>
                    <a:cubicBezTo>
                      <a:pt x="7" y="7"/>
                      <a:pt x="5" y="6"/>
                      <a:pt x="4" y="5"/>
                    </a:cubicBezTo>
                    <a:cubicBezTo>
                      <a:pt x="3" y="5"/>
                      <a:pt x="1" y="4"/>
                      <a:pt x="1" y="3"/>
                    </a:cubicBezTo>
                    <a:cubicBezTo>
                      <a:pt x="1" y="3"/>
                      <a:pt x="2" y="3"/>
                      <a:pt x="2" y="2"/>
                    </a:cubicBezTo>
                    <a:cubicBezTo>
                      <a:pt x="3" y="2"/>
                      <a:pt x="1" y="0"/>
                      <a:pt x="0" y="0"/>
                    </a:cubicBezTo>
                    <a:cubicBezTo>
                      <a:pt x="0" y="5"/>
                      <a:pt x="0" y="10"/>
                      <a:pt x="0" y="14"/>
                    </a:cubicBezTo>
                    <a:cubicBezTo>
                      <a:pt x="0" y="15"/>
                      <a:pt x="6" y="15"/>
                      <a:pt x="7" y="15"/>
                    </a:cubicBezTo>
                    <a:cubicBezTo>
                      <a:pt x="8" y="15"/>
                      <a:pt x="9" y="15"/>
                      <a:pt x="10" y="16"/>
                    </a:cubicBezTo>
                    <a:cubicBezTo>
                      <a:pt x="12" y="16"/>
                      <a:pt x="12" y="16"/>
                      <a:pt x="13" y="15"/>
                    </a:cubicBezTo>
                    <a:cubicBezTo>
                      <a:pt x="14" y="15"/>
                      <a:pt x="18" y="15"/>
                      <a:pt x="18" y="14"/>
                    </a:cubicBezTo>
                    <a:cubicBezTo>
                      <a:pt x="18" y="14"/>
                      <a:pt x="18" y="13"/>
                      <a:pt x="17" y="1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17" name="Freeform 617"/>
              <p:cNvSpPr>
                <a:spLocks/>
              </p:cNvSpPr>
              <p:nvPr/>
            </p:nvSpPr>
            <p:spPr bwMode="auto">
              <a:xfrm>
                <a:off x="6338969" y="5413804"/>
                <a:ext cx="117176" cy="90567"/>
              </a:xfrm>
              <a:custGeom>
                <a:avLst/>
                <a:gdLst>
                  <a:gd name="T0" fmla="*/ 19 w 30"/>
                  <a:gd name="T1" fmla="*/ 17 h 23"/>
                  <a:gd name="T2" fmla="*/ 19 w 30"/>
                  <a:gd name="T3" fmla="*/ 7 h 23"/>
                  <a:gd name="T4" fmla="*/ 19 w 30"/>
                  <a:gd name="T5" fmla="*/ 3 h 23"/>
                  <a:gd name="T6" fmla="*/ 15 w 30"/>
                  <a:gd name="T7" fmla="*/ 1 h 23"/>
                  <a:gd name="T8" fmla="*/ 12 w 30"/>
                  <a:gd name="T9" fmla="*/ 3 h 23"/>
                  <a:gd name="T10" fmla="*/ 13 w 30"/>
                  <a:gd name="T11" fmla="*/ 6 h 23"/>
                  <a:gd name="T12" fmla="*/ 15 w 30"/>
                  <a:gd name="T13" fmla="*/ 6 h 23"/>
                  <a:gd name="T14" fmla="*/ 14 w 30"/>
                  <a:gd name="T15" fmla="*/ 8 h 23"/>
                  <a:gd name="T16" fmla="*/ 13 w 30"/>
                  <a:gd name="T17" fmla="*/ 11 h 23"/>
                  <a:gd name="T18" fmla="*/ 16 w 30"/>
                  <a:gd name="T19" fmla="*/ 13 h 23"/>
                  <a:gd name="T20" fmla="*/ 12 w 30"/>
                  <a:gd name="T21" fmla="*/ 13 h 23"/>
                  <a:gd name="T22" fmla="*/ 9 w 30"/>
                  <a:gd name="T23" fmla="*/ 12 h 23"/>
                  <a:gd name="T24" fmla="*/ 10 w 30"/>
                  <a:gd name="T25" fmla="*/ 12 h 23"/>
                  <a:gd name="T26" fmla="*/ 10 w 30"/>
                  <a:gd name="T27" fmla="*/ 9 h 23"/>
                  <a:gd name="T28" fmla="*/ 8 w 30"/>
                  <a:gd name="T29" fmla="*/ 11 h 23"/>
                  <a:gd name="T30" fmla="*/ 5 w 30"/>
                  <a:gd name="T31" fmla="*/ 11 h 23"/>
                  <a:gd name="T32" fmla="*/ 0 w 30"/>
                  <a:gd name="T33" fmla="*/ 12 h 23"/>
                  <a:gd name="T34" fmla="*/ 2 w 30"/>
                  <a:gd name="T35" fmla="*/ 12 h 23"/>
                  <a:gd name="T36" fmla="*/ 3 w 30"/>
                  <a:gd name="T37" fmla="*/ 12 h 23"/>
                  <a:gd name="T38" fmla="*/ 5 w 30"/>
                  <a:gd name="T39" fmla="*/ 12 h 23"/>
                  <a:gd name="T40" fmla="*/ 6 w 30"/>
                  <a:gd name="T41" fmla="*/ 13 h 23"/>
                  <a:gd name="T42" fmla="*/ 4 w 30"/>
                  <a:gd name="T43" fmla="*/ 15 h 23"/>
                  <a:gd name="T44" fmla="*/ 6 w 30"/>
                  <a:gd name="T45" fmla="*/ 15 h 23"/>
                  <a:gd name="T46" fmla="*/ 8 w 30"/>
                  <a:gd name="T47" fmla="*/ 16 h 23"/>
                  <a:gd name="T48" fmla="*/ 7 w 30"/>
                  <a:gd name="T49" fmla="*/ 16 h 23"/>
                  <a:gd name="T50" fmla="*/ 10 w 30"/>
                  <a:gd name="T51" fmla="*/ 17 h 23"/>
                  <a:gd name="T52" fmla="*/ 12 w 30"/>
                  <a:gd name="T53" fmla="*/ 17 h 23"/>
                  <a:gd name="T54" fmla="*/ 17 w 30"/>
                  <a:gd name="T55" fmla="*/ 21 h 23"/>
                  <a:gd name="T56" fmla="*/ 16 w 30"/>
                  <a:gd name="T57" fmla="*/ 20 h 23"/>
                  <a:gd name="T58" fmla="*/ 23 w 30"/>
                  <a:gd name="T59" fmla="*/ 23 h 23"/>
                  <a:gd name="T60" fmla="*/ 19 w 30"/>
                  <a:gd name="T61" fmla="*/ 18 h 23"/>
                  <a:gd name="T62" fmla="*/ 24 w 30"/>
                  <a:gd name="T63" fmla="*/ 19 h 23"/>
                  <a:gd name="T64" fmla="*/ 30 w 30"/>
                  <a:gd name="T65" fmla="*/ 18 h 23"/>
                  <a:gd name="T66" fmla="*/ 19 w 30"/>
                  <a:gd name="T6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23">
                    <a:moveTo>
                      <a:pt x="19" y="17"/>
                    </a:moveTo>
                    <a:cubicBezTo>
                      <a:pt x="19" y="13"/>
                      <a:pt x="19" y="10"/>
                      <a:pt x="19" y="7"/>
                    </a:cubicBezTo>
                    <a:cubicBezTo>
                      <a:pt x="19" y="6"/>
                      <a:pt x="19" y="4"/>
                      <a:pt x="19" y="3"/>
                    </a:cubicBezTo>
                    <a:cubicBezTo>
                      <a:pt x="19" y="2"/>
                      <a:pt x="16" y="0"/>
                      <a:pt x="15" y="1"/>
                    </a:cubicBezTo>
                    <a:cubicBezTo>
                      <a:pt x="14" y="2"/>
                      <a:pt x="12" y="1"/>
                      <a:pt x="12" y="3"/>
                    </a:cubicBezTo>
                    <a:cubicBezTo>
                      <a:pt x="11" y="5"/>
                      <a:pt x="9" y="7"/>
                      <a:pt x="13" y="6"/>
                    </a:cubicBezTo>
                    <a:cubicBezTo>
                      <a:pt x="13" y="6"/>
                      <a:pt x="15" y="6"/>
                      <a:pt x="15" y="6"/>
                    </a:cubicBezTo>
                    <a:cubicBezTo>
                      <a:pt x="16" y="6"/>
                      <a:pt x="14" y="8"/>
                      <a:pt x="14" y="8"/>
                    </a:cubicBezTo>
                    <a:cubicBezTo>
                      <a:pt x="13" y="8"/>
                      <a:pt x="11" y="10"/>
                      <a:pt x="13" y="11"/>
                    </a:cubicBezTo>
                    <a:cubicBezTo>
                      <a:pt x="13" y="12"/>
                      <a:pt x="16" y="12"/>
                      <a:pt x="16" y="13"/>
                    </a:cubicBezTo>
                    <a:cubicBezTo>
                      <a:pt x="16" y="13"/>
                      <a:pt x="12" y="13"/>
                      <a:pt x="12" y="13"/>
                    </a:cubicBezTo>
                    <a:cubicBezTo>
                      <a:pt x="11" y="13"/>
                      <a:pt x="9" y="12"/>
                      <a:pt x="9" y="12"/>
                    </a:cubicBezTo>
                    <a:cubicBezTo>
                      <a:pt x="9" y="12"/>
                      <a:pt x="10" y="13"/>
                      <a:pt x="10" y="12"/>
                    </a:cubicBezTo>
                    <a:cubicBezTo>
                      <a:pt x="10" y="11"/>
                      <a:pt x="11" y="10"/>
                      <a:pt x="10" y="9"/>
                    </a:cubicBezTo>
                    <a:cubicBezTo>
                      <a:pt x="10" y="9"/>
                      <a:pt x="8" y="11"/>
                      <a:pt x="8" y="11"/>
                    </a:cubicBezTo>
                    <a:cubicBezTo>
                      <a:pt x="7" y="12"/>
                      <a:pt x="6" y="11"/>
                      <a:pt x="5" y="11"/>
                    </a:cubicBezTo>
                    <a:cubicBezTo>
                      <a:pt x="4" y="11"/>
                      <a:pt x="0" y="10"/>
                      <a:pt x="0" y="12"/>
                    </a:cubicBezTo>
                    <a:cubicBezTo>
                      <a:pt x="0" y="13"/>
                      <a:pt x="2" y="12"/>
                      <a:pt x="2" y="12"/>
                    </a:cubicBezTo>
                    <a:cubicBezTo>
                      <a:pt x="3" y="11"/>
                      <a:pt x="2" y="12"/>
                      <a:pt x="3" y="12"/>
                    </a:cubicBezTo>
                    <a:cubicBezTo>
                      <a:pt x="4" y="13"/>
                      <a:pt x="4" y="11"/>
                      <a:pt x="5" y="12"/>
                    </a:cubicBezTo>
                    <a:cubicBezTo>
                      <a:pt x="5" y="12"/>
                      <a:pt x="6" y="13"/>
                      <a:pt x="6" y="13"/>
                    </a:cubicBezTo>
                    <a:cubicBezTo>
                      <a:pt x="6" y="13"/>
                      <a:pt x="2" y="14"/>
                      <a:pt x="4" y="15"/>
                    </a:cubicBezTo>
                    <a:cubicBezTo>
                      <a:pt x="5" y="16"/>
                      <a:pt x="6" y="14"/>
                      <a:pt x="6" y="15"/>
                    </a:cubicBezTo>
                    <a:cubicBezTo>
                      <a:pt x="7" y="15"/>
                      <a:pt x="8" y="16"/>
                      <a:pt x="8" y="16"/>
                    </a:cubicBezTo>
                    <a:cubicBezTo>
                      <a:pt x="8" y="16"/>
                      <a:pt x="8" y="16"/>
                      <a:pt x="7" y="16"/>
                    </a:cubicBezTo>
                    <a:cubicBezTo>
                      <a:pt x="7" y="17"/>
                      <a:pt x="9" y="17"/>
                      <a:pt x="10" y="17"/>
                    </a:cubicBezTo>
                    <a:cubicBezTo>
                      <a:pt x="11" y="17"/>
                      <a:pt x="11" y="15"/>
                      <a:pt x="12" y="17"/>
                    </a:cubicBezTo>
                    <a:cubicBezTo>
                      <a:pt x="12" y="17"/>
                      <a:pt x="16" y="22"/>
                      <a:pt x="17" y="21"/>
                    </a:cubicBezTo>
                    <a:cubicBezTo>
                      <a:pt x="17" y="21"/>
                      <a:pt x="16" y="20"/>
                      <a:pt x="16" y="20"/>
                    </a:cubicBezTo>
                    <a:cubicBezTo>
                      <a:pt x="16" y="19"/>
                      <a:pt x="22" y="23"/>
                      <a:pt x="23" y="23"/>
                    </a:cubicBezTo>
                    <a:cubicBezTo>
                      <a:pt x="23" y="22"/>
                      <a:pt x="19" y="19"/>
                      <a:pt x="19" y="18"/>
                    </a:cubicBezTo>
                    <a:cubicBezTo>
                      <a:pt x="20" y="18"/>
                      <a:pt x="24" y="19"/>
                      <a:pt x="24" y="19"/>
                    </a:cubicBezTo>
                    <a:cubicBezTo>
                      <a:pt x="26" y="19"/>
                      <a:pt x="28" y="19"/>
                      <a:pt x="30" y="18"/>
                    </a:cubicBezTo>
                    <a:cubicBezTo>
                      <a:pt x="27" y="16"/>
                      <a:pt x="23" y="17"/>
                      <a:pt x="19" y="17"/>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18" name="Freeform 618"/>
              <p:cNvSpPr>
                <a:spLocks/>
              </p:cNvSpPr>
              <p:nvPr/>
            </p:nvSpPr>
            <p:spPr bwMode="auto">
              <a:xfrm>
                <a:off x="6320326" y="4056613"/>
                <a:ext cx="296934" cy="215765"/>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19" name="Freeform 619"/>
              <p:cNvSpPr>
                <a:spLocks/>
              </p:cNvSpPr>
              <p:nvPr/>
            </p:nvSpPr>
            <p:spPr bwMode="auto">
              <a:xfrm>
                <a:off x="6558671" y="4115216"/>
                <a:ext cx="101196" cy="149171"/>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20" name="Freeform 620"/>
              <p:cNvSpPr>
                <a:spLocks/>
              </p:cNvSpPr>
              <p:nvPr/>
            </p:nvSpPr>
            <p:spPr bwMode="auto">
              <a:xfrm>
                <a:off x="6623916" y="4161832"/>
                <a:ext cx="86550" cy="90567"/>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21" name="Freeform 621"/>
              <p:cNvSpPr>
                <a:spLocks/>
              </p:cNvSpPr>
              <p:nvPr/>
            </p:nvSpPr>
            <p:spPr bwMode="auto">
              <a:xfrm>
                <a:off x="6694488" y="4169825"/>
                <a:ext cx="62582" cy="70591"/>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22" name="Freeform 622"/>
              <p:cNvSpPr>
                <a:spLocks/>
              </p:cNvSpPr>
              <p:nvPr/>
            </p:nvSpPr>
            <p:spPr bwMode="auto">
              <a:xfrm>
                <a:off x="6136575" y="4036636"/>
                <a:ext cx="315575" cy="328976"/>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23" name="Freeform 623"/>
              <p:cNvSpPr>
                <a:spLocks/>
              </p:cNvSpPr>
              <p:nvPr/>
            </p:nvSpPr>
            <p:spPr bwMode="auto">
              <a:xfrm>
                <a:off x="6179183" y="4256396"/>
                <a:ext cx="109185" cy="129194"/>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24" name="Freeform 624"/>
              <p:cNvSpPr>
                <a:spLocks/>
              </p:cNvSpPr>
              <p:nvPr/>
            </p:nvSpPr>
            <p:spPr bwMode="auto">
              <a:xfrm>
                <a:off x="6167200" y="4280370"/>
                <a:ext cx="250329" cy="371596"/>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25" name="Freeform 625"/>
              <p:cNvSpPr>
                <a:spLocks/>
              </p:cNvSpPr>
              <p:nvPr/>
            </p:nvSpPr>
            <p:spPr bwMode="auto">
              <a:xfrm>
                <a:off x="6277717" y="4627992"/>
                <a:ext cx="170436" cy="829764"/>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26" name="Freeform 626"/>
              <p:cNvSpPr>
                <a:spLocks/>
              </p:cNvSpPr>
              <p:nvPr/>
            </p:nvSpPr>
            <p:spPr bwMode="auto">
              <a:xfrm>
                <a:off x="6393561" y="4468165"/>
                <a:ext cx="250329" cy="273037"/>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27" name="Freeform 627"/>
              <p:cNvSpPr>
                <a:spLocks/>
              </p:cNvSpPr>
              <p:nvPr/>
            </p:nvSpPr>
            <p:spPr bwMode="auto">
              <a:xfrm>
                <a:off x="6534704" y="4662620"/>
                <a:ext cx="175763" cy="173145"/>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28" name="Freeform 628"/>
              <p:cNvSpPr>
                <a:spLocks noEditPoints="1"/>
              </p:cNvSpPr>
              <p:nvPr/>
            </p:nvSpPr>
            <p:spPr bwMode="auto">
              <a:xfrm>
                <a:off x="6312338" y="4181810"/>
                <a:ext cx="776285" cy="787144"/>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noFill/>
              <a:ln w="9525"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29" name="Freeform 629"/>
              <p:cNvSpPr>
                <a:spLocks/>
              </p:cNvSpPr>
              <p:nvPr/>
            </p:nvSpPr>
            <p:spPr bwMode="auto">
              <a:xfrm>
                <a:off x="6613264" y="4886377"/>
                <a:ext cx="105191" cy="109215"/>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30" name="Freeform 630"/>
              <p:cNvSpPr>
                <a:spLocks/>
              </p:cNvSpPr>
              <p:nvPr/>
            </p:nvSpPr>
            <p:spPr bwMode="auto">
              <a:xfrm>
                <a:off x="6312338" y="4714564"/>
                <a:ext cx="402124" cy="699239"/>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31" name="Freeform 631"/>
              <p:cNvSpPr>
                <a:spLocks/>
              </p:cNvSpPr>
              <p:nvPr/>
            </p:nvSpPr>
            <p:spPr bwMode="auto">
              <a:xfrm>
                <a:off x="6051356" y="3978033"/>
                <a:ext cx="85219" cy="94563"/>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32" name="Freeform 632"/>
              <p:cNvSpPr>
                <a:spLocks/>
              </p:cNvSpPr>
              <p:nvPr/>
            </p:nvSpPr>
            <p:spPr bwMode="auto">
              <a:xfrm>
                <a:off x="6077988" y="4064604"/>
                <a:ext cx="66576" cy="58602"/>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33" name="Freeform 633"/>
              <p:cNvSpPr>
                <a:spLocks/>
              </p:cNvSpPr>
              <p:nvPr/>
            </p:nvSpPr>
            <p:spPr bwMode="auto">
              <a:xfrm>
                <a:off x="6003420" y="3998011"/>
                <a:ext cx="43941" cy="34630"/>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34" name="Freeform 634"/>
              <p:cNvSpPr>
                <a:spLocks/>
              </p:cNvSpPr>
              <p:nvPr/>
            </p:nvSpPr>
            <p:spPr bwMode="auto">
              <a:xfrm>
                <a:off x="5956816" y="3927422"/>
                <a:ext cx="78562" cy="90567"/>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35" name="Freeform 635"/>
              <p:cNvSpPr>
                <a:spLocks/>
              </p:cNvSpPr>
              <p:nvPr/>
            </p:nvSpPr>
            <p:spPr bwMode="auto">
              <a:xfrm>
                <a:off x="5481459" y="3618425"/>
                <a:ext cx="584546" cy="375591"/>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36" name="Freeform 636"/>
              <p:cNvSpPr>
                <a:spLocks/>
              </p:cNvSpPr>
              <p:nvPr/>
            </p:nvSpPr>
            <p:spPr bwMode="auto">
              <a:xfrm>
                <a:off x="6015405" y="3967378"/>
                <a:ext cx="117176" cy="62599"/>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37" name="Freeform 637"/>
              <p:cNvSpPr>
                <a:spLocks/>
              </p:cNvSpPr>
              <p:nvPr/>
            </p:nvSpPr>
            <p:spPr bwMode="auto">
              <a:xfrm>
                <a:off x="6015405" y="3915435"/>
                <a:ext cx="27962" cy="58602"/>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38" name="Freeform 638"/>
              <p:cNvSpPr>
                <a:spLocks/>
              </p:cNvSpPr>
              <p:nvPr/>
            </p:nvSpPr>
            <p:spPr bwMode="auto">
              <a:xfrm>
                <a:off x="6308341" y="3880804"/>
                <a:ext cx="50598" cy="42620"/>
              </a:xfrm>
              <a:custGeom>
                <a:avLst/>
                <a:gdLst>
                  <a:gd name="T0" fmla="*/ 12 w 13"/>
                  <a:gd name="T1" fmla="*/ 3 h 11"/>
                  <a:gd name="T2" fmla="*/ 6 w 13"/>
                  <a:gd name="T3" fmla="*/ 1 h 11"/>
                  <a:gd name="T4" fmla="*/ 7 w 13"/>
                  <a:gd name="T5" fmla="*/ 5 h 11"/>
                  <a:gd name="T6" fmla="*/ 9 w 13"/>
                  <a:gd name="T7" fmla="*/ 9 h 11"/>
                  <a:gd name="T8" fmla="*/ 6 w 13"/>
                  <a:gd name="T9" fmla="*/ 10 h 11"/>
                  <a:gd name="T10" fmla="*/ 5 w 13"/>
                  <a:gd name="T11" fmla="*/ 8 h 11"/>
                  <a:gd name="T12" fmla="*/ 0 w 13"/>
                  <a:gd name="T13" fmla="*/ 9 h 11"/>
                  <a:gd name="T14" fmla="*/ 3 w 13"/>
                  <a:gd name="T15" fmla="*/ 11 h 11"/>
                  <a:gd name="T16" fmla="*/ 13 w 13"/>
                  <a:gd name="T17" fmla="*/ 11 h 11"/>
                  <a:gd name="T18" fmla="*/ 12 w 13"/>
                  <a:gd name="T19" fmla="*/ 3 h 11"/>
                  <a:gd name="T20" fmla="*/ 12 w 13"/>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
                    <a:moveTo>
                      <a:pt x="12" y="3"/>
                    </a:moveTo>
                    <a:cubicBezTo>
                      <a:pt x="10" y="3"/>
                      <a:pt x="8" y="0"/>
                      <a:pt x="6" y="1"/>
                    </a:cubicBezTo>
                    <a:cubicBezTo>
                      <a:pt x="3" y="2"/>
                      <a:pt x="7" y="3"/>
                      <a:pt x="7" y="5"/>
                    </a:cubicBezTo>
                    <a:cubicBezTo>
                      <a:pt x="8" y="6"/>
                      <a:pt x="10" y="8"/>
                      <a:pt x="9" y="9"/>
                    </a:cubicBezTo>
                    <a:cubicBezTo>
                      <a:pt x="8" y="10"/>
                      <a:pt x="7" y="10"/>
                      <a:pt x="6" y="10"/>
                    </a:cubicBezTo>
                    <a:cubicBezTo>
                      <a:pt x="4" y="9"/>
                      <a:pt x="6" y="9"/>
                      <a:pt x="5" y="8"/>
                    </a:cubicBezTo>
                    <a:cubicBezTo>
                      <a:pt x="5" y="8"/>
                      <a:pt x="0" y="9"/>
                      <a:pt x="0" y="9"/>
                    </a:cubicBezTo>
                    <a:cubicBezTo>
                      <a:pt x="0" y="11"/>
                      <a:pt x="2" y="11"/>
                      <a:pt x="3" y="11"/>
                    </a:cubicBezTo>
                    <a:cubicBezTo>
                      <a:pt x="6" y="10"/>
                      <a:pt x="9" y="11"/>
                      <a:pt x="13" y="11"/>
                    </a:cubicBezTo>
                    <a:cubicBezTo>
                      <a:pt x="13" y="8"/>
                      <a:pt x="12" y="5"/>
                      <a:pt x="12" y="3"/>
                    </a:cubicBezTo>
                    <a:cubicBezTo>
                      <a:pt x="11" y="3"/>
                      <a:pt x="12" y="5"/>
                      <a:pt x="12" y="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39" name="Freeform 639"/>
              <p:cNvSpPr>
                <a:spLocks/>
              </p:cNvSpPr>
              <p:nvPr/>
            </p:nvSpPr>
            <p:spPr bwMode="auto">
              <a:xfrm>
                <a:off x="6354946" y="3880804"/>
                <a:ext cx="70572" cy="58602"/>
              </a:xfrm>
              <a:custGeom>
                <a:avLst/>
                <a:gdLst>
                  <a:gd name="T0" fmla="*/ 14 w 18"/>
                  <a:gd name="T1" fmla="*/ 7 h 15"/>
                  <a:gd name="T2" fmla="*/ 8 w 18"/>
                  <a:gd name="T3" fmla="*/ 3 h 15"/>
                  <a:gd name="T4" fmla="*/ 1 w 18"/>
                  <a:gd name="T5" fmla="*/ 1 h 15"/>
                  <a:gd name="T6" fmla="*/ 0 w 18"/>
                  <a:gd name="T7" fmla="*/ 3 h 15"/>
                  <a:gd name="T8" fmla="*/ 1 w 18"/>
                  <a:gd name="T9" fmla="*/ 10 h 15"/>
                  <a:gd name="T10" fmla="*/ 2 w 18"/>
                  <a:gd name="T11" fmla="*/ 12 h 15"/>
                  <a:gd name="T12" fmla="*/ 4 w 18"/>
                  <a:gd name="T13" fmla="*/ 10 h 15"/>
                  <a:gd name="T14" fmla="*/ 13 w 18"/>
                  <a:gd name="T15" fmla="*/ 10 h 15"/>
                  <a:gd name="T16" fmla="*/ 17 w 18"/>
                  <a:gd name="T17" fmla="*/ 10 h 15"/>
                  <a:gd name="T18" fmla="*/ 14 w 18"/>
                  <a:gd name="T19" fmla="*/ 7 h 15"/>
                  <a:gd name="T20" fmla="*/ 14 w 18"/>
                  <a:gd name="T2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5">
                    <a:moveTo>
                      <a:pt x="14" y="7"/>
                    </a:moveTo>
                    <a:cubicBezTo>
                      <a:pt x="12" y="6"/>
                      <a:pt x="10" y="4"/>
                      <a:pt x="8" y="3"/>
                    </a:cubicBezTo>
                    <a:cubicBezTo>
                      <a:pt x="7" y="2"/>
                      <a:pt x="2" y="0"/>
                      <a:pt x="1" y="1"/>
                    </a:cubicBezTo>
                    <a:cubicBezTo>
                      <a:pt x="1" y="1"/>
                      <a:pt x="3" y="3"/>
                      <a:pt x="0" y="3"/>
                    </a:cubicBezTo>
                    <a:cubicBezTo>
                      <a:pt x="0" y="5"/>
                      <a:pt x="1" y="7"/>
                      <a:pt x="1" y="10"/>
                    </a:cubicBezTo>
                    <a:cubicBezTo>
                      <a:pt x="1" y="11"/>
                      <a:pt x="1" y="11"/>
                      <a:pt x="2" y="12"/>
                    </a:cubicBezTo>
                    <a:cubicBezTo>
                      <a:pt x="3" y="15"/>
                      <a:pt x="3" y="11"/>
                      <a:pt x="4" y="10"/>
                    </a:cubicBezTo>
                    <a:cubicBezTo>
                      <a:pt x="6" y="8"/>
                      <a:pt x="11" y="10"/>
                      <a:pt x="13" y="10"/>
                    </a:cubicBezTo>
                    <a:cubicBezTo>
                      <a:pt x="15" y="10"/>
                      <a:pt x="15" y="11"/>
                      <a:pt x="17" y="10"/>
                    </a:cubicBezTo>
                    <a:cubicBezTo>
                      <a:pt x="18" y="8"/>
                      <a:pt x="17" y="7"/>
                      <a:pt x="14" y="7"/>
                    </a:cubicBezTo>
                    <a:cubicBezTo>
                      <a:pt x="12" y="7"/>
                      <a:pt x="16" y="7"/>
                      <a:pt x="14" y="7"/>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40" name="Freeform 640"/>
              <p:cNvSpPr>
                <a:spLocks/>
              </p:cNvSpPr>
              <p:nvPr/>
            </p:nvSpPr>
            <p:spPr bwMode="auto">
              <a:xfrm>
                <a:off x="4473485" y="2578223"/>
                <a:ext cx="757645" cy="508779"/>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41" name="Freeform 641"/>
              <p:cNvSpPr>
                <a:spLocks/>
              </p:cNvSpPr>
              <p:nvPr/>
            </p:nvSpPr>
            <p:spPr bwMode="auto">
              <a:xfrm>
                <a:off x="5328331" y="3226850"/>
                <a:ext cx="1127812" cy="559391"/>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noFill/>
              <a:ln w="9525"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43" name="Freeform 643"/>
              <p:cNvSpPr>
                <a:spLocks/>
              </p:cNvSpPr>
              <p:nvPr/>
            </p:nvSpPr>
            <p:spPr bwMode="auto">
              <a:xfrm>
                <a:off x="10117869" y="4460175"/>
                <a:ext cx="39946" cy="34630"/>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44" name="Freeform 644"/>
              <p:cNvSpPr>
                <a:spLocks/>
              </p:cNvSpPr>
              <p:nvPr/>
            </p:nvSpPr>
            <p:spPr bwMode="auto">
              <a:xfrm>
                <a:off x="10149826" y="4452183"/>
                <a:ext cx="50598" cy="18647"/>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45" name="Freeform 645"/>
              <p:cNvSpPr>
                <a:spLocks/>
              </p:cNvSpPr>
              <p:nvPr/>
            </p:nvSpPr>
            <p:spPr bwMode="auto">
              <a:xfrm>
                <a:off x="7998063" y="3184230"/>
                <a:ext cx="121171" cy="66595"/>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46" name="Freeform 646"/>
              <p:cNvSpPr>
                <a:spLocks/>
              </p:cNvSpPr>
              <p:nvPr/>
            </p:nvSpPr>
            <p:spPr bwMode="auto">
              <a:xfrm>
                <a:off x="7943470" y="3238837"/>
                <a:ext cx="145137" cy="62599"/>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47" name="Freeform 647"/>
              <p:cNvSpPr>
                <a:spLocks/>
              </p:cNvSpPr>
              <p:nvPr/>
            </p:nvSpPr>
            <p:spPr bwMode="auto">
              <a:xfrm>
                <a:off x="7892871" y="3285453"/>
                <a:ext cx="222367" cy="215765"/>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48" name="Freeform 648"/>
              <p:cNvSpPr>
                <a:spLocks/>
              </p:cNvSpPr>
              <p:nvPr/>
            </p:nvSpPr>
            <p:spPr bwMode="auto">
              <a:xfrm>
                <a:off x="8022030" y="3297440"/>
                <a:ext cx="105191" cy="98560"/>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49" name="Freeform 649"/>
              <p:cNvSpPr>
                <a:spLocks/>
              </p:cNvSpPr>
              <p:nvPr/>
            </p:nvSpPr>
            <p:spPr bwMode="auto">
              <a:xfrm>
                <a:off x="7662515" y="3184230"/>
                <a:ext cx="258318" cy="222424"/>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noFill/>
              <a:ln w="9525"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50" name="Freeform 650"/>
              <p:cNvSpPr>
                <a:spLocks/>
              </p:cNvSpPr>
              <p:nvPr/>
            </p:nvSpPr>
            <p:spPr bwMode="auto">
              <a:xfrm>
                <a:off x="7876892" y="3270803"/>
                <a:ext cx="86550" cy="58602"/>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51" name="Freeform 651"/>
              <p:cNvSpPr>
                <a:spLocks/>
              </p:cNvSpPr>
              <p:nvPr/>
            </p:nvSpPr>
            <p:spPr bwMode="auto">
              <a:xfrm>
                <a:off x="7803659" y="3176238"/>
                <a:ext cx="81224" cy="50611"/>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52" name="Freeform 652"/>
              <p:cNvSpPr>
                <a:spLocks/>
              </p:cNvSpPr>
              <p:nvPr/>
            </p:nvSpPr>
            <p:spPr bwMode="auto">
              <a:xfrm>
                <a:off x="7870235" y="3212199"/>
                <a:ext cx="14647" cy="14651"/>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53" name="Freeform 653"/>
              <p:cNvSpPr>
                <a:spLocks/>
              </p:cNvSpPr>
              <p:nvPr/>
            </p:nvSpPr>
            <p:spPr bwMode="auto">
              <a:xfrm>
                <a:off x="7822300" y="3121631"/>
                <a:ext cx="78562" cy="70591"/>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54" name="Freeform 654"/>
              <p:cNvSpPr>
                <a:spLocks/>
              </p:cNvSpPr>
              <p:nvPr/>
            </p:nvSpPr>
            <p:spPr bwMode="auto">
              <a:xfrm>
                <a:off x="7916838" y="3004425"/>
                <a:ext cx="58587" cy="86572"/>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55" name="Freeform 655"/>
              <p:cNvSpPr>
                <a:spLocks/>
              </p:cNvSpPr>
              <p:nvPr/>
            </p:nvSpPr>
            <p:spPr bwMode="auto">
              <a:xfrm>
                <a:off x="7874230" y="3083008"/>
                <a:ext cx="174431" cy="202446"/>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56" name="Freeform 656"/>
              <p:cNvSpPr>
                <a:spLocks/>
              </p:cNvSpPr>
              <p:nvPr/>
            </p:nvSpPr>
            <p:spPr bwMode="auto">
              <a:xfrm>
                <a:off x="8181815" y="3145606"/>
                <a:ext cx="347532" cy="206443"/>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57" name="Freeform 657"/>
              <p:cNvSpPr>
                <a:spLocks/>
              </p:cNvSpPr>
              <p:nvPr/>
            </p:nvSpPr>
            <p:spPr bwMode="auto">
              <a:xfrm>
                <a:off x="8072629" y="3222854"/>
                <a:ext cx="117176" cy="47948"/>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58" name="Freeform 658"/>
              <p:cNvSpPr>
                <a:spLocks/>
              </p:cNvSpPr>
              <p:nvPr/>
            </p:nvSpPr>
            <p:spPr bwMode="auto">
              <a:xfrm>
                <a:off x="8201787" y="3047046"/>
                <a:ext cx="183752" cy="137185"/>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59" name="Freeform 659"/>
              <p:cNvSpPr>
                <a:spLocks/>
              </p:cNvSpPr>
              <p:nvPr/>
            </p:nvSpPr>
            <p:spPr bwMode="auto">
              <a:xfrm>
                <a:off x="8159179" y="3039055"/>
                <a:ext cx="113180" cy="74586"/>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60" name="Freeform 660"/>
              <p:cNvSpPr>
                <a:spLocks/>
              </p:cNvSpPr>
              <p:nvPr/>
            </p:nvSpPr>
            <p:spPr bwMode="auto">
              <a:xfrm>
                <a:off x="8159179" y="2992439"/>
                <a:ext cx="139812" cy="70591"/>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61" name="Freeform 661"/>
              <p:cNvSpPr>
                <a:spLocks/>
              </p:cNvSpPr>
              <p:nvPr/>
            </p:nvSpPr>
            <p:spPr bwMode="auto">
              <a:xfrm>
                <a:off x="8201787" y="2949819"/>
                <a:ext cx="93208" cy="58602"/>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62" name="Freeform 662"/>
              <p:cNvSpPr>
                <a:spLocks/>
              </p:cNvSpPr>
              <p:nvPr/>
            </p:nvSpPr>
            <p:spPr bwMode="auto">
              <a:xfrm>
                <a:off x="8131217" y="3071020"/>
                <a:ext cx="62582" cy="30634"/>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63" name="Freeform 663"/>
              <p:cNvSpPr>
                <a:spLocks/>
              </p:cNvSpPr>
              <p:nvPr/>
            </p:nvSpPr>
            <p:spPr bwMode="auto">
              <a:xfrm>
                <a:off x="8034014" y="3079010"/>
                <a:ext cx="186415" cy="163822"/>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64" name="Freeform 664"/>
              <p:cNvSpPr>
                <a:spLocks/>
              </p:cNvSpPr>
              <p:nvPr/>
            </p:nvSpPr>
            <p:spPr bwMode="auto">
              <a:xfrm>
                <a:off x="8147194" y="3250825"/>
                <a:ext cx="179758" cy="117206"/>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65" name="Freeform 665"/>
              <p:cNvSpPr>
                <a:spLocks/>
              </p:cNvSpPr>
              <p:nvPr/>
            </p:nvSpPr>
            <p:spPr bwMode="auto">
              <a:xfrm>
                <a:off x="8272359" y="3246829"/>
                <a:ext cx="65245" cy="78583"/>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66" name="Freeform 666"/>
              <p:cNvSpPr>
                <a:spLocks/>
              </p:cNvSpPr>
              <p:nvPr/>
            </p:nvSpPr>
            <p:spPr bwMode="auto">
              <a:xfrm>
                <a:off x="8298990" y="3289448"/>
                <a:ext cx="38614" cy="39956"/>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67" name="Freeform 667"/>
              <p:cNvSpPr>
                <a:spLocks/>
              </p:cNvSpPr>
              <p:nvPr/>
            </p:nvSpPr>
            <p:spPr bwMode="auto">
              <a:xfrm>
                <a:off x="8181815" y="3352047"/>
                <a:ext cx="125165" cy="74586"/>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68" name="Freeform 668"/>
              <p:cNvSpPr>
                <a:spLocks/>
              </p:cNvSpPr>
              <p:nvPr/>
            </p:nvSpPr>
            <p:spPr bwMode="auto">
              <a:xfrm>
                <a:off x="8060645" y="3333401"/>
                <a:ext cx="70572" cy="58602"/>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69" name="Freeform 669"/>
              <p:cNvSpPr>
                <a:spLocks/>
              </p:cNvSpPr>
              <p:nvPr/>
            </p:nvSpPr>
            <p:spPr bwMode="auto">
              <a:xfrm>
                <a:off x="8111242" y="3305431"/>
                <a:ext cx="86550" cy="105218"/>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70" name="Freeform 670"/>
              <p:cNvSpPr>
                <a:spLocks/>
              </p:cNvSpPr>
              <p:nvPr/>
            </p:nvSpPr>
            <p:spPr bwMode="auto">
              <a:xfrm>
                <a:off x="8064640" y="3242834"/>
                <a:ext cx="137150" cy="74586"/>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71" name="Freeform 671"/>
              <p:cNvSpPr>
                <a:spLocks/>
              </p:cNvSpPr>
              <p:nvPr/>
            </p:nvSpPr>
            <p:spPr bwMode="auto">
              <a:xfrm>
                <a:off x="8143199" y="3410651"/>
                <a:ext cx="121171" cy="125197"/>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72" name="Freeform 672"/>
              <p:cNvSpPr>
                <a:spLocks/>
              </p:cNvSpPr>
              <p:nvPr/>
            </p:nvSpPr>
            <p:spPr bwMode="auto">
              <a:xfrm>
                <a:off x="8252386" y="3403990"/>
                <a:ext cx="58587" cy="38624"/>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73" name="Freeform 673"/>
              <p:cNvSpPr>
                <a:spLocks/>
              </p:cNvSpPr>
              <p:nvPr/>
            </p:nvSpPr>
            <p:spPr bwMode="auto">
              <a:xfrm>
                <a:off x="8127222" y="3392004"/>
                <a:ext cx="34620" cy="70591"/>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74" name="Freeform 674"/>
              <p:cNvSpPr>
                <a:spLocks/>
              </p:cNvSpPr>
              <p:nvPr/>
            </p:nvSpPr>
            <p:spPr bwMode="auto">
              <a:xfrm>
                <a:off x="8147194" y="3399996"/>
                <a:ext cx="50598" cy="34630"/>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75" name="Freeform 675"/>
              <p:cNvSpPr>
                <a:spLocks/>
              </p:cNvSpPr>
              <p:nvPr/>
            </p:nvSpPr>
            <p:spPr bwMode="auto">
              <a:xfrm>
                <a:off x="8575950" y="3422636"/>
                <a:ext cx="74567" cy="62599"/>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76" name="Freeform 676"/>
              <p:cNvSpPr>
                <a:spLocks/>
              </p:cNvSpPr>
              <p:nvPr/>
            </p:nvSpPr>
            <p:spPr bwMode="auto">
              <a:xfrm>
                <a:off x="8603912" y="3454602"/>
                <a:ext cx="386146" cy="327643"/>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77" name="Freeform 677"/>
              <p:cNvSpPr>
                <a:spLocks/>
              </p:cNvSpPr>
              <p:nvPr/>
            </p:nvSpPr>
            <p:spPr bwMode="auto">
              <a:xfrm>
                <a:off x="8611901" y="3458598"/>
                <a:ext cx="30626" cy="22643"/>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78" name="Freeform 678"/>
              <p:cNvSpPr>
                <a:spLocks/>
              </p:cNvSpPr>
              <p:nvPr/>
            </p:nvSpPr>
            <p:spPr bwMode="auto">
              <a:xfrm>
                <a:off x="8521356" y="3364034"/>
                <a:ext cx="137150" cy="70591"/>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79" name="Freeform 679"/>
              <p:cNvSpPr>
                <a:spLocks/>
              </p:cNvSpPr>
              <p:nvPr/>
            </p:nvSpPr>
            <p:spPr bwMode="auto">
              <a:xfrm>
                <a:off x="8615896" y="3410651"/>
                <a:ext cx="105191" cy="82578"/>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80" name="Freeform 680"/>
              <p:cNvSpPr>
                <a:spLocks/>
              </p:cNvSpPr>
              <p:nvPr/>
            </p:nvSpPr>
            <p:spPr bwMode="auto">
              <a:xfrm>
                <a:off x="8650516" y="3669036"/>
                <a:ext cx="34620" cy="39956"/>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81" name="Freeform 681"/>
              <p:cNvSpPr>
                <a:spLocks/>
              </p:cNvSpPr>
              <p:nvPr/>
            </p:nvSpPr>
            <p:spPr bwMode="auto">
              <a:xfrm>
                <a:off x="8432144" y="3521196"/>
                <a:ext cx="135817" cy="105218"/>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82" name="Freeform 682"/>
              <p:cNvSpPr>
                <a:spLocks/>
              </p:cNvSpPr>
              <p:nvPr/>
            </p:nvSpPr>
            <p:spPr bwMode="auto">
              <a:xfrm>
                <a:off x="8494725" y="3513205"/>
                <a:ext cx="194405" cy="183800"/>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83" name="Freeform 683"/>
              <p:cNvSpPr>
                <a:spLocks/>
              </p:cNvSpPr>
              <p:nvPr/>
            </p:nvSpPr>
            <p:spPr bwMode="auto">
              <a:xfrm>
                <a:off x="8248391" y="3406655"/>
                <a:ext cx="370167" cy="141179"/>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noFill/>
              <a:ln w="9525"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84" name="Freeform 684"/>
              <p:cNvSpPr>
                <a:spLocks/>
              </p:cNvSpPr>
              <p:nvPr/>
            </p:nvSpPr>
            <p:spPr bwMode="auto">
              <a:xfrm>
                <a:off x="8416164" y="3630411"/>
                <a:ext cx="410113" cy="328976"/>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85" name="Freeform 685"/>
              <p:cNvSpPr>
                <a:spLocks/>
              </p:cNvSpPr>
              <p:nvPr/>
            </p:nvSpPr>
            <p:spPr bwMode="auto">
              <a:xfrm>
                <a:off x="8424154" y="3606436"/>
                <a:ext cx="81224" cy="86572"/>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86" name="Freeform 686"/>
              <p:cNvSpPr>
                <a:spLocks/>
              </p:cNvSpPr>
              <p:nvPr/>
            </p:nvSpPr>
            <p:spPr bwMode="auto">
              <a:xfrm>
                <a:off x="8428149" y="3575804"/>
                <a:ext cx="30626" cy="34630"/>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87" name="Freeform 687"/>
              <p:cNvSpPr>
                <a:spLocks/>
              </p:cNvSpPr>
              <p:nvPr/>
            </p:nvSpPr>
            <p:spPr bwMode="auto">
              <a:xfrm>
                <a:off x="8424154" y="3622420"/>
                <a:ext cx="11984" cy="27969"/>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88" name="Freeform 688"/>
              <p:cNvSpPr>
                <a:spLocks/>
              </p:cNvSpPr>
              <p:nvPr/>
            </p:nvSpPr>
            <p:spPr bwMode="auto">
              <a:xfrm>
                <a:off x="8408176" y="3606436"/>
                <a:ext cx="31956" cy="102556"/>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89" name="Freeform 689"/>
              <p:cNvSpPr>
                <a:spLocks/>
              </p:cNvSpPr>
              <p:nvPr/>
            </p:nvSpPr>
            <p:spPr bwMode="auto">
              <a:xfrm>
                <a:off x="8731739" y="3759603"/>
                <a:ext cx="19973" cy="30634"/>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90" name="Freeform 690"/>
              <p:cNvSpPr>
                <a:spLocks/>
              </p:cNvSpPr>
              <p:nvPr/>
            </p:nvSpPr>
            <p:spPr bwMode="auto">
              <a:xfrm>
                <a:off x="8571955" y="3904780"/>
                <a:ext cx="207719" cy="131857"/>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91" name="Freeform 691"/>
              <p:cNvSpPr>
                <a:spLocks/>
              </p:cNvSpPr>
              <p:nvPr/>
            </p:nvSpPr>
            <p:spPr bwMode="auto">
              <a:xfrm>
                <a:off x="8755706" y="3759603"/>
                <a:ext cx="159784" cy="191791"/>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92" name="Freeform 692"/>
              <p:cNvSpPr>
                <a:spLocks/>
              </p:cNvSpPr>
              <p:nvPr/>
            </p:nvSpPr>
            <p:spPr bwMode="auto">
              <a:xfrm>
                <a:off x="9095248" y="3384013"/>
                <a:ext cx="214378" cy="93233"/>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93" name="Freeform 693"/>
              <p:cNvSpPr>
                <a:spLocks/>
              </p:cNvSpPr>
              <p:nvPr/>
            </p:nvSpPr>
            <p:spPr bwMode="auto">
              <a:xfrm>
                <a:off x="8834268" y="3325410"/>
                <a:ext cx="347532" cy="203778"/>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94" name="Freeform 694"/>
              <p:cNvSpPr>
                <a:spLocks/>
              </p:cNvSpPr>
              <p:nvPr/>
            </p:nvSpPr>
            <p:spPr bwMode="auto">
              <a:xfrm>
                <a:off x="8939459" y="3551830"/>
                <a:ext cx="0" cy="3996"/>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95" name="Freeform 695"/>
              <p:cNvSpPr>
                <a:spLocks/>
              </p:cNvSpPr>
              <p:nvPr/>
            </p:nvSpPr>
            <p:spPr bwMode="auto">
              <a:xfrm>
                <a:off x="8759701" y="3396000"/>
                <a:ext cx="284948" cy="167817"/>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96" name="Freeform 696"/>
              <p:cNvSpPr>
                <a:spLocks/>
              </p:cNvSpPr>
              <p:nvPr/>
            </p:nvSpPr>
            <p:spPr bwMode="auto">
              <a:xfrm>
                <a:off x="9060629" y="3434624"/>
                <a:ext cx="155789" cy="105218"/>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97" name="Freeform 697"/>
              <p:cNvSpPr>
                <a:spLocks/>
              </p:cNvSpPr>
              <p:nvPr/>
            </p:nvSpPr>
            <p:spPr bwMode="auto">
              <a:xfrm>
                <a:off x="8935465" y="3525192"/>
                <a:ext cx="323565" cy="289019"/>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98" name="Freeform 698"/>
              <p:cNvSpPr>
                <a:spLocks/>
              </p:cNvSpPr>
              <p:nvPr/>
            </p:nvSpPr>
            <p:spPr bwMode="auto">
              <a:xfrm>
                <a:off x="8919486" y="3489231"/>
                <a:ext cx="292938" cy="207773"/>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299" name="Freeform 699"/>
              <p:cNvSpPr>
                <a:spLocks/>
              </p:cNvSpPr>
              <p:nvPr/>
            </p:nvSpPr>
            <p:spPr bwMode="auto">
              <a:xfrm>
                <a:off x="8892855" y="3321414"/>
                <a:ext cx="10652" cy="15983"/>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00" name="Freeform 700"/>
              <p:cNvSpPr>
                <a:spLocks noEditPoints="1"/>
              </p:cNvSpPr>
              <p:nvPr/>
            </p:nvSpPr>
            <p:spPr bwMode="auto">
              <a:xfrm>
                <a:off x="8646520" y="3075016"/>
                <a:ext cx="792265" cy="379587"/>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01" name="Freeform 701"/>
              <p:cNvSpPr>
                <a:spLocks/>
              </p:cNvSpPr>
              <p:nvPr/>
            </p:nvSpPr>
            <p:spPr bwMode="auto">
              <a:xfrm>
                <a:off x="9075276" y="3547834"/>
                <a:ext cx="547261" cy="583364"/>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02" name="Freeform 702"/>
              <p:cNvSpPr>
                <a:spLocks/>
              </p:cNvSpPr>
              <p:nvPr/>
            </p:nvSpPr>
            <p:spPr bwMode="auto">
              <a:xfrm>
                <a:off x="9525335" y="3708992"/>
                <a:ext cx="159784" cy="383583"/>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03" name="Freeform 703"/>
              <p:cNvSpPr>
                <a:spLocks/>
              </p:cNvSpPr>
              <p:nvPr/>
            </p:nvSpPr>
            <p:spPr bwMode="auto">
              <a:xfrm>
                <a:off x="9450769" y="3755607"/>
                <a:ext cx="89214" cy="109215"/>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04" name="Freeform 704"/>
              <p:cNvSpPr>
                <a:spLocks/>
              </p:cNvSpPr>
              <p:nvPr/>
            </p:nvSpPr>
            <p:spPr bwMode="auto">
              <a:xfrm>
                <a:off x="9618542" y="3876809"/>
                <a:ext cx="163779" cy="301006"/>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05" name="Freeform 705"/>
              <p:cNvSpPr>
                <a:spLocks/>
              </p:cNvSpPr>
              <p:nvPr/>
            </p:nvSpPr>
            <p:spPr bwMode="auto">
              <a:xfrm>
                <a:off x="9707755" y="3814210"/>
                <a:ext cx="149132" cy="305002"/>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06" name="Freeform 706"/>
              <p:cNvSpPr>
                <a:spLocks/>
              </p:cNvSpPr>
              <p:nvPr/>
            </p:nvSpPr>
            <p:spPr bwMode="auto">
              <a:xfrm>
                <a:off x="9673135" y="3838185"/>
                <a:ext cx="143806" cy="175809"/>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07" name="Freeform 707"/>
              <p:cNvSpPr>
                <a:spLocks/>
              </p:cNvSpPr>
              <p:nvPr/>
            </p:nvSpPr>
            <p:spPr bwMode="auto">
              <a:xfrm>
                <a:off x="10289636" y="4314998"/>
                <a:ext cx="175763" cy="149171"/>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08" name="Freeform 708"/>
              <p:cNvSpPr>
                <a:spLocks/>
              </p:cNvSpPr>
              <p:nvPr/>
            </p:nvSpPr>
            <p:spPr bwMode="auto">
              <a:xfrm>
                <a:off x="10461405" y="4338974"/>
                <a:ext cx="199731" cy="159826"/>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09" name="Freeform 709"/>
              <p:cNvSpPr>
                <a:spLocks/>
              </p:cNvSpPr>
              <p:nvPr/>
            </p:nvSpPr>
            <p:spPr bwMode="auto">
              <a:xfrm>
                <a:off x="9840909" y="4193798"/>
                <a:ext cx="199731" cy="175809"/>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10" name="Freeform 710"/>
              <p:cNvSpPr>
                <a:spLocks/>
              </p:cNvSpPr>
              <p:nvPr/>
            </p:nvSpPr>
            <p:spPr bwMode="auto">
              <a:xfrm>
                <a:off x="9852892" y="4147181"/>
                <a:ext cx="191742" cy="125197"/>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11" name="Freeform 711"/>
              <p:cNvSpPr>
                <a:spLocks/>
              </p:cNvSpPr>
              <p:nvPr/>
            </p:nvSpPr>
            <p:spPr bwMode="auto">
              <a:xfrm>
                <a:off x="9462753" y="3712987"/>
                <a:ext cx="66576" cy="38624"/>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12" name="Freeform 712"/>
              <p:cNvSpPr>
                <a:spLocks/>
              </p:cNvSpPr>
              <p:nvPr/>
            </p:nvSpPr>
            <p:spPr bwMode="auto">
              <a:xfrm>
                <a:off x="9309626" y="3669036"/>
                <a:ext cx="145137" cy="90567"/>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13" name="Freeform 713"/>
              <p:cNvSpPr>
                <a:spLocks/>
              </p:cNvSpPr>
              <p:nvPr/>
            </p:nvSpPr>
            <p:spPr bwMode="auto">
              <a:xfrm>
                <a:off x="9711750" y="3998011"/>
                <a:ext cx="109185" cy="90567"/>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14" name="Freeform 714"/>
              <p:cNvSpPr>
                <a:spLocks/>
              </p:cNvSpPr>
              <p:nvPr/>
            </p:nvSpPr>
            <p:spPr bwMode="auto">
              <a:xfrm>
                <a:off x="9669140" y="4157836"/>
                <a:ext cx="86550" cy="102556"/>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15" name="Freeform 715"/>
              <p:cNvSpPr>
                <a:spLocks/>
              </p:cNvSpPr>
              <p:nvPr/>
            </p:nvSpPr>
            <p:spPr bwMode="auto">
              <a:xfrm>
                <a:off x="9181798" y="3121631"/>
                <a:ext cx="1170421" cy="763169"/>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noFill/>
              <a:ln w="9525"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16" name="Freeform 716"/>
              <p:cNvSpPr>
                <a:spLocks/>
              </p:cNvSpPr>
              <p:nvPr/>
            </p:nvSpPr>
            <p:spPr bwMode="auto">
              <a:xfrm>
                <a:off x="9450769" y="3160257"/>
                <a:ext cx="612507" cy="266376"/>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17" name="Freeform 717"/>
              <p:cNvSpPr>
                <a:spLocks/>
              </p:cNvSpPr>
              <p:nvPr/>
            </p:nvSpPr>
            <p:spPr bwMode="auto">
              <a:xfrm>
                <a:off x="7975426" y="2648813"/>
                <a:ext cx="245002" cy="422208"/>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18" name="Freeform 718"/>
              <p:cNvSpPr>
                <a:spLocks/>
              </p:cNvSpPr>
              <p:nvPr/>
            </p:nvSpPr>
            <p:spPr bwMode="auto">
              <a:xfrm>
                <a:off x="8155184" y="2616848"/>
                <a:ext cx="210383" cy="328976"/>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19" name="Freeform 719"/>
              <p:cNvSpPr>
                <a:spLocks/>
              </p:cNvSpPr>
              <p:nvPr/>
            </p:nvSpPr>
            <p:spPr bwMode="auto">
              <a:xfrm>
                <a:off x="7854256" y="2578223"/>
                <a:ext cx="499326" cy="418212"/>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20" name="Freeform 720"/>
              <p:cNvSpPr>
                <a:spLocks noEditPoints="1"/>
              </p:cNvSpPr>
              <p:nvPr/>
            </p:nvSpPr>
            <p:spPr bwMode="auto">
              <a:xfrm>
                <a:off x="8279016" y="2327829"/>
                <a:ext cx="3162400" cy="1102800"/>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21" name="Freeform 721"/>
              <p:cNvSpPr>
                <a:spLocks/>
              </p:cNvSpPr>
              <p:nvPr/>
            </p:nvSpPr>
            <p:spPr bwMode="auto">
              <a:xfrm>
                <a:off x="10473388" y="3105649"/>
                <a:ext cx="58587" cy="125197"/>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22" name="Freeform 722"/>
              <p:cNvSpPr>
                <a:spLocks/>
              </p:cNvSpPr>
              <p:nvPr/>
            </p:nvSpPr>
            <p:spPr bwMode="auto">
              <a:xfrm>
                <a:off x="10485372" y="3226850"/>
                <a:ext cx="58587" cy="90567"/>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23" name="Freeform 723"/>
              <p:cNvSpPr>
                <a:spLocks/>
              </p:cNvSpPr>
              <p:nvPr/>
            </p:nvSpPr>
            <p:spPr bwMode="auto">
              <a:xfrm>
                <a:off x="10176456" y="3493228"/>
                <a:ext cx="82556" cy="98560"/>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24" name="Freeform 724"/>
              <p:cNvSpPr>
                <a:spLocks/>
              </p:cNvSpPr>
              <p:nvPr/>
            </p:nvSpPr>
            <p:spPr bwMode="auto">
              <a:xfrm>
                <a:off x="10141837" y="3388008"/>
                <a:ext cx="125165" cy="121202"/>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25" name="Freeform 725"/>
              <p:cNvSpPr>
                <a:spLocks/>
              </p:cNvSpPr>
              <p:nvPr/>
            </p:nvSpPr>
            <p:spPr bwMode="auto">
              <a:xfrm>
                <a:off x="7553330" y="3079010"/>
                <a:ext cx="93208" cy="97227"/>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26" name="Freeform 726"/>
              <p:cNvSpPr>
                <a:spLocks/>
              </p:cNvSpPr>
              <p:nvPr/>
            </p:nvSpPr>
            <p:spPr bwMode="auto">
              <a:xfrm>
                <a:off x="7599932" y="3075016"/>
                <a:ext cx="62582" cy="38624"/>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27" name="Freeform 727"/>
              <p:cNvSpPr>
                <a:spLocks/>
              </p:cNvSpPr>
              <p:nvPr/>
            </p:nvSpPr>
            <p:spPr bwMode="auto">
              <a:xfrm>
                <a:off x="7577297" y="3368030"/>
                <a:ext cx="245002" cy="179805"/>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28" name="Freeform 728"/>
              <p:cNvSpPr>
                <a:spLocks/>
              </p:cNvSpPr>
              <p:nvPr/>
            </p:nvSpPr>
            <p:spPr bwMode="auto">
              <a:xfrm>
                <a:off x="7577297" y="3406655"/>
                <a:ext cx="62582" cy="118539"/>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29" name="Freeform 729"/>
              <p:cNvSpPr>
                <a:spLocks/>
              </p:cNvSpPr>
              <p:nvPr/>
            </p:nvSpPr>
            <p:spPr bwMode="auto">
              <a:xfrm>
                <a:off x="8330946" y="4478820"/>
                <a:ext cx="206389" cy="344958"/>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30" name="Freeform 730"/>
              <p:cNvSpPr>
                <a:spLocks/>
              </p:cNvSpPr>
              <p:nvPr/>
            </p:nvSpPr>
            <p:spPr bwMode="auto">
              <a:xfrm>
                <a:off x="8377550" y="4468165"/>
                <a:ext cx="62582" cy="147840"/>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31" name="Freeform 731"/>
              <p:cNvSpPr>
                <a:spLocks/>
              </p:cNvSpPr>
              <p:nvPr/>
            </p:nvSpPr>
            <p:spPr bwMode="auto">
              <a:xfrm>
                <a:off x="8165835" y="4440196"/>
                <a:ext cx="234350" cy="195788"/>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32" name="Freeform 732"/>
              <p:cNvSpPr>
                <a:spLocks/>
              </p:cNvSpPr>
              <p:nvPr/>
            </p:nvSpPr>
            <p:spPr bwMode="auto">
              <a:xfrm>
                <a:off x="7987411" y="4616004"/>
                <a:ext cx="248997" cy="246400"/>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33" name="Freeform 733"/>
              <p:cNvSpPr>
                <a:spLocks/>
              </p:cNvSpPr>
              <p:nvPr/>
            </p:nvSpPr>
            <p:spPr bwMode="auto">
              <a:xfrm>
                <a:off x="7994068" y="4173820"/>
                <a:ext cx="355521" cy="371596"/>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34" name="Freeform 734"/>
              <p:cNvSpPr>
                <a:spLocks/>
              </p:cNvSpPr>
              <p:nvPr/>
            </p:nvSpPr>
            <p:spPr bwMode="auto">
              <a:xfrm>
                <a:off x="7990073" y="4393581"/>
                <a:ext cx="219704" cy="246400"/>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35" name="Freeform 735"/>
              <p:cNvSpPr>
                <a:spLocks/>
              </p:cNvSpPr>
              <p:nvPr/>
            </p:nvSpPr>
            <p:spPr bwMode="auto">
              <a:xfrm>
                <a:off x="8131216" y="4627992"/>
                <a:ext cx="179758" cy="187796"/>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36" name="Freeform 736"/>
              <p:cNvSpPr>
                <a:spLocks/>
              </p:cNvSpPr>
              <p:nvPr/>
            </p:nvSpPr>
            <p:spPr bwMode="auto">
              <a:xfrm>
                <a:off x="8228418" y="4589366"/>
                <a:ext cx="153127" cy="135852"/>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37" name="Freeform 737"/>
              <p:cNvSpPr>
                <a:spLocks/>
              </p:cNvSpPr>
              <p:nvPr/>
            </p:nvSpPr>
            <p:spPr bwMode="auto">
              <a:xfrm>
                <a:off x="8330946" y="4791813"/>
                <a:ext cx="38614" cy="43953"/>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38" name="Freeform 738"/>
              <p:cNvSpPr>
                <a:spLocks noEditPoints="1"/>
              </p:cNvSpPr>
              <p:nvPr/>
            </p:nvSpPr>
            <p:spPr bwMode="auto">
              <a:xfrm>
                <a:off x="8068634" y="4721224"/>
                <a:ext cx="308916" cy="270372"/>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noFill/>
              <a:ln w="9525"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39" name="Freeform 739"/>
              <p:cNvSpPr>
                <a:spLocks/>
              </p:cNvSpPr>
              <p:nvPr/>
            </p:nvSpPr>
            <p:spPr bwMode="auto">
              <a:xfrm>
                <a:off x="8268364" y="4850416"/>
                <a:ext cx="50598" cy="51944"/>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40" name="Freeform 740"/>
              <p:cNvSpPr>
                <a:spLocks/>
              </p:cNvSpPr>
              <p:nvPr/>
            </p:nvSpPr>
            <p:spPr bwMode="auto">
              <a:xfrm>
                <a:off x="7994068" y="4365609"/>
                <a:ext cx="19973" cy="31965"/>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41" name="Freeform 741"/>
              <p:cNvSpPr>
                <a:spLocks/>
              </p:cNvSpPr>
              <p:nvPr/>
            </p:nvSpPr>
            <p:spPr bwMode="auto">
              <a:xfrm>
                <a:off x="7975425" y="4205785"/>
                <a:ext cx="135817" cy="175809"/>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42" name="Freeform 742"/>
              <p:cNvSpPr>
                <a:spLocks/>
              </p:cNvSpPr>
              <p:nvPr/>
            </p:nvSpPr>
            <p:spPr bwMode="auto">
              <a:xfrm>
                <a:off x="8034014" y="4064604"/>
                <a:ext cx="248997" cy="175809"/>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43" name="Freeform 743"/>
              <p:cNvSpPr>
                <a:spLocks/>
              </p:cNvSpPr>
              <p:nvPr/>
            </p:nvSpPr>
            <p:spPr bwMode="auto">
              <a:xfrm>
                <a:off x="7757054" y="3814210"/>
                <a:ext cx="456718" cy="320984"/>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44" name="Freeform 744"/>
              <p:cNvSpPr>
                <a:spLocks/>
              </p:cNvSpPr>
              <p:nvPr/>
            </p:nvSpPr>
            <p:spPr bwMode="auto">
              <a:xfrm>
                <a:off x="8169829" y="3822202"/>
                <a:ext cx="320901" cy="395569"/>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45" name="Freeform 745"/>
              <p:cNvSpPr>
                <a:spLocks/>
              </p:cNvSpPr>
              <p:nvPr/>
            </p:nvSpPr>
            <p:spPr bwMode="auto">
              <a:xfrm>
                <a:off x="8450786" y="3923425"/>
                <a:ext cx="125165" cy="113211"/>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46" name="Freeform 746"/>
              <p:cNvSpPr>
                <a:spLocks/>
              </p:cNvSpPr>
              <p:nvPr/>
            </p:nvSpPr>
            <p:spPr bwMode="auto">
              <a:xfrm>
                <a:off x="8385539" y="3978033"/>
                <a:ext cx="288943" cy="239739"/>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47" name="Freeform 747"/>
              <p:cNvSpPr>
                <a:spLocks/>
              </p:cNvSpPr>
              <p:nvPr/>
            </p:nvSpPr>
            <p:spPr bwMode="auto">
              <a:xfrm>
                <a:off x="8400187" y="4048623"/>
                <a:ext cx="339542" cy="324979"/>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48" name="Freeform 748"/>
              <p:cNvSpPr>
                <a:spLocks/>
              </p:cNvSpPr>
              <p:nvPr/>
            </p:nvSpPr>
            <p:spPr bwMode="auto">
              <a:xfrm>
                <a:off x="8553314" y="4029976"/>
                <a:ext cx="34620" cy="42620"/>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49" name="Freeform 749"/>
              <p:cNvSpPr>
                <a:spLocks/>
              </p:cNvSpPr>
              <p:nvPr/>
            </p:nvSpPr>
            <p:spPr bwMode="auto">
              <a:xfrm>
                <a:off x="8318964" y="4201789"/>
                <a:ext cx="101196" cy="109215"/>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50" name="Freeform 750"/>
              <p:cNvSpPr>
                <a:spLocks/>
              </p:cNvSpPr>
              <p:nvPr/>
            </p:nvSpPr>
            <p:spPr bwMode="auto">
              <a:xfrm>
                <a:off x="8306979" y="4326986"/>
                <a:ext cx="38614" cy="38624"/>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51" name="Freeform 751"/>
              <p:cNvSpPr>
                <a:spLocks/>
              </p:cNvSpPr>
              <p:nvPr/>
            </p:nvSpPr>
            <p:spPr bwMode="auto">
              <a:xfrm>
                <a:off x="8306979" y="4303013"/>
                <a:ext cx="42608" cy="35961"/>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52" name="Freeform 752"/>
              <p:cNvSpPr>
                <a:spLocks/>
              </p:cNvSpPr>
              <p:nvPr/>
            </p:nvSpPr>
            <p:spPr bwMode="auto">
              <a:xfrm>
                <a:off x="8314969" y="4291025"/>
                <a:ext cx="210383" cy="227752"/>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53" name="Freeform 753"/>
              <p:cNvSpPr>
                <a:spLocks/>
              </p:cNvSpPr>
              <p:nvPr/>
            </p:nvSpPr>
            <p:spPr bwMode="auto">
              <a:xfrm>
                <a:off x="7932818" y="4236418"/>
                <a:ext cx="105191" cy="121202"/>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54" name="Freeform 754"/>
              <p:cNvSpPr>
                <a:spLocks/>
              </p:cNvSpPr>
              <p:nvPr/>
            </p:nvSpPr>
            <p:spPr bwMode="auto">
              <a:xfrm>
                <a:off x="7939475" y="4236418"/>
                <a:ext cx="43941" cy="27969"/>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55" name="Freeform 755"/>
              <p:cNvSpPr>
                <a:spLocks/>
              </p:cNvSpPr>
              <p:nvPr/>
            </p:nvSpPr>
            <p:spPr bwMode="auto">
              <a:xfrm>
                <a:off x="7924827" y="4025981"/>
                <a:ext cx="143806" cy="222424"/>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56" name="Freeform 756"/>
              <p:cNvSpPr>
                <a:spLocks/>
              </p:cNvSpPr>
              <p:nvPr/>
            </p:nvSpPr>
            <p:spPr bwMode="auto">
              <a:xfrm>
                <a:off x="7771702" y="4036636"/>
                <a:ext cx="58587" cy="121202"/>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57" name="Freeform 757"/>
              <p:cNvSpPr>
                <a:spLocks/>
              </p:cNvSpPr>
              <p:nvPr/>
            </p:nvSpPr>
            <p:spPr bwMode="auto">
              <a:xfrm>
                <a:off x="7811648" y="4006001"/>
                <a:ext cx="230356" cy="199783"/>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58" name="Freeform 758"/>
              <p:cNvSpPr>
                <a:spLocks/>
              </p:cNvSpPr>
              <p:nvPr/>
            </p:nvSpPr>
            <p:spPr bwMode="auto">
              <a:xfrm>
                <a:off x="7646537" y="3982027"/>
                <a:ext cx="165111" cy="117206"/>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59" name="Freeform 759"/>
              <p:cNvSpPr>
                <a:spLocks/>
              </p:cNvSpPr>
              <p:nvPr/>
            </p:nvSpPr>
            <p:spPr bwMode="auto">
              <a:xfrm>
                <a:off x="7757055" y="4068600"/>
                <a:ext cx="38614" cy="93233"/>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60" name="Freeform 760"/>
              <p:cNvSpPr>
                <a:spLocks/>
              </p:cNvSpPr>
              <p:nvPr/>
            </p:nvSpPr>
            <p:spPr bwMode="auto">
              <a:xfrm>
                <a:off x="7589280" y="4072596"/>
                <a:ext cx="123833" cy="121202"/>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61" name="Freeform 761"/>
              <p:cNvSpPr>
                <a:spLocks/>
              </p:cNvSpPr>
              <p:nvPr/>
            </p:nvSpPr>
            <p:spPr bwMode="auto">
              <a:xfrm>
                <a:off x="7694472" y="4068600"/>
                <a:ext cx="89214" cy="117206"/>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62" name="Freeform 762"/>
              <p:cNvSpPr>
                <a:spLocks/>
              </p:cNvSpPr>
              <p:nvPr/>
            </p:nvSpPr>
            <p:spPr bwMode="auto">
              <a:xfrm>
                <a:off x="7498737" y="4080586"/>
                <a:ext cx="58587" cy="70590"/>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63" name="Freeform 763"/>
              <p:cNvSpPr>
                <a:spLocks/>
              </p:cNvSpPr>
              <p:nvPr/>
            </p:nvSpPr>
            <p:spPr bwMode="auto">
              <a:xfrm>
                <a:off x="7533356" y="4111220"/>
                <a:ext cx="86550" cy="82578"/>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64" name="Freeform 764"/>
              <p:cNvSpPr>
                <a:spLocks/>
              </p:cNvSpPr>
              <p:nvPr/>
            </p:nvSpPr>
            <p:spPr bwMode="auto">
              <a:xfrm>
                <a:off x="7472105" y="4032639"/>
                <a:ext cx="135817" cy="114542"/>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65" name="Freeform 765"/>
              <p:cNvSpPr>
                <a:spLocks/>
              </p:cNvSpPr>
              <p:nvPr/>
            </p:nvSpPr>
            <p:spPr bwMode="auto">
              <a:xfrm>
                <a:off x="7436154" y="4036636"/>
                <a:ext cx="62582" cy="27969"/>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66" name="Freeform 766"/>
              <p:cNvSpPr>
                <a:spLocks/>
              </p:cNvSpPr>
              <p:nvPr/>
            </p:nvSpPr>
            <p:spPr bwMode="auto">
              <a:xfrm>
                <a:off x="7432159" y="4009997"/>
                <a:ext cx="58587" cy="15983"/>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67" name="Freeform 767"/>
              <p:cNvSpPr>
                <a:spLocks/>
              </p:cNvSpPr>
              <p:nvPr/>
            </p:nvSpPr>
            <p:spPr bwMode="auto">
              <a:xfrm>
                <a:off x="7424170" y="3735630"/>
                <a:ext cx="234350" cy="266376"/>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68" name="Freeform 768"/>
              <p:cNvSpPr>
                <a:spLocks/>
              </p:cNvSpPr>
              <p:nvPr/>
            </p:nvSpPr>
            <p:spPr bwMode="auto">
              <a:xfrm>
                <a:off x="7424170" y="3955390"/>
                <a:ext cx="113180" cy="89238"/>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69" name="Freeform 769"/>
              <p:cNvSpPr>
                <a:spLocks/>
              </p:cNvSpPr>
              <p:nvPr/>
            </p:nvSpPr>
            <p:spPr bwMode="auto">
              <a:xfrm>
                <a:off x="7522704" y="3779581"/>
                <a:ext cx="327558" cy="305002"/>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70" name="Freeform 770"/>
              <p:cNvSpPr>
                <a:spLocks/>
              </p:cNvSpPr>
              <p:nvPr/>
            </p:nvSpPr>
            <p:spPr bwMode="auto">
              <a:xfrm>
                <a:off x="8224424" y="3638401"/>
                <a:ext cx="215709" cy="210438"/>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71" name="Freeform 771"/>
              <p:cNvSpPr>
                <a:spLocks/>
              </p:cNvSpPr>
              <p:nvPr/>
            </p:nvSpPr>
            <p:spPr bwMode="auto">
              <a:xfrm>
                <a:off x="7904854" y="3517201"/>
                <a:ext cx="78562" cy="151835"/>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72" name="Freeform 772"/>
              <p:cNvSpPr>
                <a:spLocks/>
              </p:cNvSpPr>
              <p:nvPr/>
            </p:nvSpPr>
            <p:spPr bwMode="auto">
              <a:xfrm>
                <a:off x="7939476" y="3606436"/>
                <a:ext cx="296934" cy="286356"/>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73" name="Freeform 773"/>
              <p:cNvSpPr>
                <a:spLocks/>
              </p:cNvSpPr>
              <p:nvPr/>
            </p:nvSpPr>
            <p:spPr bwMode="auto">
              <a:xfrm>
                <a:off x="7428165" y="3727639"/>
                <a:ext cx="163779" cy="133189"/>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74" name="Freeform 774"/>
              <p:cNvSpPr>
                <a:spLocks/>
              </p:cNvSpPr>
              <p:nvPr/>
            </p:nvSpPr>
            <p:spPr bwMode="auto">
              <a:xfrm>
                <a:off x="7506725" y="3539842"/>
                <a:ext cx="234350" cy="187796"/>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75" name="Freeform 775"/>
              <p:cNvSpPr>
                <a:spLocks/>
              </p:cNvSpPr>
              <p:nvPr/>
            </p:nvSpPr>
            <p:spPr bwMode="auto">
              <a:xfrm>
                <a:off x="7589281" y="3521196"/>
                <a:ext cx="404787" cy="386246"/>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76" name="Freeform 776"/>
              <p:cNvSpPr>
                <a:spLocks/>
              </p:cNvSpPr>
              <p:nvPr/>
            </p:nvSpPr>
            <p:spPr bwMode="auto">
              <a:xfrm>
                <a:off x="6334973" y="2057457"/>
                <a:ext cx="1191726" cy="888367"/>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77" name="Freeform 777"/>
              <p:cNvSpPr>
                <a:spLocks/>
              </p:cNvSpPr>
              <p:nvPr/>
            </p:nvSpPr>
            <p:spPr bwMode="auto">
              <a:xfrm>
                <a:off x="6686499" y="2608857"/>
                <a:ext cx="62582" cy="43953"/>
              </a:xfrm>
              <a:custGeom>
                <a:avLst/>
                <a:gdLst>
                  <a:gd name="T0" fmla="*/ 16 w 16"/>
                  <a:gd name="T1" fmla="*/ 6 h 11"/>
                  <a:gd name="T2" fmla="*/ 11 w 16"/>
                  <a:gd name="T3" fmla="*/ 3 h 11"/>
                  <a:gd name="T4" fmla="*/ 5 w 16"/>
                  <a:gd name="T5" fmla="*/ 1 h 11"/>
                  <a:gd name="T6" fmla="*/ 1 w 16"/>
                  <a:gd name="T7" fmla="*/ 1 h 11"/>
                  <a:gd name="T8" fmla="*/ 3 w 16"/>
                  <a:gd name="T9" fmla="*/ 3 h 11"/>
                  <a:gd name="T10" fmla="*/ 1 w 16"/>
                  <a:gd name="T11" fmla="*/ 7 h 11"/>
                  <a:gd name="T12" fmla="*/ 5 w 16"/>
                  <a:gd name="T13" fmla="*/ 7 h 11"/>
                  <a:gd name="T14" fmla="*/ 5 w 16"/>
                  <a:gd name="T15" fmla="*/ 9 h 11"/>
                  <a:gd name="T16" fmla="*/ 16 w 16"/>
                  <a:gd name="T17" fmla="*/ 6 h 11"/>
                  <a:gd name="T18" fmla="*/ 16 w 16"/>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1">
                    <a:moveTo>
                      <a:pt x="16" y="6"/>
                    </a:moveTo>
                    <a:cubicBezTo>
                      <a:pt x="15" y="5"/>
                      <a:pt x="11" y="3"/>
                      <a:pt x="11" y="3"/>
                    </a:cubicBezTo>
                    <a:cubicBezTo>
                      <a:pt x="9" y="2"/>
                      <a:pt x="7" y="1"/>
                      <a:pt x="5" y="1"/>
                    </a:cubicBezTo>
                    <a:cubicBezTo>
                      <a:pt x="4" y="1"/>
                      <a:pt x="2" y="0"/>
                      <a:pt x="1" y="1"/>
                    </a:cubicBezTo>
                    <a:cubicBezTo>
                      <a:pt x="0" y="2"/>
                      <a:pt x="3" y="3"/>
                      <a:pt x="3" y="3"/>
                    </a:cubicBezTo>
                    <a:cubicBezTo>
                      <a:pt x="2" y="3"/>
                      <a:pt x="0" y="6"/>
                      <a:pt x="1" y="7"/>
                    </a:cubicBezTo>
                    <a:cubicBezTo>
                      <a:pt x="2" y="7"/>
                      <a:pt x="4" y="6"/>
                      <a:pt x="5" y="7"/>
                    </a:cubicBezTo>
                    <a:cubicBezTo>
                      <a:pt x="7" y="8"/>
                      <a:pt x="5" y="8"/>
                      <a:pt x="5" y="9"/>
                    </a:cubicBezTo>
                    <a:cubicBezTo>
                      <a:pt x="5" y="11"/>
                      <a:pt x="16" y="8"/>
                      <a:pt x="16" y="6"/>
                    </a:cubicBezTo>
                    <a:cubicBezTo>
                      <a:pt x="15" y="5"/>
                      <a:pt x="16" y="7"/>
                      <a:pt x="16" y="6"/>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78" name="Freeform 778"/>
              <p:cNvSpPr>
                <a:spLocks/>
              </p:cNvSpPr>
              <p:nvPr/>
            </p:nvSpPr>
            <p:spPr bwMode="auto">
              <a:xfrm>
                <a:off x="6706473" y="2578223"/>
                <a:ext cx="15979" cy="7992"/>
              </a:xfrm>
              <a:custGeom>
                <a:avLst/>
                <a:gdLst>
                  <a:gd name="T0" fmla="*/ 2 w 4"/>
                  <a:gd name="T1" fmla="*/ 2 h 2"/>
                  <a:gd name="T2" fmla="*/ 2 w 4"/>
                  <a:gd name="T3" fmla="*/ 0 h 2"/>
                  <a:gd name="T4" fmla="*/ 2 w 4"/>
                  <a:gd name="T5" fmla="*/ 2 h 2"/>
                </a:gdLst>
                <a:ahLst/>
                <a:cxnLst>
                  <a:cxn ang="0">
                    <a:pos x="T0" y="T1"/>
                  </a:cxn>
                  <a:cxn ang="0">
                    <a:pos x="T2" y="T3"/>
                  </a:cxn>
                  <a:cxn ang="0">
                    <a:pos x="T4" y="T5"/>
                  </a:cxn>
                </a:cxnLst>
                <a:rect l="0" t="0" r="r" b="b"/>
                <a:pathLst>
                  <a:path w="4" h="2">
                    <a:moveTo>
                      <a:pt x="2" y="2"/>
                    </a:moveTo>
                    <a:cubicBezTo>
                      <a:pt x="0" y="2"/>
                      <a:pt x="1" y="0"/>
                      <a:pt x="2" y="0"/>
                    </a:cubicBezTo>
                    <a:cubicBezTo>
                      <a:pt x="3" y="0"/>
                      <a:pt x="4" y="2"/>
                      <a:pt x="2"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79" name="Freeform 779"/>
              <p:cNvSpPr>
                <a:spLocks/>
              </p:cNvSpPr>
              <p:nvPr/>
            </p:nvSpPr>
            <p:spPr bwMode="auto">
              <a:xfrm>
                <a:off x="6718456" y="2116059"/>
                <a:ext cx="42608" cy="23973"/>
              </a:xfrm>
              <a:custGeom>
                <a:avLst/>
                <a:gdLst>
                  <a:gd name="T0" fmla="*/ 9 w 11"/>
                  <a:gd name="T1" fmla="*/ 4 h 6"/>
                  <a:gd name="T2" fmla="*/ 9 w 11"/>
                  <a:gd name="T3" fmla="*/ 5 h 6"/>
                  <a:gd name="T4" fmla="*/ 3 w 11"/>
                  <a:gd name="T5" fmla="*/ 4 h 6"/>
                  <a:gd name="T6" fmla="*/ 2 w 11"/>
                  <a:gd name="T7" fmla="*/ 1 h 6"/>
                  <a:gd name="T8" fmla="*/ 9 w 11"/>
                  <a:gd name="T9" fmla="*/ 4 h 6"/>
                  <a:gd name="T10" fmla="*/ 9 w 11"/>
                  <a:gd name="T11" fmla="*/ 4 h 6"/>
                </a:gdLst>
                <a:ahLst/>
                <a:cxnLst>
                  <a:cxn ang="0">
                    <a:pos x="T0" y="T1"/>
                  </a:cxn>
                  <a:cxn ang="0">
                    <a:pos x="T2" y="T3"/>
                  </a:cxn>
                  <a:cxn ang="0">
                    <a:pos x="T4" y="T5"/>
                  </a:cxn>
                  <a:cxn ang="0">
                    <a:pos x="T6" y="T7"/>
                  </a:cxn>
                  <a:cxn ang="0">
                    <a:pos x="T8" y="T9"/>
                  </a:cxn>
                  <a:cxn ang="0">
                    <a:pos x="T10" y="T11"/>
                  </a:cxn>
                </a:cxnLst>
                <a:rect l="0" t="0" r="r" b="b"/>
                <a:pathLst>
                  <a:path w="11" h="6">
                    <a:moveTo>
                      <a:pt x="9" y="4"/>
                    </a:moveTo>
                    <a:cubicBezTo>
                      <a:pt x="11" y="5"/>
                      <a:pt x="11" y="6"/>
                      <a:pt x="9" y="5"/>
                    </a:cubicBezTo>
                    <a:cubicBezTo>
                      <a:pt x="7" y="5"/>
                      <a:pt x="4" y="4"/>
                      <a:pt x="3" y="4"/>
                    </a:cubicBezTo>
                    <a:cubicBezTo>
                      <a:pt x="2" y="3"/>
                      <a:pt x="0" y="0"/>
                      <a:pt x="2" y="1"/>
                    </a:cubicBezTo>
                    <a:cubicBezTo>
                      <a:pt x="4" y="2"/>
                      <a:pt x="7" y="3"/>
                      <a:pt x="9" y="4"/>
                    </a:cubicBezTo>
                    <a:cubicBezTo>
                      <a:pt x="11" y="5"/>
                      <a:pt x="7" y="3"/>
                      <a:pt x="9"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80" name="Freeform 780"/>
              <p:cNvSpPr>
                <a:spLocks/>
              </p:cNvSpPr>
              <p:nvPr/>
            </p:nvSpPr>
            <p:spPr bwMode="auto">
              <a:xfrm>
                <a:off x="6850278" y="2081429"/>
                <a:ext cx="31956" cy="18647"/>
              </a:xfrm>
              <a:custGeom>
                <a:avLst/>
                <a:gdLst>
                  <a:gd name="T0" fmla="*/ 8 w 8"/>
                  <a:gd name="T1" fmla="*/ 3 h 5"/>
                  <a:gd name="T2" fmla="*/ 0 w 8"/>
                  <a:gd name="T3" fmla="*/ 2 h 5"/>
                  <a:gd name="T4" fmla="*/ 8 w 8"/>
                  <a:gd name="T5" fmla="*/ 3 h 5"/>
                </a:gdLst>
                <a:ahLst/>
                <a:cxnLst>
                  <a:cxn ang="0">
                    <a:pos x="T0" y="T1"/>
                  </a:cxn>
                  <a:cxn ang="0">
                    <a:pos x="T2" y="T3"/>
                  </a:cxn>
                  <a:cxn ang="0">
                    <a:pos x="T4" y="T5"/>
                  </a:cxn>
                </a:cxnLst>
                <a:rect l="0" t="0" r="r" b="b"/>
                <a:pathLst>
                  <a:path w="8" h="5">
                    <a:moveTo>
                      <a:pt x="8" y="3"/>
                    </a:moveTo>
                    <a:cubicBezTo>
                      <a:pt x="8" y="5"/>
                      <a:pt x="0" y="4"/>
                      <a:pt x="0" y="2"/>
                    </a:cubicBezTo>
                    <a:cubicBezTo>
                      <a:pt x="0" y="0"/>
                      <a:pt x="8" y="1"/>
                      <a:pt x="8" y="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81" name="Freeform 782"/>
              <p:cNvSpPr>
                <a:spLocks/>
              </p:cNvSpPr>
              <p:nvPr/>
            </p:nvSpPr>
            <p:spPr bwMode="auto">
              <a:xfrm>
                <a:off x="7354930" y="2132042"/>
                <a:ext cx="22637" cy="15983"/>
              </a:xfrm>
              <a:custGeom>
                <a:avLst/>
                <a:gdLst>
                  <a:gd name="T0" fmla="*/ 5 w 6"/>
                  <a:gd name="T1" fmla="*/ 3 h 4"/>
                  <a:gd name="T2" fmla="*/ 1 w 6"/>
                  <a:gd name="T3" fmla="*/ 0 h 4"/>
                  <a:gd name="T4" fmla="*/ 5 w 6"/>
                  <a:gd name="T5" fmla="*/ 3 h 4"/>
                </a:gdLst>
                <a:ahLst/>
                <a:cxnLst>
                  <a:cxn ang="0">
                    <a:pos x="T0" y="T1"/>
                  </a:cxn>
                  <a:cxn ang="0">
                    <a:pos x="T2" y="T3"/>
                  </a:cxn>
                  <a:cxn ang="0">
                    <a:pos x="T4" y="T5"/>
                  </a:cxn>
                </a:cxnLst>
                <a:rect l="0" t="0" r="r" b="b"/>
                <a:pathLst>
                  <a:path w="6" h="4">
                    <a:moveTo>
                      <a:pt x="5" y="3"/>
                    </a:moveTo>
                    <a:cubicBezTo>
                      <a:pt x="4" y="4"/>
                      <a:pt x="0" y="0"/>
                      <a:pt x="1" y="0"/>
                    </a:cubicBezTo>
                    <a:cubicBezTo>
                      <a:pt x="2" y="0"/>
                      <a:pt x="6" y="2"/>
                      <a:pt x="5" y="3"/>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82" name="Freeform 783"/>
              <p:cNvSpPr>
                <a:spLocks/>
              </p:cNvSpPr>
              <p:nvPr/>
            </p:nvSpPr>
            <p:spPr bwMode="auto">
              <a:xfrm>
                <a:off x="7385556" y="2148024"/>
                <a:ext cx="19973" cy="3996"/>
              </a:xfrm>
              <a:custGeom>
                <a:avLst/>
                <a:gdLst>
                  <a:gd name="T0" fmla="*/ 4 w 5"/>
                  <a:gd name="T1" fmla="*/ 1 h 1"/>
                  <a:gd name="T2" fmla="*/ 2 w 5"/>
                  <a:gd name="T3" fmla="*/ 0 h 1"/>
                  <a:gd name="T4" fmla="*/ 4 w 5"/>
                  <a:gd name="T5" fmla="*/ 1 h 1"/>
                </a:gdLst>
                <a:ahLst/>
                <a:cxnLst>
                  <a:cxn ang="0">
                    <a:pos x="T0" y="T1"/>
                  </a:cxn>
                  <a:cxn ang="0">
                    <a:pos x="T2" y="T3"/>
                  </a:cxn>
                  <a:cxn ang="0">
                    <a:pos x="T4" y="T5"/>
                  </a:cxn>
                </a:cxnLst>
                <a:rect l="0" t="0" r="r" b="b"/>
                <a:pathLst>
                  <a:path w="5" h="1">
                    <a:moveTo>
                      <a:pt x="4" y="1"/>
                    </a:moveTo>
                    <a:cubicBezTo>
                      <a:pt x="2" y="1"/>
                      <a:pt x="0" y="0"/>
                      <a:pt x="2" y="0"/>
                    </a:cubicBezTo>
                    <a:cubicBezTo>
                      <a:pt x="3" y="0"/>
                      <a:pt x="5" y="1"/>
                      <a:pt x="4"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83" name="Freeform 784"/>
              <p:cNvSpPr>
                <a:spLocks/>
              </p:cNvSpPr>
              <p:nvPr/>
            </p:nvSpPr>
            <p:spPr bwMode="auto">
              <a:xfrm>
                <a:off x="7385556" y="2370449"/>
                <a:ext cx="15979" cy="27969"/>
              </a:xfrm>
              <a:custGeom>
                <a:avLst/>
                <a:gdLst>
                  <a:gd name="T0" fmla="*/ 2 w 4"/>
                  <a:gd name="T1" fmla="*/ 0 h 7"/>
                  <a:gd name="T2" fmla="*/ 4 w 4"/>
                  <a:gd name="T3" fmla="*/ 7 h 7"/>
                  <a:gd name="T4" fmla="*/ 2 w 4"/>
                  <a:gd name="T5" fmla="*/ 0 h 7"/>
                </a:gdLst>
                <a:ahLst/>
                <a:cxnLst>
                  <a:cxn ang="0">
                    <a:pos x="T0" y="T1"/>
                  </a:cxn>
                  <a:cxn ang="0">
                    <a:pos x="T2" y="T3"/>
                  </a:cxn>
                  <a:cxn ang="0">
                    <a:pos x="T4" y="T5"/>
                  </a:cxn>
                </a:cxnLst>
                <a:rect l="0" t="0" r="r" b="b"/>
                <a:pathLst>
                  <a:path w="4" h="7">
                    <a:moveTo>
                      <a:pt x="2" y="0"/>
                    </a:moveTo>
                    <a:cubicBezTo>
                      <a:pt x="0" y="0"/>
                      <a:pt x="3" y="7"/>
                      <a:pt x="4" y="7"/>
                    </a:cubicBezTo>
                    <a:cubicBezTo>
                      <a:pt x="4" y="7"/>
                      <a:pt x="3" y="0"/>
                      <a:pt x="2"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84" name="Freeform 785"/>
              <p:cNvSpPr>
                <a:spLocks/>
              </p:cNvSpPr>
              <p:nvPr/>
            </p:nvSpPr>
            <p:spPr bwMode="auto">
              <a:xfrm>
                <a:off x="7393545" y="2421059"/>
                <a:ext cx="26631" cy="15983"/>
              </a:xfrm>
              <a:custGeom>
                <a:avLst/>
                <a:gdLst>
                  <a:gd name="T0" fmla="*/ 1 w 7"/>
                  <a:gd name="T1" fmla="*/ 0 h 4"/>
                  <a:gd name="T2" fmla="*/ 1 w 7"/>
                  <a:gd name="T3" fmla="*/ 4 h 4"/>
                  <a:gd name="T4" fmla="*/ 5 w 7"/>
                  <a:gd name="T5" fmla="*/ 4 h 4"/>
                  <a:gd name="T6" fmla="*/ 1 w 7"/>
                  <a:gd name="T7" fmla="*/ 0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cubicBezTo>
                      <a:pt x="0" y="1"/>
                      <a:pt x="0" y="3"/>
                      <a:pt x="1" y="4"/>
                    </a:cubicBezTo>
                    <a:cubicBezTo>
                      <a:pt x="2" y="4"/>
                      <a:pt x="3" y="4"/>
                      <a:pt x="5" y="4"/>
                    </a:cubicBezTo>
                    <a:cubicBezTo>
                      <a:pt x="7" y="4"/>
                      <a:pt x="1" y="0"/>
                      <a:pt x="1" y="0"/>
                    </a:cubicBezTo>
                    <a:cubicBezTo>
                      <a:pt x="0" y="1"/>
                      <a:pt x="1" y="0"/>
                      <a:pt x="1"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85" name="Freeform 786"/>
              <p:cNvSpPr>
                <a:spLocks/>
              </p:cNvSpPr>
              <p:nvPr/>
            </p:nvSpPr>
            <p:spPr bwMode="auto">
              <a:xfrm>
                <a:off x="7284359" y="2507633"/>
                <a:ext cx="66576" cy="38624"/>
              </a:xfrm>
              <a:custGeom>
                <a:avLst/>
                <a:gdLst>
                  <a:gd name="T0" fmla="*/ 0 w 17"/>
                  <a:gd name="T1" fmla="*/ 4 h 10"/>
                  <a:gd name="T2" fmla="*/ 10 w 17"/>
                  <a:gd name="T3" fmla="*/ 2 h 10"/>
                  <a:gd name="T4" fmla="*/ 8 w 17"/>
                  <a:gd name="T5" fmla="*/ 4 h 10"/>
                  <a:gd name="T6" fmla="*/ 12 w 17"/>
                  <a:gd name="T7" fmla="*/ 7 h 10"/>
                  <a:gd name="T8" fmla="*/ 9 w 17"/>
                  <a:gd name="T9" fmla="*/ 7 h 10"/>
                  <a:gd name="T10" fmla="*/ 11 w 17"/>
                  <a:gd name="T11" fmla="*/ 10 h 10"/>
                  <a:gd name="T12" fmla="*/ 8 w 17"/>
                  <a:gd name="T13" fmla="*/ 9 h 10"/>
                  <a:gd name="T14" fmla="*/ 0 w 17"/>
                  <a:gd name="T15" fmla="*/ 4 h 10"/>
                  <a:gd name="T16" fmla="*/ 0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0" y="4"/>
                    </a:moveTo>
                    <a:cubicBezTo>
                      <a:pt x="1" y="0"/>
                      <a:pt x="7" y="2"/>
                      <a:pt x="10" y="2"/>
                    </a:cubicBezTo>
                    <a:cubicBezTo>
                      <a:pt x="17" y="3"/>
                      <a:pt x="8" y="4"/>
                      <a:pt x="8" y="4"/>
                    </a:cubicBezTo>
                    <a:cubicBezTo>
                      <a:pt x="8" y="6"/>
                      <a:pt x="12" y="5"/>
                      <a:pt x="12" y="7"/>
                    </a:cubicBezTo>
                    <a:cubicBezTo>
                      <a:pt x="12" y="7"/>
                      <a:pt x="10" y="6"/>
                      <a:pt x="9" y="7"/>
                    </a:cubicBezTo>
                    <a:cubicBezTo>
                      <a:pt x="9" y="7"/>
                      <a:pt x="12" y="10"/>
                      <a:pt x="11" y="10"/>
                    </a:cubicBezTo>
                    <a:cubicBezTo>
                      <a:pt x="10" y="10"/>
                      <a:pt x="9" y="9"/>
                      <a:pt x="8" y="9"/>
                    </a:cubicBezTo>
                    <a:cubicBezTo>
                      <a:pt x="6" y="8"/>
                      <a:pt x="0" y="7"/>
                      <a:pt x="0" y="4"/>
                    </a:cubicBezTo>
                    <a:cubicBezTo>
                      <a:pt x="0" y="3"/>
                      <a:pt x="0" y="7"/>
                      <a:pt x="0"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86" name="Freeform 787"/>
              <p:cNvSpPr>
                <a:spLocks/>
              </p:cNvSpPr>
              <p:nvPr/>
            </p:nvSpPr>
            <p:spPr bwMode="auto">
              <a:xfrm>
                <a:off x="7272376" y="2499642"/>
                <a:ext cx="34620" cy="11988"/>
              </a:xfrm>
              <a:custGeom>
                <a:avLst/>
                <a:gdLst>
                  <a:gd name="T0" fmla="*/ 8 w 9"/>
                  <a:gd name="T1" fmla="*/ 1 h 3"/>
                  <a:gd name="T2" fmla="*/ 5 w 9"/>
                  <a:gd name="T3" fmla="*/ 0 h 3"/>
                  <a:gd name="T4" fmla="*/ 0 w 9"/>
                  <a:gd name="T5" fmla="*/ 0 h 3"/>
                  <a:gd name="T6" fmla="*/ 8 w 9"/>
                  <a:gd name="T7" fmla="*/ 1 h 3"/>
                  <a:gd name="T8" fmla="*/ 8 w 9"/>
                  <a:gd name="T9" fmla="*/ 1 h 3"/>
                </a:gdLst>
                <a:ahLst/>
                <a:cxnLst>
                  <a:cxn ang="0">
                    <a:pos x="T0" y="T1"/>
                  </a:cxn>
                  <a:cxn ang="0">
                    <a:pos x="T2" y="T3"/>
                  </a:cxn>
                  <a:cxn ang="0">
                    <a:pos x="T4" y="T5"/>
                  </a:cxn>
                  <a:cxn ang="0">
                    <a:pos x="T6" y="T7"/>
                  </a:cxn>
                  <a:cxn ang="0">
                    <a:pos x="T8" y="T9"/>
                  </a:cxn>
                </a:cxnLst>
                <a:rect l="0" t="0" r="r" b="b"/>
                <a:pathLst>
                  <a:path w="9" h="3">
                    <a:moveTo>
                      <a:pt x="8" y="1"/>
                    </a:moveTo>
                    <a:cubicBezTo>
                      <a:pt x="9" y="1"/>
                      <a:pt x="5" y="0"/>
                      <a:pt x="5" y="0"/>
                    </a:cubicBezTo>
                    <a:cubicBezTo>
                      <a:pt x="3" y="0"/>
                      <a:pt x="1" y="0"/>
                      <a:pt x="0" y="0"/>
                    </a:cubicBezTo>
                    <a:cubicBezTo>
                      <a:pt x="2" y="0"/>
                      <a:pt x="6" y="3"/>
                      <a:pt x="8" y="1"/>
                    </a:cubicBezTo>
                    <a:cubicBezTo>
                      <a:pt x="9" y="1"/>
                      <a:pt x="7" y="2"/>
                      <a:pt x="8"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87" name="Freeform 788"/>
              <p:cNvSpPr>
                <a:spLocks/>
              </p:cNvSpPr>
              <p:nvPr/>
            </p:nvSpPr>
            <p:spPr bwMode="auto">
              <a:xfrm>
                <a:off x="7217783" y="2582218"/>
                <a:ext cx="50598" cy="26638"/>
              </a:xfrm>
              <a:custGeom>
                <a:avLst/>
                <a:gdLst>
                  <a:gd name="T0" fmla="*/ 12 w 13"/>
                  <a:gd name="T1" fmla="*/ 4 h 7"/>
                  <a:gd name="T2" fmla="*/ 12 w 13"/>
                  <a:gd name="T3" fmla="*/ 1 h 7"/>
                  <a:gd name="T4" fmla="*/ 7 w 13"/>
                  <a:gd name="T5" fmla="*/ 2 h 7"/>
                  <a:gd name="T6" fmla="*/ 3 w 13"/>
                  <a:gd name="T7" fmla="*/ 3 h 7"/>
                  <a:gd name="T8" fmla="*/ 0 w 13"/>
                  <a:gd name="T9" fmla="*/ 5 h 7"/>
                  <a:gd name="T10" fmla="*/ 12 w 13"/>
                  <a:gd name="T11" fmla="*/ 4 h 7"/>
                  <a:gd name="T12" fmla="*/ 12 w 13"/>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2" y="4"/>
                    </a:moveTo>
                    <a:cubicBezTo>
                      <a:pt x="13" y="3"/>
                      <a:pt x="13" y="2"/>
                      <a:pt x="12" y="1"/>
                    </a:cubicBezTo>
                    <a:cubicBezTo>
                      <a:pt x="11" y="0"/>
                      <a:pt x="8" y="1"/>
                      <a:pt x="7" y="2"/>
                    </a:cubicBezTo>
                    <a:cubicBezTo>
                      <a:pt x="6" y="2"/>
                      <a:pt x="4" y="2"/>
                      <a:pt x="3" y="3"/>
                    </a:cubicBezTo>
                    <a:cubicBezTo>
                      <a:pt x="3" y="3"/>
                      <a:pt x="0" y="5"/>
                      <a:pt x="0" y="5"/>
                    </a:cubicBezTo>
                    <a:cubicBezTo>
                      <a:pt x="3" y="7"/>
                      <a:pt x="10" y="6"/>
                      <a:pt x="12" y="4"/>
                    </a:cubicBezTo>
                    <a:cubicBezTo>
                      <a:pt x="13" y="3"/>
                      <a:pt x="9" y="6"/>
                      <a:pt x="12" y="4"/>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88" name="Freeform 789"/>
              <p:cNvSpPr>
                <a:spLocks/>
              </p:cNvSpPr>
              <p:nvPr/>
            </p:nvSpPr>
            <p:spPr bwMode="auto">
              <a:xfrm>
                <a:off x="6757071" y="2620843"/>
                <a:ext cx="15979" cy="23973"/>
              </a:xfrm>
              <a:custGeom>
                <a:avLst/>
                <a:gdLst>
                  <a:gd name="T0" fmla="*/ 3 w 4"/>
                  <a:gd name="T1" fmla="*/ 2 h 6"/>
                  <a:gd name="T2" fmla="*/ 1 w 4"/>
                  <a:gd name="T3" fmla="*/ 3 h 6"/>
                  <a:gd name="T4" fmla="*/ 3 w 4"/>
                  <a:gd name="T5" fmla="*/ 2 h 6"/>
                  <a:gd name="T6" fmla="*/ 3 w 4"/>
                  <a:gd name="T7" fmla="*/ 2 h 6"/>
                </a:gdLst>
                <a:ahLst/>
                <a:cxnLst>
                  <a:cxn ang="0">
                    <a:pos x="T0" y="T1"/>
                  </a:cxn>
                  <a:cxn ang="0">
                    <a:pos x="T2" y="T3"/>
                  </a:cxn>
                  <a:cxn ang="0">
                    <a:pos x="T4" y="T5"/>
                  </a:cxn>
                  <a:cxn ang="0">
                    <a:pos x="T6" y="T7"/>
                  </a:cxn>
                </a:cxnLst>
                <a:rect l="0" t="0" r="r" b="b"/>
                <a:pathLst>
                  <a:path w="4" h="6">
                    <a:moveTo>
                      <a:pt x="3" y="2"/>
                    </a:moveTo>
                    <a:cubicBezTo>
                      <a:pt x="2" y="0"/>
                      <a:pt x="1" y="1"/>
                      <a:pt x="1" y="3"/>
                    </a:cubicBezTo>
                    <a:cubicBezTo>
                      <a:pt x="0" y="6"/>
                      <a:pt x="4" y="4"/>
                      <a:pt x="3" y="2"/>
                    </a:cubicBezTo>
                    <a:cubicBezTo>
                      <a:pt x="3" y="2"/>
                      <a:pt x="4" y="3"/>
                      <a:pt x="3"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89" name="Freeform 790"/>
              <p:cNvSpPr>
                <a:spLocks/>
              </p:cNvSpPr>
              <p:nvPr/>
            </p:nvSpPr>
            <p:spPr bwMode="auto">
              <a:xfrm>
                <a:off x="6722451" y="2570232"/>
                <a:ext cx="14647" cy="15983"/>
              </a:xfrm>
              <a:custGeom>
                <a:avLst/>
                <a:gdLst>
                  <a:gd name="T0" fmla="*/ 4 w 4"/>
                  <a:gd name="T1" fmla="*/ 2 h 4"/>
                  <a:gd name="T2" fmla="*/ 1 w 4"/>
                  <a:gd name="T3" fmla="*/ 1 h 4"/>
                  <a:gd name="T4" fmla="*/ 4 w 4"/>
                  <a:gd name="T5" fmla="*/ 2 h 4"/>
                  <a:gd name="T6" fmla="*/ 4 w 4"/>
                  <a:gd name="T7" fmla="*/ 2 h 4"/>
                </a:gdLst>
                <a:ahLst/>
                <a:cxnLst>
                  <a:cxn ang="0">
                    <a:pos x="T0" y="T1"/>
                  </a:cxn>
                  <a:cxn ang="0">
                    <a:pos x="T2" y="T3"/>
                  </a:cxn>
                  <a:cxn ang="0">
                    <a:pos x="T4" y="T5"/>
                  </a:cxn>
                  <a:cxn ang="0">
                    <a:pos x="T6" y="T7"/>
                  </a:cxn>
                </a:cxnLst>
                <a:rect l="0" t="0" r="r" b="b"/>
                <a:pathLst>
                  <a:path w="4" h="4">
                    <a:moveTo>
                      <a:pt x="4" y="2"/>
                    </a:moveTo>
                    <a:cubicBezTo>
                      <a:pt x="3" y="2"/>
                      <a:pt x="1" y="0"/>
                      <a:pt x="1" y="1"/>
                    </a:cubicBezTo>
                    <a:cubicBezTo>
                      <a:pt x="0" y="4"/>
                      <a:pt x="4" y="2"/>
                      <a:pt x="4" y="2"/>
                    </a:cubicBezTo>
                    <a:cubicBezTo>
                      <a:pt x="3" y="2"/>
                      <a:pt x="4" y="2"/>
                      <a:pt x="4"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90" name="Freeform 791"/>
              <p:cNvSpPr>
                <a:spLocks/>
              </p:cNvSpPr>
              <p:nvPr/>
            </p:nvSpPr>
            <p:spPr bwMode="auto">
              <a:xfrm>
                <a:off x="7409523" y="2319837"/>
                <a:ext cx="7990" cy="7992"/>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2" y="0"/>
                      <a:pt x="0" y="1"/>
                      <a:pt x="0" y="2"/>
                    </a:cubicBezTo>
                    <a:cubicBezTo>
                      <a:pt x="1" y="2"/>
                      <a:pt x="2" y="2"/>
                      <a:pt x="2"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91" name="Freeform 792"/>
              <p:cNvSpPr>
                <a:spLocks/>
              </p:cNvSpPr>
              <p:nvPr/>
            </p:nvSpPr>
            <p:spPr bwMode="auto">
              <a:xfrm>
                <a:off x="7377567" y="2277217"/>
                <a:ext cx="11984" cy="6660"/>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1" y="0"/>
                      <a:pt x="0" y="1"/>
                      <a:pt x="1" y="1"/>
                    </a:cubicBezTo>
                    <a:cubicBezTo>
                      <a:pt x="2" y="2"/>
                      <a:pt x="3" y="1"/>
                      <a:pt x="2"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92" name="Freeform 793"/>
              <p:cNvSpPr>
                <a:spLocks/>
              </p:cNvSpPr>
              <p:nvPr/>
            </p:nvSpPr>
            <p:spPr bwMode="auto">
              <a:xfrm>
                <a:off x="7409523" y="2261234"/>
                <a:ext cx="10652" cy="11988"/>
              </a:xfrm>
              <a:custGeom>
                <a:avLst/>
                <a:gdLst>
                  <a:gd name="T0" fmla="*/ 2 w 3"/>
                  <a:gd name="T1" fmla="*/ 1 h 3"/>
                  <a:gd name="T2" fmla="*/ 1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1"/>
                      <a:pt x="1" y="2"/>
                    </a:cubicBezTo>
                    <a:cubicBezTo>
                      <a:pt x="1" y="3"/>
                      <a:pt x="3" y="1"/>
                      <a:pt x="2"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93" name="Freeform 794"/>
              <p:cNvSpPr>
                <a:spLocks/>
              </p:cNvSpPr>
              <p:nvPr/>
            </p:nvSpPr>
            <p:spPr bwMode="auto">
              <a:xfrm>
                <a:off x="6342963" y="2339816"/>
                <a:ext cx="19973" cy="2663"/>
              </a:xfrm>
              <a:custGeom>
                <a:avLst/>
                <a:gdLst>
                  <a:gd name="T0" fmla="*/ 5 w 5"/>
                  <a:gd name="T1" fmla="*/ 1 h 1"/>
                  <a:gd name="T2" fmla="*/ 1 w 5"/>
                  <a:gd name="T3" fmla="*/ 0 h 1"/>
                  <a:gd name="T4" fmla="*/ 5 w 5"/>
                  <a:gd name="T5" fmla="*/ 1 h 1"/>
                </a:gdLst>
                <a:ahLst/>
                <a:cxnLst>
                  <a:cxn ang="0">
                    <a:pos x="T0" y="T1"/>
                  </a:cxn>
                  <a:cxn ang="0">
                    <a:pos x="T2" y="T3"/>
                  </a:cxn>
                  <a:cxn ang="0">
                    <a:pos x="T4" y="T5"/>
                  </a:cxn>
                </a:cxnLst>
                <a:rect l="0" t="0" r="r" b="b"/>
                <a:pathLst>
                  <a:path w="5" h="1">
                    <a:moveTo>
                      <a:pt x="5" y="1"/>
                    </a:moveTo>
                    <a:cubicBezTo>
                      <a:pt x="4" y="0"/>
                      <a:pt x="0" y="0"/>
                      <a:pt x="1" y="0"/>
                    </a:cubicBezTo>
                    <a:cubicBezTo>
                      <a:pt x="2" y="1"/>
                      <a:pt x="5" y="1"/>
                      <a:pt x="5" y="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94" name="Freeform 795"/>
              <p:cNvSpPr>
                <a:spLocks/>
              </p:cNvSpPr>
              <p:nvPr/>
            </p:nvSpPr>
            <p:spPr bwMode="auto">
              <a:xfrm>
                <a:off x="6366930" y="2339816"/>
                <a:ext cx="23967" cy="0"/>
              </a:xfrm>
              <a:custGeom>
                <a:avLst/>
                <a:gdLst>
                  <a:gd name="T0" fmla="*/ 5 w 6"/>
                  <a:gd name="T1" fmla="*/ 1 w 6"/>
                  <a:gd name="T2" fmla="*/ 5 w 6"/>
                </a:gdLst>
                <a:ahLst/>
                <a:cxnLst>
                  <a:cxn ang="0">
                    <a:pos x="T0" y="0"/>
                  </a:cxn>
                  <a:cxn ang="0">
                    <a:pos x="T1" y="0"/>
                  </a:cxn>
                  <a:cxn ang="0">
                    <a:pos x="T2" y="0"/>
                  </a:cxn>
                </a:cxnLst>
                <a:rect l="0" t="0" r="r" b="b"/>
                <a:pathLst>
                  <a:path w="6">
                    <a:moveTo>
                      <a:pt x="5" y="0"/>
                    </a:moveTo>
                    <a:cubicBezTo>
                      <a:pt x="4" y="0"/>
                      <a:pt x="0" y="0"/>
                      <a:pt x="1" y="0"/>
                    </a:cubicBezTo>
                    <a:cubicBezTo>
                      <a:pt x="2" y="0"/>
                      <a:pt x="6" y="0"/>
                      <a:pt x="5" y="0"/>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95" name="Freeform 796"/>
              <p:cNvSpPr>
                <a:spLocks/>
              </p:cNvSpPr>
              <p:nvPr/>
            </p:nvSpPr>
            <p:spPr bwMode="auto">
              <a:xfrm>
                <a:off x="6815659" y="2092086"/>
                <a:ext cx="15979" cy="7992"/>
              </a:xfrm>
              <a:custGeom>
                <a:avLst/>
                <a:gdLst>
                  <a:gd name="T0" fmla="*/ 3 w 4"/>
                  <a:gd name="T1" fmla="*/ 2 h 2"/>
                  <a:gd name="T2" fmla="*/ 2 w 4"/>
                  <a:gd name="T3" fmla="*/ 0 h 2"/>
                  <a:gd name="T4" fmla="*/ 3 w 4"/>
                  <a:gd name="T5" fmla="*/ 2 h 2"/>
                </a:gdLst>
                <a:ahLst/>
                <a:cxnLst>
                  <a:cxn ang="0">
                    <a:pos x="T0" y="T1"/>
                  </a:cxn>
                  <a:cxn ang="0">
                    <a:pos x="T2" y="T3"/>
                  </a:cxn>
                  <a:cxn ang="0">
                    <a:pos x="T4" y="T5"/>
                  </a:cxn>
                </a:cxnLst>
                <a:rect l="0" t="0" r="r" b="b"/>
                <a:pathLst>
                  <a:path w="4" h="2">
                    <a:moveTo>
                      <a:pt x="3" y="2"/>
                    </a:moveTo>
                    <a:cubicBezTo>
                      <a:pt x="1" y="2"/>
                      <a:pt x="0" y="0"/>
                      <a:pt x="2" y="0"/>
                    </a:cubicBezTo>
                    <a:cubicBezTo>
                      <a:pt x="3" y="0"/>
                      <a:pt x="4" y="2"/>
                      <a:pt x="3" y="2"/>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396" name="Freeform 797"/>
              <p:cNvSpPr>
                <a:spLocks/>
              </p:cNvSpPr>
              <p:nvPr/>
            </p:nvSpPr>
            <p:spPr bwMode="auto">
              <a:xfrm>
                <a:off x="5152564" y="3047033"/>
                <a:ext cx="35952" cy="46616"/>
              </a:xfrm>
              <a:custGeom>
                <a:avLst/>
                <a:gdLst>
                  <a:gd name="T0" fmla="*/ 9 w 9"/>
                  <a:gd name="T1" fmla="*/ 11 h 12"/>
                  <a:gd name="T2" fmla="*/ 5 w 9"/>
                  <a:gd name="T3" fmla="*/ 2 h 12"/>
                  <a:gd name="T4" fmla="*/ 2 w 9"/>
                  <a:gd name="T5" fmla="*/ 2 h 12"/>
                  <a:gd name="T6" fmla="*/ 0 w 9"/>
                  <a:gd name="T7" fmla="*/ 3 h 12"/>
                  <a:gd name="T8" fmla="*/ 3 w 9"/>
                  <a:gd name="T9" fmla="*/ 5 h 12"/>
                  <a:gd name="T10" fmla="*/ 3 w 9"/>
                  <a:gd name="T11" fmla="*/ 7 h 12"/>
                  <a:gd name="T12" fmla="*/ 4 w 9"/>
                  <a:gd name="T13" fmla="*/ 7 h 12"/>
                  <a:gd name="T14" fmla="*/ 3 w 9"/>
                  <a:gd name="T15" fmla="*/ 8 h 12"/>
                  <a:gd name="T16" fmla="*/ 6 w 9"/>
                  <a:gd name="T17" fmla="*/ 11 h 12"/>
                  <a:gd name="T18" fmla="*/ 6 w 9"/>
                  <a:gd name="T19" fmla="*/ 9 h 12"/>
                  <a:gd name="T20" fmla="*/ 9 w 9"/>
                  <a:gd name="T21" fmla="*/ 11 h 12"/>
                  <a:gd name="T22" fmla="*/ 9 w 9"/>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2">
                    <a:moveTo>
                      <a:pt x="9" y="11"/>
                    </a:moveTo>
                    <a:cubicBezTo>
                      <a:pt x="8" y="8"/>
                      <a:pt x="7" y="4"/>
                      <a:pt x="5" y="2"/>
                    </a:cubicBezTo>
                    <a:cubicBezTo>
                      <a:pt x="4" y="1"/>
                      <a:pt x="3" y="0"/>
                      <a:pt x="2" y="2"/>
                    </a:cubicBezTo>
                    <a:cubicBezTo>
                      <a:pt x="2" y="2"/>
                      <a:pt x="0" y="2"/>
                      <a:pt x="0" y="3"/>
                    </a:cubicBezTo>
                    <a:cubicBezTo>
                      <a:pt x="1" y="4"/>
                      <a:pt x="3" y="3"/>
                      <a:pt x="3" y="5"/>
                    </a:cubicBezTo>
                    <a:cubicBezTo>
                      <a:pt x="3" y="6"/>
                      <a:pt x="3" y="6"/>
                      <a:pt x="3" y="7"/>
                    </a:cubicBezTo>
                    <a:cubicBezTo>
                      <a:pt x="3" y="8"/>
                      <a:pt x="4" y="7"/>
                      <a:pt x="4" y="7"/>
                    </a:cubicBezTo>
                    <a:cubicBezTo>
                      <a:pt x="5" y="8"/>
                      <a:pt x="3" y="8"/>
                      <a:pt x="3" y="8"/>
                    </a:cubicBezTo>
                    <a:cubicBezTo>
                      <a:pt x="3" y="9"/>
                      <a:pt x="5" y="11"/>
                      <a:pt x="6" y="11"/>
                    </a:cubicBezTo>
                    <a:cubicBezTo>
                      <a:pt x="6" y="11"/>
                      <a:pt x="2" y="7"/>
                      <a:pt x="6" y="9"/>
                    </a:cubicBezTo>
                    <a:cubicBezTo>
                      <a:pt x="7" y="9"/>
                      <a:pt x="9" y="12"/>
                      <a:pt x="9" y="11"/>
                    </a:cubicBezTo>
                    <a:cubicBezTo>
                      <a:pt x="8" y="10"/>
                      <a:pt x="9" y="12"/>
                      <a:pt x="9" y="11"/>
                    </a:cubicBezTo>
                    <a:close/>
                  </a:path>
                </a:pathLst>
              </a:custGeom>
              <a:no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grpSp>
        <p:grpSp>
          <p:nvGrpSpPr>
            <p:cNvPr id="460" name="Group 459">
              <a:extLst>
                <a:ext uri="{FF2B5EF4-FFF2-40B4-BE49-F238E27FC236}">
                  <a16:creationId xmlns:a16="http://schemas.microsoft.com/office/drawing/2014/main" id="{CD55174B-8A69-415D-B9BF-FDB832C5351A}"/>
                </a:ext>
              </a:extLst>
            </p:cNvPr>
            <p:cNvGrpSpPr/>
            <p:nvPr/>
          </p:nvGrpSpPr>
          <p:grpSpPr>
            <a:xfrm>
              <a:off x="5697647" y="2703890"/>
              <a:ext cx="4006844" cy="1875061"/>
              <a:chOff x="5625075" y="2471661"/>
              <a:chExt cx="4006844" cy="1875061"/>
            </a:xfrm>
          </p:grpSpPr>
          <p:sp>
            <p:nvSpPr>
              <p:cNvPr id="398" name="Freeform 397"/>
              <p:cNvSpPr/>
              <p:nvPr/>
            </p:nvSpPr>
            <p:spPr>
              <a:xfrm flipH="1">
                <a:off x="8340540" y="2471661"/>
                <a:ext cx="422222" cy="533601"/>
              </a:xfrm>
              <a:custGeom>
                <a:avLst/>
                <a:gdLst>
                  <a:gd name="connsiteX0" fmla="*/ 322358 w 626406"/>
                  <a:gd name="connsiteY0" fmla="*/ 0 h 791646"/>
                  <a:gd name="connsiteX1" fmla="*/ 312544 w 626406"/>
                  <a:gd name="connsiteY1" fmla="*/ 869 h 791646"/>
                  <a:gd name="connsiteX2" fmla="*/ 304050 w 626406"/>
                  <a:gd name="connsiteY2" fmla="*/ 117 h 791646"/>
                  <a:gd name="connsiteX3" fmla="*/ 3 w 626406"/>
                  <a:gd name="connsiteY3" fmla="*/ 310558 h 791646"/>
                  <a:gd name="connsiteX4" fmla="*/ 270721 w 626406"/>
                  <a:gd name="connsiteY4" fmla="*/ 721742 h 791646"/>
                  <a:gd name="connsiteX5" fmla="*/ 311157 w 626406"/>
                  <a:gd name="connsiteY5" fmla="*/ 786535 h 791646"/>
                  <a:gd name="connsiteX6" fmla="*/ 311157 w 626406"/>
                  <a:gd name="connsiteY6" fmla="*/ 790577 h 791646"/>
                  <a:gd name="connsiteX7" fmla="*/ 312061 w 626406"/>
                  <a:gd name="connsiteY7" fmla="*/ 791529 h 791646"/>
                  <a:gd name="connsiteX8" fmla="*/ 313168 w 626406"/>
                  <a:gd name="connsiteY8" fmla="*/ 789757 h 791646"/>
                  <a:gd name="connsiteX9" fmla="*/ 314347 w 626406"/>
                  <a:gd name="connsiteY9" fmla="*/ 791646 h 791646"/>
                  <a:gd name="connsiteX10" fmla="*/ 315251 w 626406"/>
                  <a:gd name="connsiteY10" fmla="*/ 790694 h 791646"/>
                  <a:gd name="connsiteX11" fmla="*/ 315251 w 626406"/>
                  <a:gd name="connsiteY11" fmla="*/ 786418 h 791646"/>
                  <a:gd name="connsiteX12" fmla="*/ 355687 w 626406"/>
                  <a:gd name="connsiteY12" fmla="*/ 721625 h 791646"/>
                  <a:gd name="connsiteX13" fmla="*/ 626404 w 626406"/>
                  <a:gd name="connsiteY13" fmla="*/ 310441 h 791646"/>
                  <a:gd name="connsiteX14" fmla="*/ 322358 w 626406"/>
                  <a:gd name="connsiteY14" fmla="*/ 0 h 7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6406" h="791646">
                    <a:moveTo>
                      <a:pt x="322358" y="0"/>
                    </a:moveTo>
                    <a:lnTo>
                      <a:pt x="312544" y="869"/>
                    </a:lnTo>
                    <a:lnTo>
                      <a:pt x="304050" y="117"/>
                    </a:lnTo>
                    <a:cubicBezTo>
                      <a:pt x="168825" y="4981"/>
                      <a:pt x="845" y="118794"/>
                      <a:pt x="3" y="310558"/>
                    </a:cubicBezTo>
                    <a:cubicBezTo>
                      <a:pt x="-751" y="481832"/>
                      <a:pt x="160261" y="569014"/>
                      <a:pt x="270721" y="721742"/>
                    </a:cubicBezTo>
                    <a:lnTo>
                      <a:pt x="311157" y="786535"/>
                    </a:lnTo>
                    <a:lnTo>
                      <a:pt x="311157" y="790577"/>
                    </a:lnTo>
                    <a:lnTo>
                      <a:pt x="312061" y="791529"/>
                    </a:lnTo>
                    <a:lnTo>
                      <a:pt x="313168" y="789757"/>
                    </a:lnTo>
                    <a:lnTo>
                      <a:pt x="314347" y="791646"/>
                    </a:lnTo>
                    <a:lnTo>
                      <a:pt x="315251" y="790694"/>
                    </a:lnTo>
                    <a:lnTo>
                      <a:pt x="315251" y="786418"/>
                    </a:lnTo>
                    <a:lnTo>
                      <a:pt x="355687" y="721625"/>
                    </a:lnTo>
                    <a:cubicBezTo>
                      <a:pt x="466147" y="568897"/>
                      <a:pt x="627156" y="481715"/>
                      <a:pt x="626404" y="310441"/>
                    </a:cubicBezTo>
                    <a:cubicBezTo>
                      <a:pt x="625561" y="118677"/>
                      <a:pt x="457582" y="4864"/>
                      <a:pt x="32235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51" name="Freeform 450"/>
              <p:cNvSpPr/>
              <p:nvPr/>
            </p:nvSpPr>
            <p:spPr>
              <a:xfrm flipH="1">
                <a:off x="5625075" y="2771210"/>
                <a:ext cx="422223" cy="533601"/>
              </a:xfrm>
              <a:custGeom>
                <a:avLst/>
                <a:gdLst>
                  <a:gd name="connsiteX0" fmla="*/ 322358 w 626406"/>
                  <a:gd name="connsiteY0" fmla="*/ 0 h 791646"/>
                  <a:gd name="connsiteX1" fmla="*/ 312544 w 626406"/>
                  <a:gd name="connsiteY1" fmla="*/ 869 h 791646"/>
                  <a:gd name="connsiteX2" fmla="*/ 304050 w 626406"/>
                  <a:gd name="connsiteY2" fmla="*/ 117 h 791646"/>
                  <a:gd name="connsiteX3" fmla="*/ 3 w 626406"/>
                  <a:gd name="connsiteY3" fmla="*/ 310558 h 791646"/>
                  <a:gd name="connsiteX4" fmla="*/ 270721 w 626406"/>
                  <a:gd name="connsiteY4" fmla="*/ 721742 h 791646"/>
                  <a:gd name="connsiteX5" fmla="*/ 311157 w 626406"/>
                  <a:gd name="connsiteY5" fmla="*/ 786535 h 791646"/>
                  <a:gd name="connsiteX6" fmla="*/ 311157 w 626406"/>
                  <a:gd name="connsiteY6" fmla="*/ 790577 h 791646"/>
                  <a:gd name="connsiteX7" fmla="*/ 312061 w 626406"/>
                  <a:gd name="connsiteY7" fmla="*/ 791529 h 791646"/>
                  <a:gd name="connsiteX8" fmla="*/ 313168 w 626406"/>
                  <a:gd name="connsiteY8" fmla="*/ 789757 h 791646"/>
                  <a:gd name="connsiteX9" fmla="*/ 314347 w 626406"/>
                  <a:gd name="connsiteY9" fmla="*/ 791646 h 791646"/>
                  <a:gd name="connsiteX10" fmla="*/ 315251 w 626406"/>
                  <a:gd name="connsiteY10" fmla="*/ 790694 h 791646"/>
                  <a:gd name="connsiteX11" fmla="*/ 315251 w 626406"/>
                  <a:gd name="connsiteY11" fmla="*/ 786418 h 791646"/>
                  <a:gd name="connsiteX12" fmla="*/ 355687 w 626406"/>
                  <a:gd name="connsiteY12" fmla="*/ 721625 h 791646"/>
                  <a:gd name="connsiteX13" fmla="*/ 626404 w 626406"/>
                  <a:gd name="connsiteY13" fmla="*/ 310441 h 791646"/>
                  <a:gd name="connsiteX14" fmla="*/ 322358 w 626406"/>
                  <a:gd name="connsiteY14" fmla="*/ 0 h 7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6406" h="791646">
                    <a:moveTo>
                      <a:pt x="322358" y="0"/>
                    </a:moveTo>
                    <a:lnTo>
                      <a:pt x="312544" y="869"/>
                    </a:lnTo>
                    <a:lnTo>
                      <a:pt x="304050" y="117"/>
                    </a:lnTo>
                    <a:cubicBezTo>
                      <a:pt x="168825" y="4981"/>
                      <a:pt x="845" y="118794"/>
                      <a:pt x="3" y="310558"/>
                    </a:cubicBezTo>
                    <a:cubicBezTo>
                      <a:pt x="-751" y="481832"/>
                      <a:pt x="160261" y="569014"/>
                      <a:pt x="270721" y="721742"/>
                    </a:cubicBezTo>
                    <a:lnTo>
                      <a:pt x="311157" y="786535"/>
                    </a:lnTo>
                    <a:lnTo>
                      <a:pt x="311157" y="790577"/>
                    </a:lnTo>
                    <a:lnTo>
                      <a:pt x="312061" y="791529"/>
                    </a:lnTo>
                    <a:lnTo>
                      <a:pt x="313168" y="789757"/>
                    </a:lnTo>
                    <a:lnTo>
                      <a:pt x="314347" y="791646"/>
                    </a:lnTo>
                    <a:lnTo>
                      <a:pt x="315251" y="790694"/>
                    </a:lnTo>
                    <a:lnTo>
                      <a:pt x="315251" y="786418"/>
                    </a:lnTo>
                    <a:lnTo>
                      <a:pt x="355687" y="721625"/>
                    </a:lnTo>
                    <a:cubicBezTo>
                      <a:pt x="466147" y="568897"/>
                      <a:pt x="627156" y="481715"/>
                      <a:pt x="626404" y="310441"/>
                    </a:cubicBezTo>
                    <a:cubicBezTo>
                      <a:pt x="625561" y="118677"/>
                      <a:pt x="457582" y="4864"/>
                      <a:pt x="32235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447" name="Group 446"/>
              <p:cNvGrpSpPr/>
              <p:nvPr/>
            </p:nvGrpSpPr>
            <p:grpSpPr>
              <a:xfrm>
                <a:off x="7581313" y="3055853"/>
                <a:ext cx="422223" cy="533601"/>
                <a:chOff x="9399987" y="1762745"/>
                <a:chExt cx="583102" cy="736919"/>
              </a:xfrm>
              <a:solidFill>
                <a:schemeClr val="accent4"/>
              </a:solidFill>
            </p:grpSpPr>
            <p:sp>
              <p:nvSpPr>
                <p:cNvPr id="448" name="Freeform 447"/>
                <p:cNvSpPr/>
                <p:nvPr/>
              </p:nvSpPr>
              <p:spPr>
                <a:xfrm flipH="1">
                  <a:off x="9399987" y="1762745"/>
                  <a:ext cx="583102" cy="736919"/>
                </a:xfrm>
                <a:custGeom>
                  <a:avLst/>
                  <a:gdLst>
                    <a:gd name="connsiteX0" fmla="*/ 322358 w 626406"/>
                    <a:gd name="connsiteY0" fmla="*/ 0 h 791646"/>
                    <a:gd name="connsiteX1" fmla="*/ 312544 w 626406"/>
                    <a:gd name="connsiteY1" fmla="*/ 869 h 791646"/>
                    <a:gd name="connsiteX2" fmla="*/ 304050 w 626406"/>
                    <a:gd name="connsiteY2" fmla="*/ 117 h 791646"/>
                    <a:gd name="connsiteX3" fmla="*/ 3 w 626406"/>
                    <a:gd name="connsiteY3" fmla="*/ 310558 h 791646"/>
                    <a:gd name="connsiteX4" fmla="*/ 270721 w 626406"/>
                    <a:gd name="connsiteY4" fmla="*/ 721742 h 791646"/>
                    <a:gd name="connsiteX5" fmla="*/ 311157 w 626406"/>
                    <a:gd name="connsiteY5" fmla="*/ 786535 h 791646"/>
                    <a:gd name="connsiteX6" fmla="*/ 311157 w 626406"/>
                    <a:gd name="connsiteY6" fmla="*/ 790577 h 791646"/>
                    <a:gd name="connsiteX7" fmla="*/ 312061 w 626406"/>
                    <a:gd name="connsiteY7" fmla="*/ 791529 h 791646"/>
                    <a:gd name="connsiteX8" fmla="*/ 313168 w 626406"/>
                    <a:gd name="connsiteY8" fmla="*/ 789757 h 791646"/>
                    <a:gd name="connsiteX9" fmla="*/ 314347 w 626406"/>
                    <a:gd name="connsiteY9" fmla="*/ 791646 h 791646"/>
                    <a:gd name="connsiteX10" fmla="*/ 315251 w 626406"/>
                    <a:gd name="connsiteY10" fmla="*/ 790694 h 791646"/>
                    <a:gd name="connsiteX11" fmla="*/ 315251 w 626406"/>
                    <a:gd name="connsiteY11" fmla="*/ 786418 h 791646"/>
                    <a:gd name="connsiteX12" fmla="*/ 355687 w 626406"/>
                    <a:gd name="connsiteY12" fmla="*/ 721625 h 791646"/>
                    <a:gd name="connsiteX13" fmla="*/ 626404 w 626406"/>
                    <a:gd name="connsiteY13" fmla="*/ 310441 h 791646"/>
                    <a:gd name="connsiteX14" fmla="*/ 322358 w 626406"/>
                    <a:gd name="connsiteY14" fmla="*/ 0 h 7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6406" h="791646">
                      <a:moveTo>
                        <a:pt x="322358" y="0"/>
                      </a:moveTo>
                      <a:lnTo>
                        <a:pt x="312544" y="869"/>
                      </a:lnTo>
                      <a:lnTo>
                        <a:pt x="304050" y="117"/>
                      </a:lnTo>
                      <a:cubicBezTo>
                        <a:pt x="168825" y="4981"/>
                        <a:pt x="845" y="118794"/>
                        <a:pt x="3" y="310558"/>
                      </a:cubicBezTo>
                      <a:cubicBezTo>
                        <a:pt x="-751" y="481832"/>
                        <a:pt x="160261" y="569014"/>
                        <a:pt x="270721" y="721742"/>
                      </a:cubicBezTo>
                      <a:lnTo>
                        <a:pt x="311157" y="786535"/>
                      </a:lnTo>
                      <a:lnTo>
                        <a:pt x="311157" y="790577"/>
                      </a:lnTo>
                      <a:lnTo>
                        <a:pt x="312061" y="791529"/>
                      </a:lnTo>
                      <a:lnTo>
                        <a:pt x="313168" y="789757"/>
                      </a:lnTo>
                      <a:lnTo>
                        <a:pt x="314347" y="791646"/>
                      </a:lnTo>
                      <a:lnTo>
                        <a:pt x="315251" y="790694"/>
                      </a:lnTo>
                      <a:lnTo>
                        <a:pt x="315251" y="786418"/>
                      </a:lnTo>
                      <a:lnTo>
                        <a:pt x="355687" y="721625"/>
                      </a:lnTo>
                      <a:cubicBezTo>
                        <a:pt x="466147" y="568897"/>
                        <a:pt x="627156" y="481715"/>
                        <a:pt x="626404" y="310441"/>
                      </a:cubicBezTo>
                      <a:cubicBezTo>
                        <a:pt x="625561" y="118677"/>
                        <a:pt x="457582" y="4864"/>
                        <a:pt x="32235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49" name="Oval 448"/>
                <p:cNvSpPr/>
                <p:nvPr/>
              </p:nvSpPr>
              <p:spPr>
                <a:xfrm>
                  <a:off x="9544935" y="1877900"/>
                  <a:ext cx="292103" cy="29210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453" name="Group 452"/>
              <p:cNvGrpSpPr/>
              <p:nvPr/>
            </p:nvGrpSpPr>
            <p:grpSpPr>
              <a:xfrm>
                <a:off x="6657913" y="3813121"/>
                <a:ext cx="422223" cy="533601"/>
                <a:chOff x="9399987" y="1762745"/>
                <a:chExt cx="583102" cy="736919"/>
              </a:xfrm>
              <a:solidFill>
                <a:schemeClr val="accent4"/>
              </a:solidFill>
            </p:grpSpPr>
            <p:sp>
              <p:nvSpPr>
                <p:cNvPr id="454" name="Freeform 453"/>
                <p:cNvSpPr/>
                <p:nvPr/>
              </p:nvSpPr>
              <p:spPr>
                <a:xfrm flipH="1">
                  <a:off x="9399987" y="1762745"/>
                  <a:ext cx="583102" cy="736919"/>
                </a:xfrm>
                <a:custGeom>
                  <a:avLst/>
                  <a:gdLst>
                    <a:gd name="connsiteX0" fmla="*/ 322358 w 626406"/>
                    <a:gd name="connsiteY0" fmla="*/ 0 h 791646"/>
                    <a:gd name="connsiteX1" fmla="*/ 312544 w 626406"/>
                    <a:gd name="connsiteY1" fmla="*/ 869 h 791646"/>
                    <a:gd name="connsiteX2" fmla="*/ 304050 w 626406"/>
                    <a:gd name="connsiteY2" fmla="*/ 117 h 791646"/>
                    <a:gd name="connsiteX3" fmla="*/ 3 w 626406"/>
                    <a:gd name="connsiteY3" fmla="*/ 310558 h 791646"/>
                    <a:gd name="connsiteX4" fmla="*/ 270721 w 626406"/>
                    <a:gd name="connsiteY4" fmla="*/ 721742 h 791646"/>
                    <a:gd name="connsiteX5" fmla="*/ 311157 w 626406"/>
                    <a:gd name="connsiteY5" fmla="*/ 786535 h 791646"/>
                    <a:gd name="connsiteX6" fmla="*/ 311157 w 626406"/>
                    <a:gd name="connsiteY6" fmla="*/ 790577 h 791646"/>
                    <a:gd name="connsiteX7" fmla="*/ 312061 w 626406"/>
                    <a:gd name="connsiteY7" fmla="*/ 791529 h 791646"/>
                    <a:gd name="connsiteX8" fmla="*/ 313168 w 626406"/>
                    <a:gd name="connsiteY8" fmla="*/ 789757 h 791646"/>
                    <a:gd name="connsiteX9" fmla="*/ 314347 w 626406"/>
                    <a:gd name="connsiteY9" fmla="*/ 791646 h 791646"/>
                    <a:gd name="connsiteX10" fmla="*/ 315251 w 626406"/>
                    <a:gd name="connsiteY10" fmla="*/ 790694 h 791646"/>
                    <a:gd name="connsiteX11" fmla="*/ 315251 w 626406"/>
                    <a:gd name="connsiteY11" fmla="*/ 786418 h 791646"/>
                    <a:gd name="connsiteX12" fmla="*/ 355687 w 626406"/>
                    <a:gd name="connsiteY12" fmla="*/ 721625 h 791646"/>
                    <a:gd name="connsiteX13" fmla="*/ 626404 w 626406"/>
                    <a:gd name="connsiteY13" fmla="*/ 310441 h 791646"/>
                    <a:gd name="connsiteX14" fmla="*/ 322358 w 626406"/>
                    <a:gd name="connsiteY14" fmla="*/ 0 h 7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6406" h="791646">
                      <a:moveTo>
                        <a:pt x="322358" y="0"/>
                      </a:moveTo>
                      <a:lnTo>
                        <a:pt x="312544" y="869"/>
                      </a:lnTo>
                      <a:lnTo>
                        <a:pt x="304050" y="117"/>
                      </a:lnTo>
                      <a:cubicBezTo>
                        <a:pt x="168825" y="4981"/>
                        <a:pt x="845" y="118794"/>
                        <a:pt x="3" y="310558"/>
                      </a:cubicBezTo>
                      <a:cubicBezTo>
                        <a:pt x="-751" y="481832"/>
                        <a:pt x="160261" y="569014"/>
                        <a:pt x="270721" y="721742"/>
                      </a:cubicBezTo>
                      <a:lnTo>
                        <a:pt x="311157" y="786535"/>
                      </a:lnTo>
                      <a:lnTo>
                        <a:pt x="311157" y="790577"/>
                      </a:lnTo>
                      <a:lnTo>
                        <a:pt x="312061" y="791529"/>
                      </a:lnTo>
                      <a:lnTo>
                        <a:pt x="313168" y="789757"/>
                      </a:lnTo>
                      <a:lnTo>
                        <a:pt x="314347" y="791646"/>
                      </a:lnTo>
                      <a:lnTo>
                        <a:pt x="315251" y="790694"/>
                      </a:lnTo>
                      <a:lnTo>
                        <a:pt x="315251" y="786418"/>
                      </a:lnTo>
                      <a:lnTo>
                        <a:pt x="355687" y="721625"/>
                      </a:lnTo>
                      <a:cubicBezTo>
                        <a:pt x="466147" y="568897"/>
                        <a:pt x="627156" y="481715"/>
                        <a:pt x="626404" y="310441"/>
                      </a:cubicBezTo>
                      <a:cubicBezTo>
                        <a:pt x="625561" y="118677"/>
                        <a:pt x="457582" y="4864"/>
                        <a:pt x="32235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55" name="Oval 454"/>
                <p:cNvSpPr/>
                <p:nvPr/>
              </p:nvSpPr>
              <p:spPr>
                <a:xfrm>
                  <a:off x="9544935" y="1877900"/>
                  <a:ext cx="292103" cy="29210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457" name="Freeform 456"/>
              <p:cNvSpPr/>
              <p:nvPr/>
            </p:nvSpPr>
            <p:spPr>
              <a:xfrm flipH="1">
                <a:off x="9209697" y="3070666"/>
                <a:ext cx="422222" cy="533601"/>
              </a:xfrm>
              <a:custGeom>
                <a:avLst/>
                <a:gdLst>
                  <a:gd name="connsiteX0" fmla="*/ 322358 w 626406"/>
                  <a:gd name="connsiteY0" fmla="*/ 0 h 791646"/>
                  <a:gd name="connsiteX1" fmla="*/ 312544 w 626406"/>
                  <a:gd name="connsiteY1" fmla="*/ 869 h 791646"/>
                  <a:gd name="connsiteX2" fmla="*/ 304050 w 626406"/>
                  <a:gd name="connsiteY2" fmla="*/ 117 h 791646"/>
                  <a:gd name="connsiteX3" fmla="*/ 3 w 626406"/>
                  <a:gd name="connsiteY3" fmla="*/ 310558 h 791646"/>
                  <a:gd name="connsiteX4" fmla="*/ 270721 w 626406"/>
                  <a:gd name="connsiteY4" fmla="*/ 721742 h 791646"/>
                  <a:gd name="connsiteX5" fmla="*/ 311157 w 626406"/>
                  <a:gd name="connsiteY5" fmla="*/ 786535 h 791646"/>
                  <a:gd name="connsiteX6" fmla="*/ 311157 w 626406"/>
                  <a:gd name="connsiteY6" fmla="*/ 790577 h 791646"/>
                  <a:gd name="connsiteX7" fmla="*/ 312061 w 626406"/>
                  <a:gd name="connsiteY7" fmla="*/ 791529 h 791646"/>
                  <a:gd name="connsiteX8" fmla="*/ 313168 w 626406"/>
                  <a:gd name="connsiteY8" fmla="*/ 789757 h 791646"/>
                  <a:gd name="connsiteX9" fmla="*/ 314347 w 626406"/>
                  <a:gd name="connsiteY9" fmla="*/ 791646 h 791646"/>
                  <a:gd name="connsiteX10" fmla="*/ 315251 w 626406"/>
                  <a:gd name="connsiteY10" fmla="*/ 790694 h 791646"/>
                  <a:gd name="connsiteX11" fmla="*/ 315251 w 626406"/>
                  <a:gd name="connsiteY11" fmla="*/ 786418 h 791646"/>
                  <a:gd name="connsiteX12" fmla="*/ 355687 w 626406"/>
                  <a:gd name="connsiteY12" fmla="*/ 721625 h 791646"/>
                  <a:gd name="connsiteX13" fmla="*/ 626404 w 626406"/>
                  <a:gd name="connsiteY13" fmla="*/ 310441 h 791646"/>
                  <a:gd name="connsiteX14" fmla="*/ 322358 w 626406"/>
                  <a:gd name="connsiteY14" fmla="*/ 0 h 7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6406" h="791646">
                    <a:moveTo>
                      <a:pt x="322358" y="0"/>
                    </a:moveTo>
                    <a:lnTo>
                      <a:pt x="312544" y="869"/>
                    </a:lnTo>
                    <a:lnTo>
                      <a:pt x="304050" y="117"/>
                    </a:lnTo>
                    <a:cubicBezTo>
                      <a:pt x="168825" y="4981"/>
                      <a:pt x="845" y="118794"/>
                      <a:pt x="3" y="310558"/>
                    </a:cubicBezTo>
                    <a:cubicBezTo>
                      <a:pt x="-751" y="481832"/>
                      <a:pt x="160261" y="569014"/>
                      <a:pt x="270721" y="721742"/>
                    </a:cubicBezTo>
                    <a:lnTo>
                      <a:pt x="311157" y="786535"/>
                    </a:lnTo>
                    <a:lnTo>
                      <a:pt x="311157" y="790577"/>
                    </a:lnTo>
                    <a:lnTo>
                      <a:pt x="312061" y="791529"/>
                    </a:lnTo>
                    <a:lnTo>
                      <a:pt x="313168" y="789757"/>
                    </a:lnTo>
                    <a:lnTo>
                      <a:pt x="314347" y="791646"/>
                    </a:lnTo>
                    <a:lnTo>
                      <a:pt x="315251" y="790694"/>
                    </a:lnTo>
                    <a:lnTo>
                      <a:pt x="315251" y="786418"/>
                    </a:lnTo>
                    <a:lnTo>
                      <a:pt x="355687" y="721625"/>
                    </a:lnTo>
                    <a:cubicBezTo>
                      <a:pt x="466147" y="568897"/>
                      <a:pt x="627156" y="481715"/>
                      <a:pt x="626404" y="310441"/>
                    </a:cubicBezTo>
                    <a:cubicBezTo>
                      <a:pt x="625561" y="118677"/>
                      <a:pt x="457582" y="4864"/>
                      <a:pt x="32235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sp>
        <p:nvSpPr>
          <p:cNvPr id="459" name="TextBox 458"/>
          <p:cNvSpPr txBox="1"/>
          <p:nvPr/>
        </p:nvSpPr>
        <p:spPr>
          <a:xfrm>
            <a:off x="1089737" y="377588"/>
            <a:ext cx="10012526" cy="1323439"/>
          </a:xfrm>
          <a:prstGeom prst="rect">
            <a:avLst/>
          </a:prstGeom>
          <a:noFill/>
        </p:spPr>
        <p:txBody>
          <a:bodyPr wrap="square" rtlCol="0">
            <a:spAutoFit/>
          </a:bodyPr>
          <a:lstStyle/>
          <a:p>
            <a:pPr algn="ctr"/>
            <a:r>
              <a:rPr lang="en-US" sz="8000" dirty="0">
                <a:solidFill>
                  <a:schemeClr val="bg1"/>
                </a:solidFill>
                <a:latin typeface="Taken by Vultures Demo" panose="02000500000000000000" pitchFamily="2" charset="0"/>
              </a:rPr>
              <a:t>Join the Confetti</a:t>
            </a:r>
            <a:endParaRPr lang="id-ID" sz="8000" dirty="0">
              <a:solidFill>
                <a:schemeClr val="bg1"/>
              </a:solidFill>
              <a:latin typeface="Taken by Vultures Demo" panose="02000500000000000000" pitchFamily="2" charset="0"/>
            </a:endParaRPr>
          </a:p>
        </p:txBody>
      </p:sp>
      <p:sp>
        <p:nvSpPr>
          <p:cNvPr id="464" name="Rectangle 463">
            <a:extLst>
              <a:ext uri="{FF2B5EF4-FFF2-40B4-BE49-F238E27FC236}">
                <a16:creationId xmlns:a16="http://schemas.microsoft.com/office/drawing/2014/main" id="{3F2B3E8E-DD65-4F31-9860-7FFD8157B3DB}"/>
              </a:ext>
            </a:extLst>
          </p:cNvPr>
          <p:cNvSpPr/>
          <p:nvPr/>
        </p:nvSpPr>
        <p:spPr>
          <a:xfrm>
            <a:off x="1499249" y="1914809"/>
            <a:ext cx="1911610" cy="400110"/>
          </a:xfrm>
          <a:prstGeom prst="rect">
            <a:avLst/>
          </a:prstGeom>
          <a:noFill/>
        </p:spPr>
        <p:txBody>
          <a:bodyPr wrap="square" rtlCol="0">
            <a:spAutoFit/>
          </a:bodyPr>
          <a:lstStyle/>
          <a:p>
            <a:r>
              <a:rPr lang="en-US" sz="2000" b="1" spc="600" dirty="0">
                <a:solidFill>
                  <a:schemeClr val="bg1"/>
                </a:solidFill>
              </a:rPr>
              <a:t>EUROPE</a:t>
            </a:r>
          </a:p>
        </p:txBody>
      </p:sp>
      <p:sp>
        <p:nvSpPr>
          <p:cNvPr id="465" name="Rectangle 464">
            <a:extLst>
              <a:ext uri="{FF2B5EF4-FFF2-40B4-BE49-F238E27FC236}">
                <a16:creationId xmlns:a16="http://schemas.microsoft.com/office/drawing/2014/main" id="{4C1DCCA7-430A-48FA-9E77-06A8D32661B2}"/>
              </a:ext>
            </a:extLst>
          </p:cNvPr>
          <p:cNvSpPr/>
          <p:nvPr/>
        </p:nvSpPr>
        <p:spPr>
          <a:xfrm>
            <a:off x="1499249" y="2848757"/>
            <a:ext cx="1911610" cy="400110"/>
          </a:xfrm>
          <a:prstGeom prst="rect">
            <a:avLst/>
          </a:prstGeom>
          <a:noFill/>
        </p:spPr>
        <p:txBody>
          <a:bodyPr wrap="square" rtlCol="0">
            <a:spAutoFit/>
          </a:bodyPr>
          <a:lstStyle/>
          <a:p>
            <a:r>
              <a:rPr lang="en-US" sz="2000" b="1" spc="600" dirty="0">
                <a:solidFill>
                  <a:schemeClr val="bg1"/>
                </a:solidFill>
              </a:rPr>
              <a:t>ASIA</a:t>
            </a:r>
          </a:p>
        </p:txBody>
      </p:sp>
      <p:sp>
        <p:nvSpPr>
          <p:cNvPr id="466" name="Rectangle 465">
            <a:extLst>
              <a:ext uri="{FF2B5EF4-FFF2-40B4-BE49-F238E27FC236}">
                <a16:creationId xmlns:a16="http://schemas.microsoft.com/office/drawing/2014/main" id="{86F9C70F-2957-4FD8-98BD-1C59D1E745EA}"/>
              </a:ext>
            </a:extLst>
          </p:cNvPr>
          <p:cNvSpPr/>
          <p:nvPr/>
        </p:nvSpPr>
        <p:spPr>
          <a:xfrm>
            <a:off x="1499249" y="3782705"/>
            <a:ext cx="1911610" cy="400110"/>
          </a:xfrm>
          <a:prstGeom prst="rect">
            <a:avLst/>
          </a:prstGeom>
          <a:noFill/>
        </p:spPr>
        <p:txBody>
          <a:bodyPr wrap="square" rtlCol="0">
            <a:spAutoFit/>
          </a:bodyPr>
          <a:lstStyle/>
          <a:p>
            <a:r>
              <a:rPr lang="en-US" sz="2000" b="1" spc="600" dirty="0">
                <a:solidFill>
                  <a:schemeClr val="bg1"/>
                </a:solidFill>
              </a:rPr>
              <a:t>AFRICA</a:t>
            </a:r>
          </a:p>
        </p:txBody>
      </p:sp>
      <p:sp>
        <p:nvSpPr>
          <p:cNvPr id="467" name="Rectangle 466">
            <a:extLst>
              <a:ext uri="{FF2B5EF4-FFF2-40B4-BE49-F238E27FC236}">
                <a16:creationId xmlns:a16="http://schemas.microsoft.com/office/drawing/2014/main" id="{8F591E68-DE65-4A91-834C-9E862CF08BB1}"/>
              </a:ext>
            </a:extLst>
          </p:cNvPr>
          <p:cNvSpPr/>
          <p:nvPr/>
        </p:nvSpPr>
        <p:spPr>
          <a:xfrm>
            <a:off x="1499249" y="4716653"/>
            <a:ext cx="3675095" cy="400110"/>
          </a:xfrm>
          <a:prstGeom prst="rect">
            <a:avLst/>
          </a:prstGeom>
          <a:noFill/>
        </p:spPr>
        <p:txBody>
          <a:bodyPr wrap="square" rtlCol="0">
            <a:spAutoFit/>
          </a:bodyPr>
          <a:lstStyle/>
          <a:p>
            <a:r>
              <a:rPr lang="en-US" sz="2000" b="1" spc="600" dirty="0">
                <a:solidFill>
                  <a:schemeClr val="bg1"/>
                </a:solidFill>
              </a:rPr>
              <a:t>NORTH AMERICA</a:t>
            </a:r>
          </a:p>
        </p:txBody>
      </p:sp>
      <p:sp>
        <p:nvSpPr>
          <p:cNvPr id="468" name="Rectangle 467">
            <a:extLst>
              <a:ext uri="{FF2B5EF4-FFF2-40B4-BE49-F238E27FC236}">
                <a16:creationId xmlns:a16="http://schemas.microsoft.com/office/drawing/2014/main" id="{41D8CA93-B613-497A-8381-2F71844747D9}"/>
              </a:ext>
            </a:extLst>
          </p:cNvPr>
          <p:cNvSpPr/>
          <p:nvPr/>
        </p:nvSpPr>
        <p:spPr>
          <a:xfrm>
            <a:off x="1499249" y="5650602"/>
            <a:ext cx="3522694" cy="400110"/>
          </a:xfrm>
          <a:prstGeom prst="rect">
            <a:avLst/>
          </a:prstGeom>
          <a:noFill/>
        </p:spPr>
        <p:txBody>
          <a:bodyPr wrap="square" rtlCol="0">
            <a:spAutoFit/>
          </a:bodyPr>
          <a:lstStyle/>
          <a:p>
            <a:r>
              <a:rPr lang="en-US" sz="2000" b="1" spc="600" dirty="0">
                <a:solidFill>
                  <a:schemeClr val="bg1"/>
                </a:solidFill>
              </a:rPr>
              <a:t>LATIN AMERICA</a:t>
            </a:r>
          </a:p>
        </p:txBody>
      </p:sp>
    </p:spTree>
    <p:extLst>
      <p:ext uri="{BB962C8B-B14F-4D97-AF65-F5344CB8AC3E}">
        <p14:creationId xmlns:p14="http://schemas.microsoft.com/office/powerpoint/2010/main" val="880617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AF022E7-1D76-45BF-8AC5-D8501E0A8281}"/>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8857" b="8857"/>
          <a:stretch>
            <a:fillRect/>
          </a:stretch>
        </p:blipFill>
        <p:spPr>
          <a:xfrm>
            <a:off x="406401" y="348344"/>
            <a:ext cx="11408229" cy="6255657"/>
          </a:xfrm>
        </p:spPr>
      </p:pic>
      <p:sp>
        <p:nvSpPr>
          <p:cNvPr id="4" name="TextBox 3"/>
          <p:cNvSpPr txBox="1"/>
          <p:nvPr/>
        </p:nvSpPr>
        <p:spPr>
          <a:xfrm>
            <a:off x="3262085" y="2321005"/>
            <a:ext cx="6161314" cy="2215991"/>
          </a:xfrm>
          <a:prstGeom prst="rect">
            <a:avLst/>
          </a:prstGeom>
          <a:noFill/>
        </p:spPr>
        <p:txBody>
          <a:bodyPr wrap="square" rtlCol="0">
            <a:spAutoFit/>
          </a:bodyPr>
          <a:lstStyle/>
          <a:p>
            <a:pPr algn="ctr"/>
            <a:r>
              <a:rPr lang="id-ID" sz="13800" dirty="0">
                <a:solidFill>
                  <a:schemeClr val="accent2"/>
                </a:solidFill>
                <a:latin typeface="Taken by Vultures Demo" panose="02000500000000000000" pitchFamily="2" charset="0"/>
              </a:rPr>
              <a:t>T</a:t>
            </a:r>
            <a:r>
              <a:rPr lang="id-ID" sz="13800" dirty="0">
                <a:solidFill>
                  <a:schemeClr val="accent2"/>
                </a:solidFill>
                <a:latin typeface="Taken by Vultures Alternates De" panose="02000500000000000000" pitchFamily="2" charset="0"/>
              </a:rPr>
              <a:t>HANK YOU</a:t>
            </a:r>
          </a:p>
        </p:txBody>
      </p:sp>
      <p:sp>
        <p:nvSpPr>
          <p:cNvPr id="10" name="Chord 9">
            <a:extLst>
              <a:ext uri="{FF2B5EF4-FFF2-40B4-BE49-F238E27FC236}">
                <a16:creationId xmlns:a16="http://schemas.microsoft.com/office/drawing/2014/main" id="{09AC6C83-CDC4-4AC1-A381-8FFD6E32779A}"/>
              </a:ext>
            </a:extLst>
          </p:cNvPr>
          <p:cNvSpPr/>
          <p:nvPr/>
        </p:nvSpPr>
        <p:spPr>
          <a:xfrm rot="18602248">
            <a:off x="8493016" y="-697241"/>
            <a:ext cx="2165348" cy="2165348"/>
          </a:xfrm>
          <a:prstGeom prst="chord">
            <a:avLst>
              <a:gd name="adj1" fmla="val 2741931"/>
              <a:gd name="adj2" fmla="val 140442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Chord 10">
            <a:extLst>
              <a:ext uri="{FF2B5EF4-FFF2-40B4-BE49-F238E27FC236}">
                <a16:creationId xmlns:a16="http://schemas.microsoft.com/office/drawing/2014/main" id="{108D7A1C-1B96-4DBA-B943-6E965617561D}"/>
              </a:ext>
            </a:extLst>
          </p:cNvPr>
          <p:cNvSpPr/>
          <p:nvPr/>
        </p:nvSpPr>
        <p:spPr>
          <a:xfrm rot="13192381">
            <a:off x="-320115" y="3585894"/>
            <a:ext cx="1480244" cy="1480244"/>
          </a:xfrm>
          <a:prstGeom prst="chord">
            <a:avLst>
              <a:gd name="adj1" fmla="val 2741931"/>
              <a:gd name="adj2" fmla="val 140442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Chord 11">
            <a:extLst>
              <a:ext uri="{FF2B5EF4-FFF2-40B4-BE49-F238E27FC236}">
                <a16:creationId xmlns:a16="http://schemas.microsoft.com/office/drawing/2014/main" id="{1A2F1506-47CF-413A-BC4D-C169181B774F}"/>
              </a:ext>
            </a:extLst>
          </p:cNvPr>
          <p:cNvSpPr/>
          <p:nvPr/>
        </p:nvSpPr>
        <p:spPr>
          <a:xfrm rot="7807072">
            <a:off x="6872733" y="6065679"/>
            <a:ext cx="1043985" cy="1043985"/>
          </a:xfrm>
          <a:prstGeom prst="chord">
            <a:avLst>
              <a:gd name="adj1" fmla="val 2741931"/>
              <a:gd name="adj2" fmla="val 140442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293564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ord 3"/>
          <p:cNvSpPr/>
          <p:nvPr/>
        </p:nvSpPr>
        <p:spPr>
          <a:xfrm rot="18602248">
            <a:off x="3979071" y="-1002043"/>
            <a:ext cx="2165348" cy="2165348"/>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Chord 4"/>
          <p:cNvSpPr/>
          <p:nvPr/>
        </p:nvSpPr>
        <p:spPr>
          <a:xfrm rot="13192381">
            <a:off x="-682971" y="3164981"/>
            <a:ext cx="1480244" cy="1480244"/>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Chord 5"/>
          <p:cNvSpPr/>
          <p:nvPr/>
        </p:nvSpPr>
        <p:spPr>
          <a:xfrm rot="7807072">
            <a:off x="6088959" y="6297908"/>
            <a:ext cx="1043985" cy="1043985"/>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Box 7"/>
          <p:cNvSpPr txBox="1"/>
          <p:nvPr/>
        </p:nvSpPr>
        <p:spPr>
          <a:xfrm>
            <a:off x="1915886" y="913163"/>
            <a:ext cx="4209143" cy="2215991"/>
          </a:xfrm>
          <a:prstGeom prst="rect">
            <a:avLst/>
          </a:prstGeom>
          <a:noFill/>
        </p:spPr>
        <p:txBody>
          <a:bodyPr wrap="square" rtlCol="0">
            <a:spAutoFit/>
          </a:bodyPr>
          <a:lstStyle/>
          <a:p>
            <a:r>
              <a:rPr lang="id-ID" sz="13800" dirty="0">
                <a:solidFill>
                  <a:schemeClr val="bg1"/>
                </a:solidFill>
                <a:latin typeface="Taken by Vultures Demo" panose="02000500000000000000" pitchFamily="2" charset="0"/>
              </a:rPr>
              <a:t>A</a:t>
            </a:r>
            <a:r>
              <a:rPr lang="id-ID" sz="13800" dirty="0">
                <a:solidFill>
                  <a:schemeClr val="bg1"/>
                </a:solidFill>
                <a:latin typeface="Taken by Vultures Alternates De" panose="02000500000000000000" pitchFamily="2" charset="0"/>
              </a:rPr>
              <a:t>BOUT US</a:t>
            </a:r>
          </a:p>
        </p:txBody>
      </p:sp>
      <p:sp>
        <p:nvSpPr>
          <p:cNvPr id="9" name="Rectangle 8"/>
          <p:cNvSpPr/>
          <p:nvPr/>
        </p:nvSpPr>
        <p:spPr>
          <a:xfrm>
            <a:off x="924422" y="4784593"/>
            <a:ext cx="4373292" cy="1165447"/>
          </a:xfrm>
          <a:prstGeom prst="rect">
            <a:avLst/>
          </a:prstGeom>
        </p:spPr>
        <p:txBody>
          <a:bodyPr wrap="square">
            <a:spAutoFit/>
          </a:bodyPr>
          <a:lstStyle/>
          <a:p>
            <a:pPr algn="just">
              <a:lnSpc>
                <a:spcPct val="150000"/>
              </a:lnSpc>
            </a:pPr>
            <a:r>
              <a:rPr lang="en-US" sz="1600" dirty="0" err="1">
                <a:solidFill>
                  <a:schemeClr val="bg1"/>
                </a:solidFill>
                <a:latin typeface="+mj-lt"/>
                <a:ea typeface="Open Sans Light" pitchFamily="34" charset="0"/>
                <a:cs typeface="Open Sans Light" pitchFamily="34" charset="0"/>
              </a:rPr>
              <a:t>Lorem</a:t>
            </a:r>
            <a:r>
              <a:rPr lang="en-US" sz="1600" dirty="0">
                <a:solidFill>
                  <a:schemeClr val="bg1"/>
                </a:solidFill>
                <a:latin typeface="+mj-lt"/>
                <a:ea typeface="Open Sans Light" pitchFamily="34" charset="0"/>
                <a:cs typeface="Open Sans Light" pitchFamily="34" charset="0"/>
              </a:rPr>
              <a:t> </a:t>
            </a:r>
            <a:r>
              <a:rPr lang="en-US" sz="1600" dirty="0" err="1">
                <a:solidFill>
                  <a:schemeClr val="bg1"/>
                </a:solidFill>
                <a:latin typeface="+mj-lt"/>
                <a:ea typeface="Open Sans Light" pitchFamily="34" charset="0"/>
                <a:cs typeface="Open Sans Light" pitchFamily="34" charset="0"/>
              </a:rPr>
              <a:t>Ipsum</a:t>
            </a:r>
            <a:r>
              <a:rPr lang="en-US" sz="1600" dirty="0">
                <a:solidFill>
                  <a:schemeClr val="bg1"/>
                </a:solidFill>
                <a:latin typeface="+mj-lt"/>
                <a:ea typeface="Open Sans Light" pitchFamily="34" charset="0"/>
                <a:cs typeface="Open Sans Light" pitchFamily="34" charset="0"/>
              </a:rPr>
              <a:t> is simply dummy text of the printing and typesetting industry. </a:t>
            </a:r>
            <a:r>
              <a:rPr lang="en-US" sz="1600" dirty="0" err="1">
                <a:solidFill>
                  <a:schemeClr val="bg1"/>
                </a:solidFill>
                <a:latin typeface="+mj-lt"/>
                <a:ea typeface="Open Sans Light" pitchFamily="34" charset="0"/>
                <a:cs typeface="Open Sans Light" pitchFamily="34" charset="0"/>
              </a:rPr>
              <a:t>Lorem</a:t>
            </a:r>
            <a:r>
              <a:rPr lang="en-US" sz="1600" dirty="0">
                <a:solidFill>
                  <a:schemeClr val="bg1"/>
                </a:solidFill>
                <a:latin typeface="+mj-lt"/>
                <a:ea typeface="Open Sans Light" pitchFamily="34" charset="0"/>
                <a:cs typeface="Open Sans Light" pitchFamily="34" charset="0"/>
              </a:rPr>
              <a:t> </a:t>
            </a:r>
            <a:r>
              <a:rPr lang="en-US" sz="1600" dirty="0" err="1">
                <a:solidFill>
                  <a:schemeClr val="bg1"/>
                </a:solidFill>
                <a:latin typeface="+mj-lt"/>
                <a:ea typeface="Open Sans Light" pitchFamily="34" charset="0"/>
                <a:cs typeface="Open Sans Light" pitchFamily="34" charset="0"/>
              </a:rPr>
              <a:t>Ipsum</a:t>
            </a:r>
            <a:r>
              <a:rPr lang="en-US" sz="1600" dirty="0">
                <a:solidFill>
                  <a:schemeClr val="bg1"/>
                </a:solidFill>
                <a:latin typeface="+mj-lt"/>
                <a:ea typeface="Open Sans Light" pitchFamily="34" charset="0"/>
                <a:cs typeface="Open Sans Light" pitchFamily="34" charset="0"/>
              </a:rPr>
              <a:t> has been the industry's.</a:t>
            </a:r>
          </a:p>
        </p:txBody>
      </p:sp>
      <p:sp>
        <p:nvSpPr>
          <p:cNvPr id="10" name="TextBox 9"/>
          <p:cNvSpPr txBox="1"/>
          <p:nvPr/>
        </p:nvSpPr>
        <p:spPr>
          <a:xfrm>
            <a:off x="924422" y="4084580"/>
            <a:ext cx="3951661" cy="523220"/>
          </a:xfrm>
          <a:prstGeom prst="rect">
            <a:avLst/>
          </a:prstGeom>
          <a:noFill/>
        </p:spPr>
        <p:txBody>
          <a:bodyPr wrap="square" rtlCol="0">
            <a:spAutoFit/>
          </a:bodyPr>
          <a:lstStyle>
            <a:defPPr>
              <a:defRPr lang="en-US"/>
            </a:defPPr>
            <a:lvl1pPr>
              <a:defRPr sz="2800" b="1" spc="600">
                <a:solidFill>
                  <a:schemeClr val="bg1"/>
                </a:solidFill>
              </a:defRPr>
            </a:lvl1pPr>
          </a:lstStyle>
          <a:p>
            <a:r>
              <a:rPr lang="id-ID" dirty="0"/>
              <a:t>ABOUT TITLE</a:t>
            </a:r>
          </a:p>
        </p:txBody>
      </p:sp>
      <p:pic>
        <p:nvPicPr>
          <p:cNvPr id="11" name="Picture Placeholder 10">
            <a:extLst>
              <a:ext uri="{FF2B5EF4-FFF2-40B4-BE49-F238E27FC236}">
                <a16:creationId xmlns:a16="http://schemas.microsoft.com/office/drawing/2014/main" id="{65FCBEB0-BEB2-45BE-9ABB-131A82F5E729}"/>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9836" r="9836"/>
          <a:stretch/>
        </p:blipFill>
        <p:spPr>
          <a:xfrm>
            <a:off x="7181850" y="495300"/>
            <a:ext cx="4667250" cy="5810250"/>
          </a:xfrm>
        </p:spPr>
      </p:pic>
    </p:spTree>
    <p:extLst>
      <p:ext uri="{BB962C8B-B14F-4D97-AF65-F5344CB8AC3E}">
        <p14:creationId xmlns:p14="http://schemas.microsoft.com/office/powerpoint/2010/main" val="1704676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E41061EE-4470-4576-8C29-D4A928051295}"/>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l="9846" r="31478"/>
          <a:stretch/>
        </p:blipFill>
        <p:spPr>
          <a:xfrm>
            <a:off x="3562350" y="361950"/>
            <a:ext cx="3543300" cy="6038850"/>
          </a:xfrm>
          <a:prstGeom prst="rect">
            <a:avLst/>
          </a:prstGeom>
        </p:spPr>
      </p:pic>
      <p:sp>
        <p:nvSpPr>
          <p:cNvPr id="4" name="Chord 3"/>
          <p:cNvSpPr/>
          <p:nvPr/>
        </p:nvSpPr>
        <p:spPr>
          <a:xfrm rot="18602248">
            <a:off x="9713121" y="-1004424"/>
            <a:ext cx="2165348" cy="2165348"/>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Chord 4"/>
          <p:cNvSpPr/>
          <p:nvPr/>
        </p:nvSpPr>
        <p:spPr>
          <a:xfrm rot="13192381">
            <a:off x="-690114" y="193181"/>
            <a:ext cx="1480244" cy="1480244"/>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Chord 5"/>
          <p:cNvSpPr/>
          <p:nvPr/>
        </p:nvSpPr>
        <p:spPr>
          <a:xfrm rot="7807072">
            <a:off x="2107509" y="6300289"/>
            <a:ext cx="1043985" cy="1043985"/>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Box 7"/>
          <p:cNvSpPr txBox="1"/>
          <p:nvPr/>
        </p:nvSpPr>
        <p:spPr>
          <a:xfrm>
            <a:off x="1549733" y="1975806"/>
            <a:ext cx="3959308" cy="1862048"/>
          </a:xfrm>
          <a:prstGeom prst="rect">
            <a:avLst/>
          </a:prstGeom>
          <a:noFill/>
        </p:spPr>
        <p:txBody>
          <a:bodyPr wrap="square" rtlCol="0">
            <a:spAutoFit/>
          </a:bodyPr>
          <a:lstStyle/>
          <a:p>
            <a:r>
              <a:rPr lang="id-ID" sz="11500" dirty="0">
                <a:solidFill>
                  <a:schemeClr val="bg1"/>
                </a:solidFill>
                <a:latin typeface="Taken by Vultures Demo" panose="02000500000000000000" pitchFamily="2" charset="0"/>
              </a:rPr>
              <a:t>A</a:t>
            </a:r>
            <a:r>
              <a:rPr lang="id-ID" sz="11500" dirty="0">
                <a:solidFill>
                  <a:schemeClr val="bg1"/>
                </a:solidFill>
                <a:latin typeface="Taken by Vultures Alternates De" panose="02000500000000000000" pitchFamily="2" charset="0"/>
              </a:rPr>
              <a:t>LL</a:t>
            </a:r>
            <a:r>
              <a:rPr lang="en-US" sz="11500" dirty="0">
                <a:solidFill>
                  <a:schemeClr val="bg1"/>
                </a:solidFill>
                <a:latin typeface="Taken by Vultures Alternates De" panose="02000500000000000000" pitchFamily="2" charset="0"/>
              </a:rPr>
              <a:t> </a:t>
            </a:r>
            <a:r>
              <a:rPr lang="id-ID" sz="11500" dirty="0">
                <a:solidFill>
                  <a:schemeClr val="bg1"/>
                </a:solidFill>
                <a:latin typeface="Taken by Vultures Alternates De" panose="02000500000000000000" pitchFamily="2" charset="0"/>
              </a:rPr>
              <a:t>ABOUT US</a:t>
            </a:r>
          </a:p>
        </p:txBody>
      </p:sp>
      <p:sp>
        <p:nvSpPr>
          <p:cNvPr id="20" name="Rectangle 19">
            <a:extLst>
              <a:ext uri="{FF2B5EF4-FFF2-40B4-BE49-F238E27FC236}">
                <a16:creationId xmlns:a16="http://schemas.microsoft.com/office/drawing/2014/main" id="{213415F4-D3F6-4571-98C1-E64C3C84D5AD}"/>
              </a:ext>
            </a:extLst>
          </p:cNvPr>
          <p:cNvSpPr/>
          <p:nvPr/>
        </p:nvSpPr>
        <p:spPr>
          <a:xfrm>
            <a:off x="7644536" y="3144477"/>
            <a:ext cx="3705635" cy="2642775"/>
          </a:xfrm>
          <a:prstGeom prst="rect">
            <a:avLst/>
          </a:prstGeom>
        </p:spPr>
        <p:txBody>
          <a:bodyPr wrap="square">
            <a:spAutoFit/>
          </a:bodyPr>
          <a:lstStyle/>
          <a:p>
            <a:pPr>
              <a:lnSpc>
                <a:spcPct val="150000"/>
              </a:lnSpc>
            </a:pPr>
            <a:r>
              <a:rPr lang="en-US" sz="1600" dirty="0">
                <a:solidFill>
                  <a:schemeClr val="bg1"/>
                </a:solidFill>
                <a:latin typeface="+mj-lt"/>
                <a:ea typeface="Open Sans Light" pitchFamily="34" charset="0"/>
                <a:cs typeface="Open Sans Light" pitchFamily="34" charset="0"/>
              </a:rPr>
              <a:t>Lorem Ipsum is simply dummy text of the printing and typesetting industry. Lorem Ipsum has been the industry’s. Lorem Ipsum is simply dummy text of the printing and typesetting industry. Lorem Ipsum has been the industry's.</a:t>
            </a:r>
          </a:p>
        </p:txBody>
      </p:sp>
      <p:sp>
        <p:nvSpPr>
          <p:cNvPr id="21" name="TextBox 20">
            <a:extLst>
              <a:ext uri="{FF2B5EF4-FFF2-40B4-BE49-F238E27FC236}">
                <a16:creationId xmlns:a16="http://schemas.microsoft.com/office/drawing/2014/main" id="{1101E624-2AAC-4522-8646-CEFA5D604D7C}"/>
              </a:ext>
            </a:extLst>
          </p:cNvPr>
          <p:cNvSpPr txBox="1"/>
          <p:nvPr/>
        </p:nvSpPr>
        <p:spPr>
          <a:xfrm>
            <a:off x="7644536" y="2400922"/>
            <a:ext cx="3951661" cy="523220"/>
          </a:xfrm>
          <a:prstGeom prst="rect">
            <a:avLst/>
          </a:prstGeom>
          <a:noFill/>
        </p:spPr>
        <p:txBody>
          <a:bodyPr wrap="square" rtlCol="0">
            <a:spAutoFit/>
          </a:bodyPr>
          <a:lstStyle>
            <a:defPPr>
              <a:defRPr lang="en-US"/>
            </a:defPPr>
            <a:lvl1pPr>
              <a:defRPr sz="2800" b="1" spc="600">
                <a:solidFill>
                  <a:schemeClr val="bg1"/>
                </a:solidFill>
              </a:defRPr>
            </a:lvl1pPr>
          </a:lstStyle>
          <a:p>
            <a:r>
              <a:rPr lang="id-ID" dirty="0"/>
              <a:t>ABOUT TITLE</a:t>
            </a:r>
          </a:p>
        </p:txBody>
      </p:sp>
    </p:spTree>
    <p:extLst>
      <p:ext uri="{BB962C8B-B14F-4D97-AF65-F5344CB8AC3E}">
        <p14:creationId xmlns:p14="http://schemas.microsoft.com/office/powerpoint/2010/main" val="3671592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hord 5"/>
          <p:cNvSpPr/>
          <p:nvPr/>
        </p:nvSpPr>
        <p:spPr>
          <a:xfrm rot="18602248">
            <a:off x="9713121" y="-1006805"/>
            <a:ext cx="2165348" cy="2165348"/>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Chord 6"/>
          <p:cNvSpPr/>
          <p:nvPr/>
        </p:nvSpPr>
        <p:spPr>
          <a:xfrm rot="8407619" flipH="1">
            <a:off x="11400966" y="5353770"/>
            <a:ext cx="1480244" cy="1480244"/>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Chord 7"/>
          <p:cNvSpPr/>
          <p:nvPr/>
        </p:nvSpPr>
        <p:spPr>
          <a:xfrm rot="7807072">
            <a:off x="8232540" y="6302670"/>
            <a:ext cx="1043985" cy="1043985"/>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TextBox 8"/>
          <p:cNvSpPr txBox="1"/>
          <p:nvPr/>
        </p:nvSpPr>
        <p:spPr>
          <a:xfrm>
            <a:off x="5167536" y="822280"/>
            <a:ext cx="4887654" cy="2646878"/>
          </a:xfrm>
          <a:prstGeom prst="rect">
            <a:avLst/>
          </a:prstGeom>
          <a:noFill/>
        </p:spPr>
        <p:txBody>
          <a:bodyPr wrap="square" rtlCol="0">
            <a:spAutoFit/>
          </a:bodyPr>
          <a:lstStyle>
            <a:defPPr>
              <a:defRPr lang="en-US"/>
            </a:defPPr>
            <a:lvl1pPr>
              <a:defRPr sz="9600">
                <a:solidFill>
                  <a:schemeClr val="bg1"/>
                </a:solidFill>
                <a:latin typeface="Taken by Vultures Demo" panose="02000500000000000000" pitchFamily="2" charset="0"/>
              </a:defRPr>
            </a:lvl1pPr>
          </a:lstStyle>
          <a:p>
            <a:r>
              <a:rPr lang="id-ID" sz="16600" dirty="0"/>
              <a:t>S</a:t>
            </a:r>
            <a:r>
              <a:rPr lang="id-ID" sz="16600" dirty="0">
                <a:latin typeface="Taken by Vultures Alternates De" panose="02000500000000000000" pitchFamily="2" charset="0"/>
              </a:rPr>
              <a:t>PONSOR</a:t>
            </a:r>
          </a:p>
        </p:txBody>
      </p:sp>
      <p:sp>
        <p:nvSpPr>
          <p:cNvPr id="11" name="Rectangle 10"/>
          <p:cNvSpPr/>
          <p:nvPr/>
        </p:nvSpPr>
        <p:spPr>
          <a:xfrm>
            <a:off x="6550219" y="3206582"/>
            <a:ext cx="4879781" cy="954107"/>
          </a:xfrm>
          <a:prstGeom prst="rect">
            <a:avLst/>
          </a:prstGeom>
          <a:noFill/>
        </p:spPr>
        <p:txBody>
          <a:bodyPr wrap="square" rtlCol="0">
            <a:spAutoFit/>
          </a:bodyPr>
          <a:lstStyle/>
          <a:p>
            <a:r>
              <a:rPr lang="en-US" sz="2800" b="1" spc="600" dirty="0">
                <a:solidFill>
                  <a:schemeClr val="bg1"/>
                </a:solidFill>
              </a:rPr>
              <a:t>LOREM IPSUM SIMPLY DUMMY</a:t>
            </a:r>
          </a:p>
        </p:txBody>
      </p:sp>
      <p:pic>
        <p:nvPicPr>
          <p:cNvPr id="5" name="Picture Placeholder 4">
            <a:extLst>
              <a:ext uri="{FF2B5EF4-FFF2-40B4-BE49-F238E27FC236}">
                <a16:creationId xmlns:a16="http://schemas.microsoft.com/office/drawing/2014/main" id="{956E08AC-D80E-4AA4-90EA-3A50F576D21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8874" r="56596"/>
          <a:stretch/>
        </p:blipFill>
        <p:spPr>
          <a:xfrm>
            <a:off x="266700" y="285750"/>
            <a:ext cx="3276600" cy="6324600"/>
          </a:xfrm>
        </p:spPr>
      </p:pic>
      <p:sp>
        <p:nvSpPr>
          <p:cNvPr id="20" name="Rectangle 19">
            <a:extLst>
              <a:ext uri="{FF2B5EF4-FFF2-40B4-BE49-F238E27FC236}">
                <a16:creationId xmlns:a16="http://schemas.microsoft.com/office/drawing/2014/main" id="{A724DB50-C50F-4390-8A41-DCD968F17944}"/>
              </a:ext>
            </a:extLst>
          </p:cNvPr>
          <p:cNvSpPr/>
          <p:nvPr/>
        </p:nvSpPr>
        <p:spPr>
          <a:xfrm>
            <a:off x="6550219" y="4342870"/>
            <a:ext cx="4364524" cy="1165447"/>
          </a:xfrm>
          <a:prstGeom prst="rect">
            <a:avLst/>
          </a:prstGeom>
        </p:spPr>
        <p:txBody>
          <a:bodyPr wrap="square">
            <a:spAutoFit/>
          </a:bodyPr>
          <a:lstStyle/>
          <a:p>
            <a:pPr algn="just">
              <a:lnSpc>
                <a:spcPct val="150000"/>
              </a:lnSpc>
            </a:pPr>
            <a:r>
              <a:rPr lang="en-US" sz="1600" dirty="0">
                <a:solidFill>
                  <a:schemeClr val="bg1"/>
                </a:solidFill>
                <a:latin typeface="+mj-lt"/>
                <a:ea typeface="Open Sans Light" pitchFamily="34" charset="0"/>
                <a:cs typeface="Open Sans Light" pitchFamily="34" charset="0"/>
              </a:rPr>
              <a:t>Lorem Ipsum is one simply dummy of the printing and typesetting industry. Lorem Ipsum has been plan of the industry's.</a:t>
            </a:r>
          </a:p>
        </p:txBody>
      </p:sp>
      <p:pic>
        <p:nvPicPr>
          <p:cNvPr id="21" name="Picture Placeholder 10">
            <a:extLst>
              <a:ext uri="{FF2B5EF4-FFF2-40B4-BE49-F238E27FC236}">
                <a16:creationId xmlns:a16="http://schemas.microsoft.com/office/drawing/2014/main" id="{96D0233B-88B1-406B-B009-4CD01A5EB7B9}"/>
              </a:ext>
            </a:extLst>
          </p:cNvPr>
          <p:cNvPicPr>
            <a:picLocks noGrp="1" noChangeAspect="1"/>
          </p:cNvPicPr>
          <p:nvPr>
            <p:ph type="pic" sz="quarter" idx="11"/>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4380" r="4380"/>
          <a:stretch/>
        </p:blipFill>
        <p:spPr>
          <a:xfrm>
            <a:off x="3867150" y="4000500"/>
            <a:ext cx="2381250" cy="2609850"/>
          </a:xfrm>
        </p:spPr>
      </p:pic>
    </p:spTree>
    <p:extLst>
      <p:ext uri="{BB962C8B-B14F-4D97-AF65-F5344CB8AC3E}">
        <p14:creationId xmlns:p14="http://schemas.microsoft.com/office/powerpoint/2010/main" val="3267717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A4F6C4B1-79E4-4383-97F4-86376E6DC173}"/>
              </a:ext>
            </a:extLst>
          </p:cNvPr>
          <p:cNvPicPr>
            <a:picLocks noGrp="1" noChangeAspect="1"/>
          </p:cNvPicPr>
          <p:nvPr>
            <p:ph type="pic" sz="quarter" idx="11"/>
          </p:nvPr>
        </p:nvPicPr>
        <p:blipFill>
          <a:blip r:embed="rId2"/>
          <a:srcRect l="630" r="630"/>
          <a:stretch>
            <a:fillRect/>
          </a:stretch>
        </p:blipFill>
        <p:spPr>
          <a:prstGeom prst="rect">
            <a:avLst/>
          </a:prstGeom>
        </p:spPr>
      </p:pic>
      <p:sp>
        <p:nvSpPr>
          <p:cNvPr id="6" name="Chord 5"/>
          <p:cNvSpPr/>
          <p:nvPr/>
        </p:nvSpPr>
        <p:spPr>
          <a:xfrm rot="18602248">
            <a:off x="6650606" y="-1002042"/>
            <a:ext cx="2165348" cy="2165348"/>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Chord 6"/>
          <p:cNvSpPr/>
          <p:nvPr/>
        </p:nvSpPr>
        <p:spPr>
          <a:xfrm rot="8407619" flipH="1">
            <a:off x="11393822" y="4758685"/>
            <a:ext cx="1480244" cy="1480244"/>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Chord 7"/>
          <p:cNvSpPr/>
          <p:nvPr/>
        </p:nvSpPr>
        <p:spPr>
          <a:xfrm rot="7807072">
            <a:off x="5170025" y="6307433"/>
            <a:ext cx="1043985" cy="1043985"/>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TextBox 8"/>
          <p:cNvSpPr txBox="1"/>
          <p:nvPr/>
        </p:nvSpPr>
        <p:spPr>
          <a:xfrm>
            <a:off x="5428793" y="727829"/>
            <a:ext cx="6342293" cy="2646878"/>
          </a:xfrm>
          <a:prstGeom prst="rect">
            <a:avLst/>
          </a:prstGeom>
          <a:noFill/>
        </p:spPr>
        <p:txBody>
          <a:bodyPr wrap="square" rtlCol="0">
            <a:spAutoFit/>
          </a:bodyPr>
          <a:lstStyle>
            <a:defPPr>
              <a:defRPr lang="en-US"/>
            </a:defPPr>
            <a:lvl1pPr>
              <a:defRPr sz="16600">
                <a:solidFill>
                  <a:schemeClr val="bg1"/>
                </a:solidFill>
                <a:latin typeface="Taken by Vultures Demo" panose="02000500000000000000" pitchFamily="2" charset="0"/>
              </a:defRPr>
            </a:lvl1pPr>
          </a:lstStyle>
          <a:p>
            <a:r>
              <a:rPr lang="id-ID" dirty="0"/>
              <a:t>M</a:t>
            </a:r>
            <a:r>
              <a:rPr lang="id-ID" dirty="0">
                <a:latin typeface="Taken by Vultures Alternates De" panose="02000500000000000000" pitchFamily="2" charset="0"/>
              </a:rPr>
              <a:t>EET THE TEAM</a:t>
            </a:r>
          </a:p>
        </p:txBody>
      </p:sp>
      <p:pic>
        <p:nvPicPr>
          <p:cNvPr id="20" name="Picture Placeholder 19">
            <a:extLst>
              <a:ext uri="{FF2B5EF4-FFF2-40B4-BE49-F238E27FC236}">
                <a16:creationId xmlns:a16="http://schemas.microsoft.com/office/drawing/2014/main" id="{C5E98959-48CF-4846-8FAC-F75291AE251E}"/>
              </a:ext>
            </a:extLst>
          </p:cNvPr>
          <p:cNvPicPr>
            <a:picLocks noGrp="1" noChangeAspect="1"/>
          </p:cNvPicPr>
          <p:nvPr>
            <p:ph type="pic" sz="quarter" idx="10"/>
          </p:nvPr>
        </p:nvPicPr>
        <p:blipFill>
          <a:blip r:embed="rId3"/>
          <a:srcRect l="21885" r="21885"/>
          <a:stretch>
            <a:fillRect/>
          </a:stretch>
        </p:blipFill>
        <p:spPr>
          <a:prstGeom prst="rect">
            <a:avLst/>
          </a:prstGeom>
        </p:spPr>
      </p:pic>
      <p:sp>
        <p:nvSpPr>
          <p:cNvPr id="18" name="Rectangle 17">
            <a:extLst>
              <a:ext uri="{FF2B5EF4-FFF2-40B4-BE49-F238E27FC236}">
                <a16:creationId xmlns:a16="http://schemas.microsoft.com/office/drawing/2014/main" id="{9C3559C2-CA51-4D4F-AFCB-8596C13B7BB2}"/>
              </a:ext>
            </a:extLst>
          </p:cNvPr>
          <p:cNvSpPr/>
          <p:nvPr/>
        </p:nvSpPr>
        <p:spPr>
          <a:xfrm>
            <a:off x="613876" y="3612982"/>
            <a:ext cx="4088753" cy="954107"/>
          </a:xfrm>
          <a:prstGeom prst="rect">
            <a:avLst/>
          </a:prstGeom>
          <a:noFill/>
        </p:spPr>
        <p:txBody>
          <a:bodyPr wrap="square" rtlCol="0">
            <a:spAutoFit/>
          </a:bodyPr>
          <a:lstStyle/>
          <a:p>
            <a:r>
              <a:rPr lang="en-US" sz="2800" b="1" spc="600" dirty="0">
                <a:solidFill>
                  <a:schemeClr val="bg1"/>
                </a:solidFill>
              </a:rPr>
              <a:t>LOREM IPSUM SIMPLY DUMMY</a:t>
            </a:r>
          </a:p>
        </p:txBody>
      </p:sp>
      <p:sp>
        <p:nvSpPr>
          <p:cNvPr id="19" name="Rectangle 18">
            <a:extLst>
              <a:ext uri="{FF2B5EF4-FFF2-40B4-BE49-F238E27FC236}">
                <a16:creationId xmlns:a16="http://schemas.microsoft.com/office/drawing/2014/main" id="{A0B639BB-F380-4D1A-9A80-96582969C418}"/>
              </a:ext>
            </a:extLst>
          </p:cNvPr>
          <p:cNvSpPr/>
          <p:nvPr/>
        </p:nvSpPr>
        <p:spPr>
          <a:xfrm>
            <a:off x="613876" y="5083100"/>
            <a:ext cx="4364524" cy="1165447"/>
          </a:xfrm>
          <a:prstGeom prst="rect">
            <a:avLst/>
          </a:prstGeom>
        </p:spPr>
        <p:txBody>
          <a:bodyPr wrap="square">
            <a:spAutoFit/>
          </a:bodyPr>
          <a:lstStyle/>
          <a:p>
            <a:pPr algn="just">
              <a:lnSpc>
                <a:spcPct val="150000"/>
              </a:lnSpc>
            </a:pPr>
            <a:r>
              <a:rPr lang="en-US" sz="1600" dirty="0">
                <a:solidFill>
                  <a:schemeClr val="bg1"/>
                </a:solidFill>
                <a:latin typeface="+mj-lt"/>
                <a:ea typeface="Open Sans Light" pitchFamily="34" charset="0"/>
                <a:cs typeface="Open Sans Light" pitchFamily="34" charset="0"/>
              </a:rPr>
              <a:t>Lorem Ipsum is one simply dummy of the printing and typesetting industry. Lorem Ipsum has been plan of the industry's.</a:t>
            </a:r>
          </a:p>
        </p:txBody>
      </p:sp>
    </p:spTree>
    <p:extLst>
      <p:ext uri="{BB962C8B-B14F-4D97-AF65-F5344CB8AC3E}">
        <p14:creationId xmlns:p14="http://schemas.microsoft.com/office/powerpoint/2010/main" val="1612883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hord 14"/>
          <p:cNvSpPr/>
          <p:nvPr/>
        </p:nvSpPr>
        <p:spPr>
          <a:xfrm rot="7807072">
            <a:off x="6032687" y="6297908"/>
            <a:ext cx="1043985" cy="1043985"/>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Chord 12"/>
          <p:cNvSpPr/>
          <p:nvPr/>
        </p:nvSpPr>
        <p:spPr>
          <a:xfrm rot="18602248">
            <a:off x="3979071" y="-1004424"/>
            <a:ext cx="2165348" cy="2165348"/>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Chord 13"/>
          <p:cNvSpPr/>
          <p:nvPr/>
        </p:nvSpPr>
        <p:spPr>
          <a:xfrm rot="13192381">
            <a:off x="-682971" y="3164981"/>
            <a:ext cx="1480244" cy="1480244"/>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TextBox 15"/>
          <p:cNvSpPr txBox="1"/>
          <p:nvPr/>
        </p:nvSpPr>
        <p:spPr>
          <a:xfrm>
            <a:off x="1030515" y="1143000"/>
            <a:ext cx="5415647" cy="1862048"/>
          </a:xfrm>
          <a:prstGeom prst="rect">
            <a:avLst/>
          </a:prstGeom>
          <a:noFill/>
        </p:spPr>
        <p:txBody>
          <a:bodyPr wrap="square" rtlCol="0">
            <a:spAutoFit/>
          </a:bodyPr>
          <a:lstStyle/>
          <a:p>
            <a:r>
              <a:rPr lang="id-ID" sz="11500" dirty="0">
                <a:solidFill>
                  <a:schemeClr val="bg1"/>
                </a:solidFill>
                <a:latin typeface="Taken by Vultures Demo" panose="02000500000000000000" pitchFamily="2" charset="0"/>
              </a:rPr>
              <a:t>O</a:t>
            </a:r>
            <a:r>
              <a:rPr lang="id-ID" sz="11500" dirty="0">
                <a:solidFill>
                  <a:schemeClr val="bg1"/>
                </a:solidFill>
                <a:latin typeface="Taken by Vultures Alternates De" panose="02000500000000000000" pitchFamily="2" charset="0"/>
              </a:rPr>
              <a:t>UR</a:t>
            </a:r>
            <a:r>
              <a:rPr lang="id-ID" sz="11500" dirty="0">
                <a:solidFill>
                  <a:schemeClr val="bg1"/>
                </a:solidFill>
                <a:latin typeface="Taken by Vultures Demo" panose="02000500000000000000" pitchFamily="2" charset="0"/>
              </a:rPr>
              <a:t> </a:t>
            </a:r>
            <a:r>
              <a:rPr lang="id-ID" sz="11500" dirty="0">
                <a:solidFill>
                  <a:schemeClr val="bg1"/>
                </a:solidFill>
                <a:latin typeface="Taken by Vultures Alternates De" panose="02000500000000000000" pitchFamily="2" charset="0"/>
              </a:rPr>
              <a:t>TEAM</a:t>
            </a:r>
          </a:p>
        </p:txBody>
      </p:sp>
      <p:sp>
        <p:nvSpPr>
          <p:cNvPr id="18" name="TextBox 17"/>
          <p:cNvSpPr txBox="1"/>
          <p:nvPr/>
        </p:nvSpPr>
        <p:spPr>
          <a:xfrm>
            <a:off x="1969451" y="3358865"/>
            <a:ext cx="3951661" cy="523220"/>
          </a:xfrm>
          <a:prstGeom prst="rect">
            <a:avLst/>
          </a:prstGeom>
          <a:noFill/>
        </p:spPr>
        <p:txBody>
          <a:bodyPr wrap="square" rtlCol="0">
            <a:spAutoFit/>
          </a:bodyPr>
          <a:lstStyle>
            <a:defPPr>
              <a:defRPr lang="en-US"/>
            </a:defPPr>
            <a:lvl1pPr>
              <a:defRPr sz="2800" b="1" spc="600">
                <a:solidFill>
                  <a:schemeClr val="bg1"/>
                </a:solidFill>
              </a:defRPr>
            </a:lvl1pPr>
          </a:lstStyle>
          <a:p>
            <a:r>
              <a:rPr lang="id-ID" dirty="0"/>
              <a:t>TITLE HEAR</a:t>
            </a:r>
          </a:p>
        </p:txBody>
      </p:sp>
      <p:pic>
        <p:nvPicPr>
          <p:cNvPr id="32" name="Picture Placeholder 31">
            <a:extLst>
              <a:ext uri="{FF2B5EF4-FFF2-40B4-BE49-F238E27FC236}">
                <a16:creationId xmlns:a16="http://schemas.microsoft.com/office/drawing/2014/main" id="{0F0BD72D-CEA8-4F8C-B639-5C543B1FF297}"/>
              </a:ext>
            </a:extLst>
          </p:cNvPr>
          <p:cNvPicPr>
            <a:picLocks noGrp="1" noChangeAspect="1"/>
          </p:cNvPicPr>
          <p:nvPr>
            <p:ph type="pic" sz="quarter" idx="10"/>
          </p:nvPr>
        </p:nvPicPr>
        <p:blipFill rotWithShape="1">
          <a:blip r:embed="rId2"/>
          <a:srcRect l="31681" r="31681"/>
          <a:stretch/>
        </p:blipFill>
        <p:spPr>
          <a:xfrm>
            <a:off x="7724775" y="101600"/>
            <a:ext cx="2095500" cy="3810000"/>
          </a:xfrm>
        </p:spPr>
      </p:pic>
      <p:pic>
        <p:nvPicPr>
          <p:cNvPr id="34" name="Picture Placeholder 19">
            <a:extLst>
              <a:ext uri="{FF2B5EF4-FFF2-40B4-BE49-F238E27FC236}">
                <a16:creationId xmlns:a16="http://schemas.microsoft.com/office/drawing/2014/main" id="{B9E63753-FF9A-4C57-8719-D2C8E2A98018}"/>
              </a:ext>
            </a:extLst>
          </p:cNvPr>
          <p:cNvPicPr>
            <a:picLocks noGrp="1" noChangeAspect="1"/>
          </p:cNvPicPr>
          <p:nvPr>
            <p:ph type="pic" sz="quarter" idx="11"/>
          </p:nvPr>
        </p:nvPicPr>
        <p:blipFill rotWithShape="1">
          <a:blip r:embed="rId3"/>
          <a:srcRect l="34588" r="34588"/>
          <a:stretch/>
        </p:blipFill>
        <p:spPr>
          <a:xfrm>
            <a:off x="9931400" y="2857500"/>
            <a:ext cx="2095500" cy="3822700"/>
          </a:xfrm>
        </p:spPr>
      </p:pic>
      <p:pic>
        <p:nvPicPr>
          <p:cNvPr id="35" name="Picture Placeholder 20">
            <a:extLst>
              <a:ext uri="{FF2B5EF4-FFF2-40B4-BE49-F238E27FC236}">
                <a16:creationId xmlns:a16="http://schemas.microsoft.com/office/drawing/2014/main" id="{E1C250F4-CECE-4129-B48D-DB7BF0004C80}"/>
              </a:ext>
            </a:extLst>
          </p:cNvPr>
          <p:cNvPicPr>
            <a:picLocks noGrp="1" noChangeAspect="1"/>
          </p:cNvPicPr>
          <p:nvPr>
            <p:ph type="pic" sz="quarter" idx="12"/>
          </p:nvPr>
        </p:nvPicPr>
        <p:blipFill rotWithShape="1">
          <a:blip r:embed="rId4"/>
          <a:srcRect l="23061" r="23061"/>
          <a:stretch/>
        </p:blipFill>
        <p:spPr>
          <a:xfrm>
            <a:off x="7725228" y="4089400"/>
            <a:ext cx="2095500" cy="2590800"/>
          </a:xfrm>
        </p:spPr>
      </p:pic>
      <p:pic>
        <p:nvPicPr>
          <p:cNvPr id="33" name="Picture Placeholder 32">
            <a:extLst>
              <a:ext uri="{FF2B5EF4-FFF2-40B4-BE49-F238E27FC236}">
                <a16:creationId xmlns:a16="http://schemas.microsoft.com/office/drawing/2014/main" id="{13FFCDE6-A3A9-4494-8D3B-61CEA7DB11E7}"/>
              </a:ext>
            </a:extLst>
          </p:cNvPr>
          <p:cNvPicPr>
            <a:picLocks noGrp="1" noChangeAspect="1"/>
          </p:cNvPicPr>
          <p:nvPr>
            <p:ph type="pic" sz="quarter" idx="13"/>
          </p:nvPr>
        </p:nvPicPr>
        <p:blipFill rotWithShape="1">
          <a:blip r:embed="rId5"/>
          <a:srcRect t="312" b="312"/>
          <a:stretch/>
        </p:blipFill>
        <p:spPr>
          <a:xfrm>
            <a:off x="9931400" y="152400"/>
            <a:ext cx="2095500" cy="2590800"/>
          </a:xfrm>
        </p:spPr>
      </p:pic>
      <p:sp>
        <p:nvSpPr>
          <p:cNvPr id="26" name="Rectangle 25">
            <a:extLst>
              <a:ext uri="{FF2B5EF4-FFF2-40B4-BE49-F238E27FC236}">
                <a16:creationId xmlns:a16="http://schemas.microsoft.com/office/drawing/2014/main" id="{CE4C6AC3-39C9-4F6F-9248-4B146F401F33}"/>
              </a:ext>
            </a:extLst>
          </p:cNvPr>
          <p:cNvSpPr/>
          <p:nvPr/>
        </p:nvSpPr>
        <p:spPr>
          <a:xfrm>
            <a:off x="1954936" y="4058877"/>
            <a:ext cx="3705635" cy="1904111"/>
          </a:xfrm>
          <a:prstGeom prst="rect">
            <a:avLst/>
          </a:prstGeom>
        </p:spPr>
        <p:txBody>
          <a:bodyPr wrap="square">
            <a:spAutoFit/>
          </a:bodyPr>
          <a:lstStyle/>
          <a:p>
            <a:pPr>
              <a:lnSpc>
                <a:spcPct val="150000"/>
              </a:lnSpc>
            </a:pPr>
            <a:r>
              <a:rPr lang="en-US" sz="1600" dirty="0">
                <a:solidFill>
                  <a:schemeClr val="bg1"/>
                </a:solidFill>
                <a:latin typeface="+mj-lt"/>
                <a:ea typeface="Open Sans Light" pitchFamily="34" charset="0"/>
                <a:cs typeface="Open Sans Light" pitchFamily="34" charset="0"/>
              </a:rPr>
              <a:t>Lorem Ipsum is simply dummy text of the printing and typesetting industry. Lorem Ipsum has been the industry’s. Lorem Ipsum is simply dummy text of the.</a:t>
            </a:r>
          </a:p>
        </p:txBody>
      </p:sp>
    </p:spTree>
    <p:extLst>
      <p:ext uri="{BB962C8B-B14F-4D97-AF65-F5344CB8AC3E}">
        <p14:creationId xmlns:p14="http://schemas.microsoft.com/office/powerpoint/2010/main" val="3912147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D176937-CC18-429E-8FBD-BF9CFA5C1C7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02" b="7802"/>
          <a:stretch>
            <a:fillRect/>
          </a:stretch>
        </p:blipFill>
        <p:spPr/>
      </p:pic>
      <p:sp>
        <p:nvSpPr>
          <p:cNvPr id="24" name="Rectangle 23">
            <a:extLst>
              <a:ext uri="{FF2B5EF4-FFF2-40B4-BE49-F238E27FC236}">
                <a16:creationId xmlns:a16="http://schemas.microsoft.com/office/drawing/2014/main" id="{726B3D12-1E0E-4CF0-9420-86CE046BD98E}"/>
              </a:ext>
            </a:extLst>
          </p:cNvPr>
          <p:cNvSpPr/>
          <p:nvPr/>
        </p:nvSpPr>
        <p:spPr>
          <a:xfrm>
            <a:off x="0" y="0"/>
            <a:ext cx="12192000" cy="6857999"/>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Freeform: Shape 28">
            <a:extLst>
              <a:ext uri="{FF2B5EF4-FFF2-40B4-BE49-F238E27FC236}">
                <a16:creationId xmlns:a16="http://schemas.microsoft.com/office/drawing/2014/main" id="{D7CC4ECF-3FE2-463C-B642-017FAC882E10}"/>
              </a:ext>
            </a:extLst>
          </p:cNvPr>
          <p:cNvSpPr/>
          <p:nvPr/>
        </p:nvSpPr>
        <p:spPr>
          <a:xfrm rot="7807072">
            <a:off x="4055744" y="-1067728"/>
            <a:ext cx="8942796" cy="8993456"/>
          </a:xfrm>
          <a:custGeom>
            <a:avLst/>
            <a:gdLst>
              <a:gd name="connsiteX0" fmla="*/ 4236662 w 8942796"/>
              <a:gd name="connsiteY0" fmla="*/ 8993456 h 8993456"/>
              <a:gd name="connsiteX1" fmla="*/ 1371882 w 8942796"/>
              <a:gd name="connsiteY1" fmla="*/ 5593572 h 8993456"/>
              <a:gd name="connsiteX2" fmla="*/ 1455753 w 8942796"/>
              <a:gd name="connsiteY2" fmla="*/ 5523226 h 8993456"/>
              <a:gd name="connsiteX3" fmla="*/ 1753704 w 8942796"/>
              <a:gd name="connsiteY3" fmla="*/ 4638185 h 8993456"/>
              <a:gd name="connsiteX4" fmla="*/ 1071624 w 8942796"/>
              <a:gd name="connsiteY4" fmla="*/ 3830917 h 8993456"/>
              <a:gd name="connsiteX5" fmla="*/ 149265 w 8942796"/>
              <a:gd name="connsiteY5" fmla="*/ 3976948 h 8993456"/>
              <a:gd name="connsiteX6" fmla="*/ 67987 w 8942796"/>
              <a:gd name="connsiteY6" fmla="*/ 4046127 h 8993456"/>
              <a:gd name="connsiteX7" fmla="*/ 0 w 8942796"/>
              <a:gd name="connsiteY7" fmla="*/ 3965441 h 8993456"/>
              <a:gd name="connsiteX8" fmla="*/ 4706133 w 8942796"/>
              <a:gd name="connsiteY8" fmla="*/ 0 h 8993456"/>
              <a:gd name="connsiteX9" fmla="*/ 7102081 w 8942796"/>
              <a:gd name="connsiteY9" fmla="*/ 2843479 h 8993456"/>
              <a:gd name="connsiteX10" fmla="*/ 7100167 w 8942796"/>
              <a:gd name="connsiteY10" fmla="*/ 2845081 h 8993456"/>
              <a:gd name="connsiteX11" fmla="*/ 6955917 w 8942796"/>
              <a:gd name="connsiteY11" fmla="*/ 3271586 h 8993456"/>
              <a:gd name="connsiteX12" fmla="*/ 7065312 w 8942796"/>
              <a:gd name="connsiteY12" fmla="*/ 3512556 h 8993456"/>
              <a:gd name="connsiteX13" fmla="*/ 7284224 w 8942796"/>
              <a:gd name="connsiteY13" fmla="*/ 3661258 h 8993456"/>
              <a:gd name="connsiteX14" fmla="*/ 7729023 w 8942796"/>
              <a:gd name="connsiteY14" fmla="*/ 3591476 h 8993456"/>
              <a:gd name="connsiteX15" fmla="*/ 7730964 w 8942796"/>
              <a:gd name="connsiteY15" fmla="*/ 3589829 h 8993456"/>
              <a:gd name="connsiteX16" fmla="*/ 8942796 w 8942796"/>
              <a:gd name="connsiteY16" fmla="*/ 5028015 h 8993456"/>
              <a:gd name="connsiteX17" fmla="*/ 7205549 w 8942796"/>
              <a:gd name="connsiteY17" fmla="*/ 6491839 h 8993456"/>
              <a:gd name="connsiteX18" fmla="*/ 7239850 w 8942796"/>
              <a:gd name="connsiteY18" fmla="*/ 6462688 h 8993456"/>
              <a:gd name="connsiteX19" fmla="*/ 6572049 w 8942796"/>
              <a:gd name="connsiteY19" fmla="*/ 6187016 h 8993456"/>
              <a:gd name="connsiteX20" fmla="*/ 6021537 w 8942796"/>
              <a:gd name="connsiteY20" fmla="*/ 6654871 h 8993456"/>
              <a:gd name="connsiteX21" fmla="*/ 6123172 w 8942796"/>
              <a:gd name="connsiteY21" fmla="*/ 7285112 h 8993456"/>
              <a:gd name="connsiteX22" fmla="*/ 6182231 w 8942796"/>
              <a:gd name="connsiteY22" fmla="*/ 7354098 h 8993456"/>
              <a:gd name="connsiteX23" fmla="*/ 4236662 w 8942796"/>
              <a:gd name="connsiteY23" fmla="*/ 8993456 h 899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942796" h="8993456">
                <a:moveTo>
                  <a:pt x="4236662" y="8993456"/>
                </a:moveTo>
                <a:lnTo>
                  <a:pt x="1371882" y="5593572"/>
                </a:lnTo>
                <a:lnTo>
                  <a:pt x="1455753" y="5523226"/>
                </a:lnTo>
                <a:cubicBezTo>
                  <a:pt x="1690944" y="5296295"/>
                  <a:pt x="1804586" y="4966863"/>
                  <a:pt x="1753704" y="4638185"/>
                </a:cubicBezTo>
                <a:cubicBezTo>
                  <a:pt x="1695556" y="4262555"/>
                  <a:pt x="1432279" y="3950956"/>
                  <a:pt x="1071624" y="3830917"/>
                </a:cubicBezTo>
                <a:cubicBezTo>
                  <a:pt x="756053" y="3725883"/>
                  <a:pt x="412271" y="3782938"/>
                  <a:pt x="149265" y="3976948"/>
                </a:cubicBezTo>
                <a:lnTo>
                  <a:pt x="67987" y="4046127"/>
                </a:lnTo>
                <a:lnTo>
                  <a:pt x="0" y="3965441"/>
                </a:lnTo>
                <a:lnTo>
                  <a:pt x="4706133" y="0"/>
                </a:lnTo>
                <a:lnTo>
                  <a:pt x="7102081" y="2843479"/>
                </a:lnTo>
                <a:lnTo>
                  <a:pt x="7100167" y="2845081"/>
                </a:lnTo>
                <a:cubicBezTo>
                  <a:pt x="6986620" y="2954333"/>
                  <a:pt x="6931607" y="3113085"/>
                  <a:pt x="6955917" y="3271586"/>
                </a:cubicBezTo>
                <a:cubicBezTo>
                  <a:pt x="6969808" y="3362158"/>
                  <a:pt x="7008433" y="3445046"/>
                  <a:pt x="7065312" y="3512556"/>
                </a:cubicBezTo>
                <a:cubicBezTo>
                  <a:pt x="7122191" y="3580066"/>
                  <a:pt x="7197323" y="3632198"/>
                  <a:pt x="7284224" y="3661258"/>
                </a:cubicBezTo>
                <a:cubicBezTo>
                  <a:pt x="7436301" y="3712112"/>
                  <a:pt x="7602087" y="3684837"/>
                  <a:pt x="7729023" y="3591476"/>
                </a:cubicBezTo>
                <a:lnTo>
                  <a:pt x="7730964" y="3589829"/>
                </a:lnTo>
                <a:lnTo>
                  <a:pt x="8942796" y="5028015"/>
                </a:lnTo>
                <a:lnTo>
                  <a:pt x="7205549" y="6491839"/>
                </a:lnTo>
                <a:lnTo>
                  <a:pt x="7239850" y="6462688"/>
                </a:lnTo>
                <a:cubicBezTo>
                  <a:pt x="7086481" y="6252934"/>
                  <a:pt x="6828718" y="6146528"/>
                  <a:pt x="6572049" y="6187016"/>
                </a:cubicBezTo>
                <a:cubicBezTo>
                  <a:pt x="6315380" y="6227503"/>
                  <a:pt x="6102888" y="6408092"/>
                  <a:pt x="6021537" y="6654871"/>
                </a:cubicBezTo>
                <a:cubicBezTo>
                  <a:pt x="5950354" y="6870804"/>
                  <a:pt x="5990032" y="7105700"/>
                  <a:pt x="6123172" y="7285112"/>
                </a:cubicBezTo>
                <a:lnTo>
                  <a:pt x="6182231" y="7354098"/>
                </a:lnTo>
                <a:lnTo>
                  <a:pt x="4236662" y="899345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dirty="0"/>
          </a:p>
        </p:txBody>
      </p:sp>
      <p:sp>
        <p:nvSpPr>
          <p:cNvPr id="21" name="TextBox 20">
            <a:extLst>
              <a:ext uri="{FF2B5EF4-FFF2-40B4-BE49-F238E27FC236}">
                <a16:creationId xmlns:a16="http://schemas.microsoft.com/office/drawing/2014/main" id="{2EEC2321-47AD-4B4C-A4F2-E570EBB37020}"/>
              </a:ext>
            </a:extLst>
          </p:cNvPr>
          <p:cNvSpPr txBox="1"/>
          <p:nvPr/>
        </p:nvSpPr>
        <p:spPr>
          <a:xfrm>
            <a:off x="994230" y="2497976"/>
            <a:ext cx="5415647" cy="1862048"/>
          </a:xfrm>
          <a:prstGeom prst="rect">
            <a:avLst/>
          </a:prstGeom>
          <a:noFill/>
        </p:spPr>
        <p:txBody>
          <a:bodyPr wrap="square" rtlCol="0">
            <a:spAutoFit/>
          </a:bodyPr>
          <a:lstStyle/>
          <a:p>
            <a:r>
              <a:rPr lang="id-ID" sz="11500" dirty="0">
                <a:solidFill>
                  <a:schemeClr val="bg1"/>
                </a:solidFill>
                <a:latin typeface="Taken by Vultures Demo" panose="02000500000000000000" pitchFamily="2" charset="0"/>
              </a:rPr>
              <a:t>O</a:t>
            </a:r>
            <a:r>
              <a:rPr lang="id-ID" sz="11500" dirty="0">
                <a:solidFill>
                  <a:schemeClr val="bg1"/>
                </a:solidFill>
                <a:latin typeface="Taken by Vultures Alternates De" panose="02000500000000000000" pitchFamily="2" charset="0"/>
              </a:rPr>
              <a:t>UR</a:t>
            </a:r>
            <a:r>
              <a:rPr lang="id-ID" sz="11500" dirty="0">
                <a:solidFill>
                  <a:schemeClr val="bg1"/>
                </a:solidFill>
                <a:latin typeface="Taken by Vultures Demo" panose="02000500000000000000" pitchFamily="2" charset="0"/>
              </a:rPr>
              <a:t> </a:t>
            </a:r>
            <a:r>
              <a:rPr lang="en-US" sz="11500" dirty="0">
                <a:solidFill>
                  <a:schemeClr val="bg1"/>
                </a:solidFill>
                <a:latin typeface="Taken by Vultures Demo" panose="02000500000000000000" pitchFamily="2" charset="0"/>
              </a:rPr>
              <a:t>V</a:t>
            </a:r>
            <a:r>
              <a:rPr lang="en-US" sz="11500" dirty="0">
                <a:solidFill>
                  <a:schemeClr val="bg1"/>
                </a:solidFill>
                <a:latin typeface="Taken by Vultures Alternates De" panose="02000500000000000000" pitchFamily="2" charset="0"/>
              </a:rPr>
              <a:t>ISION</a:t>
            </a:r>
            <a:endParaRPr lang="id-ID" sz="11500" dirty="0">
              <a:solidFill>
                <a:schemeClr val="bg1"/>
              </a:solidFill>
              <a:latin typeface="Taken by Vultures Alternates De" panose="02000500000000000000" pitchFamily="2" charset="0"/>
            </a:endParaRPr>
          </a:p>
        </p:txBody>
      </p:sp>
      <p:sp>
        <p:nvSpPr>
          <p:cNvPr id="22" name="TextBox 21">
            <a:extLst>
              <a:ext uri="{FF2B5EF4-FFF2-40B4-BE49-F238E27FC236}">
                <a16:creationId xmlns:a16="http://schemas.microsoft.com/office/drawing/2014/main" id="{51819351-BDDC-42E0-87B7-140D05C107B3}"/>
              </a:ext>
            </a:extLst>
          </p:cNvPr>
          <p:cNvSpPr txBox="1"/>
          <p:nvPr/>
        </p:nvSpPr>
        <p:spPr>
          <a:xfrm>
            <a:off x="6889793" y="2386408"/>
            <a:ext cx="3951661" cy="523220"/>
          </a:xfrm>
          <a:prstGeom prst="rect">
            <a:avLst/>
          </a:prstGeom>
          <a:noFill/>
        </p:spPr>
        <p:txBody>
          <a:bodyPr wrap="square" rtlCol="0">
            <a:spAutoFit/>
          </a:bodyPr>
          <a:lstStyle>
            <a:defPPr>
              <a:defRPr lang="en-US"/>
            </a:defPPr>
            <a:lvl1pPr>
              <a:defRPr sz="2800" b="1" spc="600">
                <a:solidFill>
                  <a:schemeClr val="bg1"/>
                </a:solidFill>
              </a:defRPr>
            </a:lvl1pPr>
          </a:lstStyle>
          <a:p>
            <a:r>
              <a:rPr lang="id-ID" dirty="0"/>
              <a:t>TITLE HEAR</a:t>
            </a:r>
          </a:p>
        </p:txBody>
      </p:sp>
      <p:sp>
        <p:nvSpPr>
          <p:cNvPr id="23" name="Rectangle 22">
            <a:extLst>
              <a:ext uri="{FF2B5EF4-FFF2-40B4-BE49-F238E27FC236}">
                <a16:creationId xmlns:a16="http://schemas.microsoft.com/office/drawing/2014/main" id="{E2B270F7-0D0A-40FC-BF94-D54DED26B61B}"/>
              </a:ext>
            </a:extLst>
          </p:cNvPr>
          <p:cNvSpPr/>
          <p:nvPr/>
        </p:nvSpPr>
        <p:spPr>
          <a:xfrm>
            <a:off x="6875278" y="3086420"/>
            <a:ext cx="3705635" cy="1904111"/>
          </a:xfrm>
          <a:prstGeom prst="rect">
            <a:avLst/>
          </a:prstGeom>
        </p:spPr>
        <p:txBody>
          <a:bodyPr wrap="square">
            <a:spAutoFit/>
          </a:bodyPr>
          <a:lstStyle/>
          <a:p>
            <a:pPr>
              <a:lnSpc>
                <a:spcPct val="150000"/>
              </a:lnSpc>
            </a:pPr>
            <a:r>
              <a:rPr lang="en-US" sz="1600" dirty="0">
                <a:solidFill>
                  <a:schemeClr val="bg1"/>
                </a:solidFill>
                <a:latin typeface="+mj-lt"/>
                <a:ea typeface="Open Sans Light" pitchFamily="34" charset="0"/>
                <a:cs typeface="Open Sans Light" pitchFamily="34" charset="0"/>
              </a:rPr>
              <a:t>Lorem Ipsum is simply dummy text of the printing and typesetting industry. Lorem Ipsum has been the industry’s. Lorem Ipsum is simply dummy text of the.</a:t>
            </a:r>
          </a:p>
        </p:txBody>
      </p:sp>
    </p:spTree>
    <p:extLst>
      <p:ext uri="{BB962C8B-B14F-4D97-AF65-F5344CB8AC3E}">
        <p14:creationId xmlns:p14="http://schemas.microsoft.com/office/powerpoint/2010/main" val="1124519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hord 15"/>
          <p:cNvSpPr/>
          <p:nvPr/>
        </p:nvSpPr>
        <p:spPr>
          <a:xfrm rot="18602248">
            <a:off x="9713121" y="-1004424"/>
            <a:ext cx="2165348" cy="2165348"/>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5" name="Picture Placeholder 24">
            <a:extLst>
              <a:ext uri="{FF2B5EF4-FFF2-40B4-BE49-F238E27FC236}">
                <a16:creationId xmlns:a16="http://schemas.microsoft.com/office/drawing/2014/main" id="{1FFC5156-839F-48B3-9DEC-8C34D1075228}"/>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t="5203" b="5203"/>
          <a:stretch/>
        </p:blipFill>
        <p:spPr>
          <a:xfrm>
            <a:off x="4813300" y="177800"/>
            <a:ext cx="7200900" cy="6451600"/>
          </a:xfrm>
        </p:spPr>
      </p:pic>
      <p:sp>
        <p:nvSpPr>
          <p:cNvPr id="17" name="Chord 16"/>
          <p:cNvSpPr/>
          <p:nvPr/>
        </p:nvSpPr>
        <p:spPr>
          <a:xfrm rot="13192381">
            <a:off x="-690114" y="193181"/>
            <a:ext cx="1480244" cy="1480244"/>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Chord 17"/>
          <p:cNvSpPr/>
          <p:nvPr/>
        </p:nvSpPr>
        <p:spPr>
          <a:xfrm rot="7807072">
            <a:off x="2107509" y="6300289"/>
            <a:ext cx="1043985" cy="1043985"/>
          </a:xfrm>
          <a:prstGeom prst="chord">
            <a:avLst>
              <a:gd name="adj1" fmla="val 2741931"/>
              <a:gd name="adj2" fmla="val 14044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TextBox 21">
            <a:extLst>
              <a:ext uri="{FF2B5EF4-FFF2-40B4-BE49-F238E27FC236}">
                <a16:creationId xmlns:a16="http://schemas.microsoft.com/office/drawing/2014/main" id="{2FA084B9-5006-47C8-8D69-1C6C34F89DA3}"/>
              </a:ext>
            </a:extLst>
          </p:cNvPr>
          <p:cNvSpPr txBox="1"/>
          <p:nvPr/>
        </p:nvSpPr>
        <p:spPr>
          <a:xfrm>
            <a:off x="994230" y="1119119"/>
            <a:ext cx="5415647" cy="1862048"/>
          </a:xfrm>
          <a:prstGeom prst="rect">
            <a:avLst/>
          </a:prstGeom>
          <a:noFill/>
        </p:spPr>
        <p:txBody>
          <a:bodyPr wrap="square" rtlCol="0">
            <a:spAutoFit/>
          </a:bodyPr>
          <a:lstStyle/>
          <a:p>
            <a:r>
              <a:rPr lang="id-ID" sz="11500" dirty="0">
                <a:solidFill>
                  <a:schemeClr val="bg1"/>
                </a:solidFill>
                <a:latin typeface="Taken by Vultures Demo" panose="02000500000000000000" pitchFamily="2" charset="0"/>
              </a:rPr>
              <a:t>O</a:t>
            </a:r>
            <a:r>
              <a:rPr lang="id-ID" sz="11500" dirty="0">
                <a:solidFill>
                  <a:schemeClr val="bg1"/>
                </a:solidFill>
                <a:latin typeface="Taken by Vultures Alternates De" panose="02000500000000000000" pitchFamily="2" charset="0"/>
              </a:rPr>
              <a:t>UR</a:t>
            </a:r>
            <a:r>
              <a:rPr lang="id-ID" sz="11500" dirty="0">
                <a:solidFill>
                  <a:schemeClr val="bg1"/>
                </a:solidFill>
                <a:latin typeface="Taken by Vultures Demo" panose="02000500000000000000" pitchFamily="2" charset="0"/>
              </a:rPr>
              <a:t> </a:t>
            </a:r>
            <a:r>
              <a:rPr lang="en-US" sz="11500" dirty="0">
                <a:solidFill>
                  <a:schemeClr val="bg1"/>
                </a:solidFill>
                <a:latin typeface="Taken by Vultures Alternates De" panose="02000500000000000000" pitchFamily="2" charset="0"/>
              </a:rPr>
              <a:t>mission</a:t>
            </a:r>
            <a:endParaRPr lang="id-ID" sz="11500" dirty="0">
              <a:solidFill>
                <a:schemeClr val="bg1"/>
              </a:solidFill>
              <a:latin typeface="Taken by Vultures Alternates De" panose="02000500000000000000" pitchFamily="2" charset="0"/>
            </a:endParaRPr>
          </a:p>
        </p:txBody>
      </p:sp>
      <p:sp>
        <p:nvSpPr>
          <p:cNvPr id="23" name="TextBox 22">
            <a:extLst>
              <a:ext uri="{FF2B5EF4-FFF2-40B4-BE49-F238E27FC236}">
                <a16:creationId xmlns:a16="http://schemas.microsoft.com/office/drawing/2014/main" id="{1E71B24C-95F8-4D74-8EC3-521F9F4538D4}"/>
              </a:ext>
            </a:extLst>
          </p:cNvPr>
          <p:cNvSpPr txBox="1"/>
          <p:nvPr/>
        </p:nvSpPr>
        <p:spPr>
          <a:xfrm>
            <a:off x="1040536" y="3315322"/>
            <a:ext cx="3951661" cy="523220"/>
          </a:xfrm>
          <a:prstGeom prst="rect">
            <a:avLst/>
          </a:prstGeom>
          <a:noFill/>
        </p:spPr>
        <p:txBody>
          <a:bodyPr wrap="square" rtlCol="0">
            <a:spAutoFit/>
          </a:bodyPr>
          <a:lstStyle>
            <a:defPPr>
              <a:defRPr lang="en-US"/>
            </a:defPPr>
            <a:lvl1pPr>
              <a:defRPr sz="2800" b="1" spc="600">
                <a:solidFill>
                  <a:schemeClr val="bg1"/>
                </a:solidFill>
              </a:defRPr>
            </a:lvl1pPr>
          </a:lstStyle>
          <a:p>
            <a:r>
              <a:rPr lang="id-ID" dirty="0"/>
              <a:t>TITLE HEAR</a:t>
            </a:r>
          </a:p>
        </p:txBody>
      </p:sp>
      <p:sp>
        <p:nvSpPr>
          <p:cNvPr id="24" name="Rectangle 23">
            <a:extLst>
              <a:ext uri="{FF2B5EF4-FFF2-40B4-BE49-F238E27FC236}">
                <a16:creationId xmlns:a16="http://schemas.microsoft.com/office/drawing/2014/main" id="{B113EDE1-49AD-43C3-9E76-4287D5598A91}"/>
              </a:ext>
            </a:extLst>
          </p:cNvPr>
          <p:cNvSpPr/>
          <p:nvPr/>
        </p:nvSpPr>
        <p:spPr>
          <a:xfrm>
            <a:off x="1026021" y="4015334"/>
            <a:ext cx="3705635" cy="1904111"/>
          </a:xfrm>
          <a:prstGeom prst="rect">
            <a:avLst/>
          </a:prstGeom>
        </p:spPr>
        <p:txBody>
          <a:bodyPr wrap="square">
            <a:spAutoFit/>
          </a:bodyPr>
          <a:lstStyle/>
          <a:p>
            <a:pPr>
              <a:lnSpc>
                <a:spcPct val="150000"/>
              </a:lnSpc>
            </a:pPr>
            <a:r>
              <a:rPr lang="en-US" sz="1600" dirty="0">
                <a:solidFill>
                  <a:schemeClr val="bg1"/>
                </a:solidFill>
                <a:latin typeface="+mj-lt"/>
                <a:ea typeface="Open Sans Light" pitchFamily="34" charset="0"/>
                <a:cs typeface="Open Sans Light" pitchFamily="34" charset="0"/>
              </a:rPr>
              <a:t>Lorem Ipsum is simply dummy text of the printing and typeg industry. Lorem Ipsum has been the industry’s. Lorem Ipsum is simply dummy text of the.</a:t>
            </a:r>
          </a:p>
        </p:txBody>
      </p:sp>
    </p:spTree>
    <p:extLst>
      <p:ext uri="{BB962C8B-B14F-4D97-AF65-F5344CB8AC3E}">
        <p14:creationId xmlns:p14="http://schemas.microsoft.com/office/powerpoint/2010/main" val="3562140319"/>
      </p:ext>
    </p:extLst>
  </p:cSld>
  <p:clrMapOvr>
    <a:masterClrMapping/>
  </p:clrMapOvr>
</p:sld>
</file>

<file path=ppt/theme/theme1.xml><?xml version="1.0" encoding="utf-8"?>
<a:theme xmlns:a="http://schemas.openxmlformats.org/drawingml/2006/main" name="Office Theme">
  <a:themeElements>
    <a:clrScheme name="Slidehelper - 125">
      <a:dk1>
        <a:sysClr val="windowText" lastClr="000000"/>
      </a:dk1>
      <a:lt1>
        <a:sysClr val="window" lastClr="FFFFFF"/>
      </a:lt1>
      <a:dk2>
        <a:srgbClr val="323232"/>
      </a:dk2>
      <a:lt2>
        <a:srgbClr val="E3DED1"/>
      </a:lt2>
      <a:accent1>
        <a:srgbClr val="3A86FF"/>
      </a:accent1>
      <a:accent2>
        <a:srgbClr val="8338EC"/>
      </a:accent2>
      <a:accent3>
        <a:srgbClr val="FF006E"/>
      </a:accent3>
      <a:accent4>
        <a:srgbClr val="FB5607"/>
      </a:accent4>
      <a:accent5>
        <a:srgbClr val="FFBE0B"/>
      </a:accent5>
      <a:accent6>
        <a:srgbClr val="EFECCA"/>
      </a:accent6>
      <a:hlink>
        <a:srgbClr val="3A86FF"/>
      </a:hlink>
      <a:folHlink>
        <a:srgbClr val="8338EC"/>
      </a:folHlink>
    </a:clrScheme>
    <a:fontScheme name="Custom 6">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TotalTime>
  <Words>736</Words>
  <Application>Microsoft Office PowerPoint</Application>
  <PresentationFormat>Widescreen</PresentationFormat>
  <Paragraphs>91</Paragraphs>
  <Slides>25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Lato Medium</vt:lpstr>
      <vt:lpstr>Poppins</vt:lpstr>
      <vt:lpstr>Roboto</vt:lpstr>
      <vt:lpstr>Source Sans Pro Light</vt:lpstr>
      <vt:lpstr>Taken by Vultures Alternates De</vt:lpstr>
      <vt:lpstr>Taken by Vultures Demo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Partha Pratim Chanda</cp:lastModifiedBy>
  <cp:revision>38</cp:revision>
  <dcterms:created xsi:type="dcterms:W3CDTF">2021-02-09T15:50:15Z</dcterms:created>
  <dcterms:modified xsi:type="dcterms:W3CDTF">2021-02-13T18:36:29Z</dcterms:modified>
</cp:coreProperties>
</file>