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5" r:id="rId2"/>
    <p:sldId id="258" r:id="rId3"/>
    <p:sldId id="261" r:id="rId4"/>
    <p:sldId id="257" r:id="rId5"/>
    <p:sldId id="286" r:id="rId6"/>
    <p:sldId id="266" r:id="rId7"/>
    <p:sldId id="260" r:id="rId8"/>
    <p:sldId id="262" r:id="rId9"/>
    <p:sldId id="263" r:id="rId10"/>
    <p:sldId id="267" r:id="rId11"/>
    <p:sldId id="264" r:id="rId12"/>
    <p:sldId id="265" r:id="rId13"/>
    <p:sldId id="268" r:id="rId14"/>
    <p:sldId id="259" r:id="rId15"/>
    <p:sldId id="269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B69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874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4D0B2-5C61-4513-AAEC-580B68A90684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ED9E9-0C4A-489A-B5D2-6E026E4E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0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781299" y="2647949"/>
            <a:ext cx="6477000" cy="6477000"/>
          </a:xfrm>
          <a:custGeom>
            <a:avLst/>
            <a:gdLst>
              <a:gd name="connsiteX0" fmla="*/ 3238500 w 6477000"/>
              <a:gd name="connsiteY0" fmla="*/ 0 h 6477000"/>
              <a:gd name="connsiteX1" fmla="*/ 6477000 w 6477000"/>
              <a:gd name="connsiteY1" fmla="*/ 3238500 h 6477000"/>
              <a:gd name="connsiteX2" fmla="*/ 3238500 w 6477000"/>
              <a:gd name="connsiteY2" fmla="*/ 6477000 h 6477000"/>
              <a:gd name="connsiteX3" fmla="*/ 0 w 6477000"/>
              <a:gd name="connsiteY3" fmla="*/ 3238500 h 6477000"/>
              <a:gd name="connsiteX4" fmla="*/ 3238500 w 6477000"/>
              <a:gd name="connsiteY4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477000">
                <a:moveTo>
                  <a:pt x="3238500" y="0"/>
                </a:moveTo>
                <a:cubicBezTo>
                  <a:pt x="5027074" y="0"/>
                  <a:pt x="6477000" y="1449926"/>
                  <a:pt x="6477000" y="3238500"/>
                </a:cubicBezTo>
                <a:cubicBezTo>
                  <a:pt x="6477000" y="5027074"/>
                  <a:pt x="5027074" y="6477000"/>
                  <a:pt x="3238500" y="6477000"/>
                </a:cubicBezTo>
                <a:cubicBezTo>
                  <a:pt x="1449926" y="6477000"/>
                  <a:pt x="0" y="5027074"/>
                  <a:pt x="0" y="3238500"/>
                </a:cubicBezTo>
                <a:cubicBezTo>
                  <a:pt x="0" y="1449926"/>
                  <a:pt x="1449926" y="0"/>
                  <a:pt x="32385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860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0718" y="2765282"/>
            <a:ext cx="5384799" cy="3332223"/>
          </a:xfrm>
          <a:custGeom>
            <a:avLst/>
            <a:gdLst>
              <a:gd name="connsiteX0" fmla="*/ 555382 w 5384799"/>
              <a:gd name="connsiteY0" fmla="*/ 0 h 3332223"/>
              <a:gd name="connsiteX1" fmla="*/ 5384799 w 5384799"/>
              <a:gd name="connsiteY1" fmla="*/ 0 h 3332223"/>
              <a:gd name="connsiteX2" fmla="*/ 5384799 w 5384799"/>
              <a:gd name="connsiteY2" fmla="*/ 2776841 h 3332223"/>
              <a:gd name="connsiteX3" fmla="*/ 4829417 w 5384799"/>
              <a:gd name="connsiteY3" fmla="*/ 3332223 h 3332223"/>
              <a:gd name="connsiteX4" fmla="*/ 0 w 5384799"/>
              <a:gd name="connsiteY4" fmla="*/ 3332223 h 3332223"/>
              <a:gd name="connsiteX5" fmla="*/ 0 w 5384799"/>
              <a:gd name="connsiteY5" fmla="*/ 555382 h 3332223"/>
              <a:gd name="connsiteX6" fmla="*/ 555382 w 5384799"/>
              <a:gd name="connsiteY6" fmla="*/ 0 h 333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4799" h="3332223">
                <a:moveTo>
                  <a:pt x="555382" y="0"/>
                </a:moveTo>
                <a:lnTo>
                  <a:pt x="5384799" y="0"/>
                </a:lnTo>
                <a:lnTo>
                  <a:pt x="5384799" y="2776841"/>
                </a:lnTo>
                <a:cubicBezTo>
                  <a:pt x="5384799" y="3083570"/>
                  <a:pt x="5136146" y="3332223"/>
                  <a:pt x="4829417" y="3332223"/>
                </a:cubicBezTo>
                <a:lnTo>
                  <a:pt x="0" y="3332223"/>
                </a:lnTo>
                <a:lnTo>
                  <a:pt x="0" y="555382"/>
                </a:lnTo>
                <a:cubicBezTo>
                  <a:pt x="0" y="248653"/>
                  <a:pt x="248653" y="0"/>
                  <a:pt x="5553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094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419350"/>
            <a:ext cx="12192000" cy="4438650"/>
          </a:xfrm>
          <a:custGeom>
            <a:avLst/>
            <a:gdLst>
              <a:gd name="connsiteX0" fmla="*/ 0 w 12192000"/>
              <a:gd name="connsiteY0" fmla="*/ 0 h 4438650"/>
              <a:gd name="connsiteX1" fmla="*/ 12192000 w 12192000"/>
              <a:gd name="connsiteY1" fmla="*/ 0 h 4438650"/>
              <a:gd name="connsiteX2" fmla="*/ 12192000 w 12192000"/>
              <a:gd name="connsiteY2" fmla="*/ 4438650 h 4438650"/>
              <a:gd name="connsiteX3" fmla="*/ 0 w 12192000"/>
              <a:gd name="connsiteY3" fmla="*/ 4438650 h 443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38650">
                <a:moveTo>
                  <a:pt x="0" y="0"/>
                </a:moveTo>
                <a:lnTo>
                  <a:pt x="12192000" y="0"/>
                </a:lnTo>
                <a:lnTo>
                  <a:pt x="12192000" y="4438650"/>
                </a:lnTo>
                <a:lnTo>
                  <a:pt x="0" y="44386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002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09044" y="3802742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32072" y="3802742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055100" y="3802742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86016" y="3802742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83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3689" y="696474"/>
            <a:ext cx="5515854" cy="5515854"/>
          </a:xfrm>
          <a:custGeom>
            <a:avLst/>
            <a:gdLst>
              <a:gd name="connsiteX0" fmla="*/ 2757927 w 5515854"/>
              <a:gd name="connsiteY0" fmla="*/ 0 h 5515854"/>
              <a:gd name="connsiteX1" fmla="*/ 5515854 w 5515854"/>
              <a:gd name="connsiteY1" fmla="*/ 0 h 5515854"/>
              <a:gd name="connsiteX2" fmla="*/ 5515854 w 5515854"/>
              <a:gd name="connsiteY2" fmla="*/ 2757927 h 5515854"/>
              <a:gd name="connsiteX3" fmla="*/ 2757927 w 5515854"/>
              <a:gd name="connsiteY3" fmla="*/ 5515854 h 5515854"/>
              <a:gd name="connsiteX4" fmla="*/ 0 w 5515854"/>
              <a:gd name="connsiteY4" fmla="*/ 5515854 h 5515854"/>
              <a:gd name="connsiteX5" fmla="*/ 0 w 5515854"/>
              <a:gd name="connsiteY5" fmla="*/ 2757927 h 5515854"/>
              <a:gd name="connsiteX6" fmla="*/ 2757927 w 5515854"/>
              <a:gd name="connsiteY6" fmla="*/ 0 h 551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5854" h="5515854">
                <a:moveTo>
                  <a:pt x="2757927" y="0"/>
                </a:moveTo>
                <a:lnTo>
                  <a:pt x="5515854" y="0"/>
                </a:lnTo>
                <a:lnTo>
                  <a:pt x="5515854" y="2757927"/>
                </a:lnTo>
                <a:cubicBezTo>
                  <a:pt x="5515854" y="4281088"/>
                  <a:pt x="4281088" y="5515854"/>
                  <a:pt x="2757927" y="5515854"/>
                </a:cubicBezTo>
                <a:lnTo>
                  <a:pt x="0" y="5515854"/>
                </a:lnTo>
                <a:lnTo>
                  <a:pt x="0" y="2757927"/>
                </a:lnTo>
                <a:cubicBezTo>
                  <a:pt x="0" y="1234766"/>
                  <a:pt x="1234766" y="0"/>
                  <a:pt x="27579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015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38072" y="666750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15044" y="3569608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438072" y="3569608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5044" y="666750"/>
            <a:ext cx="2621642" cy="2621642"/>
          </a:xfrm>
          <a:custGeom>
            <a:avLst/>
            <a:gdLst>
              <a:gd name="connsiteX0" fmla="*/ 1310821 w 2621642"/>
              <a:gd name="connsiteY0" fmla="*/ 0 h 2621642"/>
              <a:gd name="connsiteX1" fmla="*/ 2621642 w 2621642"/>
              <a:gd name="connsiteY1" fmla="*/ 1310821 h 2621642"/>
              <a:gd name="connsiteX2" fmla="*/ 1310821 w 2621642"/>
              <a:gd name="connsiteY2" fmla="*/ 2621642 h 2621642"/>
              <a:gd name="connsiteX3" fmla="*/ 0 w 2621642"/>
              <a:gd name="connsiteY3" fmla="*/ 1310821 h 2621642"/>
              <a:gd name="connsiteX4" fmla="*/ 1310821 w 2621642"/>
              <a:gd name="connsiteY4" fmla="*/ 0 h 262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642" h="2621642">
                <a:moveTo>
                  <a:pt x="1310821" y="0"/>
                </a:moveTo>
                <a:cubicBezTo>
                  <a:pt x="2034767" y="0"/>
                  <a:pt x="2621642" y="586875"/>
                  <a:pt x="2621642" y="1310821"/>
                </a:cubicBezTo>
                <a:cubicBezTo>
                  <a:pt x="2621642" y="2034767"/>
                  <a:pt x="2034767" y="2621642"/>
                  <a:pt x="1310821" y="2621642"/>
                </a:cubicBezTo>
                <a:cubicBezTo>
                  <a:pt x="586875" y="2621642"/>
                  <a:pt x="0" y="2034767"/>
                  <a:pt x="0" y="1310821"/>
                </a:cubicBezTo>
                <a:cubicBezTo>
                  <a:pt x="0" y="586875"/>
                  <a:pt x="586875" y="0"/>
                  <a:pt x="13108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459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22544" y="501650"/>
            <a:ext cx="2692398" cy="2692398"/>
          </a:xfrm>
          <a:custGeom>
            <a:avLst/>
            <a:gdLst>
              <a:gd name="connsiteX0" fmla="*/ 627463 w 2692398"/>
              <a:gd name="connsiteY0" fmla="*/ 0 h 2692398"/>
              <a:gd name="connsiteX1" fmla="*/ 2692398 w 2692398"/>
              <a:gd name="connsiteY1" fmla="*/ 0 h 2692398"/>
              <a:gd name="connsiteX2" fmla="*/ 2692398 w 2692398"/>
              <a:gd name="connsiteY2" fmla="*/ 2064935 h 2692398"/>
              <a:gd name="connsiteX3" fmla="*/ 2064935 w 2692398"/>
              <a:gd name="connsiteY3" fmla="*/ 2692398 h 2692398"/>
              <a:gd name="connsiteX4" fmla="*/ 0 w 2692398"/>
              <a:gd name="connsiteY4" fmla="*/ 2692398 h 2692398"/>
              <a:gd name="connsiteX5" fmla="*/ 0 w 2692398"/>
              <a:gd name="connsiteY5" fmla="*/ 627463 h 2692398"/>
              <a:gd name="connsiteX6" fmla="*/ 627463 w 2692398"/>
              <a:gd name="connsiteY6" fmla="*/ 0 h 269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398" h="2692398">
                <a:moveTo>
                  <a:pt x="627463" y="0"/>
                </a:moveTo>
                <a:lnTo>
                  <a:pt x="2692398" y="0"/>
                </a:lnTo>
                <a:lnTo>
                  <a:pt x="2692398" y="2064935"/>
                </a:lnTo>
                <a:cubicBezTo>
                  <a:pt x="2692398" y="2411473"/>
                  <a:pt x="2411473" y="2692398"/>
                  <a:pt x="2064935" y="2692398"/>
                </a:cubicBezTo>
                <a:lnTo>
                  <a:pt x="0" y="2692398"/>
                </a:lnTo>
                <a:lnTo>
                  <a:pt x="0" y="627463"/>
                </a:lnTo>
                <a:cubicBezTo>
                  <a:pt x="0" y="280925"/>
                  <a:pt x="280925" y="0"/>
                  <a:pt x="6274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977057" y="3663951"/>
            <a:ext cx="2692398" cy="2692398"/>
          </a:xfrm>
          <a:custGeom>
            <a:avLst/>
            <a:gdLst>
              <a:gd name="connsiteX0" fmla="*/ 627463 w 2692398"/>
              <a:gd name="connsiteY0" fmla="*/ 0 h 2692398"/>
              <a:gd name="connsiteX1" fmla="*/ 2692398 w 2692398"/>
              <a:gd name="connsiteY1" fmla="*/ 0 h 2692398"/>
              <a:gd name="connsiteX2" fmla="*/ 2692398 w 2692398"/>
              <a:gd name="connsiteY2" fmla="*/ 2064935 h 2692398"/>
              <a:gd name="connsiteX3" fmla="*/ 2064935 w 2692398"/>
              <a:gd name="connsiteY3" fmla="*/ 2692398 h 2692398"/>
              <a:gd name="connsiteX4" fmla="*/ 0 w 2692398"/>
              <a:gd name="connsiteY4" fmla="*/ 2692398 h 2692398"/>
              <a:gd name="connsiteX5" fmla="*/ 0 w 2692398"/>
              <a:gd name="connsiteY5" fmla="*/ 627463 h 2692398"/>
              <a:gd name="connsiteX6" fmla="*/ 627463 w 2692398"/>
              <a:gd name="connsiteY6" fmla="*/ 0 h 269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398" h="2692398">
                <a:moveTo>
                  <a:pt x="627463" y="0"/>
                </a:moveTo>
                <a:lnTo>
                  <a:pt x="2692398" y="0"/>
                </a:lnTo>
                <a:lnTo>
                  <a:pt x="2692398" y="2064935"/>
                </a:lnTo>
                <a:cubicBezTo>
                  <a:pt x="2692398" y="2411473"/>
                  <a:pt x="2411473" y="2692398"/>
                  <a:pt x="2064935" y="2692398"/>
                </a:cubicBezTo>
                <a:lnTo>
                  <a:pt x="0" y="2692398"/>
                </a:lnTo>
                <a:lnTo>
                  <a:pt x="0" y="627463"/>
                </a:lnTo>
                <a:cubicBezTo>
                  <a:pt x="0" y="280925"/>
                  <a:pt x="280925" y="0"/>
                  <a:pt x="6274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86958" y="3663951"/>
            <a:ext cx="2692398" cy="2692398"/>
          </a:xfrm>
          <a:custGeom>
            <a:avLst/>
            <a:gdLst>
              <a:gd name="connsiteX0" fmla="*/ 627463 w 2692398"/>
              <a:gd name="connsiteY0" fmla="*/ 0 h 2692398"/>
              <a:gd name="connsiteX1" fmla="*/ 2692398 w 2692398"/>
              <a:gd name="connsiteY1" fmla="*/ 0 h 2692398"/>
              <a:gd name="connsiteX2" fmla="*/ 2692398 w 2692398"/>
              <a:gd name="connsiteY2" fmla="*/ 2064935 h 2692398"/>
              <a:gd name="connsiteX3" fmla="*/ 2064935 w 2692398"/>
              <a:gd name="connsiteY3" fmla="*/ 2692398 h 2692398"/>
              <a:gd name="connsiteX4" fmla="*/ 0 w 2692398"/>
              <a:gd name="connsiteY4" fmla="*/ 2692398 h 2692398"/>
              <a:gd name="connsiteX5" fmla="*/ 0 w 2692398"/>
              <a:gd name="connsiteY5" fmla="*/ 627463 h 2692398"/>
              <a:gd name="connsiteX6" fmla="*/ 627463 w 2692398"/>
              <a:gd name="connsiteY6" fmla="*/ 0 h 269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398" h="2692398">
                <a:moveTo>
                  <a:pt x="627463" y="0"/>
                </a:moveTo>
                <a:lnTo>
                  <a:pt x="2692398" y="0"/>
                </a:lnTo>
                <a:lnTo>
                  <a:pt x="2692398" y="2064935"/>
                </a:lnTo>
                <a:cubicBezTo>
                  <a:pt x="2692398" y="2411473"/>
                  <a:pt x="2411473" y="2692398"/>
                  <a:pt x="2064935" y="2692398"/>
                </a:cubicBezTo>
                <a:lnTo>
                  <a:pt x="0" y="2692398"/>
                </a:lnTo>
                <a:lnTo>
                  <a:pt x="0" y="627463"/>
                </a:lnTo>
                <a:cubicBezTo>
                  <a:pt x="0" y="280925"/>
                  <a:pt x="280925" y="0"/>
                  <a:pt x="6274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12643" y="501650"/>
            <a:ext cx="2692398" cy="2692398"/>
          </a:xfrm>
          <a:custGeom>
            <a:avLst/>
            <a:gdLst>
              <a:gd name="connsiteX0" fmla="*/ 627463 w 2692398"/>
              <a:gd name="connsiteY0" fmla="*/ 0 h 2692398"/>
              <a:gd name="connsiteX1" fmla="*/ 2692398 w 2692398"/>
              <a:gd name="connsiteY1" fmla="*/ 0 h 2692398"/>
              <a:gd name="connsiteX2" fmla="*/ 2692398 w 2692398"/>
              <a:gd name="connsiteY2" fmla="*/ 2064935 h 2692398"/>
              <a:gd name="connsiteX3" fmla="*/ 2064935 w 2692398"/>
              <a:gd name="connsiteY3" fmla="*/ 2692398 h 2692398"/>
              <a:gd name="connsiteX4" fmla="*/ 0 w 2692398"/>
              <a:gd name="connsiteY4" fmla="*/ 2692398 h 2692398"/>
              <a:gd name="connsiteX5" fmla="*/ 0 w 2692398"/>
              <a:gd name="connsiteY5" fmla="*/ 627463 h 2692398"/>
              <a:gd name="connsiteX6" fmla="*/ 627463 w 2692398"/>
              <a:gd name="connsiteY6" fmla="*/ 0 h 269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398" h="2692398">
                <a:moveTo>
                  <a:pt x="627463" y="0"/>
                </a:moveTo>
                <a:lnTo>
                  <a:pt x="2692398" y="0"/>
                </a:lnTo>
                <a:lnTo>
                  <a:pt x="2692398" y="2064935"/>
                </a:lnTo>
                <a:cubicBezTo>
                  <a:pt x="2692398" y="2411473"/>
                  <a:pt x="2411473" y="2692398"/>
                  <a:pt x="2064935" y="2692398"/>
                </a:cubicBezTo>
                <a:lnTo>
                  <a:pt x="0" y="2692398"/>
                </a:lnTo>
                <a:lnTo>
                  <a:pt x="0" y="627463"/>
                </a:lnTo>
                <a:cubicBezTo>
                  <a:pt x="0" y="280925"/>
                  <a:pt x="280925" y="0"/>
                  <a:pt x="6274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613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504950" y="-1543051"/>
            <a:ext cx="6477000" cy="6477000"/>
          </a:xfrm>
          <a:custGeom>
            <a:avLst/>
            <a:gdLst>
              <a:gd name="connsiteX0" fmla="*/ 3238500 w 6477000"/>
              <a:gd name="connsiteY0" fmla="*/ 0 h 6477000"/>
              <a:gd name="connsiteX1" fmla="*/ 6477000 w 6477000"/>
              <a:gd name="connsiteY1" fmla="*/ 3238500 h 6477000"/>
              <a:gd name="connsiteX2" fmla="*/ 3238500 w 6477000"/>
              <a:gd name="connsiteY2" fmla="*/ 6477000 h 6477000"/>
              <a:gd name="connsiteX3" fmla="*/ 0 w 6477000"/>
              <a:gd name="connsiteY3" fmla="*/ 3238500 h 6477000"/>
              <a:gd name="connsiteX4" fmla="*/ 3238500 w 6477000"/>
              <a:gd name="connsiteY4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477000">
                <a:moveTo>
                  <a:pt x="3238500" y="0"/>
                </a:moveTo>
                <a:cubicBezTo>
                  <a:pt x="5027074" y="0"/>
                  <a:pt x="6477000" y="1449926"/>
                  <a:pt x="6477000" y="3238500"/>
                </a:cubicBezTo>
                <a:cubicBezTo>
                  <a:pt x="6477000" y="5027074"/>
                  <a:pt x="5027074" y="6477000"/>
                  <a:pt x="3238500" y="6477000"/>
                </a:cubicBezTo>
                <a:cubicBezTo>
                  <a:pt x="1449926" y="6477000"/>
                  <a:pt x="0" y="5027074"/>
                  <a:pt x="0" y="3238500"/>
                </a:cubicBezTo>
                <a:cubicBezTo>
                  <a:pt x="0" y="1449926"/>
                  <a:pt x="1449926" y="0"/>
                  <a:pt x="32385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6554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75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785845" y="2671482"/>
            <a:ext cx="3818964" cy="3810000"/>
          </a:xfrm>
          <a:custGeom>
            <a:avLst/>
            <a:gdLst>
              <a:gd name="connsiteX0" fmla="*/ 635013 w 3818964"/>
              <a:gd name="connsiteY0" fmla="*/ 0 h 3810000"/>
              <a:gd name="connsiteX1" fmla="*/ 3818964 w 3818964"/>
              <a:gd name="connsiteY1" fmla="*/ 0 h 3810000"/>
              <a:gd name="connsiteX2" fmla="*/ 3818964 w 3818964"/>
              <a:gd name="connsiteY2" fmla="*/ 3174987 h 3810000"/>
              <a:gd name="connsiteX3" fmla="*/ 3183951 w 3818964"/>
              <a:gd name="connsiteY3" fmla="*/ 3810000 h 3810000"/>
              <a:gd name="connsiteX4" fmla="*/ 0 w 3818964"/>
              <a:gd name="connsiteY4" fmla="*/ 3810000 h 3810000"/>
              <a:gd name="connsiteX5" fmla="*/ 0 w 3818964"/>
              <a:gd name="connsiteY5" fmla="*/ 635013 h 3810000"/>
              <a:gd name="connsiteX6" fmla="*/ 635013 w 3818964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8964" h="3810000">
                <a:moveTo>
                  <a:pt x="635013" y="0"/>
                </a:moveTo>
                <a:lnTo>
                  <a:pt x="3818964" y="0"/>
                </a:lnTo>
                <a:lnTo>
                  <a:pt x="3818964" y="3174987"/>
                </a:lnTo>
                <a:cubicBezTo>
                  <a:pt x="3818964" y="3525695"/>
                  <a:pt x="3534659" y="3810000"/>
                  <a:pt x="3183951" y="3810000"/>
                </a:cubicBezTo>
                <a:lnTo>
                  <a:pt x="0" y="3810000"/>
                </a:lnTo>
                <a:lnTo>
                  <a:pt x="0" y="635013"/>
                </a:lnTo>
                <a:cubicBezTo>
                  <a:pt x="0" y="284305"/>
                  <a:pt x="284305" y="0"/>
                  <a:pt x="6350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31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94399" y="0"/>
            <a:ext cx="6197600" cy="6858000"/>
          </a:xfrm>
          <a:custGeom>
            <a:avLst/>
            <a:gdLst>
              <a:gd name="connsiteX0" fmla="*/ 0 w 6197600"/>
              <a:gd name="connsiteY0" fmla="*/ 0 h 6858000"/>
              <a:gd name="connsiteX1" fmla="*/ 6197600 w 6197600"/>
              <a:gd name="connsiteY1" fmla="*/ 0 h 6858000"/>
              <a:gd name="connsiteX2" fmla="*/ 6197600 w 6197600"/>
              <a:gd name="connsiteY2" fmla="*/ 6858000 h 6858000"/>
              <a:gd name="connsiteX3" fmla="*/ 0 w 6197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7600" h="6858000">
                <a:moveTo>
                  <a:pt x="0" y="0"/>
                </a:moveTo>
                <a:lnTo>
                  <a:pt x="6197600" y="0"/>
                </a:lnTo>
                <a:lnTo>
                  <a:pt x="6197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5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099644" y="632009"/>
            <a:ext cx="2393578" cy="2393578"/>
          </a:xfrm>
          <a:custGeom>
            <a:avLst/>
            <a:gdLst>
              <a:gd name="connsiteX0" fmla="*/ 829255 w 2393578"/>
              <a:gd name="connsiteY0" fmla="*/ 0 h 2393578"/>
              <a:gd name="connsiteX1" fmla="*/ 2393578 w 2393578"/>
              <a:gd name="connsiteY1" fmla="*/ 0 h 2393578"/>
              <a:gd name="connsiteX2" fmla="*/ 2393578 w 2393578"/>
              <a:gd name="connsiteY2" fmla="*/ 1564323 h 2393578"/>
              <a:gd name="connsiteX3" fmla="*/ 1564323 w 2393578"/>
              <a:gd name="connsiteY3" fmla="*/ 2393578 h 2393578"/>
              <a:gd name="connsiteX4" fmla="*/ 0 w 2393578"/>
              <a:gd name="connsiteY4" fmla="*/ 2393578 h 2393578"/>
              <a:gd name="connsiteX5" fmla="*/ 0 w 2393578"/>
              <a:gd name="connsiteY5" fmla="*/ 829255 h 2393578"/>
              <a:gd name="connsiteX6" fmla="*/ 829255 w 2393578"/>
              <a:gd name="connsiteY6" fmla="*/ 0 h 23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3578" h="2393578">
                <a:moveTo>
                  <a:pt x="829255" y="0"/>
                </a:moveTo>
                <a:lnTo>
                  <a:pt x="2393578" y="0"/>
                </a:lnTo>
                <a:lnTo>
                  <a:pt x="2393578" y="1564323"/>
                </a:lnTo>
                <a:cubicBezTo>
                  <a:pt x="2393578" y="2022308"/>
                  <a:pt x="2022308" y="2393578"/>
                  <a:pt x="1564323" y="2393578"/>
                </a:cubicBezTo>
                <a:lnTo>
                  <a:pt x="0" y="2393578"/>
                </a:lnTo>
                <a:lnTo>
                  <a:pt x="0" y="829255"/>
                </a:lnTo>
                <a:cubicBezTo>
                  <a:pt x="0" y="371270"/>
                  <a:pt x="371270" y="0"/>
                  <a:pt x="8292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93375" y="3823446"/>
            <a:ext cx="2393578" cy="2393578"/>
          </a:xfrm>
          <a:custGeom>
            <a:avLst/>
            <a:gdLst>
              <a:gd name="connsiteX0" fmla="*/ 829255 w 2393578"/>
              <a:gd name="connsiteY0" fmla="*/ 0 h 2393578"/>
              <a:gd name="connsiteX1" fmla="*/ 2393578 w 2393578"/>
              <a:gd name="connsiteY1" fmla="*/ 0 h 2393578"/>
              <a:gd name="connsiteX2" fmla="*/ 2393578 w 2393578"/>
              <a:gd name="connsiteY2" fmla="*/ 1564323 h 2393578"/>
              <a:gd name="connsiteX3" fmla="*/ 1564323 w 2393578"/>
              <a:gd name="connsiteY3" fmla="*/ 2393578 h 2393578"/>
              <a:gd name="connsiteX4" fmla="*/ 0 w 2393578"/>
              <a:gd name="connsiteY4" fmla="*/ 2393578 h 2393578"/>
              <a:gd name="connsiteX5" fmla="*/ 0 w 2393578"/>
              <a:gd name="connsiteY5" fmla="*/ 829255 h 2393578"/>
              <a:gd name="connsiteX6" fmla="*/ 829255 w 2393578"/>
              <a:gd name="connsiteY6" fmla="*/ 0 h 23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3578" h="2393578">
                <a:moveTo>
                  <a:pt x="829255" y="0"/>
                </a:moveTo>
                <a:lnTo>
                  <a:pt x="2393578" y="0"/>
                </a:lnTo>
                <a:lnTo>
                  <a:pt x="2393578" y="1564323"/>
                </a:lnTo>
                <a:cubicBezTo>
                  <a:pt x="2393578" y="2022308"/>
                  <a:pt x="2022308" y="2393578"/>
                  <a:pt x="1564323" y="2393578"/>
                </a:cubicBezTo>
                <a:lnTo>
                  <a:pt x="0" y="2393578"/>
                </a:lnTo>
                <a:lnTo>
                  <a:pt x="0" y="829255"/>
                </a:lnTo>
                <a:cubicBezTo>
                  <a:pt x="0" y="371270"/>
                  <a:pt x="371270" y="0"/>
                  <a:pt x="8292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099644" y="3823446"/>
            <a:ext cx="2393578" cy="2393578"/>
          </a:xfrm>
          <a:custGeom>
            <a:avLst/>
            <a:gdLst>
              <a:gd name="connsiteX0" fmla="*/ 829255 w 2393578"/>
              <a:gd name="connsiteY0" fmla="*/ 0 h 2393578"/>
              <a:gd name="connsiteX1" fmla="*/ 2393578 w 2393578"/>
              <a:gd name="connsiteY1" fmla="*/ 0 h 2393578"/>
              <a:gd name="connsiteX2" fmla="*/ 2393578 w 2393578"/>
              <a:gd name="connsiteY2" fmla="*/ 1564323 h 2393578"/>
              <a:gd name="connsiteX3" fmla="*/ 1564323 w 2393578"/>
              <a:gd name="connsiteY3" fmla="*/ 2393578 h 2393578"/>
              <a:gd name="connsiteX4" fmla="*/ 0 w 2393578"/>
              <a:gd name="connsiteY4" fmla="*/ 2393578 h 2393578"/>
              <a:gd name="connsiteX5" fmla="*/ 0 w 2393578"/>
              <a:gd name="connsiteY5" fmla="*/ 829255 h 2393578"/>
              <a:gd name="connsiteX6" fmla="*/ 829255 w 2393578"/>
              <a:gd name="connsiteY6" fmla="*/ 0 h 23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3578" h="2393578">
                <a:moveTo>
                  <a:pt x="829255" y="0"/>
                </a:moveTo>
                <a:lnTo>
                  <a:pt x="2393578" y="0"/>
                </a:lnTo>
                <a:lnTo>
                  <a:pt x="2393578" y="1564323"/>
                </a:lnTo>
                <a:cubicBezTo>
                  <a:pt x="2393578" y="2022308"/>
                  <a:pt x="2022308" y="2393578"/>
                  <a:pt x="1564323" y="2393578"/>
                </a:cubicBezTo>
                <a:lnTo>
                  <a:pt x="0" y="2393578"/>
                </a:lnTo>
                <a:lnTo>
                  <a:pt x="0" y="829255"/>
                </a:lnTo>
                <a:cubicBezTo>
                  <a:pt x="0" y="371270"/>
                  <a:pt x="371270" y="0"/>
                  <a:pt x="8292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93375" y="632009"/>
            <a:ext cx="2393578" cy="2393578"/>
          </a:xfrm>
          <a:custGeom>
            <a:avLst/>
            <a:gdLst>
              <a:gd name="connsiteX0" fmla="*/ 829255 w 2393578"/>
              <a:gd name="connsiteY0" fmla="*/ 0 h 2393578"/>
              <a:gd name="connsiteX1" fmla="*/ 2393578 w 2393578"/>
              <a:gd name="connsiteY1" fmla="*/ 0 h 2393578"/>
              <a:gd name="connsiteX2" fmla="*/ 2393578 w 2393578"/>
              <a:gd name="connsiteY2" fmla="*/ 1564323 h 2393578"/>
              <a:gd name="connsiteX3" fmla="*/ 1564323 w 2393578"/>
              <a:gd name="connsiteY3" fmla="*/ 2393578 h 2393578"/>
              <a:gd name="connsiteX4" fmla="*/ 0 w 2393578"/>
              <a:gd name="connsiteY4" fmla="*/ 2393578 h 2393578"/>
              <a:gd name="connsiteX5" fmla="*/ 0 w 2393578"/>
              <a:gd name="connsiteY5" fmla="*/ 829255 h 2393578"/>
              <a:gd name="connsiteX6" fmla="*/ 829255 w 2393578"/>
              <a:gd name="connsiteY6" fmla="*/ 0 h 23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3578" h="2393578">
                <a:moveTo>
                  <a:pt x="829255" y="0"/>
                </a:moveTo>
                <a:lnTo>
                  <a:pt x="2393578" y="0"/>
                </a:lnTo>
                <a:lnTo>
                  <a:pt x="2393578" y="1564323"/>
                </a:lnTo>
                <a:cubicBezTo>
                  <a:pt x="2393578" y="2022308"/>
                  <a:pt x="2022308" y="2393578"/>
                  <a:pt x="1564323" y="2393578"/>
                </a:cubicBezTo>
                <a:lnTo>
                  <a:pt x="0" y="2393578"/>
                </a:lnTo>
                <a:lnTo>
                  <a:pt x="0" y="829255"/>
                </a:lnTo>
                <a:cubicBezTo>
                  <a:pt x="0" y="371270"/>
                  <a:pt x="371270" y="0"/>
                  <a:pt x="8292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76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056094" y="403410"/>
            <a:ext cx="2097742" cy="2097742"/>
          </a:xfrm>
          <a:custGeom>
            <a:avLst/>
            <a:gdLst>
              <a:gd name="connsiteX0" fmla="*/ 349631 w 2097742"/>
              <a:gd name="connsiteY0" fmla="*/ 0 h 2097742"/>
              <a:gd name="connsiteX1" fmla="*/ 2097742 w 2097742"/>
              <a:gd name="connsiteY1" fmla="*/ 0 h 2097742"/>
              <a:gd name="connsiteX2" fmla="*/ 2097742 w 2097742"/>
              <a:gd name="connsiteY2" fmla="*/ 1748111 h 2097742"/>
              <a:gd name="connsiteX3" fmla="*/ 1748111 w 2097742"/>
              <a:gd name="connsiteY3" fmla="*/ 2097742 h 2097742"/>
              <a:gd name="connsiteX4" fmla="*/ 0 w 2097742"/>
              <a:gd name="connsiteY4" fmla="*/ 2097742 h 2097742"/>
              <a:gd name="connsiteX5" fmla="*/ 0 w 2097742"/>
              <a:gd name="connsiteY5" fmla="*/ 349631 h 2097742"/>
              <a:gd name="connsiteX6" fmla="*/ 349631 w 2097742"/>
              <a:gd name="connsiteY6" fmla="*/ 0 h 209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742" h="2097742">
                <a:moveTo>
                  <a:pt x="349631" y="0"/>
                </a:moveTo>
                <a:lnTo>
                  <a:pt x="2097742" y="0"/>
                </a:lnTo>
                <a:lnTo>
                  <a:pt x="2097742" y="1748111"/>
                </a:lnTo>
                <a:cubicBezTo>
                  <a:pt x="2097742" y="1941207"/>
                  <a:pt x="1941207" y="2097742"/>
                  <a:pt x="1748111" y="2097742"/>
                </a:cubicBezTo>
                <a:lnTo>
                  <a:pt x="0" y="2097742"/>
                </a:lnTo>
                <a:lnTo>
                  <a:pt x="0" y="349631"/>
                </a:lnTo>
                <a:cubicBezTo>
                  <a:pt x="0" y="156535"/>
                  <a:pt x="156535" y="0"/>
                  <a:pt x="34963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83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98499" y="729342"/>
            <a:ext cx="5372100" cy="5372100"/>
          </a:xfrm>
          <a:custGeom>
            <a:avLst/>
            <a:gdLst>
              <a:gd name="connsiteX0" fmla="*/ 2686050 w 5372100"/>
              <a:gd name="connsiteY0" fmla="*/ 0 h 5372100"/>
              <a:gd name="connsiteX1" fmla="*/ 5372100 w 5372100"/>
              <a:gd name="connsiteY1" fmla="*/ 2686050 h 5372100"/>
              <a:gd name="connsiteX2" fmla="*/ 2686050 w 5372100"/>
              <a:gd name="connsiteY2" fmla="*/ 5372100 h 5372100"/>
              <a:gd name="connsiteX3" fmla="*/ 0 w 5372100"/>
              <a:gd name="connsiteY3" fmla="*/ 2686050 h 5372100"/>
              <a:gd name="connsiteX4" fmla="*/ 2686050 w 5372100"/>
              <a:gd name="connsiteY4" fmla="*/ 0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5372100">
                <a:moveTo>
                  <a:pt x="2686050" y="0"/>
                </a:moveTo>
                <a:cubicBezTo>
                  <a:pt x="4169514" y="0"/>
                  <a:pt x="5372100" y="1202586"/>
                  <a:pt x="5372100" y="2686050"/>
                </a:cubicBezTo>
                <a:cubicBezTo>
                  <a:pt x="5372100" y="4169514"/>
                  <a:pt x="4169514" y="5372100"/>
                  <a:pt x="2686050" y="5372100"/>
                </a:cubicBezTo>
                <a:cubicBezTo>
                  <a:pt x="1202586" y="5372100"/>
                  <a:pt x="0" y="4169514"/>
                  <a:pt x="0" y="2686050"/>
                </a:cubicBezTo>
                <a:cubicBezTo>
                  <a:pt x="0" y="1202586"/>
                  <a:pt x="1202586" y="0"/>
                  <a:pt x="26860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580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23687" y="3468914"/>
            <a:ext cx="11031284" cy="2830500"/>
          </a:xfrm>
          <a:custGeom>
            <a:avLst/>
            <a:gdLst>
              <a:gd name="connsiteX0" fmla="*/ 1415250 w 11031284"/>
              <a:gd name="connsiteY0" fmla="*/ 0 h 2830500"/>
              <a:gd name="connsiteX1" fmla="*/ 11031284 w 11031284"/>
              <a:gd name="connsiteY1" fmla="*/ 0 h 2830500"/>
              <a:gd name="connsiteX2" fmla="*/ 11031284 w 11031284"/>
              <a:gd name="connsiteY2" fmla="*/ 1415250 h 2830500"/>
              <a:gd name="connsiteX3" fmla="*/ 9616034 w 11031284"/>
              <a:gd name="connsiteY3" fmla="*/ 2830500 h 2830500"/>
              <a:gd name="connsiteX4" fmla="*/ 0 w 11031284"/>
              <a:gd name="connsiteY4" fmla="*/ 2830499 h 2830500"/>
              <a:gd name="connsiteX5" fmla="*/ 0 w 11031284"/>
              <a:gd name="connsiteY5" fmla="*/ 1415250 h 2830500"/>
              <a:gd name="connsiteX6" fmla="*/ 1415250 w 11031284"/>
              <a:gd name="connsiteY6" fmla="*/ 0 h 28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31284" h="2830500">
                <a:moveTo>
                  <a:pt x="1415250" y="0"/>
                </a:moveTo>
                <a:lnTo>
                  <a:pt x="11031284" y="0"/>
                </a:lnTo>
                <a:lnTo>
                  <a:pt x="11031284" y="1415250"/>
                </a:lnTo>
                <a:cubicBezTo>
                  <a:pt x="11031284" y="2196871"/>
                  <a:pt x="10397655" y="2830500"/>
                  <a:pt x="9616034" y="2830500"/>
                </a:cubicBezTo>
                <a:lnTo>
                  <a:pt x="0" y="2830499"/>
                </a:lnTo>
                <a:lnTo>
                  <a:pt x="0" y="1415250"/>
                </a:lnTo>
                <a:cubicBezTo>
                  <a:pt x="0" y="633629"/>
                  <a:pt x="633629" y="0"/>
                  <a:pt x="14152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504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629400" y="0"/>
            <a:ext cx="5562600" cy="6858000"/>
          </a:xfrm>
          <a:custGeom>
            <a:avLst/>
            <a:gdLst>
              <a:gd name="connsiteX0" fmla="*/ 0 w 5562600"/>
              <a:gd name="connsiteY0" fmla="*/ 0 h 6858000"/>
              <a:gd name="connsiteX1" fmla="*/ 5562600 w 5562600"/>
              <a:gd name="connsiteY1" fmla="*/ 0 h 6858000"/>
              <a:gd name="connsiteX2" fmla="*/ 5562600 w 5562600"/>
              <a:gd name="connsiteY2" fmla="*/ 6858000 h 6858000"/>
              <a:gd name="connsiteX3" fmla="*/ 0 w 5562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6858000">
                <a:moveTo>
                  <a:pt x="0" y="0"/>
                </a:moveTo>
                <a:lnTo>
                  <a:pt x="5562600" y="0"/>
                </a:lnTo>
                <a:lnTo>
                  <a:pt x="5562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816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81000" y="342899"/>
            <a:ext cx="11430000" cy="6153150"/>
          </a:xfrm>
          <a:custGeom>
            <a:avLst/>
            <a:gdLst>
              <a:gd name="connsiteX0" fmla="*/ 0 w 11430000"/>
              <a:gd name="connsiteY0" fmla="*/ 0 h 6153150"/>
              <a:gd name="connsiteX1" fmla="*/ 11430000 w 11430000"/>
              <a:gd name="connsiteY1" fmla="*/ 0 h 6153150"/>
              <a:gd name="connsiteX2" fmla="*/ 11430000 w 11430000"/>
              <a:gd name="connsiteY2" fmla="*/ 6153150 h 6153150"/>
              <a:gd name="connsiteX3" fmla="*/ 0 w 11430000"/>
              <a:gd name="connsiteY3" fmla="*/ 615315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0" h="6153150">
                <a:moveTo>
                  <a:pt x="0" y="0"/>
                </a:moveTo>
                <a:lnTo>
                  <a:pt x="11430000" y="0"/>
                </a:lnTo>
                <a:lnTo>
                  <a:pt x="11430000" y="6153150"/>
                </a:lnTo>
                <a:lnTo>
                  <a:pt x="0" y="61531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221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FCFFFF-F087-47D0-8C0B-5D5B672583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16D693-51A8-4B84-834D-F147DEDE9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8263" b="732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4A8955-DB4F-4093-BBB9-D6AA3B72B108}"/>
              </a:ext>
            </a:extLst>
          </p:cNvPr>
          <p:cNvSpPr/>
          <p:nvPr/>
        </p:nvSpPr>
        <p:spPr>
          <a:xfrm rot="2700000">
            <a:off x="4483608" y="1816608"/>
            <a:ext cx="3224784" cy="3224784"/>
          </a:xfrm>
          <a:prstGeom prst="roundRect">
            <a:avLst/>
          </a:prstGeom>
          <a:solidFill>
            <a:schemeClr val="tx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D97A8-0301-421E-B60E-0658EE88B5C5}"/>
              </a:ext>
            </a:extLst>
          </p:cNvPr>
          <p:cNvSpPr txBox="1"/>
          <p:nvPr/>
        </p:nvSpPr>
        <p:spPr>
          <a:xfrm>
            <a:off x="3947816" y="2875002"/>
            <a:ext cx="42963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Epip</a:t>
            </a:r>
            <a:r>
              <a:rPr lang="en-US" sz="6600" b="1" dirty="0">
                <a:solidFill>
                  <a:schemeClr val="accent4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hany</a:t>
            </a:r>
          </a:p>
        </p:txBody>
      </p:sp>
    </p:spTree>
    <p:extLst>
      <p:ext uri="{BB962C8B-B14F-4D97-AF65-F5344CB8AC3E}">
        <p14:creationId xmlns:p14="http://schemas.microsoft.com/office/powerpoint/2010/main" val="394891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62000" y="4819650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1581150" y="264795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8991600" y="2647950"/>
            <a:ext cx="1371600" cy="13716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9906000" y="4819650"/>
            <a:ext cx="1371600" cy="1371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Open The Bloom Of Your Heart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701997" y="2975959"/>
            <a:ext cx="109274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taken possession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0045425" y="5147659"/>
            <a:ext cx="109274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A wonderful serenity taken possession</a:t>
            </a:r>
          </a:p>
        </p:txBody>
      </p:sp>
      <p:grpSp>
        <p:nvGrpSpPr>
          <p:cNvPr id="23" name="Group 564"/>
          <p:cNvGrpSpPr>
            <a:grpSpLocks noChangeAspect="1"/>
          </p:cNvGrpSpPr>
          <p:nvPr/>
        </p:nvGrpSpPr>
        <p:grpSpPr bwMode="auto">
          <a:xfrm>
            <a:off x="9442153" y="3093766"/>
            <a:ext cx="470494" cy="479966"/>
            <a:chOff x="6340" y="2468"/>
            <a:chExt cx="298" cy="304"/>
          </a:xfrm>
          <a:solidFill>
            <a:schemeClr val="bg1"/>
          </a:solidFill>
        </p:grpSpPr>
        <p:sp>
          <p:nvSpPr>
            <p:cNvPr id="24" name="Freeform 566"/>
            <p:cNvSpPr>
              <a:spLocks noEditPoints="1"/>
            </p:cNvSpPr>
            <p:nvPr/>
          </p:nvSpPr>
          <p:spPr bwMode="auto">
            <a:xfrm>
              <a:off x="6350" y="2544"/>
              <a:ext cx="278" cy="228"/>
            </a:xfrm>
            <a:custGeom>
              <a:avLst/>
              <a:gdLst>
                <a:gd name="T0" fmla="*/ 1097 w 3060"/>
                <a:gd name="T1" fmla="*/ 767 h 2503"/>
                <a:gd name="T2" fmla="*/ 1072 w 3060"/>
                <a:gd name="T3" fmla="*/ 792 h 2503"/>
                <a:gd name="T4" fmla="*/ 355 w 3060"/>
                <a:gd name="T5" fmla="*/ 2153 h 2503"/>
                <a:gd name="T6" fmla="*/ 2706 w 3060"/>
                <a:gd name="T7" fmla="*/ 1454 h 2503"/>
                <a:gd name="T8" fmla="*/ 1975 w 3060"/>
                <a:gd name="T9" fmla="*/ 779 h 2503"/>
                <a:gd name="T10" fmla="*/ 1097 w 3060"/>
                <a:gd name="T11" fmla="*/ 767 h 2503"/>
                <a:gd name="T12" fmla="*/ 1237 w 3060"/>
                <a:gd name="T13" fmla="*/ 4 h 2503"/>
                <a:gd name="T14" fmla="*/ 1288 w 3060"/>
                <a:gd name="T15" fmla="*/ 25 h 2503"/>
                <a:gd name="T16" fmla="*/ 1326 w 3060"/>
                <a:gd name="T17" fmla="*/ 63 h 2503"/>
                <a:gd name="T18" fmla="*/ 1348 w 3060"/>
                <a:gd name="T19" fmla="*/ 113 h 2503"/>
                <a:gd name="T20" fmla="*/ 1350 w 3060"/>
                <a:gd name="T21" fmla="*/ 417 h 2503"/>
                <a:gd name="T22" fmla="*/ 1711 w 3060"/>
                <a:gd name="T23" fmla="*/ 141 h 2503"/>
                <a:gd name="T24" fmla="*/ 1722 w 3060"/>
                <a:gd name="T25" fmla="*/ 86 h 2503"/>
                <a:gd name="T26" fmla="*/ 1752 w 3060"/>
                <a:gd name="T27" fmla="*/ 42 h 2503"/>
                <a:gd name="T28" fmla="*/ 1797 w 3060"/>
                <a:gd name="T29" fmla="*/ 12 h 2503"/>
                <a:gd name="T30" fmla="*/ 1853 w 3060"/>
                <a:gd name="T31" fmla="*/ 0 h 2503"/>
                <a:gd name="T32" fmla="*/ 1907 w 3060"/>
                <a:gd name="T33" fmla="*/ 12 h 2503"/>
                <a:gd name="T34" fmla="*/ 1952 w 3060"/>
                <a:gd name="T35" fmla="*/ 42 h 2503"/>
                <a:gd name="T36" fmla="*/ 1982 w 3060"/>
                <a:gd name="T37" fmla="*/ 86 h 2503"/>
                <a:gd name="T38" fmla="*/ 1994 w 3060"/>
                <a:gd name="T39" fmla="*/ 141 h 2503"/>
                <a:gd name="T40" fmla="*/ 2054 w 3060"/>
                <a:gd name="T41" fmla="*/ 417 h 2503"/>
                <a:gd name="T42" fmla="*/ 2089 w 3060"/>
                <a:gd name="T43" fmla="*/ 424 h 2503"/>
                <a:gd name="T44" fmla="*/ 2126 w 3060"/>
                <a:gd name="T45" fmla="*/ 445 h 2503"/>
                <a:gd name="T46" fmla="*/ 2161 w 3060"/>
                <a:gd name="T47" fmla="*/ 470 h 2503"/>
                <a:gd name="T48" fmla="*/ 2192 w 3060"/>
                <a:gd name="T49" fmla="*/ 498 h 2503"/>
                <a:gd name="T50" fmla="*/ 2215 w 3060"/>
                <a:gd name="T51" fmla="*/ 521 h 2503"/>
                <a:gd name="T52" fmla="*/ 2229 w 3060"/>
                <a:gd name="T53" fmla="*/ 535 h 2503"/>
                <a:gd name="T54" fmla="*/ 3007 w 3060"/>
                <a:gd name="T55" fmla="*/ 1252 h 2503"/>
                <a:gd name="T56" fmla="*/ 3034 w 3060"/>
                <a:gd name="T57" fmla="*/ 1285 h 2503"/>
                <a:gd name="T58" fmla="*/ 3053 w 3060"/>
                <a:gd name="T59" fmla="*/ 1325 h 2503"/>
                <a:gd name="T60" fmla="*/ 3060 w 3060"/>
                <a:gd name="T61" fmla="*/ 1364 h 2503"/>
                <a:gd name="T62" fmla="*/ 3057 w 3060"/>
                <a:gd name="T63" fmla="*/ 2285 h 2503"/>
                <a:gd name="T64" fmla="*/ 3036 w 3060"/>
                <a:gd name="T65" fmla="*/ 2355 h 2503"/>
                <a:gd name="T66" fmla="*/ 2996 w 3060"/>
                <a:gd name="T67" fmla="*/ 2415 h 2503"/>
                <a:gd name="T68" fmla="*/ 2941 w 3060"/>
                <a:gd name="T69" fmla="*/ 2462 h 2503"/>
                <a:gd name="T70" fmla="*/ 2875 w 3060"/>
                <a:gd name="T71" fmla="*/ 2492 h 2503"/>
                <a:gd name="T72" fmla="*/ 2800 w 3060"/>
                <a:gd name="T73" fmla="*/ 2503 h 2503"/>
                <a:gd name="T74" fmla="*/ 223 w 3060"/>
                <a:gd name="T75" fmla="*/ 2501 h 2503"/>
                <a:gd name="T76" fmla="*/ 152 w 3060"/>
                <a:gd name="T77" fmla="*/ 2480 h 2503"/>
                <a:gd name="T78" fmla="*/ 91 w 3060"/>
                <a:gd name="T79" fmla="*/ 2440 h 2503"/>
                <a:gd name="T80" fmla="*/ 42 w 3060"/>
                <a:gd name="T81" fmla="*/ 2386 h 2503"/>
                <a:gd name="T82" fmla="*/ 12 w 3060"/>
                <a:gd name="T83" fmla="*/ 2321 h 2503"/>
                <a:gd name="T84" fmla="*/ 0 w 3060"/>
                <a:gd name="T85" fmla="*/ 2247 h 2503"/>
                <a:gd name="T86" fmla="*/ 3 w 3060"/>
                <a:gd name="T87" fmla="*/ 1346 h 2503"/>
                <a:gd name="T88" fmla="*/ 17 w 3060"/>
                <a:gd name="T89" fmla="*/ 1305 h 2503"/>
                <a:gd name="T90" fmla="*/ 40 w 3060"/>
                <a:gd name="T91" fmla="*/ 1267 h 2503"/>
                <a:gd name="T92" fmla="*/ 830 w 3060"/>
                <a:gd name="T93" fmla="*/ 537 h 2503"/>
                <a:gd name="T94" fmla="*/ 837 w 3060"/>
                <a:gd name="T95" fmla="*/ 529 h 2503"/>
                <a:gd name="T96" fmla="*/ 856 w 3060"/>
                <a:gd name="T97" fmla="*/ 510 h 2503"/>
                <a:gd name="T98" fmla="*/ 883 w 3060"/>
                <a:gd name="T99" fmla="*/ 484 h 2503"/>
                <a:gd name="T100" fmla="*/ 917 w 3060"/>
                <a:gd name="T101" fmla="*/ 456 h 2503"/>
                <a:gd name="T102" fmla="*/ 953 w 3060"/>
                <a:gd name="T103" fmla="*/ 433 h 2503"/>
                <a:gd name="T104" fmla="*/ 989 w 3060"/>
                <a:gd name="T105" fmla="*/ 419 h 2503"/>
                <a:gd name="T106" fmla="*/ 1067 w 3060"/>
                <a:gd name="T107" fmla="*/ 417 h 2503"/>
                <a:gd name="T108" fmla="*/ 1070 w 3060"/>
                <a:gd name="T109" fmla="*/ 113 h 2503"/>
                <a:gd name="T110" fmla="*/ 1091 w 3060"/>
                <a:gd name="T111" fmla="*/ 63 h 2503"/>
                <a:gd name="T112" fmla="*/ 1129 w 3060"/>
                <a:gd name="T113" fmla="*/ 25 h 2503"/>
                <a:gd name="T114" fmla="*/ 1179 w 3060"/>
                <a:gd name="T115" fmla="*/ 4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60" h="2503">
                  <a:moveTo>
                    <a:pt x="1097" y="767"/>
                  </a:moveTo>
                  <a:lnTo>
                    <a:pt x="1097" y="767"/>
                  </a:lnTo>
                  <a:lnTo>
                    <a:pt x="1085" y="782"/>
                  </a:lnTo>
                  <a:lnTo>
                    <a:pt x="1072" y="792"/>
                  </a:lnTo>
                  <a:lnTo>
                    <a:pt x="355" y="1454"/>
                  </a:lnTo>
                  <a:lnTo>
                    <a:pt x="355" y="2153"/>
                  </a:lnTo>
                  <a:lnTo>
                    <a:pt x="2706" y="2153"/>
                  </a:lnTo>
                  <a:lnTo>
                    <a:pt x="2706" y="1454"/>
                  </a:lnTo>
                  <a:lnTo>
                    <a:pt x="1989" y="792"/>
                  </a:lnTo>
                  <a:lnTo>
                    <a:pt x="1975" y="779"/>
                  </a:lnTo>
                  <a:lnTo>
                    <a:pt x="1964" y="767"/>
                  </a:lnTo>
                  <a:lnTo>
                    <a:pt x="1097" y="767"/>
                  </a:lnTo>
                  <a:close/>
                  <a:moveTo>
                    <a:pt x="1208" y="0"/>
                  </a:moveTo>
                  <a:lnTo>
                    <a:pt x="1237" y="4"/>
                  </a:lnTo>
                  <a:lnTo>
                    <a:pt x="1264" y="12"/>
                  </a:lnTo>
                  <a:lnTo>
                    <a:pt x="1288" y="25"/>
                  </a:lnTo>
                  <a:lnTo>
                    <a:pt x="1309" y="42"/>
                  </a:lnTo>
                  <a:lnTo>
                    <a:pt x="1326" y="63"/>
                  </a:lnTo>
                  <a:lnTo>
                    <a:pt x="1339" y="86"/>
                  </a:lnTo>
                  <a:lnTo>
                    <a:pt x="1348" y="113"/>
                  </a:lnTo>
                  <a:lnTo>
                    <a:pt x="1350" y="141"/>
                  </a:lnTo>
                  <a:lnTo>
                    <a:pt x="1350" y="417"/>
                  </a:lnTo>
                  <a:lnTo>
                    <a:pt x="1711" y="417"/>
                  </a:lnTo>
                  <a:lnTo>
                    <a:pt x="1711" y="141"/>
                  </a:lnTo>
                  <a:lnTo>
                    <a:pt x="1713" y="113"/>
                  </a:lnTo>
                  <a:lnTo>
                    <a:pt x="1722" y="86"/>
                  </a:lnTo>
                  <a:lnTo>
                    <a:pt x="1734" y="63"/>
                  </a:lnTo>
                  <a:lnTo>
                    <a:pt x="1752" y="42"/>
                  </a:lnTo>
                  <a:lnTo>
                    <a:pt x="1773" y="25"/>
                  </a:lnTo>
                  <a:lnTo>
                    <a:pt x="1797" y="12"/>
                  </a:lnTo>
                  <a:lnTo>
                    <a:pt x="1824" y="4"/>
                  </a:lnTo>
                  <a:lnTo>
                    <a:pt x="1853" y="0"/>
                  </a:lnTo>
                  <a:lnTo>
                    <a:pt x="1880" y="4"/>
                  </a:lnTo>
                  <a:lnTo>
                    <a:pt x="1907" y="12"/>
                  </a:lnTo>
                  <a:lnTo>
                    <a:pt x="1932" y="25"/>
                  </a:lnTo>
                  <a:lnTo>
                    <a:pt x="1952" y="42"/>
                  </a:lnTo>
                  <a:lnTo>
                    <a:pt x="1970" y="63"/>
                  </a:lnTo>
                  <a:lnTo>
                    <a:pt x="1982" y="86"/>
                  </a:lnTo>
                  <a:lnTo>
                    <a:pt x="1991" y="113"/>
                  </a:lnTo>
                  <a:lnTo>
                    <a:pt x="1994" y="141"/>
                  </a:lnTo>
                  <a:lnTo>
                    <a:pt x="1994" y="417"/>
                  </a:lnTo>
                  <a:lnTo>
                    <a:pt x="2054" y="417"/>
                  </a:lnTo>
                  <a:lnTo>
                    <a:pt x="2072" y="419"/>
                  </a:lnTo>
                  <a:lnTo>
                    <a:pt x="2089" y="424"/>
                  </a:lnTo>
                  <a:lnTo>
                    <a:pt x="2107" y="433"/>
                  </a:lnTo>
                  <a:lnTo>
                    <a:pt x="2126" y="445"/>
                  </a:lnTo>
                  <a:lnTo>
                    <a:pt x="2144" y="456"/>
                  </a:lnTo>
                  <a:lnTo>
                    <a:pt x="2161" y="470"/>
                  </a:lnTo>
                  <a:lnTo>
                    <a:pt x="2178" y="484"/>
                  </a:lnTo>
                  <a:lnTo>
                    <a:pt x="2192" y="498"/>
                  </a:lnTo>
                  <a:lnTo>
                    <a:pt x="2205" y="510"/>
                  </a:lnTo>
                  <a:lnTo>
                    <a:pt x="2215" y="521"/>
                  </a:lnTo>
                  <a:lnTo>
                    <a:pt x="2224" y="529"/>
                  </a:lnTo>
                  <a:lnTo>
                    <a:pt x="2229" y="535"/>
                  </a:lnTo>
                  <a:lnTo>
                    <a:pt x="2230" y="537"/>
                  </a:lnTo>
                  <a:lnTo>
                    <a:pt x="3007" y="1252"/>
                  </a:lnTo>
                  <a:lnTo>
                    <a:pt x="3021" y="1267"/>
                  </a:lnTo>
                  <a:lnTo>
                    <a:pt x="3034" y="1285"/>
                  </a:lnTo>
                  <a:lnTo>
                    <a:pt x="3044" y="1305"/>
                  </a:lnTo>
                  <a:lnTo>
                    <a:pt x="3053" y="1325"/>
                  </a:lnTo>
                  <a:lnTo>
                    <a:pt x="3058" y="1346"/>
                  </a:lnTo>
                  <a:lnTo>
                    <a:pt x="3060" y="1364"/>
                  </a:lnTo>
                  <a:lnTo>
                    <a:pt x="3060" y="2247"/>
                  </a:lnTo>
                  <a:lnTo>
                    <a:pt x="3057" y="2285"/>
                  </a:lnTo>
                  <a:lnTo>
                    <a:pt x="3049" y="2321"/>
                  </a:lnTo>
                  <a:lnTo>
                    <a:pt x="3036" y="2355"/>
                  </a:lnTo>
                  <a:lnTo>
                    <a:pt x="3017" y="2386"/>
                  </a:lnTo>
                  <a:lnTo>
                    <a:pt x="2996" y="2415"/>
                  </a:lnTo>
                  <a:lnTo>
                    <a:pt x="2970" y="2440"/>
                  </a:lnTo>
                  <a:lnTo>
                    <a:pt x="2941" y="2462"/>
                  </a:lnTo>
                  <a:lnTo>
                    <a:pt x="2909" y="2480"/>
                  </a:lnTo>
                  <a:lnTo>
                    <a:pt x="2875" y="2492"/>
                  </a:lnTo>
                  <a:lnTo>
                    <a:pt x="2838" y="2501"/>
                  </a:lnTo>
                  <a:lnTo>
                    <a:pt x="2800" y="2503"/>
                  </a:lnTo>
                  <a:lnTo>
                    <a:pt x="261" y="2503"/>
                  </a:lnTo>
                  <a:lnTo>
                    <a:pt x="223" y="2501"/>
                  </a:lnTo>
                  <a:lnTo>
                    <a:pt x="186" y="2492"/>
                  </a:lnTo>
                  <a:lnTo>
                    <a:pt x="152" y="2480"/>
                  </a:lnTo>
                  <a:lnTo>
                    <a:pt x="120" y="2462"/>
                  </a:lnTo>
                  <a:lnTo>
                    <a:pt x="91" y="2440"/>
                  </a:lnTo>
                  <a:lnTo>
                    <a:pt x="65" y="2415"/>
                  </a:lnTo>
                  <a:lnTo>
                    <a:pt x="42" y="2386"/>
                  </a:lnTo>
                  <a:lnTo>
                    <a:pt x="25" y="2355"/>
                  </a:lnTo>
                  <a:lnTo>
                    <a:pt x="12" y="2321"/>
                  </a:lnTo>
                  <a:lnTo>
                    <a:pt x="4" y="2285"/>
                  </a:lnTo>
                  <a:lnTo>
                    <a:pt x="0" y="2247"/>
                  </a:lnTo>
                  <a:lnTo>
                    <a:pt x="0" y="1364"/>
                  </a:lnTo>
                  <a:lnTo>
                    <a:pt x="3" y="1346"/>
                  </a:lnTo>
                  <a:lnTo>
                    <a:pt x="8" y="1325"/>
                  </a:lnTo>
                  <a:lnTo>
                    <a:pt x="17" y="1305"/>
                  </a:lnTo>
                  <a:lnTo>
                    <a:pt x="27" y="1285"/>
                  </a:lnTo>
                  <a:lnTo>
                    <a:pt x="40" y="1267"/>
                  </a:lnTo>
                  <a:lnTo>
                    <a:pt x="55" y="1252"/>
                  </a:lnTo>
                  <a:lnTo>
                    <a:pt x="830" y="537"/>
                  </a:lnTo>
                  <a:lnTo>
                    <a:pt x="833" y="535"/>
                  </a:lnTo>
                  <a:lnTo>
                    <a:pt x="837" y="529"/>
                  </a:lnTo>
                  <a:lnTo>
                    <a:pt x="845" y="521"/>
                  </a:lnTo>
                  <a:lnTo>
                    <a:pt x="856" y="510"/>
                  </a:lnTo>
                  <a:lnTo>
                    <a:pt x="869" y="498"/>
                  </a:lnTo>
                  <a:lnTo>
                    <a:pt x="883" y="484"/>
                  </a:lnTo>
                  <a:lnTo>
                    <a:pt x="900" y="470"/>
                  </a:lnTo>
                  <a:lnTo>
                    <a:pt x="917" y="456"/>
                  </a:lnTo>
                  <a:lnTo>
                    <a:pt x="935" y="445"/>
                  </a:lnTo>
                  <a:lnTo>
                    <a:pt x="953" y="433"/>
                  </a:lnTo>
                  <a:lnTo>
                    <a:pt x="972" y="424"/>
                  </a:lnTo>
                  <a:lnTo>
                    <a:pt x="989" y="419"/>
                  </a:lnTo>
                  <a:lnTo>
                    <a:pt x="1006" y="417"/>
                  </a:lnTo>
                  <a:lnTo>
                    <a:pt x="1067" y="417"/>
                  </a:lnTo>
                  <a:lnTo>
                    <a:pt x="1067" y="141"/>
                  </a:lnTo>
                  <a:lnTo>
                    <a:pt x="1070" y="113"/>
                  </a:lnTo>
                  <a:lnTo>
                    <a:pt x="1078" y="86"/>
                  </a:lnTo>
                  <a:lnTo>
                    <a:pt x="1091" y="63"/>
                  </a:lnTo>
                  <a:lnTo>
                    <a:pt x="1108" y="42"/>
                  </a:lnTo>
                  <a:lnTo>
                    <a:pt x="1129" y="25"/>
                  </a:lnTo>
                  <a:lnTo>
                    <a:pt x="1154" y="12"/>
                  </a:lnTo>
                  <a:lnTo>
                    <a:pt x="1179" y="4"/>
                  </a:lnTo>
                  <a:lnTo>
                    <a:pt x="12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67"/>
            <p:cNvSpPr>
              <a:spLocks/>
            </p:cNvSpPr>
            <p:nvPr/>
          </p:nvSpPr>
          <p:spPr bwMode="auto">
            <a:xfrm>
              <a:off x="6340" y="2468"/>
              <a:ext cx="298" cy="114"/>
            </a:xfrm>
            <a:custGeom>
              <a:avLst/>
              <a:gdLst>
                <a:gd name="T0" fmla="*/ 2215 w 3278"/>
                <a:gd name="T1" fmla="*/ 0 h 1261"/>
                <a:gd name="T2" fmla="*/ 2379 w 3278"/>
                <a:gd name="T3" fmla="*/ 12 h 1261"/>
                <a:gd name="T4" fmla="*/ 2536 w 3278"/>
                <a:gd name="T5" fmla="*/ 48 h 1261"/>
                <a:gd name="T6" fmla="*/ 2683 w 3278"/>
                <a:gd name="T7" fmla="*/ 107 h 1261"/>
                <a:gd name="T8" fmla="*/ 2817 w 3278"/>
                <a:gd name="T9" fmla="*/ 184 h 1261"/>
                <a:gd name="T10" fmla="*/ 2939 w 3278"/>
                <a:gd name="T11" fmla="*/ 280 h 1261"/>
                <a:gd name="T12" fmla="*/ 3045 w 3278"/>
                <a:gd name="T13" fmla="*/ 393 h 1261"/>
                <a:gd name="T14" fmla="*/ 3133 w 3278"/>
                <a:gd name="T15" fmla="*/ 520 h 1261"/>
                <a:gd name="T16" fmla="*/ 3203 w 3278"/>
                <a:gd name="T17" fmla="*/ 659 h 1261"/>
                <a:gd name="T18" fmla="*/ 3250 w 3278"/>
                <a:gd name="T19" fmla="*/ 808 h 1261"/>
                <a:gd name="T20" fmla="*/ 3275 w 3278"/>
                <a:gd name="T21" fmla="*/ 967 h 1261"/>
                <a:gd name="T22" fmla="*/ 3278 w 3278"/>
                <a:gd name="T23" fmla="*/ 1190 h 1261"/>
                <a:gd name="T24" fmla="*/ 3268 w 3278"/>
                <a:gd name="T25" fmla="*/ 1226 h 1261"/>
                <a:gd name="T26" fmla="*/ 3242 w 3278"/>
                <a:gd name="T27" fmla="*/ 1251 h 1261"/>
                <a:gd name="T28" fmla="*/ 3206 w 3278"/>
                <a:gd name="T29" fmla="*/ 1261 h 1261"/>
                <a:gd name="T30" fmla="*/ 2521 w 3278"/>
                <a:gd name="T31" fmla="*/ 1258 h 1261"/>
                <a:gd name="T32" fmla="*/ 2464 w 3278"/>
                <a:gd name="T33" fmla="*/ 1237 h 1261"/>
                <a:gd name="T34" fmla="*/ 2418 w 3278"/>
                <a:gd name="T35" fmla="*/ 1198 h 1261"/>
                <a:gd name="T36" fmla="*/ 2387 w 3278"/>
                <a:gd name="T37" fmla="*/ 1148 h 1261"/>
                <a:gd name="T38" fmla="*/ 2376 w 3278"/>
                <a:gd name="T39" fmla="*/ 1086 h 1261"/>
                <a:gd name="T40" fmla="*/ 2373 w 3278"/>
                <a:gd name="T41" fmla="*/ 694 h 1261"/>
                <a:gd name="T42" fmla="*/ 2351 w 3278"/>
                <a:gd name="T43" fmla="*/ 638 h 1261"/>
                <a:gd name="T44" fmla="*/ 2313 w 3278"/>
                <a:gd name="T45" fmla="*/ 592 h 1261"/>
                <a:gd name="T46" fmla="*/ 2260 w 3278"/>
                <a:gd name="T47" fmla="*/ 561 h 1261"/>
                <a:gd name="T48" fmla="*/ 2199 w 3278"/>
                <a:gd name="T49" fmla="*/ 551 h 1261"/>
                <a:gd name="T50" fmla="*/ 1048 w 3278"/>
                <a:gd name="T51" fmla="*/ 554 h 1261"/>
                <a:gd name="T52" fmla="*/ 991 w 3278"/>
                <a:gd name="T53" fmla="*/ 574 h 1261"/>
                <a:gd name="T54" fmla="*/ 945 w 3278"/>
                <a:gd name="T55" fmla="*/ 613 h 1261"/>
                <a:gd name="T56" fmla="*/ 914 w 3278"/>
                <a:gd name="T57" fmla="*/ 664 h 1261"/>
                <a:gd name="T58" fmla="*/ 903 w 3278"/>
                <a:gd name="T59" fmla="*/ 726 h 1261"/>
                <a:gd name="T60" fmla="*/ 900 w 3278"/>
                <a:gd name="T61" fmla="*/ 1118 h 1261"/>
                <a:gd name="T62" fmla="*/ 878 w 3278"/>
                <a:gd name="T63" fmla="*/ 1174 h 1261"/>
                <a:gd name="T64" fmla="*/ 840 w 3278"/>
                <a:gd name="T65" fmla="*/ 1220 h 1261"/>
                <a:gd name="T66" fmla="*/ 788 w 3278"/>
                <a:gd name="T67" fmla="*/ 1250 h 1261"/>
                <a:gd name="T68" fmla="*/ 726 w 3278"/>
                <a:gd name="T69" fmla="*/ 1261 h 1261"/>
                <a:gd name="T70" fmla="*/ 54 w 3278"/>
                <a:gd name="T71" fmla="*/ 1259 h 1261"/>
                <a:gd name="T72" fmla="*/ 21 w 3278"/>
                <a:gd name="T73" fmla="*/ 1240 h 1261"/>
                <a:gd name="T74" fmla="*/ 3 w 3278"/>
                <a:gd name="T75" fmla="*/ 1209 h 1261"/>
                <a:gd name="T76" fmla="*/ 0 w 3278"/>
                <a:gd name="T77" fmla="*/ 1049 h 1261"/>
                <a:gd name="T78" fmla="*/ 13 w 3278"/>
                <a:gd name="T79" fmla="*/ 887 h 1261"/>
                <a:gd name="T80" fmla="*/ 49 w 3278"/>
                <a:gd name="T81" fmla="*/ 733 h 1261"/>
                <a:gd name="T82" fmla="*/ 108 w 3278"/>
                <a:gd name="T83" fmla="*/ 588 h 1261"/>
                <a:gd name="T84" fmla="*/ 188 w 3278"/>
                <a:gd name="T85" fmla="*/ 454 h 1261"/>
                <a:gd name="T86" fmla="*/ 284 w 3278"/>
                <a:gd name="T87" fmla="*/ 335 h 1261"/>
                <a:gd name="T88" fmla="*/ 398 w 3278"/>
                <a:gd name="T89" fmla="*/ 231 h 1261"/>
                <a:gd name="T90" fmla="*/ 527 w 3278"/>
                <a:gd name="T91" fmla="*/ 143 h 1261"/>
                <a:gd name="T92" fmla="*/ 668 w 3278"/>
                <a:gd name="T93" fmla="*/ 75 h 1261"/>
                <a:gd name="T94" fmla="*/ 820 w 3278"/>
                <a:gd name="T95" fmla="*/ 27 h 1261"/>
                <a:gd name="T96" fmla="*/ 980 w 3278"/>
                <a:gd name="T97" fmla="*/ 3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8" h="1261">
                  <a:moveTo>
                    <a:pt x="1064" y="0"/>
                  </a:moveTo>
                  <a:lnTo>
                    <a:pt x="2215" y="0"/>
                  </a:lnTo>
                  <a:lnTo>
                    <a:pt x="2299" y="3"/>
                  </a:lnTo>
                  <a:lnTo>
                    <a:pt x="2379" y="12"/>
                  </a:lnTo>
                  <a:lnTo>
                    <a:pt x="2459" y="27"/>
                  </a:lnTo>
                  <a:lnTo>
                    <a:pt x="2536" y="48"/>
                  </a:lnTo>
                  <a:lnTo>
                    <a:pt x="2611" y="75"/>
                  </a:lnTo>
                  <a:lnTo>
                    <a:pt x="2683" y="107"/>
                  </a:lnTo>
                  <a:lnTo>
                    <a:pt x="2752" y="143"/>
                  </a:lnTo>
                  <a:lnTo>
                    <a:pt x="2817" y="184"/>
                  </a:lnTo>
                  <a:lnTo>
                    <a:pt x="2881" y="231"/>
                  </a:lnTo>
                  <a:lnTo>
                    <a:pt x="2939" y="280"/>
                  </a:lnTo>
                  <a:lnTo>
                    <a:pt x="2994" y="335"/>
                  </a:lnTo>
                  <a:lnTo>
                    <a:pt x="3045" y="393"/>
                  </a:lnTo>
                  <a:lnTo>
                    <a:pt x="3091" y="454"/>
                  </a:lnTo>
                  <a:lnTo>
                    <a:pt x="3133" y="520"/>
                  </a:lnTo>
                  <a:lnTo>
                    <a:pt x="3171" y="588"/>
                  </a:lnTo>
                  <a:lnTo>
                    <a:pt x="3203" y="659"/>
                  </a:lnTo>
                  <a:lnTo>
                    <a:pt x="3228" y="733"/>
                  </a:lnTo>
                  <a:lnTo>
                    <a:pt x="3250" y="808"/>
                  </a:lnTo>
                  <a:lnTo>
                    <a:pt x="3266" y="887"/>
                  </a:lnTo>
                  <a:lnTo>
                    <a:pt x="3275" y="967"/>
                  </a:lnTo>
                  <a:lnTo>
                    <a:pt x="3278" y="1049"/>
                  </a:lnTo>
                  <a:lnTo>
                    <a:pt x="3278" y="1190"/>
                  </a:lnTo>
                  <a:lnTo>
                    <a:pt x="3276" y="1209"/>
                  </a:lnTo>
                  <a:lnTo>
                    <a:pt x="3268" y="1226"/>
                  </a:lnTo>
                  <a:lnTo>
                    <a:pt x="3257" y="1240"/>
                  </a:lnTo>
                  <a:lnTo>
                    <a:pt x="3242" y="1251"/>
                  </a:lnTo>
                  <a:lnTo>
                    <a:pt x="3225" y="1259"/>
                  </a:lnTo>
                  <a:lnTo>
                    <a:pt x="3206" y="1261"/>
                  </a:lnTo>
                  <a:lnTo>
                    <a:pt x="2553" y="1261"/>
                  </a:lnTo>
                  <a:lnTo>
                    <a:pt x="2521" y="1258"/>
                  </a:lnTo>
                  <a:lnTo>
                    <a:pt x="2491" y="1250"/>
                  </a:lnTo>
                  <a:lnTo>
                    <a:pt x="2464" y="1237"/>
                  </a:lnTo>
                  <a:lnTo>
                    <a:pt x="2438" y="1220"/>
                  </a:lnTo>
                  <a:lnTo>
                    <a:pt x="2418" y="1198"/>
                  </a:lnTo>
                  <a:lnTo>
                    <a:pt x="2400" y="1174"/>
                  </a:lnTo>
                  <a:lnTo>
                    <a:pt x="2387" y="1148"/>
                  </a:lnTo>
                  <a:lnTo>
                    <a:pt x="2378" y="1118"/>
                  </a:lnTo>
                  <a:lnTo>
                    <a:pt x="2376" y="1086"/>
                  </a:lnTo>
                  <a:lnTo>
                    <a:pt x="2376" y="726"/>
                  </a:lnTo>
                  <a:lnTo>
                    <a:pt x="2373" y="694"/>
                  </a:lnTo>
                  <a:lnTo>
                    <a:pt x="2365" y="664"/>
                  </a:lnTo>
                  <a:lnTo>
                    <a:pt x="2351" y="638"/>
                  </a:lnTo>
                  <a:lnTo>
                    <a:pt x="2334" y="613"/>
                  </a:lnTo>
                  <a:lnTo>
                    <a:pt x="2313" y="592"/>
                  </a:lnTo>
                  <a:lnTo>
                    <a:pt x="2288" y="574"/>
                  </a:lnTo>
                  <a:lnTo>
                    <a:pt x="2260" y="561"/>
                  </a:lnTo>
                  <a:lnTo>
                    <a:pt x="2231" y="554"/>
                  </a:lnTo>
                  <a:lnTo>
                    <a:pt x="2199" y="551"/>
                  </a:lnTo>
                  <a:lnTo>
                    <a:pt x="1080" y="551"/>
                  </a:lnTo>
                  <a:lnTo>
                    <a:pt x="1048" y="554"/>
                  </a:lnTo>
                  <a:lnTo>
                    <a:pt x="1019" y="561"/>
                  </a:lnTo>
                  <a:lnTo>
                    <a:pt x="991" y="574"/>
                  </a:lnTo>
                  <a:lnTo>
                    <a:pt x="966" y="592"/>
                  </a:lnTo>
                  <a:lnTo>
                    <a:pt x="945" y="613"/>
                  </a:lnTo>
                  <a:lnTo>
                    <a:pt x="928" y="638"/>
                  </a:lnTo>
                  <a:lnTo>
                    <a:pt x="914" y="664"/>
                  </a:lnTo>
                  <a:lnTo>
                    <a:pt x="906" y="694"/>
                  </a:lnTo>
                  <a:lnTo>
                    <a:pt x="903" y="726"/>
                  </a:lnTo>
                  <a:lnTo>
                    <a:pt x="903" y="1086"/>
                  </a:lnTo>
                  <a:lnTo>
                    <a:pt x="900" y="1118"/>
                  </a:lnTo>
                  <a:lnTo>
                    <a:pt x="892" y="1148"/>
                  </a:lnTo>
                  <a:lnTo>
                    <a:pt x="878" y="1174"/>
                  </a:lnTo>
                  <a:lnTo>
                    <a:pt x="861" y="1198"/>
                  </a:lnTo>
                  <a:lnTo>
                    <a:pt x="840" y="1220"/>
                  </a:lnTo>
                  <a:lnTo>
                    <a:pt x="815" y="1237"/>
                  </a:lnTo>
                  <a:lnTo>
                    <a:pt x="788" y="1250"/>
                  </a:lnTo>
                  <a:lnTo>
                    <a:pt x="758" y="1258"/>
                  </a:lnTo>
                  <a:lnTo>
                    <a:pt x="726" y="1261"/>
                  </a:lnTo>
                  <a:lnTo>
                    <a:pt x="73" y="1261"/>
                  </a:lnTo>
                  <a:lnTo>
                    <a:pt x="54" y="1259"/>
                  </a:lnTo>
                  <a:lnTo>
                    <a:pt x="36" y="1251"/>
                  </a:lnTo>
                  <a:lnTo>
                    <a:pt x="21" y="1240"/>
                  </a:lnTo>
                  <a:lnTo>
                    <a:pt x="11" y="1226"/>
                  </a:lnTo>
                  <a:lnTo>
                    <a:pt x="3" y="1209"/>
                  </a:lnTo>
                  <a:lnTo>
                    <a:pt x="0" y="1190"/>
                  </a:lnTo>
                  <a:lnTo>
                    <a:pt x="0" y="1049"/>
                  </a:lnTo>
                  <a:lnTo>
                    <a:pt x="3" y="967"/>
                  </a:lnTo>
                  <a:lnTo>
                    <a:pt x="13" y="887"/>
                  </a:lnTo>
                  <a:lnTo>
                    <a:pt x="29" y="808"/>
                  </a:lnTo>
                  <a:lnTo>
                    <a:pt x="49" y="733"/>
                  </a:lnTo>
                  <a:lnTo>
                    <a:pt x="76" y="659"/>
                  </a:lnTo>
                  <a:lnTo>
                    <a:pt x="108" y="588"/>
                  </a:lnTo>
                  <a:lnTo>
                    <a:pt x="146" y="520"/>
                  </a:lnTo>
                  <a:lnTo>
                    <a:pt x="188" y="454"/>
                  </a:lnTo>
                  <a:lnTo>
                    <a:pt x="234" y="393"/>
                  </a:lnTo>
                  <a:lnTo>
                    <a:pt x="284" y="335"/>
                  </a:lnTo>
                  <a:lnTo>
                    <a:pt x="340" y="280"/>
                  </a:lnTo>
                  <a:lnTo>
                    <a:pt x="398" y="231"/>
                  </a:lnTo>
                  <a:lnTo>
                    <a:pt x="462" y="184"/>
                  </a:lnTo>
                  <a:lnTo>
                    <a:pt x="527" y="143"/>
                  </a:lnTo>
                  <a:lnTo>
                    <a:pt x="596" y="107"/>
                  </a:lnTo>
                  <a:lnTo>
                    <a:pt x="668" y="75"/>
                  </a:lnTo>
                  <a:lnTo>
                    <a:pt x="743" y="48"/>
                  </a:lnTo>
                  <a:lnTo>
                    <a:pt x="820" y="27"/>
                  </a:lnTo>
                  <a:lnTo>
                    <a:pt x="899" y="12"/>
                  </a:lnTo>
                  <a:lnTo>
                    <a:pt x="980" y="3"/>
                  </a:lnTo>
                  <a:lnTo>
                    <a:pt x="10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8"/>
            <p:cNvSpPr>
              <a:spLocks noEditPoints="1"/>
            </p:cNvSpPr>
            <p:nvPr/>
          </p:nvSpPr>
          <p:spPr bwMode="auto">
            <a:xfrm>
              <a:off x="6440" y="2630"/>
              <a:ext cx="98" cy="97"/>
            </a:xfrm>
            <a:custGeom>
              <a:avLst/>
              <a:gdLst>
                <a:gd name="T0" fmla="*/ 515 w 1083"/>
                <a:gd name="T1" fmla="*/ 406 h 1067"/>
                <a:gd name="T2" fmla="*/ 467 w 1083"/>
                <a:gd name="T3" fmla="*/ 425 h 1067"/>
                <a:gd name="T4" fmla="*/ 432 w 1083"/>
                <a:gd name="T5" fmla="*/ 460 h 1067"/>
                <a:gd name="T6" fmla="*/ 412 w 1083"/>
                <a:gd name="T7" fmla="*/ 507 h 1067"/>
                <a:gd name="T8" fmla="*/ 412 w 1083"/>
                <a:gd name="T9" fmla="*/ 560 h 1067"/>
                <a:gd name="T10" fmla="*/ 432 w 1083"/>
                <a:gd name="T11" fmla="*/ 606 h 1067"/>
                <a:gd name="T12" fmla="*/ 467 w 1083"/>
                <a:gd name="T13" fmla="*/ 641 h 1067"/>
                <a:gd name="T14" fmla="*/ 515 w 1083"/>
                <a:gd name="T15" fmla="*/ 661 h 1067"/>
                <a:gd name="T16" fmla="*/ 568 w 1083"/>
                <a:gd name="T17" fmla="*/ 661 h 1067"/>
                <a:gd name="T18" fmla="*/ 616 w 1083"/>
                <a:gd name="T19" fmla="*/ 641 h 1067"/>
                <a:gd name="T20" fmla="*/ 651 w 1083"/>
                <a:gd name="T21" fmla="*/ 606 h 1067"/>
                <a:gd name="T22" fmla="*/ 670 w 1083"/>
                <a:gd name="T23" fmla="*/ 560 h 1067"/>
                <a:gd name="T24" fmla="*/ 670 w 1083"/>
                <a:gd name="T25" fmla="*/ 507 h 1067"/>
                <a:gd name="T26" fmla="*/ 651 w 1083"/>
                <a:gd name="T27" fmla="*/ 460 h 1067"/>
                <a:gd name="T28" fmla="*/ 616 w 1083"/>
                <a:gd name="T29" fmla="*/ 425 h 1067"/>
                <a:gd name="T30" fmla="*/ 568 w 1083"/>
                <a:gd name="T31" fmla="*/ 406 h 1067"/>
                <a:gd name="T32" fmla="*/ 541 w 1083"/>
                <a:gd name="T33" fmla="*/ 0 h 1067"/>
                <a:gd name="T34" fmla="*/ 657 w 1083"/>
                <a:gd name="T35" fmla="*/ 11 h 1067"/>
                <a:gd name="T36" fmla="*/ 765 w 1083"/>
                <a:gd name="T37" fmla="*/ 46 h 1067"/>
                <a:gd name="T38" fmla="*/ 861 w 1083"/>
                <a:gd name="T39" fmla="*/ 103 h 1067"/>
                <a:gd name="T40" fmla="*/ 943 w 1083"/>
                <a:gd name="T41" fmla="*/ 176 h 1067"/>
                <a:gd name="T42" fmla="*/ 1008 w 1083"/>
                <a:gd name="T43" fmla="*/ 264 h 1067"/>
                <a:gd name="T44" fmla="*/ 1055 w 1083"/>
                <a:gd name="T45" fmla="*/ 364 h 1067"/>
                <a:gd name="T46" fmla="*/ 1079 w 1083"/>
                <a:gd name="T47" fmla="*/ 475 h 1067"/>
                <a:gd name="T48" fmla="*/ 1079 w 1083"/>
                <a:gd name="T49" fmla="*/ 591 h 1067"/>
                <a:gd name="T50" fmla="*/ 1055 w 1083"/>
                <a:gd name="T51" fmla="*/ 702 h 1067"/>
                <a:gd name="T52" fmla="*/ 1008 w 1083"/>
                <a:gd name="T53" fmla="*/ 802 h 1067"/>
                <a:gd name="T54" fmla="*/ 943 w 1083"/>
                <a:gd name="T55" fmla="*/ 891 h 1067"/>
                <a:gd name="T56" fmla="*/ 861 w 1083"/>
                <a:gd name="T57" fmla="*/ 964 h 1067"/>
                <a:gd name="T58" fmla="*/ 765 w 1083"/>
                <a:gd name="T59" fmla="*/ 1020 h 1067"/>
                <a:gd name="T60" fmla="*/ 657 w 1083"/>
                <a:gd name="T61" fmla="*/ 1055 h 1067"/>
                <a:gd name="T62" fmla="*/ 541 w 1083"/>
                <a:gd name="T63" fmla="*/ 1067 h 1067"/>
                <a:gd name="T64" fmla="*/ 425 w 1083"/>
                <a:gd name="T65" fmla="*/ 1055 h 1067"/>
                <a:gd name="T66" fmla="*/ 318 w 1083"/>
                <a:gd name="T67" fmla="*/ 1020 h 1067"/>
                <a:gd name="T68" fmla="*/ 223 w 1083"/>
                <a:gd name="T69" fmla="*/ 964 h 1067"/>
                <a:gd name="T70" fmla="*/ 140 w 1083"/>
                <a:gd name="T71" fmla="*/ 891 h 1067"/>
                <a:gd name="T72" fmla="*/ 74 w 1083"/>
                <a:gd name="T73" fmla="*/ 802 h 1067"/>
                <a:gd name="T74" fmla="*/ 28 w 1083"/>
                <a:gd name="T75" fmla="*/ 702 h 1067"/>
                <a:gd name="T76" fmla="*/ 4 w 1083"/>
                <a:gd name="T77" fmla="*/ 591 h 1067"/>
                <a:gd name="T78" fmla="*/ 4 w 1083"/>
                <a:gd name="T79" fmla="*/ 475 h 1067"/>
                <a:gd name="T80" fmla="*/ 28 w 1083"/>
                <a:gd name="T81" fmla="*/ 364 h 1067"/>
                <a:gd name="T82" fmla="*/ 74 w 1083"/>
                <a:gd name="T83" fmla="*/ 264 h 1067"/>
                <a:gd name="T84" fmla="*/ 140 w 1083"/>
                <a:gd name="T85" fmla="*/ 176 h 1067"/>
                <a:gd name="T86" fmla="*/ 223 w 1083"/>
                <a:gd name="T87" fmla="*/ 103 h 1067"/>
                <a:gd name="T88" fmla="*/ 318 w 1083"/>
                <a:gd name="T89" fmla="*/ 46 h 1067"/>
                <a:gd name="T90" fmla="*/ 425 w 1083"/>
                <a:gd name="T91" fmla="*/ 11 h 1067"/>
                <a:gd name="T92" fmla="*/ 541 w 1083"/>
                <a:gd name="T93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3" h="1067">
                  <a:moveTo>
                    <a:pt x="541" y="403"/>
                  </a:moveTo>
                  <a:lnTo>
                    <a:pt x="515" y="406"/>
                  </a:lnTo>
                  <a:lnTo>
                    <a:pt x="490" y="413"/>
                  </a:lnTo>
                  <a:lnTo>
                    <a:pt x="467" y="425"/>
                  </a:lnTo>
                  <a:lnTo>
                    <a:pt x="448" y="441"/>
                  </a:lnTo>
                  <a:lnTo>
                    <a:pt x="432" y="460"/>
                  </a:lnTo>
                  <a:lnTo>
                    <a:pt x="420" y="482"/>
                  </a:lnTo>
                  <a:lnTo>
                    <a:pt x="412" y="507"/>
                  </a:lnTo>
                  <a:lnTo>
                    <a:pt x="409" y="533"/>
                  </a:lnTo>
                  <a:lnTo>
                    <a:pt x="412" y="560"/>
                  </a:lnTo>
                  <a:lnTo>
                    <a:pt x="420" y="584"/>
                  </a:lnTo>
                  <a:lnTo>
                    <a:pt x="432" y="606"/>
                  </a:lnTo>
                  <a:lnTo>
                    <a:pt x="448" y="625"/>
                  </a:lnTo>
                  <a:lnTo>
                    <a:pt x="467" y="641"/>
                  </a:lnTo>
                  <a:lnTo>
                    <a:pt x="490" y="653"/>
                  </a:lnTo>
                  <a:lnTo>
                    <a:pt x="515" y="661"/>
                  </a:lnTo>
                  <a:lnTo>
                    <a:pt x="541" y="663"/>
                  </a:lnTo>
                  <a:lnTo>
                    <a:pt x="568" y="661"/>
                  </a:lnTo>
                  <a:lnTo>
                    <a:pt x="593" y="653"/>
                  </a:lnTo>
                  <a:lnTo>
                    <a:pt x="616" y="641"/>
                  </a:lnTo>
                  <a:lnTo>
                    <a:pt x="635" y="625"/>
                  </a:lnTo>
                  <a:lnTo>
                    <a:pt x="651" y="606"/>
                  </a:lnTo>
                  <a:lnTo>
                    <a:pt x="663" y="584"/>
                  </a:lnTo>
                  <a:lnTo>
                    <a:pt x="670" y="560"/>
                  </a:lnTo>
                  <a:lnTo>
                    <a:pt x="674" y="533"/>
                  </a:lnTo>
                  <a:lnTo>
                    <a:pt x="670" y="507"/>
                  </a:lnTo>
                  <a:lnTo>
                    <a:pt x="663" y="482"/>
                  </a:lnTo>
                  <a:lnTo>
                    <a:pt x="651" y="460"/>
                  </a:lnTo>
                  <a:lnTo>
                    <a:pt x="635" y="441"/>
                  </a:lnTo>
                  <a:lnTo>
                    <a:pt x="616" y="425"/>
                  </a:lnTo>
                  <a:lnTo>
                    <a:pt x="593" y="413"/>
                  </a:lnTo>
                  <a:lnTo>
                    <a:pt x="568" y="406"/>
                  </a:lnTo>
                  <a:lnTo>
                    <a:pt x="541" y="403"/>
                  </a:lnTo>
                  <a:close/>
                  <a:moveTo>
                    <a:pt x="541" y="0"/>
                  </a:moveTo>
                  <a:lnTo>
                    <a:pt x="600" y="2"/>
                  </a:lnTo>
                  <a:lnTo>
                    <a:pt x="657" y="11"/>
                  </a:lnTo>
                  <a:lnTo>
                    <a:pt x="712" y="26"/>
                  </a:lnTo>
                  <a:lnTo>
                    <a:pt x="765" y="46"/>
                  </a:lnTo>
                  <a:lnTo>
                    <a:pt x="814" y="72"/>
                  </a:lnTo>
                  <a:lnTo>
                    <a:pt x="861" y="103"/>
                  </a:lnTo>
                  <a:lnTo>
                    <a:pt x="904" y="137"/>
                  </a:lnTo>
                  <a:lnTo>
                    <a:pt x="943" y="176"/>
                  </a:lnTo>
                  <a:lnTo>
                    <a:pt x="978" y="218"/>
                  </a:lnTo>
                  <a:lnTo>
                    <a:pt x="1008" y="264"/>
                  </a:lnTo>
                  <a:lnTo>
                    <a:pt x="1034" y="313"/>
                  </a:lnTo>
                  <a:lnTo>
                    <a:pt x="1055" y="364"/>
                  </a:lnTo>
                  <a:lnTo>
                    <a:pt x="1070" y="419"/>
                  </a:lnTo>
                  <a:lnTo>
                    <a:pt x="1079" y="475"/>
                  </a:lnTo>
                  <a:lnTo>
                    <a:pt x="1083" y="533"/>
                  </a:lnTo>
                  <a:lnTo>
                    <a:pt x="1079" y="591"/>
                  </a:lnTo>
                  <a:lnTo>
                    <a:pt x="1070" y="647"/>
                  </a:lnTo>
                  <a:lnTo>
                    <a:pt x="1055" y="702"/>
                  </a:lnTo>
                  <a:lnTo>
                    <a:pt x="1034" y="753"/>
                  </a:lnTo>
                  <a:lnTo>
                    <a:pt x="1008" y="802"/>
                  </a:lnTo>
                  <a:lnTo>
                    <a:pt x="978" y="849"/>
                  </a:lnTo>
                  <a:lnTo>
                    <a:pt x="943" y="891"/>
                  </a:lnTo>
                  <a:lnTo>
                    <a:pt x="904" y="929"/>
                  </a:lnTo>
                  <a:lnTo>
                    <a:pt x="861" y="964"/>
                  </a:lnTo>
                  <a:lnTo>
                    <a:pt x="814" y="994"/>
                  </a:lnTo>
                  <a:lnTo>
                    <a:pt x="765" y="1020"/>
                  </a:lnTo>
                  <a:lnTo>
                    <a:pt x="712" y="1040"/>
                  </a:lnTo>
                  <a:lnTo>
                    <a:pt x="657" y="1055"/>
                  </a:lnTo>
                  <a:lnTo>
                    <a:pt x="600" y="1064"/>
                  </a:lnTo>
                  <a:lnTo>
                    <a:pt x="541" y="1067"/>
                  </a:lnTo>
                  <a:lnTo>
                    <a:pt x="482" y="1064"/>
                  </a:lnTo>
                  <a:lnTo>
                    <a:pt x="425" y="1055"/>
                  </a:lnTo>
                  <a:lnTo>
                    <a:pt x="371" y="1040"/>
                  </a:lnTo>
                  <a:lnTo>
                    <a:pt x="318" y="1020"/>
                  </a:lnTo>
                  <a:lnTo>
                    <a:pt x="269" y="994"/>
                  </a:lnTo>
                  <a:lnTo>
                    <a:pt x="223" y="964"/>
                  </a:lnTo>
                  <a:lnTo>
                    <a:pt x="180" y="929"/>
                  </a:lnTo>
                  <a:lnTo>
                    <a:pt x="140" y="891"/>
                  </a:lnTo>
                  <a:lnTo>
                    <a:pt x="106" y="849"/>
                  </a:lnTo>
                  <a:lnTo>
                    <a:pt x="74" y="802"/>
                  </a:lnTo>
                  <a:lnTo>
                    <a:pt x="49" y="753"/>
                  </a:lnTo>
                  <a:lnTo>
                    <a:pt x="28" y="702"/>
                  </a:lnTo>
                  <a:lnTo>
                    <a:pt x="13" y="647"/>
                  </a:lnTo>
                  <a:lnTo>
                    <a:pt x="4" y="591"/>
                  </a:lnTo>
                  <a:lnTo>
                    <a:pt x="0" y="533"/>
                  </a:lnTo>
                  <a:lnTo>
                    <a:pt x="4" y="475"/>
                  </a:lnTo>
                  <a:lnTo>
                    <a:pt x="13" y="419"/>
                  </a:lnTo>
                  <a:lnTo>
                    <a:pt x="28" y="364"/>
                  </a:lnTo>
                  <a:lnTo>
                    <a:pt x="49" y="313"/>
                  </a:lnTo>
                  <a:lnTo>
                    <a:pt x="74" y="264"/>
                  </a:lnTo>
                  <a:lnTo>
                    <a:pt x="106" y="218"/>
                  </a:lnTo>
                  <a:lnTo>
                    <a:pt x="140" y="176"/>
                  </a:lnTo>
                  <a:lnTo>
                    <a:pt x="180" y="137"/>
                  </a:lnTo>
                  <a:lnTo>
                    <a:pt x="223" y="103"/>
                  </a:lnTo>
                  <a:lnTo>
                    <a:pt x="269" y="72"/>
                  </a:lnTo>
                  <a:lnTo>
                    <a:pt x="318" y="46"/>
                  </a:lnTo>
                  <a:lnTo>
                    <a:pt x="371" y="26"/>
                  </a:lnTo>
                  <a:lnTo>
                    <a:pt x="425" y="11"/>
                  </a:lnTo>
                  <a:lnTo>
                    <a:pt x="482" y="2"/>
                  </a:lnTo>
                  <a:lnTo>
                    <a:pt x="5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5"/>
          <p:cNvGrpSpPr>
            <a:grpSpLocks noChangeAspect="1"/>
          </p:cNvGrpSpPr>
          <p:nvPr/>
        </p:nvGrpSpPr>
        <p:grpSpPr bwMode="auto">
          <a:xfrm>
            <a:off x="1159710" y="5201587"/>
            <a:ext cx="490490" cy="580830"/>
            <a:chOff x="3256" y="1652"/>
            <a:chExt cx="1151" cy="1363"/>
          </a:xfrm>
          <a:solidFill>
            <a:schemeClr val="bg1"/>
          </a:solidFill>
        </p:grpSpPr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27" y="1652"/>
              <a:ext cx="608" cy="808"/>
            </a:xfrm>
            <a:custGeom>
              <a:avLst/>
              <a:gdLst>
                <a:gd name="T0" fmla="*/ 1033 w 1824"/>
                <a:gd name="T1" fmla="*/ 7 h 2426"/>
                <a:gd name="T2" fmla="*/ 1180 w 1824"/>
                <a:gd name="T3" fmla="*/ 42 h 2426"/>
                <a:gd name="T4" fmla="*/ 1297 w 1824"/>
                <a:gd name="T5" fmla="*/ 96 h 2426"/>
                <a:gd name="T6" fmla="*/ 1404 w 1824"/>
                <a:gd name="T7" fmla="*/ 171 h 2426"/>
                <a:gd name="T8" fmla="*/ 1471 w 1824"/>
                <a:gd name="T9" fmla="*/ 239 h 2426"/>
                <a:gd name="T10" fmla="*/ 1506 w 1824"/>
                <a:gd name="T11" fmla="*/ 285 h 2426"/>
                <a:gd name="T12" fmla="*/ 1514 w 1824"/>
                <a:gd name="T13" fmla="*/ 296 h 2426"/>
                <a:gd name="T14" fmla="*/ 1532 w 1824"/>
                <a:gd name="T15" fmla="*/ 300 h 2426"/>
                <a:gd name="T16" fmla="*/ 1570 w 1824"/>
                <a:gd name="T17" fmla="*/ 313 h 2426"/>
                <a:gd name="T18" fmla="*/ 1616 w 1824"/>
                <a:gd name="T19" fmla="*/ 340 h 2426"/>
                <a:gd name="T20" fmla="*/ 1667 w 1824"/>
                <a:gd name="T21" fmla="*/ 388 h 2426"/>
                <a:gd name="T22" fmla="*/ 1713 w 1824"/>
                <a:gd name="T23" fmla="*/ 462 h 2426"/>
                <a:gd name="T24" fmla="*/ 1750 w 1824"/>
                <a:gd name="T25" fmla="*/ 567 h 2426"/>
                <a:gd name="T26" fmla="*/ 1770 w 1824"/>
                <a:gd name="T27" fmla="*/ 709 h 2426"/>
                <a:gd name="T28" fmla="*/ 1766 w 1824"/>
                <a:gd name="T29" fmla="*/ 893 h 2426"/>
                <a:gd name="T30" fmla="*/ 1734 w 1824"/>
                <a:gd name="T31" fmla="*/ 1099 h 2426"/>
                <a:gd name="T32" fmla="*/ 1743 w 1824"/>
                <a:gd name="T33" fmla="*/ 1157 h 2426"/>
                <a:gd name="T34" fmla="*/ 1781 w 1824"/>
                <a:gd name="T35" fmla="*/ 1170 h 2426"/>
                <a:gd name="T36" fmla="*/ 1810 w 1824"/>
                <a:gd name="T37" fmla="*/ 1206 h 2426"/>
                <a:gd name="T38" fmla="*/ 1824 w 1824"/>
                <a:gd name="T39" fmla="*/ 1272 h 2426"/>
                <a:gd name="T40" fmla="*/ 1815 w 1824"/>
                <a:gd name="T41" fmla="*/ 1377 h 2426"/>
                <a:gd name="T42" fmla="*/ 1775 w 1824"/>
                <a:gd name="T43" fmla="*/ 1527 h 2426"/>
                <a:gd name="T44" fmla="*/ 1725 w 1824"/>
                <a:gd name="T45" fmla="*/ 1650 h 2426"/>
                <a:gd name="T46" fmla="*/ 1680 w 1824"/>
                <a:gd name="T47" fmla="*/ 1715 h 2426"/>
                <a:gd name="T48" fmla="*/ 1641 w 1824"/>
                <a:gd name="T49" fmla="*/ 1735 h 2426"/>
                <a:gd name="T50" fmla="*/ 1594 w 1824"/>
                <a:gd name="T51" fmla="*/ 1896 h 2426"/>
                <a:gd name="T52" fmla="*/ 1510 w 1824"/>
                <a:gd name="T53" fmla="*/ 2060 h 2426"/>
                <a:gd name="T54" fmla="*/ 1386 w 1824"/>
                <a:gd name="T55" fmla="*/ 2212 h 2426"/>
                <a:gd name="T56" fmla="*/ 1230 w 1824"/>
                <a:gd name="T57" fmla="*/ 2334 h 2426"/>
                <a:gd name="T58" fmla="*/ 1043 w 1824"/>
                <a:gd name="T59" fmla="*/ 2411 h 2426"/>
                <a:gd name="T60" fmla="*/ 845 w 1824"/>
                <a:gd name="T61" fmla="*/ 2422 h 2426"/>
                <a:gd name="T62" fmla="*/ 652 w 1824"/>
                <a:gd name="T63" fmla="*/ 2367 h 2426"/>
                <a:gd name="T64" fmla="*/ 482 w 1824"/>
                <a:gd name="T65" fmla="*/ 2258 h 2426"/>
                <a:gd name="T66" fmla="*/ 348 w 1824"/>
                <a:gd name="T67" fmla="*/ 2114 h 2426"/>
                <a:gd name="T68" fmla="*/ 252 w 1824"/>
                <a:gd name="T69" fmla="*/ 1952 h 2426"/>
                <a:gd name="T70" fmla="*/ 193 w 1824"/>
                <a:gd name="T71" fmla="*/ 1787 h 2426"/>
                <a:gd name="T72" fmla="*/ 157 w 1824"/>
                <a:gd name="T73" fmla="*/ 1725 h 2426"/>
                <a:gd name="T74" fmla="*/ 114 w 1824"/>
                <a:gd name="T75" fmla="*/ 1677 h 2426"/>
                <a:gd name="T76" fmla="*/ 66 w 1824"/>
                <a:gd name="T77" fmla="*/ 1575 h 2426"/>
                <a:gd name="T78" fmla="*/ 19 w 1824"/>
                <a:gd name="T79" fmla="*/ 1420 h 2426"/>
                <a:gd name="T80" fmla="*/ 0 w 1824"/>
                <a:gd name="T81" fmla="*/ 1302 h 2426"/>
                <a:gd name="T82" fmla="*/ 8 w 1824"/>
                <a:gd name="T83" fmla="*/ 1225 h 2426"/>
                <a:gd name="T84" fmla="*/ 32 w 1824"/>
                <a:gd name="T85" fmla="*/ 1180 h 2426"/>
                <a:gd name="T86" fmla="*/ 68 w 1824"/>
                <a:gd name="T87" fmla="*/ 1159 h 2426"/>
                <a:gd name="T88" fmla="*/ 109 w 1824"/>
                <a:gd name="T89" fmla="*/ 1157 h 2426"/>
                <a:gd name="T90" fmla="*/ 66 w 1824"/>
                <a:gd name="T91" fmla="*/ 978 h 2426"/>
                <a:gd name="T92" fmla="*/ 56 w 1824"/>
                <a:gd name="T93" fmla="*/ 792 h 2426"/>
                <a:gd name="T94" fmla="*/ 94 w 1824"/>
                <a:gd name="T95" fmla="*/ 610 h 2426"/>
                <a:gd name="T96" fmla="*/ 177 w 1824"/>
                <a:gd name="T97" fmla="*/ 438 h 2426"/>
                <a:gd name="T98" fmla="*/ 291 w 1824"/>
                <a:gd name="T99" fmla="*/ 299 h 2426"/>
                <a:gd name="T100" fmla="*/ 436 w 1824"/>
                <a:gd name="T101" fmla="*/ 171 h 2426"/>
                <a:gd name="T102" fmla="*/ 581 w 1824"/>
                <a:gd name="T103" fmla="*/ 80 h 2426"/>
                <a:gd name="T104" fmla="*/ 738 w 1824"/>
                <a:gd name="T105" fmla="*/ 20 h 2426"/>
                <a:gd name="T106" fmla="*/ 918 w 1824"/>
                <a:gd name="T107" fmla="*/ 0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24" h="2426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256" y="2426"/>
              <a:ext cx="1151" cy="589"/>
            </a:xfrm>
            <a:custGeom>
              <a:avLst/>
              <a:gdLst>
                <a:gd name="T0" fmla="*/ 1441 w 3453"/>
                <a:gd name="T1" fmla="*/ 1028 h 1766"/>
                <a:gd name="T2" fmla="*/ 1565 w 3453"/>
                <a:gd name="T3" fmla="*/ 656 h 1766"/>
                <a:gd name="T4" fmla="*/ 1498 w 3453"/>
                <a:gd name="T5" fmla="*/ 501 h 1766"/>
                <a:gd name="T6" fmla="*/ 1494 w 3453"/>
                <a:gd name="T7" fmla="*/ 393 h 1766"/>
                <a:gd name="T8" fmla="*/ 1535 w 3453"/>
                <a:gd name="T9" fmla="*/ 324 h 1766"/>
                <a:gd name="T10" fmla="*/ 1600 w 3453"/>
                <a:gd name="T11" fmla="*/ 286 h 1766"/>
                <a:gd name="T12" fmla="*/ 1667 w 3453"/>
                <a:gd name="T13" fmla="*/ 268 h 1766"/>
                <a:gd name="T14" fmla="*/ 1716 w 3453"/>
                <a:gd name="T15" fmla="*/ 265 h 1766"/>
                <a:gd name="T16" fmla="*/ 1737 w 3453"/>
                <a:gd name="T17" fmla="*/ 265 h 1766"/>
                <a:gd name="T18" fmla="*/ 1786 w 3453"/>
                <a:gd name="T19" fmla="*/ 268 h 1766"/>
                <a:gd name="T20" fmla="*/ 1853 w 3453"/>
                <a:gd name="T21" fmla="*/ 286 h 1766"/>
                <a:gd name="T22" fmla="*/ 1918 w 3453"/>
                <a:gd name="T23" fmla="*/ 324 h 1766"/>
                <a:gd name="T24" fmla="*/ 1959 w 3453"/>
                <a:gd name="T25" fmla="*/ 393 h 1766"/>
                <a:gd name="T26" fmla="*/ 1955 w 3453"/>
                <a:gd name="T27" fmla="*/ 501 h 1766"/>
                <a:gd name="T28" fmla="*/ 1888 w 3453"/>
                <a:gd name="T29" fmla="*/ 656 h 1766"/>
                <a:gd name="T30" fmla="*/ 2012 w 3453"/>
                <a:gd name="T31" fmla="*/ 1028 h 1766"/>
                <a:gd name="T32" fmla="*/ 2342 w 3453"/>
                <a:gd name="T33" fmla="*/ 2 h 1766"/>
                <a:gd name="T34" fmla="*/ 2402 w 3453"/>
                <a:gd name="T35" fmla="*/ 41 h 1766"/>
                <a:gd name="T36" fmla="*/ 2529 w 3453"/>
                <a:gd name="T37" fmla="*/ 115 h 1766"/>
                <a:gd name="T38" fmla="*/ 2712 w 3453"/>
                <a:gd name="T39" fmla="*/ 207 h 1766"/>
                <a:gd name="T40" fmla="*/ 2936 w 3453"/>
                <a:gd name="T41" fmla="*/ 299 h 1766"/>
                <a:gd name="T42" fmla="*/ 3173 w 3453"/>
                <a:gd name="T43" fmla="*/ 373 h 1766"/>
                <a:gd name="T44" fmla="*/ 3321 w 3453"/>
                <a:gd name="T45" fmla="*/ 473 h 1766"/>
                <a:gd name="T46" fmla="*/ 3407 w 3453"/>
                <a:gd name="T47" fmla="*/ 619 h 1766"/>
                <a:gd name="T48" fmla="*/ 3446 w 3453"/>
                <a:gd name="T49" fmla="*/ 781 h 1766"/>
                <a:gd name="T50" fmla="*/ 3453 w 3453"/>
                <a:gd name="T51" fmla="*/ 932 h 1766"/>
                <a:gd name="T52" fmla="*/ 3450 w 3453"/>
                <a:gd name="T53" fmla="*/ 1013 h 1766"/>
                <a:gd name="T54" fmla="*/ 3441 w 3453"/>
                <a:gd name="T55" fmla="*/ 1117 h 1766"/>
                <a:gd name="T56" fmla="*/ 3426 w 3453"/>
                <a:gd name="T57" fmla="*/ 1263 h 1766"/>
                <a:gd name="T58" fmla="*/ 3410 w 3453"/>
                <a:gd name="T59" fmla="*/ 1357 h 1766"/>
                <a:gd name="T60" fmla="*/ 3345 w 3453"/>
                <a:gd name="T61" fmla="*/ 1396 h 1766"/>
                <a:gd name="T62" fmla="*/ 3194 w 3453"/>
                <a:gd name="T63" fmla="*/ 1469 h 1766"/>
                <a:gd name="T64" fmla="*/ 2965 w 3453"/>
                <a:gd name="T65" fmla="*/ 1561 h 1766"/>
                <a:gd name="T66" fmla="*/ 2661 w 3453"/>
                <a:gd name="T67" fmla="*/ 1652 h 1766"/>
                <a:gd name="T68" fmla="*/ 2286 w 3453"/>
                <a:gd name="T69" fmla="*/ 1727 h 1766"/>
                <a:gd name="T70" fmla="*/ 1846 w 3453"/>
                <a:gd name="T71" fmla="*/ 1764 h 1766"/>
                <a:gd name="T72" fmla="*/ 1377 w 3453"/>
                <a:gd name="T73" fmla="*/ 1750 h 1766"/>
                <a:gd name="T74" fmla="*/ 969 w 3453"/>
                <a:gd name="T75" fmla="*/ 1693 h 1766"/>
                <a:gd name="T76" fmla="*/ 629 w 3453"/>
                <a:gd name="T77" fmla="*/ 1607 h 1766"/>
                <a:gd name="T78" fmla="*/ 361 w 3453"/>
                <a:gd name="T79" fmla="*/ 1514 h 1766"/>
                <a:gd name="T80" fmla="*/ 172 w 3453"/>
                <a:gd name="T81" fmla="*/ 1429 h 1766"/>
                <a:gd name="T82" fmla="*/ 64 w 3453"/>
                <a:gd name="T83" fmla="*/ 1371 h 1766"/>
                <a:gd name="T84" fmla="*/ 35 w 3453"/>
                <a:gd name="T85" fmla="*/ 1329 h 1766"/>
                <a:gd name="T86" fmla="*/ 19 w 3453"/>
                <a:gd name="T87" fmla="*/ 1189 h 1766"/>
                <a:gd name="T88" fmla="*/ 6 w 3453"/>
                <a:gd name="T89" fmla="*/ 1055 h 1766"/>
                <a:gd name="T90" fmla="*/ 2 w 3453"/>
                <a:gd name="T91" fmla="*/ 997 h 1766"/>
                <a:gd name="T92" fmla="*/ 1 w 3453"/>
                <a:gd name="T93" fmla="*/ 859 h 1766"/>
                <a:gd name="T94" fmla="*/ 22 w 3453"/>
                <a:gd name="T95" fmla="*/ 698 h 1766"/>
                <a:gd name="T96" fmla="*/ 82 w 3453"/>
                <a:gd name="T97" fmla="*/ 542 h 1766"/>
                <a:gd name="T98" fmla="*/ 197 w 3453"/>
                <a:gd name="T99" fmla="*/ 416 h 1766"/>
                <a:gd name="T100" fmla="*/ 392 w 3453"/>
                <a:gd name="T101" fmla="*/ 340 h 1766"/>
                <a:gd name="T102" fmla="*/ 634 w 3453"/>
                <a:gd name="T103" fmla="*/ 255 h 1766"/>
                <a:gd name="T104" fmla="*/ 839 w 3453"/>
                <a:gd name="T105" fmla="*/ 160 h 1766"/>
                <a:gd name="T106" fmla="*/ 995 w 3453"/>
                <a:gd name="T107" fmla="*/ 74 h 1766"/>
                <a:gd name="T108" fmla="*/ 1091 w 3453"/>
                <a:gd name="T109" fmla="*/ 16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53" h="1766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1529044-3110-4E00-A130-8A74857EE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 b="100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141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28383" y="2521912"/>
            <a:ext cx="5849471" cy="3818964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ound Diagonal Corner Rectangle 2"/>
          <p:cNvSpPr/>
          <p:nvPr/>
        </p:nvSpPr>
        <p:spPr>
          <a:xfrm>
            <a:off x="4589397" y="476253"/>
            <a:ext cx="1766044" cy="1766044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ound Diagonal Corner Rectangle 3"/>
          <p:cNvSpPr/>
          <p:nvPr/>
        </p:nvSpPr>
        <p:spPr>
          <a:xfrm>
            <a:off x="2558890" y="485217"/>
            <a:ext cx="1766044" cy="1766044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 Diagonal Corner Rectangle 4"/>
          <p:cNvSpPr/>
          <p:nvPr/>
        </p:nvSpPr>
        <p:spPr>
          <a:xfrm>
            <a:off x="528383" y="485217"/>
            <a:ext cx="1766044" cy="1766044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4892060" y="953587"/>
            <a:ext cx="1160718" cy="8113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 provide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robust</a:t>
            </a:r>
            <a:r>
              <a:rPr lang="en-US" sz="900" dirty="0" err="1">
                <a:solidFill>
                  <a:schemeClr val="bg1"/>
                </a:solidFill>
                <a:ea typeface="Source Sans Pro" panose="020B0503030403020204" pitchFamily="34" charset="0"/>
                <a:cs typeface="Poppins ExtraLight" panose="00000300000000000000" pitchFamily="50" charset="0"/>
              </a:rPr>
              <a:t>provide</a:t>
            </a:r>
            <a:r>
              <a:rPr lang="en-US" sz="900" dirty="0">
                <a:solidFill>
                  <a:schemeClr val="bg1"/>
                </a:solidFill>
                <a:ea typeface="Source Sans Pro" panose="020B0503030403020204" pitchFamily="34" charset="0"/>
                <a:cs typeface="Poppins ExtraLight" panose="00000300000000000000" pitchFamily="50" charset="0"/>
              </a:rPr>
              <a:t> robust</a:t>
            </a:r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2723852" y="1639981"/>
            <a:ext cx="1434353" cy="1862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LEVERAGEAGILE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3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2558890" y="995603"/>
            <a:ext cx="176427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40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$37</a:t>
            </a:r>
            <a:endParaRPr lang="en-US" sz="40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703877" y="1415699"/>
            <a:ext cx="1350485" cy="48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A wonderful serenity taken possession</a:t>
            </a:r>
          </a:p>
        </p:txBody>
      </p:sp>
      <p:grpSp>
        <p:nvGrpSpPr>
          <p:cNvPr id="25" name="Group 656"/>
          <p:cNvGrpSpPr>
            <a:grpSpLocks noChangeAspect="1"/>
          </p:cNvGrpSpPr>
          <p:nvPr/>
        </p:nvGrpSpPr>
        <p:grpSpPr bwMode="auto">
          <a:xfrm>
            <a:off x="1186524" y="903825"/>
            <a:ext cx="449762" cy="455450"/>
            <a:chOff x="4814" y="3852"/>
            <a:chExt cx="316" cy="320"/>
          </a:xfrm>
          <a:solidFill>
            <a:schemeClr val="tx2">
              <a:lumMod val="75000"/>
            </a:schemeClr>
          </a:solidFill>
        </p:grpSpPr>
        <p:sp>
          <p:nvSpPr>
            <p:cNvPr id="26" name="Freeform 658"/>
            <p:cNvSpPr>
              <a:spLocks/>
            </p:cNvSpPr>
            <p:nvPr/>
          </p:nvSpPr>
          <p:spPr bwMode="auto">
            <a:xfrm>
              <a:off x="4814" y="3923"/>
              <a:ext cx="108" cy="136"/>
            </a:xfrm>
            <a:custGeom>
              <a:avLst/>
              <a:gdLst>
                <a:gd name="T0" fmla="*/ 298 w 1192"/>
                <a:gd name="T1" fmla="*/ 0 h 1501"/>
                <a:gd name="T2" fmla="*/ 1192 w 1192"/>
                <a:gd name="T3" fmla="*/ 1501 h 1501"/>
                <a:gd name="T4" fmla="*/ 78 w 1192"/>
                <a:gd name="T5" fmla="*/ 1501 h 1501"/>
                <a:gd name="T6" fmla="*/ 50 w 1192"/>
                <a:gd name="T7" fmla="*/ 1401 h 1501"/>
                <a:gd name="T8" fmla="*/ 28 w 1192"/>
                <a:gd name="T9" fmla="*/ 1300 h 1501"/>
                <a:gd name="T10" fmla="*/ 13 w 1192"/>
                <a:gd name="T11" fmla="*/ 1196 h 1501"/>
                <a:gd name="T12" fmla="*/ 3 w 1192"/>
                <a:gd name="T13" fmla="*/ 1090 h 1501"/>
                <a:gd name="T14" fmla="*/ 0 w 1192"/>
                <a:gd name="T15" fmla="*/ 982 h 1501"/>
                <a:gd name="T16" fmla="*/ 3 w 1192"/>
                <a:gd name="T17" fmla="*/ 873 h 1501"/>
                <a:gd name="T18" fmla="*/ 13 w 1192"/>
                <a:gd name="T19" fmla="*/ 768 h 1501"/>
                <a:gd name="T20" fmla="*/ 29 w 1192"/>
                <a:gd name="T21" fmla="*/ 662 h 1501"/>
                <a:gd name="T22" fmla="*/ 51 w 1192"/>
                <a:gd name="T23" fmla="*/ 560 h 1501"/>
                <a:gd name="T24" fmla="*/ 78 w 1192"/>
                <a:gd name="T25" fmla="*/ 460 h 1501"/>
                <a:gd name="T26" fmla="*/ 112 w 1192"/>
                <a:gd name="T27" fmla="*/ 362 h 1501"/>
                <a:gd name="T28" fmla="*/ 151 w 1192"/>
                <a:gd name="T29" fmla="*/ 267 h 1501"/>
                <a:gd name="T30" fmla="*/ 194 w 1192"/>
                <a:gd name="T31" fmla="*/ 175 h 1501"/>
                <a:gd name="T32" fmla="*/ 243 w 1192"/>
                <a:gd name="T33" fmla="*/ 86 h 1501"/>
                <a:gd name="T34" fmla="*/ 298 w 1192"/>
                <a:gd name="T35" fmla="*/ 0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2" h="1501">
                  <a:moveTo>
                    <a:pt x="298" y="0"/>
                  </a:moveTo>
                  <a:lnTo>
                    <a:pt x="1192" y="1501"/>
                  </a:lnTo>
                  <a:lnTo>
                    <a:pt x="78" y="1501"/>
                  </a:lnTo>
                  <a:lnTo>
                    <a:pt x="50" y="1401"/>
                  </a:lnTo>
                  <a:lnTo>
                    <a:pt x="28" y="1300"/>
                  </a:lnTo>
                  <a:lnTo>
                    <a:pt x="13" y="1196"/>
                  </a:lnTo>
                  <a:lnTo>
                    <a:pt x="3" y="1090"/>
                  </a:lnTo>
                  <a:lnTo>
                    <a:pt x="0" y="982"/>
                  </a:lnTo>
                  <a:lnTo>
                    <a:pt x="3" y="873"/>
                  </a:lnTo>
                  <a:lnTo>
                    <a:pt x="13" y="768"/>
                  </a:lnTo>
                  <a:lnTo>
                    <a:pt x="29" y="662"/>
                  </a:lnTo>
                  <a:lnTo>
                    <a:pt x="51" y="560"/>
                  </a:lnTo>
                  <a:lnTo>
                    <a:pt x="78" y="460"/>
                  </a:lnTo>
                  <a:lnTo>
                    <a:pt x="112" y="362"/>
                  </a:lnTo>
                  <a:lnTo>
                    <a:pt x="151" y="267"/>
                  </a:lnTo>
                  <a:lnTo>
                    <a:pt x="194" y="175"/>
                  </a:lnTo>
                  <a:lnTo>
                    <a:pt x="243" y="86"/>
                  </a:lnTo>
                  <a:lnTo>
                    <a:pt x="2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59"/>
            <p:cNvSpPr>
              <a:spLocks/>
            </p:cNvSpPr>
            <p:nvPr/>
          </p:nvSpPr>
          <p:spPr bwMode="auto">
            <a:xfrm>
              <a:off x="4956" y="3856"/>
              <a:ext cx="159" cy="88"/>
            </a:xfrm>
            <a:custGeom>
              <a:avLst/>
              <a:gdLst>
                <a:gd name="T0" fmla="*/ 562 w 1743"/>
                <a:gd name="T1" fmla="*/ 0 h 967"/>
                <a:gd name="T2" fmla="*/ 658 w 1743"/>
                <a:gd name="T3" fmla="*/ 26 h 967"/>
                <a:gd name="T4" fmla="*/ 754 w 1743"/>
                <a:gd name="T5" fmla="*/ 58 h 967"/>
                <a:gd name="T6" fmla="*/ 846 w 1743"/>
                <a:gd name="T7" fmla="*/ 94 h 967"/>
                <a:gd name="T8" fmla="*/ 936 w 1743"/>
                <a:gd name="T9" fmla="*/ 136 h 967"/>
                <a:gd name="T10" fmla="*/ 1022 w 1743"/>
                <a:gd name="T11" fmla="*/ 182 h 967"/>
                <a:gd name="T12" fmla="*/ 1106 w 1743"/>
                <a:gd name="T13" fmla="*/ 233 h 967"/>
                <a:gd name="T14" fmla="*/ 1188 w 1743"/>
                <a:gd name="T15" fmla="*/ 289 h 967"/>
                <a:gd name="T16" fmla="*/ 1265 w 1743"/>
                <a:gd name="T17" fmla="*/ 349 h 967"/>
                <a:gd name="T18" fmla="*/ 1339 w 1743"/>
                <a:gd name="T19" fmla="*/ 414 h 967"/>
                <a:gd name="T20" fmla="*/ 1409 w 1743"/>
                <a:gd name="T21" fmla="*/ 482 h 967"/>
                <a:gd name="T22" fmla="*/ 1476 w 1743"/>
                <a:gd name="T23" fmla="*/ 555 h 967"/>
                <a:gd name="T24" fmla="*/ 1538 w 1743"/>
                <a:gd name="T25" fmla="*/ 631 h 967"/>
                <a:gd name="T26" fmla="*/ 1596 w 1743"/>
                <a:gd name="T27" fmla="*/ 710 h 967"/>
                <a:gd name="T28" fmla="*/ 1649 w 1743"/>
                <a:gd name="T29" fmla="*/ 792 h 967"/>
                <a:gd name="T30" fmla="*/ 1698 w 1743"/>
                <a:gd name="T31" fmla="*/ 878 h 967"/>
                <a:gd name="T32" fmla="*/ 1743 w 1743"/>
                <a:gd name="T33" fmla="*/ 967 h 967"/>
                <a:gd name="T34" fmla="*/ 0 w 1743"/>
                <a:gd name="T35" fmla="*/ 967 h 967"/>
                <a:gd name="T36" fmla="*/ 562 w 1743"/>
                <a:gd name="T37" fmla="*/ 0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43" h="967">
                  <a:moveTo>
                    <a:pt x="562" y="0"/>
                  </a:moveTo>
                  <a:lnTo>
                    <a:pt x="658" y="26"/>
                  </a:lnTo>
                  <a:lnTo>
                    <a:pt x="754" y="58"/>
                  </a:lnTo>
                  <a:lnTo>
                    <a:pt x="846" y="94"/>
                  </a:lnTo>
                  <a:lnTo>
                    <a:pt x="936" y="136"/>
                  </a:lnTo>
                  <a:lnTo>
                    <a:pt x="1022" y="182"/>
                  </a:lnTo>
                  <a:lnTo>
                    <a:pt x="1106" y="233"/>
                  </a:lnTo>
                  <a:lnTo>
                    <a:pt x="1188" y="289"/>
                  </a:lnTo>
                  <a:lnTo>
                    <a:pt x="1265" y="349"/>
                  </a:lnTo>
                  <a:lnTo>
                    <a:pt x="1339" y="414"/>
                  </a:lnTo>
                  <a:lnTo>
                    <a:pt x="1409" y="482"/>
                  </a:lnTo>
                  <a:lnTo>
                    <a:pt x="1476" y="555"/>
                  </a:lnTo>
                  <a:lnTo>
                    <a:pt x="1538" y="631"/>
                  </a:lnTo>
                  <a:lnTo>
                    <a:pt x="1596" y="710"/>
                  </a:lnTo>
                  <a:lnTo>
                    <a:pt x="1649" y="792"/>
                  </a:lnTo>
                  <a:lnTo>
                    <a:pt x="1698" y="878"/>
                  </a:lnTo>
                  <a:lnTo>
                    <a:pt x="1743" y="967"/>
                  </a:lnTo>
                  <a:lnTo>
                    <a:pt x="0" y="967"/>
                  </a:lnTo>
                  <a:lnTo>
                    <a:pt x="5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60"/>
            <p:cNvSpPr>
              <a:spLocks/>
            </p:cNvSpPr>
            <p:nvPr/>
          </p:nvSpPr>
          <p:spPr bwMode="auto">
            <a:xfrm>
              <a:off x="4854" y="3852"/>
              <a:ext cx="133" cy="142"/>
            </a:xfrm>
            <a:custGeom>
              <a:avLst/>
              <a:gdLst>
                <a:gd name="T0" fmla="*/ 1302 w 1471"/>
                <a:gd name="T1" fmla="*/ 0 h 1558"/>
                <a:gd name="T2" fmla="*/ 1386 w 1471"/>
                <a:gd name="T3" fmla="*/ 2 h 1558"/>
                <a:gd name="T4" fmla="*/ 1471 w 1471"/>
                <a:gd name="T5" fmla="*/ 9 h 1558"/>
                <a:gd name="T6" fmla="*/ 571 w 1471"/>
                <a:gd name="T7" fmla="*/ 1558 h 1558"/>
                <a:gd name="T8" fmla="*/ 0 w 1471"/>
                <a:gd name="T9" fmla="*/ 596 h 1558"/>
                <a:gd name="T10" fmla="*/ 70 w 1471"/>
                <a:gd name="T11" fmla="*/ 521 h 1558"/>
                <a:gd name="T12" fmla="*/ 144 w 1471"/>
                <a:gd name="T13" fmla="*/ 449 h 1558"/>
                <a:gd name="T14" fmla="*/ 224 w 1471"/>
                <a:gd name="T15" fmla="*/ 382 h 1558"/>
                <a:gd name="T16" fmla="*/ 306 w 1471"/>
                <a:gd name="T17" fmla="*/ 319 h 1558"/>
                <a:gd name="T18" fmla="*/ 393 w 1471"/>
                <a:gd name="T19" fmla="*/ 261 h 1558"/>
                <a:gd name="T20" fmla="*/ 482 w 1471"/>
                <a:gd name="T21" fmla="*/ 209 h 1558"/>
                <a:gd name="T22" fmla="*/ 576 w 1471"/>
                <a:gd name="T23" fmla="*/ 162 h 1558"/>
                <a:gd name="T24" fmla="*/ 671 w 1471"/>
                <a:gd name="T25" fmla="*/ 120 h 1558"/>
                <a:gd name="T26" fmla="*/ 770 w 1471"/>
                <a:gd name="T27" fmla="*/ 85 h 1558"/>
                <a:gd name="T28" fmla="*/ 872 w 1471"/>
                <a:gd name="T29" fmla="*/ 55 h 1558"/>
                <a:gd name="T30" fmla="*/ 977 w 1471"/>
                <a:gd name="T31" fmla="*/ 31 h 1558"/>
                <a:gd name="T32" fmla="*/ 1083 w 1471"/>
                <a:gd name="T33" fmla="*/ 15 h 1558"/>
                <a:gd name="T34" fmla="*/ 1191 w 1471"/>
                <a:gd name="T35" fmla="*/ 5 h 1558"/>
                <a:gd name="T36" fmla="*/ 1302 w 1471"/>
                <a:gd name="T37" fmla="*/ 0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1" h="1558">
                  <a:moveTo>
                    <a:pt x="1302" y="0"/>
                  </a:moveTo>
                  <a:lnTo>
                    <a:pt x="1386" y="2"/>
                  </a:lnTo>
                  <a:lnTo>
                    <a:pt x="1471" y="9"/>
                  </a:lnTo>
                  <a:lnTo>
                    <a:pt x="571" y="1558"/>
                  </a:lnTo>
                  <a:lnTo>
                    <a:pt x="0" y="596"/>
                  </a:lnTo>
                  <a:lnTo>
                    <a:pt x="70" y="521"/>
                  </a:lnTo>
                  <a:lnTo>
                    <a:pt x="144" y="449"/>
                  </a:lnTo>
                  <a:lnTo>
                    <a:pt x="224" y="382"/>
                  </a:lnTo>
                  <a:lnTo>
                    <a:pt x="306" y="319"/>
                  </a:lnTo>
                  <a:lnTo>
                    <a:pt x="393" y="261"/>
                  </a:lnTo>
                  <a:lnTo>
                    <a:pt x="482" y="209"/>
                  </a:lnTo>
                  <a:lnTo>
                    <a:pt x="576" y="162"/>
                  </a:lnTo>
                  <a:lnTo>
                    <a:pt x="671" y="120"/>
                  </a:lnTo>
                  <a:lnTo>
                    <a:pt x="770" y="85"/>
                  </a:lnTo>
                  <a:lnTo>
                    <a:pt x="872" y="55"/>
                  </a:lnTo>
                  <a:lnTo>
                    <a:pt x="977" y="31"/>
                  </a:lnTo>
                  <a:lnTo>
                    <a:pt x="1083" y="15"/>
                  </a:lnTo>
                  <a:lnTo>
                    <a:pt x="1191" y="5"/>
                  </a:lnTo>
                  <a:lnTo>
                    <a:pt x="13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61"/>
            <p:cNvSpPr>
              <a:spLocks/>
            </p:cNvSpPr>
            <p:nvPr/>
          </p:nvSpPr>
          <p:spPr bwMode="auto">
            <a:xfrm>
              <a:off x="4828" y="4079"/>
              <a:ext cx="160" cy="90"/>
            </a:xfrm>
            <a:custGeom>
              <a:avLst/>
              <a:gdLst>
                <a:gd name="T0" fmla="*/ 0 w 1761"/>
                <a:gd name="T1" fmla="*/ 0 h 995"/>
                <a:gd name="T2" fmla="*/ 1761 w 1761"/>
                <a:gd name="T3" fmla="*/ 0 h 995"/>
                <a:gd name="T4" fmla="*/ 1211 w 1761"/>
                <a:gd name="T5" fmla="*/ 971 h 995"/>
                <a:gd name="T6" fmla="*/ 1251 w 1761"/>
                <a:gd name="T7" fmla="*/ 995 h 995"/>
                <a:gd name="T8" fmla="*/ 1148 w 1761"/>
                <a:gd name="T9" fmla="*/ 972 h 995"/>
                <a:gd name="T10" fmla="*/ 1047 w 1761"/>
                <a:gd name="T11" fmla="*/ 942 h 995"/>
                <a:gd name="T12" fmla="*/ 949 w 1761"/>
                <a:gd name="T13" fmla="*/ 907 h 995"/>
                <a:gd name="T14" fmla="*/ 854 w 1761"/>
                <a:gd name="T15" fmla="*/ 865 h 995"/>
                <a:gd name="T16" fmla="*/ 761 w 1761"/>
                <a:gd name="T17" fmla="*/ 819 h 995"/>
                <a:gd name="T18" fmla="*/ 671 w 1761"/>
                <a:gd name="T19" fmla="*/ 767 h 995"/>
                <a:gd name="T20" fmla="*/ 585 w 1761"/>
                <a:gd name="T21" fmla="*/ 710 h 995"/>
                <a:gd name="T22" fmla="*/ 504 w 1761"/>
                <a:gd name="T23" fmla="*/ 648 h 995"/>
                <a:gd name="T24" fmla="*/ 424 w 1761"/>
                <a:gd name="T25" fmla="*/ 582 h 995"/>
                <a:gd name="T26" fmla="*/ 351 w 1761"/>
                <a:gd name="T27" fmla="*/ 510 h 995"/>
                <a:gd name="T28" fmla="*/ 280 w 1761"/>
                <a:gd name="T29" fmla="*/ 434 h 995"/>
                <a:gd name="T30" fmla="*/ 215 w 1761"/>
                <a:gd name="T31" fmla="*/ 355 h 995"/>
                <a:gd name="T32" fmla="*/ 153 w 1761"/>
                <a:gd name="T33" fmla="*/ 271 h 995"/>
                <a:gd name="T34" fmla="*/ 96 w 1761"/>
                <a:gd name="T35" fmla="*/ 184 h 995"/>
                <a:gd name="T36" fmla="*/ 45 w 1761"/>
                <a:gd name="T37" fmla="*/ 94 h 995"/>
                <a:gd name="T38" fmla="*/ 0 w 1761"/>
                <a:gd name="T39" fmla="*/ 0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1" h="995">
                  <a:moveTo>
                    <a:pt x="0" y="0"/>
                  </a:moveTo>
                  <a:lnTo>
                    <a:pt x="1761" y="0"/>
                  </a:lnTo>
                  <a:lnTo>
                    <a:pt x="1211" y="971"/>
                  </a:lnTo>
                  <a:lnTo>
                    <a:pt x="1251" y="995"/>
                  </a:lnTo>
                  <a:lnTo>
                    <a:pt x="1148" y="972"/>
                  </a:lnTo>
                  <a:lnTo>
                    <a:pt x="1047" y="942"/>
                  </a:lnTo>
                  <a:lnTo>
                    <a:pt x="949" y="907"/>
                  </a:lnTo>
                  <a:lnTo>
                    <a:pt x="854" y="865"/>
                  </a:lnTo>
                  <a:lnTo>
                    <a:pt x="761" y="819"/>
                  </a:lnTo>
                  <a:lnTo>
                    <a:pt x="671" y="767"/>
                  </a:lnTo>
                  <a:lnTo>
                    <a:pt x="585" y="710"/>
                  </a:lnTo>
                  <a:lnTo>
                    <a:pt x="504" y="648"/>
                  </a:lnTo>
                  <a:lnTo>
                    <a:pt x="424" y="582"/>
                  </a:lnTo>
                  <a:lnTo>
                    <a:pt x="351" y="510"/>
                  </a:lnTo>
                  <a:lnTo>
                    <a:pt x="280" y="434"/>
                  </a:lnTo>
                  <a:lnTo>
                    <a:pt x="215" y="355"/>
                  </a:lnTo>
                  <a:lnTo>
                    <a:pt x="153" y="271"/>
                  </a:lnTo>
                  <a:lnTo>
                    <a:pt x="96" y="184"/>
                  </a:lnTo>
                  <a:lnTo>
                    <a:pt x="45" y="9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62"/>
            <p:cNvSpPr>
              <a:spLocks/>
            </p:cNvSpPr>
            <p:nvPr/>
          </p:nvSpPr>
          <p:spPr bwMode="auto">
            <a:xfrm>
              <a:off x="5021" y="3964"/>
              <a:ext cx="109" cy="140"/>
            </a:xfrm>
            <a:custGeom>
              <a:avLst/>
              <a:gdLst>
                <a:gd name="T0" fmla="*/ 0 w 1193"/>
                <a:gd name="T1" fmla="*/ 0 h 1543"/>
                <a:gd name="T2" fmla="*/ 1112 w 1193"/>
                <a:gd name="T3" fmla="*/ 0 h 1543"/>
                <a:gd name="T4" fmla="*/ 1141 w 1193"/>
                <a:gd name="T5" fmla="*/ 102 h 1543"/>
                <a:gd name="T6" fmla="*/ 1164 w 1193"/>
                <a:gd name="T7" fmla="*/ 206 h 1543"/>
                <a:gd name="T8" fmla="*/ 1180 w 1193"/>
                <a:gd name="T9" fmla="*/ 313 h 1543"/>
                <a:gd name="T10" fmla="*/ 1190 w 1193"/>
                <a:gd name="T11" fmla="*/ 422 h 1543"/>
                <a:gd name="T12" fmla="*/ 1193 w 1193"/>
                <a:gd name="T13" fmla="*/ 533 h 1543"/>
                <a:gd name="T14" fmla="*/ 1190 w 1193"/>
                <a:gd name="T15" fmla="*/ 645 h 1543"/>
                <a:gd name="T16" fmla="*/ 1180 w 1193"/>
                <a:gd name="T17" fmla="*/ 754 h 1543"/>
                <a:gd name="T18" fmla="*/ 1163 w 1193"/>
                <a:gd name="T19" fmla="*/ 863 h 1543"/>
                <a:gd name="T20" fmla="*/ 1140 w 1193"/>
                <a:gd name="T21" fmla="*/ 969 h 1543"/>
                <a:gd name="T22" fmla="*/ 1110 w 1193"/>
                <a:gd name="T23" fmla="*/ 1071 h 1543"/>
                <a:gd name="T24" fmla="*/ 1075 w 1193"/>
                <a:gd name="T25" fmla="*/ 1172 h 1543"/>
                <a:gd name="T26" fmla="*/ 1033 w 1193"/>
                <a:gd name="T27" fmla="*/ 1269 h 1543"/>
                <a:gd name="T28" fmla="*/ 987 w 1193"/>
                <a:gd name="T29" fmla="*/ 1364 h 1543"/>
                <a:gd name="T30" fmla="*/ 934 w 1193"/>
                <a:gd name="T31" fmla="*/ 1455 h 1543"/>
                <a:gd name="T32" fmla="*/ 878 w 1193"/>
                <a:gd name="T33" fmla="*/ 1543 h 1543"/>
                <a:gd name="T34" fmla="*/ 0 w 1193"/>
                <a:gd name="T35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3" h="1543">
                  <a:moveTo>
                    <a:pt x="0" y="0"/>
                  </a:moveTo>
                  <a:lnTo>
                    <a:pt x="1112" y="0"/>
                  </a:lnTo>
                  <a:lnTo>
                    <a:pt x="1141" y="102"/>
                  </a:lnTo>
                  <a:lnTo>
                    <a:pt x="1164" y="206"/>
                  </a:lnTo>
                  <a:lnTo>
                    <a:pt x="1180" y="313"/>
                  </a:lnTo>
                  <a:lnTo>
                    <a:pt x="1190" y="422"/>
                  </a:lnTo>
                  <a:lnTo>
                    <a:pt x="1193" y="533"/>
                  </a:lnTo>
                  <a:lnTo>
                    <a:pt x="1190" y="645"/>
                  </a:lnTo>
                  <a:lnTo>
                    <a:pt x="1180" y="754"/>
                  </a:lnTo>
                  <a:lnTo>
                    <a:pt x="1163" y="863"/>
                  </a:lnTo>
                  <a:lnTo>
                    <a:pt x="1140" y="969"/>
                  </a:lnTo>
                  <a:lnTo>
                    <a:pt x="1110" y="1071"/>
                  </a:lnTo>
                  <a:lnTo>
                    <a:pt x="1075" y="1172"/>
                  </a:lnTo>
                  <a:lnTo>
                    <a:pt x="1033" y="1269"/>
                  </a:lnTo>
                  <a:lnTo>
                    <a:pt x="987" y="1364"/>
                  </a:lnTo>
                  <a:lnTo>
                    <a:pt x="934" y="1455"/>
                  </a:lnTo>
                  <a:lnTo>
                    <a:pt x="878" y="15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63"/>
            <p:cNvSpPr>
              <a:spLocks/>
            </p:cNvSpPr>
            <p:nvPr/>
          </p:nvSpPr>
          <p:spPr bwMode="auto">
            <a:xfrm>
              <a:off x="4958" y="4031"/>
              <a:ext cx="130" cy="141"/>
            </a:xfrm>
            <a:custGeom>
              <a:avLst/>
              <a:gdLst>
                <a:gd name="T0" fmla="*/ 875 w 1434"/>
                <a:gd name="T1" fmla="*/ 0 h 1552"/>
                <a:gd name="T2" fmla="*/ 1434 w 1434"/>
                <a:gd name="T3" fmla="*/ 980 h 1552"/>
                <a:gd name="T4" fmla="*/ 1363 w 1434"/>
                <a:gd name="T5" fmla="*/ 1054 h 1552"/>
                <a:gd name="T6" fmla="*/ 1289 w 1434"/>
                <a:gd name="T7" fmla="*/ 1122 h 1552"/>
                <a:gd name="T8" fmla="*/ 1211 w 1434"/>
                <a:gd name="T9" fmla="*/ 1187 h 1552"/>
                <a:gd name="T10" fmla="*/ 1129 w 1434"/>
                <a:gd name="T11" fmla="*/ 1247 h 1552"/>
                <a:gd name="T12" fmla="*/ 1043 w 1434"/>
                <a:gd name="T13" fmla="*/ 1302 h 1552"/>
                <a:gd name="T14" fmla="*/ 955 w 1434"/>
                <a:gd name="T15" fmla="*/ 1353 h 1552"/>
                <a:gd name="T16" fmla="*/ 864 w 1434"/>
                <a:gd name="T17" fmla="*/ 1398 h 1552"/>
                <a:gd name="T18" fmla="*/ 770 w 1434"/>
                <a:gd name="T19" fmla="*/ 1438 h 1552"/>
                <a:gd name="T20" fmla="*/ 673 w 1434"/>
                <a:gd name="T21" fmla="*/ 1472 h 1552"/>
                <a:gd name="T22" fmla="*/ 573 w 1434"/>
                <a:gd name="T23" fmla="*/ 1499 h 1552"/>
                <a:gd name="T24" fmla="*/ 471 w 1434"/>
                <a:gd name="T25" fmla="*/ 1522 h 1552"/>
                <a:gd name="T26" fmla="*/ 366 w 1434"/>
                <a:gd name="T27" fmla="*/ 1539 h 1552"/>
                <a:gd name="T28" fmla="*/ 261 w 1434"/>
                <a:gd name="T29" fmla="*/ 1549 h 1552"/>
                <a:gd name="T30" fmla="*/ 154 w 1434"/>
                <a:gd name="T31" fmla="*/ 1552 h 1552"/>
                <a:gd name="T32" fmla="*/ 76 w 1434"/>
                <a:gd name="T33" fmla="*/ 1550 h 1552"/>
                <a:gd name="T34" fmla="*/ 0 w 1434"/>
                <a:gd name="T35" fmla="*/ 1544 h 1552"/>
                <a:gd name="T36" fmla="*/ 875 w 1434"/>
                <a:gd name="T37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4" h="1552">
                  <a:moveTo>
                    <a:pt x="875" y="0"/>
                  </a:moveTo>
                  <a:lnTo>
                    <a:pt x="1434" y="980"/>
                  </a:lnTo>
                  <a:lnTo>
                    <a:pt x="1363" y="1054"/>
                  </a:lnTo>
                  <a:lnTo>
                    <a:pt x="1289" y="1122"/>
                  </a:lnTo>
                  <a:lnTo>
                    <a:pt x="1211" y="1187"/>
                  </a:lnTo>
                  <a:lnTo>
                    <a:pt x="1129" y="1247"/>
                  </a:lnTo>
                  <a:lnTo>
                    <a:pt x="1043" y="1302"/>
                  </a:lnTo>
                  <a:lnTo>
                    <a:pt x="955" y="1353"/>
                  </a:lnTo>
                  <a:lnTo>
                    <a:pt x="864" y="1398"/>
                  </a:lnTo>
                  <a:lnTo>
                    <a:pt x="770" y="1438"/>
                  </a:lnTo>
                  <a:lnTo>
                    <a:pt x="673" y="1472"/>
                  </a:lnTo>
                  <a:lnTo>
                    <a:pt x="573" y="1499"/>
                  </a:lnTo>
                  <a:lnTo>
                    <a:pt x="471" y="1522"/>
                  </a:lnTo>
                  <a:lnTo>
                    <a:pt x="366" y="1539"/>
                  </a:lnTo>
                  <a:lnTo>
                    <a:pt x="261" y="1549"/>
                  </a:lnTo>
                  <a:lnTo>
                    <a:pt x="154" y="1552"/>
                  </a:lnTo>
                  <a:lnTo>
                    <a:pt x="76" y="1550"/>
                  </a:lnTo>
                  <a:lnTo>
                    <a:pt x="0" y="1544"/>
                  </a:lnTo>
                  <a:lnTo>
                    <a:pt x="8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469587" y="2039196"/>
            <a:ext cx="350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Become A Gift Of Beauty To The World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506686" y="3849490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With Endless Possibilitites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7493239" y="4152247"/>
            <a:ext cx="401773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mornings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588242" y="5136244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BD47179-BEE4-468E-B225-9A8EB00F34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b="35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135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E1998E6-AD0A-4229-AF94-BD3B2CACBB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5" b="37865"/>
          <a:stretch>
            <a:fillRect/>
          </a:stretch>
        </p:blipFill>
        <p:spPr/>
      </p:pic>
      <p:grpSp>
        <p:nvGrpSpPr>
          <p:cNvPr id="9" name="Group 8"/>
          <p:cNvGrpSpPr/>
          <p:nvPr/>
        </p:nvGrpSpPr>
        <p:grpSpPr>
          <a:xfrm>
            <a:off x="1299029" y="3323291"/>
            <a:ext cx="9593942" cy="2630767"/>
            <a:chOff x="1139372" y="2913536"/>
            <a:chExt cx="9593942" cy="3535448"/>
          </a:xfrm>
        </p:grpSpPr>
        <p:sp>
          <p:nvSpPr>
            <p:cNvPr id="5" name="Rectangle 4"/>
            <p:cNvSpPr/>
            <p:nvPr/>
          </p:nvSpPr>
          <p:spPr>
            <a:xfrm>
              <a:off x="6078764" y="2913536"/>
              <a:ext cx="4654550" cy="15441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78764" y="4904820"/>
              <a:ext cx="4654550" cy="1544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39372" y="2913536"/>
              <a:ext cx="4654550" cy="154416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39372" y="4904819"/>
              <a:ext cx="4654550" cy="1544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Flowers Don’t Worry About Going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2599355" y="3676608"/>
            <a:ext cx="296362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 optimal </a:t>
            </a:r>
            <a:r>
              <a:rPr lang="en-US" sz="900" dirty="0" err="1">
                <a:solidFill>
                  <a:schemeClr val="bg1"/>
                </a:solidFill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endParaRPr lang="en-US" sz="900" dirty="0">
              <a:solidFill>
                <a:schemeClr val="bg1"/>
              </a:solidFill>
              <a:latin typeface="+mj-lt"/>
              <a:ea typeface="PT Sans" panose="020B05030202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2599355" y="5155065"/>
            <a:ext cx="296362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 optimal </a:t>
            </a:r>
            <a:r>
              <a:rPr lang="en-US" sz="900" dirty="0" err="1">
                <a:solidFill>
                  <a:schemeClr val="bg1"/>
                </a:solidFill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endParaRPr lang="en-US" sz="900" dirty="0">
              <a:solidFill>
                <a:schemeClr val="bg1"/>
              </a:solidFill>
              <a:latin typeface="+mj-lt"/>
              <a:ea typeface="PT Sans" panose="020B05030202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425511" y="3676608"/>
            <a:ext cx="296362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 optimal </a:t>
            </a:r>
            <a:r>
              <a:rPr lang="en-US" sz="900" dirty="0" err="1">
                <a:solidFill>
                  <a:schemeClr val="bg1"/>
                </a:solidFill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endParaRPr lang="en-US" sz="900" dirty="0">
              <a:solidFill>
                <a:schemeClr val="bg1"/>
              </a:solidFill>
              <a:latin typeface="+mj-lt"/>
              <a:ea typeface="PT Sans" panose="020B05030202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425511" y="5155065"/>
            <a:ext cx="296362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 optimal </a:t>
            </a:r>
            <a:r>
              <a:rPr lang="en-US" sz="900" dirty="0" err="1">
                <a:solidFill>
                  <a:schemeClr val="bg1"/>
                </a:solidFill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endParaRPr lang="en-US" sz="900" dirty="0">
              <a:solidFill>
                <a:schemeClr val="bg1"/>
              </a:solidFill>
              <a:latin typeface="+mj-lt"/>
              <a:ea typeface="PT Sans" panose="020B0503020203020204" pitchFamily="34" charset="0"/>
              <a:cs typeface="Poppins ExtraLight" panose="00000300000000000000" pitchFamily="50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01785" y="5120660"/>
            <a:ext cx="317838" cy="470908"/>
            <a:chOff x="-1328738" y="1311275"/>
            <a:chExt cx="517525" cy="766763"/>
          </a:xfrm>
          <a:solidFill>
            <a:schemeClr val="bg1"/>
          </a:solidFill>
        </p:grpSpPr>
        <p:sp>
          <p:nvSpPr>
            <p:cNvPr id="29" name="Freeform 666"/>
            <p:cNvSpPr>
              <a:spLocks/>
            </p:cNvSpPr>
            <p:nvPr/>
          </p:nvSpPr>
          <p:spPr bwMode="auto">
            <a:xfrm>
              <a:off x="-1147763" y="1311275"/>
              <a:ext cx="155575" cy="157162"/>
            </a:xfrm>
            <a:custGeom>
              <a:avLst/>
              <a:gdLst>
                <a:gd name="T0" fmla="*/ 345 w 691"/>
                <a:gd name="T1" fmla="*/ 0 h 694"/>
                <a:gd name="T2" fmla="*/ 393 w 691"/>
                <a:gd name="T3" fmla="*/ 3 h 694"/>
                <a:gd name="T4" fmla="*/ 438 w 691"/>
                <a:gd name="T5" fmla="*/ 12 h 694"/>
                <a:gd name="T6" fmla="*/ 480 w 691"/>
                <a:gd name="T7" fmla="*/ 27 h 694"/>
                <a:gd name="T8" fmla="*/ 521 w 691"/>
                <a:gd name="T9" fmla="*/ 47 h 694"/>
                <a:gd name="T10" fmla="*/ 558 w 691"/>
                <a:gd name="T11" fmla="*/ 72 h 694"/>
                <a:gd name="T12" fmla="*/ 590 w 691"/>
                <a:gd name="T13" fmla="*/ 101 h 694"/>
                <a:gd name="T14" fmla="*/ 620 w 691"/>
                <a:gd name="T15" fmla="*/ 134 h 694"/>
                <a:gd name="T16" fmla="*/ 645 w 691"/>
                <a:gd name="T17" fmla="*/ 171 h 694"/>
                <a:gd name="T18" fmla="*/ 664 w 691"/>
                <a:gd name="T19" fmla="*/ 212 h 694"/>
                <a:gd name="T20" fmla="*/ 679 w 691"/>
                <a:gd name="T21" fmla="*/ 254 h 694"/>
                <a:gd name="T22" fmla="*/ 688 w 691"/>
                <a:gd name="T23" fmla="*/ 299 h 694"/>
                <a:gd name="T24" fmla="*/ 691 w 691"/>
                <a:gd name="T25" fmla="*/ 346 h 694"/>
                <a:gd name="T26" fmla="*/ 688 w 691"/>
                <a:gd name="T27" fmla="*/ 393 h 694"/>
                <a:gd name="T28" fmla="*/ 679 w 691"/>
                <a:gd name="T29" fmla="*/ 439 h 694"/>
                <a:gd name="T30" fmla="*/ 664 w 691"/>
                <a:gd name="T31" fmla="*/ 482 h 694"/>
                <a:gd name="T32" fmla="*/ 645 w 691"/>
                <a:gd name="T33" fmla="*/ 522 h 694"/>
                <a:gd name="T34" fmla="*/ 620 w 691"/>
                <a:gd name="T35" fmla="*/ 558 h 694"/>
                <a:gd name="T36" fmla="*/ 590 w 691"/>
                <a:gd name="T37" fmla="*/ 592 h 694"/>
                <a:gd name="T38" fmla="*/ 558 w 691"/>
                <a:gd name="T39" fmla="*/ 621 h 694"/>
                <a:gd name="T40" fmla="*/ 521 w 691"/>
                <a:gd name="T41" fmla="*/ 647 h 694"/>
                <a:gd name="T42" fmla="*/ 480 w 691"/>
                <a:gd name="T43" fmla="*/ 666 h 694"/>
                <a:gd name="T44" fmla="*/ 438 w 691"/>
                <a:gd name="T45" fmla="*/ 682 h 694"/>
                <a:gd name="T46" fmla="*/ 393 w 691"/>
                <a:gd name="T47" fmla="*/ 690 h 694"/>
                <a:gd name="T48" fmla="*/ 345 w 691"/>
                <a:gd name="T49" fmla="*/ 694 h 694"/>
                <a:gd name="T50" fmla="*/ 299 w 691"/>
                <a:gd name="T51" fmla="*/ 690 h 694"/>
                <a:gd name="T52" fmla="*/ 254 w 691"/>
                <a:gd name="T53" fmla="*/ 682 h 694"/>
                <a:gd name="T54" fmla="*/ 212 w 691"/>
                <a:gd name="T55" fmla="*/ 666 h 694"/>
                <a:gd name="T56" fmla="*/ 171 w 691"/>
                <a:gd name="T57" fmla="*/ 647 h 694"/>
                <a:gd name="T58" fmla="*/ 135 w 691"/>
                <a:gd name="T59" fmla="*/ 621 h 694"/>
                <a:gd name="T60" fmla="*/ 102 w 691"/>
                <a:gd name="T61" fmla="*/ 592 h 694"/>
                <a:gd name="T62" fmla="*/ 72 w 691"/>
                <a:gd name="T63" fmla="*/ 558 h 694"/>
                <a:gd name="T64" fmla="*/ 48 w 691"/>
                <a:gd name="T65" fmla="*/ 522 h 694"/>
                <a:gd name="T66" fmla="*/ 28 w 691"/>
                <a:gd name="T67" fmla="*/ 482 h 694"/>
                <a:gd name="T68" fmla="*/ 14 w 691"/>
                <a:gd name="T69" fmla="*/ 439 h 694"/>
                <a:gd name="T70" fmla="*/ 4 w 691"/>
                <a:gd name="T71" fmla="*/ 393 h 694"/>
                <a:gd name="T72" fmla="*/ 0 w 691"/>
                <a:gd name="T73" fmla="*/ 346 h 694"/>
                <a:gd name="T74" fmla="*/ 4 w 691"/>
                <a:gd name="T75" fmla="*/ 299 h 694"/>
                <a:gd name="T76" fmla="*/ 14 w 691"/>
                <a:gd name="T77" fmla="*/ 254 h 694"/>
                <a:gd name="T78" fmla="*/ 28 w 691"/>
                <a:gd name="T79" fmla="*/ 212 h 694"/>
                <a:gd name="T80" fmla="*/ 48 w 691"/>
                <a:gd name="T81" fmla="*/ 171 h 694"/>
                <a:gd name="T82" fmla="*/ 72 w 691"/>
                <a:gd name="T83" fmla="*/ 134 h 694"/>
                <a:gd name="T84" fmla="*/ 102 w 691"/>
                <a:gd name="T85" fmla="*/ 101 h 694"/>
                <a:gd name="T86" fmla="*/ 135 w 691"/>
                <a:gd name="T87" fmla="*/ 72 h 694"/>
                <a:gd name="T88" fmla="*/ 171 w 691"/>
                <a:gd name="T89" fmla="*/ 47 h 694"/>
                <a:gd name="T90" fmla="*/ 212 w 691"/>
                <a:gd name="T91" fmla="*/ 27 h 694"/>
                <a:gd name="T92" fmla="*/ 254 w 691"/>
                <a:gd name="T93" fmla="*/ 12 h 694"/>
                <a:gd name="T94" fmla="*/ 299 w 691"/>
                <a:gd name="T95" fmla="*/ 3 h 694"/>
                <a:gd name="T96" fmla="*/ 345 w 691"/>
                <a:gd name="T97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1" h="694">
                  <a:moveTo>
                    <a:pt x="345" y="0"/>
                  </a:moveTo>
                  <a:lnTo>
                    <a:pt x="393" y="3"/>
                  </a:lnTo>
                  <a:lnTo>
                    <a:pt x="438" y="12"/>
                  </a:lnTo>
                  <a:lnTo>
                    <a:pt x="480" y="27"/>
                  </a:lnTo>
                  <a:lnTo>
                    <a:pt x="521" y="47"/>
                  </a:lnTo>
                  <a:lnTo>
                    <a:pt x="558" y="72"/>
                  </a:lnTo>
                  <a:lnTo>
                    <a:pt x="590" y="101"/>
                  </a:lnTo>
                  <a:lnTo>
                    <a:pt x="620" y="134"/>
                  </a:lnTo>
                  <a:lnTo>
                    <a:pt x="645" y="171"/>
                  </a:lnTo>
                  <a:lnTo>
                    <a:pt x="664" y="212"/>
                  </a:lnTo>
                  <a:lnTo>
                    <a:pt x="679" y="254"/>
                  </a:lnTo>
                  <a:lnTo>
                    <a:pt x="688" y="299"/>
                  </a:lnTo>
                  <a:lnTo>
                    <a:pt x="691" y="346"/>
                  </a:lnTo>
                  <a:lnTo>
                    <a:pt x="688" y="393"/>
                  </a:lnTo>
                  <a:lnTo>
                    <a:pt x="679" y="439"/>
                  </a:lnTo>
                  <a:lnTo>
                    <a:pt x="664" y="482"/>
                  </a:lnTo>
                  <a:lnTo>
                    <a:pt x="645" y="522"/>
                  </a:lnTo>
                  <a:lnTo>
                    <a:pt x="620" y="558"/>
                  </a:lnTo>
                  <a:lnTo>
                    <a:pt x="590" y="592"/>
                  </a:lnTo>
                  <a:lnTo>
                    <a:pt x="558" y="621"/>
                  </a:lnTo>
                  <a:lnTo>
                    <a:pt x="521" y="647"/>
                  </a:lnTo>
                  <a:lnTo>
                    <a:pt x="480" y="666"/>
                  </a:lnTo>
                  <a:lnTo>
                    <a:pt x="438" y="682"/>
                  </a:lnTo>
                  <a:lnTo>
                    <a:pt x="393" y="690"/>
                  </a:lnTo>
                  <a:lnTo>
                    <a:pt x="345" y="694"/>
                  </a:lnTo>
                  <a:lnTo>
                    <a:pt x="299" y="690"/>
                  </a:lnTo>
                  <a:lnTo>
                    <a:pt x="254" y="682"/>
                  </a:lnTo>
                  <a:lnTo>
                    <a:pt x="212" y="666"/>
                  </a:lnTo>
                  <a:lnTo>
                    <a:pt x="171" y="647"/>
                  </a:lnTo>
                  <a:lnTo>
                    <a:pt x="135" y="621"/>
                  </a:lnTo>
                  <a:lnTo>
                    <a:pt x="102" y="592"/>
                  </a:lnTo>
                  <a:lnTo>
                    <a:pt x="72" y="558"/>
                  </a:lnTo>
                  <a:lnTo>
                    <a:pt x="48" y="522"/>
                  </a:lnTo>
                  <a:lnTo>
                    <a:pt x="28" y="482"/>
                  </a:lnTo>
                  <a:lnTo>
                    <a:pt x="14" y="439"/>
                  </a:lnTo>
                  <a:lnTo>
                    <a:pt x="4" y="393"/>
                  </a:lnTo>
                  <a:lnTo>
                    <a:pt x="0" y="346"/>
                  </a:lnTo>
                  <a:lnTo>
                    <a:pt x="4" y="299"/>
                  </a:lnTo>
                  <a:lnTo>
                    <a:pt x="14" y="254"/>
                  </a:lnTo>
                  <a:lnTo>
                    <a:pt x="28" y="212"/>
                  </a:lnTo>
                  <a:lnTo>
                    <a:pt x="48" y="171"/>
                  </a:lnTo>
                  <a:lnTo>
                    <a:pt x="72" y="134"/>
                  </a:lnTo>
                  <a:lnTo>
                    <a:pt x="102" y="101"/>
                  </a:lnTo>
                  <a:lnTo>
                    <a:pt x="135" y="72"/>
                  </a:lnTo>
                  <a:lnTo>
                    <a:pt x="171" y="47"/>
                  </a:lnTo>
                  <a:lnTo>
                    <a:pt x="212" y="27"/>
                  </a:lnTo>
                  <a:lnTo>
                    <a:pt x="254" y="12"/>
                  </a:lnTo>
                  <a:lnTo>
                    <a:pt x="299" y="3"/>
                  </a:lnTo>
                  <a:lnTo>
                    <a:pt x="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67"/>
            <p:cNvSpPr>
              <a:spLocks/>
            </p:cNvSpPr>
            <p:nvPr/>
          </p:nvSpPr>
          <p:spPr bwMode="auto">
            <a:xfrm>
              <a:off x="-1192213" y="1481138"/>
              <a:ext cx="244475" cy="596900"/>
            </a:xfrm>
            <a:custGeom>
              <a:avLst/>
              <a:gdLst>
                <a:gd name="T0" fmla="*/ 931 w 1080"/>
                <a:gd name="T1" fmla="*/ 1 h 2635"/>
                <a:gd name="T2" fmla="*/ 989 w 1080"/>
                <a:gd name="T3" fmla="*/ 12 h 2635"/>
                <a:gd name="T4" fmla="*/ 1037 w 1080"/>
                <a:gd name="T5" fmla="*/ 45 h 2635"/>
                <a:gd name="T6" fmla="*/ 1068 w 1080"/>
                <a:gd name="T7" fmla="*/ 92 h 2635"/>
                <a:gd name="T8" fmla="*/ 1080 w 1080"/>
                <a:gd name="T9" fmla="*/ 151 h 2635"/>
                <a:gd name="T10" fmla="*/ 1077 w 1080"/>
                <a:gd name="T11" fmla="*/ 1435 h 2635"/>
                <a:gd name="T12" fmla="*/ 1055 w 1080"/>
                <a:gd name="T13" fmla="*/ 1489 h 2635"/>
                <a:gd name="T14" fmla="*/ 1014 w 1080"/>
                <a:gd name="T15" fmla="*/ 1529 h 2635"/>
                <a:gd name="T16" fmla="*/ 961 w 1080"/>
                <a:gd name="T17" fmla="*/ 1552 h 2635"/>
                <a:gd name="T18" fmla="*/ 906 w 1080"/>
                <a:gd name="T19" fmla="*/ 1553 h 2635"/>
                <a:gd name="T20" fmla="*/ 860 w 1080"/>
                <a:gd name="T21" fmla="*/ 1537 h 2635"/>
                <a:gd name="T22" fmla="*/ 841 w 1080"/>
                <a:gd name="T23" fmla="*/ 2484 h 2635"/>
                <a:gd name="T24" fmla="*/ 830 w 1080"/>
                <a:gd name="T25" fmla="*/ 2543 h 2635"/>
                <a:gd name="T26" fmla="*/ 797 w 1080"/>
                <a:gd name="T27" fmla="*/ 2590 h 2635"/>
                <a:gd name="T28" fmla="*/ 749 w 1080"/>
                <a:gd name="T29" fmla="*/ 2623 h 2635"/>
                <a:gd name="T30" fmla="*/ 692 w 1080"/>
                <a:gd name="T31" fmla="*/ 2635 h 2635"/>
                <a:gd name="T32" fmla="*/ 633 w 1080"/>
                <a:gd name="T33" fmla="*/ 2623 h 2635"/>
                <a:gd name="T34" fmla="*/ 586 w 1080"/>
                <a:gd name="T35" fmla="*/ 2590 h 2635"/>
                <a:gd name="T36" fmla="*/ 555 w 1080"/>
                <a:gd name="T37" fmla="*/ 2543 h 2635"/>
                <a:gd name="T38" fmla="*/ 543 w 1080"/>
                <a:gd name="T39" fmla="*/ 2484 h 2635"/>
                <a:gd name="T40" fmla="*/ 535 w 1080"/>
                <a:gd name="T41" fmla="*/ 2515 h 2635"/>
                <a:gd name="T42" fmla="*/ 512 w 1080"/>
                <a:gd name="T43" fmla="*/ 2568 h 2635"/>
                <a:gd name="T44" fmla="*/ 472 w 1080"/>
                <a:gd name="T45" fmla="*/ 2609 h 2635"/>
                <a:gd name="T46" fmla="*/ 419 w 1080"/>
                <a:gd name="T47" fmla="*/ 2631 h 2635"/>
                <a:gd name="T48" fmla="*/ 359 w 1080"/>
                <a:gd name="T49" fmla="*/ 2631 h 2635"/>
                <a:gd name="T50" fmla="*/ 305 w 1080"/>
                <a:gd name="T51" fmla="*/ 2609 h 2635"/>
                <a:gd name="T52" fmla="*/ 264 w 1080"/>
                <a:gd name="T53" fmla="*/ 2568 h 2635"/>
                <a:gd name="T54" fmla="*/ 242 w 1080"/>
                <a:gd name="T55" fmla="*/ 2515 h 2635"/>
                <a:gd name="T56" fmla="*/ 239 w 1080"/>
                <a:gd name="T57" fmla="*/ 1524 h 2635"/>
                <a:gd name="T58" fmla="*/ 198 w 1080"/>
                <a:gd name="T59" fmla="*/ 1547 h 2635"/>
                <a:gd name="T60" fmla="*/ 149 w 1080"/>
                <a:gd name="T61" fmla="*/ 1555 h 2635"/>
                <a:gd name="T62" fmla="*/ 91 w 1080"/>
                <a:gd name="T63" fmla="*/ 1543 h 2635"/>
                <a:gd name="T64" fmla="*/ 43 w 1080"/>
                <a:gd name="T65" fmla="*/ 1512 h 2635"/>
                <a:gd name="T66" fmla="*/ 12 w 1080"/>
                <a:gd name="T67" fmla="*/ 1464 h 2635"/>
                <a:gd name="T68" fmla="*/ 0 w 1080"/>
                <a:gd name="T69" fmla="*/ 1405 h 2635"/>
                <a:gd name="T70" fmla="*/ 3 w 1080"/>
                <a:gd name="T71" fmla="*/ 120 h 2635"/>
                <a:gd name="T72" fmla="*/ 25 w 1080"/>
                <a:gd name="T73" fmla="*/ 68 h 2635"/>
                <a:gd name="T74" fmla="*/ 64 w 1080"/>
                <a:gd name="T75" fmla="*/ 27 h 2635"/>
                <a:gd name="T76" fmla="*/ 116 w 1080"/>
                <a:gd name="T77" fmla="*/ 4 h 2635"/>
                <a:gd name="T78" fmla="*/ 145 w 1080"/>
                <a:gd name="T79" fmla="*/ 0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0" h="2635">
                  <a:moveTo>
                    <a:pt x="145" y="0"/>
                  </a:moveTo>
                  <a:lnTo>
                    <a:pt x="931" y="1"/>
                  </a:lnTo>
                  <a:lnTo>
                    <a:pt x="961" y="3"/>
                  </a:lnTo>
                  <a:lnTo>
                    <a:pt x="989" y="12"/>
                  </a:lnTo>
                  <a:lnTo>
                    <a:pt x="1014" y="26"/>
                  </a:lnTo>
                  <a:lnTo>
                    <a:pt x="1037" y="45"/>
                  </a:lnTo>
                  <a:lnTo>
                    <a:pt x="1055" y="66"/>
                  </a:lnTo>
                  <a:lnTo>
                    <a:pt x="1068" y="92"/>
                  </a:lnTo>
                  <a:lnTo>
                    <a:pt x="1077" y="120"/>
                  </a:lnTo>
                  <a:lnTo>
                    <a:pt x="1080" y="151"/>
                  </a:lnTo>
                  <a:lnTo>
                    <a:pt x="1080" y="1405"/>
                  </a:lnTo>
                  <a:lnTo>
                    <a:pt x="1077" y="1435"/>
                  </a:lnTo>
                  <a:lnTo>
                    <a:pt x="1068" y="1464"/>
                  </a:lnTo>
                  <a:lnTo>
                    <a:pt x="1055" y="1489"/>
                  </a:lnTo>
                  <a:lnTo>
                    <a:pt x="1037" y="1512"/>
                  </a:lnTo>
                  <a:lnTo>
                    <a:pt x="1014" y="1529"/>
                  </a:lnTo>
                  <a:lnTo>
                    <a:pt x="989" y="1543"/>
                  </a:lnTo>
                  <a:lnTo>
                    <a:pt x="961" y="1552"/>
                  </a:lnTo>
                  <a:lnTo>
                    <a:pt x="931" y="1555"/>
                  </a:lnTo>
                  <a:lnTo>
                    <a:pt x="906" y="1553"/>
                  </a:lnTo>
                  <a:lnTo>
                    <a:pt x="882" y="1547"/>
                  </a:lnTo>
                  <a:lnTo>
                    <a:pt x="860" y="1537"/>
                  </a:lnTo>
                  <a:lnTo>
                    <a:pt x="841" y="1525"/>
                  </a:lnTo>
                  <a:lnTo>
                    <a:pt x="841" y="2484"/>
                  </a:lnTo>
                  <a:lnTo>
                    <a:pt x="839" y="2515"/>
                  </a:lnTo>
                  <a:lnTo>
                    <a:pt x="830" y="2543"/>
                  </a:lnTo>
                  <a:lnTo>
                    <a:pt x="816" y="2568"/>
                  </a:lnTo>
                  <a:lnTo>
                    <a:pt x="797" y="2590"/>
                  </a:lnTo>
                  <a:lnTo>
                    <a:pt x="776" y="2609"/>
                  </a:lnTo>
                  <a:lnTo>
                    <a:pt x="749" y="2623"/>
                  </a:lnTo>
                  <a:lnTo>
                    <a:pt x="722" y="2631"/>
                  </a:lnTo>
                  <a:lnTo>
                    <a:pt x="692" y="2635"/>
                  </a:lnTo>
                  <a:lnTo>
                    <a:pt x="661" y="2631"/>
                  </a:lnTo>
                  <a:lnTo>
                    <a:pt x="633" y="2623"/>
                  </a:lnTo>
                  <a:lnTo>
                    <a:pt x="608" y="2609"/>
                  </a:lnTo>
                  <a:lnTo>
                    <a:pt x="586" y="2590"/>
                  </a:lnTo>
                  <a:lnTo>
                    <a:pt x="568" y="2568"/>
                  </a:lnTo>
                  <a:lnTo>
                    <a:pt x="555" y="2543"/>
                  </a:lnTo>
                  <a:lnTo>
                    <a:pt x="546" y="2515"/>
                  </a:lnTo>
                  <a:lnTo>
                    <a:pt x="543" y="2484"/>
                  </a:lnTo>
                  <a:lnTo>
                    <a:pt x="538" y="2484"/>
                  </a:lnTo>
                  <a:lnTo>
                    <a:pt x="535" y="2515"/>
                  </a:lnTo>
                  <a:lnTo>
                    <a:pt x="526" y="2543"/>
                  </a:lnTo>
                  <a:lnTo>
                    <a:pt x="512" y="2568"/>
                  </a:lnTo>
                  <a:lnTo>
                    <a:pt x="495" y="2590"/>
                  </a:lnTo>
                  <a:lnTo>
                    <a:pt x="472" y="2609"/>
                  </a:lnTo>
                  <a:lnTo>
                    <a:pt x="447" y="2623"/>
                  </a:lnTo>
                  <a:lnTo>
                    <a:pt x="419" y="2631"/>
                  </a:lnTo>
                  <a:lnTo>
                    <a:pt x="388" y="2635"/>
                  </a:lnTo>
                  <a:lnTo>
                    <a:pt x="359" y="2631"/>
                  </a:lnTo>
                  <a:lnTo>
                    <a:pt x="330" y="2623"/>
                  </a:lnTo>
                  <a:lnTo>
                    <a:pt x="305" y="2609"/>
                  </a:lnTo>
                  <a:lnTo>
                    <a:pt x="283" y="2590"/>
                  </a:lnTo>
                  <a:lnTo>
                    <a:pt x="264" y="2568"/>
                  </a:lnTo>
                  <a:lnTo>
                    <a:pt x="251" y="2543"/>
                  </a:lnTo>
                  <a:lnTo>
                    <a:pt x="242" y="2515"/>
                  </a:lnTo>
                  <a:lnTo>
                    <a:pt x="239" y="2484"/>
                  </a:lnTo>
                  <a:lnTo>
                    <a:pt x="239" y="1524"/>
                  </a:lnTo>
                  <a:lnTo>
                    <a:pt x="219" y="1537"/>
                  </a:lnTo>
                  <a:lnTo>
                    <a:pt x="198" y="1547"/>
                  </a:lnTo>
                  <a:lnTo>
                    <a:pt x="174" y="1553"/>
                  </a:lnTo>
                  <a:lnTo>
                    <a:pt x="149" y="1555"/>
                  </a:lnTo>
                  <a:lnTo>
                    <a:pt x="119" y="1552"/>
                  </a:lnTo>
                  <a:lnTo>
                    <a:pt x="91" y="1543"/>
                  </a:lnTo>
                  <a:lnTo>
                    <a:pt x="66" y="1529"/>
                  </a:lnTo>
                  <a:lnTo>
                    <a:pt x="43" y="1512"/>
                  </a:lnTo>
                  <a:lnTo>
                    <a:pt x="25" y="1489"/>
                  </a:lnTo>
                  <a:lnTo>
                    <a:pt x="12" y="1464"/>
                  </a:lnTo>
                  <a:lnTo>
                    <a:pt x="3" y="1435"/>
                  </a:lnTo>
                  <a:lnTo>
                    <a:pt x="0" y="1405"/>
                  </a:lnTo>
                  <a:lnTo>
                    <a:pt x="0" y="151"/>
                  </a:lnTo>
                  <a:lnTo>
                    <a:pt x="3" y="120"/>
                  </a:lnTo>
                  <a:lnTo>
                    <a:pt x="11" y="93"/>
                  </a:lnTo>
                  <a:lnTo>
                    <a:pt x="25" y="68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4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68"/>
            <p:cNvSpPr>
              <a:spLocks/>
            </p:cNvSpPr>
            <p:nvPr/>
          </p:nvSpPr>
          <p:spPr bwMode="auto">
            <a:xfrm>
              <a:off x="-1287463" y="1311275"/>
              <a:ext cx="128588" cy="144462"/>
            </a:xfrm>
            <a:custGeom>
              <a:avLst/>
              <a:gdLst>
                <a:gd name="T0" fmla="*/ 316 w 569"/>
                <a:gd name="T1" fmla="*/ 0 h 637"/>
                <a:gd name="T2" fmla="*/ 360 w 569"/>
                <a:gd name="T3" fmla="*/ 3 h 637"/>
                <a:gd name="T4" fmla="*/ 402 w 569"/>
                <a:gd name="T5" fmla="*/ 12 h 637"/>
                <a:gd name="T6" fmla="*/ 441 w 569"/>
                <a:gd name="T7" fmla="*/ 25 h 637"/>
                <a:gd name="T8" fmla="*/ 477 w 569"/>
                <a:gd name="T9" fmla="*/ 45 h 637"/>
                <a:gd name="T10" fmla="*/ 511 w 569"/>
                <a:gd name="T11" fmla="*/ 68 h 637"/>
                <a:gd name="T12" fmla="*/ 541 w 569"/>
                <a:gd name="T13" fmla="*/ 95 h 637"/>
                <a:gd name="T14" fmla="*/ 569 w 569"/>
                <a:gd name="T15" fmla="*/ 127 h 637"/>
                <a:gd name="T16" fmla="*/ 548 w 569"/>
                <a:gd name="T17" fmla="*/ 167 h 637"/>
                <a:gd name="T18" fmla="*/ 532 w 569"/>
                <a:gd name="T19" fmla="*/ 209 h 637"/>
                <a:gd name="T20" fmla="*/ 520 w 569"/>
                <a:gd name="T21" fmla="*/ 253 h 637"/>
                <a:gd name="T22" fmla="*/ 512 w 569"/>
                <a:gd name="T23" fmla="*/ 299 h 637"/>
                <a:gd name="T24" fmla="*/ 510 w 569"/>
                <a:gd name="T25" fmla="*/ 346 h 637"/>
                <a:gd name="T26" fmla="*/ 512 w 569"/>
                <a:gd name="T27" fmla="*/ 395 h 637"/>
                <a:gd name="T28" fmla="*/ 521 w 569"/>
                <a:gd name="T29" fmla="*/ 442 h 637"/>
                <a:gd name="T30" fmla="*/ 534 w 569"/>
                <a:gd name="T31" fmla="*/ 488 h 637"/>
                <a:gd name="T32" fmla="*/ 551 w 569"/>
                <a:gd name="T33" fmla="*/ 531 h 637"/>
                <a:gd name="T34" fmla="*/ 521 w 569"/>
                <a:gd name="T35" fmla="*/ 561 h 637"/>
                <a:gd name="T36" fmla="*/ 486 w 569"/>
                <a:gd name="T37" fmla="*/ 588 h 637"/>
                <a:gd name="T38" fmla="*/ 448 w 569"/>
                <a:gd name="T39" fmla="*/ 608 h 637"/>
                <a:gd name="T40" fmla="*/ 407 w 569"/>
                <a:gd name="T41" fmla="*/ 624 h 637"/>
                <a:gd name="T42" fmla="*/ 363 w 569"/>
                <a:gd name="T43" fmla="*/ 633 h 637"/>
                <a:gd name="T44" fmla="*/ 316 w 569"/>
                <a:gd name="T45" fmla="*/ 637 h 637"/>
                <a:gd name="T46" fmla="*/ 274 w 569"/>
                <a:gd name="T47" fmla="*/ 635 h 637"/>
                <a:gd name="T48" fmla="*/ 232 w 569"/>
                <a:gd name="T49" fmla="*/ 626 h 637"/>
                <a:gd name="T50" fmla="*/ 193 w 569"/>
                <a:gd name="T51" fmla="*/ 612 h 637"/>
                <a:gd name="T52" fmla="*/ 156 w 569"/>
                <a:gd name="T53" fmla="*/ 594 h 637"/>
                <a:gd name="T54" fmla="*/ 123 w 569"/>
                <a:gd name="T55" fmla="*/ 571 h 637"/>
                <a:gd name="T56" fmla="*/ 92 w 569"/>
                <a:gd name="T57" fmla="*/ 544 h 637"/>
                <a:gd name="T58" fmla="*/ 66 w 569"/>
                <a:gd name="T59" fmla="*/ 513 h 637"/>
                <a:gd name="T60" fmla="*/ 43 w 569"/>
                <a:gd name="T61" fmla="*/ 479 h 637"/>
                <a:gd name="T62" fmla="*/ 25 w 569"/>
                <a:gd name="T63" fmla="*/ 442 h 637"/>
                <a:gd name="T64" fmla="*/ 10 w 569"/>
                <a:gd name="T65" fmla="*/ 403 h 637"/>
                <a:gd name="T66" fmla="*/ 2 w 569"/>
                <a:gd name="T67" fmla="*/ 361 h 637"/>
                <a:gd name="T68" fmla="*/ 0 w 569"/>
                <a:gd name="T69" fmla="*/ 319 h 637"/>
                <a:gd name="T70" fmla="*/ 3 w 569"/>
                <a:gd name="T71" fmla="*/ 272 h 637"/>
                <a:gd name="T72" fmla="*/ 13 w 569"/>
                <a:gd name="T73" fmla="*/ 226 h 637"/>
                <a:gd name="T74" fmla="*/ 29 w 569"/>
                <a:gd name="T75" fmla="*/ 184 h 637"/>
                <a:gd name="T76" fmla="*/ 51 w 569"/>
                <a:gd name="T77" fmla="*/ 145 h 637"/>
                <a:gd name="T78" fmla="*/ 77 w 569"/>
                <a:gd name="T79" fmla="*/ 109 h 637"/>
                <a:gd name="T80" fmla="*/ 108 w 569"/>
                <a:gd name="T81" fmla="*/ 77 h 637"/>
                <a:gd name="T82" fmla="*/ 144 w 569"/>
                <a:gd name="T83" fmla="*/ 51 h 637"/>
                <a:gd name="T84" fmla="*/ 183 w 569"/>
                <a:gd name="T85" fmla="*/ 29 h 637"/>
                <a:gd name="T86" fmla="*/ 225 w 569"/>
                <a:gd name="T87" fmla="*/ 13 h 637"/>
                <a:gd name="T88" fmla="*/ 269 w 569"/>
                <a:gd name="T89" fmla="*/ 3 h 637"/>
                <a:gd name="T90" fmla="*/ 316 w 569"/>
                <a:gd name="T91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37">
                  <a:moveTo>
                    <a:pt x="316" y="0"/>
                  </a:moveTo>
                  <a:lnTo>
                    <a:pt x="360" y="3"/>
                  </a:lnTo>
                  <a:lnTo>
                    <a:pt x="402" y="12"/>
                  </a:lnTo>
                  <a:lnTo>
                    <a:pt x="441" y="25"/>
                  </a:lnTo>
                  <a:lnTo>
                    <a:pt x="477" y="45"/>
                  </a:lnTo>
                  <a:lnTo>
                    <a:pt x="511" y="68"/>
                  </a:lnTo>
                  <a:lnTo>
                    <a:pt x="541" y="95"/>
                  </a:lnTo>
                  <a:lnTo>
                    <a:pt x="569" y="127"/>
                  </a:lnTo>
                  <a:lnTo>
                    <a:pt x="548" y="167"/>
                  </a:lnTo>
                  <a:lnTo>
                    <a:pt x="532" y="209"/>
                  </a:lnTo>
                  <a:lnTo>
                    <a:pt x="520" y="253"/>
                  </a:lnTo>
                  <a:lnTo>
                    <a:pt x="512" y="299"/>
                  </a:lnTo>
                  <a:lnTo>
                    <a:pt x="510" y="346"/>
                  </a:lnTo>
                  <a:lnTo>
                    <a:pt x="512" y="395"/>
                  </a:lnTo>
                  <a:lnTo>
                    <a:pt x="521" y="442"/>
                  </a:lnTo>
                  <a:lnTo>
                    <a:pt x="534" y="488"/>
                  </a:lnTo>
                  <a:lnTo>
                    <a:pt x="551" y="531"/>
                  </a:lnTo>
                  <a:lnTo>
                    <a:pt x="521" y="561"/>
                  </a:lnTo>
                  <a:lnTo>
                    <a:pt x="486" y="588"/>
                  </a:lnTo>
                  <a:lnTo>
                    <a:pt x="448" y="608"/>
                  </a:lnTo>
                  <a:lnTo>
                    <a:pt x="407" y="624"/>
                  </a:lnTo>
                  <a:lnTo>
                    <a:pt x="363" y="633"/>
                  </a:lnTo>
                  <a:lnTo>
                    <a:pt x="316" y="637"/>
                  </a:lnTo>
                  <a:lnTo>
                    <a:pt x="274" y="635"/>
                  </a:lnTo>
                  <a:lnTo>
                    <a:pt x="232" y="626"/>
                  </a:lnTo>
                  <a:lnTo>
                    <a:pt x="193" y="612"/>
                  </a:lnTo>
                  <a:lnTo>
                    <a:pt x="156" y="594"/>
                  </a:lnTo>
                  <a:lnTo>
                    <a:pt x="123" y="571"/>
                  </a:lnTo>
                  <a:lnTo>
                    <a:pt x="92" y="544"/>
                  </a:lnTo>
                  <a:lnTo>
                    <a:pt x="66" y="513"/>
                  </a:lnTo>
                  <a:lnTo>
                    <a:pt x="43" y="479"/>
                  </a:lnTo>
                  <a:lnTo>
                    <a:pt x="25" y="442"/>
                  </a:lnTo>
                  <a:lnTo>
                    <a:pt x="10" y="403"/>
                  </a:lnTo>
                  <a:lnTo>
                    <a:pt x="2" y="361"/>
                  </a:lnTo>
                  <a:lnTo>
                    <a:pt x="0" y="319"/>
                  </a:lnTo>
                  <a:lnTo>
                    <a:pt x="3" y="272"/>
                  </a:lnTo>
                  <a:lnTo>
                    <a:pt x="13" y="226"/>
                  </a:lnTo>
                  <a:lnTo>
                    <a:pt x="29" y="184"/>
                  </a:lnTo>
                  <a:lnTo>
                    <a:pt x="51" y="145"/>
                  </a:lnTo>
                  <a:lnTo>
                    <a:pt x="77" y="109"/>
                  </a:lnTo>
                  <a:lnTo>
                    <a:pt x="108" y="77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5" y="13"/>
                  </a:lnTo>
                  <a:lnTo>
                    <a:pt x="269" y="3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69"/>
            <p:cNvSpPr>
              <a:spLocks/>
            </p:cNvSpPr>
            <p:nvPr/>
          </p:nvSpPr>
          <p:spPr bwMode="auto">
            <a:xfrm>
              <a:off x="-1328738" y="1466850"/>
              <a:ext cx="166688" cy="549275"/>
            </a:xfrm>
            <a:custGeom>
              <a:avLst/>
              <a:gdLst>
                <a:gd name="T0" fmla="*/ 375 w 735"/>
                <a:gd name="T1" fmla="*/ 0 h 2422"/>
                <a:gd name="T2" fmla="*/ 514 w 735"/>
                <a:gd name="T3" fmla="*/ 0 h 2422"/>
                <a:gd name="T4" fmla="*/ 605 w 735"/>
                <a:gd name="T5" fmla="*/ 0 h 2422"/>
                <a:gd name="T6" fmla="*/ 554 w 735"/>
                <a:gd name="T7" fmla="*/ 47 h 2422"/>
                <a:gd name="T8" fmla="*/ 517 w 735"/>
                <a:gd name="T9" fmla="*/ 106 h 2422"/>
                <a:gd name="T10" fmla="*/ 497 w 735"/>
                <a:gd name="T11" fmla="*/ 173 h 2422"/>
                <a:gd name="T12" fmla="*/ 494 w 735"/>
                <a:gd name="T13" fmla="*/ 1465 h 2422"/>
                <a:gd name="T14" fmla="*/ 506 w 735"/>
                <a:gd name="T15" fmla="*/ 1543 h 2422"/>
                <a:gd name="T16" fmla="*/ 540 w 735"/>
                <a:gd name="T17" fmla="*/ 1612 h 2422"/>
                <a:gd name="T18" fmla="*/ 592 w 735"/>
                <a:gd name="T19" fmla="*/ 1667 h 2422"/>
                <a:gd name="T20" fmla="*/ 657 w 735"/>
                <a:gd name="T21" fmla="*/ 1704 h 2422"/>
                <a:gd name="T22" fmla="*/ 735 w 735"/>
                <a:gd name="T23" fmla="*/ 1721 h 2422"/>
                <a:gd name="T24" fmla="*/ 714 w 735"/>
                <a:gd name="T25" fmla="*/ 2398 h 2422"/>
                <a:gd name="T26" fmla="*/ 664 w 735"/>
                <a:gd name="T27" fmla="*/ 2419 h 2422"/>
                <a:gd name="T28" fmla="*/ 608 w 735"/>
                <a:gd name="T29" fmla="*/ 2419 h 2422"/>
                <a:gd name="T30" fmla="*/ 559 w 735"/>
                <a:gd name="T31" fmla="*/ 2399 h 2422"/>
                <a:gd name="T32" fmla="*/ 522 w 735"/>
                <a:gd name="T33" fmla="*/ 2362 h 2422"/>
                <a:gd name="T34" fmla="*/ 502 w 735"/>
                <a:gd name="T35" fmla="*/ 2311 h 2422"/>
                <a:gd name="T36" fmla="*/ 495 w 735"/>
                <a:gd name="T37" fmla="*/ 2284 h 2422"/>
                <a:gd name="T38" fmla="*/ 484 w 735"/>
                <a:gd name="T39" fmla="*/ 2338 h 2422"/>
                <a:gd name="T40" fmla="*/ 455 w 735"/>
                <a:gd name="T41" fmla="*/ 2381 h 2422"/>
                <a:gd name="T42" fmla="*/ 411 w 735"/>
                <a:gd name="T43" fmla="*/ 2411 h 2422"/>
                <a:gd name="T44" fmla="*/ 358 w 735"/>
                <a:gd name="T45" fmla="*/ 2422 h 2422"/>
                <a:gd name="T46" fmla="*/ 304 w 735"/>
                <a:gd name="T47" fmla="*/ 2411 h 2422"/>
                <a:gd name="T48" fmla="*/ 260 w 735"/>
                <a:gd name="T49" fmla="*/ 2381 h 2422"/>
                <a:gd name="T50" fmla="*/ 231 w 735"/>
                <a:gd name="T51" fmla="*/ 2338 h 2422"/>
                <a:gd name="T52" fmla="*/ 220 w 735"/>
                <a:gd name="T53" fmla="*/ 2284 h 2422"/>
                <a:gd name="T54" fmla="*/ 202 w 735"/>
                <a:gd name="T55" fmla="*/ 1413 h 2422"/>
                <a:gd name="T56" fmla="*/ 160 w 735"/>
                <a:gd name="T57" fmla="*/ 1428 h 2422"/>
                <a:gd name="T58" fmla="*/ 110 w 735"/>
                <a:gd name="T59" fmla="*/ 1426 h 2422"/>
                <a:gd name="T60" fmla="*/ 61 w 735"/>
                <a:gd name="T61" fmla="*/ 1406 h 2422"/>
                <a:gd name="T62" fmla="*/ 24 w 735"/>
                <a:gd name="T63" fmla="*/ 1369 h 2422"/>
                <a:gd name="T64" fmla="*/ 3 w 735"/>
                <a:gd name="T65" fmla="*/ 1319 h 2422"/>
                <a:gd name="T66" fmla="*/ 0 w 735"/>
                <a:gd name="T67" fmla="*/ 138 h 2422"/>
                <a:gd name="T68" fmla="*/ 11 w 735"/>
                <a:gd name="T69" fmla="*/ 85 h 2422"/>
                <a:gd name="T70" fmla="*/ 39 w 735"/>
                <a:gd name="T71" fmla="*/ 42 h 2422"/>
                <a:gd name="T72" fmla="*/ 82 w 735"/>
                <a:gd name="T73" fmla="*/ 12 h 2422"/>
                <a:gd name="T74" fmla="*/ 134 w 735"/>
                <a:gd name="T75" fmla="*/ 1 h 2422"/>
                <a:gd name="T76" fmla="*/ 292 w 735"/>
                <a:gd name="T77" fmla="*/ 0 h 2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5" h="2422">
                  <a:moveTo>
                    <a:pt x="332" y="0"/>
                  </a:moveTo>
                  <a:lnTo>
                    <a:pt x="375" y="0"/>
                  </a:lnTo>
                  <a:lnTo>
                    <a:pt x="467" y="0"/>
                  </a:lnTo>
                  <a:lnTo>
                    <a:pt x="514" y="0"/>
                  </a:lnTo>
                  <a:lnTo>
                    <a:pt x="560" y="0"/>
                  </a:lnTo>
                  <a:lnTo>
                    <a:pt x="605" y="0"/>
                  </a:lnTo>
                  <a:lnTo>
                    <a:pt x="578" y="22"/>
                  </a:lnTo>
                  <a:lnTo>
                    <a:pt x="554" y="47"/>
                  </a:lnTo>
                  <a:lnTo>
                    <a:pt x="533" y="75"/>
                  </a:lnTo>
                  <a:lnTo>
                    <a:pt x="517" y="106"/>
                  </a:lnTo>
                  <a:lnTo>
                    <a:pt x="505" y="138"/>
                  </a:lnTo>
                  <a:lnTo>
                    <a:pt x="497" y="173"/>
                  </a:lnTo>
                  <a:lnTo>
                    <a:pt x="494" y="211"/>
                  </a:lnTo>
                  <a:lnTo>
                    <a:pt x="494" y="1465"/>
                  </a:lnTo>
                  <a:lnTo>
                    <a:pt x="497" y="1505"/>
                  </a:lnTo>
                  <a:lnTo>
                    <a:pt x="506" y="1543"/>
                  </a:lnTo>
                  <a:lnTo>
                    <a:pt x="520" y="1579"/>
                  </a:lnTo>
                  <a:lnTo>
                    <a:pt x="540" y="1612"/>
                  </a:lnTo>
                  <a:lnTo>
                    <a:pt x="564" y="1641"/>
                  </a:lnTo>
                  <a:lnTo>
                    <a:pt x="592" y="1667"/>
                  </a:lnTo>
                  <a:lnTo>
                    <a:pt x="624" y="1688"/>
                  </a:lnTo>
                  <a:lnTo>
                    <a:pt x="657" y="1704"/>
                  </a:lnTo>
                  <a:lnTo>
                    <a:pt x="695" y="1716"/>
                  </a:lnTo>
                  <a:lnTo>
                    <a:pt x="735" y="1721"/>
                  </a:lnTo>
                  <a:lnTo>
                    <a:pt x="735" y="2381"/>
                  </a:lnTo>
                  <a:lnTo>
                    <a:pt x="714" y="2398"/>
                  </a:lnTo>
                  <a:lnTo>
                    <a:pt x="690" y="2411"/>
                  </a:lnTo>
                  <a:lnTo>
                    <a:pt x="664" y="2419"/>
                  </a:lnTo>
                  <a:lnTo>
                    <a:pt x="637" y="2422"/>
                  </a:lnTo>
                  <a:lnTo>
                    <a:pt x="608" y="2419"/>
                  </a:lnTo>
                  <a:lnTo>
                    <a:pt x="583" y="2411"/>
                  </a:lnTo>
                  <a:lnTo>
                    <a:pt x="559" y="2399"/>
                  </a:lnTo>
                  <a:lnTo>
                    <a:pt x="539" y="2381"/>
                  </a:lnTo>
                  <a:lnTo>
                    <a:pt x="522" y="2362"/>
                  </a:lnTo>
                  <a:lnTo>
                    <a:pt x="509" y="2338"/>
                  </a:lnTo>
                  <a:lnTo>
                    <a:pt x="502" y="2311"/>
                  </a:lnTo>
                  <a:lnTo>
                    <a:pt x="498" y="2284"/>
                  </a:lnTo>
                  <a:lnTo>
                    <a:pt x="495" y="2284"/>
                  </a:lnTo>
                  <a:lnTo>
                    <a:pt x="492" y="2311"/>
                  </a:lnTo>
                  <a:lnTo>
                    <a:pt x="484" y="2338"/>
                  </a:lnTo>
                  <a:lnTo>
                    <a:pt x="472" y="2362"/>
                  </a:lnTo>
                  <a:lnTo>
                    <a:pt x="455" y="2381"/>
                  </a:lnTo>
                  <a:lnTo>
                    <a:pt x="434" y="2399"/>
                  </a:lnTo>
                  <a:lnTo>
                    <a:pt x="411" y="2411"/>
                  </a:lnTo>
                  <a:lnTo>
                    <a:pt x="385" y="2419"/>
                  </a:lnTo>
                  <a:lnTo>
                    <a:pt x="358" y="2422"/>
                  </a:lnTo>
                  <a:lnTo>
                    <a:pt x="330" y="2419"/>
                  </a:lnTo>
                  <a:lnTo>
                    <a:pt x="304" y="2411"/>
                  </a:lnTo>
                  <a:lnTo>
                    <a:pt x="281" y="2399"/>
                  </a:lnTo>
                  <a:lnTo>
                    <a:pt x="260" y="2381"/>
                  </a:lnTo>
                  <a:lnTo>
                    <a:pt x="244" y="2362"/>
                  </a:lnTo>
                  <a:lnTo>
                    <a:pt x="231" y="2338"/>
                  </a:lnTo>
                  <a:lnTo>
                    <a:pt x="223" y="2311"/>
                  </a:lnTo>
                  <a:lnTo>
                    <a:pt x="220" y="2284"/>
                  </a:lnTo>
                  <a:lnTo>
                    <a:pt x="220" y="1401"/>
                  </a:lnTo>
                  <a:lnTo>
                    <a:pt x="202" y="1413"/>
                  </a:lnTo>
                  <a:lnTo>
                    <a:pt x="182" y="1422"/>
                  </a:lnTo>
                  <a:lnTo>
                    <a:pt x="160" y="1428"/>
                  </a:lnTo>
                  <a:lnTo>
                    <a:pt x="138" y="1430"/>
                  </a:lnTo>
                  <a:lnTo>
                    <a:pt x="110" y="1426"/>
                  </a:lnTo>
                  <a:lnTo>
                    <a:pt x="84" y="1419"/>
                  </a:lnTo>
                  <a:lnTo>
                    <a:pt x="61" y="1406"/>
                  </a:lnTo>
                  <a:lnTo>
                    <a:pt x="40" y="1389"/>
                  </a:lnTo>
                  <a:lnTo>
                    <a:pt x="24" y="1369"/>
                  </a:lnTo>
                  <a:lnTo>
                    <a:pt x="11" y="1346"/>
                  </a:lnTo>
                  <a:lnTo>
                    <a:pt x="3" y="1319"/>
                  </a:lnTo>
                  <a:lnTo>
                    <a:pt x="0" y="1291"/>
                  </a:lnTo>
                  <a:lnTo>
                    <a:pt x="0" y="138"/>
                  </a:lnTo>
                  <a:lnTo>
                    <a:pt x="2" y="111"/>
                  </a:lnTo>
                  <a:lnTo>
                    <a:pt x="11" y="85"/>
                  </a:lnTo>
                  <a:lnTo>
                    <a:pt x="23" y="62"/>
                  </a:lnTo>
                  <a:lnTo>
                    <a:pt x="39" y="42"/>
                  </a:lnTo>
                  <a:lnTo>
                    <a:pt x="59" y="25"/>
                  </a:lnTo>
                  <a:lnTo>
                    <a:pt x="82" y="12"/>
                  </a:lnTo>
                  <a:lnTo>
                    <a:pt x="107" y="4"/>
                  </a:lnTo>
                  <a:lnTo>
                    <a:pt x="134" y="1"/>
                  </a:lnTo>
                  <a:lnTo>
                    <a:pt x="134" y="0"/>
                  </a:lnTo>
                  <a:lnTo>
                    <a:pt x="292" y="0"/>
                  </a:lnTo>
                  <a:lnTo>
                    <a:pt x="3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70"/>
            <p:cNvSpPr>
              <a:spLocks/>
            </p:cNvSpPr>
            <p:nvPr/>
          </p:nvSpPr>
          <p:spPr bwMode="auto">
            <a:xfrm>
              <a:off x="-981076" y="1311275"/>
              <a:ext cx="128588" cy="144462"/>
            </a:xfrm>
            <a:custGeom>
              <a:avLst/>
              <a:gdLst>
                <a:gd name="T0" fmla="*/ 252 w 569"/>
                <a:gd name="T1" fmla="*/ 0 h 637"/>
                <a:gd name="T2" fmla="*/ 299 w 569"/>
                <a:gd name="T3" fmla="*/ 3 h 637"/>
                <a:gd name="T4" fmla="*/ 344 w 569"/>
                <a:gd name="T5" fmla="*/ 13 h 637"/>
                <a:gd name="T6" fmla="*/ 385 w 569"/>
                <a:gd name="T7" fmla="*/ 29 h 637"/>
                <a:gd name="T8" fmla="*/ 425 w 569"/>
                <a:gd name="T9" fmla="*/ 51 h 637"/>
                <a:gd name="T10" fmla="*/ 461 w 569"/>
                <a:gd name="T11" fmla="*/ 77 h 637"/>
                <a:gd name="T12" fmla="*/ 492 w 569"/>
                <a:gd name="T13" fmla="*/ 109 h 637"/>
                <a:gd name="T14" fmla="*/ 518 w 569"/>
                <a:gd name="T15" fmla="*/ 145 h 637"/>
                <a:gd name="T16" fmla="*/ 540 w 569"/>
                <a:gd name="T17" fmla="*/ 184 h 637"/>
                <a:gd name="T18" fmla="*/ 556 w 569"/>
                <a:gd name="T19" fmla="*/ 226 h 637"/>
                <a:gd name="T20" fmla="*/ 566 w 569"/>
                <a:gd name="T21" fmla="*/ 272 h 637"/>
                <a:gd name="T22" fmla="*/ 569 w 569"/>
                <a:gd name="T23" fmla="*/ 319 h 637"/>
                <a:gd name="T24" fmla="*/ 567 w 569"/>
                <a:gd name="T25" fmla="*/ 361 h 637"/>
                <a:gd name="T26" fmla="*/ 558 w 569"/>
                <a:gd name="T27" fmla="*/ 403 h 637"/>
                <a:gd name="T28" fmla="*/ 544 w 569"/>
                <a:gd name="T29" fmla="*/ 442 h 637"/>
                <a:gd name="T30" fmla="*/ 526 w 569"/>
                <a:gd name="T31" fmla="*/ 479 h 637"/>
                <a:gd name="T32" fmla="*/ 503 w 569"/>
                <a:gd name="T33" fmla="*/ 513 h 637"/>
                <a:gd name="T34" fmla="*/ 477 w 569"/>
                <a:gd name="T35" fmla="*/ 544 h 637"/>
                <a:gd name="T36" fmla="*/ 446 w 569"/>
                <a:gd name="T37" fmla="*/ 571 h 637"/>
                <a:gd name="T38" fmla="*/ 413 w 569"/>
                <a:gd name="T39" fmla="*/ 594 h 637"/>
                <a:gd name="T40" fmla="*/ 376 w 569"/>
                <a:gd name="T41" fmla="*/ 612 h 637"/>
                <a:gd name="T42" fmla="*/ 336 w 569"/>
                <a:gd name="T43" fmla="*/ 626 h 637"/>
                <a:gd name="T44" fmla="*/ 295 w 569"/>
                <a:gd name="T45" fmla="*/ 635 h 637"/>
                <a:gd name="T46" fmla="*/ 252 w 569"/>
                <a:gd name="T47" fmla="*/ 637 h 637"/>
                <a:gd name="T48" fmla="*/ 206 w 569"/>
                <a:gd name="T49" fmla="*/ 633 h 637"/>
                <a:gd name="T50" fmla="*/ 162 w 569"/>
                <a:gd name="T51" fmla="*/ 624 h 637"/>
                <a:gd name="T52" fmla="*/ 121 w 569"/>
                <a:gd name="T53" fmla="*/ 608 h 637"/>
                <a:gd name="T54" fmla="*/ 83 w 569"/>
                <a:gd name="T55" fmla="*/ 588 h 637"/>
                <a:gd name="T56" fmla="*/ 48 w 569"/>
                <a:gd name="T57" fmla="*/ 561 h 637"/>
                <a:gd name="T58" fmla="*/ 18 w 569"/>
                <a:gd name="T59" fmla="*/ 532 h 637"/>
                <a:gd name="T60" fmla="*/ 35 w 569"/>
                <a:gd name="T61" fmla="*/ 488 h 637"/>
                <a:gd name="T62" fmla="*/ 48 w 569"/>
                <a:gd name="T63" fmla="*/ 443 h 637"/>
                <a:gd name="T64" fmla="*/ 57 w 569"/>
                <a:gd name="T65" fmla="*/ 395 h 637"/>
                <a:gd name="T66" fmla="*/ 60 w 569"/>
                <a:gd name="T67" fmla="*/ 346 h 637"/>
                <a:gd name="T68" fmla="*/ 57 w 569"/>
                <a:gd name="T69" fmla="*/ 299 h 637"/>
                <a:gd name="T70" fmla="*/ 49 w 569"/>
                <a:gd name="T71" fmla="*/ 253 h 637"/>
                <a:gd name="T72" fmla="*/ 37 w 569"/>
                <a:gd name="T73" fmla="*/ 209 h 637"/>
                <a:gd name="T74" fmla="*/ 21 w 569"/>
                <a:gd name="T75" fmla="*/ 166 h 637"/>
                <a:gd name="T76" fmla="*/ 0 w 569"/>
                <a:gd name="T77" fmla="*/ 125 h 637"/>
                <a:gd name="T78" fmla="*/ 27 w 569"/>
                <a:gd name="T79" fmla="*/ 95 h 637"/>
                <a:gd name="T80" fmla="*/ 58 w 569"/>
                <a:gd name="T81" fmla="*/ 68 h 637"/>
                <a:gd name="T82" fmla="*/ 92 w 569"/>
                <a:gd name="T83" fmla="*/ 45 h 637"/>
                <a:gd name="T84" fmla="*/ 128 w 569"/>
                <a:gd name="T85" fmla="*/ 25 h 637"/>
                <a:gd name="T86" fmla="*/ 167 w 569"/>
                <a:gd name="T87" fmla="*/ 12 h 637"/>
                <a:gd name="T88" fmla="*/ 209 w 569"/>
                <a:gd name="T89" fmla="*/ 3 h 637"/>
                <a:gd name="T90" fmla="*/ 252 w 569"/>
                <a:gd name="T91" fmla="*/ 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37">
                  <a:moveTo>
                    <a:pt x="252" y="0"/>
                  </a:moveTo>
                  <a:lnTo>
                    <a:pt x="299" y="3"/>
                  </a:lnTo>
                  <a:lnTo>
                    <a:pt x="344" y="13"/>
                  </a:lnTo>
                  <a:lnTo>
                    <a:pt x="385" y="29"/>
                  </a:lnTo>
                  <a:lnTo>
                    <a:pt x="425" y="51"/>
                  </a:lnTo>
                  <a:lnTo>
                    <a:pt x="461" y="77"/>
                  </a:lnTo>
                  <a:lnTo>
                    <a:pt x="492" y="109"/>
                  </a:lnTo>
                  <a:lnTo>
                    <a:pt x="518" y="145"/>
                  </a:lnTo>
                  <a:lnTo>
                    <a:pt x="540" y="184"/>
                  </a:lnTo>
                  <a:lnTo>
                    <a:pt x="556" y="226"/>
                  </a:lnTo>
                  <a:lnTo>
                    <a:pt x="566" y="272"/>
                  </a:lnTo>
                  <a:lnTo>
                    <a:pt x="569" y="319"/>
                  </a:lnTo>
                  <a:lnTo>
                    <a:pt x="567" y="361"/>
                  </a:lnTo>
                  <a:lnTo>
                    <a:pt x="558" y="403"/>
                  </a:lnTo>
                  <a:lnTo>
                    <a:pt x="544" y="442"/>
                  </a:lnTo>
                  <a:lnTo>
                    <a:pt x="526" y="479"/>
                  </a:lnTo>
                  <a:lnTo>
                    <a:pt x="503" y="513"/>
                  </a:lnTo>
                  <a:lnTo>
                    <a:pt x="477" y="544"/>
                  </a:lnTo>
                  <a:lnTo>
                    <a:pt x="446" y="571"/>
                  </a:lnTo>
                  <a:lnTo>
                    <a:pt x="413" y="594"/>
                  </a:lnTo>
                  <a:lnTo>
                    <a:pt x="376" y="612"/>
                  </a:lnTo>
                  <a:lnTo>
                    <a:pt x="336" y="626"/>
                  </a:lnTo>
                  <a:lnTo>
                    <a:pt x="295" y="635"/>
                  </a:lnTo>
                  <a:lnTo>
                    <a:pt x="252" y="637"/>
                  </a:lnTo>
                  <a:lnTo>
                    <a:pt x="206" y="633"/>
                  </a:lnTo>
                  <a:lnTo>
                    <a:pt x="162" y="624"/>
                  </a:lnTo>
                  <a:lnTo>
                    <a:pt x="121" y="608"/>
                  </a:lnTo>
                  <a:lnTo>
                    <a:pt x="83" y="588"/>
                  </a:lnTo>
                  <a:lnTo>
                    <a:pt x="48" y="561"/>
                  </a:lnTo>
                  <a:lnTo>
                    <a:pt x="18" y="532"/>
                  </a:lnTo>
                  <a:lnTo>
                    <a:pt x="35" y="488"/>
                  </a:lnTo>
                  <a:lnTo>
                    <a:pt x="48" y="443"/>
                  </a:lnTo>
                  <a:lnTo>
                    <a:pt x="57" y="395"/>
                  </a:lnTo>
                  <a:lnTo>
                    <a:pt x="60" y="346"/>
                  </a:lnTo>
                  <a:lnTo>
                    <a:pt x="57" y="299"/>
                  </a:lnTo>
                  <a:lnTo>
                    <a:pt x="49" y="253"/>
                  </a:lnTo>
                  <a:lnTo>
                    <a:pt x="37" y="209"/>
                  </a:lnTo>
                  <a:lnTo>
                    <a:pt x="21" y="166"/>
                  </a:lnTo>
                  <a:lnTo>
                    <a:pt x="0" y="125"/>
                  </a:lnTo>
                  <a:lnTo>
                    <a:pt x="27" y="95"/>
                  </a:lnTo>
                  <a:lnTo>
                    <a:pt x="58" y="68"/>
                  </a:lnTo>
                  <a:lnTo>
                    <a:pt x="92" y="45"/>
                  </a:lnTo>
                  <a:lnTo>
                    <a:pt x="128" y="25"/>
                  </a:lnTo>
                  <a:lnTo>
                    <a:pt x="167" y="12"/>
                  </a:lnTo>
                  <a:lnTo>
                    <a:pt x="209" y="3"/>
                  </a:lnTo>
                  <a:lnTo>
                    <a:pt x="2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71"/>
            <p:cNvSpPr>
              <a:spLocks/>
            </p:cNvSpPr>
            <p:nvPr/>
          </p:nvSpPr>
          <p:spPr bwMode="auto">
            <a:xfrm>
              <a:off x="-977901" y="1466850"/>
              <a:ext cx="166688" cy="549275"/>
            </a:xfrm>
            <a:custGeom>
              <a:avLst/>
              <a:gdLst>
                <a:gd name="T0" fmla="*/ 514 w 734"/>
                <a:gd name="T1" fmla="*/ 0 h 2422"/>
                <a:gd name="T2" fmla="*/ 584 w 734"/>
                <a:gd name="T3" fmla="*/ 0 h 2422"/>
                <a:gd name="T4" fmla="*/ 599 w 734"/>
                <a:gd name="T5" fmla="*/ 0 h 2422"/>
                <a:gd name="T6" fmla="*/ 626 w 734"/>
                <a:gd name="T7" fmla="*/ 4 h 2422"/>
                <a:gd name="T8" fmla="*/ 675 w 734"/>
                <a:gd name="T9" fmla="*/ 25 h 2422"/>
                <a:gd name="T10" fmla="*/ 711 w 734"/>
                <a:gd name="T11" fmla="*/ 62 h 2422"/>
                <a:gd name="T12" fmla="*/ 731 w 734"/>
                <a:gd name="T13" fmla="*/ 111 h 2422"/>
                <a:gd name="T14" fmla="*/ 734 w 734"/>
                <a:gd name="T15" fmla="*/ 1291 h 2422"/>
                <a:gd name="T16" fmla="*/ 723 w 734"/>
                <a:gd name="T17" fmla="*/ 1346 h 2422"/>
                <a:gd name="T18" fmla="*/ 694 w 734"/>
                <a:gd name="T19" fmla="*/ 1389 h 2422"/>
                <a:gd name="T20" fmla="*/ 650 w 734"/>
                <a:gd name="T21" fmla="*/ 1419 h 2422"/>
                <a:gd name="T22" fmla="*/ 597 w 734"/>
                <a:gd name="T23" fmla="*/ 1430 h 2422"/>
                <a:gd name="T24" fmla="*/ 552 w 734"/>
                <a:gd name="T25" fmla="*/ 1422 h 2422"/>
                <a:gd name="T26" fmla="*/ 513 w 734"/>
                <a:gd name="T27" fmla="*/ 1401 h 2422"/>
                <a:gd name="T28" fmla="*/ 511 w 734"/>
                <a:gd name="T29" fmla="*/ 2311 h 2422"/>
                <a:gd name="T30" fmla="*/ 490 w 734"/>
                <a:gd name="T31" fmla="*/ 2362 h 2422"/>
                <a:gd name="T32" fmla="*/ 453 w 734"/>
                <a:gd name="T33" fmla="*/ 2399 h 2422"/>
                <a:gd name="T34" fmla="*/ 404 w 734"/>
                <a:gd name="T35" fmla="*/ 2419 h 2422"/>
                <a:gd name="T36" fmla="*/ 349 w 734"/>
                <a:gd name="T37" fmla="*/ 2419 h 2422"/>
                <a:gd name="T38" fmla="*/ 300 w 734"/>
                <a:gd name="T39" fmla="*/ 2399 h 2422"/>
                <a:gd name="T40" fmla="*/ 263 w 734"/>
                <a:gd name="T41" fmla="*/ 2362 h 2422"/>
                <a:gd name="T42" fmla="*/ 242 w 734"/>
                <a:gd name="T43" fmla="*/ 2311 h 2422"/>
                <a:gd name="T44" fmla="*/ 236 w 734"/>
                <a:gd name="T45" fmla="*/ 2284 h 2422"/>
                <a:gd name="T46" fmla="*/ 225 w 734"/>
                <a:gd name="T47" fmla="*/ 2338 h 2422"/>
                <a:gd name="T48" fmla="*/ 194 w 734"/>
                <a:gd name="T49" fmla="*/ 2381 h 2422"/>
                <a:gd name="T50" fmla="*/ 151 w 734"/>
                <a:gd name="T51" fmla="*/ 2411 h 2422"/>
                <a:gd name="T52" fmla="*/ 97 w 734"/>
                <a:gd name="T53" fmla="*/ 2422 h 2422"/>
                <a:gd name="T54" fmla="*/ 44 w 734"/>
                <a:gd name="T55" fmla="*/ 2411 h 2422"/>
                <a:gd name="T56" fmla="*/ 0 w 734"/>
                <a:gd name="T57" fmla="*/ 2381 h 2422"/>
                <a:gd name="T58" fmla="*/ 40 w 734"/>
                <a:gd name="T59" fmla="*/ 1716 h 2422"/>
                <a:gd name="T60" fmla="*/ 110 w 734"/>
                <a:gd name="T61" fmla="*/ 1688 h 2422"/>
                <a:gd name="T62" fmla="*/ 170 w 734"/>
                <a:gd name="T63" fmla="*/ 1641 h 2422"/>
                <a:gd name="T64" fmla="*/ 213 w 734"/>
                <a:gd name="T65" fmla="*/ 1578 h 2422"/>
                <a:gd name="T66" fmla="*/ 237 w 734"/>
                <a:gd name="T67" fmla="*/ 1505 h 2422"/>
                <a:gd name="T68" fmla="*/ 239 w 734"/>
                <a:gd name="T69" fmla="*/ 211 h 2422"/>
                <a:gd name="T70" fmla="*/ 229 w 734"/>
                <a:gd name="T71" fmla="*/ 138 h 2422"/>
                <a:gd name="T72" fmla="*/ 201 w 734"/>
                <a:gd name="T73" fmla="*/ 75 h 2422"/>
                <a:gd name="T74" fmla="*/ 157 w 734"/>
                <a:gd name="T75" fmla="*/ 22 h 2422"/>
                <a:gd name="T76" fmla="*/ 442 w 734"/>
                <a:gd name="T77" fmla="*/ 0 h 2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34" h="2422">
                  <a:moveTo>
                    <a:pt x="480" y="0"/>
                  </a:moveTo>
                  <a:lnTo>
                    <a:pt x="514" y="0"/>
                  </a:lnTo>
                  <a:lnTo>
                    <a:pt x="566" y="0"/>
                  </a:lnTo>
                  <a:lnTo>
                    <a:pt x="584" y="0"/>
                  </a:lnTo>
                  <a:lnTo>
                    <a:pt x="596" y="0"/>
                  </a:lnTo>
                  <a:lnTo>
                    <a:pt x="599" y="0"/>
                  </a:lnTo>
                  <a:lnTo>
                    <a:pt x="599" y="1"/>
                  </a:lnTo>
                  <a:lnTo>
                    <a:pt x="626" y="4"/>
                  </a:lnTo>
                  <a:lnTo>
                    <a:pt x="652" y="12"/>
                  </a:lnTo>
                  <a:lnTo>
                    <a:pt x="675" y="25"/>
                  </a:lnTo>
                  <a:lnTo>
                    <a:pt x="695" y="42"/>
                  </a:lnTo>
                  <a:lnTo>
                    <a:pt x="711" y="62"/>
                  </a:lnTo>
                  <a:lnTo>
                    <a:pt x="723" y="85"/>
                  </a:lnTo>
                  <a:lnTo>
                    <a:pt x="731" y="111"/>
                  </a:lnTo>
                  <a:lnTo>
                    <a:pt x="734" y="138"/>
                  </a:lnTo>
                  <a:lnTo>
                    <a:pt x="734" y="1291"/>
                  </a:lnTo>
                  <a:lnTo>
                    <a:pt x="731" y="1319"/>
                  </a:lnTo>
                  <a:lnTo>
                    <a:pt x="723" y="1346"/>
                  </a:lnTo>
                  <a:lnTo>
                    <a:pt x="710" y="1369"/>
                  </a:lnTo>
                  <a:lnTo>
                    <a:pt x="694" y="1389"/>
                  </a:lnTo>
                  <a:lnTo>
                    <a:pt x="673" y="1406"/>
                  </a:lnTo>
                  <a:lnTo>
                    <a:pt x="650" y="1419"/>
                  </a:lnTo>
                  <a:lnTo>
                    <a:pt x="624" y="1426"/>
                  </a:lnTo>
                  <a:lnTo>
                    <a:pt x="597" y="1430"/>
                  </a:lnTo>
                  <a:lnTo>
                    <a:pt x="574" y="1428"/>
                  </a:lnTo>
                  <a:lnTo>
                    <a:pt x="552" y="1422"/>
                  </a:lnTo>
                  <a:lnTo>
                    <a:pt x="532" y="1413"/>
                  </a:lnTo>
                  <a:lnTo>
                    <a:pt x="513" y="1401"/>
                  </a:lnTo>
                  <a:lnTo>
                    <a:pt x="513" y="2284"/>
                  </a:lnTo>
                  <a:lnTo>
                    <a:pt x="511" y="2311"/>
                  </a:lnTo>
                  <a:lnTo>
                    <a:pt x="503" y="2338"/>
                  </a:lnTo>
                  <a:lnTo>
                    <a:pt x="490" y="2362"/>
                  </a:lnTo>
                  <a:lnTo>
                    <a:pt x="474" y="2381"/>
                  </a:lnTo>
                  <a:lnTo>
                    <a:pt x="453" y="2399"/>
                  </a:lnTo>
                  <a:lnTo>
                    <a:pt x="430" y="2411"/>
                  </a:lnTo>
                  <a:lnTo>
                    <a:pt x="404" y="2419"/>
                  </a:lnTo>
                  <a:lnTo>
                    <a:pt x="376" y="2422"/>
                  </a:lnTo>
                  <a:lnTo>
                    <a:pt x="349" y="2419"/>
                  </a:lnTo>
                  <a:lnTo>
                    <a:pt x="323" y="2411"/>
                  </a:lnTo>
                  <a:lnTo>
                    <a:pt x="300" y="2399"/>
                  </a:lnTo>
                  <a:lnTo>
                    <a:pt x="279" y="2381"/>
                  </a:lnTo>
                  <a:lnTo>
                    <a:pt x="263" y="2362"/>
                  </a:lnTo>
                  <a:lnTo>
                    <a:pt x="250" y="2338"/>
                  </a:lnTo>
                  <a:lnTo>
                    <a:pt x="242" y="2311"/>
                  </a:lnTo>
                  <a:lnTo>
                    <a:pt x="239" y="2284"/>
                  </a:lnTo>
                  <a:lnTo>
                    <a:pt x="236" y="2284"/>
                  </a:lnTo>
                  <a:lnTo>
                    <a:pt x="232" y="2311"/>
                  </a:lnTo>
                  <a:lnTo>
                    <a:pt x="225" y="2338"/>
                  </a:lnTo>
                  <a:lnTo>
                    <a:pt x="212" y="2362"/>
                  </a:lnTo>
                  <a:lnTo>
                    <a:pt x="194" y="2381"/>
                  </a:lnTo>
                  <a:lnTo>
                    <a:pt x="175" y="2399"/>
                  </a:lnTo>
                  <a:lnTo>
                    <a:pt x="151" y="2411"/>
                  </a:lnTo>
                  <a:lnTo>
                    <a:pt x="125" y="2419"/>
                  </a:lnTo>
                  <a:lnTo>
                    <a:pt x="97" y="2422"/>
                  </a:lnTo>
                  <a:lnTo>
                    <a:pt x="70" y="2419"/>
                  </a:lnTo>
                  <a:lnTo>
                    <a:pt x="44" y="2411"/>
                  </a:lnTo>
                  <a:lnTo>
                    <a:pt x="20" y="2399"/>
                  </a:lnTo>
                  <a:lnTo>
                    <a:pt x="0" y="2381"/>
                  </a:lnTo>
                  <a:lnTo>
                    <a:pt x="0" y="1721"/>
                  </a:lnTo>
                  <a:lnTo>
                    <a:pt x="40" y="1716"/>
                  </a:lnTo>
                  <a:lnTo>
                    <a:pt x="77" y="1704"/>
                  </a:lnTo>
                  <a:lnTo>
                    <a:pt x="110" y="1688"/>
                  </a:lnTo>
                  <a:lnTo>
                    <a:pt x="142" y="1667"/>
                  </a:lnTo>
                  <a:lnTo>
                    <a:pt x="170" y="1641"/>
                  </a:lnTo>
                  <a:lnTo>
                    <a:pt x="193" y="1611"/>
                  </a:lnTo>
                  <a:lnTo>
                    <a:pt x="213" y="1578"/>
                  </a:lnTo>
                  <a:lnTo>
                    <a:pt x="227" y="1543"/>
                  </a:lnTo>
                  <a:lnTo>
                    <a:pt x="237" y="1505"/>
                  </a:lnTo>
                  <a:lnTo>
                    <a:pt x="239" y="1465"/>
                  </a:lnTo>
                  <a:lnTo>
                    <a:pt x="239" y="211"/>
                  </a:lnTo>
                  <a:lnTo>
                    <a:pt x="237" y="173"/>
                  </a:lnTo>
                  <a:lnTo>
                    <a:pt x="229" y="138"/>
                  </a:lnTo>
                  <a:lnTo>
                    <a:pt x="217" y="106"/>
                  </a:lnTo>
                  <a:lnTo>
                    <a:pt x="201" y="75"/>
                  </a:lnTo>
                  <a:lnTo>
                    <a:pt x="180" y="47"/>
                  </a:lnTo>
                  <a:lnTo>
                    <a:pt x="157" y="22"/>
                  </a:lnTo>
                  <a:lnTo>
                    <a:pt x="130" y="0"/>
                  </a:lnTo>
                  <a:lnTo>
                    <a:pt x="442" y="0"/>
                  </a:lnTo>
                  <a:lnTo>
                    <a:pt x="4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51182" y="5155065"/>
            <a:ext cx="389010" cy="468956"/>
            <a:chOff x="-3816350" y="2435225"/>
            <a:chExt cx="633412" cy="763588"/>
          </a:xfrm>
          <a:solidFill>
            <a:schemeClr val="bg1"/>
          </a:solidFill>
        </p:grpSpPr>
        <p:sp>
          <p:nvSpPr>
            <p:cNvPr id="36" name="Freeform 702"/>
            <p:cNvSpPr>
              <a:spLocks noEditPoints="1"/>
            </p:cNvSpPr>
            <p:nvPr/>
          </p:nvSpPr>
          <p:spPr bwMode="auto">
            <a:xfrm>
              <a:off x="-3816350" y="2435225"/>
              <a:ext cx="525462" cy="655638"/>
            </a:xfrm>
            <a:custGeom>
              <a:avLst/>
              <a:gdLst>
                <a:gd name="T0" fmla="*/ 678 w 2319"/>
                <a:gd name="T1" fmla="*/ 332 h 2895"/>
                <a:gd name="T2" fmla="*/ 348 w 2319"/>
                <a:gd name="T3" fmla="*/ 683 h 2895"/>
                <a:gd name="T4" fmla="*/ 678 w 2319"/>
                <a:gd name="T5" fmla="*/ 683 h 2895"/>
                <a:gd name="T6" fmla="*/ 678 w 2319"/>
                <a:gd name="T7" fmla="*/ 332 h 2895"/>
                <a:gd name="T8" fmla="*/ 857 w 2319"/>
                <a:gd name="T9" fmla="*/ 181 h 2895"/>
                <a:gd name="T10" fmla="*/ 857 w 2319"/>
                <a:gd name="T11" fmla="*/ 864 h 2895"/>
                <a:gd name="T12" fmla="*/ 179 w 2319"/>
                <a:gd name="T13" fmla="*/ 864 h 2895"/>
                <a:gd name="T14" fmla="*/ 179 w 2319"/>
                <a:gd name="T15" fmla="*/ 2714 h 2895"/>
                <a:gd name="T16" fmla="*/ 2140 w 2319"/>
                <a:gd name="T17" fmla="*/ 2714 h 2895"/>
                <a:gd name="T18" fmla="*/ 2140 w 2319"/>
                <a:gd name="T19" fmla="*/ 181 h 2895"/>
                <a:gd name="T20" fmla="*/ 857 w 2319"/>
                <a:gd name="T21" fmla="*/ 181 h 2895"/>
                <a:gd name="T22" fmla="*/ 744 w 2319"/>
                <a:gd name="T23" fmla="*/ 0 h 2895"/>
                <a:gd name="T24" fmla="*/ 2319 w 2319"/>
                <a:gd name="T25" fmla="*/ 0 h 2895"/>
                <a:gd name="T26" fmla="*/ 2319 w 2319"/>
                <a:gd name="T27" fmla="*/ 2895 h 2895"/>
                <a:gd name="T28" fmla="*/ 0 w 2319"/>
                <a:gd name="T29" fmla="*/ 2895 h 2895"/>
                <a:gd name="T30" fmla="*/ 0 w 2319"/>
                <a:gd name="T31" fmla="*/ 791 h 2895"/>
                <a:gd name="T32" fmla="*/ 744 w 2319"/>
                <a:gd name="T33" fmla="*/ 0 h 2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9" h="2895">
                  <a:moveTo>
                    <a:pt x="678" y="332"/>
                  </a:moveTo>
                  <a:lnTo>
                    <a:pt x="348" y="683"/>
                  </a:lnTo>
                  <a:lnTo>
                    <a:pt x="678" y="683"/>
                  </a:lnTo>
                  <a:lnTo>
                    <a:pt x="678" y="332"/>
                  </a:lnTo>
                  <a:close/>
                  <a:moveTo>
                    <a:pt x="857" y="181"/>
                  </a:moveTo>
                  <a:lnTo>
                    <a:pt x="857" y="864"/>
                  </a:lnTo>
                  <a:lnTo>
                    <a:pt x="179" y="864"/>
                  </a:lnTo>
                  <a:lnTo>
                    <a:pt x="179" y="2714"/>
                  </a:lnTo>
                  <a:lnTo>
                    <a:pt x="2140" y="2714"/>
                  </a:lnTo>
                  <a:lnTo>
                    <a:pt x="2140" y="181"/>
                  </a:lnTo>
                  <a:lnTo>
                    <a:pt x="857" y="181"/>
                  </a:lnTo>
                  <a:close/>
                  <a:moveTo>
                    <a:pt x="744" y="0"/>
                  </a:moveTo>
                  <a:lnTo>
                    <a:pt x="2319" y="0"/>
                  </a:lnTo>
                  <a:lnTo>
                    <a:pt x="2319" y="2895"/>
                  </a:lnTo>
                  <a:lnTo>
                    <a:pt x="0" y="2895"/>
                  </a:lnTo>
                  <a:lnTo>
                    <a:pt x="0" y="791"/>
                  </a:lnTo>
                  <a:lnTo>
                    <a:pt x="7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703"/>
            <p:cNvSpPr>
              <a:spLocks noChangeArrowheads="1"/>
            </p:cNvSpPr>
            <p:nvPr/>
          </p:nvSpPr>
          <p:spPr bwMode="auto">
            <a:xfrm>
              <a:off x="-3727450" y="2746375"/>
              <a:ext cx="344487" cy="46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704"/>
            <p:cNvSpPr>
              <a:spLocks noChangeArrowheads="1"/>
            </p:cNvSpPr>
            <p:nvPr/>
          </p:nvSpPr>
          <p:spPr bwMode="auto">
            <a:xfrm>
              <a:off x="-3727450" y="2836863"/>
              <a:ext cx="344487" cy="46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705"/>
            <p:cNvSpPr>
              <a:spLocks noChangeArrowheads="1"/>
            </p:cNvSpPr>
            <p:nvPr/>
          </p:nvSpPr>
          <p:spPr bwMode="auto">
            <a:xfrm>
              <a:off x="-3727450" y="2932113"/>
              <a:ext cx="344487" cy="460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6"/>
            <p:cNvSpPr>
              <a:spLocks/>
            </p:cNvSpPr>
            <p:nvPr/>
          </p:nvSpPr>
          <p:spPr bwMode="auto">
            <a:xfrm>
              <a:off x="-3708400" y="2541588"/>
              <a:ext cx="525462" cy="657225"/>
            </a:xfrm>
            <a:custGeom>
              <a:avLst/>
              <a:gdLst>
                <a:gd name="T0" fmla="*/ 1939 w 2319"/>
                <a:gd name="T1" fmla="*/ 0 h 2896"/>
                <a:gd name="T2" fmla="*/ 2319 w 2319"/>
                <a:gd name="T3" fmla="*/ 0 h 2896"/>
                <a:gd name="T4" fmla="*/ 2319 w 2319"/>
                <a:gd name="T5" fmla="*/ 2896 h 2896"/>
                <a:gd name="T6" fmla="*/ 0 w 2319"/>
                <a:gd name="T7" fmla="*/ 2896 h 2896"/>
                <a:gd name="T8" fmla="*/ 0 w 2319"/>
                <a:gd name="T9" fmla="*/ 2518 h 2896"/>
                <a:gd name="T10" fmla="*/ 179 w 2319"/>
                <a:gd name="T11" fmla="*/ 2518 h 2896"/>
                <a:gd name="T12" fmla="*/ 179 w 2319"/>
                <a:gd name="T13" fmla="*/ 2715 h 2896"/>
                <a:gd name="T14" fmla="*/ 2139 w 2319"/>
                <a:gd name="T15" fmla="*/ 2715 h 2896"/>
                <a:gd name="T16" fmla="*/ 2139 w 2319"/>
                <a:gd name="T17" fmla="*/ 181 h 2896"/>
                <a:gd name="T18" fmla="*/ 1939 w 2319"/>
                <a:gd name="T19" fmla="*/ 181 h 2896"/>
                <a:gd name="T20" fmla="*/ 1939 w 2319"/>
                <a:gd name="T21" fmla="*/ 0 h 2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9" h="2896">
                  <a:moveTo>
                    <a:pt x="1939" y="0"/>
                  </a:moveTo>
                  <a:lnTo>
                    <a:pt x="2319" y="0"/>
                  </a:lnTo>
                  <a:lnTo>
                    <a:pt x="2319" y="2896"/>
                  </a:lnTo>
                  <a:lnTo>
                    <a:pt x="0" y="2896"/>
                  </a:lnTo>
                  <a:lnTo>
                    <a:pt x="0" y="2518"/>
                  </a:lnTo>
                  <a:lnTo>
                    <a:pt x="179" y="2518"/>
                  </a:lnTo>
                  <a:lnTo>
                    <a:pt x="179" y="2715"/>
                  </a:lnTo>
                  <a:lnTo>
                    <a:pt x="2139" y="2715"/>
                  </a:lnTo>
                  <a:lnTo>
                    <a:pt x="2139" y="181"/>
                  </a:lnTo>
                  <a:lnTo>
                    <a:pt x="1939" y="181"/>
                  </a:lnTo>
                  <a:lnTo>
                    <a:pt x="19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33"/>
          <p:cNvGrpSpPr>
            <a:grpSpLocks noChangeAspect="1"/>
          </p:cNvGrpSpPr>
          <p:nvPr/>
        </p:nvGrpSpPr>
        <p:grpSpPr bwMode="auto">
          <a:xfrm>
            <a:off x="6702514" y="3615085"/>
            <a:ext cx="432718" cy="543248"/>
            <a:chOff x="2606" y="865"/>
            <a:chExt cx="184" cy="231"/>
          </a:xfrm>
          <a:solidFill>
            <a:schemeClr val="bg1"/>
          </a:solidFill>
        </p:grpSpPr>
        <p:sp>
          <p:nvSpPr>
            <p:cNvPr id="42" name="Freeform 35"/>
            <p:cNvSpPr>
              <a:spLocks noEditPoints="1"/>
            </p:cNvSpPr>
            <p:nvPr/>
          </p:nvSpPr>
          <p:spPr bwMode="auto">
            <a:xfrm>
              <a:off x="2606" y="865"/>
              <a:ext cx="184" cy="189"/>
            </a:xfrm>
            <a:custGeom>
              <a:avLst/>
              <a:gdLst>
                <a:gd name="T0" fmla="*/ 1019 w 2754"/>
                <a:gd name="T1" fmla="*/ 566 h 2836"/>
                <a:gd name="T2" fmla="*/ 679 w 2754"/>
                <a:gd name="T3" fmla="*/ 816 h 2836"/>
                <a:gd name="T4" fmla="*/ 485 w 2754"/>
                <a:gd name="T5" fmla="*/ 1196 h 2836"/>
                <a:gd name="T6" fmla="*/ 485 w 2754"/>
                <a:gd name="T7" fmla="*/ 1640 h 2836"/>
                <a:gd name="T8" fmla="*/ 679 w 2754"/>
                <a:gd name="T9" fmla="*/ 2020 h 2836"/>
                <a:gd name="T10" fmla="*/ 1019 w 2754"/>
                <a:gd name="T11" fmla="*/ 2270 h 2836"/>
                <a:gd name="T12" fmla="*/ 1450 w 2754"/>
                <a:gd name="T13" fmla="*/ 2340 h 2836"/>
                <a:gd name="T14" fmla="*/ 1859 w 2754"/>
                <a:gd name="T15" fmla="*/ 2204 h 2836"/>
                <a:gd name="T16" fmla="*/ 2155 w 2754"/>
                <a:gd name="T17" fmla="*/ 1905 h 2836"/>
                <a:gd name="T18" fmla="*/ 2289 w 2754"/>
                <a:gd name="T19" fmla="*/ 1494 h 2836"/>
                <a:gd name="T20" fmla="*/ 2220 w 2754"/>
                <a:gd name="T21" fmla="*/ 1059 h 2836"/>
                <a:gd name="T22" fmla="*/ 1972 w 2754"/>
                <a:gd name="T23" fmla="*/ 716 h 2836"/>
                <a:gd name="T24" fmla="*/ 1595 w 2754"/>
                <a:gd name="T25" fmla="*/ 520 h 2836"/>
                <a:gd name="T26" fmla="*/ 1426 w 2754"/>
                <a:gd name="T27" fmla="*/ 10 h 2836"/>
                <a:gd name="T28" fmla="*/ 1596 w 2754"/>
                <a:gd name="T29" fmla="*/ 153 h 2836"/>
                <a:gd name="T30" fmla="*/ 1761 w 2754"/>
                <a:gd name="T31" fmla="*/ 163 h 2836"/>
                <a:gd name="T32" fmla="*/ 1978 w 2754"/>
                <a:gd name="T33" fmla="*/ 136 h 2836"/>
                <a:gd name="T34" fmla="*/ 2095 w 2754"/>
                <a:gd name="T35" fmla="*/ 321 h 2836"/>
                <a:gd name="T36" fmla="*/ 2231 w 2754"/>
                <a:gd name="T37" fmla="*/ 451 h 2836"/>
                <a:gd name="T38" fmla="*/ 2449 w 2754"/>
                <a:gd name="T39" fmla="*/ 504 h 2836"/>
                <a:gd name="T40" fmla="*/ 2508 w 2754"/>
                <a:gd name="T41" fmla="*/ 673 h 2836"/>
                <a:gd name="T42" fmla="*/ 2526 w 2754"/>
                <a:gd name="T43" fmla="*/ 881 h 2836"/>
                <a:gd name="T44" fmla="*/ 2699 w 2754"/>
                <a:gd name="T45" fmla="*/ 1008 h 2836"/>
                <a:gd name="T46" fmla="*/ 2747 w 2754"/>
                <a:gd name="T47" fmla="*/ 1162 h 2836"/>
                <a:gd name="T48" fmla="*/ 2647 w 2754"/>
                <a:gd name="T49" fmla="*/ 1360 h 2836"/>
                <a:gd name="T50" fmla="*/ 2718 w 2754"/>
                <a:gd name="T51" fmla="*/ 1574 h 2836"/>
                <a:gd name="T52" fmla="*/ 2745 w 2754"/>
                <a:gd name="T53" fmla="*/ 1736 h 2836"/>
                <a:gd name="T54" fmla="*/ 2596 w 2754"/>
                <a:gd name="T55" fmla="*/ 1880 h 2836"/>
                <a:gd name="T56" fmla="*/ 2504 w 2754"/>
                <a:gd name="T57" fmla="*/ 2017 h 2836"/>
                <a:gd name="T58" fmla="*/ 2511 w 2754"/>
                <a:gd name="T59" fmla="*/ 2240 h 2836"/>
                <a:gd name="T60" fmla="*/ 2381 w 2754"/>
                <a:gd name="T61" fmla="*/ 2359 h 2836"/>
                <a:gd name="T62" fmla="*/ 2160 w 2754"/>
                <a:gd name="T63" fmla="*/ 2420 h 2836"/>
                <a:gd name="T64" fmla="*/ 2065 w 2754"/>
                <a:gd name="T65" fmla="*/ 2632 h 2836"/>
                <a:gd name="T66" fmla="*/ 1907 w 2754"/>
                <a:gd name="T67" fmla="*/ 2710 h 2836"/>
                <a:gd name="T68" fmla="*/ 1695 w 2754"/>
                <a:gd name="T69" fmla="*/ 2655 h 2836"/>
                <a:gd name="T70" fmla="*/ 1524 w 2754"/>
                <a:gd name="T71" fmla="*/ 2773 h 2836"/>
                <a:gd name="T72" fmla="*/ 1357 w 2754"/>
                <a:gd name="T73" fmla="*/ 2834 h 2836"/>
                <a:gd name="T74" fmla="*/ 1180 w 2754"/>
                <a:gd name="T75" fmla="*/ 2700 h 2836"/>
                <a:gd name="T76" fmla="*/ 1020 w 2754"/>
                <a:gd name="T77" fmla="*/ 2665 h 2836"/>
                <a:gd name="T78" fmla="*/ 803 w 2754"/>
                <a:gd name="T79" fmla="*/ 2711 h 2836"/>
                <a:gd name="T80" fmla="*/ 677 w 2754"/>
                <a:gd name="T81" fmla="*/ 2585 h 2836"/>
                <a:gd name="T82" fmla="*/ 553 w 2754"/>
                <a:gd name="T83" fmla="*/ 2397 h 2836"/>
                <a:gd name="T84" fmla="*/ 329 w 2754"/>
                <a:gd name="T85" fmla="*/ 2352 h 2836"/>
                <a:gd name="T86" fmla="*/ 243 w 2754"/>
                <a:gd name="T87" fmla="*/ 2197 h 2836"/>
                <a:gd name="T88" fmla="*/ 242 w 2754"/>
                <a:gd name="T89" fmla="*/ 1981 h 2836"/>
                <a:gd name="T90" fmla="*/ 76 w 2754"/>
                <a:gd name="T91" fmla="*/ 1849 h 2836"/>
                <a:gd name="T92" fmla="*/ 3 w 2754"/>
                <a:gd name="T93" fmla="*/ 1702 h 2836"/>
                <a:gd name="T94" fmla="*/ 96 w 2754"/>
                <a:gd name="T95" fmla="*/ 1508 h 2836"/>
                <a:gd name="T96" fmla="*/ 78 w 2754"/>
                <a:gd name="T97" fmla="*/ 1320 h 2836"/>
                <a:gd name="T98" fmla="*/ 2 w 2754"/>
                <a:gd name="T99" fmla="*/ 1127 h 2836"/>
                <a:gd name="T100" fmla="*/ 95 w 2754"/>
                <a:gd name="T101" fmla="*/ 992 h 2836"/>
                <a:gd name="T102" fmla="*/ 244 w 2754"/>
                <a:gd name="T103" fmla="*/ 848 h 2836"/>
                <a:gd name="T104" fmla="*/ 234 w 2754"/>
                <a:gd name="T105" fmla="*/ 626 h 2836"/>
                <a:gd name="T106" fmla="*/ 343 w 2754"/>
                <a:gd name="T107" fmla="*/ 488 h 2836"/>
                <a:gd name="T108" fmla="*/ 568 w 2754"/>
                <a:gd name="T109" fmla="*/ 437 h 2836"/>
                <a:gd name="T110" fmla="*/ 673 w 2754"/>
                <a:gd name="T111" fmla="*/ 232 h 2836"/>
                <a:gd name="T112" fmla="*/ 815 w 2754"/>
                <a:gd name="T113" fmla="*/ 129 h 2836"/>
                <a:gd name="T114" fmla="*/ 1030 w 2754"/>
                <a:gd name="T115" fmla="*/ 182 h 2836"/>
                <a:gd name="T116" fmla="*/ 1183 w 2754"/>
                <a:gd name="T117" fmla="*/ 119 h 2836"/>
                <a:gd name="T118" fmla="*/ 1366 w 2754"/>
                <a:gd name="T119" fmla="*/ 0 h 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54" h="2836">
                  <a:moveTo>
                    <a:pt x="1376" y="493"/>
                  </a:moveTo>
                  <a:lnTo>
                    <a:pt x="1300" y="496"/>
                  </a:lnTo>
                  <a:lnTo>
                    <a:pt x="1227" y="506"/>
                  </a:lnTo>
                  <a:lnTo>
                    <a:pt x="1155" y="520"/>
                  </a:lnTo>
                  <a:lnTo>
                    <a:pt x="1086" y="541"/>
                  </a:lnTo>
                  <a:lnTo>
                    <a:pt x="1019" y="566"/>
                  </a:lnTo>
                  <a:lnTo>
                    <a:pt x="955" y="597"/>
                  </a:lnTo>
                  <a:lnTo>
                    <a:pt x="893" y="632"/>
                  </a:lnTo>
                  <a:lnTo>
                    <a:pt x="834" y="672"/>
                  </a:lnTo>
                  <a:lnTo>
                    <a:pt x="779" y="716"/>
                  </a:lnTo>
                  <a:lnTo>
                    <a:pt x="728" y="764"/>
                  </a:lnTo>
                  <a:lnTo>
                    <a:pt x="679" y="816"/>
                  </a:lnTo>
                  <a:lnTo>
                    <a:pt x="635" y="872"/>
                  </a:lnTo>
                  <a:lnTo>
                    <a:pt x="597" y="931"/>
                  </a:lnTo>
                  <a:lnTo>
                    <a:pt x="561" y="993"/>
                  </a:lnTo>
                  <a:lnTo>
                    <a:pt x="530" y="1059"/>
                  </a:lnTo>
                  <a:lnTo>
                    <a:pt x="505" y="1126"/>
                  </a:lnTo>
                  <a:lnTo>
                    <a:pt x="485" y="1196"/>
                  </a:lnTo>
                  <a:lnTo>
                    <a:pt x="471" y="1268"/>
                  </a:lnTo>
                  <a:lnTo>
                    <a:pt x="461" y="1342"/>
                  </a:lnTo>
                  <a:lnTo>
                    <a:pt x="459" y="1419"/>
                  </a:lnTo>
                  <a:lnTo>
                    <a:pt x="461" y="1494"/>
                  </a:lnTo>
                  <a:lnTo>
                    <a:pt x="471" y="1568"/>
                  </a:lnTo>
                  <a:lnTo>
                    <a:pt x="485" y="1640"/>
                  </a:lnTo>
                  <a:lnTo>
                    <a:pt x="505" y="1710"/>
                  </a:lnTo>
                  <a:lnTo>
                    <a:pt x="530" y="1778"/>
                  </a:lnTo>
                  <a:lnTo>
                    <a:pt x="561" y="1843"/>
                  </a:lnTo>
                  <a:lnTo>
                    <a:pt x="597" y="1905"/>
                  </a:lnTo>
                  <a:lnTo>
                    <a:pt x="635" y="1964"/>
                  </a:lnTo>
                  <a:lnTo>
                    <a:pt x="679" y="2020"/>
                  </a:lnTo>
                  <a:lnTo>
                    <a:pt x="728" y="2072"/>
                  </a:lnTo>
                  <a:lnTo>
                    <a:pt x="779" y="2120"/>
                  </a:lnTo>
                  <a:lnTo>
                    <a:pt x="834" y="2164"/>
                  </a:lnTo>
                  <a:lnTo>
                    <a:pt x="893" y="2204"/>
                  </a:lnTo>
                  <a:lnTo>
                    <a:pt x="955" y="2239"/>
                  </a:lnTo>
                  <a:lnTo>
                    <a:pt x="1019" y="2270"/>
                  </a:lnTo>
                  <a:lnTo>
                    <a:pt x="1086" y="2296"/>
                  </a:lnTo>
                  <a:lnTo>
                    <a:pt x="1155" y="2316"/>
                  </a:lnTo>
                  <a:lnTo>
                    <a:pt x="1227" y="2330"/>
                  </a:lnTo>
                  <a:lnTo>
                    <a:pt x="1300" y="2340"/>
                  </a:lnTo>
                  <a:lnTo>
                    <a:pt x="1376" y="2343"/>
                  </a:lnTo>
                  <a:lnTo>
                    <a:pt x="1450" y="2340"/>
                  </a:lnTo>
                  <a:lnTo>
                    <a:pt x="1524" y="2330"/>
                  </a:lnTo>
                  <a:lnTo>
                    <a:pt x="1595" y="2316"/>
                  </a:lnTo>
                  <a:lnTo>
                    <a:pt x="1666" y="2296"/>
                  </a:lnTo>
                  <a:lnTo>
                    <a:pt x="1732" y="2270"/>
                  </a:lnTo>
                  <a:lnTo>
                    <a:pt x="1797" y="2239"/>
                  </a:lnTo>
                  <a:lnTo>
                    <a:pt x="1859" y="2204"/>
                  </a:lnTo>
                  <a:lnTo>
                    <a:pt x="1917" y="2164"/>
                  </a:lnTo>
                  <a:lnTo>
                    <a:pt x="1972" y="2120"/>
                  </a:lnTo>
                  <a:lnTo>
                    <a:pt x="2024" y="2072"/>
                  </a:lnTo>
                  <a:lnTo>
                    <a:pt x="2072" y="2020"/>
                  </a:lnTo>
                  <a:lnTo>
                    <a:pt x="2115" y="1964"/>
                  </a:lnTo>
                  <a:lnTo>
                    <a:pt x="2155" y="1905"/>
                  </a:lnTo>
                  <a:lnTo>
                    <a:pt x="2190" y="1843"/>
                  </a:lnTo>
                  <a:lnTo>
                    <a:pt x="2220" y="1778"/>
                  </a:lnTo>
                  <a:lnTo>
                    <a:pt x="2246" y="1710"/>
                  </a:lnTo>
                  <a:lnTo>
                    <a:pt x="2266" y="1640"/>
                  </a:lnTo>
                  <a:lnTo>
                    <a:pt x="2281" y="1568"/>
                  </a:lnTo>
                  <a:lnTo>
                    <a:pt x="2289" y="1494"/>
                  </a:lnTo>
                  <a:lnTo>
                    <a:pt x="2293" y="1419"/>
                  </a:lnTo>
                  <a:lnTo>
                    <a:pt x="2289" y="1342"/>
                  </a:lnTo>
                  <a:lnTo>
                    <a:pt x="2281" y="1268"/>
                  </a:lnTo>
                  <a:lnTo>
                    <a:pt x="2266" y="1196"/>
                  </a:lnTo>
                  <a:lnTo>
                    <a:pt x="2246" y="1126"/>
                  </a:lnTo>
                  <a:lnTo>
                    <a:pt x="2220" y="1059"/>
                  </a:lnTo>
                  <a:lnTo>
                    <a:pt x="2190" y="993"/>
                  </a:lnTo>
                  <a:lnTo>
                    <a:pt x="2155" y="931"/>
                  </a:lnTo>
                  <a:lnTo>
                    <a:pt x="2115" y="872"/>
                  </a:lnTo>
                  <a:lnTo>
                    <a:pt x="2072" y="816"/>
                  </a:lnTo>
                  <a:lnTo>
                    <a:pt x="2024" y="764"/>
                  </a:lnTo>
                  <a:lnTo>
                    <a:pt x="1972" y="716"/>
                  </a:lnTo>
                  <a:lnTo>
                    <a:pt x="1917" y="672"/>
                  </a:lnTo>
                  <a:lnTo>
                    <a:pt x="1859" y="632"/>
                  </a:lnTo>
                  <a:lnTo>
                    <a:pt x="1797" y="597"/>
                  </a:lnTo>
                  <a:lnTo>
                    <a:pt x="1732" y="566"/>
                  </a:lnTo>
                  <a:lnTo>
                    <a:pt x="1666" y="541"/>
                  </a:lnTo>
                  <a:lnTo>
                    <a:pt x="1595" y="520"/>
                  </a:lnTo>
                  <a:lnTo>
                    <a:pt x="1524" y="506"/>
                  </a:lnTo>
                  <a:lnTo>
                    <a:pt x="1450" y="496"/>
                  </a:lnTo>
                  <a:lnTo>
                    <a:pt x="1376" y="493"/>
                  </a:lnTo>
                  <a:close/>
                  <a:moveTo>
                    <a:pt x="1366" y="0"/>
                  </a:moveTo>
                  <a:lnTo>
                    <a:pt x="1397" y="3"/>
                  </a:lnTo>
                  <a:lnTo>
                    <a:pt x="1426" y="10"/>
                  </a:lnTo>
                  <a:lnTo>
                    <a:pt x="1455" y="23"/>
                  </a:lnTo>
                  <a:lnTo>
                    <a:pt x="1481" y="40"/>
                  </a:lnTo>
                  <a:lnTo>
                    <a:pt x="1504" y="62"/>
                  </a:lnTo>
                  <a:lnTo>
                    <a:pt x="1552" y="116"/>
                  </a:lnTo>
                  <a:lnTo>
                    <a:pt x="1573" y="136"/>
                  </a:lnTo>
                  <a:lnTo>
                    <a:pt x="1596" y="153"/>
                  </a:lnTo>
                  <a:lnTo>
                    <a:pt x="1623" y="165"/>
                  </a:lnTo>
                  <a:lnTo>
                    <a:pt x="1649" y="173"/>
                  </a:lnTo>
                  <a:lnTo>
                    <a:pt x="1677" y="177"/>
                  </a:lnTo>
                  <a:lnTo>
                    <a:pt x="1706" y="176"/>
                  </a:lnTo>
                  <a:lnTo>
                    <a:pt x="1733" y="172"/>
                  </a:lnTo>
                  <a:lnTo>
                    <a:pt x="1761" y="163"/>
                  </a:lnTo>
                  <a:lnTo>
                    <a:pt x="1827" y="134"/>
                  </a:lnTo>
                  <a:lnTo>
                    <a:pt x="1858" y="123"/>
                  </a:lnTo>
                  <a:lnTo>
                    <a:pt x="1889" y="119"/>
                  </a:lnTo>
                  <a:lnTo>
                    <a:pt x="1920" y="120"/>
                  </a:lnTo>
                  <a:lnTo>
                    <a:pt x="1949" y="125"/>
                  </a:lnTo>
                  <a:lnTo>
                    <a:pt x="1978" y="136"/>
                  </a:lnTo>
                  <a:lnTo>
                    <a:pt x="2004" y="152"/>
                  </a:lnTo>
                  <a:lnTo>
                    <a:pt x="2028" y="171"/>
                  </a:lnTo>
                  <a:lnTo>
                    <a:pt x="2048" y="194"/>
                  </a:lnTo>
                  <a:lnTo>
                    <a:pt x="2064" y="222"/>
                  </a:lnTo>
                  <a:lnTo>
                    <a:pt x="2075" y="253"/>
                  </a:lnTo>
                  <a:lnTo>
                    <a:pt x="2095" y="321"/>
                  </a:lnTo>
                  <a:lnTo>
                    <a:pt x="2107" y="353"/>
                  </a:lnTo>
                  <a:lnTo>
                    <a:pt x="2125" y="381"/>
                  </a:lnTo>
                  <a:lnTo>
                    <a:pt x="2146" y="405"/>
                  </a:lnTo>
                  <a:lnTo>
                    <a:pt x="2171" y="425"/>
                  </a:lnTo>
                  <a:lnTo>
                    <a:pt x="2199" y="440"/>
                  </a:lnTo>
                  <a:lnTo>
                    <a:pt x="2231" y="451"/>
                  </a:lnTo>
                  <a:lnTo>
                    <a:pt x="2263" y="455"/>
                  </a:lnTo>
                  <a:lnTo>
                    <a:pt x="2335" y="458"/>
                  </a:lnTo>
                  <a:lnTo>
                    <a:pt x="2367" y="461"/>
                  </a:lnTo>
                  <a:lnTo>
                    <a:pt x="2397" y="471"/>
                  </a:lnTo>
                  <a:lnTo>
                    <a:pt x="2424" y="486"/>
                  </a:lnTo>
                  <a:lnTo>
                    <a:pt x="2449" y="504"/>
                  </a:lnTo>
                  <a:lnTo>
                    <a:pt x="2470" y="526"/>
                  </a:lnTo>
                  <a:lnTo>
                    <a:pt x="2487" y="551"/>
                  </a:lnTo>
                  <a:lnTo>
                    <a:pt x="2500" y="579"/>
                  </a:lnTo>
                  <a:lnTo>
                    <a:pt x="2508" y="608"/>
                  </a:lnTo>
                  <a:lnTo>
                    <a:pt x="2510" y="640"/>
                  </a:lnTo>
                  <a:lnTo>
                    <a:pt x="2508" y="673"/>
                  </a:lnTo>
                  <a:lnTo>
                    <a:pt x="2496" y="744"/>
                  </a:lnTo>
                  <a:lnTo>
                    <a:pt x="2493" y="774"/>
                  </a:lnTo>
                  <a:lnTo>
                    <a:pt x="2495" y="802"/>
                  </a:lnTo>
                  <a:lnTo>
                    <a:pt x="2502" y="830"/>
                  </a:lnTo>
                  <a:lnTo>
                    <a:pt x="2512" y="856"/>
                  </a:lnTo>
                  <a:lnTo>
                    <a:pt x="2526" y="881"/>
                  </a:lnTo>
                  <a:lnTo>
                    <a:pt x="2544" y="903"/>
                  </a:lnTo>
                  <a:lnTo>
                    <a:pt x="2566" y="922"/>
                  </a:lnTo>
                  <a:lnTo>
                    <a:pt x="2590" y="938"/>
                  </a:lnTo>
                  <a:lnTo>
                    <a:pt x="2653" y="972"/>
                  </a:lnTo>
                  <a:lnTo>
                    <a:pt x="2678" y="989"/>
                  </a:lnTo>
                  <a:lnTo>
                    <a:pt x="2699" y="1008"/>
                  </a:lnTo>
                  <a:lnTo>
                    <a:pt x="2717" y="1029"/>
                  </a:lnTo>
                  <a:lnTo>
                    <a:pt x="2731" y="1053"/>
                  </a:lnTo>
                  <a:lnTo>
                    <a:pt x="2741" y="1080"/>
                  </a:lnTo>
                  <a:lnTo>
                    <a:pt x="2747" y="1106"/>
                  </a:lnTo>
                  <a:lnTo>
                    <a:pt x="2749" y="1134"/>
                  </a:lnTo>
                  <a:lnTo>
                    <a:pt x="2747" y="1162"/>
                  </a:lnTo>
                  <a:lnTo>
                    <a:pt x="2741" y="1190"/>
                  </a:lnTo>
                  <a:lnTo>
                    <a:pt x="2731" y="1216"/>
                  </a:lnTo>
                  <a:lnTo>
                    <a:pt x="2716" y="1242"/>
                  </a:lnTo>
                  <a:lnTo>
                    <a:pt x="2674" y="1301"/>
                  </a:lnTo>
                  <a:lnTo>
                    <a:pt x="2657" y="1330"/>
                  </a:lnTo>
                  <a:lnTo>
                    <a:pt x="2647" y="1360"/>
                  </a:lnTo>
                  <a:lnTo>
                    <a:pt x="2641" y="1392"/>
                  </a:lnTo>
                  <a:lnTo>
                    <a:pt x="2641" y="1425"/>
                  </a:lnTo>
                  <a:lnTo>
                    <a:pt x="2648" y="1457"/>
                  </a:lnTo>
                  <a:lnTo>
                    <a:pt x="2659" y="1487"/>
                  </a:lnTo>
                  <a:lnTo>
                    <a:pt x="2676" y="1516"/>
                  </a:lnTo>
                  <a:lnTo>
                    <a:pt x="2718" y="1574"/>
                  </a:lnTo>
                  <a:lnTo>
                    <a:pt x="2734" y="1600"/>
                  </a:lnTo>
                  <a:lnTo>
                    <a:pt x="2744" y="1626"/>
                  </a:lnTo>
                  <a:lnTo>
                    <a:pt x="2752" y="1654"/>
                  </a:lnTo>
                  <a:lnTo>
                    <a:pt x="2754" y="1682"/>
                  </a:lnTo>
                  <a:lnTo>
                    <a:pt x="2752" y="1710"/>
                  </a:lnTo>
                  <a:lnTo>
                    <a:pt x="2745" y="1736"/>
                  </a:lnTo>
                  <a:lnTo>
                    <a:pt x="2736" y="1763"/>
                  </a:lnTo>
                  <a:lnTo>
                    <a:pt x="2722" y="1787"/>
                  </a:lnTo>
                  <a:lnTo>
                    <a:pt x="2704" y="1809"/>
                  </a:lnTo>
                  <a:lnTo>
                    <a:pt x="2683" y="1828"/>
                  </a:lnTo>
                  <a:lnTo>
                    <a:pt x="2659" y="1845"/>
                  </a:lnTo>
                  <a:lnTo>
                    <a:pt x="2596" y="1880"/>
                  </a:lnTo>
                  <a:lnTo>
                    <a:pt x="2572" y="1896"/>
                  </a:lnTo>
                  <a:lnTo>
                    <a:pt x="2551" y="1916"/>
                  </a:lnTo>
                  <a:lnTo>
                    <a:pt x="2533" y="1939"/>
                  </a:lnTo>
                  <a:lnTo>
                    <a:pt x="2519" y="1963"/>
                  </a:lnTo>
                  <a:lnTo>
                    <a:pt x="2510" y="1989"/>
                  </a:lnTo>
                  <a:lnTo>
                    <a:pt x="2504" y="2017"/>
                  </a:lnTo>
                  <a:lnTo>
                    <a:pt x="2502" y="2047"/>
                  </a:lnTo>
                  <a:lnTo>
                    <a:pt x="2505" y="2075"/>
                  </a:lnTo>
                  <a:lnTo>
                    <a:pt x="2517" y="2146"/>
                  </a:lnTo>
                  <a:lnTo>
                    <a:pt x="2521" y="2179"/>
                  </a:lnTo>
                  <a:lnTo>
                    <a:pt x="2518" y="2211"/>
                  </a:lnTo>
                  <a:lnTo>
                    <a:pt x="2511" y="2240"/>
                  </a:lnTo>
                  <a:lnTo>
                    <a:pt x="2498" y="2268"/>
                  </a:lnTo>
                  <a:lnTo>
                    <a:pt x="2482" y="2293"/>
                  </a:lnTo>
                  <a:lnTo>
                    <a:pt x="2462" y="2317"/>
                  </a:lnTo>
                  <a:lnTo>
                    <a:pt x="2438" y="2335"/>
                  </a:lnTo>
                  <a:lnTo>
                    <a:pt x="2410" y="2350"/>
                  </a:lnTo>
                  <a:lnTo>
                    <a:pt x="2381" y="2359"/>
                  </a:lnTo>
                  <a:lnTo>
                    <a:pt x="2348" y="2364"/>
                  </a:lnTo>
                  <a:lnTo>
                    <a:pt x="2277" y="2369"/>
                  </a:lnTo>
                  <a:lnTo>
                    <a:pt x="2243" y="2374"/>
                  </a:lnTo>
                  <a:lnTo>
                    <a:pt x="2213" y="2384"/>
                  </a:lnTo>
                  <a:lnTo>
                    <a:pt x="2184" y="2400"/>
                  </a:lnTo>
                  <a:lnTo>
                    <a:pt x="2160" y="2420"/>
                  </a:lnTo>
                  <a:lnTo>
                    <a:pt x="2139" y="2445"/>
                  </a:lnTo>
                  <a:lnTo>
                    <a:pt x="2123" y="2473"/>
                  </a:lnTo>
                  <a:lnTo>
                    <a:pt x="2111" y="2504"/>
                  </a:lnTo>
                  <a:lnTo>
                    <a:pt x="2092" y="2574"/>
                  </a:lnTo>
                  <a:lnTo>
                    <a:pt x="2081" y="2605"/>
                  </a:lnTo>
                  <a:lnTo>
                    <a:pt x="2065" y="2632"/>
                  </a:lnTo>
                  <a:lnTo>
                    <a:pt x="2045" y="2656"/>
                  </a:lnTo>
                  <a:lnTo>
                    <a:pt x="2022" y="2676"/>
                  </a:lnTo>
                  <a:lnTo>
                    <a:pt x="1995" y="2691"/>
                  </a:lnTo>
                  <a:lnTo>
                    <a:pt x="1968" y="2702"/>
                  </a:lnTo>
                  <a:lnTo>
                    <a:pt x="1938" y="2709"/>
                  </a:lnTo>
                  <a:lnTo>
                    <a:pt x="1907" y="2710"/>
                  </a:lnTo>
                  <a:lnTo>
                    <a:pt x="1877" y="2705"/>
                  </a:lnTo>
                  <a:lnTo>
                    <a:pt x="1845" y="2696"/>
                  </a:lnTo>
                  <a:lnTo>
                    <a:pt x="1779" y="2668"/>
                  </a:lnTo>
                  <a:lnTo>
                    <a:pt x="1752" y="2659"/>
                  </a:lnTo>
                  <a:lnTo>
                    <a:pt x="1723" y="2655"/>
                  </a:lnTo>
                  <a:lnTo>
                    <a:pt x="1695" y="2655"/>
                  </a:lnTo>
                  <a:lnTo>
                    <a:pt x="1667" y="2660"/>
                  </a:lnTo>
                  <a:lnTo>
                    <a:pt x="1640" y="2668"/>
                  </a:lnTo>
                  <a:lnTo>
                    <a:pt x="1615" y="2681"/>
                  </a:lnTo>
                  <a:lnTo>
                    <a:pt x="1592" y="2697"/>
                  </a:lnTo>
                  <a:lnTo>
                    <a:pt x="1571" y="2718"/>
                  </a:lnTo>
                  <a:lnTo>
                    <a:pt x="1524" y="2773"/>
                  </a:lnTo>
                  <a:lnTo>
                    <a:pt x="1501" y="2795"/>
                  </a:lnTo>
                  <a:lnTo>
                    <a:pt x="1475" y="2813"/>
                  </a:lnTo>
                  <a:lnTo>
                    <a:pt x="1446" y="2826"/>
                  </a:lnTo>
                  <a:lnTo>
                    <a:pt x="1417" y="2834"/>
                  </a:lnTo>
                  <a:lnTo>
                    <a:pt x="1387" y="2836"/>
                  </a:lnTo>
                  <a:lnTo>
                    <a:pt x="1357" y="2834"/>
                  </a:lnTo>
                  <a:lnTo>
                    <a:pt x="1327" y="2826"/>
                  </a:lnTo>
                  <a:lnTo>
                    <a:pt x="1299" y="2814"/>
                  </a:lnTo>
                  <a:lnTo>
                    <a:pt x="1273" y="2798"/>
                  </a:lnTo>
                  <a:lnTo>
                    <a:pt x="1250" y="2775"/>
                  </a:lnTo>
                  <a:lnTo>
                    <a:pt x="1201" y="2720"/>
                  </a:lnTo>
                  <a:lnTo>
                    <a:pt x="1180" y="2700"/>
                  </a:lnTo>
                  <a:lnTo>
                    <a:pt x="1156" y="2684"/>
                  </a:lnTo>
                  <a:lnTo>
                    <a:pt x="1131" y="2672"/>
                  </a:lnTo>
                  <a:lnTo>
                    <a:pt x="1104" y="2664"/>
                  </a:lnTo>
                  <a:lnTo>
                    <a:pt x="1076" y="2660"/>
                  </a:lnTo>
                  <a:lnTo>
                    <a:pt x="1048" y="2660"/>
                  </a:lnTo>
                  <a:lnTo>
                    <a:pt x="1020" y="2665"/>
                  </a:lnTo>
                  <a:lnTo>
                    <a:pt x="992" y="2675"/>
                  </a:lnTo>
                  <a:lnTo>
                    <a:pt x="926" y="2703"/>
                  </a:lnTo>
                  <a:lnTo>
                    <a:pt x="896" y="2713"/>
                  </a:lnTo>
                  <a:lnTo>
                    <a:pt x="864" y="2718"/>
                  </a:lnTo>
                  <a:lnTo>
                    <a:pt x="834" y="2717"/>
                  </a:lnTo>
                  <a:lnTo>
                    <a:pt x="803" y="2711"/>
                  </a:lnTo>
                  <a:lnTo>
                    <a:pt x="775" y="2700"/>
                  </a:lnTo>
                  <a:lnTo>
                    <a:pt x="749" y="2685"/>
                  </a:lnTo>
                  <a:lnTo>
                    <a:pt x="726" y="2666"/>
                  </a:lnTo>
                  <a:lnTo>
                    <a:pt x="706" y="2642"/>
                  </a:lnTo>
                  <a:lnTo>
                    <a:pt x="689" y="2615"/>
                  </a:lnTo>
                  <a:lnTo>
                    <a:pt x="677" y="2585"/>
                  </a:lnTo>
                  <a:lnTo>
                    <a:pt x="658" y="2515"/>
                  </a:lnTo>
                  <a:lnTo>
                    <a:pt x="646" y="2484"/>
                  </a:lnTo>
                  <a:lnTo>
                    <a:pt x="629" y="2457"/>
                  </a:lnTo>
                  <a:lnTo>
                    <a:pt x="607" y="2432"/>
                  </a:lnTo>
                  <a:lnTo>
                    <a:pt x="582" y="2412"/>
                  </a:lnTo>
                  <a:lnTo>
                    <a:pt x="553" y="2397"/>
                  </a:lnTo>
                  <a:lnTo>
                    <a:pt x="523" y="2387"/>
                  </a:lnTo>
                  <a:lnTo>
                    <a:pt x="490" y="2382"/>
                  </a:lnTo>
                  <a:lnTo>
                    <a:pt x="418" y="2379"/>
                  </a:lnTo>
                  <a:lnTo>
                    <a:pt x="386" y="2375"/>
                  </a:lnTo>
                  <a:lnTo>
                    <a:pt x="356" y="2365"/>
                  </a:lnTo>
                  <a:lnTo>
                    <a:pt x="329" y="2352"/>
                  </a:lnTo>
                  <a:lnTo>
                    <a:pt x="305" y="2334"/>
                  </a:lnTo>
                  <a:lnTo>
                    <a:pt x="284" y="2311"/>
                  </a:lnTo>
                  <a:lnTo>
                    <a:pt x="267" y="2286"/>
                  </a:lnTo>
                  <a:lnTo>
                    <a:pt x="254" y="2258"/>
                  </a:lnTo>
                  <a:lnTo>
                    <a:pt x="246" y="2229"/>
                  </a:lnTo>
                  <a:lnTo>
                    <a:pt x="243" y="2197"/>
                  </a:lnTo>
                  <a:lnTo>
                    <a:pt x="246" y="2164"/>
                  </a:lnTo>
                  <a:lnTo>
                    <a:pt x="257" y="2092"/>
                  </a:lnTo>
                  <a:lnTo>
                    <a:pt x="260" y="2064"/>
                  </a:lnTo>
                  <a:lnTo>
                    <a:pt x="258" y="2035"/>
                  </a:lnTo>
                  <a:lnTo>
                    <a:pt x="252" y="2006"/>
                  </a:lnTo>
                  <a:lnTo>
                    <a:pt x="242" y="1981"/>
                  </a:lnTo>
                  <a:lnTo>
                    <a:pt x="227" y="1957"/>
                  </a:lnTo>
                  <a:lnTo>
                    <a:pt x="209" y="1934"/>
                  </a:lnTo>
                  <a:lnTo>
                    <a:pt x="188" y="1915"/>
                  </a:lnTo>
                  <a:lnTo>
                    <a:pt x="164" y="1899"/>
                  </a:lnTo>
                  <a:lnTo>
                    <a:pt x="100" y="1864"/>
                  </a:lnTo>
                  <a:lnTo>
                    <a:pt x="76" y="1849"/>
                  </a:lnTo>
                  <a:lnTo>
                    <a:pt x="55" y="1830"/>
                  </a:lnTo>
                  <a:lnTo>
                    <a:pt x="37" y="1807"/>
                  </a:lnTo>
                  <a:lnTo>
                    <a:pt x="22" y="1783"/>
                  </a:lnTo>
                  <a:lnTo>
                    <a:pt x="13" y="1758"/>
                  </a:lnTo>
                  <a:lnTo>
                    <a:pt x="6" y="1731"/>
                  </a:lnTo>
                  <a:lnTo>
                    <a:pt x="3" y="1702"/>
                  </a:lnTo>
                  <a:lnTo>
                    <a:pt x="5" y="1675"/>
                  </a:lnTo>
                  <a:lnTo>
                    <a:pt x="12" y="1647"/>
                  </a:lnTo>
                  <a:lnTo>
                    <a:pt x="22" y="1621"/>
                  </a:lnTo>
                  <a:lnTo>
                    <a:pt x="37" y="1595"/>
                  </a:lnTo>
                  <a:lnTo>
                    <a:pt x="79" y="1536"/>
                  </a:lnTo>
                  <a:lnTo>
                    <a:pt x="96" y="1508"/>
                  </a:lnTo>
                  <a:lnTo>
                    <a:pt x="107" y="1477"/>
                  </a:lnTo>
                  <a:lnTo>
                    <a:pt x="112" y="1444"/>
                  </a:lnTo>
                  <a:lnTo>
                    <a:pt x="112" y="1412"/>
                  </a:lnTo>
                  <a:lnTo>
                    <a:pt x="106" y="1380"/>
                  </a:lnTo>
                  <a:lnTo>
                    <a:pt x="95" y="1350"/>
                  </a:lnTo>
                  <a:lnTo>
                    <a:pt x="78" y="1320"/>
                  </a:lnTo>
                  <a:lnTo>
                    <a:pt x="35" y="1262"/>
                  </a:lnTo>
                  <a:lnTo>
                    <a:pt x="20" y="1237"/>
                  </a:lnTo>
                  <a:lnTo>
                    <a:pt x="8" y="1210"/>
                  </a:lnTo>
                  <a:lnTo>
                    <a:pt x="2" y="1182"/>
                  </a:lnTo>
                  <a:lnTo>
                    <a:pt x="0" y="1155"/>
                  </a:lnTo>
                  <a:lnTo>
                    <a:pt x="2" y="1127"/>
                  </a:lnTo>
                  <a:lnTo>
                    <a:pt x="7" y="1101"/>
                  </a:lnTo>
                  <a:lnTo>
                    <a:pt x="18" y="1074"/>
                  </a:lnTo>
                  <a:lnTo>
                    <a:pt x="32" y="1050"/>
                  </a:lnTo>
                  <a:lnTo>
                    <a:pt x="48" y="1028"/>
                  </a:lnTo>
                  <a:lnTo>
                    <a:pt x="69" y="1009"/>
                  </a:lnTo>
                  <a:lnTo>
                    <a:pt x="95" y="992"/>
                  </a:lnTo>
                  <a:lnTo>
                    <a:pt x="158" y="957"/>
                  </a:lnTo>
                  <a:lnTo>
                    <a:pt x="182" y="940"/>
                  </a:lnTo>
                  <a:lnTo>
                    <a:pt x="203" y="921"/>
                  </a:lnTo>
                  <a:lnTo>
                    <a:pt x="219" y="899"/>
                  </a:lnTo>
                  <a:lnTo>
                    <a:pt x="233" y="874"/>
                  </a:lnTo>
                  <a:lnTo>
                    <a:pt x="244" y="848"/>
                  </a:lnTo>
                  <a:lnTo>
                    <a:pt x="250" y="819"/>
                  </a:lnTo>
                  <a:lnTo>
                    <a:pt x="251" y="791"/>
                  </a:lnTo>
                  <a:lnTo>
                    <a:pt x="248" y="761"/>
                  </a:lnTo>
                  <a:lnTo>
                    <a:pt x="235" y="690"/>
                  </a:lnTo>
                  <a:lnTo>
                    <a:pt x="232" y="658"/>
                  </a:lnTo>
                  <a:lnTo>
                    <a:pt x="234" y="626"/>
                  </a:lnTo>
                  <a:lnTo>
                    <a:pt x="243" y="597"/>
                  </a:lnTo>
                  <a:lnTo>
                    <a:pt x="254" y="568"/>
                  </a:lnTo>
                  <a:lnTo>
                    <a:pt x="271" y="543"/>
                  </a:lnTo>
                  <a:lnTo>
                    <a:pt x="292" y="520"/>
                  </a:lnTo>
                  <a:lnTo>
                    <a:pt x="316" y="501"/>
                  </a:lnTo>
                  <a:lnTo>
                    <a:pt x="343" y="488"/>
                  </a:lnTo>
                  <a:lnTo>
                    <a:pt x="373" y="477"/>
                  </a:lnTo>
                  <a:lnTo>
                    <a:pt x="404" y="473"/>
                  </a:lnTo>
                  <a:lnTo>
                    <a:pt x="477" y="469"/>
                  </a:lnTo>
                  <a:lnTo>
                    <a:pt x="509" y="463"/>
                  </a:lnTo>
                  <a:lnTo>
                    <a:pt x="540" y="453"/>
                  </a:lnTo>
                  <a:lnTo>
                    <a:pt x="568" y="437"/>
                  </a:lnTo>
                  <a:lnTo>
                    <a:pt x="593" y="417"/>
                  </a:lnTo>
                  <a:lnTo>
                    <a:pt x="614" y="391"/>
                  </a:lnTo>
                  <a:lnTo>
                    <a:pt x="631" y="364"/>
                  </a:lnTo>
                  <a:lnTo>
                    <a:pt x="643" y="332"/>
                  </a:lnTo>
                  <a:lnTo>
                    <a:pt x="662" y="263"/>
                  </a:lnTo>
                  <a:lnTo>
                    <a:pt x="673" y="232"/>
                  </a:lnTo>
                  <a:lnTo>
                    <a:pt x="689" y="205"/>
                  </a:lnTo>
                  <a:lnTo>
                    <a:pt x="708" y="182"/>
                  </a:lnTo>
                  <a:lnTo>
                    <a:pt x="732" y="161"/>
                  </a:lnTo>
                  <a:lnTo>
                    <a:pt x="757" y="146"/>
                  </a:lnTo>
                  <a:lnTo>
                    <a:pt x="786" y="135"/>
                  </a:lnTo>
                  <a:lnTo>
                    <a:pt x="815" y="129"/>
                  </a:lnTo>
                  <a:lnTo>
                    <a:pt x="846" y="128"/>
                  </a:lnTo>
                  <a:lnTo>
                    <a:pt x="877" y="131"/>
                  </a:lnTo>
                  <a:lnTo>
                    <a:pt x="907" y="141"/>
                  </a:lnTo>
                  <a:lnTo>
                    <a:pt x="975" y="169"/>
                  </a:lnTo>
                  <a:lnTo>
                    <a:pt x="1002" y="177"/>
                  </a:lnTo>
                  <a:lnTo>
                    <a:pt x="1030" y="182"/>
                  </a:lnTo>
                  <a:lnTo>
                    <a:pt x="1059" y="182"/>
                  </a:lnTo>
                  <a:lnTo>
                    <a:pt x="1086" y="177"/>
                  </a:lnTo>
                  <a:lnTo>
                    <a:pt x="1113" y="169"/>
                  </a:lnTo>
                  <a:lnTo>
                    <a:pt x="1138" y="156"/>
                  </a:lnTo>
                  <a:lnTo>
                    <a:pt x="1162" y="139"/>
                  </a:lnTo>
                  <a:lnTo>
                    <a:pt x="1183" y="119"/>
                  </a:lnTo>
                  <a:lnTo>
                    <a:pt x="1230" y="64"/>
                  </a:lnTo>
                  <a:lnTo>
                    <a:pt x="1253" y="42"/>
                  </a:lnTo>
                  <a:lnTo>
                    <a:pt x="1279" y="24"/>
                  </a:lnTo>
                  <a:lnTo>
                    <a:pt x="1306" y="11"/>
                  </a:lnTo>
                  <a:lnTo>
                    <a:pt x="1336" y="4"/>
                  </a:lnTo>
                  <a:lnTo>
                    <a:pt x="13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2719" y="1036"/>
              <a:ext cx="60" cy="60"/>
            </a:xfrm>
            <a:custGeom>
              <a:avLst/>
              <a:gdLst>
                <a:gd name="T0" fmla="*/ 637 w 895"/>
                <a:gd name="T1" fmla="*/ 0 h 907"/>
                <a:gd name="T2" fmla="*/ 882 w 895"/>
                <a:gd name="T3" fmla="*/ 449 h 907"/>
                <a:gd name="T4" fmla="*/ 891 w 895"/>
                <a:gd name="T5" fmla="*/ 470 h 907"/>
                <a:gd name="T6" fmla="*/ 895 w 895"/>
                <a:gd name="T7" fmla="*/ 493 h 907"/>
                <a:gd name="T8" fmla="*/ 894 w 895"/>
                <a:gd name="T9" fmla="*/ 517 h 907"/>
                <a:gd name="T10" fmla="*/ 888 w 895"/>
                <a:gd name="T11" fmla="*/ 540 h 907"/>
                <a:gd name="T12" fmla="*/ 769 w 895"/>
                <a:gd name="T13" fmla="*/ 840 h 907"/>
                <a:gd name="T14" fmla="*/ 758 w 895"/>
                <a:gd name="T15" fmla="*/ 859 h 907"/>
                <a:gd name="T16" fmla="*/ 746 w 895"/>
                <a:gd name="T17" fmla="*/ 876 h 907"/>
                <a:gd name="T18" fmla="*/ 730 w 895"/>
                <a:gd name="T19" fmla="*/ 888 h 907"/>
                <a:gd name="T20" fmla="*/ 712 w 895"/>
                <a:gd name="T21" fmla="*/ 899 h 907"/>
                <a:gd name="T22" fmla="*/ 692 w 895"/>
                <a:gd name="T23" fmla="*/ 905 h 907"/>
                <a:gd name="T24" fmla="*/ 672 w 895"/>
                <a:gd name="T25" fmla="*/ 907 h 907"/>
                <a:gd name="T26" fmla="*/ 650 w 895"/>
                <a:gd name="T27" fmla="*/ 905 h 907"/>
                <a:gd name="T28" fmla="*/ 335 w 895"/>
                <a:gd name="T29" fmla="*/ 846 h 907"/>
                <a:gd name="T30" fmla="*/ 313 w 895"/>
                <a:gd name="T31" fmla="*/ 840 h 907"/>
                <a:gd name="T32" fmla="*/ 293 w 895"/>
                <a:gd name="T33" fmla="*/ 828 h 907"/>
                <a:gd name="T34" fmla="*/ 275 w 895"/>
                <a:gd name="T35" fmla="*/ 812 h 907"/>
                <a:gd name="T36" fmla="*/ 262 w 895"/>
                <a:gd name="T37" fmla="*/ 793 h 907"/>
                <a:gd name="T38" fmla="*/ 0 w 895"/>
                <a:gd name="T39" fmla="*/ 313 h 907"/>
                <a:gd name="T40" fmla="*/ 17 w 895"/>
                <a:gd name="T41" fmla="*/ 293 h 907"/>
                <a:gd name="T42" fmla="*/ 71 w 895"/>
                <a:gd name="T43" fmla="*/ 315 h 907"/>
                <a:gd name="T44" fmla="*/ 118 w 895"/>
                <a:gd name="T45" fmla="*/ 332 h 907"/>
                <a:gd name="T46" fmla="*/ 167 w 895"/>
                <a:gd name="T47" fmla="*/ 342 h 907"/>
                <a:gd name="T48" fmla="*/ 218 w 895"/>
                <a:gd name="T49" fmla="*/ 345 h 907"/>
                <a:gd name="T50" fmla="*/ 264 w 895"/>
                <a:gd name="T51" fmla="*/ 342 h 907"/>
                <a:gd name="T52" fmla="*/ 309 w 895"/>
                <a:gd name="T53" fmla="*/ 333 h 907"/>
                <a:gd name="T54" fmla="*/ 353 w 895"/>
                <a:gd name="T55" fmla="*/ 320 h 907"/>
                <a:gd name="T56" fmla="*/ 394 w 895"/>
                <a:gd name="T57" fmla="*/ 302 h 907"/>
                <a:gd name="T58" fmla="*/ 433 w 895"/>
                <a:gd name="T59" fmla="*/ 278 h 907"/>
                <a:gd name="T60" fmla="*/ 469 w 895"/>
                <a:gd name="T61" fmla="*/ 251 h 907"/>
                <a:gd name="T62" fmla="*/ 501 w 895"/>
                <a:gd name="T63" fmla="*/ 219 h 907"/>
                <a:gd name="T64" fmla="*/ 529 w 895"/>
                <a:gd name="T65" fmla="*/ 184 h 907"/>
                <a:gd name="T66" fmla="*/ 555 w 895"/>
                <a:gd name="T67" fmla="*/ 145 h 907"/>
                <a:gd name="T68" fmla="*/ 575 w 895"/>
                <a:gd name="T69" fmla="*/ 104 h 907"/>
                <a:gd name="T70" fmla="*/ 589 w 895"/>
                <a:gd name="T71" fmla="*/ 59 h 907"/>
                <a:gd name="T72" fmla="*/ 605 w 895"/>
                <a:gd name="T73" fmla="*/ 2 h 907"/>
                <a:gd name="T74" fmla="*/ 637 w 895"/>
                <a:gd name="T75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5" h="907">
                  <a:moveTo>
                    <a:pt x="637" y="0"/>
                  </a:moveTo>
                  <a:lnTo>
                    <a:pt x="882" y="449"/>
                  </a:lnTo>
                  <a:lnTo>
                    <a:pt x="891" y="470"/>
                  </a:lnTo>
                  <a:lnTo>
                    <a:pt x="895" y="493"/>
                  </a:lnTo>
                  <a:lnTo>
                    <a:pt x="894" y="517"/>
                  </a:lnTo>
                  <a:lnTo>
                    <a:pt x="888" y="540"/>
                  </a:lnTo>
                  <a:lnTo>
                    <a:pt x="769" y="840"/>
                  </a:lnTo>
                  <a:lnTo>
                    <a:pt x="758" y="859"/>
                  </a:lnTo>
                  <a:lnTo>
                    <a:pt x="746" y="876"/>
                  </a:lnTo>
                  <a:lnTo>
                    <a:pt x="730" y="888"/>
                  </a:lnTo>
                  <a:lnTo>
                    <a:pt x="712" y="899"/>
                  </a:lnTo>
                  <a:lnTo>
                    <a:pt x="692" y="905"/>
                  </a:lnTo>
                  <a:lnTo>
                    <a:pt x="672" y="907"/>
                  </a:lnTo>
                  <a:lnTo>
                    <a:pt x="650" y="905"/>
                  </a:lnTo>
                  <a:lnTo>
                    <a:pt x="335" y="846"/>
                  </a:lnTo>
                  <a:lnTo>
                    <a:pt x="313" y="840"/>
                  </a:lnTo>
                  <a:lnTo>
                    <a:pt x="293" y="828"/>
                  </a:lnTo>
                  <a:lnTo>
                    <a:pt x="275" y="812"/>
                  </a:lnTo>
                  <a:lnTo>
                    <a:pt x="262" y="793"/>
                  </a:lnTo>
                  <a:lnTo>
                    <a:pt x="0" y="313"/>
                  </a:lnTo>
                  <a:lnTo>
                    <a:pt x="17" y="293"/>
                  </a:lnTo>
                  <a:lnTo>
                    <a:pt x="71" y="315"/>
                  </a:lnTo>
                  <a:lnTo>
                    <a:pt x="118" y="332"/>
                  </a:lnTo>
                  <a:lnTo>
                    <a:pt x="167" y="342"/>
                  </a:lnTo>
                  <a:lnTo>
                    <a:pt x="218" y="345"/>
                  </a:lnTo>
                  <a:lnTo>
                    <a:pt x="264" y="342"/>
                  </a:lnTo>
                  <a:lnTo>
                    <a:pt x="309" y="333"/>
                  </a:lnTo>
                  <a:lnTo>
                    <a:pt x="353" y="320"/>
                  </a:lnTo>
                  <a:lnTo>
                    <a:pt x="394" y="302"/>
                  </a:lnTo>
                  <a:lnTo>
                    <a:pt x="433" y="278"/>
                  </a:lnTo>
                  <a:lnTo>
                    <a:pt x="469" y="251"/>
                  </a:lnTo>
                  <a:lnTo>
                    <a:pt x="501" y="219"/>
                  </a:lnTo>
                  <a:lnTo>
                    <a:pt x="529" y="184"/>
                  </a:lnTo>
                  <a:lnTo>
                    <a:pt x="555" y="145"/>
                  </a:lnTo>
                  <a:lnTo>
                    <a:pt x="575" y="104"/>
                  </a:lnTo>
                  <a:lnTo>
                    <a:pt x="589" y="59"/>
                  </a:lnTo>
                  <a:lnTo>
                    <a:pt x="605" y="2"/>
                  </a:lnTo>
                  <a:lnTo>
                    <a:pt x="6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>
              <a:off x="2617" y="1037"/>
              <a:ext cx="60" cy="59"/>
            </a:xfrm>
            <a:custGeom>
              <a:avLst/>
              <a:gdLst>
                <a:gd name="T0" fmla="*/ 250 w 902"/>
                <a:gd name="T1" fmla="*/ 0 h 894"/>
                <a:gd name="T2" fmla="*/ 306 w 902"/>
                <a:gd name="T3" fmla="*/ 2 h 894"/>
                <a:gd name="T4" fmla="*/ 322 w 902"/>
                <a:gd name="T5" fmla="*/ 58 h 894"/>
                <a:gd name="T6" fmla="*/ 338 w 902"/>
                <a:gd name="T7" fmla="*/ 101 h 894"/>
                <a:gd name="T8" fmla="*/ 358 w 902"/>
                <a:gd name="T9" fmla="*/ 143 h 894"/>
                <a:gd name="T10" fmla="*/ 383 w 902"/>
                <a:gd name="T11" fmla="*/ 180 h 894"/>
                <a:gd name="T12" fmla="*/ 411 w 902"/>
                <a:gd name="T13" fmla="*/ 215 h 894"/>
                <a:gd name="T14" fmla="*/ 444 w 902"/>
                <a:gd name="T15" fmla="*/ 245 h 894"/>
                <a:gd name="T16" fmla="*/ 480 w 902"/>
                <a:gd name="T17" fmla="*/ 273 h 894"/>
                <a:gd name="T18" fmla="*/ 518 w 902"/>
                <a:gd name="T19" fmla="*/ 295 h 894"/>
                <a:gd name="T20" fmla="*/ 559 w 902"/>
                <a:gd name="T21" fmla="*/ 313 h 894"/>
                <a:gd name="T22" fmla="*/ 602 w 902"/>
                <a:gd name="T23" fmla="*/ 327 h 894"/>
                <a:gd name="T24" fmla="*/ 647 w 902"/>
                <a:gd name="T25" fmla="*/ 335 h 894"/>
                <a:gd name="T26" fmla="*/ 693 w 902"/>
                <a:gd name="T27" fmla="*/ 338 h 894"/>
                <a:gd name="T28" fmla="*/ 732 w 902"/>
                <a:gd name="T29" fmla="*/ 335 h 894"/>
                <a:gd name="T30" fmla="*/ 771 w 902"/>
                <a:gd name="T31" fmla="*/ 330 h 894"/>
                <a:gd name="T32" fmla="*/ 808 w 902"/>
                <a:gd name="T33" fmla="*/ 320 h 894"/>
                <a:gd name="T34" fmla="*/ 845 w 902"/>
                <a:gd name="T35" fmla="*/ 306 h 894"/>
                <a:gd name="T36" fmla="*/ 900 w 902"/>
                <a:gd name="T37" fmla="*/ 283 h 894"/>
                <a:gd name="T38" fmla="*/ 902 w 902"/>
                <a:gd name="T39" fmla="*/ 286 h 894"/>
                <a:gd name="T40" fmla="*/ 633 w 902"/>
                <a:gd name="T41" fmla="*/ 779 h 894"/>
                <a:gd name="T42" fmla="*/ 619 w 902"/>
                <a:gd name="T43" fmla="*/ 798 h 894"/>
                <a:gd name="T44" fmla="*/ 602 w 902"/>
                <a:gd name="T45" fmla="*/ 814 h 894"/>
                <a:gd name="T46" fmla="*/ 581 w 902"/>
                <a:gd name="T47" fmla="*/ 826 h 894"/>
                <a:gd name="T48" fmla="*/ 559 w 902"/>
                <a:gd name="T49" fmla="*/ 832 h 894"/>
                <a:gd name="T50" fmla="*/ 244 w 902"/>
                <a:gd name="T51" fmla="*/ 891 h 894"/>
                <a:gd name="T52" fmla="*/ 223 w 902"/>
                <a:gd name="T53" fmla="*/ 894 h 894"/>
                <a:gd name="T54" fmla="*/ 202 w 902"/>
                <a:gd name="T55" fmla="*/ 890 h 894"/>
                <a:gd name="T56" fmla="*/ 183 w 902"/>
                <a:gd name="T57" fmla="*/ 884 h 894"/>
                <a:gd name="T58" fmla="*/ 166 w 902"/>
                <a:gd name="T59" fmla="*/ 874 h 894"/>
                <a:gd name="T60" fmla="*/ 150 w 902"/>
                <a:gd name="T61" fmla="*/ 862 h 894"/>
                <a:gd name="T62" fmla="*/ 136 w 902"/>
                <a:gd name="T63" fmla="*/ 845 h 894"/>
                <a:gd name="T64" fmla="*/ 127 w 902"/>
                <a:gd name="T65" fmla="*/ 826 h 894"/>
                <a:gd name="T66" fmla="*/ 7 w 902"/>
                <a:gd name="T67" fmla="*/ 526 h 894"/>
                <a:gd name="T68" fmla="*/ 1 w 902"/>
                <a:gd name="T69" fmla="*/ 503 h 894"/>
                <a:gd name="T70" fmla="*/ 0 w 902"/>
                <a:gd name="T71" fmla="*/ 479 h 894"/>
                <a:gd name="T72" fmla="*/ 4 w 902"/>
                <a:gd name="T73" fmla="*/ 456 h 894"/>
                <a:gd name="T74" fmla="*/ 12 w 902"/>
                <a:gd name="T75" fmla="*/ 435 h 894"/>
                <a:gd name="T76" fmla="*/ 250 w 902"/>
                <a:gd name="T77" fmla="*/ 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2" h="894">
                  <a:moveTo>
                    <a:pt x="250" y="0"/>
                  </a:moveTo>
                  <a:lnTo>
                    <a:pt x="306" y="2"/>
                  </a:lnTo>
                  <a:lnTo>
                    <a:pt x="322" y="58"/>
                  </a:lnTo>
                  <a:lnTo>
                    <a:pt x="338" y="101"/>
                  </a:lnTo>
                  <a:lnTo>
                    <a:pt x="358" y="143"/>
                  </a:lnTo>
                  <a:lnTo>
                    <a:pt x="383" y="180"/>
                  </a:lnTo>
                  <a:lnTo>
                    <a:pt x="411" y="215"/>
                  </a:lnTo>
                  <a:lnTo>
                    <a:pt x="444" y="245"/>
                  </a:lnTo>
                  <a:lnTo>
                    <a:pt x="480" y="273"/>
                  </a:lnTo>
                  <a:lnTo>
                    <a:pt x="518" y="295"/>
                  </a:lnTo>
                  <a:lnTo>
                    <a:pt x="559" y="313"/>
                  </a:lnTo>
                  <a:lnTo>
                    <a:pt x="602" y="327"/>
                  </a:lnTo>
                  <a:lnTo>
                    <a:pt x="647" y="335"/>
                  </a:lnTo>
                  <a:lnTo>
                    <a:pt x="693" y="338"/>
                  </a:lnTo>
                  <a:lnTo>
                    <a:pt x="732" y="335"/>
                  </a:lnTo>
                  <a:lnTo>
                    <a:pt x="771" y="330"/>
                  </a:lnTo>
                  <a:lnTo>
                    <a:pt x="808" y="320"/>
                  </a:lnTo>
                  <a:lnTo>
                    <a:pt x="845" y="306"/>
                  </a:lnTo>
                  <a:lnTo>
                    <a:pt x="900" y="283"/>
                  </a:lnTo>
                  <a:lnTo>
                    <a:pt x="902" y="286"/>
                  </a:lnTo>
                  <a:lnTo>
                    <a:pt x="633" y="779"/>
                  </a:lnTo>
                  <a:lnTo>
                    <a:pt x="619" y="798"/>
                  </a:lnTo>
                  <a:lnTo>
                    <a:pt x="602" y="814"/>
                  </a:lnTo>
                  <a:lnTo>
                    <a:pt x="581" y="826"/>
                  </a:lnTo>
                  <a:lnTo>
                    <a:pt x="559" y="832"/>
                  </a:lnTo>
                  <a:lnTo>
                    <a:pt x="244" y="891"/>
                  </a:lnTo>
                  <a:lnTo>
                    <a:pt x="223" y="894"/>
                  </a:lnTo>
                  <a:lnTo>
                    <a:pt x="202" y="890"/>
                  </a:lnTo>
                  <a:lnTo>
                    <a:pt x="183" y="884"/>
                  </a:lnTo>
                  <a:lnTo>
                    <a:pt x="166" y="874"/>
                  </a:lnTo>
                  <a:lnTo>
                    <a:pt x="150" y="862"/>
                  </a:lnTo>
                  <a:lnTo>
                    <a:pt x="136" y="845"/>
                  </a:lnTo>
                  <a:lnTo>
                    <a:pt x="127" y="826"/>
                  </a:lnTo>
                  <a:lnTo>
                    <a:pt x="7" y="526"/>
                  </a:lnTo>
                  <a:lnTo>
                    <a:pt x="1" y="503"/>
                  </a:lnTo>
                  <a:lnTo>
                    <a:pt x="0" y="479"/>
                  </a:lnTo>
                  <a:lnTo>
                    <a:pt x="4" y="456"/>
                  </a:lnTo>
                  <a:lnTo>
                    <a:pt x="12" y="435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2656" y="912"/>
              <a:ext cx="80" cy="83"/>
            </a:xfrm>
            <a:custGeom>
              <a:avLst/>
              <a:gdLst>
                <a:gd name="T0" fmla="*/ 687 w 1190"/>
                <a:gd name="T1" fmla="*/ 4 h 1239"/>
                <a:gd name="T2" fmla="*/ 737 w 1190"/>
                <a:gd name="T3" fmla="*/ 28 h 1239"/>
                <a:gd name="T4" fmla="*/ 777 w 1190"/>
                <a:gd name="T5" fmla="*/ 82 h 1239"/>
                <a:gd name="T6" fmla="*/ 787 w 1190"/>
                <a:gd name="T7" fmla="*/ 178 h 1239"/>
                <a:gd name="T8" fmla="*/ 751 w 1190"/>
                <a:gd name="T9" fmla="*/ 322 h 1239"/>
                <a:gd name="T10" fmla="*/ 729 w 1190"/>
                <a:gd name="T11" fmla="*/ 430 h 1239"/>
                <a:gd name="T12" fmla="*/ 733 w 1190"/>
                <a:gd name="T13" fmla="*/ 480 h 1239"/>
                <a:gd name="T14" fmla="*/ 750 w 1190"/>
                <a:gd name="T15" fmla="*/ 494 h 1239"/>
                <a:gd name="T16" fmla="*/ 763 w 1190"/>
                <a:gd name="T17" fmla="*/ 493 h 1239"/>
                <a:gd name="T18" fmla="*/ 818 w 1190"/>
                <a:gd name="T19" fmla="*/ 481 h 1239"/>
                <a:gd name="T20" fmla="*/ 878 w 1190"/>
                <a:gd name="T21" fmla="*/ 470 h 1239"/>
                <a:gd name="T22" fmla="*/ 984 w 1190"/>
                <a:gd name="T23" fmla="*/ 464 h 1239"/>
                <a:gd name="T24" fmla="*/ 1091 w 1190"/>
                <a:gd name="T25" fmla="*/ 482 h 1239"/>
                <a:gd name="T26" fmla="*/ 1159 w 1190"/>
                <a:gd name="T27" fmla="*/ 543 h 1239"/>
                <a:gd name="T28" fmla="*/ 1165 w 1190"/>
                <a:gd name="T29" fmla="*/ 612 h 1239"/>
                <a:gd name="T30" fmla="*/ 1149 w 1190"/>
                <a:gd name="T31" fmla="*/ 653 h 1239"/>
                <a:gd name="T32" fmla="*/ 1160 w 1190"/>
                <a:gd name="T33" fmla="*/ 667 h 1239"/>
                <a:gd name="T34" fmla="*/ 1186 w 1190"/>
                <a:gd name="T35" fmla="*/ 718 h 1239"/>
                <a:gd name="T36" fmla="*/ 1179 w 1190"/>
                <a:gd name="T37" fmla="*/ 798 h 1239"/>
                <a:gd name="T38" fmla="*/ 1151 w 1190"/>
                <a:gd name="T39" fmla="*/ 853 h 1239"/>
                <a:gd name="T40" fmla="*/ 1164 w 1190"/>
                <a:gd name="T41" fmla="*/ 907 h 1239"/>
                <a:gd name="T42" fmla="*/ 1141 w 1190"/>
                <a:gd name="T43" fmla="*/ 989 h 1239"/>
                <a:gd name="T44" fmla="*/ 1101 w 1190"/>
                <a:gd name="T45" fmla="*/ 1039 h 1239"/>
                <a:gd name="T46" fmla="*/ 1104 w 1190"/>
                <a:gd name="T47" fmla="*/ 1080 h 1239"/>
                <a:gd name="T48" fmla="*/ 1083 w 1190"/>
                <a:gd name="T49" fmla="*/ 1142 h 1239"/>
                <a:gd name="T50" fmla="*/ 1010 w 1190"/>
                <a:gd name="T51" fmla="*/ 1200 h 1239"/>
                <a:gd name="T52" fmla="*/ 867 w 1190"/>
                <a:gd name="T53" fmla="*/ 1230 h 1239"/>
                <a:gd name="T54" fmla="*/ 679 w 1190"/>
                <a:gd name="T55" fmla="*/ 1227 h 1239"/>
                <a:gd name="T56" fmla="*/ 491 w 1190"/>
                <a:gd name="T57" fmla="*/ 1215 h 1239"/>
                <a:gd name="T58" fmla="*/ 411 w 1190"/>
                <a:gd name="T59" fmla="*/ 1156 h 1239"/>
                <a:gd name="T60" fmla="*/ 366 w 1190"/>
                <a:gd name="T61" fmla="*/ 1060 h 1239"/>
                <a:gd name="T62" fmla="*/ 345 w 1190"/>
                <a:gd name="T63" fmla="*/ 962 h 1239"/>
                <a:gd name="T64" fmla="*/ 339 w 1190"/>
                <a:gd name="T65" fmla="*/ 893 h 1239"/>
                <a:gd name="T66" fmla="*/ 337 w 1190"/>
                <a:gd name="T67" fmla="*/ 1162 h 1239"/>
                <a:gd name="T68" fmla="*/ 322 w 1190"/>
                <a:gd name="T69" fmla="*/ 1214 h 1239"/>
                <a:gd name="T70" fmla="*/ 278 w 1190"/>
                <a:gd name="T71" fmla="*/ 1237 h 1239"/>
                <a:gd name="T72" fmla="*/ 58 w 1190"/>
                <a:gd name="T73" fmla="*/ 1229 h 1239"/>
                <a:gd name="T74" fmla="*/ 3 w 1190"/>
                <a:gd name="T75" fmla="*/ 1159 h 1239"/>
                <a:gd name="T76" fmla="*/ 11 w 1190"/>
                <a:gd name="T77" fmla="*/ 674 h 1239"/>
                <a:gd name="T78" fmla="*/ 80 w 1190"/>
                <a:gd name="T79" fmla="*/ 619 h 1239"/>
                <a:gd name="T80" fmla="*/ 305 w 1190"/>
                <a:gd name="T81" fmla="*/ 627 h 1239"/>
                <a:gd name="T82" fmla="*/ 360 w 1190"/>
                <a:gd name="T83" fmla="*/ 571 h 1239"/>
                <a:gd name="T84" fmla="*/ 438 w 1190"/>
                <a:gd name="T85" fmla="*/ 484 h 1239"/>
                <a:gd name="T86" fmla="*/ 510 w 1190"/>
                <a:gd name="T87" fmla="*/ 365 h 1239"/>
                <a:gd name="T88" fmla="*/ 568 w 1190"/>
                <a:gd name="T89" fmla="*/ 240 h 1239"/>
                <a:gd name="T90" fmla="*/ 606 w 1190"/>
                <a:gd name="T91" fmla="*/ 147 h 1239"/>
                <a:gd name="T92" fmla="*/ 616 w 1190"/>
                <a:gd name="T93" fmla="*/ 120 h 1239"/>
                <a:gd name="T94" fmla="*/ 612 w 1190"/>
                <a:gd name="T95" fmla="*/ 76 h 1239"/>
                <a:gd name="T96" fmla="*/ 623 w 1190"/>
                <a:gd name="T97" fmla="*/ 19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0" h="1239">
                  <a:moveTo>
                    <a:pt x="653" y="0"/>
                  </a:moveTo>
                  <a:lnTo>
                    <a:pt x="664" y="0"/>
                  </a:lnTo>
                  <a:lnTo>
                    <a:pt x="674" y="2"/>
                  </a:lnTo>
                  <a:lnTo>
                    <a:pt x="687" y="4"/>
                  </a:lnTo>
                  <a:lnTo>
                    <a:pt x="700" y="8"/>
                  </a:lnTo>
                  <a:lnTo>
                    <a:pt x="712" y="13"/>
                  </a:lnTo>
                  <a:lnTo>
                    <a:pt x="725" y="19"/>
                  </a:lnTo>
                  <a:lnTo>
                    <a:pt x="737" y="28"/>
                  </a:lnTo>
                  <a:lnTo>
                    <a:pt x="749" y="38"/>
                  </a:lnTo>
                  <a:lnTo>
                    <a:pt x="759" y="50"/>
                  </a:lnTo>
                  <a:lnTo>
                    <a:pt x="769" y="65"/>
                  </a:lnTo>
                  <a:lnTo>
                    <a:pt x="777" y="82"/>
                  </a:lnTo>
                  <a:lnTo>
                    <a:pt x="784" y="102"/>
                  </a:lnTo>
                  <a:lnTo>
                    <a:pt x="787" y="124"/>
                  </a:lnTo>
                  <a:lnTo>
                    <a:pt x="789" y="150"/>
                  </a:lnTo>
                  <a:lnTo>
                    <a:pt x="787" y="178"/>
                  </a:lnTo>
                  <a:lnTo>
                    <a:pt x="783" y="210"/>
                  </a:lnTo>
                  <a:lnTo>
                    <a:pt x="775" y="245"/>
                  </a:lnTo>
                  <a:lnTo>
                    <a:pt x="764" y="284"/>
                  </a:lnTo>
                  <a:lnTo>
                    <a:pt x="751" y="322"/>
                  </a:lnTo>
                  <a:lnTo>
                    <a:pt x="743" y="356"/>
                  </a:lnTo>
                  <a:lnTo>
                    <a:pt x="735" y="385"/>
                  </a:lnTo>
                  <a:lnTo>
                    <a:pt x="731" y="409"/>
                  </a:lnTo>
                  <a:lnTo>
                    <a:pt x="729" y="430"/>
                  </a:lnTo>
                  <a:lnTo>
                    <a:pt x="728" y="447"/>
                  </a:lnTo>
                  <a:lnTo>
                    <a:pt x="728" y="461"/>
                  </a:lnTo>
                  <a:lnTo>
                    <a:pt x="730" y="471"/>
                  </a:lnTo>
                  <a:lnTo>
                    <a:pt x="733" y="480"/>
                  </a:lnTo>
                  <a:lnTo>
                    <a:pt x="737" y="486"/>
                  </a:lnTo>
                  <a:lnTo>
                    <a:pt x="742" y="491"/>
                  </a:lnTo>
                  <a:lnTo>
                    <a:pt x="746" y="493"/>
                  </a:lnTo>
                  <a:lnTo>
                    <a:pt x="750" y="494"/>
                  </a:lnTo>
                  <a:lnTo>
                    <a:pt x="754" y="494"/>
                  </a:lnTo>
                  <a:lnTo>
                    <a:pt x="758" y="494"/>
                  </a:lnTo>
                  <a:lnTo>
                    <a:pt x="761" y="493"/>
                  </a:lnTo>
                  <a:lnTo>
                    <a:pt x="763" y="493"/>
                  </a:lnTo>
                  <a:lnTo>
                    <a:pt x="764" y="492"/>
                  </a:lnTo>
                  <a:lnTo>
                    <a:pt x="790" y="486"/>
                  </a:lnTo>
                  <a:lnTo>
                    <a:pt x="815" y="481"/>
                  </a:lnTo>
                  <a:lnTo>
                    <a:pt x="818" y="481"/>
                  </a:lnTo>
                  <a:lnTo>
                    <a:pt x="827" y="479"/>
                  </a:lnTo>
                  <a:lnTo>
                    <a:pt x="840" y="477"/>
                  </a:lnTo>
                  <a:lnTo>
                    <a:pt x="857" y="474"/>
                  </a:lnTo>
                  <a:lnTo>
                    <a:pt x="878" y="470"/>
                  </a:lnTo>
                  <a:lnTo>
                    <a:pt x="902" y="468"/>
                  </a:lnTo>
                  <a:lnTo>
                    <a:pt x="929" y="465"/>
                  </a:lnTo>
                  <a:lnTo>
                    <a:pt x="956" y="464"/>
                  </a:lnTo>
                  <a:lnTo>
                    <a:pt x="984" y="464"/>
                  </a:lnTo>
                  <a:lnTo>
                    <a:pt x="1013" y="466"/>
                  </a:lnTo>
                  <a:lnTo>
                    <a:pt x="1040" y="469"/>
                  </a:lnTo>
                  <a:lnTo>
                    <a:pt x="1067" y="475"/>
                  </a:lnTo>
                  <a:lnTo>
                    <a:pt x="1091" y="482"/>
                  </a:lnTo>
                  <a:lnTo>
                    <a:pt x="1113" y="494"/>
                  </a:lnTo>
                  <a:lnTo>
                    <a:pt x="1132" y="507"/>
                  </a:lnTo>
                  <a:lnTo>
                    <a:pt x="1148" y="525"/>
                  </a:lnTo>
                  <a:lnTo>
                    <a:pt x="1159" y="543"/>
                  </a:lnTo>
                  <a:lnTo>
                    <a:pt x="1165" y="562"/>
                  </a:lnTo>
                  <a:lnTo>
                    <a:pt x="1167" y="580"/>
                  </a:lnTo>
                  <a:lnTo>
                    <a:pt x="1167" y="596"/>
                  </a:lnTo>
                  <a:lnTo>
                    <a:pt x="1165" y="612"/>
                  </a:lnTo>
                  <a:lnTo>
                    <a:pt x="1161" y="626"/>
                  </a:lnTo>
                  <a:lnTo>
                    <a:pt x="1156" y="638"/>
                  </a:lnTo>
                  <a:lnTo>
                    <a:pt x="1152" y="646"/>
                  </a:lnTo>
                  <a:lnTo>
                    <a:pt x="1149" y="653"/>
                  </a:lnTo>
                  <a:lnTo>
                    <a:pt x="1148" y="654"/>
                  </a:lnTo>
                  <a:lnTo>
                    <a:pt x="1149" y="656"/>
                  </a:lnTo>
                  <a:lnTo>
                    <a:pt x="1153" y="660"/>
                  </a:lnTo>
                  <a:lnTo>
                    <a:pt x="1160" y="667"/>
                  </a:lnTo>
                  <a:lnTo>
                    <a:pt x="1167" y="677"/>
                  </a:lnTo>
                  <a:lnTo>
                    <a:pt x="1174" y="689"/>
                  </a:lnTo>
                  <a:lnTo>
                    <a:pt x="1181" y="702"/>
                  </a:lnTo>
                  <a:lnTo>
                    <a:pt x="1186" y="718"/>
                  </a:lnTo>
                  <a:lnTo>
                    <a:pt x="1190" y="736"/>
                  </a:lnTo>
                  <a:lnTo>
                    <a:pt x="1190" y="755"/>
                  </a:lnTo>
                  <a:lnTo>
                    <a:pt x="1187" y="776"/>
                  </a:lnTo>
                  <a:lnTo>
                    <a:pt x="1179" y="798"/>
                  </a:lnTo>
                  <a:lnTo>
                    <a:pt x="1166" y="821"/>
                  </a:lnTo>
                  <a:lnTo>
                    <a:pt x="1147" y="844"/>
                  </a:lnTo>
                  <a:lnTo>
                    <a:pt x="1148" y="846"/>
                  </a:lnTo>
                  <a:lnTo>
                    <a:pt x="1151" y="853"/>
                  </a:lnTo>
                  <a:lnTo>
                    <a:pt x="1154" y="862"/>
                  </a:lnTo>
                  <a:lnTo>
                    <a:pt x="1159" y="874"/>
                  </a:lnTo>
                  <a:lnTo>
                    <a:pt x="1162" y="890"/>
                  </a:lnTo>
                  <a:lnTo>
                    <a:pt x="1164" y="907"/>
                  </a:lnTo>
                  <a:lnTo>
                    <a:pt x="1164" y="926"/>
                  </a:lnTo>
                  <a:lnTo>
                    <a:pt x="1161" y="946"/>
                  </a:lnTo>
                  <a:lnTo>
                    <a:pt x="1153" y="968"/>
                  </a:lnTo>
                  <a:lnTo>
                    <a:pt x="1141" y="989"/>
                  </a:lnTo>
                  <a:lnTo>
                    <a:pt x="1123" y="1012"/>
                  </a:lnTo>
                  <a:lnTo>
                    <a:pt x="1099" y="1033"/>
                  </a:lnTo>
                  <a:lnTo>
                    <a:pt x="1099" y="1034"/>
                  </a:lnTo>
                  <a:lnTo>
                    <a:pt x="1101" y="1039"/>
                  </a:lnTo>
                  <a:lnTo>
                    <a:pt x="1102" y="1047"/>
                  </a:lnTo>
                  <a:lnTo>
                    <a:pt x="1103" y="1056"/>
                  </a:lnTo>
                  <a:lnTo>
                    <a:pt x="1104" y="1068"/>
                  </a:lnTo>
                  <a:lnTo>
                    <a:pt x="1104" y="1080"/>
                  </a:lnTo>
                  <a:lnTo>
                    <a:pt x="1102" y="1095"/>
                  </a:lnTo>
                  <a:lnTo>
                    <a:pt x="1099" y="1110"/>
                  </a:lnTo>
                  <a:lnTo>
                    <a:pt x="1092" y="1126"/>
                  </a:lnTo>
                  <a:lnTo>
                    <a:pt x="1083" y="1142"/>
                  </a:lnTo>
                  <a:lnTo>
                    <a:pt x="1071" y="1158"/>
                  </a:lnTo>
                  <a:lnTo>
                    <a:pt x="1056" y="1173"/>
                  </a:lnTo>
                  <a:lnTo>
                    <a:pt x="1035" y="1186"/>
                  </a:lnTo>
                  <a:lnTo>
                    <a:pt x="1010" y="1200"/>
                  </a:lnTo>
                  <a:lnTo>
                    <a:pt x="980" y="1211"/>
                  </a:lnTo>
                  <a:lnTo>
                    <a:pt x="944" y="1220"/>
                  </a:lnTo>
                  <a:lnTo>
                    <a:pt x="908" y="1227"/>
                  </a:lnTo>
                  <a:lnTo>
                    <a:pt x="867" y="1230"/>
                  </a:lnTo>
                  <a:lnTo>
                    <a:pt x="824" y="1231"/>
                  </a:lnTo>
                  <a:lnTo>
                    <a:pt x="780" y="1230"/>
                  </a:lnTo>
                  <a:lnTo>
                    <a:pt x="737" y="1227"/>
                  </a:lnTo>
                  <a:lnTo>
                    <a:pt x="679" y="1227"/>
                  </a:lnTo>
                  <a:lnTo>
                    <a:pt x="622" y="1226"/>
                  </a:lnTo>
                  <a:lnTo>
                    <a:pt x="567" y="1223"/>
                  </a:lnTo>
                  <a:lnTo>
                    <a:pt x="517" y="1220"/>
                  </a:lnTo>
                  <a:lnTo>
                    <a:pt x="491" y="1215"/>
                  </a:lnTo>
                  <a:lnTo>
                    <a:pt x="468" y="1205"/>
                  </a:lnTo>
                  <a:lnTo>
                    <a:pt x="445" y="1192"/>
                  </a:lnTo>
                  <a:lnTo>
                    <a:pt x="428" y="1175"/>
                  </a:lnTo>
                  <a:lnTo>
                    <a:pt x="411" y="1156"/>
                  </a:lnTo>
                  <a:lnTo>
                    <a:pt x="396" y="1133"/>
                  </a:lnTo>
                  <a:lnTo>
                    <a:pt x="385" y="1110"/>
                  </a:lnTo>
                  <a:lnTo>
                    <a:pt x="374" y="1086"/>
                  </a:lnTo>
                  <a:lnTo>
                    <a:pt x="366" y="1060"/>
                  </a:lnTo>
                  <a:lnTo>
                    <a:pt x="358" y="1035"/>
                  </a:lnTo>
                  <a:lnTo>
                    <a:pt x="353" y="1009"/>
                  </a:lnTo>
                  <a:lnTo>
                    <a:pt x="348" y="985"/>
                  </a:lnTo>
                  <a:lnTo>
                    <a:pt x="345" y="962"/>
                  </a:lnTo>
                  <a:lnTo>
                    <a:pt x="343" y="941"/>
                  </a:lnTo>
                  <a:lnTo>
                    <a:pt x="340" y="922"/>
                  </a:lnTo>
                  <a:lnTo>
                    <a:pt x="339" y="906"/>
                  </a:lnTo>
                  <a:lnTo>
                    <a:pt x="339" y="893"/>
                  </a:lnTo>
                  <a:lnTo>
                    <a:pt x="338" y="886"/>
                  </a:lnTo>
                  <a:lnTo>
                    <a:pt x="338" y="881"/>
                  </a:lnTo>
                  <a:lnTo>
                    <a:pt x="338" y="1140"/>
                  </a:lnTo>
                  <a:lnTo>
                    <a:pt x="337" y="1162"/>
                  </a:lnTo>
                  <a:lnTo>
                    <a:pt x="335" y="1180"/>
                  </a:lnTo>
                  <a:lnTo>
                    <a:pt x="331" y="1195"/>
                  </a:lnTo>
                  <a:lnTo>
                    <a:pt x="326" y="1205"/>
                  </a:lnTo>
                  <a:lnTo>
                    <a:pt x="322" y="1214"/>
                  </a:lnTo>
                  <a:lnTo>
                    <a:pt x="317" y="1218"/>
                  </a:lnTo>
                  <a:lnTo>
                    <a:pt x="315" y="1221"/>
                  </a:lnTo>
                  <a:lnTo>
                    <a:pt x="297" y="1231"/>
                  </a:lnTo>
                  <a:lnTo>
                    <a:pt x="278" y="1237"/>
                  </a:lnTo>
                  <a:lnTo>
                    <a:pt x="257" y="1239"/>
                  </a:lnTo>
                  <a:lnTo>
                    <a:pt x="103" y="1239"/>
                  </a:lnTo>
                  <a:lnTo>
                    <a:pt x="80" y="1236"/>
                  </a:lnTo>
                  <a:lnTo>
                    <a:pt x="58" y="1229"/>
                  </a:lnTo>
                  <a:lnTo>
                    <a:pt x="39" y="1216"/>
                  </a:lnTo>
                  <a:lnTo>
                    <a:pt x="23" y="1200"/>
                  </a:lnTo>
                  <a:lnTo>
                    <a:pt x="11" y="1181"/>
                  </a:lnTo>
                  <a:lnTo>
                    <a:pt x="3" y="1159"/>
                  </a:lnTo>
                  <a:lnTo>
                    <a:pt x="0" y="1136"/>
                  </a:lnTo>
                  <a:lnTo>
                    <a:pt x="0" y="719"/>
                  </a:lnTo>
                  <a:lnTo>
                    <a:pt x="3" y="696"/>
                  </a:lnTo>
                  <a:lnTo>
                    <a:pt x="11" y="674"/>
                  </a:lnTo>
                  <a:lnTo>
                    <a:pt x="22" y="655"/>
                  </a:lnTo>
                  <a:lnTo>
                    <a:pt x="39" y="639"/>
                  </a:lnTo>
                  <a:lnTo>
                    <a:pt x="58" y="626"/>
                  </a:lnTo>
                  <a:lnTo>
                    <a:pt x="80" y="619"/>
                  </a:lnTo>
                  <a:lnTo>
                    <a:pt x="103" y="616"/>
                  </a:lnTo>
                  <a:lnTo>
                    <a:pt x="257" y="616"/>
                  </a:lnTo>
                  <a:lnTo>
                    <a:pt x="283" y="619"/>
                  </a:lnTo>
                  <a:lnTo>
                    <a:pt x="305" y="627"/>
                  </a:lnTo>
                  <a:lnTo>
                    <a:pt x="325" y="641"/>
                  </a:lnTo>
                  <a:lnTo>
                    <a:pt x="333" y="620"/>
                  </a:lnTo>
                  <a:lnTo>
                    <a:pt x="345" y="596"/>
                  </a:lnTo>
                  <a:lnTo>
                    <a:pt x="360" y="571"/>
                  </a:lnTo>
                  <a:lnTo>
                    <a:pt x="380" y="546"/>
                  </a:lnTo>
                  <a:lnTo>
                    <a:pt x="399" y="529"/>
                  </a:lnTo>
                  <a:lnTo>
                    <a:pt x="419" y="509"/>
                  </a:lnTo>
                  <a:lnTo>
                    <a:pt x="438" y="484"/>
                  </a:lnTo>
                  <a:lnTo>
                    <a:pt x="457" y="457"/>
                  </a:lnTo>
                  <a:lnTo>
                    <a:pt x="475" y="427"/>
                  </a:lnTo>
                  <a:lnTo>
                    <a:pt x="493" y="396"/>
                  </a:lnTo>
                  <a:lnTo>
                    <a:pt x="510" y="365"/>
                  </a:lnTo>
                  <a:lnTo>
                    <a:pt x="526" y="333"/>
                  </a:lnTo>
                  <a:lnTo>
                    <a:pt x="541" y="301"/>
                  </a:lnTo>
                  <a:lnTo>
                    <a:pt x="556" y="269"/>
                  </a:lnTo>
                  <a:lnTo>
                    <a:pt x="568" y="240"/>
                  </a:lnTo>
                  <a:lnTo>
                    <a:pt x="581" y="212"/>
                  </a:lnTo>
                  <a:lnTo>
                    <a:pt x="590" y="187"/>
                  </a:lnTo>
                  <a:lnTo>
                    <a:pt x="600" y="165"/>
                  </a:lnTo>
                  <a:lnTo>
                    <a:pt x="606" y="147"/>
                  </a:lnTo>
                  <a:lnTo>
                    <a:pt x="611" y="134"/>
                  </a:lnTo>
                  <a:lnTo>
                    <a:pt x="615" y="125"/>
                  </a:lnTo>
                  <a:lnTo>
                    <a:pt x="616" y="122"/>
                  </a:lnTo>
                  <a:lnTo>
                    <a:pt x="616" y="120"/>
                  </a:lnTo>
                  <a:lnTo>
                    <a:pt x="615" y="112"/>
                  </a:lnTo>
                  <a:lnTo>
                    <a:pt x="613" y="103"/>
                  </a:lnTo>
                  <a:lnTo>
                    <a:pt x="613" y="90"/>
                  </a:lnTo>
                  <a:lnTo>
                    <a:pt x="612" y="76"/>
                  </a:lnTo>
                  <a:lnTo>
                    <a:pt x="613" y="62"/>
                  </a:lnTo>
                  <a:lnTo>
                    <a:pt x="616" y="46"/>
                  </a:lnTo>
                  <a:lnTo>
                    <a:pt x="619" y="32"/>
                  </a:lnTo>
                  <a:lnTo>
                    <a:pt x="623" y="19"/>
                  </a:lnTo>
                  <a:lnTo>
                    <a:pt x="631" y="10"/>
                  </a:lnTo>
                  <a:lnTo>
                    <a:pt x="641" y="2"/>
                  </a:lnTo>
                  <a:lnTo>
                    <a:pt x="6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41"/>
          <p:cNvGrpSpPr>
            <a:grpSpLocks noChangeAspect="1"/>
          </p:cNvGrpSpPr>
          <p:nvPr/>
        </p:nvGrpSpPr>
        <p:grpSpPr bwMode="auto">
          <a:xfrm>
            <a:off x="1775967" y="3615085"/>
            <a:ext cx="538546" cy="538544"/>
            <a:chOff x="1643" y="866"/>
            <a:chExt cx="229" cy="229"/>
          </a:xfrm>
          <a:solidFill>
            <a:schemeClr val="bg1"/>
          </a:solidFill>
        </p:grpSpPr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1643" y="866"/>
              <a:ext cx="163" cy="107"/>
            </a:xfrm>
            <a:custGeom>
              <a:avLst/>
              <a:gdLst>
                <a:gd name="T0" fmla="*/ 1830 w 2445"/>
                <a:gd name="T1" fmla="*/ 5 h 1608"/>
                <a:gd name="T2" fmla="*/ 2034 w 2445"/>
                <a:gd name="T3" fmla="*/ 33 h 1608"/>
                <a:gd name="T4" fmla="*/ 2239 w 2445"/>
                <a:gd name="T5" fmla="*/ 85 h 1608"/>
                <a:gd name="T6" fmla="*/ 2445 w 2445"/>
                <a:gd name="T7" fmla="*/ 161 h 1608"/>
                <a:gd name="T8" fmla="*/ 2348 w 2445"/>
                <a:gd name="T9" fmla="*/ 371 h 1608"/>
                <a:gd name="T10" fmla="*/ 2205 w 2445"/>
                <a:gd name="T11" fmla="*/ 434 h 1608"/>
                <a:gd name="T12" fmla="*/ 2012 w 2445"/>
                <a:gd name="T13" fmla="*/ 378 h 1608"/>
                <a:gd name="T14" fmla="*/ 1822 w 2445"/>
                <a:gd name="T15" fmla="*/ 350 h 1608"/>
                <a:gd name="T16" fmla="*/ 1634 w 2445"/>
                <a:gd name="T17" fmla="*/ 349 h 1608"/>
                <a:gd name="T18" fmla="*/ 1452 w 2445"/>
                <a:gd name="T19" fmla="*/ 373 h 1608"/>
                <a:gd name="T20" fmla="*/ 1279 w 2445"/>
                <a:gd name="T21" fmla="*/ 420 h 1608"/>
                <a:gd name="T22" fmla="*/ 1113 w 2445"/>
                <a:gd name="T23" fmla="*/ 490 h 1608"/>
                <a:gd name="T24" fmla="*/ 958 w 2445"/>
                <a:gd name="T25" fmla="*/ 578 h 1608"/>
                <a:gd name="T26" fmla="*/ 817 w 2445"/>
                <a:gd name="T27" fmla="*/ 685 h 1608"/>
                <a:gd name="T28" fmla="*/ 691 w 2445"/>
                <a:gd name="T29" fmla="*/ 808 h 1608"/>
                <a:gd name="T30" fmla="*/ 581 w 2445"/>
                <a:gd name="T31" fmla="*/ 946 h 1608"/>
                <a:gd name="T32" fmla="*/ 489 w 2445"/>
                <a:gd name="T33" fmla="*/ 1097 h 1608"/>
                <a:gd name="T34" fmla="*/ 417 w 2445"/>
                <a:gd name="T35" fmla="*/ 1258 h 1608"/>
                <a:gd name="T36" fmla="*/ 368 w 2445"/>
                <a:gd name="T37" fmla="*/ 1429 h 1608"/>
                <a:gd name="T38" fmla="*/ 342 w 2445"/>
                <a:gd name="T39" fmla="*/ 1608 h 1608"/>
                <a:gd name="T40" fmla="*/ 117 w 2445"/>
                <a:gd name="T41" fmla="*/ 1589 h 1608"/>
                <a:gd name="T42" fmla="*/ 15 w 2445"/>
                <a:gd name="T43" fmla="*/ 1477 h 1608"/>
                <a:gd name="T44" fmla="*/ 56 w 2445"/>
                <a:gd name="T45" fmla="*/ 1282 h 1608"/>
                <a:gd name="T46" fmla="*/ 115 w 2445"/>
                <a:gd name="T47" fmla="*/ 1100 h 1608"/>
                <a:gd name="T48" fmla="*/ 190 w 2445"/>
                <a:gd name="T49" fmla="*/ 928 h 1608"/>
                <a:gd name="T50" fmla="*/ 284 w 2445"/>
                <a:gd name="T51" fmla="*/ 767 h 1608"/>
                <a:gd name="T52" fmla="*/ 394 w 2445"/>
                <a:gd name="T53" fmla="*/ 619 h 1608"/>
                <a:gd name="T54" fmla="*/ 524 w 2445"/>
                <a:gd name="T55" fmla="*/ 482 h 1608"/>
                <a:gd name="T56" fmla="*/ 672 w 2445"/>
                <a:gd name="T57" fmla="*/ 358 h 1608"/>
                <a:gd name="T58" fmla="*/ 838 w 2445"/>
                <a:gd name="T59" fmla="*/ 247 h 1608"/>
                <a:gd name="T60" fmla="*/ 1033 w 2445"/>
                <a:gd name="T61" fmla="*/ 145 h 1608"/>
                <a:gd name="T62" fmla="*/ 1229 w 2445"/>
                <a:gd name="T63" fmla="*/ 71 h 1608"/>
                <a:gd name="T64" fmla="*/ 1428 w 2445"/>
                <a:gd name="T65" fmla="*/ 24 h 1608"/>
                <a:gd name="T66" fmla="*/ 1628 w 2445"/>
                <a:gd name="T67" fmla="*/ 1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45" h="1608">
                  <a:moveTo>
                    <a:pt x="1728" y="0"/>
                  </a:moveTo>
                  <a:lnTo>
                    <a:pt x="1830" y="5"/>
                  </a:lnTo>
                  <a:lnTo>
                    <a:pt x="1931" y="16"/>
                  </a:lnTo>
                  <a:lnTo>
                    <a:pt x="2034" y="33"/>
                  </a:lnTo>
                  <a:lnTo>
                    <a:pt x="2136" y="56"/>
                  </a:lnTo>
                  <a:lnTo>
                    <a:pt x="2239" y="85"/>
                  </a:lnTo>
                  <a:lnTo>
                    <a:pt x="2342" y="120"/>
                  </a:lnTo>
                  <a:lnTo>
                    <a:pt x="2445" y="161"/>
                  </a:lnTo>
                  <a:lnTo>
                    <a:pt x="2396" y="268"/>
                  </a:lnTo>
                  <a:lnTo>
                    <a:pt x="2348" y="371"/>
                  </a:lnTo>
                  <a:lnTo>
                    <a:pt x="2300" y="474"/>
                  </a:lnTo>
                  <a:lnTo>
                    <a:pt x="2205" y="434"/>
                  </a:lnTo>
                  <a:lnTo>
                    <a:pt x="2108" y="403"/>
                  </a:lnTo>
                  <a:lnTo>
                    <a:pt x="2012" y="378"/>
                  </a:lnTo>
                  <a:lnTo>
                    <a:pt x="1916" y="361"/>
                  </a:lnTo>
                  <a:lnTo>
                    <a:pt x="1822" y="350"/>
                  </a:lnTo>
                  <a:lnTo>
                    <a:pt x="1727" y="346"/>
                  </a:lnTo>
                  <a:lnTo>
                    <a:pt x="1634" y="349"/>
                  </a:lnTo>
                  <a:lnTo>
                    <a:pt x="1542" y="357"/>
                  </a:lnTo>
                  <a:lnTo>
                    <a:pt x="1452" y="373"/>
                  </a:lnTo>
                  <a:lnTo>
                    <a:pt x="1364" y="394"/>
                  </a:lnTo>
                  <a:lnTo>
                    <a:pt x="1279" y="420"/>
                  </a:lnTo>
                  <a:lnTo>
                    <a:pt x="1194" y="452"/>
                  </a:lnTo>
                  <a:lnTo>
                    <a:pt x="1113" y="490"/>
                  </a:lnTo>
                  <a:lnTo>
                    <a:pt x="1034" y="532"/>
                  </a:lnTo>
                  <a:lnTo>
                    <a:pt x="958" y="578"/>
                  </a:lnTo>
                  <a:lnTo>
                    <a:pt x="886" y="629"/>
                  </a:lnTo>
                  <a:lnTo>
                    <a:pt x="817" y="685"/>
                  </a:lnTo>
                  <a:lnTo>
                    <a:pt x="752" y="745"/>
                  </a:lnTo>
                  <a:lnTo>
                    <a:pt x="691" y="808"/>
                  </a:lnTo>
                  <a:lnTo>
                    <a:pt x="633" y="875"/>
                  </a:lnTo>
                  <a:lnTo>
                    <a:pt x="581" y="946"/>
                  </a:lnTo>
                  <a:lnTo>
                    <a:pt x="531" y="1020"/>
                  </a:lnTo>
                  <a:lnTo>
                    <a:pt x="489" y="1097"/>
                  </a:lnTo>
                  <a:lnTo>
                    <a:pt x="450" y="1176"/>
                  </a:lnTo>
                  <a:lnTo>
                    <a:pt x="417" y="1258"/>
                  </a:lnTo>
                  <a:lnTo>
                    <a:pt x="389" y="1343"/>
                  </a:lnTo>
                  <a:lnTo>
                    <a:pt x="368" y="1429"/>
                  </a:lnTo>
                  <a:lnTo>
                    <a:pt x="353" y="1518"/>
                  </a:lnTo>
                  <a:lnTo>
                    <a:pt x="342" y="1608"/>
                  </a:lnTo>
                  <a:lnTo>
                    <a:pt x="230" y="1599"/>
                  </a:lnTo>
                  <a:lnTo>
                    <a:pt x="117" y="1589"/>
                  </a:lnTo>
                  <a:lnTo>
                    <a:pt x="0" y="1579"/>
                  </a:lnTo>
                  <a:lnTo>
                    <a:pt x="15" y="1477"/>
                  </a:lnTo>
                  <a:lnTo>
                    <a:pt x="33" y="1378"/>
                  </a:lnTo>
                  <a:lnTo>
                    <a:pt x="56" y="1282"/>
                  </a:lnTo>
                  <a:lnTo>
                    <a:pt x="84" y="1190"/>
                  </a:lnTo>
                  <a:lnTo>
                    <a:pt x="115" y="1100"/>
                  </a:lnTo>
                  <a:lnTo>
                    <a:pt x="151" y="1012"/>
                  </a:lnTo>
                  <a:lnTo>
                    <a:pt x="190" y="928"/>
                  </a:lnTo>
                  <a:lnTo>
                    <a:pt x="234" y="846"/>
                  </a:lnTo>
                  <a:lnTo>
                    <a:pt x="284" y="767"/>
                  </a:lnTo>
                  <a:lnTo>
                    <a:pt x="337" y="691"/>
                  </a:lnTo>
                  <a:lnTo>
                    <a:pt x="394" y="619"/>
                  </a:lnTo>
                  <a:lnTo>
                    <a:pt x="457" y="550"/>
                  </a:lnTo>
                  <a:lnTo>
                    <a:pt x="524" y="482"/>
                  </a:lnTo>
                  <a:lnTo>
                    <a:pt x="595" y="419"/>
                  </a:lnTo>
                  <a:lnTo>
                    <a:pt x="672" y="358"/>
                  </a:lnTo>
                  <a:lnTo>
                    <a:pt x="753" y="302"/>
                  </a:lnTo>
                  <a:lnTo>
                    <a:pt x="838" y="247"/>
                  </a:lnTo>
                  <a:lnTo>
                    <a:pt x="935" y="193"/>
                  </a:lnTo>
                  <a:lnTo>
                    <a:pt x="1033" y="145"/>
                  </a:lnTo>
                  <a:lnTo>
                    <a:pt x="1131" y="105"/>
                  </a:lnTo>
                  <a:lnTo>
                    <a:pt x="1229" y="71"/>
                  </a:lnTo>
                  <a:lnTo>
                    <a:pt x="1329" y="43"/>
                  </a:lnTo>
                  <a:lnTo>
                    <a:pt x="1428" y="24"/>
                  </a:lnTo>
                  <a:lnTo>
                    <a:pt x="1528" y="9"/>
                  </a:lnTo>
                  <a:lnTo>
                    <a:pt x="1628" y="1"/>
                  </a:lnTo>
                  <a:lnTo>
                    <a:pt x="1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1765" y="961"/>
              <a:ext cx="107" cy="134"/>
            </a:xfrm>
            <a:custGeom>
              <a:avLst/>
              <a:gdLst>
                <a:gd name="T0" fmla="*/ 1575 w 1599"/>
                <a:gd name="T1" fmla="*/ 0 h 2013"/>
                <a:gd name="T2" fmla="*/ 1588 w 1599"/>
                <a:gd name="T3" fmla="*/ 107 h 2013"/>
                <a:gd name="T4" fmla="*/ 1597 w 1599"/>
                <a:gd name="T5" fmla="*/ 212 h 2013"/>
                <a:gd name="T6" fmla="*/ 1599 w 1599"/>
                <a:gd name="T7" fmla="*/ 313 h 2013"/>
                <a:gd name="T8" fmla="*/ 1596 w 1599"/>
                <a:gd name="T9" fmla="*/ 413 h 2013"/>
                <a:gd name="T10" fmla="*/ 1586 w 1599"/>
                <a:gd name="T11" fmla="*/ 512 h 2013"/>
                <a:gd name="T12" fmla="*/ 1573 w 1599"/>
                <a:gd name="T13" fmla="*/ 607 h 2013"/>
                <a:gd name="T14" fmla="*/ 1553 w 1599"/>
                <a:gd name="T15" fmla="*/ 701 h 2013"/>
                <a:gd name="T16" fmla="*/ 1529 w 1599"/>
                <a:gd name="T17" fmla="*/ 792 h 2013"/>
                <a:gd name="T18" fmla="*/ 1501 w 1599"/>
                <a:gd name="T19" fmla="*/ 880 h 2013"/>
                <a:gd name="T20" fmla="*/ 1467 w 1599"/>
                <a:gd name="T21" fmla="*/ 966 h 2013"/>
                <a:gd name="T22" fmla="*/ 1429 w 1599"/>
                <a:gd name="T23" fmla="*/ 1050 h 2013"/>
                <a:gd name="T24" fmla="*/ 1388 w 1599"/>
                <a:gd name="T25" fmla="*/ 1130 h 2013"/>
                <a:gd name="T26" fmla="*/ 1343 w 1599"/>
                <a:gd name="T27" fmla="*/ 1208 h 2013"/>
                <a:gd name="T28" fmla="*/ 1293 w 1599"/>
                <a:gd name="T29" fmla="*/ 1284 h 2013"/>
                <a:gd name="T30" fmla="*/ 1241 w 1599"/>
                <a:gd name="T31" fmla="*/ 1355 h 2013"/>
                <a:gd name="T32" fmla="*/ 1185 w 1599"/>
                <a:gd name="T33" fmla="*/ 1423 h 2013"/>
                <a:gd name="T34" fmla="*/ 1126 w 1599"/>
                <a:gd name="T35" fmla="*/ 1488 h 2013"/>
                <a:gd name="T36" fmla="*/ 1065 w 1599"/>
                <a:gd name="T37" fmla="*/ 1550 h 2013"/>
                <a:gd name="T38" fmla="*/ 1000 w 1599"/>
                <a:gd name="T39" fmla="*/ 1609 h 2013"/>
                <a:gd name="T40" fmla="*/ 935 w 1599"/>
                <a:gd name="T41" fmla="*/ 1664 h 2013"/>
                <a:gd name="T42" fmla="*/ 865 w 1599"/>
                <a:gd name="T43" fmla="*/ 1715 h 2013"/>
                <a:gd name="T44" fmla="*/ 795 w 1599"/>
                <a:gd name="T45" fmla="*/ 1762 h 2013"/>
                <a:gd name="T46" fmla="*/ 723 w 1599"/>
                <a:gd name="T47" fmla="*/ 1806 h 2013"/>
                <a:gd name="T48" fmla="*/ 650 w 1599"/>
                <a:gd name="T49" fmla="*/ 1846 h 2013"/>
                <a:gd name="T50" fmla="*/ 575 w 1599"/>
                <a:gd name="T51" fmla="*/ 1882 h 2013"/>
                <a:gd name="T52" fmla="*/ 498 w 1599"/>
                <a:gd name="T53" fmla="*/ 1914 h 2013"/>
                <a:gd name="T54" fmla="*/ 421 w 1599"/>
                <a:gd name="T55" fmla="*/ 1942 h 2013"/>
                <a:gd name="T56" fmla="*/ 343 w 1599"/>
                <a:gd name="T57" fmla="*/ 1965 h 2013"/>
                <a:gd name="T58" fmla="*/ 265 w 1599"/>
                <a:gd name="T59" fmla="*/ 1984 h 2013"/>
                <a:gd name="T60" fmla="*/ 186 w 1599"/>
                <a:gd name="T61" fmla="*/ 1999 h 2013"/>
                <a:gd name="T62" fmla="*/ 108 w 1599"/>
                <a:gd name="T63" fmla="*/ 2008 h 2013"/>
                <a:gd name="T64" fmla="*/ 30 w 1599"/>
                <a:gd name="T65" fmla="*/ 2013 h 2013"/>
                <a:gd name="T66" fmla="*/ 15 w 1599"/>
                <a:gd name="T67" fmla="*/ 1846 h 2013"/>
                <a:gd name="T68" fmla="*/ 0 w 1599"/>
                <a:gd name="T69" fmla="*/ 1677 h 2013"/>
                <a:gd name="T70" fmla="*/ 91 w 1599"/>
                <a:gd name="T71" fmla="*/ 1665 h 2013"/>
                <a:gd name="T72" fmla="*/ 179 w 1599"/>
                <a:gd name="T73" fmla="*/ 1648 h 2013"/>
                <a:gd name="T74" fmla="*/ 265 w 1599"/>
                <a:gd name="T75" fmla="*/ 1626 h 2013"/>
                <a:gd name="T76" fmla="*/ 348 w 1599"/>
                <a:gd name="T77" fmla="*/ 1600 h 2013"/>
                <a:gd name="T78" fmla="*/ 428 w 1599"/>
                <a:gd name="T79" fmla="*/ 1568 h 2013"/>
                <a:gd name="T80" fmla="*/ 506 w 1599"/>
                <a:gd name="T81" fmla="*/ 1532 h 2013"/>
                <a:gd name="T82" fmla="*/ 580 w 1599"/>
                <a:gd name="T83" fmla="*/ 1491 h 2013"/>
                <a:gd name="T84" fmla="*/ 652 w 1599"/>
                <a:gd name="T85" fmla="*/ 1445 h 2013"/>
                <a:gd name="T86" fmla="*/ 721 w 1599"/>
                <a:gd name="T87" fmla="*/ 1395 h 2013"/>
                <a:gd name="T88" fmla="*/ 787 w 1599"/>
                <a:gd name="T89" fmla="*/ 1339 h 2013"/>
                <a:gd name="T90" fmla="*/ 851 w 1599"/>
                <a:gd name="T91" fmla="*/ 1279 h 2013"/>
                <a:gd name="T92" fmla="*/ 912 w 1599"/>
                <a:gd name="T93" fmla="*/ 1213 h 2013"/>
                <a:gd name="T94" fmla="*/ 969 w 1599"/>
                <a:gd name="T95" fmla="*/ 1143 h 2013"/>
                <a:gd name="T96" fmla="*/ 1023 w 1599"/>
                <a:gd name="T97" fmla="*/ 1069 h 2013"/>
                <a:gd name="T98" fmla="*/ 1071 w 1599"/>
                <a:gd name="T99" fmla="*/ 994 h 2013"/>
                <a:gd name="T100" fmla="*/ 1113 w 1599"/>
                <a:gd name="T101" fmla="*/ 916 h 2013"/>
                <a:gd name="T102" fmla="*/ 1150 w 1599"/>
                <a:gd name="T103" fmla="*/ 837 h 2013"/>
                <a:gd name="T104" fmla="*/ 1181 w 1599"/>
                <a:gd name="T105" fmla="*/ 756 h 2013"/>
                <a:gd name="T106" fmla="*/ 1207 w 1599"/>
                <a:gd name="T107" fmla="*/ 675 h 2013"/>
                <a:gd name="T108" fmla="*/ 1228 w 1599"/>
                <a:gd name="T109" fmla="*/ 592 h 2013"/>
                <a:gd name="T110" fmla="*/ 1242 w 1599"/>
                <a:gd name="T111" fmla="*/ 507 h 2013"/>
                <a:gd name="T112" fmla="*/ 1252 w 1599"/>
                <a:gd name="T113" fmla="*/ 420 h 2013"/>
                <a:gd name="T114" fmla="*/ 1256 w 1599"/>
                <a:gd name="T115" fmla="*/ 332 h 2013"/>
                <a:gd name="T116" fmla="*/ 1255 w 1599"/>
                <a:gd name="T117" fmla="*/ 243 h 2013"/>
                <a:gd name="T118" fmla="*/ 1248 w 1599"/>
                <a:gd name="T119" fmla="*/ 153 h 2013"/>
                <a:gd name="T120" fmla="*/ 1238 w 1599"/>
                <a:gd name="T121" fmla="*/ 60 h 2013"/>
                <a:gd name="T122" fmla="*/ 1407 w 1599"/>
                <a:gd name="T123" fmla="*/ 30 h 2013"/>
                <a:gd name="T124" fmla="*/ 1575 w 1599"/>
                <a:gd name="T125" fmla="*/ 0 h 2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9" h="2013">
                  <a:moveTo>
                    <a:pt x="1575" y="0"/>
                  </a:moveTo>
                  <a:lnTo>
                    <a:pt x="1588" y="107"/>
                  </a:lnTo>
                  <a:lnTo>
                    <a:pt x="1597" y="212"/>
                  </a:lnTo>
                  <a:lnTo>
                    <a:pt x="1599" y="313"/>
                  </a:lnTo>
                  <a:lnTo>
                    <a:pt x="1596" y="413"/>
                  </a:lnTo>
                  <a:lnTo>
                    <a:pt x="1586" y="512"/>
                  </a:lnTo>
                  <a:lnTo>
                    <a:pt x="1573" y="607"/>
                  </a:lnTo>
                  <a:lnTo>
                    <a:pt x="1553" y="701"/>
                  </a:lnTo>
                  <a:lnTo>
                    <a:pt x="1529" y="792"/>
                  </a:lnTo>
                  <a:lnTo>
                    <a:pt x="1501" y="880"/>
                  </a:lnTo>
                  <a:lnTo>
                    <a:pt x="1467" y="966"/>
                  </a:lnTo>
                  <a:lnTo>
                    <a:pt x="1429" y="1050"/>
                  </a:lnTo>
                  <a:lnTo>
                    <a:pt x="1388" y="1130"/>
                  </a:lnTo>
                  <a:lnTo>
                    <a:pt x="1343" y="1208"/>
                  </a:lnTo>
                  <a:lnTo>
                    <a:pt x="1293" y="1284"/>
                  </a:lnTo>
                  <a:lnTo>
                    <a:pt x="1241" y="1355"/>
                  </a:lnTo>
                  <a:lnTo>
                    <a:pt x="1185" y="1423"/>
                  </a:lnTo>
                  <a:lnTo>
                    <a:pt x="1126" y="1488"/>
                  </a:lnTo>
                  <a:lnTo>
                    <a:pt x="1065" y="1550"/>
                  </a:lnTo>
                  <a:lnTo>
                    <a:pt x="1000" y="1609"/>
                  </a:lnTo>
                  <a:lnTo>
                    <a:pt x="935" y="1664"/>
                  </a:lnTo>
                  <a:lnTo>
                    <a:pt x="865" y="1715"/>
                  </a:lnTo>
                  <a:lnTo>
                    <a:pt x="795" y="1762"/>
                  </a:lnTo>
                  <a:lnTo>
                    <a:pt x="723" y="1806"/>
                  </a:lnTo>
                  <a:lnTo>
                    <a:pt x="650" y="1846"/>
                  </a:lnTo>
                  <a:lnTo>
                    <a:pt x="575" y="1882"/>
                  </a:lnTo>
                  <a:lnTo>
                    <a:pt x="498" y="1914"/>
                  </a:lnTo>
                  <a:lnTo>
                    <a:pt x="421" y="1942"/>
                  </a:lnTo>
                  <a:lnTo>
                    <a:pt x="343" y="1965"/>
                  </a:lnTo>
                  <a:lnTo>
                    <a:pt x="265" y="1984"/>
                  </a:lnTo>
                  <a:lnTo>
                    <a:pt x="186" y="1999"/>
                  </a:lnTo>
                  <a:lnTo>
                    <a:pt x="108" y="2008"/>
                  </a:lnTo>
                  <a:lnTo>
                    <a:pt x="30" y="2013"/>
                  </a:lnTo>
                  <a:lnTo>
                    <a:pt x="15" y="1846"/>
                  </a:lnTo>
                  <a:lnTo>
                    <a:pt x="0" y="1677"/>
                  </a:lnTo>
                  <a:lnTo>
                    <a:pt x="91" y="1665"/>
                  </a:lnTo>
                  <a:lnTo>
                    <a:pt x="179" y="1648"/>
                  </a:lnTo>
                  <a:lnTo>
                    <a:pt x="265" y="1626"/>
                  </a:lnTo>
                  <a:lnTo>
                    <a:pt x="348" y="1600"/>
                  </a:lnTo>
                  <a:lnTo>
                    <a:pt x="428" y="1568"/>
                  </a:lnTo>
                  <a:lnTo>
                    <a:pt x="506" y="1532"/>
                  </a:lnTo>
                  <a:lnTo>
                    <a:pt x="580" y="1491"/>
                  </a:lnTo>
                  <a:lnTo>
                    <a:pt x="652" y="1445"/>
                  </a:lnTo>
                  <a:lnTo>
                    <a:pt x="721" y="1395"/>
                  </a:lnTo>
                  <a:lnTo>
                    <a:pt x="787" y="1339"/>
                  </a:lnTo>
                  <a:lnTo>
                    <a:pt x="851" y="1279"/>
                  </a:lnTo>
                  <a:lnTo>
                    <a:pt x="912" y="1213"/>
                  </a:lnTo>
                  <a:lnTo>
                    <a:pt x="969" y="1143"/>
                  </a:lnTo>
                  <a:lnTo>
                    <a:pt x="1023" y="1069"/>
                  </a:lnTo>
                  <a:lnTo>
                    <a:pt x="1071" y="994"/>
                  </a:lnTo>
                  <a:lnTo>
                    <a:pt x="1113" y="916"/>
                  </a:lnTo>
                  <a:lnTo>
                    <a:pt x="1150" y="837"/>
                  </a:lnTo>
                  <a:lnTo>
                    <a:pt x="1181" y="756"/>
                  </a:lnTo>
                  <a:lnTo>
                    <a:pt x="1207" y="675"/>
                  </a:lnTo>
                  <a:lnTo>
                    <a:pt x="1228" y="592"/>
                  </a:lnTo>
                  <a:lnTo>
                    <a:pt x="1242" y="507"/>
                  </a:lnTo>
                  <a:lnTo>
                    <a:pt x="1252" y="420"/>
                  </a:lnTo>
                  <a:lnTo>
                    <a:pt x="1256" y="332"/>
                  </a:lnTo>
                  <a:lnTo>
                    <a:pt x="1255" y="243"/>
                  </a:lnTo>
                  <a:lnTo>
                    <a:pt x="1248" y="153"/>
                  </a:lnTo>
                  <a:lnTo>
                    <a:pt x="1238" y="60"/>
                  </a:lnTo>
                  <a:lnTo>
                    <a:pt x="1407" y="30"/>
                  </a:lnTo>
                  <a:lnTo>
                    <a:pt x="15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1644" y="989"/>
              <a:ext cx="105" cy="106"/>
            </a:xfrm>
            <a:custGeom>
              <a:avLst/>
              <a:gdLst>
                <a:gd name="T0" fmla="*/ 328 w 1588"/>
                <a:gd name="T1" fmla="*/ 0 h 1599"/>
                <a:gd name="T2" fmla="*/ 348 w 1588"/>
                <a:gd name="T3" fmla="*/ 102 h 1599"/>
                <a:gd name="T4" fmla="*/ 371 w 1588"/>
                <a:gd name="T5" fmla="*/ 200 h 1599"/>
                <a:gd name="T6" fmla="*/ 398 w 1588"/>
                <a:gd name="T7" fmla="*/ 292 h 1599"/>
                <a:gd name="T8" fmla="*/ 429 w 1588"/>
                <a:gd name="T9" fmla="*/ 382 h 1599"/>
                <a:gd name="T10" fmla="*/ 465 w 1588"/>
                <a:gd name="T11" fmla="*/ 467 h 1599"/>
                <a:gd name="T12" fmla="*/ 505 w 1588"/>
                <a:gd name="T13" fmla="*/ 548 h 1599"/>
                <a:gd name="T14" fmla="*/ 549 w 1588"/>
                <a:gd name="T15" fmla="*/ 624 h 1599"/>
                <a:gd name="T16" fmla="*/ 597 w 1588"/>
                <a:gd name="T17" fmla="*/ 697 h 1599"/>
                <a:gd name="T18" fmla="*/ 648 w 1588"/>
                <a:gd name="T19" fmla="*/ 765 h 1599"/>
                <a:gd name="T20" fmla="*/ 703 w 1588"/>
                <a:gd name="T21" fmla="*/ 829 h 1599"/>
                <a:gd name="T22" fmla="*/ 764 w 1588"/>
                <a:gd name="T23" fmla="*/ 889 h 1599"/>
                <a:gd name="T24" fmla="*/ 828 w 1588"/>
                <a:gd name="T25" fmla="*/ 944 h 1599"/>
                <a:gd name="T26" fmla="*/ 896 w 1588"/>
                <a:gd name="T27" fmla="*/ 997 h 1599"/>
                <a:gd name="T28" fmla="*/ 968 w 1588"/>
                <a:gd name="T29" fmla="*/ 1044 h 1599"/>
                <a:gd name="T30" fmla="*/ 1045 w 1588"/>
                <a:gd name="T31" fmla="*/ 1088 h 1599"/>
                <a:gd name="T32" fmla="*/ 1124 w 1588"/>
                <a:gd name="T33" fmla="*/ 1128 h 1599"/>
                <a:gd name="T34" fmla="*/ 1209 w 1588"/>
                <a:gd name="T35" fmla="*/ 1163 h 1599"/>
                <a:gd name="T36" fmla="*/ 1297 w 1588"/>
                <a:gd name="T37" fmla="*/ 1194 h 1599"/>
                <a:gd name="T38" fmla="*/ 1390 w 1588"/>
                <a:gd name="T39" fmla="*/ 1222 h 1599"/>
                <a:gd name="T40" fmla="*/ 1486 w 1588"/>
                <a:gd name="T41" fmla="*/ 1246 h 1599"/>
                <a:gd name="T42" fmla="*/ 1588 w 1588"/>
                <a:gd name="T43" fmla="*/ 1265 h 1599"/>
                <a:gd name="T44" fmla="*/ 1573 w 1588"/>
                <a:gd name="T45" fmla="*/ 1430 h 1599"/>
                <a:gd name="T46" fmla="*/ 1558 w 1588"/>
                <a:gd name="T47" fmla="*/ 1599 h 1599"/>
                <a:gd name="T48" fmla="*/ 1461 w 1588"/>
                <a:gd name="T49" fmla="*/ 1587 h 1599"/>
                <a:gd name="T50" fmla="*/ 1366 w 1588"/>
                <a:gd name="T51" fmla="*/ 1571 h 1599"/>
                <a:gd name="T52" fmla="*/ 1273 w 1588"/>
                <a:gd name="T53" fmla="*/ 1550 h 1599"/>
                <a:gd name="T54" fmla="*/ 1184 w 1588"/>
                <a:gd name="T55" fmla="*/ 1524 h 1599"/>
                <a:gd name="T56" fmla="*/ 1096 w 1588"/>
                <a:gd name="T57" fmla="*/ 1494 h 1599"/>
                <a:gd name="T58" fmla="*/ 1011 w 1588"/>
                <a:gd name="T59" fmla="*/ 1459 h 1599"/>
                <a:gd name="T60" fmla="*/ 929 w 1588"/>
                <a:gd name="T61" fmla="*/ 1420 h 1599"/>
                <a:gd name="T62" fmla="*/ 851 w 1588"/>
                <a:gd name="T63" fmla="*/ 1377 h 1599"/>
                <a:gd name="T64" fmla="*/ 776 w 1588"/>
                <a:gd name="T65" fmla="*/ 1331 h 1599"/>
                <a:gd name="T66" fmla="*/ 702 w 1588"/>
                <a:gd name="T67" fmla="*/ 1280 h 1599"/>
                <a:gd name="T68" fmla="*/ 633 w 1588"/>
                <a:gd name="T69" fmla="*/ 1227 h 1599"/>
                <a:gd name="T70" fmla="*/ 566 w 1588"/>
                <a:gd name="T71" fmla="*/ 1170 h 1599"/>
                <a:gd name="T72" fmla="*/ 504 w 1588"/>
                <a:gd name="T73" fmla="*/ 1111 h 1599"/>
                <a:gd name="T74" fmla="*/ 444 w 1588"/>
                <a:gd name="T75" fmla="*/ 1049 h 1599"/>
                <a:gd name="T76" fmla="*/ 388 w 1588"/>
                <a:gd name="T77" fmla="*/ 984 h 1599"/>
                <a:gd name="T78" fmla="*/ 334 w 1588"/>
                <a:gd name="T79" fmla="*/ 918 h 1599"/>
                <a:gd name="T80" fmla="*/ 285 w 1588"/>
                <a:gd name="T81" fmla="*/ 850 h 1599"/>
                <a:gd name="T82" fmla="*/ 240 w 1588"/>
                <a:gd name="T83" fmla="*/ 780 h 1599"/>
                <a:gd name="T84" fmla="*/ 198 w 1588"/>
                <a:gd name="T85" fmla="*/ 708 h 1599"/>
                <a:gd name="T86" fmla="*/ 159 w 1588"/>
                <a:gd name="T87" fmla="*/ 635 h 1599"/>
                <a:gd name="T88" fmla="*/ 125 w 1588"/>
                <a:gd name="T89" fmla="*/ 560 h 1599"/>
                <a:gd name="T90" fmla="*/ 95 w 1588"/>
                <a:gd name="T91" fmla="*/ 486 h 1599"/>
                <a:gd name="T92" fmla="*/ 68 w 1588"/>
                <a:gd name="T93" fmla="*/ 410 h 1599"/>
                <a:gd name="T94" fmla="*/ 46 w 1588"/>
                <a:gd name="T95" fmla="*/ 333 h 1599"/>
                <a:gd name="T96" fmla="*/ 29 w 1588"/>
                <a:gd name="T97" fmla="*/ 258 h 1599"/>
                <a:gd name="T98" fmla="*/ 15 w 1588"/>
                <a:gd name="T99" fmla="*/ 181 h 1599"/>
                <a:gd name="T100" fmla="*/ 6 w 1588"/>
                <a:gd name="T101" fmla="*/ 105 h 1599"/>
                <a:gd name="T102" fmla="*/ 0 w 1588"/>
                <a:gd name="T103" fmla="*/ 30 h 1599"/>
                <a:gd name="T104" fmla="*/ 166 w 1588"/>
                <a:gd name="T105" fmla="*/ 15 h 1599"/>
                <a:gd name="T106" fmla="*/ 328 w 1588"/>
                <a:gd name="T107" fmla="*/ 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88" h="1599">
                  <a:moveTo>
                    <a:pt x="328" y="0"/>
                  </a:moveTo>
                  <a:lnTo>
                    <a:pt x="348" y="102"/>
                  </a:lnTo>
                  <a:lnTo>
                    <a:pt x="371" y="200"/>
                  </a:lnTo>
                  <a:lnTo>
                    <a:pt x="398" y="292"/>
                  </a:lnTo>
                  <a:lnTo>
                    <a:pt x="429" y="382"/>
                  </a:lnTo>
                  <a:lnTo>
                    <a:pt x="465" y="467"/>
                  </a:lnTo>
                  <a:lnTo>
                    <a:pt x="505" y="548"/>
                  </a:lnTo>
                  <a:lnTo>
                    <a:pt x="549" y="624"/>
                  </a:lnTo>
                  <a:lnTo>
                    <a:pt x="597" y="697"/>
                  </a:lnTo>
                  <a:lnTo>
                    <a:pt x="648" y="765"/>
                  </a:lnTo>
                  <a:lnTo>
                    <a:pt x="703" y="829"/>
                  </a:lnTo>
                  <a:lnTo>
                    <a:pt x="764" y="889"/>
                  </a:lnTo>
                  <a:lnTo>
                    <a:pt x="828" y="944"/>
                  </a:lnTo>
                  <a:lnTo>
                    <a:pt x="896" y="997"/>
                  </a:lnTo>
                  <a:lnTo>
                    <a:pt x="968" y="1044"/>
                  </a:lnTo>
                  <a:lnTo>
                    <a:pt x="1045" y="1088"/>
                  </a:lnTo>
                  <a:lnTo>
                    <a:pt x="1124" y="1128"/>
                  </a:lnTo>
                  <a:lnTo>
                    <a:pt x="1209" y="1163"/>
                  </a:lnTo>
                  <a:lnTo>
                    <a:pt x="1297" y="1194"/>
                  </a:lnTo>
                  <a:lnTo>
                    <a:pt x="1390" y="1222"/>
                  </a:lnTo>
                  <a:lnTo>
                    <a:pt x="1486" y="1246"/>
                  </a:lnTo>
                  <a:lnTo>
                    <a:pt x="1588" y="1265"/>
                  </a:lnTo>
                  <a:lnTo>
                    <a:pt x="1573" y="1430"/>
                  </a:lnTo>
                  <a:lnTo>
                    <a:pt x="1558" y="1599"/>
                  </a:lnTo>
                  <a:lnTo>
                    <a:pt x="1461" y="1587"/>
                  </a:lnTo>
                  <a:lnTo>
                    <a:pt x="1366" y="1571"/>
                  </a:lnTo>
                  <a:lnTo>
                    <a:pt x="1273" y="1550"/>
                  </a:lnTo>
                  <a:lnTo>
                    <a:pt x="1184" y="1524"/>
                  </a:lnTo>
                  <a:lnTo>
                    <a:pt x="1096" y="1494"/>
                  </a:lnTo>
                  <a:lnTo>
                    <a:pt x="1011" y="1459"/>
                  </a:lnTo>
                  <a:lnTo>
                    <a:pt x="929" y="1420"/>
                  </a:lnTo>
                  <a:lnTo>
                    <a:pt x="851" y="1377"/>
                  </a:lnTo>
                  <a:lnTo>
                    <a:pt x="776" y="1331"/>
                  </a:lnTo>
                  <a:lnTo>
                    <a:pt x="702" y="1280"/>
                  </a:lnTo>
                  <a:lnTo>
                    <a:pt x="633" y="1227"/>
                  </a:lnTo>
                  <a:lnTo>
                    <a:pt x="566" y="1170"/>
                  </a:lnTo>
                  <a:lnTo>
                    <a:pt x="504" y="1111"/>
                  </a:lnTo>
                  <a:lnTo>
                    <a:pt x="444" y="1049"/>
                  </a:lnTo>
                  <a:lnTo>
                    <a:pt x="388" y="984"/>
                  </a:lnTo>
                  <a:lnTo>
                    <a:pt x="334" y="918"/>
                  </a:lnTo>
                  <a:lnTo>
                    <a:pt x="285" y="850"/>
                  </a:lnTo>
                  <a:lnTo>
                    <a:pt x="240" y="780"/>
                  </a:lnTo>
                  <a:lnTo>
                    <a:pt x="198" y="708"/>
                  </a:lnTo>
                  <a:lnTo>
                    <a:pt x="159" y="635"/>
                  </a:lnTo>
                  <a:lnTo>
                    <a:pt x="125" y="560"/>
                  </a:lnTo>
                  <a:lnTo>
                    <a:pt x="95" y="486"/>
                  </a:lnTo>
                  <a:lnTo>
                    <a:pt x="68" y="410"/>
                  </a:lnTo>
                  <a:lnTo>
                    <a:pt x="46" y="333"/>
                  </a:lnTo>
                  <a:lnTo>
                    <a:pt x="29" y="258"/>
                  </a:lnTo>
                  <a:lnTo>
                    <a:pt x="15" y="181"/>
                  </a:lnTo>
                  <a:lnTo>
                    <a:pt x="6" y="105"/>
                  </a:lnTo>
                  <a:lnTo>
                    <a:pt x="0" y="30"/>
                  </a:lnTo>
                  <a:lnTo>
                    <a:pt x="166" y="15"/>
                  </a:lnTo>
                  <a:lnTo>
                    <a:pt x="3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1810" y="886"/>
              <a:ext cx="55" cy="63"/>
            </a:xfrm>
            <a:custGeom>
              <a:avLst/>
              <a:gdLst>
                <a:gd name="T0" fmla="*/ 197 w 828"/>
                <a:gd name="T1" fmla="*/ 0 h 942"/>
                <a:gd name="T2" fmla="*/ 275 w 828"/>
                <a:gd name="T3" fmla="*/ 60 h 942"/>
                <a:gd name="T4" fmla="*/ 349 w 828"/>
                <a:gd name="T5" fmla="*/ 122 h 942"/>
                <a:gd name="T6" fmla="*/ 418 w 828"/>
                <a:gd name="T7" fmla="*/ 188 h 942"/>
                <a:gd name="T8" fmla="*/ 484 w 828"/>
                <a:gd name="T9" fmla="*/ 257 h 942"/>
                <a:gd name="T10" fmla="*/ 546 w 828"/>
                <a:gd name="T11" fmla="*/ 328 h 942"/>
                <a:gd name="T12" fmla="*/ 603 w 828"/>
                <a:gd name="T13" fmla="*/ 403 h 942"/>
                <a:gd name="T14" fmla="*/ 656 w 828"/>
                <a:gd name="T15" fmla="*/ 480 h 942"/>
                <a:gd name="T16" fmla="*/ 705 w 828"/>
                <a:gd name="T17" fmla="*/ 561 h 942"/>
                <a:gd name="T18" fmla="*/ 750 w 828"/>
                <a:gd name="T19" fmla="*/ 646 h 942"/>
                <a:gd name="T20" fmla="*/ 791 w 828"/>
                <a:gd name="T21" fmla="*/ 733 h 942"/>
                <a:gd name="T22" fmla="*/ 828 w 828"/>
                <a:gd name="T23" fmla="*/ 825 h 942"/>
                <a:gd name="T24" fmla="*/ 718 w 828"/>
                <a:gd name="T25" fmla="*/ 865 h 942"/>
                <a:gd name="T26" fmla="*/ 611 w 828"/>
                <a:gd name="T27" fmla="*/ 903 h 942"/>
                <a:gd name="T28" fmla="*/ 504 w 828"/>
                <a:gd name="T29" fmla="*/ 942 h 942"/>
                <a:gd name="T30" fmla="*/ 472 w 828"/>
                <a:gd name="T31" fmla="*/ 862 h 942"/>
                <a:gd name="T32" fmla="*/ 435 w 828"/>
                <a:gd name="T33" fmla="*/ 786 h 942"/>
                <a:gd name="T34" fmla="*/ 394 w 828"/>
                <a:gd name="T35" fmla="*/ 712 h 942"/>
                <a:gd name="T36" fmla="*/ 349 w 828"/>
                <a:gd name="T37" fmla="*/ 641 h 942"/>
                <a:gd name="T38" fmla="*/ 300 w 828"/>
                <a:gd name="T39" fmla="*/ 573 h 942"/>
                <a:gd name="T40" fmla="*/ 247 w 828"/>
                <a:gd name="T41" fmla="*/ 508 h 942"/>
                <a:gd name="T42" fmla="*/ 190 w 828"/>
                <a:gd name="T43" fmla="*/ 447 h 942"/>
                <a:gd name="T44" fmla="*/ 130 w 828"/>
                <a:gd name="T45" fmla="*/ 389 h 942"/>
                <a:gd name="T46" fmla="*/ 67 w 828"/>
                <a:gd name="T47" fmla="*/ 334 h 942"/>
                <a:gd name="T48" fmla="*/ 0 w 828"/>
                <a:gd name="T49" fmla="*/ 283 h 942"/>
                <a:gd name="T50" fmla="*/ 66 w 828"/>
                <a:gd name="T51" fmla="*/ 188 h 942"/>
                <a:gd name="T52" fmla="*/ 132 w 828"/>
                <a:gd name="T53" fmla="*/ 94 h 942"/>
                <a:gd name="T54" fmla="*/ 197 w 828"/>
                <a:gd name="T55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8" h="942">
                  <a:moveTo>
                    <a:pt x="197" y="0"/>
                  </a:moveTo>
                  <a:lnTo>
                    <a:pt x="275" y="60"/>
                  </a:lnTo>
                  <a:lnTo>
                    <a:pt x="349" y="122"/>
                  </a:lnTo>
                  <a:lnTo>
                    <a:pt x="418" y="188"/>
                  </a:lnTo>
                  <a:lnTo>
                    <a:pt x="484" y="257"/>
                  </a:lnTo>
                  <a:lnTo>
                    <a:pt x="546" y="328"/>
                  </a:lnTo>
                  <a:lnTo>
                    <a:pt x="603" y="403"/>
                  </a:lnTo>
                  <a:lnTo>
                    <a:pt x="656" y="480"/>
                  </a:lnTo>
                  <a:lnTo>
                    <a:pt x="705" y="561"/>
                  </a:lnTo>
                  <a:lnTo>
                    <a:pt x="750" y="646"/>
                  </a:lnTo>
                  <a:lnTo>
                    <a:pt x="791" y="733"/>
                  </a:lnTo>
                  <a:lnTo>
                    <a:pt x="828" y="825"/>
                  </a:lnTo>
                  <a:lnTo>
                    <a:pt x="718" y="865"/>
                  </a:lnTo>
                  <a:lnTo>
                    <a:pt x="611" y="903"/>
                  </a:lnTo>
                  <a:lnTo>
                    <a:pt x="504" y="942"/>
                  </a:lnTo>
                  <a:lnTo>
                    <a:pt x="472" y="862"/>
                  </a:lnTo>
                  <a:lnTo>
                    <a:pt x="435" y="786"/>
                  </a:lnTo>
                  <a:lnTo>
                    <a:pt x="394" y="712"/>
                  </a:lnTo>
                  <a:lnTo>
                    <a:pt x="349" y="641"/>
                  </a:lnTo>
                  <a:lnTo>
                    <a:pt x="300" y="573"/>
                  </a:lnTo>
                  <a:lnTo>
                    <a:pt x="247" y="508"/>
                  </a:lnTo>
                  <a:lnTo>
                    <a:pt x="190" y="447"/>
                  </a:lnTo>
                  <a:lnTo>
                    <a:pt x="130" y="389"/>
                  </a:lnTo>
                  <a:lnTo>
                    <a:pt x="67" y="334"/>
                  </a:lnTo>
                  <a:lnTo>
                    <a:pt x="0" y="283"/>
                  </a:lnTo>
                  <a:lnTo>
                    <a:pt x="66" y="188"/>
                  </a:lnTo>
                  <a:lnTo>
                    <a:pt x="132" y="94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/>
            <p:cNvSpPr>
              <a:spLocks noEditPoints="1"/>
            </p:cNvSpPr>
            <p:nvPr/>
          </p:nvSpPr>
          <p:spPr bwMode="auto">
            <a:xfrm>
              <a:off x="1782" y="950"/>
              <a:ext cx="33" cy="81"/>
            </a:xfrm>
            <a:custGeom>
              <a:avLst/>
              <a:gdLst>
                <a:gd name="T0" fmla="*/ 112 w 495"/>
                <a:gd name="T1" fmla="*/ 113 h 1223"/>
                <a:gd name="T2" fmla="*/ 112 w 495"/>
                <a:gd name="T3" fmla="*/ 1110 h 1223"/>
                <a:gd name="T4" fmla="*/ 383 w 495"/>
                <a:gd name="T5" fmla="*/ 1110 h 1223"/>
                <a:gd name="T6" fmla="*/ 383 w 495"/>
                <a:gd name="T7" fmla="*/ 113 h 1223"/>
                <a:gd name="T8" fmla="*/ 112 w 495"/>
                <a:gd name="T9" fmla="*/ 113 h 1223"/>
                <a:gd name="T10" fmla="*/ 56 w 495"/>
                <a:gd name="T11" fmla="*/ 0 h 1223"/>
                <a:gd name="T12" fmla="*/ 439 w 495"/>
                <a:gd name="T13" fmla="*/ 0 h 1223"/>
                <a:gd name="T14" fmla="*/ 456 w 495"/>
                <a:gd name="T15" fmla="*/ 3 h 1223"/>
                <a:gd name="T16" fmla="*/ 472 w 495"/>
                <a:gd name="T17" fmla="*/ 10 h 1223"/>
                <a:gd name="T18" fmla="*/ 485 w 495"/>
                <a:gd name="T19" fmla="*/ 23 h 1223"/>
                <a:gd name="T20" fmla="*/ 492 w 495"/>
                <a:gd name="T21" fmla="*/ 37 h 1223"/>
                <a:gd name="T22" fmla="*/ 495 w 495"/>
                <a:gd name="T23" fmla="*/ 55 h 1223"/>
                <a:gd name="T24" fmla="*/ 495 w 495"/>
                <a:gd name="T25" fmla="*/ 1167 h 1223"/>
                <a:gd name="T26" fmla="*/ 492 w 495"/>
                <a:gd name="T27" fmla="*/ 1185 h 1223"/>
                <a:gd name="T28" fmla="*/ 485 w 495"/>
                <a:gd name="T29" fmla="*/ 1200 h 1223"/>
                <a:gd name="T30" fmla="*/ 472 w 495"/>
                <a:gd name="T31" fmla="*/ 1212 h 1223"/>
                <a:gd name="T32" fmla="*/ 456 w 495"/>
                <a:gd name="T33" fmla="*/ 1220 h 1223"/>
                <a:gd name="T34" fmla="*/ 439 w 495"/>
                <a:gd name="T35" fmla="*/ 1223 h 1223"/>
                <a:gd name="T36" fmla="*/ 56 w 495"/>
                <a:gd name="T37" fmla="*/ 1223 h 1223"/>
                <a:gd name="T38" fmla="*/ 38 w 495"/>
                <a:gd name="T39" fmla="*/ 1220 h 1223"/>
                <a:gd name="T40" fmla="*/ 22 w 495"/>
                <a:gd name="T41" fmla="*/ 1212 h 1223"/>
                <a:gd name="T42" fmla="*/ 11 w 495"/>
                <a:gd name="T43" fmla="*/ 1200 h 1223"/>
                <a:gd name="T44" fmla="*/ 2 w 495"/>
                <a:gd name="T45" fmla="*/ 1185 h 1223"/>
                <a:gd name="T46" fmla="*/ 0 w 495"/>
                <a:gd name="T47" fmla="*/ 1167 h 1223"/>
                <a:gd name="T48" fmla="*/ 0 w 495"/>
                <a:gd name="T49" fmla="*/ 55 h 1223"/>
                <a:gd name="T50" fmla="*/ 2 w 495"/>
                <a:gd name="T51" fmla="*/ 37 h 1223"/>
                <a:gd name="T52" fmla="*/ 11 w 495"/>
                <a:gd name="T53" fmla="*/ 23 h 1223"/>
                <a:gd name="T54" fmla="*/ 22 w 495"/>
                <a:gd name="T55" fmla="*/ 10 h 1223"/>
                <a:gd name="T56" fmla="*/ 38 w 495"/>
                <a:gd name="T57" fmla="*/ 3 h 1223"/>
                <a:gd name="T58" fmla="*/ 56 w 495"/>
                <a:gd name="T5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1223">
                  <a:moveTo>
                    <a:pt x="112" y="113"/>
                  </a:moveTo>
                  <a:lnTo>
                    <a:pt x="112" y="1110"/>
                  </a:lnTo>
                  <a:lnTo>
                    <a:pt x="383" y="1110"/>
                  </a:lnTo>
                  <a:lnTo>
                    <a:pt x="383" y="113"/>
                  </a:lnTo>
                  <a:lnTo>
                    <a:pt x="112" y="113"/>
                  </a:lnTo>
                  <a:close/>
                  <a:moveTo>
                    <a:pt x="56" y="0"/>
                  </a:moveTo>
                  <a:lnTo>
                    <a:pt x="439" y="0"/>
                  </a:lnTo>
                  <a:lnTo>
                    <a:pt x="456" y="3"/>
                  </a:lnTo>
                  <a:lnTo>
                    <a:pt x="472" y="10"/>
                  </a:lnTo>
                  <a:lnTo>
                    <a:pt x="485" y="23"/>
                  </a:lnTo>
                  <a:lnTo>
                    <a:pt x="492" y="37"/>
                  </a:lnTo>
                  <a:lnTo>
                    <a:pt x="495" y="55"/>
                  </a:lnTo>
                  <a:lnTo>
                    <a:pt x="495" y="1167"/>
                  </a:lnTo>
                  <a:lnTo>
                    <a:pt x="492" y="1185"/>
                  </a:lnTo>
                  <a:lnTo>
                    <a:pt x="485" y="1200"/>
                  </a:lnTo>
                  <a:lnTo>
                    <a:pt x="472" y="1212"/>
                  </a:lnTo>
                  <a:lnTo>
                    <a:pt x="456" y="1220"/>
                  </a:lnTo>
                  <a:lnTo>
                    <a:pt x="439" y="1223"/>
                  </a:lnTo>
                  <a:lnTo>
                    <a:pt x="56" y="1223"/>
                  </a:lnTo>
                  <a:lnTo>
                    <a:pt x="38" y="1220"/>
                  </a:lnTo>
                  <a:lnTo>
                    <a:pt x="22" y="1212"/>
                  </a:lnTo>
                  <a:lnTo>
                    <a:pt x="11" y="1200"/>
                  </a:lnTo>
                  <a:lnTo>
                    <a:pt x="2" y="1185"/>
                  </a:lnTo>
                  <a:lnTo>
                    <a:pt x="0" y="1167"/>
                  </a:lnTo>
                  <a:lnTo>
                    <a:pt x="0" y="55"/>
                  </a:lnTo>
                  <a:lnTo>
                    <a:pt x="2" y="37"/>
                  </a:lnTo>
                  <a:lnTo>
                    <a:pt x="11" y="23"/>
                  </a:lnTo>
                  <a:lnTo>
                    <a:pt x="22" y="10"/>
                  </a:lnTo>
                  <a:lnTo>
                    <a:pt x="38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/>
            <p:cNvSpPr>
              <a:spLocks noEditPoints="1"/>
            </p:cNvSpPr>
            <p:nvPr/>
          </p:nvSpPr>
          <p:spPr bwMode="auto">
            <a:xfrm>
              <a:off x="1700" y="969"/>
              <a:ext cx="33" cy="62"/>
            </a:xfrm>
            <a:custGeom>
              <a:avLst/>
              <a:gdLst>
                <a:gd name="T0" fmla="*/ 112 w 495"/>
                <a:gd name="T1" fmla="*/ 728 h 928"/>
                <a:gd name="T2" fmla="*/ 112 w 495"/>
                <a:gd name="T3" fmla="*/ 815 h 928"/>
                <a:gd name="T4" fmla="*/ 199 w 495"/>
                <a:gd name="T5" fmla="*/ 815 h 928"/>
                <a:gd name="T6" fmla="*/ 112 w 495"/>
                <a:gd name="T7" fmla="*/ 728 h 928"/>
                <a:gd name="T8" fmla="*/ 112 w 495"/>
                <a:gd name="T9" fmla="*/ 551 h 928"/>
                <a:gd name="T10" fmla="*/ 112 w 495"/>
                <a:gd name="T11" fmla="*/ 639 h 928"/>
                <a:gd name="T12" fmla="*/ 288 w 495"/>
                <a:gd name="T13" fmla="*/ 815 h 928"/>
                <a:gd name="T14" fmla="*/ 288 w 495"/>
                <a:gd name="T15" fmla="*/ 817 h 928"/>
                <a:gd name="T16" fmla="*/ 376 w 495"/>
                <a:gd name="T17" fmla="*/ 817 h 928"/>
                <a:gd name="T18" fmla="*/ 112 w 495"/>
                <a:gd name="T19" fmla="*/ 551 h 928"/>
                <a:gd name="T20" fmla="*/ 112 w 495"/>
                <a:gd name="T21" fmla="*/ 372 h 928"/>
                <a:gd name="T22" fmla="*/ 112 w 495"/>
                <a:gd name="T23" fmla="*/ 461 h 928"/>
                <a:gd name="T24" fmla="*/ 383 w 495"/>
                <a:gd name="T25" fmla="*/ 734 h 928"/>
                <a:gd name="T26" fmla="*/ 383 w 495"/>
                <a:gd name="T27" fmla="*/ 644 h 928"/>
                <a:gd name="T28" fmla="*/ 112 w 495"/>
                <a:gd name="T29" fmla="*/ 372 h 928"/>
                <a:gd name="T30" fmla="*/ 112 w 495"/>
                <a:gd name="T31" fmla="*/ 194 h 928"/>
                <a:gd name="T32" fmla="*/ 112 w 495"/>
                <a:gd name="T33" fmla="*/ 283 h 928"/>
                <a:gd name="T34" fmla="*/ 383 w 495"/>
                <a:gd name="T35" fmla="*/ 555 h 928"/>
                <a:gd name="T36" fmla="*/ 383 w 495"/>
                <a:gd name="T37" fmla="*/ 467 h 928"/>
                <a:gd name="T38" fmla="*/ 112 w 495"/>
                <a:gd name="T39" fmla="*/ 194 h 928"/>
                <a:gd name="T40" fmla="*/ 119 w 495"/>
                <a:gd name="T41" fmla="*/ 113 h 928"/>
                <a:gd name="T42" fmla="*/ 383 w 495"/>
                <a:gd name="T43" fmla="*/ 378 h 928"/>
                <a:gd name="T44" fmla="*/ 383 w 495"/>
                <a:gd name="T45" fmla="*/ 288 h 928"/>
                <a:gd name="T46" fmla="*/ 208 w 495"/>
                <a:gd name="T47" fmla="*/ 113 h 928"/>
                <a:gd name="T48" fmla="*/ 119 w 495"/>
                <a:gd name="T49" fmla="*/ 113 h 928"/>
                <a:gd name="T50" fmla="*/ 296 w 495"/>
                <a:gd name="T51" fmla="*/ 112 h 928"/>
                <a:gd name="T52" fmla="*/ 383 w 495"/>
                <a:gd name="T53" fmla="*/ 199 h 928"/>
                <a:gd name="T54" fmla="*/ 383 w 495"/>
                <a:gd name="T55" fmla="*/ 112 h 928"/>
                <a:gd name="T56" fmla="*/ 296 w 495"/>
                <a:gd name="T57" fmla="*/ 112 h 928"/>
                <a:gd name="T58" fmla="*/ 56 w 495"/>
                <a:gd name="T59" fmla="*/ 0 h 928"/>
                <a:gd name="T60" fmla="*/ 439 w 495"/>
                <a:gd name="T61" fmla="*/ 0 h 928"/>
                <a:gd name="T62" fmla="*/ 457 w 495"/>
                <a:gd name="T63" fmla="*/ 3 h 928"/>
                <a:gd name="T64" fmla="*/ 473 w 495"/>
                <a:gd name="T65" fmla="*/ 10 h 928"/>
                <a:gd name="T66" fmla="*/ 484 w 495"/>
                <a:gd name="T67" fmla="*/ 23 h 928"/>
                <a:gd name="T68" fmla="*/ 493 w 495"/>
                <a:gd name="T69" fmla="*/ 37 h 928"/>
                <a:gd name="T70" fmla="*/ 495 w 495"/>
                <a:gd name="T71" fmla="*/ 55 h 928"/>
                <a:gd name="T72" fmla="*/ 495 w 495"/>
                <a:gd name="T73" fmla="*/ 872 h 928"/>
                <a:gd name="T74" fmla="*/ 493 w 495"/>
                <a:gd name="T75" fmla="*/ 890 h 928"/>
                <a:gd name="T76" fmla="*/ 484 w 495"/>
                <a:gd name="T77" fmla="*/ 905 h 928"/>
                <a:gd name="T78" fmla="*/ 473 w 495"/>
                <a:gd name="T79" fmla="*/ 917 h 928"/>
                <a:gd name="T80" fmla="*/ 457 w 495"/>
                <a:gd name="T81" fmla="*/ 925 h 928"/>
                <a:gd name="T82" fmla="*/ 439 w 495"/>
                <a:gd name="T83" fmla="*/ 928 h 928"/>
                <a:gd name="T84" fmla="*/ 56 w 495"/>
                <a:gd name="T85" fmla="*/ 928 h 928"/>
                <a:gd name="T86" fmla="*/ 39 w 495"/>
                <a:gd name="T87" fmla="*/ 925 h 928"/>
                <a:gd name="T88" fmla="*/ 23 w 495"/>
                <a:gd name="T89" fmla="*/ 917 h 928"/>
                <a:gd name="T90" fmla="*/ 10 w 495"/>
                <a:gd name="T91" fmla="*/ 905 h 928"/>
                <a:gd name="T92" fmla="*/ 3 w 495"/>
                <a:gd name="T93" fmla="*/ 890 h 928"/>
                <a:gd name="T94" fmla="*/ 0 w 495"/>
                <a:gd name="T95" fmla="*/ 872 h 928"/>
                <a:gd name="T96" fmla="*/ 0 w 495"/>
                <a:gd name="T97" fmla="*/ 55 h 928"/>
                <a:gd name="T98" fmla="*/ 3 w 495"/>
                <a:gd name="T99" fmla="*/ 37 h 928"/>
                <a:gd name="T100" fmla="*/ 10 w 495"/>
                <a:gd name="T101" fmla="*/ 23 h 928"/>
                <a:gd name="T102" fmla="*/ 23 w 495"/>
                <a:gd name="T103" fmla="*/ 10 h 928"/>
                <a:gd name="T104" fmla="*/ 39 w 495"/>
                <a:gd name="T105" fmla="*/ 3 h 928"/>
                <a:gd name="T106" fmla="*/ 56 w 495"/>
                <a:gd name="T10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5" h="928">
                  <a:moveTo>
                    <a:pt x="112" y="728"/>
                  </a:moveTo>
                  <a:lnTo>
                    <a:pt x="112" y="815"/>
                  </a:lnTo>
                  <a:lnTo>
                    <a:pt x="199" y="815"/>
                  </a:lnTo>
                  <a:lnTo>
                    <a:pt x="112" y="728"/>
                  </a:lnTo>
                  <a:close/>
                  <a:moveTo>
                    <a:pt x="112" y="551"/>
                  </a:moveTo>
                  <a:lnTo>
                    <a:pt x="112" y="639"/>
                  </a:lnTo>
                  <a:lnTo>
                    <a:pt x="288" y="815"/>
                  </a:lnTo>
                  <a:lnTo>
                    <a:pt x="288" y="817"/>
                  </a:lnTo>
                  <a:lnTo>
                    <a:pt x="376" y="817"/>
                  </a:lnTo>
                  <a:lnTo>
                    <a:pt x="112" y="551"/>
                  </a:lnTo>
                  <a:close/>
                  <a:moveTo>
                    <a:pt x="112" y="372"/>
                  </a:moveTo>
                  <a:lnTo>
                    <a:pt x="112" y="461"/>
                  </a:lnTo>
                  <a:lnTo>
                    <a:pt x="383" y="734"/>
                  </a:lnTo>
                  <a:lnTo>
                    <a:pt x="383" y="644"/>
                  </a:lnTo>
                  <a:lnTo>
                    <a:pt x="112" y="372"/>
                  </a:lnTo>
                  <a:close/>
                  <a:moveTo>
                    <a:pt x="112" y="194"/>
                  </a:moveTo>
                  <a:lnTo>
                    <a:pt x="112" y="283"/>
                  </a:lnTo>
                  <a:lnTo>
                    <a:pt x="383" y="555"/>
                  </a:lnTo>
                  <a:lnTo>
                    <a:pt x="383" y="467"/>
                  </a:lnTo>
                  <a:lnTo>
                    <a:pt x="112" y="194"/>
                  </a:lnTo>
                  <a:close/>
                  <a:moveTo>
                    <a:pt x="119" y="113"/>
                  </a:moveTo>
                  <a:lnTo>
                    <a:pt x="383" y="378"/>
                  </a:lnTo>
                  <a:lnTo>
                    <a:pt x="383" y="288"/>
                  </a:lnTo>
                  <a:lnTo>
                    <a:pt x="208" y="113"/>
                  </a:lnTo>
                  <a:lnTo>
                    <a:pt x="119" y="113"/>
                  </a:lnTo>
                  <a:close/>
                  <a:moveTo>
                    <a:pt x="296" y="112"/>
                  </a:moveTo>
                  <a:lnTo>
                    <a:pt x="383" y="199"/>
                  </a:lnTo>
                  <a:lnTo>
                    <a:pt x="383" y="112"/>
                  </a:lnTo>
                  <a:lnTo>
                    <a:pt x="296" y="112"/>
                  </a:lnTo>
                  <a:close/>
                  <a:moveTo>
                    <a:pt x="56" y="0"/>
                  </a:moveTo>
                  <a:lnTo>
                    <a:pt x="439" y="0"/>
                  </a:lnTo>
                  <a:lnTo>
                    <a:pt x="457" y="3"/>
                  </a:lnTo>
                  <a:lnTo>
                    <a:pt x="473" y="10"/>
                  </a:lnTo>
                  <a:lnTo>
                    <a:pt x="484" y="23"/>
                  </a:lnTo>
                  <a:lnTo>
                    <a:pt x="493" y="37"/>
                  </a:lnTo>
                  <a:lnTo>
                    <a:pt x="495" y="55"/>
                  </a:lnTo>
                  <a:lnTo>
                    <a:pt x="495" y="872"/>
                  </a:lnTo>
                  <a:lnTo>
                    <a:pt x="493" y="890"/>
                  </a:lnTo>
                  <a:lnTo>
                    <a:pt x="484" y="905"/>
                  </a:lnTo>
                  <a:lnTo>
                    <a:pt x="473" y="917"/>
                  </a:lnTo>
                  <a:lnTo>
                    <a:pt x="457" y="925"/>
                  </a:lnTo>
                  <a:lnTo>
                    <a:pt x="439" y="928"/>
                  </a:lnTo>
                  <a:lnTo>
                    <a:pt x="56" y="928"/>
                  </a:lnTo>
                  <a:lnTo>
                    <a:pt x="39" y="925"/>
                  </a:lnTo>
                  <a:lnTo>
                    <a:pt x="23" y="917"/>
                  </a:lnTo>
                  <a:lnTo>
                    <a:pt x="10" y="905"/>
                  </a:lnTo>
                  <a:lnTo>
                    <a:pt x="3" y="890"/>
                  </a:lnTo>
                  <a:lnTo>
                    <a:pt x="0" y="872"/>
                  </a:lnTo>
                  <a:lnTo>
                    <a:pt x="0" y="55"/>
                  </a:lnTo>
                  <a:lnTo>
                    <a:pt x="3" y="37"/>
                  </a:lnTo>
                  <a:lnTo>
                    <a:pt x="10" y="23"/>
                  </a:lnTo>
                  <a:lnTo>
                    <a:pt x="23" y="10"/>
                  </a:lnTo>
                  <a:lnTo>
                    <a:pt x="39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1741" y="920"/>
              <a:ext cx="33" cy="111"/>
            </a:xfrm>
            <a:custGeom>
              <a:avLst/>
              <a:gdLst>
                <a:gd name="T0" fmla="*/ 57 w 495"/>
                <a:gd name="T1" fmla="*/ 0 h 1675"/>
                <a:gd name="T2" fmla="*/ 439 w 495"/>
                <a:gd name="T3" fmla="*/ 0 h 1675"/>
                <a:gd name="T4" fmla="*/ 457 w 495"/>
                <a:gd name="T5" fmla="*/ 3 h 1675"/>
                <a:gd name="T6" fmla="*/ 472 w 495"/>
                <a:gd name="T7" fmla="*/ 11 h 1675"/>
                <a:gd name="T8" fmla="*/ 484 w 495"/>
                <a:gd name="T9" fmla="*/ 23 h 1675"/>
                <a:gd name="T10" fmla="*/ 493 w 495"/>
                <a:gd name="T11" fmla="*/ 39 h 1675"/>
                <a:gd name="T12" fmla="*/ 495 w 495"/>
                <a:gd name="T13" fmla="*/ 57 h 1675"/>
                <a:gd name="T14" fmla="*/ 495 w 495"/>
                <a:gd name="T15" fmla="*/ 1619 h 1675"/>
                <a:gd name="T16" fmla="*/ 493 w 495"/>
                <a:gd name="T17" fmla="*/ 1637 h 1675"/>
                <a:gd name="T18" fmla="*/ 484 w 495"/>
                <a:gd name="T19" fmla="*/ 1652 h 1675"/>
                <a:gd name="T20" fmla="*/ 472 w 495"/>
                <a:gd name="T21" fmla="*/ 1664 h 1675"/>
                <a:gd name="T22" fmla="*/ 457 w 495"/>
                <a:gd name="T23" fmla="*/ 1672 h 1675"/>
                <a:gd name="T24" fmla="*/ 439 w 495"/>
                <a:gd name="T25" fmla="*/ 1675 h 1675"/>
                <a:gd name="T26" fmla="*/ 57 w 495"/>
                <a:gd name="T27" fmla="*/ 1675 h 1675"/>
                <a:gd name="T28" fmla="*/ 39 w 495"/>
                <a:gd name="T29" fmla="*/ 1672 h 1675"/>
                <a:gd name="T30" fmla="*/ 23 w 495"/>
                <a:gd name="T31" fmla="*/ 1664 h 1675"/>
                <a:gd name="T32" fmla="*/ 10 w 495"/>
                <a:gd name="T33" fmla="*/ 1652 h 1675"/>
                <a:gd name="T34" fmla="*/ 3 w 495"/>
                <a:gd name="T35" fmla="*/ 1637 h 1675"/>
                <a:gd name="T36" fmla="*/ 0 w 495"/>
                <a:gd name="T37" fmla="*/ 1619 h 1675"/>
                <a:gd name="T38" fmla="*/ 0 w 495"/>
                <a:gd name="T39" fmla="*/ 57 h 1675"/>
                <a:gd name="T40" fmla="*/ 3 w 495"/>
                <a:gd name="T41" fmla="*/ 39 h 1675"/>
                <a:gd name="T42" fmla="*/ 10 w 495"/>
                <a:gd name="T43" fmla="*/ 23 h 1675"/>
                <a:gd name="T44" fmla="*/ 23 w 495"/>
                <a:gd name="T45" fmla="*/ 11 h 1675"/>
                <a:gd name="T46" fmla="*/ 39 w 495"/>
                <a:gd name="T47" fmla="*/ 3 h 1675"/>
                <a:gd name="T48" fmla="*/ 57 w 495"/>
                <a:gd name="T49" fmla="*/ 0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5" h="1675">
                  <a:moveTo>
                    <a:pt x="57" y="0"/>
                  </a:moveTo>
                  <a:lnTo>
                    <a:pt x="439" y="0"/>
                  </a:lnTo>
                  <a:lnTo>
                    <a:pt x="457" y="3"/>
                  </a:lnTo>
                  <a:lnTo>
                    <a:pt x="472" y="11"/>
                  </a:lnTo>
                  <a:lnTo>
                    <a:pt x="484" y="23"/>
                  </a:lnTo>
                  <a:lnTo>
                    <a:pt x="493" y="39"/>
                  </a:lnTo>
                  <a:lnTo>
                    <a:pt x="495" y="57"/>
                  </a:lnTo>
                  <a:lnTo>
                    <a:pt x="495" y="1619"/>
                  </a:lnTo>
                  <a:lnTo>
                    <a:pt x="493" y="1637"/>
                  </a:lnTo>
                  <a:lnTo>
                    <a:pt x="484" y="1652"/>
                  </a:lnTo>
                  <a:lnTo>
                    <a:pt x="472" y="1664"/>
                  </a:lnTo>
                  <a:lnTo>
                    <a:pt x="457" y="1672"/>
                  </a:lnTo>
                  <a:lnTo>
                    <a:pt x="439" y="1675"/>
                  </a:lnTo>
                  <a:lnTo>
                    <a:pt x="57" y="1675"/>
                  </a:lnTo>
                  <a:lnTo>
                    <a:pt x="39" y="1672"/>
                  </a:lnTo>
                  <a:lnTo>
                    <a:pt x="23" y="1664"/>
                  </a:lnTo>
                  <a:lnTo>
                    <a:pt x="10" y="1652"/>
                  </a:lnTo>
                  <a:lnTo>
                    <a:pt x="3" y="1637"/>
                  </a:lnTo>
                  <a:lnTo>
                    <a:pt x="0" y="1619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0" y="23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164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ADA921E-8375-40FF-978F-3919FA857F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15E31F5-04D0-4067-8B45-6AB0424BAA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10010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AA5BA65-E495-45FC-A4FE-44B37C6ADB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r="6780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CAB35B8-3FCD-4CDD-B435-AB9224C4D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16646"/>
          <a:stretch>
            <a:fillRect/>
          </a:stretch>
        </p:blipFill>
        <p:spPr/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600030" y="708641"/>
            <a:ext cx="499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ight And That Makes Them Beautiful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271312" y="2454876"/>
            <a:ext cx="44837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mornings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3006221" y="3054588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1492699" y="2164480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6436918" y="2454876"/>
            <a:ext cx="44837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mornings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8171827" y="3054588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6658305" y="2164480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2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D51809D-D923-43EA-834B-EAB423D57A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/>
      </p:pic>
      <p:sp>
        <p:nvSpPr>
          <p:cNvPr id="17" name="Round Diagonal Corner Rectangle 16"/>
          <p:cNvSpPr/>
          <p:nvPr/>
        </p:nvSpPr>
        <p:spPr>
          <a:xfrm>
            <a:off x="2688771" y="2761556"/>
            <a:ext cx="1385690" cy="138569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ound Diagonal Corner Rectangle 17"/>
          <p:cNvSpPr/>
          <p:nvPr/>
        </p:nvSpPr>
        <p:spPr>
          <a:xfrm>
            <a:off x="2566848" y="2639633"/>
            <a:ext cx="1629536" cy="162953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176307" y="1505094"/>
            <a:ext cx="3802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lowers Can Have The Tough </a:t>
            </a:r>
            <a:r>
              <a:rPr lang="id-ID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In 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Roots</a:t>
            </a:r>
          </a:p>
        </p:txBody>
      </p:sp>
      <p:sp>
        <p:nvSpPr>
          <p:cNvPr id="56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7301027" y="4539532"/>
            <a:ext cx="26467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</a:t>
            </a:r>
            <a:r>
              <a:rPr lang="id-ID" sz="2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 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PERCENTAGE</a:t>
            </a:r>
            <a:endParaRPr lang="en-US" sz="9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301028" y="4966180"/>
            <a:ext cx="1797289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cultiva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te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optimal</a:t>
            </a:r>
          </a:p>
        </p:txBody>
      </p:sp>
      <p:sp>
        <p:nvSpPr>
          <p:cNvPr id="58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580036" y="4539532"/>
            <a:ext cx="26467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</a:t>
            </a:r>
            <a:r>
              <a:rPr lang="id-ID" sz="2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 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PERCENTAGE</a:t>
            </a:r>
            <a:endParaRPr lang="en-US" sz="9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580037" y="4966180"/>
            <a:ext cx="1797289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cultiva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te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optimal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221255" y="3396894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With Endless Possibilitites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7207808" y="3665660"/>
            <a:ext cx="434919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mornings</a:t>
            </a:r>
            <a:r>
              <a:rPr lang="en-US" sz="900" dirty="0" err="1">
                <a:solidFill>
                  <a:schemeClr val="bg1"/>
                </a:solidFill>
                <a:cs typeface="Segoe UI" panose="020B0502040204020203" pitchFamily="34" charset="0"/>
              </a:rPr>
              <a:t>these</a:t>
            </a:r>
            <a:r>
              <a:rPr lang="en-US" sz="900" dirty="0">
                <a:solidFill>
                  <a:schemeClr val="bg1"/>
                </a:solidFill>
                <a:cs typeface="Segoe UI" panose="020B0502040204020203" pitchFamily="34" charset="0"/>
              </a:rPr>
              <a:t> sweet wonderful serenity mornings of spring which </a:t>
            </a:r>
            <a:r>
              <a:rPr lang="en-US" sz="900" dirty="0" err="1">
                <a:solidFill>
                  <a:schemeClr val="bg1"/>
                </a:solidFill>
                <a:cs typeface="Segoe UI" panose="020B0502040204020203" pitchFamily="34" charset="0"/>
              </a:rPr>
              <a:t>morningsthese</a:t>
            </a:r>
            <a:r>
              <a:rPr lang="en-US" sz="900" dirty="0">
                <a:solidFill>
                  <a:schemeClr val="bg1"/>
                </a:solidFill>
                <a:cs typeface="Segoe UI" panose="020B0502040204020203" pitchFamily="34" charset="0"/>
              </a:rPr>
              <a:t> sweet wonderful </a:t>
            </a:r>
            <a:endParaRPr lang="en-US" sz="9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158430" y="3233989"/>
            <a:ext cx="446372" cy="440824"/>
            <a:chOff x="819150" y="-1422400"/>
            <a:chExt cx="766763" cy="757237"/>
          </a:xfrm>
          <a:solidFill>
            <a:schemeClr val="bg1"/>
          </a:solidFill>
        </p:grpSpPr>
        <p:sp>
          <p:nvSpPr>
            <p:cNvPr id="64" name="Freeform 590"/>
            <p:cNvSpPr>
              <a:spLocks noEditPoints="1"/>
            </p:cNvSpPr>
            <p:nvPr/>
          </p:nvSpPr>
          <p:spPr bwMode="auto">
            <a:xfrm>
              <a:off x="1168400" y="-1077913"/>
              <a:ext cx="417513" cy="412750"/>
            </a:xfrm>
            <a:custGeom>
              <a:avLst/>
              <a:gdLst>
                <a:gd name="T0" fmla="*/ 639 w 1839"/>
                <a:gd name="T1" fmla="*/ 284 h 1819"/>
                <a:gd name="T2" fmla="*/ 497 w 1839"/>
                <a:gd name="T3" fmla="*/ 345 h 1819"/>
                <a:gd name="T4" fmla="*/ 378 w 1839"/>
                <a:gd name="T5" fmla="*/ 451 h 1819"/>
                <a:gd name="T6" fmla="*/ 301 w 1839"/>
                <a:gd name="T7" fmla="*/ 585 h 1819"/>
                <a:gd name="T8" fmla="*/ 270 w 1839"/>
                <a:gd name="T9" fmla="*/ 732 h 1819"/>
                <a:gd name="T10" fmla="*/ 286 w 1839"/>
                <a:gd name="T11" fmla="*/ 881 h 1819"/>
                <a:gd name="T12" fmla="*/ 347 w 1839"/>
                <a:gd name="T13" fmla="*/ 1022 h 1819"/>
                <a:gd name="T14" fmla="*/ 455 w 1839"/>
                <a:gd name="T15" fmla="*/ 1140 h 1819"/>
                <a:gd name="T16" fmla="*/ 591 w 1839"/>
                <a:gd name="T17" fmla="*/ 1216 h 1819"/>
                <a:gd name="T18" fmla="*/ 740 w 1839"/>
                <a:gd name="T19" fmla="*/ 1246 h 1819"/>
                <a:gd name="T20" fmla="*/ 891 w 1839"/>
                <a:gd name="T21" fmla="*/ 1231 h 1819"/>
                <a:gd name="T22" fmla="*/ 1033 w 1839"/>
                <a:gd name="T23" fmla="*/ 1170 h 1819"/>
                <a:gd name="T24" fmla="*/ 1152 w 1839"/>
                <a:gd name="T25" fmla="*/ 1064 h 1819"/>
                <a:gd name="T26" fmla="*/ 1229 w 1839"/>
                <a:gd name="T27" fmla="*/ 930 h 1819"/>
                <a:gd name="T28" fmla="*/ 1260 w 1839"/>
                <a:gd name="T29" fmla="*/ 782 h 1819"/>
                <a:gd name="T30" fmla="*/ 1244 w 1839"/>
                <a:gd name="T31" fmla="*/ 633 h 1819"/>
                <a:gd name="T32" fmla="*/ 1183 w 1839"/>
                <a:gd name="T33" fmla="*/ 493 h 1819"/>
                <a:gd name="T34" fmla="*/ 1076 w 1839"/>
                <a:gd name="T35" fmla="*/ 375 h 1819"/>
                <a:gd name="T36" fmla="*/ 939 w 1839"/>
                <a:gd name="T37" fmla="*/ 299 h 1819"/>
                <a:gd name="T38" fmla="*/ 790 w 1839"/>
                <a:gd name="T39" fmla="*/ 268 h 1819"/>
                <a:gd name="T40" fmla="*/ 858 w 1839"/>
                <a:gd name="T41" fmla="*/ 6 h 1819"/>
                <a:gd name="T42" fmla="*/ 1038 w 1839"/>
                <a:gd name="T43" fmla="*/ 49 h 1819"/>
                <a:gd name="T44" fmla="*/ 1207 w 1839"/>
                <a:gd name="T45" fmla="*/ 138 h 1819"/>
                <a:gd name="T46" fmla="*/ 1350 w 1839"/>
                <a:gd name="T47" fmla="*/ 268 h 1819"/>
                <a:gd name="T48" fmla="*/ 1454 w 1839"/>
                <a:gd name="T49" fmla="*/ 425 h 1819"/>
                <a:gd name="T50" fmla="*/ 1513 w 1839"/>
                <a:gd name="T51" fmla="*/ 598 h 1819"/>
                <a:gd name="T52" fmla="*/ 1530 w 1839"/>
                <a:gd name="T53" fmla="*/ 778 h 1819"/>
                <a:gd name="T54" fmla="*/ 1502 w 1839"/>
                <a:gd name="T55" fmla="*/ 956 h 1819"/>
                <a:gd name="T56" fmla="*/ 1760 w 1839"/>
                <a:gd name="T57" fmla="*/ 1368 h 1819"/>
                <a:gd name="T58" fmla="*/ 1818 w 1839"/>
                <a:gd name="T59" fmla="*/ 1454 h 1819"/>
                <a:gd name="T60" fmla="*/ 1839 w 1839"/>
                <a:gd name="T61" fmla="*/ 1555 h 1819"/>
                <a:gd name="T62" fmla="*/ 1818 w 1839"/>
                <a:gd name="T63" fmla="*/ 1656 h 1819"/>
                <a:gd name="T64" fmla="*/ 1760 w 1839"/>
                <a:gd name="T65" fmla="*/ 1743 h 1819"/>
                <a:gd name="T66" fmla="*/ 1663 w 1839"/>
                <a:gd name="T67" fmla="*/ 1804 h 1819"/>
                <a:gd name="T68" fmla="*/ 1553 w 1839"/>
                <a:gd name="T69" fmla="*/ 1819 h 1819"/>
                <a:gd name="T70" fmla="*/ 1445 w 1839"/>
                <a:gd name="T71" fmla="*/ 1788 h 1819"/>
                <a:gd name="T72" fmla="*/ 1082 w 1839"/>
                <a:gd name="T73" fmla="*/ 1446 h 1819"/>
                <a:gd name="T74" fmla="*/ 907 w 1839"/>
                <a:gd name="T75" fmla="*/ 1501 h 1819"/>
                <a:gd name="T76" fmla="*/ 725 w 1839"/>
                <a:gd name="T77" fmla="*/ 1513 h 1819"/>
                <a:gd name="T78" fmla="*/ 545 w 1839"/>
                <a:gd name="T79" fmla="*/ 1482 h 1819"/>
                <a:gd name="T80" fmla="*/ 375 w 1839"/>
                <a:gd name="T81" fmla="*/ 1409 h 1819"/>
                <a:gd name="T82" fmla="*/ 224 w 1839"/>
                <a:gd name="T83" fmla="*/ 1293 h 1819"/>
                <a:gd name="T84" fmla="*/ 105 w 1839"/>
                <a:gd name="T85" fmla="*/ 1141 h 1819"/>
                <a:gd name="T86" fmla="*/ 30 w 1839"/>
                <a:gd name="T87" fmla="*/ 970 h 1819"/>
                <a:gd name="T88" fmla="*/ 0 w 1839"/>
                <a:gd name="T89" fmla="*/ 787 h 1819"/>
                <a:gd name="T90" fmla="*/ 15 w 1839"/>
                <a:gd name="T91" fmla="*/ 604 h 1819"/>
                <a:gd name="T92" fmla="*/ 74 w 1839"/>
                <a:gd name="T93" fmla="*/ 429 h 1819"/>
                <a:gd name="T94" fmla="*/ 179 w 1839"/>
                <a:gd name="T95" fmla="*/ 270 h 1819"/>
                <a:gd name="T96" fmla="*/ 323 w 1839"/>
                <a:gd name="T97" fmla="*/ 138 h 1819"/>
                <a:gd name="T98" fmla="*/ 491 w 1839"/>
                <a:gd name="T99" fmla="*/ 49 h 1819"/>
                <a:gd name="T100" fmla="*/ 672 w 1839"/>
                <a:gd name="T101" fmla="*/ 6 h 1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9" h="1819">
                  <a:moveTo>
                    <a:pt x="740" y="268"/>
                  </a:moveTo>
                  <a:lnTo>
                    <a:pt x="689" y="273"/>
                  </a:lnTo>
                  <a:lnTo>
                    <a:pt x="639" y="284"/>
                  </a:lnTo>
                  <a:lnTo>
                    <a:pt x="591" y="299"/>
                  </a:lnTo>
                  <a:lnTo>
                    <a:pt x="544" y="319"/>
                  </a:lnTo>
                  <a:lnTo>
                    <a:pt x="497" y="345"/>
                  </a:lnTo>
                  <a:lnTo>
                    <a:pt x="455" y="375"/>
                  </a:lnTo>
                  <a:lnTo>
                    <a:pt x="415" y="410"/>
                  </a:lnTo>
                  <a:lnTo>
                    <a:pt x="378" y="451"/>
                  </a:lnTo>
                  <a:lnTo>
                    <a:pt x="347" y="493"/>
                  </a:lnTo>
                  <a:lnTo>
                    <a:pt x="322" y="538"/>
                  </a:lnTo>
                  <a:lnTo>
                    <a:pt x="301" y="585"/>
                  </a:lnTo>
                  <a:lnTo>
                    <a:pt x="286" y="633"/>
                  </a:lnTo>
                  <a:lnTo>
                    <a:pt x="276" y="682"/>
                  </a:lnTo>
                  <a:lnTo>
                    <a:pt x="270" y="732"/>
                  </a:lnTo>
                  <a:lnTo>
                    <a:pt x="270" y="782"/>
                  </a:lnTo>
                  <a:lnTo>
                    <a:pt x="276" y="832"/>
                  </a:lnTo>
                  <a:lnTo>
                    <a:pt x="286" y="881"/>
                  </a:lnTo>
                  <a:lnTo>
                    <a:pt x="301" y="930"/>
                  </a:lnTo>
                  <a:lnTo>
                    <a:pt x="322" y="977"/>
                  </a:lnTo>
                  <a:lnTo>
                    <a:pt x="347" y="1022"/>
                  </a:lnTo>
                  <a:lnTo>
                    <a:pt x="378" y="1064"/>
                  </a:lnTo>
                  <a:lnTo>
                    <a:pt x="415" y="1104"/>
                  </a:lnTo>
                  <a:lnTo>
                    <a:pt x="455" y="1140"/>
                  </a:lnTo>
                  <a:lnTo>
                    <a:pt x="497" y="1170"/>
                  </a:lnTo>
                  <a:lnTo>
                    <a:pt x="544" y="1195"/>
                  </a:lnTo>
                  <a:lnTo>
                    <a:pt x="591" y="1216"/>
                  </a:lnTo>
                  <a:lnTo>
                    <a:pt x="639" y="1231"/>
                  </a:lnTo>
                  <a:lnTo>
                    <a:pt x="689" y="1241"/>
                  </a:lnTo>
                  <a:lnTo>
                    <a:pt x="740" y="1246"/>
                  </a:lnTo>
                  <a:lnTo>
                    <a:pt x="790" y="1246"/>
                  </a:lnTo>
                  <a:lnTo>
                    <a:pt x="841" y="1241"/>
                  </a:lnTo>
                  <a:lnTo>
                    <a:pt x="891" y="1231"/>
                  </a:lnTo>
                  <a:lnTo>
                    <a:pt x="939" y="1216"/>
                  </a:lnTo>
                  <a:lnTo>
                    <a:pt x="986" y="1195"/>
                  </a:lnTo>
                  <a:lnTo>
                    <a:pt x="1033" y="1170"/>
                  </a:lnTo>
                  <a:lnTo>
                    <a:pt x="1076" y="1140"/>
                  </a:lnTo>
                  <a:lnTo>
                    <a:pt x="1115" y="1104"/>
                  </a:lnTo>
                  <a:lnTo>
                    <a:pt x="1152" y="1064"/>
                  </a:lnTo>
                  <a:lnTo>
                    <a:pt x="1183" y="1022"/>
                  </a:lnTo>
                  <a:lnTo>
                    <a:pt x="1208" y="977"/>
                  </a:lnTo>
                  <a:lnTo>
                    <a:pt x="1229" y="930"/>
                  </a:lnTo>
                  <a:lnTo>
                    <a:pt x="1244" y="881"/>
                  </a:lnTo>
                  <a:lnTo>
                    <a:pt x="1254" y="832"/>
                  </a:lnTo>
                  <a:lnTo>
                    <a:pt x="1260" y="782"/>
                  </a:lnTo>
                  <a:lnTo>
                    <a:pt x="1260" y="732"/>
                  </a:lnTo>
                  <a:lnTo>
                    <a:pt x="1254" y="682"/>
                  </a:lnTo>
                  <a:lnTo>
                    <a:pt x="1244" y="633"/>
                  </a:lnTo>
                  <a:lnTo>
                    <a:pt x="1229" y="585"/>
                  </a:lnTo>
                  <a:lnTo>
                    <a:pt x="1208" y="538"/>
                  </a:lnTo>
                  <a:lnTo>
                    <a:pt x="1183" y="493"/>
                  </a:lnTo>
                  <a:lnTo>
                    <a:pt x="1152" y="451"/>
                  </a:lnTo>
                  <a:lnTo>
                    <a:pt x="1115" y="410"/>
                  </a:lnTo>
                  <a:lnTo>
                    <a:pt x="1076" y="375"/>
                  </a:lnTo>
                  <a:lnTo>
                    <a:pt x="1033" y="345"/>
                  </a:lnTo>
                  <a:lnTo>
                    <a:pt x="986" y="319"/>
                  </a:lnTo>
                  <a:lnTo>
                    <a:pt x="939" y="299"/>
                  </a:lnTo>
                  <a:lnTo>
                    <a:pt x="891" y="284"/>
                  </a:lnTo>
                  <a:lnTo>
                    <a:pt x="841" y="273"/>
                  </a:lnTo>
                  <a:lnTo>
                    <a:pt x="790" y="268"/>
                  </a:lnTo>
                  <a:lnTo>
                    <a:pt x="740" y="268"/>
                  </a:lnTo>
                  <a:close/>
                  <a:moveTo>
                    <a:pt x="796" y="0"/>
                  </a:moveTo>
                  <a:lnTo>
                    <a:pt x="858" y="6"/>
                  </a:lnTo>
                  <a:lnTo>
                    <a:pt x="919" y="16"/>
                  </a:lnTo>
                  <a:lnTo>
                    <a:pt x="980" y="30"/>
                  </a:lnTo>
                  <a:lnTo>
                    <a:pt x="1038" y="49"/>
                  </a:lnTo>
                  <a:lnTo>
                    <a:pt x="1097" y="74"/>
                  </a:lnTo>
                  <a:lnTo>
                    <a:pt x="1153" y="104"/>
                  </a:lnTo>
                  <a:lnTo>
                    <a:pt x="1207" y="138"/>
                  </a:lnTo>
                  <a:lnTo>
                    <a:pt x="1257" y="177"/>
                  </a:lnTo>
                  <a:lnTo>
                    <a:pt x="1306" y="221"/>
                  </a:lnTo>
                  <a:lnTo>
                    <a:pt x="1350" y="268"/>
                  </a:lnTo>
                  <a:lnTo>
                    <a:pt x="1390" y="319"/>
                  </a:lnTo>
                  <a:lnTo>
                    <a:pt x="1424" y="371"/>
                  </a:lnTo>
                  <a:lnTo>
                    <a:pt x="1454" y="425"/>
                  </a:lnTo>
                  <a:lnTo>
                    <a:pt x="1478" y="481"/>
                  </a:lnTo>
                  <a:lnTo>
                    <a:pt x="1498" y="539"/>
                  </a:lnTo>
                  <a:lnTo>
                    <a:pt x="1513" y="598"/>
                  </a:lnTo>
                  <a:lnTo>
                    <a:pt x="1523" y="658"/>
                  </a:lnTo>
                  <a:lnTo>
                    <a:pt x="1528" y="718"/>
                  </a:lnTo>
                  <a:lnTo>
                    <a:pt x="1530" y="778"/>
                  </a:lnTo>
                  <a:lnTo>
                    <a:pt x="1525" y="838"/>
                  </a:lnTo>
                  <a:lnTo>
                    <a:pt x="1516" y="898"/>
                  </a:lnTo>
                  <a:lnTo>
                    <a:pt x="1502" y="956"/>
                  </a:lnTo>
                  <a:lnTo>
                    <a:pt x="1483" y="1014"/>
                  </a:lnTo>
                  <a:lnTo>
                    <a:pt x="1460" y="1071"/>
                  </a:lnTo>
                  <a:lnTo>
                    <a:pt x="1760" y="1368"/>
                  </a:lnTo>
                  <a:lnTo>
                    <a:pt x="1784" y="1394"/>
                  </a:lnTo>
                  <a:lnTo>
                    <a:pt x="1803" y="1423"/>
                  </a:lnTo>
                  <a:lnTo>
                    <a:pt x="1818" y="1454"/>
                  </a:lnTo>
                  <a:lnTo>
                    <a:pt x="1830" y="1486"/>
                  </a:lnTo>
                  <a:lnTo>
                    <a:pt x="1837" y="1520"/>
                  </a:lnTo>
                  <a:lnTo>
                    <a:pt x="1839" y="1555"/>
                  </a:lnTo>
                  <a:lnTo>
                    <a:pt x="1837" y="1590"/>
                  </a:lnTo>
                  <a:lnTo>
                    <a:pt x="1830" y="1624"/>
                  </a:lnTo>
                  <a:lnTo>
                    <a:pt x="1818" y="1656"/>
                  </a:lnTo>
                  <a:lnTo>
                    <a:pt x="1803" y="1687"/>
                  </a:lnTo>
                  <a:lnTo>
                    <a:pt x="1784" y="1716"/>
                  </a:lnTo>
                  <a:lnTo>
                    <a:pt x="1760" y="1743"/>
                  </a:lnTo>
                  <a:lnTo>
                    <a:pt x="1730" y="1768"/>
                  </a:lnTo>
                  <a:lnTo>
                    <a:pt x="1698" y="1788"/>
                  </a:lnTo>
                  <a:lnTo>
                    <a:pt x="1663" y="1804"/>
                  </a:lnTo>
                  <a:lnTo>
                    <a:pt x="1626" y="1815"/>
                  </a:lnTo>
                  <a:lnTo>
                    <a:pt x="1590" y="1819"/>
                  </a:lnTo>
                  <a:lnTo>
                    <a:pt x="1553" y="1819"/>
                  </a:lnTo>
                  <a:lnTo>
                    <a:pt x="1515" y="1815"/>
                  </a:lnTo>
                  <a:lnTo>
                    <a:pt x="1479" y="1804"/>
                  </a:lnTo>
                  <a:lnTo>
                    <a:pt x="1445" y="1788"/>
                  </a:lnTo>
                  <a:lnTo>
                    <a:pt x="1412" y="1768"/>
                  </a:lnTo>
                  <a:lnTo>
                    <a:pt x="1382" y="1743"/>
                  </a:lnTo>
                  <a:lnTo>
                    <a:pt x="1082" y="1446"/>
                  </a:lnTo>
                  <a:lnTo>
                    <a:pt x="1025" y="1469"/>
                  </a:lnTo>
                  <a:lnTo>
                    <a:pt x="967" y="1487"/>
                  </a:lnTo>
                  <a:lnTo>
                    <a:pt x="907" y="1501"/>
                  </a:lnTo>
                  <a:lnTo>
                    <a:pt x="847" y="1509"/>
                  </a:lnTo>
                  <a:lnTo>
                    <a:pt x="786" y="1514"/>
                  </a:lnTo>
                  <a:lnTo>
                    <a:pt x="725" y="1513"/>
                  </a:lnTo>
                  <a:lnTo>
                    <a:pt x="665" y="1508"/>
                  </a:lnTo>
                  <a:lnTo>
                    <a:pt x="604" y="1497"/>
                  </a:lnTo>
                  <a:lnTo>
                    <a:pt x="545" y="1482"/>
                  </a:lnTo>
                  <a:lnTo>
                    <a:pt x="486" y="1462"/>
                  </a:lnTo>
                  <a:lnTo>
                    <a:pt x="430" y="1438"/>
                  </a:lnTo>
                  <a:lnTo>
                    <a:pt x="375" y="1409"/>
                  </a:lnTo>
                  <a:lnTo>
                    <a:pt x="322" y="1375"/>
                  </a:lnTo>
                  <a:lnTo>
                    <a:pt x="271" y="1336"/>
                  </a:lnTo>
                  <a:lnTo>
                    <a:pt x="224" y="1293"/>
                  </a:lnTo>
                  <a:lnTo>
                    <a:pt x="179" y="1244"/>
                  </a:lnTo>
                  <a:lnTo>
                    <a:pt x="139" y="1194"/>
                  </a:lnTo>
                  <a:lnTo>
                    <a:pt x="105" y="1141"/>
                  </a:lnTo>
                  <a:lnTo>
                    <a:pt x="75" y="1085"/>
                  </a:lnTo>
                  <a:lnTo>
                    <a:pt x="50" y="1027"/>
                  </a:lnTo>
                  <a:lnTo>
                    <a:pt x="30" y="970"/>
                  </a:lnTo>
                  <a:lnTo>
                    <a:pt x="15" y="910"/>
                  </a:lnTo>
                  <a:lnTo>
                    <a:pt x="5" y="849"/>
                  </a:lnTo>
                  <a:lnTo>
                    <a:pt x="0" y="787"/>
                  </a:lnTo>
                  <a:lnTo>
                    <a:pt x="0" y="726"/>
                  </a:lnTo>
                  <a:lnTo>
                    <a:pt x="5" y="665"/>
                  </a:lnTo>
                  <a:lnTo>
                    <a:pt x="15" y="604"/>
                  </a:lnTo>
                  <a:lnTo>
                    <a:pt x="30" y="545"/>
                  </a:lnTo>
                  <a:lnTo>
                    <a:pt x="50" y="487"/>
                  </a:lnTo>
                  <a:lnTo>
                    <a:pt x="74" y="429"/>
                  </a:lnTo>
                  <a:lnTo>
                    <a:pt x="104" y="374"/>
                  </a:lnTo>
                  <a:lnTo>
                    <a:pt x="139" y="321"/>
                  </a:lnTo>
                  <a:lnTo>
                    <a:pt x="179" y="270"/>
                  </a:lnTo>
                  <a:lnTo>
                    <a:pt x="223" y="222"/>
                  </a:lnTo>
                  <a:lnTo>
                    <a:pt x="271" y="177"/>
                  </a:lnTo>
                  <a:lnTo>
                    <a:pt x="323" y="138"/>
                  </a:lnTo>
                  <a:lnTo>
                    <a:pt x="377" y="104"/>
                  </a:lnTo>
                  <a:lnTo>
                    <a:pt x="433" y="74"/>
                  </a:lnTo>
                  <a:lnTo>
                    <a:pt x="491" y="49"/>
                  </a:lnTo>
                  <a:lnTo>
                    <a:pt x="550" y="30"/>
                  </a:lnTo>
                  <a:lnTo>
                    <a:pt x="611" y="16"/>
                  </a:lnTo>
                  <a:lnTo>
                    <a:pt x="672" y="6"/>
                  </a:lnTo>
                  <a:lnTo>
                    <a:pt x="734" y="0"/>
                  </a:lnTo>
                  <a:lnTo>
                    <a:pt x="7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91"/>
            <p:cNvSpPr>
              <a:spLocks/>
            </p:cNvSpPr>
            <p:nvPr/>
          </p:nvSpPr>
          <p:spPr bwMode="auto">
            <a:xfrm>
              <a:off x="1204913" y="-1346200"/>
              <a:ext cx="374650" cy="474663"/>
            </a:xfrm>
            <a:custGeom>
              <a:avLst/>
              <a:gdLst>
                <a:gd name="T0" fmla="*/ 503 w 1655"/>
                <a:gd name="T1" fmla="*/ 30 h 2089"/>
                <a:gd name="T2" fmla="*/ 679 w 1655"/>
                <a:gd name="T3" fmla="*/ 255 h 2089"/>
                <a:gd name="T4" fmla="*/ 922 w 1655"/>
                <a:gd name="T5" fmla="*/ 543 h 2089"/>
                <a:gd name="T6" fmla="*/ 1053 w 1655"/>
                <a:gd name="T7" fmla="*/ 442 h 2089"/>
                <a:gd name="T8" fmla="*/ 1370 w 1655"/>
                <a:gd name="T9" fmla="*/ 402 h 2089"/>
                <a:gd name="T10" fmla="*/ 1470 w 1655"/>
                <a:gd name="T11" fmla="*/ 566 h 2089"/>
                <a:gd name="T12" fmla="*/ 1548 w 1655"/>
                <a:gd name="T13" fmla="*/ 743 h 2089"/>
                <a:gd name="T14" fmla="*/ 1606 w 1655"/>
                <a:gd name="T15" fmla="*/ 929 h 2089"/>
                <a:gd name="T16" fmla="*/ 1643 w 1655"/>
                <a:gd name="T17" fmla="*/ 1125 h 2089"/>
                <a:gd name="T18" fmla="*/ 1655 w 1655"/>
                <a:gd name="T19" fmla="*/ 1326 h 2089"/>
                <a:gd name="T20" fmla="*/ 1643 w 1655"/>
                <a:gd name="T21" fmla="*/ 1530 h 2089"/>
                <a:gd name="T22" fmla="*/ 1605 w 1655"/>
                <a:gd name="T23" fmla="*/ 1725 h 2089"/>
                <a:gd name="T24" fmla="*/ 1546 w 1655"/>
                <a:gd name="T25" fmla="*/ 1913 h 2089"/>
                <a:gd name="T26" fmla="*/ 1466 w 1655"/>
                <a:gd name="T27" fmla="*/ 2089 h 2089"/>
                <a:gd name="T28" fmla="*/ 1480 w 1655"/>
                <a:gd name="T29" fmla="*/ 1951 h 2089"/>
                <a:gd name="T30" fmla="*/ 1471 w 1655"/>
                <a:gd name="T31" fmla="*/ 1814 h 2089"/>
                <a:gd name="T32" fmla="*/ 1440 w 1655"/>
                <a:gd name="T33" fmla="*/ 1680 h 2089"/>
                <a:gd name="T34" fmla="*/ 1389 w 1655"/>
                <a:gd name="T35" fmla="*/ 1552 h 2089"/>
                <a:gd name="T36" fmla="*/ 1318 w 1655"/>
                <a:gd name="T37" fmla="*/ 1433 h 2089"/>
                <a:gd name="T38" fmla="*/ 1225 w 1655"/>
                <a:gd name="T39" fmla="*/ 1325 h 2089"/>
                <a:gd name="T40" fmla="*/ 1120 w 1655"/>
                <a:gd name="T41" fmla="*/ 1237 h 2089"/>
                <a:gd name="T42" fmla="*/ 1004 w 1655"/>
                <a:gd name="T43" fmla="*/ 1166 h 2089"/>
                <a:gd name="T44" fmla="*/ 878 w 1655"/>
                <a:gd name="T45" fmla="*/ 1115 h 2089"/>
                <a:gd name="T46" fmla="*/ 746 w 1655"/>
                <a:gd name="T47" fmla="*/ 1083 h 2089"/>
                <a:gd name="T48" fmla="*/ 607 w 1655"/>
                <a:gd name="T49" fmla="*/ 1072 h 2089"/>
                <a:gd name="T50" fmla="*/ 456 w 1655"/>
                <a:gd name="T51" fmla="*/ 1085 h 2089"/>
                <a:gd name="T52" fmla="*/ 311 w 1655"/>
                <a:gd name="T53" fmla="*/ 1123 h 2089"/>
                <a:gd name="T54" fmla="*/ 175 w 1655"/>
                <a:gd name="T55" fmla="*/ 1186 h 2089"/>
                <a:gd name="T56" fmla="*/ 648 w 1655"/>
                <a:gd name="T57" fmla="*/ 815 h 2089"/>
                <a:gd name="T58" fmla="*/ 824 w 1655"/>
                <a:gd name="T59" fmla="*/ 757 h 2089"/>
                <a:gd name="T60" fmla="*/ 549 w 1655"/>
                <a:gd name="T61" fmla="*/ 408 h 2089"/>
                <a:gd name="T62" fmla="*/ 370 w 1655"/>
                <a:gd name="T63" fmla="*/ 368 h 2089"/>
                <a:gd name="T64" fmla="*/ 192 w 1655"/>
                <a:gd name="T65" fmla="*/ 521 h 2089"/>
                <a:gd name="T66" fmla="*/ 0 w 1655"/>
                <a:gd name="T67" fmla="*/ 377 h 2089"/>
                <a:gd name="T68" fmla="*/ 182 w 1655"/>
                <a:gd name="T69" fmla="*/ 152 h 2089"/>
                <a:gd name="T70" fmla="*/ 315 w 1655"/>
                <a:gd name="T71" fmla="*/ 290 h 2089"/>
                <a:gd name="T72" fmla="*/ 488 w 1655"/>
                <a:gd name="T73" fmla="*/ 353 h 2089"/>
                <a:gd name="T74" fmla="*/ 497 w 1655"/>
                <a:gd name="T75" fmla="*/ 221 h 2089"/>
                <a:gd name="T76" fmla="*/ 346 w 1655"/>
                <a:gd name="T77" fmla="*/ 0 h 2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5" h="2089">
                  <a:moveTo>
                    <a:pt x="346" y="0"/>
                  </a:moveTo>
                  <a:lnTo>
                    <a:pt x="503" y="30"/>
                  </a:lnTo>
                  <a:lnTo>
                    <a:pt x="638" y="150"/>
                  </a:lnTo>
                  <a:lnTo>
                    <a:pt x="679" y="255"/>
                  </a:lnTo>
                  <a:lnTo>
                    <a:pt x="709" y="354"/>
                  </a:lnTo>
                  <a:lnTo>
                    <a:pt x="922" y="543"/>
                  </a:lnTo>
                  <a:lnTo>
                    <a:pt x="977" y="561"/>
                  </a:lnTo>
                  <a:lnTo>
                    <a:pt x="1053" y="442"/>
                  </a:lnTo>
                  <a:lnTo>
                    <a:pt x="1321" y="418"/>
                  </a:lnTo>
                  <a:lnTo>
                    <a:pt x="1370" y="402"/>
                  </a:lnTo>
                  <a:lnTo>
                    <a:pt x="1422" y="482"/>
                  </a:lnTo>
                  <a:lnTo>
                    <a:pt x="1470" y="566"/>
                  </a:lnTo>
                  <a:lnTo>
                    <a:pt x="1511" y="654"/>
                  </a:lnTo>
                  <a:lnTo>
                    <a:pt x="1548" y="743"/>
                  </a:lnTo>
                  <a:lnTo>
                    <a:pt x="1580" y="835"/>
                  </a:lnTo>
                  <a:lnTo>
                    <a:pt x="1606" y="929"/>
                  </a:lnTo>
                  <a:lnTo>
                    <a:pt x="1627" y="1025"/>
                  </a:lnTo>
                  <a:lnTo>
                    <a:pt x="1643" y="1125"/>
                  </a:lnTo>
                  <a:lnTo>
                    <a:pt x="1651" y="1225"/>
                  </a:lnTo>
                  <a:lnTo>
                    <a:pt x="1655" y="1326"/>
                  </a:lnTo>
                  <a:lnTo>
                    <a:pt x="1651" y="1429"/>
                  </a:lnTo>
                  <a:lnTo>
                    <a:pt x="1643" y="1530"/>
                  </a:lnTo>
                  <a:lnTo>
                    <a:pt x="1627" y="1628"/>
                  </a:lnTo>
                  <a:lnTo>
                    <a:pt x="1605" y="1725"/>
                  </a:lnTo>
                  <a:lnTo>
                    <a:pt x="1579" y="1820"/>
                  </a:lnTo>
                  <a:lnTo>
                    <a:pt x="1546" y="1913"/>
                  </a:lnTo>
                  <a:lnTo>
                    <a:pt x="1508" y="2002"/>
                  </a:lnTo>
                  <a:lnTo>
                    <a:pt x="1466" y="2089"/>
                  </a:lnTo>
                  <a:lnTo>
                    <a:pt x="1475" y="2021"/>
                  </a:lnTo>
                  <a:lnTo>
                    <a:pt x="1480" y="1951"/>
                  </a:lnTo>
                  <a:lnTo>
                    <a:pt x="1477" y="1882"/>
                  </a:lnTo>
                  <a:lnTo>
                    <a:pt x="1471" y="1814"/>
                  </a:lnTo>
                  <a:lnTo>
                    <a:pt x="1457" y="1746"/>
                  </a:lnTo>
                  <a:lnTo>
                    <a:pt x="1440" y="1680"/>
                  </a:lnTo>
                  <a:lnTo>
                    <a:pt x="1418" y="1615"/>
                  </a:lnTo>
                  <a:lnTo>
                    <a:pt x="1389" y="1552"/>
                  </a:lnTo>
                  <a:lnTo>
                    <a:pt x="1356" y="1491"/>
                  </a:lnTo>
                  <a:lnTo>
                    <a:pt x="1318" y="1433"/>
                  </a:lnTo>
                  <a:lnTo>
                    <a:pt x="1274" y="1378"/>
                  </a:lnTo>
                  <a:lnTo>
                    <a:pt x="1225" y="1325"/>
                  </a:lnTo>
                  <a:lnTo>
                    <a:pt x="1174" y="1279"/>
                  </a:lnTo>
                  <a:lnTo>
                    <a:pt x="1120" y="1237"/>
                  </a:lnTo>
                  <a:lnTo>
                    <a:pt x="1063" y="1199"/>
                  </a:lnTo>
                  <a:lnTo>
                    <a:pt x="1004" y="1166"/>
                  </a:lnTo>
                  <a:lnTo>
                    <a:pt x="942" y="1138"/>
                  </a:lnTo>
                  <a:lnTo>
                    <a:pt x="878" y="1115"/>
                  </a:lnTo>
                  <a:lnTo>
                    <a:pt x="813" y="1096"/>
                  </a:lnTo>
                  <a:lnTo>
                    <a:pt x="746" y="1083"/>
                  </a:lnTo>
                  <a:lnTo>
                    <a:pt x="676" y="1076"/>
                  </a:lnTo>
                  <a:lnTo>
                    <a:pt x="607" y="1072"/>
                  </a:lnTo>
                  <a:lnTo>
                    <a:pt x="531" y="1076"/>
                  </a:lnTo>
                  <a:lnTo>
                    <a:pt x="456" y="1085"/>
                  </a:lnTo>
                  <a:lnTo>
                    <a:pt x="382" y="1102"/>
                  </a:lnTo>
                  <a:lnTo>
                    <a:pt x="311" y="1123"/>
                  </a:lnTo>
                  <a:lnTo>
                    <a:pt x="241" y="1152"/>
                  </a:lnTo>
                  <a:lnTo>
                    <a:pt x="175" y="1186"/>
                  </a:lnTo>
                  <a:lnTo>
                    <a:pt x="370" y="954"/>
                  </a:lnTo>
                  <a:lnTo>
                    <a:pt x="648" y="815"/>
                  </a:lnTo>
                  <a:lnTo>
                    <a:pt x="810" y="836"/>
                  </a:lnTo>
                  <a:lnTo>
                    <a:pt x="824" y="757"/>
                  </a:lnTo>
                  <a:lnTo>
                    <a:pt x="625" y="558"/>
                  </a:lnTo>
                  <a:lnTo>
                    <a:pt x="549" y="408"/>
                  </a:lnTo>
                  <a:lnTo>
                    <a:pt x="438" y="408"/>
                  </a:lnTo>
                  <a:lnTo>
                    <a:pt x="370" y="368"/>
                  </a:lnTo>
                  <a:lnTo>
                    <a:pt x="223" y="346"/>
                  </a:lnTo>
                  <a:lnTo>
                    <a:pt x="192" y="521"/>
                  </a:lnTo>
                  <a:lnTo>
                    <a:pt x="13" y="486"/>
                  </a:lnTo>
                  <a:lnTo>
                    <a:pt x="0" y="377"/>
                  </a:lnTo>
                  <a:lnTo>
                    <a:pt x="137" y="346"/>
                  </a:lnTo>
                  <a:lnTo>
                    <a:pt x="182" y="152"/>
                  </a:lnTo>
                  <a:lnTo>
                    <a:pt x="318" y="208"/>
                  </a:lnTo>
                  <a:lnTo>
                    <a:pt x="315" y="290"/>
                  </a:lnTo>
                  <a:lnTo>
                    <a:pt x="419" y="333"/>
                  </a:lnTo>
                  <a:lnTo>
                    <a:pt x="488" y="353"/>
                  </a:lnTo>
                  <a:lnTo>
                    <a:pt x="573" y="309"/>
                  </a:lnTo>
                  <a:lnTo>
                    <a:pt x="497" y="221"/>
                  </a:lnTo>
                  <a:lnTo>
                    <a:pt x="343" y="71"/>
                  </a:lnTo>
                  <a:lnTo>
                    <a:pt x="3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92"/>
            <p:cNvSpPr>
              <a:spLocks/>
            </p:cNvSpPr>
            <p:nvPr/>
          </p:nvSpPr>
          <p:spPr bwMode="auto">
            <a:xfrm>
              <a:off x="1160463" y="-1065213"/>
              <a:ext cx="52388" cy="44450"/>
            </a:xfrm>
            <a:custGeom>
              <a:avLst/>
              <a:gdLst>
                <a:gd name="T0" fmla="*/ 130 w 229"/>
                <a:gd name="T1" fmla="*/ 0 h 197"/>
                <a:gd name="T2" fmla="*/ 229 w 229"/>
                <a:gd name="T3" fmla="*/ 45 h 197"/>
                <a:gd name="T4" fmla="*/ 205 w 229"/>
                <a:gd name="T5" fmla="*/ 66 h 197"/>
                <a:gd name="T6" fmla="*/ 182 w 229"/>
                <a:gd name="T7" fmla="*/ 89 h 197"/>
                <a:gd name="T8" fmla="*/ 162 w 229"/>
                <a:gd name="T9" fmla="*/ 109 h 197"/>
                <a:gd name="T10" fmla="*/ 143 w 229"/>
                <a:gd name="T11" fmla="*/ 131 h 197"/>
                <a:gd name="T12" fmla="*/ 89 w 229"/>
                <a:gd name="T13" fmla="*/ 132 h 197"/>
                <a:gd name="T14" fmla="*/ 32 w 229"/>
                <a:gd name="T15" fmla="*/ 197 h 197"/>
                <a:gd name="T16" fmla="*/ 0 w 229"/>
                <a:gd name="T17" fmla="*/ 61 h 197"/>
                <a:gd name="T18" fmla="*/ 130 w 229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97">
                  <a:moveTo>
                    <a:pt x="130" y="0"/>
                  </a:moveTo>
                  <a:lnTo>
                    <a:pt x="229" y="45"/>
                  </a:lnTo>
                  <a:lnTo>
                    <a:pt x="205" y="66"/>
                  </a:lnTo>
                  <a:lnTo>
                    <a:pt x="182" y="89"/>
                  </a:lnTo>
                  <a:lnTo>
                    <a:pt x="162" y="109"/>
                  </a:lnTo>
                  <a:lnTo>
                    <a:pt x="143" y="131"/>
                  </a:lnTo>
                  <a:lnTo>
                    <a:pt x="89" y="132"/>
                  </a:lnTo>
                  <a:lnTo>
                    <a:pt x="32" y="197"/>
                  </a:lnTo>
                  <a:lnTo>
                    <a:pt x="0" y="61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93"/>
            <p:cNvSpPr>
              <a:spLocks/>
            </p:cNvSpPr>
            <p:nvPr/>
          </p:nvSpPr>
          <p:spPr bwMode="auto">
            <a:xfrm>
              <a:off x="1289050" y="-714375"/>
              <a:ext cx="92075" cy="34925"/>
            </a:xfrm>
            <a:custGeom>
              <a:avLst/>
              <a:gdLst>
                <a:gd name="T0" fmla="*/ 404 w 404"/>
                <a:gd name="T1" fmla="*/ 0 h 154"/>
                <a:gd name="T2" fmla="*/ 327 w 404"/>
                <a:gd name="T3" fmla="*/ 38 h 154"/>
                <a:gd name="T4" fmla="*/ 249 w 404"/>
                <a:gd name="T5" fmla="*/ 73 h 154"/>
                <a:gd name="T6" fmla="*/ 168 w 404"/>
                <a:gd name="T7" fmla="*/ 105 h 154"/>
                <a:gd name="T8" fmla="*/ 85 w 404"/>
                <a:gd name="T9" fmla="*/ 131 h 154"/>
                <a:gd name="T10" fmla="*/ 0 w 404"/>
                <a:gd name="T11" fmla="*/ 154 h 154"/>
                <a:gd name="T12" fmla="*/ 31 w 404"/>
                <a:gd name="T13" fmla="*/ 44 h 154"/>
                <a:gd name="T14" fmla="*/ 92 w 404"/>
                <a:gd name="T15" fmla="*/ 5 h 154"/>
                <a:gd name="T16" fmla="*/ 163 w 404"/>
                <a:gd name="T17" fmla="*/ 13 h 154"/>
                <a:gd name="T18" fmla="*/ 236 w 404"/>
                <a:gd name="T19" fmla="*/ 17 h 154"/>
                <a:gd name="T20" fmla="*/ 292 w 404"/>
                <a:gd name="T21" fmla="*/ 14 h 154"/>
                <a:gd name="T22" fmla="*/ 348 w 404"/>
                <a:gd name="T23" fmla="*/ 9 h 154"/>
                <a:gd name="T24" fmla="*/ 404 w 404"/>
                <a:gd name="T2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154">
                  <a:moveTo>
                    <a:pt x="404" y="0"/>
                  </a:moveTo>
                  <a:lnTo>
                    <a:pt x="327" y="38"/>
                  </a:lnTo>
                  <a:lnTo>
                    <a:pt x="249" y="73"/>
                  </a:lnTo>
                  <a:lnTo>
                    <a:pt x="168" y="105"/>
                  </a:lnTo>
                  <a:lnTo>
                    <a:pt x="85" y="131"/>
                  </a:lnTo>
                  <a:lnTo>
                    <a:pt x="0" y="154"/>
                  </a:lnTo>
                  <a:lnTo>
                    <a:pt x="31" y="44"/>
                  </a:lnTo>
                  <a:lnTo>
                    <a:pt x="92" y="5"/>
                  </a:lnTo>
                  <a:lnTo>
                    <a:pt x="163" y="13"/>
                  </a:lnTo>
                  <a:lnTo>
                    <a:pt x="236" y="17"/>
                  </a:lnTo>
                  <a:lnTo>
                    <a:pt x="292" y="14"/>
                  </a:lnTo>
                  <a:lnTo>
                    <a:pt x="348" y="9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4"/>
            <p:cNvSpPr>
              <a:spLocks/>
            </p:cNvSpPr>
            <p:nvPr/>
          </p:nvSpPr>
          <p:spPr bwMode="auto">
            <a:xfrm>
              <a:off x="819150" y="-1241425"/>
              <a:ext cx="428625" cy="573088"/>
            </a:xfrm>
            <a:custGeom>
              <a:avLst/>
              <a:gdLst>
                <a:gd name="T0" fmla="*/ 230 w 1890"/>
                <a:gd name="T1" fmla="*/ 95 h 2526"/>
                <a:gd name="T2" fmla="*/ 513 w 1890"/>
                <a:gd name="T3" fmla="*/ 157 h 2526"/>
                <a:gd name="T4" fmla="*/ 969 w 1890"/>
                <a:gd name="T5" fmla="*/ 390 h 2526"/>
                <a:gd name="T6" fmla="*/ 1211 w 1890"/>
                <a:gd name="T7" fmla="*/ 979 h 2526"/>
                <a:gd name="T8" fmla="*/ 1251 w 1890"/>
                <a:gd name="T9" fmla="*/ 864 h 2526"/>
                <a:gd name="T10" fmla="*/ 1524 w 1890"/>
                <a:gd name="T11" fmla="*/ 1097 h 2526"/>
                <a:gd name="T12" fmla="*/ 1475 w 1890"/>
                <a:gd name="T13" fmla="*/ 1216 h 2526"/>
                <a:gd name="T14" fmla="*/ 1444 w 1890"/>
                <a:gd name="T15" fmla="*/ 1344 h 2526"/>
                <a:gd name="T16" fmla="*/ 1434 w 1890"/>
                <a:gd name="T17" fmla="*/ 1476 h 2526"/>
                <a:gd name="T18" fmla="*/ 1445 w 1890"/>
                <a:gd name="T19" fmla="*/ 1613 h 2526"/>
                <a:gd name="T20" fmla="*/ 1477 w 1890"/>
                <a:gd name="T21" fmla="*/ 1745 h 2526"/>
                <a:gd name="T22" fmla="*/ 1529 w 1890"/>
                <a:gd name="T23" fmla="*/ 1870 h 2526"/>
                <a:gd name="T24" fmla="*/ 1601 w 1890"/>
                <a:gd name="T25" fmla="*/ 1984 h 2526"/>
                <a:gd name="T26" fmla="*/ 1691 w 1890"/>
                <a:gd name="T27" fmla="*/ 2089 h 2526"/>
                <a:gd name="T28" fmla="*/ 1786 w 1890"/>
                <a:gd name="T29" fmla="*/ 2170 h 2526"/>
                <a:gd name="T30" fmla="*/ 1890 w 1890"/>
                <a:gd name="T31" fmla="*/ 2236 h 2526"/>
                <a:gd name="T32" fmla="*/ 1880 w 1890"/>
                <a:gd name="T33" fmla="*/ 2274 h 2526"/>
                <a:gd name="T34" fmla="*/ 1874 w 1890"/>
                <a:gd name="T35" fmla="*/ 2300 h 2526"/>
                <a:gd name="T36" fmla="*/ 1872 w 1890"/>
                <a:gd name="T37" fmla="*/ 2310 h 2526"/>
                <a:gd name="T38" fmla="*/ 1820 w 1890"/>
                <a:gd name="T39" fmla="*/ 2519 h 2526"/>
                <a:gd name="T40" fmla="*/ 1679 w 1890"/>
                <a:gd name="T41" fmla="*/ 2526 h 2526"/>
                <a:gd name="T42" fmla="*/ 1468 w 1890"/>
                <a:gd name="T43" fmla="*/ 2513 h 2526"/>
                <a:gd name="T44" fmla="*/ 1266 w 1890"/>
                <a:gd name="T45" fmla="*/ 2475 h 2526"/>
                <a:gd name="T46" fmla="*/ 1072 w 1890"/>
                <a:gd name="T47" fmla="*/ 2414 h 2526"/>
                <a:gd name="T48" fmla="*/ 889 w 1890"/>
                <a:gd name="T49" fmla="*/ 2331 h 2526"/>
                <a:gd name="T50" fmla="*/ 719 w 1890"/>
                <a:gd name="T51" fmla="*/ 2228 h 2526"/>
                <a:gd name="T52" fmla="*/ 564 w 1890"/>
                <a:gd name="T53" fmla="*/ 2106 h 2526"/>
                <a:gd name="T54" fmla="*/ 424 w 1890"/>
                <a:gd name="T55" fmla="*/ 1968 h 2526"/>
                <a:gd name="T56" fmla="*/ 301 w 1890"/>
                <a:gd name="T57" fmla="*/ 1814 h 2526"/>
                <a:gd name="T58" fmla="*/ 197 w 1890"/>
                <a:gd name="T59" fmla="*/ 1645 h 2526"/>
                <a:gd name="T60" fmla="*/ 113 w 1890"/>
                <a:gd name="T61" fmla="*/ 1465 h 2526"/>
                <a:gd name="T62" fmla="*/ 52 w 1890"/>
                <a:gd name="T63" fmla="*/ 1273 h 2526"/>
                <a:gd name="T64" fmla="*/ 13 w 1890"/>
                <a:gd name="T65" fmla="*/ 1073 h 2526"/>
                <a:gd name="T66" fmla="*/ 0 w 1890"/>
                <a:gd name="T67" fmla="*/ 864 h 2526"/>
                <a:gd name="T68" fmla="*/ 12 w 1890"/>
                <a:gd name="T69" fmla="*/ 664 h 2526"/>
                <a:gd name="T70" fmla="*/ 48 w 1890"/>
                <a:gd name="T71" fmla="*/ 471 h 2526"/>
                <a:gd name="T72" fmla="*/ 106 w 1890"/>
                <a:gd name="T73" fmla="*/ 285 h 2526"/>
                <a:gd name="T74" fmla="*/ 184 w 1890"/>
                <a:gd name="T75" fmla="*/ 111 h 2526"/>
                <a:gd name="T76" fmla="*/ 351 w 1890"/>
                <a:gd name="T77" fmla="*/ 0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90" h="2526">
                  <a:moveTo>
                    <a:pt x="351" y="0"/>
                  </a:moveTo>
                  <a:lnTo>
                    <a:pt x="230" y="95"/>
                  </a:lnTo>
                  <a:lnTo>
                    <a:pt x="325" y="157"/>
                  </a:lnTo>
                  <a:lnTo>
                    <a:pt x="513" y="157"/>
                  </a:lnTo>
                  <a:lnTo>
                    <a:pt x="794" y="107"/>
                  </a:lnTo>
                  <a:lnTo>
                    <a:pt x="969" y="390"/>
                  </a:lnTo>
                  <a:lnTo>
                    <a:pt x="969" y="656"/>
                  </a:lnTo>
                  <a:lnTo>
                    <a:pt x="1211" y="979"/>
                  </a:lnTo>
                  <a:lnTo>
                    <a:pt x="1251" y="979"/>
                  </a:lnTo>
                  <a:lnTo>
                    <a:pt x="1251" y="864"/>
                  </a:lnTo>
                  <a:lnTo>
                    <a:pt x="1344" y="1056"/>
                  </a:lnTo>
                  <a:lnTo>
                    <a:pt x="1524" y="1097"/>
                  </a:lnTo>
                  <a:lnTo>
                    <a:pt x="1497" y="1155"/>
                  </a:lnTo>
                  <a:lnTo>
                    <a:pt x="1475" y="1216"/>
                  </a:lnTo>
                  <a:lnTo>
                    <a:pt x="1457" y="1280"/>
                  </a:lnTo>
                  <a:lnTo>
                    <a:pt x="1444" y="1344"/>
                  </a:lnTo>
                  <a:lnTo>
                    <a:pt x="1436" y="1409"/>
                  </a:lnTo>
                  <a:lnTo>
                    <a:pt x="1434" y="1476"/>
                  </a:lnTo>
                  <a:lnTo>
                    <a:pt x="1436" y="1546"/>
                  </a:lnTo>
                  <a:lnTo>
                    <a:pt x="1445" y="1613"/>
                  </a:lnTo>
                  <a:lnTo>
                    <a:pt x="1459" y="1680"/>
                  </a:lnTo>
                  <a:lnTo>
                    <a:pt x="1477" y="1745"/>
                  </a:lnTo>
                  <a:lnTo>
                    <a:pt x="1500" y="1807"/>
                  </a:lnTo>
                  <a:lnTo>
                    <a:pt x="1529" y="1870"/>
                  </a:lnTo>
                  <a:lnTo>
                    <a:pt x="1562" y="1928"/>
                  </a:lnTo>
                  <a:lnTo>
                    <a:pt x="1601" y="1984"/>
                  </a:lnTo>
                  <a:lnTo>
                    <a:pt x="1644" y="2037"/>
                  </a:lnTo>
                  <a:lnTo>
                    <a:pt x="1691" y="2089"/>
                  </a:lnTo>
                  <a:lnTo>
                    <a:pt x="1737" y="2131"/>
                  </a:lnTo>
                  <a:lnTo>
                    <a:pt x="1786" y="2170"/>
                  </a:lnTo>
                  <a:lnTo>
                    <a:pt x="1837" y="2205"/>
                  </a:lnTo>
                  <a:lnTo>
                    <a:pt x="1890" y="2236"/>
                  </a:lnTo>
                  <a:lnTo>
                    <a:pt x="1885" y="2257"/>
                  </a:lnTo>
                  <a:lnTo>
                    <a:pt x="1880" y="2274"/>
                  </a:lnTo>
                  <a:lnTo>
                    <a:pt x="1877" y="2289"/>
                  </a:lnTo>
                  <a:lnTo>
                    <a:pt x="1874" y="2300"/>
                  </a:lnTo>
                  <a:lnTo>
                    <a:pt x="1872" y="2308"/>
                  </a:lnTo>
                  <a:lnTo>
                    <a:pt x="1872" y="2310"/>
                  </a:lnTo>
                  <a:lnTo>
                    <a:pt x="1889" y="2512"/>
                  </a:lnTo>
                  <a:lnTo>
                    <a:pt x="1820" y="2519"/>
                  </a:lnTo>
                  <a:lnTo>
                    <a:pt x="1749" y="2524"/>
                  </a:lnTo>
                  <a:lnTo>
                    <a:pt x="1679" y="2526"/>
                  </a:lnTo>
                  <a:lnTo>
                    <a:pt x="1572" y="2523"/>
                  </a:lnTo>
                  <a:lnTo>
                    <a:pt x="1468" y="2513"/>
                  </a:lnTo>
                  <a:lnTo>
                    <a:pt x="1366" y="2496"/>
                  </a:lnTo>
                  <a:lnTo>
                    <a:pt x="1266" y="2475"/>
                  </a:lnTo>
                  <a:lnTo>
                    <a:pt x="1168" y="2447"/>
                  </a:lnTo>
                  <a:lnTo>
                    <a:pt x="1072" y="2414"/>
                  </a:lnTo>
                  <a:lnTo>
                    <a:pt x="979" y="2375"/>
                  </a:lnTo>
                  <a:lnTo>
                    <a:pt x="889" y="2331"/>
                  </a:lnTo>
                  <a:lnTo>
                    <a:pt x="803" y="2282"/>
                  </a:lnTo>
                  <a:lnTo>
                    <a:pt x="719" y="2228"/>
                  </a:lnTo>
                  <a:lnTo>
                    <a:pt x="640" y="2169"/>
                  </a:lnTo>
                  <a:lnTo>
                    <a:pt x="564" y="2106"/>
                  </a:lnTo>
                  <a:lnTo>
                    <a:pt x="491" y="2040"/>
                  </a:lnTo>
                  <a:lnTo>
                    <a:pt x="424" y="1968"/>
                  </a:lnTo>
                  <a:lnTo>
                    <a:pt x="360" y="1892"/>
                  </a:lnTo>
                  <a:lnTo>
                    <a:pt x="301" y="1814"/>
                  </a:lnTo>
                  <a:lnTo>
                    <a:pt x="247" y="1731"/>
                  </a:lnTo>
                  <a:lnTo>
                    <a:pt x="197" y="1645"/>
                  </a:lnTo>
                  <a:lnTo>
                    <a:pt x="152" y="1557"/>
                  </a:lnTo>
                  <a:lnTo>
                    <a:pt x="113" y="1465"/>
                  </a:lnTo>
                  <a:lnTo>
                    <a:pt x="79" y="1370"/>
                  </a:lnTo>
                  <a:lnTo>
                    <a:pt x="52" y="1273"/>
                  </a:lnTo>
                  <a:lnTo>
                    <a:pt x="30" y="1174"/>
                  </a:lnTo>
                  <a:lnTo>
                    <a:pt x="13" y="1073"/>
                  </a:lnTo>
                  <a:lnTo>
                    <a:pt x="3" y="970"/>
                  </a:lnTo>
                  <a:lnTo>
                    <a:pt x="0" y="864"/>
                  </a:lnTo>
                  <a:lnTo>
                    <a:pt x="3" y="763"/>
                  </a:lnTo>
                  <a:lnTo>
                    <a:pt x="12" y="664"/>
                  </a:lnTo>
                  <a:lnTo>
                    <a:pt x="27" y="567"/>
                  </a:lnTo>
                  <a:lnTo>
                    <a:pt x="48" y="471"/>
                  </a:lnTo>
                  <a:lnTo>
                    <a:pt x="75" y="377"/>
                  </a:lnTo>
                  <a:lnTo>
                    <a:pt x="106" y="285"/>
                  </a:lnTo>
                  <a:lnTo>
                    <a:pt x="143" y="197"/>
                  </a:lnTo>
                  <a:lnTo>
                    <a:pt x="184" y="111"/>
                  </a:lnTo>
                  <a:lnTo>
                    <a:pt x="230" y="27"/>
                  </a:lnTo>
                  <a:lnTo>
                    <a:pt x="3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95"/>
            <p:cNvSpPr>
              <a:spLocks noEditPoints="1"/>
            </p:cNvSpPr>
            <p:nvPr/>
          </p:nvSpPr>
          <p:spPr bwMode="auto">
            <a:xfrm>
              <a:off x="906463" y="-1422400"/>
              <a:ext cx="455613" cy="138113"/>
            </a:xfrm>
            <a:custGeom>
              <a:avLst/>
              <a:gdLst>
                <a:gd name="T0" fmla="*/ 857 w 2009"/>
                <a:gd name="T1" fmla="*/ 178 h 604"/>
                <a:gd name="T2" fmla="*/ 854 w 2009"/>
                <a:gd name="T3" fmla="*/ 185 h 604"/>
                <a:gd name="T4" fmla="*/ 848 w 2009"/>
                <a:gd name="T5" fmla="*/ 194 h 604"/>
                <a:gd name="T6" fmla="*/ 837 w 2009"/>
                <a:gd name="T7" fmla="*/ 204 h 604"/>
                <a:gd name="T8" fmla="*/ 823 w 2009"/>
                <a:gd name="T9" fmla="*/ 214 h 604"/>
                <a:gd name="T10" fmla="*/ 809 w 2009"/>
                <a:gd name="T11" fmla="*/ 225 h 604"/>
                <a:gd name="T12" fmla="*/ 795 w 2009"/>
                <a:gd name="T13" fmla="*/ 235 h 604"/>
                <a:gd name="T14" fmla="*/ 780 w 2009"/>
                <a:gd name="T15" fmla="*/ 246 h 604"/>
                <a:gd name="T16" fmla="*/ 767 w 2009"/>
                <a:gd name="T17" fmla="*/ 254 h 604"/>
                <a:gd name="T18" fmla="*/ 757 w 2009"/>
                <a:gd name="T19" fmla="*/ 261 h 604"/>
                <a:gd name="T20" fmla="*/ 750 w 2009"/>
                <a:gd name="T21" fmla="*/ 266 h 604"/>
                <a:gd name="T22" fmla="*/ 747 w 2009"/>
                <a:gd name="T23" fmla="*/ 267 h 604"/>
                <a:gd name="T24" fmla="*/ 857 w 2009"/>
                <a:gd name="T25" fmla="*/ 331 h 604"/>
                <a:gd name="T26" fmla="*/ 1087 w 2009"/>
                <a:gd name="T27" fmla="*/ 271 h 604"/>
                <a:gd name="T28" fmla="*/ 1033 w 2009"/>
                <a:gd name="T29" fmla="*/ 178 h 604"/>
                <a:gd name="T30" fmla="*/ 933 w 2009"/>
                <a:gd name="T31" fmla="*/ 210 h 604"/>
                <a:gd name="T32" fmla="*/ 857 w 2009"/>
                <a:gd name="T33" fmla="*/ 178 h 604"/>
                <a:gd name="T34" fmla="*/ 1537 w 2009"/>
                <a:gd name="T35" fmla="*/ 72 h 604"/>
                <a:gd name="T36" fmla="*/ 1365 w 2009"/>
                <a:gd name="T37" fmla="*/ 165 h 604"/>
                <a:gd name="T38" fmla="*/ 1267 w 2009"/>
                <a:gd name="T39" fmla="*/ 226 h 604"/>
                <a:gd name="T40" fmla="*/ 1336 w 2009"/>
                <a:gd name="T41" fmla="*/ 270 h 604"/>
                <a:gd name="T42" fmla="*/ 1488 w 2009"/>
                <a:gd name="T43" fmla="*/ 255 h 604"/>
                <a:gd name="T44" fmla="*/ 1647 w 2009"/>
                <a:gd name="T45" fmla="*/ 135 h 604"/>
                <a:gd name="T46" fmla="*/ 1537 w 2009"/>
                <a:gd name="T47" fmla="*/ 72 h 604"/>
                <a:gd name="T48" fmla="*/ 1295 w 2009"/>
                <a:gd name="T49" fmla="*/ 0 h 604"/>
                <a:gd name="T50" fmla="*/ 1295 w 2009"/>
                <a:gd name="T51" fmla="*/ 0 h 604"/>
                <a:gd name="T52" fmla="*/ 1390 w 2009"/>
                <a:gd name="T53" fmla="*/ 3 h 604"/>
                <a:gd name="T54" fmla="*/ 1483 w 2009"/>
                <a:gd name="T55" fmla="*/ 11 h 604"/>
                <a:gd name="T56" fmla="*/ 1576 w 2009"/>
                <a:gd name="T57" fmla="*/ 24 h 604"/>
                <a:gd name="T58" fmla="*/ 1666 w 2009"/>
                <a:gd name="T59" fmla="*/ 42 h 604"/>
                <a:gd name="T60" fmla="*/ 1755 w 2009"/>
                <a:gd name="T61" fmla="*/ 65 h 604"/>
                <a:gd name="T62" fmla="*/ 1842 w 2009"/>
                <a:gd name="T63" fmla="*/ 92 h 604"/>
                <a:gd name="T64" fmla="*/ 1926 w 2009"/>
                <a:gd name="T65" fmla="*/ 124 h 604"/>
                <a:gd name="T66" fmla="*/ 2009 w 2009"/>
                <a:gd name="T67" fmla="*/ 160 h 604"/>
                <a:gd name="T68" fmla="*/ 1948 w 2009"/>
                <a:gd name="T69" fmla="*/ 169 h 604"/>
                <a:gd name="T70" fmla="*/ 1784 w 2009"/>
                <a:gd name="T71" fmla="*/ 145 h 604"/>
                <a:gd name="T72" fmla="*/ 1668 w 2009"/>
                <a:gd name="T73" fmla="*/ 221 h 604"/>
                <a:gd name="T74" fmla="*/ 1586 w 2009"/>
                <a:gd name="T75" fmla="*/ 311 h 604"/>
                <a:gd name="T76" fmla="*/ 1285 w 2009"/>
                <a:gd name="T77" fmla="*/ 339 h 604"/>
                <a:gd name="T78" fmla="*/ 1162 w 2009"/>
                <a:gd name="T79" fmla="*/ 319 h 604"/>
                <a:gd name="T80" fmla="*/ 1077 w 2009"/>
                <a:gd name="T81" fmla="*/ 450 h 604"/>
                <a:gd name="T82" fmla="*/ 830 w 2009"/>
                <a:gd name="T83" fmla="*/ 464 h 604"/>
                <a:gd name="T84" fmla="*/ 676 w 2009"/>
                <a:gd name="T85" fmla="*/ 421 h 604"/>
                <a:gd name="T86" fmla="*/ 538 w 2009"/>
                <a:gd name="T87" fmla="*/ 495 h 604"/>
                <a:gd name="T88" fmla="*/ 239 w 2009"/>
                <a:gd name="T89" fmla="*/ 536 h 604"/>
                <a:gd name="T90" fmla="*/ 0 w 2009"/>
                <a:gd name="T91" fmla="*/ 604 h 604"/>
                <a:gd name="T92" fmla="*/ 0 w 2009"/>
                <a:gd name="T93" fmla="*/ 604 h 604"/>
                <a:gd name="T94" fmla="*/ 63 w 2009"/>
                <a:gd name="T95" fmla="*/ 532 h 604"/>
                <a:gd name="T96" fmla="*/ 131 w 2009"/>
                <a:gd name="T97" fmla="*/ 464 h 604"/>
                <a:gd name="T98" fmla="*/ 203 w 2009"/>
                <a:gd name="T99" fmla="*/ 400 h 604"/>
                <a:gd name="T100" fmla="*/ 278 w 2009"/>
                <a:gd name="T101" fmla="*/ 339 h 604"/>
                <a:gd name="T102" fmla="*/ 356 w 2009"/>
                <a:gd name="T103" fmla="*/ 283 h 604"/>
                <a:gd name="T104" fmla="*/ 439 w 2009"/>
                <a:gd name="T105" fmla="*/ 232 h 604"/>
                <a:gd name="T106" fmla="*/ 524 w 2009"/>
                <a:gd name="T107" fmla="*/ 185 h 604"/>
                <a:gd name="T108" fmla="*/ 612 w 2009"/>
                <a:gd name="T109" fmla="*/ 144 h 604"/>
                <a:gd name="T110" fmla="*/ 702 w 2009"/>
                <a:gd name="T111" fmla="*/ 107 h 604"/>
                <a:gd name="T112" fmla="*/ 796 w 2009"/>
                <a:gd name="T113" fmla="*/ 75 h 604"/>
                <a:gd name="T114" fmla="*/ 892 w 2009"/>
                <a:gd name="T115" fmla="*/ 49 h 604"/>
                <a:gd name="T116" fmla="*/ 990 w 2009"/>
                <a:gd name="T117" fmla="*/ 27 h 604"/>
                <a:gd name="T118" fmla="*/ 1089 w 2009"/>
                <a:gd name="T119" fmla="*/ 13 h 604"/>
                <a:gd name="T120" fmla="*/ 1191 w 2009"/>
                <a:gd name="T121" fmla="*/ 3 h 604"/>
                <a:gd name="T122" fmla="*/ 1295 w 2009"/>
                <a:gd name="T123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9" h="604">
                  <a:moveTo>
                    <a:pt x="857" y="178"/>
                  </a:moveTo>
                  <a:lnTo>
                    <a:pt x="854" y="185"/>
                  </a:lnTo>
                  <a:lnTo>
                    <a:pt x="848" y="194"/>
                  </a:lnTo>
                  <a:lnTo>
                    <a:pt x="837" y="204"/>
                  </a:lnTo>
                  <a:lnTo>
                    <a:pt x="823" y="214"/>
                  </a:lnTo>
                  <a:lnTo>
                    <a:pt x="809" y="225"/>
                  </a:lnTo>
                  <a:lnTo>
                    <a:pt x="795" y="235"/>
                  </a:lnTo>
                  <a:lnTo>
                    <a:pt x="780" y="246"/>
                  </a:lnTo>
                  <a:lnTo>
                    <a:pt x="767" y="254"/>
                  </a:lnTo>
                  <a:lnTo>
                    <a:pt x="757" y="261"/>
                  </a:lnTo>
                  <a:lnTo>
                    <a:pt x="750" y="266"/>
                  </a:lnTo>
                  <a:lnTo>
                    <a:pt x="747" y="267"/>
                  </a:lnTo>
                  <a:lnTo>
                    <a:pt x="857" y="331"/>
                  </a:lnTo>
                  <a:lnTo>
                    <a:pt x="1087" y="271"/>
                  </a:lnTo>
                  <a:lnTo>
                    <a:pt x="1033" y="178"/>
                  </a:lnTo>
                  <a:lnTo>
                    <a:pt x="933" y="210"/>
                  </a:lnTo>
                  <a:lnTo>
                    <a:pt x="857" y="178"/>
                  </a:lnTo>
                  <a:close/>
                  <a:moveTo>
                    <a:pt x="1537" y="72"/>
                  </a:moveTo>
                  <a:lnTo>
                    <a:pt x="1365" y="165"/>
                  </a:lnTo>
                  <a:lnTo>
                    <a:pt x="1267" y="226"/>
                  </a:lnTo>
                  <a:lnTo>
                    <a:pt x="1336" y="270"/>
                  </a:lnTo>
                  <a:lnTo>
                    <a:pt x="1488" y="255"/>
                  </a:lnTo>
                  <a:lnTo>
                    <a:pt x="1647" y="135"/>
                  </a:lnTo>
                  <a:lnTo>
                    <a:pt x="1537" y="72"/>
                  </a:lnTo>
                  <a:close/>
                  <a:moveTo>
                    <a:pt x="1295" y="0"/>
                  </a:moveTo>
                  <a:lnTo>
                    <a:pt x="1295" y="0"/>
                  </a:lnTo>
                  <a:lnTo>
                    <a:pt x="1390" y="3"/>
                  </a:lnTo>
                  <a:lnTo>
                    <a:pt x="1483" y="11"/>
                  </a:lnTo>
                  <a:lnTo>
                    <a:pt x="1576" y="24"/>
                  </a:lnTo>
                  <a:lnTo>
                    <a:pt x="1666" y="42"/>
                  </a:lnTo>
                  <a:lnTo>
                    <a:pt x="1755" y="65"/>
                  </a:lnTo>
                  <a:lnTo>
                    <a:pt x="1842" y="92"/>
                  </a:lnTo>
                  <a:lnTo>
                    <a:pt x="1926" y="124"/>
                  </a:lnTo>
                  <a:lnTo>
                    <a:pt x="2009" y="160"/>
                  </a:lnTo>
                  <a:lnTo>
                    <a:pt x="1948" y="169"/>
                  </a:lnTo>
                  <a:lnTo>
                    <a:pt x="1784" y="145"/>
                  </a:lnTo>
                  <a:lnTo>
                    <a:pt x="1668" y="221"/>
                  </a:lnTo>
                  <a:lnTo>
                    <a:pt x="1586" y="311"/>
                  </a:lnTo>
                  <a:lnTo>
                    <a:pt x="1285" y="339"/>
                  </a:lnTo>
                  <a:lnTo>
                    <a:pt x="1162" y="319"/>
                  </a:lnTo>
                  <a:lnTo>
                    <a:pt x="1077" y="450"/>
                  </a:lnTo>
                  <a:lnTo>
                    <a:pt x="830" y="464"/>
                  </a:lnTo>
                  <a:lnTo>
                    <a:pt x="676" y="421"/>
                  </a:lnTo>
                  <a:lnTo>
                    <a:pt x="538" y="495"/>
                  </a:lnTo>
                  <a:lnTo>
                    <a:pt x="239" y="536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63" y="532"/>
                  </a:lnTo>
                  <a:lnTo>
                    <a:pt x="131" y="464"/>
                  </a:lnTo>
                  <a:lnTo>
                    <a:pt x="203" y="400"/>
                  </a:lnTo>
                  <a:lnTo>
                    <a:pt x="278" y="339"/>
                  </a:lnTo>
                  <a:lnTo>
                    <a:pt x="356" y="283"/>
                  </a:lnTo>
                  <a:lnTo>
                    <a:pt x="439" y="232"/>
                  </a:lnTo>
                  <a:lnTo>
                    <a:pt x="524" y="185"/>
                  </a:lnTo>
                  <a:lnTo>
                    <a:pt x="612" y="144"/>
                  </a:lnTo>
                  <a:lnTo>
                    <a:pt x="702" y="107"/>
                  </a:lnTo>
                  <a:lnTo>
                    <a:pt x="796" y="75"/>
                  </a:lnTo>
                  <a:lnTo>
                    <a:pt x="892" y="49"/>
                  </a:lnTo>
                  <a:lnTo>
                    <a:pt x="990" y="27"/>
                  </a:lnTo>
                  <a:lnTo>
                    <a:pt x="1089" y="13"/>
                  </a:lnTo>
                  <a:lnTo>
                    <a:pt x="1191" y="3"/>
                  </a:lnTo>
                  <a:lnTo>
                    <a:pt x="12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155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5351805-6818-4435-8819-613185A817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7" b="16687"/>
          <a:stretch>
            <a:fillRect/>
          </a:stretch>
        </p:blipFill>
        <p:spPr/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231189" y="1619705"/>
            <a:ext cx="3509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A Flower Bloom In The Desert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FBC18A-FA20-4282-9539-29B78408A1C8}"/>
              </a:ext>
            </a:extLst>
          </p:cNvPr>
          <p:cNvSpPr/>
          <p:nvPr/>
        </p:nvSpPr>
        <p:spPr>
          <a:xfrm>
            <a:off x="7250986" y="3716074"/>
            <a:ext cx="177371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 wonderful serenity has taken possession of my entire soul, like these sweet mornings</a:t>
            </a:r>
            <a:endParaRPr lang="en-US" sz="900" dirty="0">
              <a:solidFill>
                <a:schemeClr val="bg1"/>
              </a:solidFill>
              <a:cs typeface="Poppins ExtraLight" panose="00000300000000000000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C0FA54-C6DF-447C-B77B-ED58C98E8616}"/>
              </a:ext>
            </a:extLst>
          </p:cNvPr>
          <p:cNvSpPr/>
          <p:nvPr/>
        </p:nvSpPr>
        <p:spPr>
          <a:xfrm>
            <a:off x="7244636" y="3116300"/>
            <a:ext cx="178006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2000" spc="3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$69,00</a:t>
            </a:r>
            <a:endParaRPr lang="en-US" sz="2000" spc="3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FBC18A-FA20-4282-9539-29B78408A1C8}"/>
              </a:ext>
            </a:extLst>
          </p:cNvPr>
          <p:cNvSpPr/>
          <p:nvPr/>
        </p:nvSpPr>
        <p:spPr>
          <a:xfrm>
            <a:off x="9353323" y="3716074"/>
            <a:ext cx="177371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 wonderful serenity has taken possession of my entire soul, like these sweet mornings</a:t>
            </a:r>
            <a:endParaRPr lang="en-US" sz="900" dirty="0">
              <a:solidFill>
                <a:schemeClr val="bg1"/>
              </a:solidFill>
              <a:cs typeface="Poppins ExtraLight" panose="00000300000000000000" pitchFamily="50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C0FA54-C6DF-447C-B77B-ED58C98E8616}"/>
              </a:ext>
            </a:extLst>
          </p:cNvPr>
          <p:cNvSpPr/>
          <p:nvPr/>
        </p:nvSpPr>
        <p:spPr>
          <a:xfrm>
            <a:off x="9346973" y="3116300"/>
            <a:ext cx="178006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2000" spc="3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$69,00</a:t>
            </a:r>
            <a:endParaRPr lang="en-US" sz="2000" spc="3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FBC18A-FA20-4282-9539-29B78408A1C8}"/>
              </a:ext>
            </a:extLst>
          </p:cNvPr>
          <p:cNvSpPr/>
          <p:nvPr/>
        </p:nvSpPr>
        <p:spPr>
          <a:xfrm>
            <a:off x="7231189" y="4746536"/>
            <a:ext cx="385326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 wonderful serenity has taken possession of my entire soul, like these sweet mornings</a:t>
            </a:r>
            <a:r>
              <a:rPr lang="en-US" sz="900" dirty="0">
                <a:solidFill>
                  <a:schemeClr val="bg1"/>
                </a:solidFill>
                <a:cs typeface="Poppins ExtraLight" panose="00000300000000000000" pitchFamily="50" charset="0"/>
              </a:rPr>
              <a:t> has taken possession entire soul, of my entire soul, like these sweet mornings has taken possession of my entire soul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EF310B6-3A39-4168-8BB3-398F8CE494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16646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2D443FA-ABBB-4CEB-802C-10295DBB16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A820B55-9059-4A62-97E4-D0F4D3B439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5433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E323ABE-60B9-4062-B136-339261E2B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12456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7FD14C9-1680-4925-A01C-0DF733B1F3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32BEB8E-8A47-4CC3-A8BB-DAFD26F92C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0BE804C-BB4E-4967-B622-D45673E61A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8" name="Round Diagonal Corner Rectangle 7"/>
          <p:cNvSpPr/>
          <p:nvPr/>
        </p:nvSpPr>
        <p:spPr>
          <a:xfrm>
            <a:off x="1388730" y="1377737"/>
            <a:ext cx="940226" cy="940226"/>
          </a:xfrm>
          <a:prstGeom prst="round2DiagRect">
            <a:avLst>
              <a:gd name="adj1" fmla="val 233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 Diagonal Corner Rectangle 8"/>
          <p:cNvSpPr/>
          <p:nvPr/>
        </p:nvSpPr>
        <p:spPr>
          <a:xfrm>
            <a:off x="4398630" y="1377737"/>
            <a:ext cx="940226" cy="940226"/>
          </a:xfrm>
          <a:prstGeom prst="round2DiagRect">
            <a:avLst>
              <a:gd name="adj1" fmla="val 233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ound Diagonal Corner Rectangle 9"/>
          <p:cNvSpPr/>
          <p:nvPr/>
        </p:nvSpPr>
        <p:spPr>
          <a:xfrm>
            <a:off x="6853144" y="4549109"/>
            <a:ext cx="940226" cy="940226"/>
          </a:xfrm>
          <a:prstGeom prst="round2DiagRect">
            <a:avLst>
              <a:gd name="adj1" fmla="val 23305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 Diagonal Corner Rectangle 10"/>
          <p:cNvSpPr/>
          <p:nvPr/>
        </p:nvSpPr>
        <p:spPr>
          <a:xfrm>
            <a:off x="9863044" y="4549109"/>
            <a:ext cx="940226" cy="940226"/>
          </a:xfrm>
          <a:prstGeom prst="round2DiagRect">
            <a:avLst>
              <a:gd name="adj1" fmla="val 23305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269551" y="1540262"/>
            <a:ext cx="4158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Happiness Shared Is The Flower</a:t>
            </a:r>
          </a:p>
        </p:txBody>
      </p:sp>
      <p:sp>
        <p:nvSpPr>
          <p:cNvPr id="32" name="Shape 2540">
            <a:extLst>
              <a:ext uri="{FF2B5EF4-FFF2-40B4-BE49-F238E27FC236}">
                <a16:creationId xmlns:a16="http://schemas.microsoft.com/office/drawing/2014/main" id="{7766BCED-0844-4596-8121-3B8C1726C038}"/>
              </a:ext>
            </a:extLst>
          </p:cNvPr>
          <p:cNvSpPr/>
          <p:nvPr/>
        </p:nvSpPr>
        <p:spPr>
          <a:xfrm>
            <a:off x="955088" y="3850527"/>
            <a:ext cx="519899" cy="519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Calibri" panose="020F05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199DD9-672B-49FF-B2FA-2CB5B705C7BD}"/>
              </a:ext>
            </a:extLst>
          </p:cNvPr>
          <p:cNvSpPr/>
          <p:nvPr/>
        </p:nvSpPr>
        <p:spPr>
          <a:xfrm>
            <a:off x="1695496" y="3867300"/>
            <a:ext cx="3641240" cy="48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Lorem ipsum dolor sit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amet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,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consectetur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adipiscing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elit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. Pell</a:t>
            </a:r>
            <a:r>
              <a:rPr lang="id-ID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alique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 ipsum dolor sit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cs typeface="Poppins ExtraLight" panose="00000300000000000000" pitchFamily="50" charset="0"/>
              </a:rPr>
              <a:t>consectetur</a:t>
            </a:r>
            <a:endParaRPr lang="en-US" sz="900" dirty="0">
              <a:solidFill>
                <a:schemeClr val="bg1"/>
              </a:solidFill>
              <a:latin typeface="+mj-lt"/>
              <a:cs typeface="Poppins ExtraLight" panose="00000300000000000000" pitchFamily="50" charset="0"/>
            </a:endParaRPr>
          </a:p>
        </p:txBody>
      </p:sp>
      <p:sp>
        <p:nvSpPr>
          <p:cNvPr id="34" name="Shape 2540">
            <a:extLst>
              <a:ext uri="{FF2B5EF4-FFF2-40B4-BE49-F238E27FC236}">
                <a16:creationId xmlns:a16="http://schemas.microsoft.com/office/drawing/2014/main" id="{7766BCED-0844-4596-8121-3B8C1726C038}"/>
              </a:ext>
            </a:extLst>
          </p:cNvPr>
          <p:cNvSpPr/>
          <p:nvPr/>
        </p:nvSpPr>
        <p:spPr>
          <a:xfrm>
            <a:off x="955088" y="4751209"/>
            <a:ext cx="519899" cy="519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Calibri" panose="020F05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199DD9-672B-49FF-B2FA-2CB5B705C7BD}"/>
              </a:ext>
            </a:extLst>
          </p:cNvPr>
          <p:cNvSpPr/>
          <p:nvPr/>
        </p:nvSpPr>
        <p:spPr>
          <a:xfrm>
            <a:off x="1695496" y="4767982"/>
            <a:ext cx="3641240" cy="48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Lorem ipsum dolor sit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amet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,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consectetur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adipiscing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elit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. Pell</a:t>
            </a:r>
            <a:r>
              <a:rPr lang="id-ID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alique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 ipsum dolor sit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cs typeface="Poppins ExtraLight" panose="00000300000000000000" pitchFamily="50" charset="0"/>
              </a:rPr>
              <a:t>consectetur</a:t>
            </a:r>
            <a:endParaRPr lang="en-US" sz="900" dirty="0">
              <a:solidFill>
                <a:schemeClr val="bg1"/>
              </a:solidFill>
              <a:latin typeface="+mj-lt"/>
              <a:cs typeface="Poppins ExtraLight" panose="00000300000000000000" pitchFamily="50" charset="0"/>
            </a:endParaRPr>
          </a:p>
        </p:txBody>
      </p:sp>
      <p:sp>
        <p:nvSpPr>
          <p:cNvPr id="36" name="Shape 2540">
            <a:extLst>
              <a:ext uri="{FF2B5EF4-FFF2-40B4-BE49-F238E27FC236}">
                <a16:creationId xmlns:a16="http://schemas.microsoft.com/office/drawing/2014/main" id="{7766BCED-0844-4596-8121-3B8C1726C038}"/>
              </a:ext>
            </a:extLst>
          </p:cNvPr>
          <p:cNvSpPr/>
          <p:nvPr/>
        </p:nvSpPr>
        <p:spPr>
          <a:xfrm>
            <a:off x="955088" y="5624997"/>
            <a:ext cx="519899" cy="519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Calibri" panose="020F05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199DD9-672B-49FF-B2FA-2CB5B705C7BD}"/>
              </a:ext>
            </a:extLst>
          </p:cNvPr>
          <p:cNvSpPr/>
          <p:nvPr/>
        </p:nvSpPr>
        <p:spPr>
          <a:xfrm>
            <a:off x="1695496" y="5641770"/>
            <a:ext cx="3641240" cy="48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Lorem ipsum dolor sit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amet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,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consectetur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adipiscing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elit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. Pell</a:t>
            </a:r>
            <a:r>
              <a:rPr lang="id-ID" sz="900" b="0" i="0" dirty="0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+mj-lt"/>
                <a:cs typeface="Poppins ExtraLight" panose="00000300000000000000" pitchFamily="50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alique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 ipsum dolor sit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+mj-lt"/>
                <a:cs typeface="Poppins ExtraLight" panose="00000300000000000000" pitchFamily="50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cs typeface="Poppins ExtraLight" panose="00000300000000000000" pitchFamily="50" charset="0"/>
              </a:rPr>
              <a:t>consectetur</a:t>
            </a:r>
            <a:endParaRPr lang="en-US" sz="900" dirty="0">
              <a:solidFill>
                <a:schemeClr val="bg1"/>
              </a:solidFill>
              <a:latin typeface="+mj-lt"/>
              <a:cs typeface="Poppins ExtraLight" panose="00000300000000000000" pitchFamily="50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95496" y="1686992"/>
            <a:ext cx="314996" cy="319698"/>
            <a:chOff x="220663" y="-596900"/>
            <a:chExt cx="744537" cy="755651"/>
          </a:xfrm>
          <a:solidFill>
            <a:schemeClr val="bg1"/>
          </a:solidFill>
        </p:grpSpPr>
        <p:sp>
          <p:nvSpPr>
            <p:cNvPr id="39" name="Rectangle 600"/>
            <p:cNvSpPr>
              <a:spLocks noChangeArrowheads="1"/>
            </p:cNvSpPr>
            <p:nvPr/>
          </p:nvSpPr>
          <p:spPr bwMode="auto">
            <a:xfrm>
              <a:off x="220663" y="-525463"/>
              <a:ext cx="47625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601"/>
            <p:cNvSpPr>
              <a:spLocks noChangeArrowheads="1"/>
            </p:cNvSpPr>
            <p:nvPr/>
          </p:nvSpPr>
          <p:spPr bwMode="auto">
            <a:xfrm>
              <a:off x="220663" y="-422275"/>
              <a:ext cx="47625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602"/>
            <p:cNvSpPr>
              <a:spLocks noChangeArrowheads="1"/>
            </p:cNvSpPr>
            <p:nvPr/>
          </p:nvSpPr>
          <p:spPr bwMode="auto">
            <a:xfrm>
              <a:off x="220663" y="-320675"/>
              <a:ext cx="47625" cy="508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603"/>
            <p:cNvSpPr>
              <a:spLocks noChangeArrowheads="1"/>
            </p:cNvSpPr>
            <p:nvPr/>
          </p:nvSpPr>
          <p:spPr bwMode="auto">
            <a:xfrm>
              <a:off x="220663" y="-217488"/>
              <a:ext cx="47625" cy="508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604"/>
            <p:cNvSpPr>
              <a:spLocks noChangeArrowheads="1"/>
            </p:cNvSpPr>
            <p:nvPr/>
          </p:nvSpPr>
          <p:spPr bwMode="auto">
            <a:xfrm>
              <a:off x="220663" y="-114300"/>
              <a:ext cx="47625" cy="508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05"/>
            <p:cNvSpPr>
              <a:spLocks/>
            </p:cNvSpPr>
            <p:nvPr/>
          </p:nvSpPr>
          <p:spPr bwMode="auto">
            <a:xfrm>
              <a:off x="300038" y="-596900"/>
              <a:ext cx="665162" cy="674688"/>
            </a:xfrm>
            <a:custGeom>
              <a:avLst/>
              <a:gdLst>
                <a:gd name="T0" fmla="*/ 0 w 2929"/>
                <a:gd name="T1" fmla="*/ 0 h 2972"/>
                <a:gd name="T2" fmla="*/ 323 w 2929"/>
                <a:gd name="T3" fmla="*/ 0 h 2972"/>
                <a:gd name="T4" fmla="*/ 323 w 2929"/>
                <a:gd name="T5" fmla="*/ 2642 h 2972"/>
                <a:gd name="T6" fmla="*/ 2929 w 2929"/>
                <a:gd name="T7" fmla="*/ 2642 h 2972"/>
                <a:gd name="T8" fmla="*/ 2929 w 2929"/>
                <a:gd name="T9" fmla="*/ 2972 h 2972"/>
                <a:gd name="T10" fmla="*/ 0 w 2929"/>
                <a:gd name="T11" fmla="*/ 2972 h 2972"/>
                <a:gd name="T12" fmla="*/ 0 w 2929"/>
                <a:gd name="T13" fmla="*/ 0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9" h="2972">
                  <a:moveTo>
                    <a:pt x="0" y="0"/>
                  </a:moveTo>
                  <a:lnTo>
                    <a:pt x="323" y="0"/>
                  </a:lnTo>
                  <a:lnTo>
                    <a:pt x="323" y="2642"/>
                  </a:lnTo>
                  <a:lnTo>
                    <a:pt x="2929" y="2642"/>
                  </a:lnTo>
                  <a:lnTo>
                    <a:pt x="2929" y="2972"/>
                  </a:lnTo>
                  <a:lnTo>
                    <a:pt x="0" y="29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606"/>
            <p:cNvSpPr>
              <a:spLocks noChangeArrowheads="1"/>
            </p:cNvSpPr>
            <p:nvPr/>
          </p:nvSpPr>
          <p:spPr bwMode="auto">
            <a:xfrm>
              <a:off x="847725" y="109538"/>
              <a:ext cx="47625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607"/>
            <p:cNvSpPr>
              <a:spLocks noChangeArrowheads="1"/>
            </p:cNvSpPr>
            <p:nvPr/>
          </p:nvSpPr>
          <p:spPr bwMode="auto">
            <a:xfrm>
              <a:off x="746125" y="109538"/>
              <a:ext cx="49212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608"/>
            <p:cNvSpPr>
              <a:spLocks noChangeArrowheads="1"/>
            </p:cNvSpPr>
            <p:nvPr/>
          </p:nvSpPr>
          <p:spPr bwMode="auto">
            <a:xfrm>
              <a:off x="646113" y="109538"/>
              <a:ext cx="47625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609"/>
            <p:cNvSpPr>
              <a:spLocks noChangeArrowheads="1"/>
            </p:cNvSpPr>
            <p:nvPr/>
          </p:nvSpPr>
          <p:spPr bwMode="auto">
            <a:xfrm>
              <a:off x="544513" y="109538"/>
              <a:ext cx="49212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610"/>
            <p:cNvSpPr>
              <a:spLocks noChangeArrowheads="1"/>
            </p:cNvSpPr>
            <p:nvPr/>
          </p:nvSpPr>
          <p:spPr bwMode="auto">
            <a:xfrm>
              <a:off x="442913" y="109538"/>
              <a:ext cx="49212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11"/>
            <p:cNvSpPr>
              <a:spLocks/>
            </p:cNvSpPr>
            <p:nvPr/>
          </p:nvSpPr>
          <p:spPr bwMode="auto">
            <a:xfrm>
              <a:off x="393700" y="-520700"/>
              <a:ext cx="549275" cy="498476"/>
            </a:xfrm>
            <a:custGeom>
              <a:avLst/>
              <a:gdLst>
                <a:gd name="T0" fmla="*/ 184 w 2420"/>
                <a:gd name="T1" fmla="*/ 0 h 2200"/>
                <a:gd name="T2" fmla="*/ 718 w 2420"/>
                <a:gd name="T3" fmla="*/ 910 h 2200"/>
                <a:gd name="T4" fmla="*/ 1066 w 2420"/>
                <a:gd name="T5" fmla="*/ 655 h 2200"/>
                <a:gd name="T6" fmla="*/ 1483 w 2420"/>
                <a:gd name="T7" fmla="*/ 1295 h 2200"/>
                <a:gd name="T8" fmla="*/ 1895 w 2420"/>
                <a:gd name="T9" fmla="*/ 925 h 2200"/>
                <a:gd name="T10" fmla="*/ 2420 w 2420"/>
                <a:gd name="T11" fmla="*/ 2109 h 2200"/>
                <a:gd name="T12" fmla="*/ 2224 w 2420"/>
                <a:gd name="T13" fmla="*/ 2200 h 2200"/>
                <a:gd name="T14" fmla="*/ 1818 w 2420"/>
                <a:gd name="T15" fmla="*/ 1287 h 2200"/>
                <a:gd name="T16" fmla="*/ 1441 w 2420"/>
                <a:gd name="T17" fmla="*/ 1626 h 2200"/>
                <a:gd name="T18" fmla="*/ 1010 w 2420"/>
                <a:gd name="T19" fmla="*/ 966 h 2200"/>
                <a:gd name="T20" fmla="*/ 653 w 2420"/>
                <a:gd name="T21" fmla="*/ 1228 h 2200"/>
                <a:gd name="T22" fmla="*/ 0 w 2420"/>
                <a:gd name="T23" fmla="*/ 114 h 2200"/>
                <a:gd name="T24" fmla="*/ 184 w 2420"/>
                <a:gd name="T25" fmla="*/ 0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0" h="2200">
                  <a:moveTo>
                    <a:pt x="184" y="0"/>
                  </a:moveTo>
                  <a:lnTo>
                    <a:pt x="718" y="910"/>
                  </a:lnTo>
                  <a:lnTo>
                    <a:pt x="1066" y="655"/>
                  </a:lnTo>
                  <a:lnTo>
                    <a:pt x="1483" y="1295"/>
                  </a:lnTo>
                  <a:lnTo>
                    <a:pt x="1895" y="925"/>
                  </a:lnTo>
                  <a:lnTo>
                    <a:pt x="2420" y="2109"/>
                  </a:lnTo>
                  <a:lnTo>
                    <a:pt x="2224" y="2200"/>
                  </a:lnTo>
                  <a:lnTo>
                    <a:pt x="1818" y="1287"/>
                  </a:lnTo>
                  <a:lnTo>
                    <a:pt x="1441" y="1626"/>
                  </a:lnTo>
                  <a:lnTo>
                    <a:pt x="1010" y="966"/>
                  </a:lnTo>
                  <a:lnTo>
                    <a:pt x="653" y="1228"/>
                  </a:lnTo>
                  <a:lnTo>
                    <a:pt x="0" y="114"/>
                  </a:lnTo>
                  <a:lnTo>
                    <a:pt x="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176330" y="4854149"/>
            <a:ext cx="313653" cy="319698"/>
            <a:chOff x="-508000" y="-2051051"/>
            <a:chExt cx="741363" cy="755650"/>
          </a:xfrm>
          <a:solidFill>
            <a:schemeClr val="bg1"/>
          </a:solidFill>
        </p:grpSpPr>
        <p:sp>
          <p:nvSpPr>
            <p:cNvPr id="52" name="Freeform 621"/>
            <p:cNvSpPr>
              <a:spLocks noEditPoints="1"/>
            </p:cNvSpPr>
            <p:nvPr/>
          </p:nvSpPr>
          <p:spPr bwMode="auto">
            <a:xfrm>
              <a:off x="-508000" y="-2051051"/>
              <a:ext cx="741363" cy="755650"/>
            </a:xfrm>
            <a:custGeom>
              <a:avLst/>
              <a:gdLst>
                <a:gd name="T0" fmla="*/ 1664 w 3269"/>
                <a:gd name="T1" fmla="*/ 325 h 3335"/>
                <a:gd name="T2" fmla="*/ 1342 w 3269"/>
                <a:gd name="T3" fmla="*/ 668 h 3335"/>
                <a:gd name="T4" fmla="*/ 1664 w 3269"/>
                <a:gd name="T5" fmla="*/ 668 h 3335"/>
                <a:gd name="T6" fmla="*/ 1664 w 3269"/>
                <a:gd name="T7" fmla="*/ 325 h 3335"/>
                <a:gd name="T8" fmla="*/ 1728 w 3269"/>
                <a:gd name="T9" fmla="*/ 0 h 3335"/>
                <a:gd name="T10" fmla="*/ 3269 w 3269"/>
                <a:gd name="T11" fmla="*/ 0 h 3335"/>
                <a:gd name="T12" fmla="*/ 3269 w 3269"/>
                <a:gd name="T13" fmla="*/ 3335 h 3335"/>
                <a:gd name="T14" fmla="*/ 0 w 3269"/>
                <a:gd name="T15" fmla="*/ 3335 h 3335"/>
                <a:gd name="T16" fmla="*/ 0 w 3269"/>
                <a:gd name="T17" fmla="*/ 1709 h 3335"/>
                <a:gd name="T18" fmla="*/ 1389 w 3269"/>
                <a:gd name="T19" fmla="*/ 3056 h 3335"/>
                <a:gd name="T20" fmla="*/ 2779 w 3269"/>
                <a:gd name="T21" fmla="*/ 1709 h 3335"/>
                <a:gd name="T22" fmla="*/ 2779 w 3269"/>
                <a:gd name="T23" fmla="*/ 3158 h 3335"/>
                <a:gd name="T24" fmla="*/ 3094 w 3269"/>
                <a:gd name="T25" fmla="*/ 3158 h 3335"/>
                <a:gd name="T26" fmla="*/ 3094 w 3269"/>
                <a:gd name="T27" fmla="*/ 176 h 3335"/>
                <a:gd name="T28" fmla="*/ 1839 w 3269"/>
                <a:gd name="T29" fmla="*/ 176 h 3335"/>
                <a:gd name="T30" fmla="*/ 1839 w 3269"/>
                <a:gd name="T31" fmla="*/ 846 h 3335"/>
                <a:gd name="T32" fmla="*/ 1177 w 3269"/>
                <a:gd name="T33" fmla="*/ 846 h 3335"/>
                <a:gd name="T34" fmla="*/ 1177 w 3269"/>
                <a:gd name="T35" fmla="*/ 1540 h 3335"/>
                <a:gd name="T36" fmla="*/ 2688 w 3269"/>
                <a:gd name="T37" fmla="*/ 1540 h 3335"/>
                <a:gd name="T38" fmla="*/ 1389 w 3269"/>
                <a:gd name="T39" fmla="*/ 2799 h 3335"/>
                <a:gd name="T40" fmla="*/ 91 w 3269"/>
                <a:gd name="T41" fmla="*/ 1540 h 3335"/>
                <a:gd name="T42" fmla="*/ 1001 w 3269"/>
                <a:gd name="T43" fmla="*/ 1540 h 3335"/>
                <a:gd name="T44" fmla="*/ 1001 w 3269"/>
                <a:gd name="T45" fmla="*/ 774 h 3335"/>
                <a:gd name="T46" fmla="*/ 1728 w 3269"/>
                <a:gd name="T47" fmla="*/ 0 h 3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69" h="3335">
                  <a:moveTo>
                    <a:pt x="1664" y="325"/>
                  </a:moveTo>
                  <a:lnTo>
                    <a:pt x="1342" y="668"/>
                  </a:lnTo>
                  <a:lnTo>
                    <a:pt x="1664" y="668"/>
                  </a:lnTo>
                  <a:lnTo>
                    <a:pt x="1664" y="325"/>
                  </a:lnTo>
                  <a:close/>
                  <a:moveTo>
                    <a:pt x="1728" y="0"/>
                  </a:moveTo>
                  <a:lnTo>
                    <a:pt x="3269" y="0"/>
                  </a:lnTo>
                  <a:lnTo>
                    <a:pt x="3269" y="3335"/>
                  </a:lnTo>
                  <a:lnTo>
                    <a:pt x="0" y="3335"/>
                  </a:lnTo>
                  <a:lnTo>
                    <a:pt x="0" y="1709"/>
                  </a:lnTo>
                  <a:lnTo>
                    <a:pt x="1389" y="3056"/>
                  </a:lnTo>
                  <a:lnTo>
                    <a:pt x="2779" y="1709"/>
                  </a:lnTo>
                  <a:lnTo>
                    <a:pt x="2779" y="3158"/>
                  </a:lnTo>
                  <a:lnTo>
                    <a:pt x="3094" y="3158"/>
                  </a:lnTo>
                  <a:lnTo>
                    <a:pt x="3094" y="176"/>
                  </a:lnTo>
                  <a:lnTo>
                    <a:pt x="1839" y="176"/>
                  </a:lnTo>
                  <a:lnTo>
                    <a:pt x="1839" y="846"/>
                  </a:lnTo>
                  <a:lnTo>
                    <a:pt x="1177" y="846"/>
                  </a:lnTo>
                  <a:lnTo>
                    <a:pt x="1177" y="1540"/>
                  </a:lnTo>
                  <a:lnTo>
                    <a:pt x="2688" y="1540"/>
                  </a:lnTo>
                  <a:lnTo>
                    <a:pt x="1389" y="2799"/>
                  </a:lnTo>
                  <a:lnTo>
                    <a:pt x="91" y="1540"/>
                  </a:lnTo>
                  <a:lnTo>
                    <a:pt x="1001" y="1540"/>
                  </a:lnTo>
                  <a:lnTo>
                    <a:pt x="1001" y="774"/>
                  </a:lnTo>
                  <a:lnTo>
                    <a:pt x="1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622"/>
            <p:cNvSpPr>
              <a:spLocks noChangeArrowheads="1"/>
            </p:cNvSpPr>
            <p:nvPr/>
          </p:nvSpPr>
          <p:spPr bwMode="auto">
            <a:xfrm>
              <a:off x="-34925" y="-1925638"/>
              <a:ext cx="169863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623"/>
            <p:cNvSpPr>
              <a:spLocks noChangeArrowheads="1"/>
            </p:cNvSpPr>
            <p:nvPr/>
          </p:nvSpPr>
          <p:spPr bwMode="auto">
            <a:xfrm>
              <a:off x="-34925" y="-1814513"/>
              <a:ext cx="169863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14267" y="1686992"/>
            <a:ext cx="308951" cy="321713"/>
            <a:chOff x="-1073150" y="-1223963"/>
            <a:chExt cx="730249" cy="760413"/>
          </a:xfrm>
          <a:solidFill>
            <a:schemeClr val="bg1"/>
          </a:solidFill>
        </p:grpSpPr>
        <p:sp>
          <p:nvSpPr>
            <p:cNvPr id="56" name="Freeform 628"/>
            <p:cNvSpPr>
              <a:spLocks noEditPoints="1"/>
            </p:cNvSpPr>
            <p:nvPr/>
          </p:nvSpPr>
          <p:spPr bwMode="auto">
            <a:xfrm>
              <a:off x="-1073150" y="-1223963"/>
              <a:ext cx="466725" cy="760413"/>
            </a:xfrm>
            <a:custGeom>
              <a:avLst/>
              <a:gdLst>
                <a:gd name="T0" fmla="*/ 1350 w 2061"/>
                <a:gd name="T1" fmla="*/ 3064 h 3355"/>
                <a:gd name="T2" fmla="*/ 1660 w 2061"/>
                <a:gd name="T3" fmla="*/ 2751 h 3355"/>
                <a:gd name="T4" fmla="*/ 876 w 2061"/>
                <a:gd name="T5" fmla="*/ 2751 h 3355"/>
                <a:gd name="T6" fmla="*/ 1186 w 2061"/>
                <a:gd name="T7" fmla="*/ 3064 h 3355"/>
                <a:gd name="T8" fmla="*/ 876 w 2061"/>
                <a:gd name="T9" fmla="*/ 2751 h 3355"/>
                <a:gd name="T10" fmla="*/ 402 w 2061"/>
                <a:gd name="T11" fmla="*/ 3064 h 3355"/>
                <a:gd name="T12" fmla="*/ 712 w 2061"/>
                <a:gd name="T13" fmla="*/ 2751 h 3355"/>
                <a:gd name="T14" fmla="*/ 1350 w 2061"/>
                <a:gd name="T15" fmla="*/ 2225 h 3355"/>
                <a:gd name="T16" fmla="*/ 1660 w 2061"/>
                <a:gd name="T17" fmla="*/ 2538 h 3355"/>
                <a:gd name="T18" fmla="*/ 1350 w 2061"/>
                <a:gd name="T19" fmla="*/ 2225 h 3355"/>
                <a:gd name="T20" fmla="*/ 876 w 2061"/>
                <a:gd name="T21" fmla="*/ 2538 h 3355"/>
                <a:gd name="T22" fmla="*/ 1186 w 2061"/>
                <a:gd name="T23" fmla="*/ 2225 h 3355"/>
                <a:gd name="T24" fmla="*/ 402 w 2061"/>
                <a:gd name="T25" fmla="*/ 2225 h 3355"/>
                <a:gd name="T26" fmla="*/ 712 w 2061"/>
                <a:gd name="T27" fmla="*/ 2538 h 3355"/>
                <a:gd name="T28" fmla="*/ 402 w 2061"/>
                <a:gd name="T29" fmla="*/ 2225 h 3355"/>
                <a:gd name="T30" fmla="*/ 1350 w 2061"/>
                <a:gd name="T31" fmla="*/ 2014 h 3355"/>
                <a:gd name="T32" fmla="*/ 1660 w 2061"/>
                <a:gd name="T33" fmla="*/ 1701 h 3355"/>
                <a:gd name="T34" fmla="*/ 876 w 2061"/>
                <a:gd name="T35" fmla="*/ 1701 h 3355"/>
                <a:gd name="T36" fmla="*/ 1186 w 2061"/>
                <a:gd name="T37" fmla="*/ 2014 h 3355"/>
                <a:gd name="T38" fmla="*/ 876 w 2061"/>
                <a:gd name="T39" fmla="*/ 1701 h 3355"/>
                <a:gd name="T40" fmla="*/ 402 w 2061"/>
                <a:gd name="T41" fmla="*/ 2014 h 3355"/>
                <a:gd name="T42" fmla="*/ 712 w 2061"/>
                <a:gd name="T43" fmla="*/ 1701 h 3355"/>
                <a:gd name="T44" fmla="*/ 718 w 2061"/>
                <a:gd name="T45" fmla="*/ 217 h 3355"/>
                <a:gd name="T46" fmla="*/ 718 w 2061"/>
                <a:gd name="T47" fmla="*/ 446 h 3355"/>
                <a:gd name="T48" fmla="*/ 834 w 2061"/>
                <a:gd name="T49" fmla="*/ 119 h 3355"/>
                <a:gd name="T50" fmla="*/ 393 w 2061"/>
                <a:gd name="T51" fmla="*/ 564 h 3355"/>
                <a:gd name="T52" fmla="*/ 1668 w 2061"/>
                <a:gd name="T53" fmla="*/ 1410 h 3355"/>
                <a:gd name="T54" fmla="*/ 834 w 2061"/>
                <a:gd name="T55" fmla="*/ 119 h 3355"/>
                <a:gd name="T56" fmla="*/ 1785 w 2061"/>
                <a:gd name="T57" fmla="*/ 0 h 3355"/>
                <a:gd name="T58" fmla="*/ 2061 w 2061"/>
                <a:gd name="T59" fmla="*/ 1410 h 3355"/>
                <a:gd name="T60" fmla="*/ 0 w 2061"/>
                <a:gd name="T61" fmla="*/ 3355 h 3355"/>
                <a:gd name="T62" fmla="*/ 276 w 2061"/>
                <a:gd name="T63" fmla="*/ 1410 h 3355"/>
                <a:gd name="T64" fmla="*/ 760 w 2061"/>
                <a:gd name="T65" fmla="*/ 0 h 3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61" h="3355">
                  <a:moveTo>
                    <a:pt x="1350" y="2751"/>
                  </a:moveTo>
                  <a:lnTo>
                    <a:pt x="1350" y="3064"/>
                  </a:lnTo>
                  <a:lnTo>
                    <a:pt x="1660" y="3064"/>
                  </a:lnTo>
                  <a:lnTo>
                    <a:pt x="1660" y="2751"/>
                  </a:lnTo>
                  <a:lnTo>
                    <a:pt x="1350" y="2751"/>
                  </a:lnTo>
                  <a:close/>
                  <a:moveTo>
                    <a:pt x="876" y="2751"/>
                  </a:moveTo>
                  <a:lnTo>
                    <a:pt x="876" y="3064"/>
                  </a:lnTo>
                  <a:lnTo>
                    <a:pt x="1186" y="3064"/>
                  </a:lnTo>
                  <a:lnTo>
                    <a:pt x="1186" y="2751"/>
                  </a:lnTo>
                  <a:lnTo>
                    <a:pt x="876" y="2751"/>
                  </a:lnTo>
                  <a:close/>
                  <a:moveTo>
                    <a:pt x="402" y="2751"/>
                  </a:moveTo>
                  <a:lnTo>
                    <a:pt x="402" y="3064"/>
                  </a:lnTo>
                  <a:lnTo>
                    <a:pt x="712" y="3064"/>
                  </a:lnTo>
                  <a:lnTo>
                    <a:pt x="712" y="2751"/>
                  </a:lnTo>
                  <a:lnTo>
                    <a:pt x="402" y="2751"/>
                  </a:lnTo>
                  <a:close/>
                  <a:moveTo>
                    <a:pt x="1350" y="2225"/>
                  </a:moveTo>
                  <a:lnTo>
                    <a:pt x="1350" y="2538"/>
                  </a:lnTo>
                  <a:lnTo>
                    <a:pt x="1660" y="2538"/>
                  </a:lnTo>
                  <a:lnTo>
                    <a:pt x="1660" y="2225"/>
                  </a:lnTo>
                  <a:lnTo>
                    <a:pt x="1350" y="2225"/>
                  </a:lnTo>
                  <a:close/>
                  <a:moveTo>
                    <a:pt x="876" y="2225"/>
                  </a:moveTo>
                  <a:lnTo>
                    <a:pt x="876" y="2538"/>
                  </a:lnTo>
                  <a:lnTo>
                    <a:pt x="1186" y="2538"/>
                  </a:lnTo>
                  <a:lnTo>
                    <a:pt x="1186" y="2225"/>
                  </a:lnTo>
                  <a:lnTo>
                    <a:pt x="876" y="2225"/>
                  </a:lnTo>
                  <a:close/>
                  <a:moveTo>
                    <a:pt x="402" y="2225"/>
                  </a:moveTo>
                  <a:lnTo>
                    <a:pt x="402" y="2538"/>
                  </a:lnTo>
                  <a:lnTo>
                    <a:pt x="712" y="2538"/>
                  </a:lnTo>
                  <a:lnTo>
                    <a:pt x="712" y="2225"/>
                  </a:lnTo>
                  <a:lnTo>
                    <a:pt x="402" y="2225"/>
                  </a:lnTo>
                  <a:close/>
                  <a:moveTo>
                    <a:pt x="1350" y="1701"/>
                  </a:moveTo>
                  <a:lnTo>
                    <a:pt x="1350" y="2014"/>
                  </a:lnTo>
                  <a:lnTo>
                    <a:pt x="1660" y="2014"/>
                  </a:lnTo>
                  <a:lnTo>
                    <a:pt x="1660" y="1701"/>
                  </a:lnTo>
                  <a:lnTo>
                    <a:pt x="1350" y="1701"/>
                  </a:lnTo>
                  <a:close/>
                  <a:moveTo>
                    <a:pt x="876" y="1701"/>
                  </a:moveTo>
                  <a:lnTo>
                    <a:pt x="876" y="2014"/>
                  </a:lnTo>
                  <a:lnTo>
                    <a:pt x="1186" y="2014"/>
                  </a:lnTo>
                  <a:lnTo>
                    <a:pt x="1186" y="1701"/>
                  </a:lnTo>
                  <a:lnTo>
                    <a:pt x="876" y="1701"/>
                  </a:lnTo>
                  <a:close/>
                  <a:moveTo>
                    <a:pt x="402" y="1701"/>
                  </a:moveTo>
                  <a:lnTo>
                    <a:pt x="402" y="2014"/>
                  </a:lnTo>
                  <a:lnTo>
                    <a:pt x="712" y="2014"/>
                  </a:lnTo>
                  <a:lnTo>
                    <a:pt x="712" y="1701"/>
                  </a:lnTo>
                  <a:lnTo>
                    <a:pt x="402" y="1701"/>
                  </a:lnTo>
                  <a:close/>
                  <a:moveTo>
                    <a:pt x="718" y="217"/>
                  </a:moveTo>
                  <a:lnTo>
                    <a:pt x="503" y="446"/>
                  </a:lnTo>
                  <a:lnTo>
                    <a:pt x="718" y="446"/>
                  </a:lnTo>
                  <a:lnTo>
                    <a:pt x="718" y="217"/>
                  </a:lnTo>
                  <a:close/>
                  <a:moveTo>
                    <a:pt x="834" y="119"/>
                  </a:moveTo>
                  <a:lnTo>
                    <a:pt x="834" y="564"/>
                  </a:lnTo>
                  <a:lnTo>
                    <a:pt x="393" y="564"/>
                  </a:lnTo>
                  <a:lnTo>
                    <a:pt x="393" y="1410"/>
                  </a:lnTo>
                  <a:lnTo>
                    <a:pt x="1668" y="1410"/>
                  </a:lnTo>
                  <a:lnTo>
                    <a:pt x="1668" y="119"/>
                  </a:lnTo>
                  <a:lnTo>
                    <a:pt x="834" y="119"/>
                  </a:lnTo>
                  <a:close/>
                  <a:moveTo>
                    <a:pt x="1237" y="0"/>
                  </a:moveTo>
                  <a:lnTo>
                    <a:pt x="1785" y="0"/>
                  </a:lnTo>
                  <a:lnTo>
                    <a:pt x="1785" y="1410"/>
                  </a:lnTo>
                  <a:lnTo>
                    <a:pt x="2061" y="1410"/>
                  </a:lnTo>
                  <a:lnTo>
                    <a:pt x="2061" y="3355"/>
                  </a:lnTo>
                  <a:lnTo>
                    <a:pt x="0" y="3355"/>
                  </a:lnTo>
                  <a:lnTo>
                    <a:pt x="0" y="1410"/>
                  </a:lnTo>
                  <a:lnTo>
                    <a:pt x="276" y="1410"/>
                  </a:lnTo>
                  <a:lnTo>
                    <a:pt x="276" y="516"/>
                  </a:lnTo>
                  <a:lnTo>
                    <a:pt x="760" y="0"/>
                  </a:lnTo>
                  <a:lnTo>
                    <a:pt x="1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629"/>
            <p:cNvSpPr>
              <a:spLocks noChangeArrowheads="1"/>
            </p:cNvSpPr>
            <p:nvPr/>
          </p:nvSpPr>
          <p:spPr bwMode="auto">
            <a:xfrm>
              <a:off x="-554038" y="-1222376"/>
              <a:ext cx="211137" cy="7572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188673" y="4856372"/>
            <a:ext cx="251191" cy="323056"/>
            <a:chOff x="-1114425" y="95250"/>
            <a:chExt cx="593725" cy="763588"/>
          </a:xfrm>
          <a:solidFill>
            <a:schemeClr val="bg1"/>
          </a:solidFill>
        </p:grpSpPr>
        <p:sp>
          <p:nvSpPr>
            <p:cNvPr id="59" name="Freeform 634"/>
            <p:cNvSpPr>
              <a:spLocks noEditPoints="1"/>
            </p:cNvSpPr>
            <p:nvPr/>
          </p:nvSpPr>
          <p:spPr bwMode="auto">
            <a:xfrm>
              <a:off x="-1114425" y="95250"/>
              <a:ext cx="593725" cy="763588"/>
            </a:xfrm>
            <a:custGeom>
              <a:avLst/>
              <a:gdLst>
                <a:gd name="T0" fmla="*/ 328 w 2619"/>
                <a:gd name="T1" fmla="*/ 324 h 3364"/>
                <a:gd name="T2" fmla="*/ 328 w 2619"/>
                <a:gd name="T3" fmla="*/ 2565 h 3364"/>
                <a:gd name="T4" fmla="*/ 2291 w 2619"/>
                <a:gd name="T5" fmla="*/ 2565 h 3364"/>
                <a:gd name="T6" fmla="*/ 2291 w 2619"/>
                <a:gd name="T7" fmla="*/ 324 h 3364"/>
                <a:gd name="T8" fmla="*/ 328 w 2619"/>
                <a:gd name="T9" fmla="*/ 324 h 3364"/>
                <a:gd name="T10" fmla="*/ 0 w 2619"/>
                <a:gd name="T11" fmla="*/ 0 h 3364"/>
                <a:gd name="T12" fmla="*/ 2619 w 2619"/>
                <a:gd name="T13" fmla="*/ 0 h 3364"/>
                <a:gd name="T14" fmla="*/ 2619 w 2619"/>
                <a:gd name="T15" fmla="*/ 2890 h 3364"/>
                <a:gd name="T16" fmla="*/ 1957 w 2619"/>
                <a:gd name="T17" fmla="*/ 2890 h 3364"/>
                <a:gd name="T18" fmla="*/ 2166 w 2619"/>
                <a:gd name="T19" fmla="*/ 3175 h 3364"/>
                <a:gd name="T20" fmla="*/ 1899 w 2619"/>
                <a:gd name="T21" fmla="*/ 3364 h 3364"/>
                <a:gd name="T22" fmla="*/ 1555 w 2619"/>
                <a:gd name="T23" fmla="*/ 2890 h 3364"/>
                <a:gd name="T24" fmla="*/ 1064 w 2619"/>
                <a:gd name="T25" fmla="*/ 2890 h 3364"/>
                <a:gd name="T26" fmla="*/ 759 w 2619"/>
                <a:gd name="T27" fmla="*/ 3314 h 3364"/>
                <a:gd name="T28" fmla="*/ 491 w 2619"/>
                <a:gd name="T29" fmla="*/ 3126 h 3364"/>
                <a:gd name="T30" fmla="*/ 661 w 2619"/>
                <a:gd name="T31" fmla="*/ 2890 h 3364"/>
                <a:gd name="T32" fmla="*/ 0 w 2619"/>
                <a:gd name="T33" fmla="*/ 2890 h 3364"/>
                <a:gd name="T34" fmla="*/ 0 w 2619"/>
                <a:gd name="T35" fmla="*/ 0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19" h="3364">
                  <a:moveTo>
                    <a:pt x="328" y="324"/>
                  </a:moveTo>
                  <a:lnTo>
                    <a:pt x="328" y="2565"/>
                  </a:lnTo>
                  <a:lnTo>
                    <a:pt x="2291" y="2565"/>
                  </a:lnTo>
                  <a:lnTo>
                    <a:pt x="2291" y="324"/>
                  </a:lnTo>
                  <a:lnTo>
                    <a:pt x="328" y="324"/>
                  </a:lnTo>
                  <a:close/>
                  <a:moveTo>
                    <a:pt x="0" y="0"/>
                  </a:moveTo>
                  <a:lnTo>
                    <a:pt x="2619" y="0"/>
                  </a:lnTo>
                  <a:lnTo>
                    <a:pt x="2619" y="2890"/>
                  </a:lnTo>
                  <a:lnTo>
                    <a:pt x="1957" y="2890"/>
                  </a:lnTo>
                  <a:lnTo>
                    <a:pt x="2166" y="3175"/>
                  </a:lnTo>
                  <a:lnTo>
                    <a:pt x="1899" y="3364"/>
                  </a:lnTo>
                  <a:lnTo>
                    <a:pt x="1555" y="2890"/>
                  </a:lnTo>
                  <a:lnTo>
                    <a:pt x="1064" y="2890"/>
                  </a:lnTo>
                  <a:lnTo>
                    <a:pt x="759" y="3314"/>
                  </a:lnTo>
                  <a:lnTo>
                    <a:pt x="491" y="3126"/>
                  </a:lnTo>
                  <a:lnTo>
                    <a:pt x="661" y="2890"/>
                  </a:lnTo>
                  <a:lnTo>
                    <a:pt x="0" y="28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635"/>
            <p:cNvSpPr>
              <a:spLocks noChangeArrowheads="1"/>
            </p:cNvSpPr>
            <p:nvPr/>
          </p:nvSpPr>
          <p:spPr bwMode="auto">
            <a:xfrm>
              <a:off x="-973138" y="477838"/>
              <a:ext cx="80962" cy="136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36"/>
            <p:cNvSpPr>
              <a:spLocks noChangeArrowheads="1"/>
            </p:cNvSpPr>
            <p:nvPr/>
          </p:nvSpPr>
          <p:spPr bwMode="auto">
            <a:xfrm>
              <a:off x="-857250" y="411163"/>
              <a:ext cx="80962" cy="2032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637"/>
            <p:cNvSpPr>
              <a:spLocks noChangeArrowheads="1"/>
            </p:cNvSpPr>
            <p:nvPr/>
          </p:nvSpPr>
          <p:spPr bwMode="auto">
            <a:xfrm>
              <a:off x="-742950" y="352425"/>
              <a:ext cx="82550" cy="261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38"/>
            <p:cNvSpPr>
              <a:spLocks/>
            </p:cNvSpPr>
            <p:nvPr/>
          </p:nvSpPr>
          <p:spPr bwMode="auto">
            <a:xfrm>
              <a:off x="-979488" y="214313"/>
              <a:ext cx="311150" cy="223838"/>
            </a:xfrm>
            <a:custGeom>
              <a:avLst/>
              <a:gdLst>
                <a:gd name="T0" fmla="*/ 1027 w 1368"/>
                <a:gd name="T1" fmla="*/ 0 h 985"/>
                <a:gd name="T2" fmla="*/ 1368 w 1368"/>
                <a:gd name="T3" fmla="*/ 70 h 985"/>
                <a:gd name="T4" fmla="*/ 1295 w 1368"/>
                <a:gd name="T5" fmla="*/ 406 h 985"/>
                <a:gd name="T6" fmla="*/ 1220 w 1368"/>
                <a:gd name="T7" fmla="*/ 292 h 985"/>
                <a:gd name="T8" fmla="*/ 118 w 1368"/>
                <a:gd name="T9" fmla="*/ 985 h 985"/>
                <a:gd name="T10" fmla="*/ 0 w 1368"/>
                <a:gd name="T11" fmla="*/ 803 h 985"/>
                <a:gd name="T12" fmla="*/ 1100 w 1368"/>
                <a:gd name="T13" fmla="*/ 110 h 985"/>
                <a:gd name="T14" fmla="*/ 1027 w 1368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8" h="985">
                  <a:moveTo>
                    <a:pt x="1027" y="0"/>
                  </a:moveTo>
                  <a:lnTo>
                    <a:pt x="1368" y="70"/>
                  </a:lnTo>
                  <a:lnTo>
                    <a:pt x="1295" y="406"/>
                  </a:lnTo>
                  <a:lnTo>
                    <a:pt x="1220" y="292"/>
                  </a:lnTo>
                  <a:lnTo>
                    <a:pt x="118" y="985"/>
                  </a:lnTo>
                  <a:lnTo>
                    <a:pt x="0" y="803"/>
                  </a:lnTo>
                  <a:lnTo>
                    <a:pt x="1100" y="110"/>
                  </a:lnTo>
                  <a:lnTo>
                    <a:pt x="10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244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334000" y="476250"/>
            <a:ext cx="13716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5334000" y="2638425"/>
            <a:ext cx="1371600" cy="137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4286250" y="4352925"/>
            <a:ext cx="1371600" cy="1371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2362200" y="5038725"/>
            <a:ext cx="1371600" cy="1371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5302623" y="1304392"/>
            <a:ext cx="1434353" cy="1862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Leverageagile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3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5137661" y="977225"/>
            <a:ext cx="17642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28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$37</a:t>
            </a:r>
            <a:endParaRPr lang="en-US" sz="28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24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4242173" y="5139914"/>
            <a:ext cx="1434353" cy="1862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Leverageagile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5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4077211" y="4812747"/>
            <a:ext cx="1764277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28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11%</a:t>
            </a:r>
            <a:endParaRPr lang="en-US" sz="28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grpSp>
        <p:nvGrpSpPr>
          <p:cNvPr id="26" name="Group 82"/>
          <p:cNvGrpSpPr>
            <a:grpSpLocks noChangeAspect="1"/>
          </p:cNvGrpSpPr>
          <p:nvPr/>
        </p:nvGrpSpPr>
        <p:grpSpPr bwMode="auto">
          <a:xfrm>
            <a:off x="5841488" y="3065472"/>
            <a:ext cx="334608" cy="446214"/>
            <a:chOff x="3948" y="1570"/>
            <a:chExt cx="1526" cy="2035"/>
          </a:xfrm>
          <a:solidFill>
            <a:schemeClr val="bg1"/>
          </a:solidFill>
        </p:grpSpPr>
        <p:sp>
          <p:nvSpPr>
            <p:cNvPr id="27" name="Freeform 84"/>
            <p:cNvSpPr>
              <a:spLocks noEditPoints="1"/>
            </p:cNvSpPr>
            <p:nvPr/>
          </p:nvSpPr>
          <p:spPr bwMode="auto">
            <a:xfrm>
              <a:off x="4495" y="2417"/>
              <a:ext cx="432" cy="937"/>
            </a:xfrm>
            <a:custGeom>
              <a:avLst/>
              <a:gdLst>
                <a:gd name="T0" fmla="*/ 557 w 865"/>
                <a:gd name="T1" fmla="*/ 1503 h 1874"/>
                <a:gd name="T2" fmla="*/ 640 w 865"/>
                <a:gd name="T3" fmla="*/ 1427 h 1874"/>
                <a:gd name="T4" fmla="*/ 683 w 865"/>
                <a:gd name="T5" fmla="*/ 1321 h 1874"/>
                <a:gd name="T6" fmla="*/ 675 w 865"/>
                <a:gd name="T7" fmla="*/ 1203 h 1874"/>
                <a:gd name="T8" fmla="*/ 617 w 865"/>
                <a:gd name="T9" fmla="*/ 1106 h 1874"/>
                <a:gd name="T10" fmla="*/ 523 w 865"/>
                <a:gd name="T11" fmla="*/ 1044 h 1874"/>
                <a:gd name="T12" fmla="*/ 277 w 865"/>
                <a:gd name="T13" fmla="*/ 393 h 1874"/>
                <a:gd name="T14" fmla="*/ 205 w 865"/>
                <a:gd name="T15" fmla="*/ 481 h 1874"/>
                <a:gd name="T16" fmla="*/ 179 w 865"/>
                <a:gd name="T17" fmla="*/ 593 h 1874"/>
                <a:gd name="T18" fmla="*/ 205 w 865"/>
                <a:gd name="T19" fmla="*/ 707 h 1874"/>
                <a:gd name="T20" fmla="*/ 277 w 865"/>
                <a:gd name="T21" fmla="*/ 795 h 1874"/>
                <a:gd name="T22" fmla="*/ 343 w 865"/>
                <a:gd name="T23" fmla="*/ 356 h 1874"/>
                <a:gd name="T24" fmla="*/ 478 w 865"/>
                <a:gd name="T25" fmla="*/ 13 h 1874"/>
                <a:gd name="T26" fmla="*/ 519 w 865"/>
                <a:gd name="T27" fmla="*/ 66 h 1874"/>
                <a:gd name="T28" fmla="*/ 575 w 865"/>
                <a:gd name="T29" fmla="*/ 184 h 1874"/>
                <a:gd name="T30" fmla="*/ 712 w 865"/>
                <a:gd name="T31" fmla="*/ 263 h 1874"/>
                <a:gd name="T32" fmla="*/ 812 w 865"/>
                <a:gd name="T33" fmla="*/ 384 h 1874"/>
                <a:gd name="T34" fmla="*/ 862 w 865"/>
                <a:gd name="T35" fmla="*/ 538 h 1874"/>
                <a:gd name="T36" fmla="*/ 854 w 865"/>
                <a:gd name="T37" fmla="*/ 639 h 1874"/>
                <a:gd name="T38" fmla="*/ 799 w 865"/>
                <a:gd name="T39" fmla="*/ 680 h 1874"/>
                <a:gd name="T40" fmla="*/ 731 w 865"/>
                <a:gd name="T41" fmla="*/ 671 h 1874"/>
                <a:gd name="T42" fmla="*/ 689 w 865"/>
                <a:gd name="T43" fmla="*/ 617 h 1874"/>
                <a:gd name="T44" fmla="*/ 675 w 865"/>
                <a:gd name="T45" fmla="*/ 515 h 1874"/>
                <a:gd name="T46" fmla="*/ 617 w 865"/>
                <a:gd name="T47" fmla="*/ 418 h 1874"/>
                <a:gd name="T48" fmla="*/ 523 w 865"/>
                <a:gd name="T49" fmla="*/ 356 h 1874"/>
                <a:gd name="T50" fmla="*/ 624 w 865"/>
                <a:gd name="T51" fmla="*/ 893 h 1874"/>
                <a:gd name="T52" fmla="*/ 750 w 865"/>
                <a:gd name="T53" fmla="*/ 987 h 1874"/>
                <a:gd name="T54" fmla="*/ 834 w 865"/>
                <a:gd name="T55" fmla="*/ 1120 h 1874"/>
                <a:gd name="T56" fmla="*/ 865 w 865"/>
                <a:gd name="T57" fmla="*/ 1281 h 1874"/>
                <a:gd name="T58" fmla="*/ 834 w 865"/>
                <a:gd name="T59" fmla="*/ 1442 h 1874"/>
                <a:gd name="T60" fmla="*/ 750 w 865"/>
                <a:gd name="T61" fmla="*/ 1576 h 1874"/>
                <a:gd name="T62" fmla="*/ 624 w 865"/>
                <a:gd name="T63" fmla="*/ 1670 h 1874"/>
                <a:gd name="T64" fmla="*/ 523 w 865"/>
                <a:gd name="T65" fmla="*/ 1785 h 1874"/>
                <a:gd name="T66" fmla="*/ 495 w 865"/>
                <a:gd name="T67" fmla="*/ 1848 h 1874"/>
                <a:gd name="T68" fmla="*/ 432 w 865"/>
                <a:gd name="T69" fmla="*/ 1874 h 1874"/>
                <a:gd name="T70" fmla="*/ 369 w 865"/>
                <a:gd name="T71" fmla="*/ 1848 h 1874"/>
                <a:gd name="T72" fmla="*/ 343 w 865"/>
                <a:gd name="T73" fmla="*/ 1785 h 1874"/>
                <a:gd name="T74" fmla="*/ 242 w 865"/>
                <a:gd name="T75" fmla="*/ 1670 h 1874"/>
                <a:gd name="T76" fmla="*/ 116 w 865"/>
                <a:gd name="T77" fmla="*/ 1576 h 1874"/>
                <a:gd name="T78" fmla="*/ 31 w 865"/>
                <a:gd name="T79" fmla="*/ 1442 h 1874"/>
                <a:gd name="T80" fmla="*/ 0 w 865"/>
                <a:gd name="T81" fmla="*/ 1281 h 1874"/>
                <a:gd name="T82" fmla="*/ 26 w 865"/>
                <a:gd name="T83" fmla="*/ 1218 h 1874"/>
                <a:gd name="T84" fmla="*/ 89 w 865"/>
                <a:gd name="T85" fmla="*/ 1192 h 1874"/>
                <a:gd name="T86" fmla="*/ 153 w 865"/>
                <a:gd name="T87" fmla="*/ 1218 h 1874"/>
                <a:gd name="T88" fmla="*/ 179 w 865"/>
                <a:gd name="T89" fmla="*/ 1281 h 1874"/>
                <a:gd name="T90" fmla="*/ 205 w 865"/>
                <a:gd name="T91" fmla="*/ 1395 h 1874"/>
                <a:gd name="T92" fmla="*/ 277 w 865"/>
                <a:gd name="T93" fmla="*/ 1482 h 1874"/>
                <a:gd name="T94" fmla="*/ 343 w 865"/>
                <a:gd name="T95" fmla="*/ 1018 h 1874"/>
                <a:gd name="T96" fmla="*/ 196 w 865"/>
                <a:gd name="T97" fmla="*/ 956 h 1874"/>
                <a:gd name="T98" fmla="*/ 83 w 865"/>
                <a:gd name="T99" fmla="*/ 847 h 1874"/>
                <a:gd name="T100" fmla="*/ 14 w 865"/>
                <a:gd name="T101" fmla="*/ 703 h 1874"/>
                <a:gd name="T102" fmla="*/ 4 w 865"/>
                <a:gd name="T103" fmla="*/ 538 h 1874"/>
                <a:gd name="T104" fmla="*/ 54 w 865"/>
                <a:gd name="T105" fmla="*/ 384 h 1874"/>
                <a:gd name="T106" fmla="*/ 153 w 865"/>
                <a:gd name="T107" fmla="*/ 263 h 1874"/>
                <a:gd name="T108" fmla="*/ 292 w 865"/>
                <a:gd name="T109" fmla="*/ 184 h 1874"/>
                <a:gd name="T110" fmla="*/ 347 w 865"/>
                <a:gd name="T111" fmla="*/ 66 h 1874"/>
                <a:gd name="T112" fmla="*/ 388 w 865"/>
                <a:gd name="T113" fmla="*/ 13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65" h="1874">
                  <a:moveTo>
                    <a:pt x="523" y="1044"/>
                  </a:moveTo>
                  <a:lnTo>
                    <a:pt x="523" y="1519"/>
                  </a:lnTo>
                  <a:lnTo>
                    <a:pt x="557" y="1503"/>
                  </a:lnTo>
                  <a:lnTo>
                    <a:pt x="588" y="1482"/>
                  </a:lnTo>
                  <a:lnTo>
                    <a:pt x="617" y="1457"/>
                  </a:lnTo>
                  <a:lnTo>
                    <a:pt x="640" y="1427"/>
                  </a:lnTo>
                  <a:lnTo>
                    <a:pt x="660" y="1395"/>
                  </a:lnTo>
                  <a:lnTo>
                    <a:pt x="675" y="1359"/>
                  </a:lnTo>
                  <a:lnTo>
                    <a:pt x="683" y="1321"/>
                  </a:lnTo>
                  <a:lnTo>
                    <a:pt x="687" y="1281"/>
                  </a:lnTo>
                  <a:lnTo>
                    <a:pt x="683" y="1242"/>
                  </a:lnTo>
                  <a:lnTo>
                    <a:pt x="675" y="1203"/>
                  </a:lnTo>
                  <a:lnTo>
                    <a:pt x="660" y="1168"/>
                  </a:lnTo>
                  <a:lnTo>
                    <a:pt x="640" y="1135"/>
                  </a:lnTo>
                  <a:lnTo>
                    <a:pt x="617" y="1106"/>
                  </a:lnTo>
                  <a:lnTo>
                    <a:pt x="588" y="1081"/>
                  </a:lnTo>
                  <a:lnTo>
                    <a:pt x="557" y="1060"/>
                  </a:lnTo>
                  <a:lnTo>
                    <a:pt x="523" y="1044"/>
                  </a:lnTo>
                  <a:close/>
                  <a:moveTo>
                    <a:pt x="343" y="356"/>
                  </a:moveTo>
                  <a:lnTo>
                    <a:pt x="309" y="372"/>
                  </a:lnTo>
                  <a:lnTo>
                    <a:pt x="277" y="393"/>
                  </a:lnTo>
                  <a:lnTo>
                    <a:pt x="250" y="418"/>
                  </a:lnTo>
                  <a:lnTo>
                    <a:pt x="225" y="447"/>
                  </a:lnTo>
                  <a:lnTo>
                    <a:pt x="205" y="481"/>
                  </a:lnTo>
                  <a:lnTo>
                    <a:pt x="192" y="515"/>
                  </a:lnTo>
                  <a:lnTo>
                    <a:pt x="182" y="554"/>
                  </a:lnTo>
                  <a:lnTo>
                    <a:pt x="179" y="593"/>
                  </a:lnTo>
                  <a:lnTo>
                    <a:pt x="182" y="634"/>
                  </a:lnTo>
                  <a:lnTo>
                    <a:pt x="192" y="671"/>
                  </a:lnTo>
                  <a:lnTo>
                    <a:pt x="205" y="707"/>
                  </a:lnTo>
                  <a:lnTo>
                    <a:pt x="225" y="739"/>
                  </a:lnTo>
                  <a:lnTo>
                    <a:pt x="250" y="769"/>
                  </a:lnTo>
                  <a:lnTo>
                    <a:pt x="277" y="795"/>
                  </a:lnTo>
                  <a:lnTo>
                    <a:pt x="309" y="816"/>
                  </a:lnTo>
                  <a:lnTo>
                    <a:pt x="343" y="832"/>
                  </a:lnTo>
                  <a:lnTo>
                    <a:pt x="343" y="356"/>
                  </a:lnTo>
                  <a:close/>
                  <a:moveTo>
                    <a:pt x="432" y="0"/>
                  </a:moveTo>
                  <a:lnTo>
                    <a:pt x="457" y="4"/>
                  </a:lnTo>
                  <a:lnTo>
                    <a:pt x="478" y="13"/>
                  </a:lnTo>
                  <a:lnTo>
                    <a:pt x="495" y="28"/>
                  </a:lnTo>
                  <a:lnTo>
                    <a:pt x="510" y="45"/>
                  </a:lnTo>
                  <a:lnTo>
                    <a:pt x="519" y="66"/>
                  </a:lnTo>
                  <a:lnTo>
                    <a:pt x="523" y="91"/>
                  </a:lnTo>
                  <a:lnTo>
                    <a:pt x="523" y="170"/>
                  </a:lnTo>
                  <a:lnTo>
                    <a:pt x="575" y="184"/>
                  </a:lnTo>
                  <a:lnTo>
                    <a:pt x="624" y="205"/>
                  </a:lnTo>
                  <a:lnTo>
                    <a:pt x="670" y="231"/>
                  </a:lnTo>
                  <a:lnTo>
                    <a:pt x="712" y="263"/>
                  </a:lnTo>
                  <a:lnTo>
                    <a:pt x="750" y="299"/>
                  </a:lnTo>
                  <a:lnTo>
                    <a:pt x="783" y="340"/>
                  </a:lnTo>
                  <a:lnTo>
                    <a:pt x="812" y="384"/>
                  </a:lnTo>
                  <a:lnTo>
                    <a:pt x="834" y="432"/>
                  </a:lnTo>
                  <a:lnTo>
                    <a:pt x="851" y="484"/>
                  </a:lnTo>
                  <a:lnTo>
                    <a:pt x="862" y="538"/>
                  </a:lnTo>
                  <a:lnTo>
                    <a:pt x="865" y="593"/>
                  </a:lnTo>
                  <a:lnTo>
                    <a:pt x="862" y="617"/>
                  </a:lnTo>
                  <a:lnTo>
                    <a:pt x="854" y="639"/>
                  </a:lnTo>
                  <a:lnTo>
                    <a:pt x="839" y="656"/>
                  </a:lnTo>
                  <a:lnTo>
                    <a:pt x="822" y="671"/>
                  </a:lnTo>
                  <a:lnTo>
                    <a:pt x="799" y="680"/>
                  </a:lnTo>
                  <a:lnTo>
                    <a:pt x="776" y="684"/>
                  </a:lnTo>
                  <a:lnTo>
                    <a:pt x="752" y="680"/>
                  </a:lnTo>
                  <a:lnTo>
                    <a:pt x="731" y="671"/>
                  </a:lnTo>
                  <a:lnTo>
                    <a:pt x="713" y="656"/>
                  </a:lnTo>
                  <a:lnTo>
                    <a:pt x="699" y="639"/>
                  </a:lnTo>
                  <a:lnTo>
                    <a:pt x="689" y="617"/>
                  </a:lnTo>
                  <a:lnTo>
                    <a:pt x="687" y="593"/>
                  </a:lnTo>
                  <a:lnTo>
                    <a:pt x="683" y="554"/>
                  </a:lnTo>
                  <a:lnTo>
                    <a:pt x="675" y="515"/>
                  </a:lnTo>
                  <a:lnTo>
                    <a:pt x="660" y="481"/>
                  </a:lnTo>
                  <a:lnTo>
                    <a:pt x="640" y="447"/>
                  </a:lnTo>
                  <a:lnTo>
                    <a:pt x="617" y="418"/>
                  </a:lnTo>
                  <a:lnTo>
                    <a:pt x="588" y="393"/>
                  </a:lnTo>
                  <a:lnTo>
                    <a:pt x="557" y="372"/>
                  </a:lnTo>
                  <a:lnTo>
                    <a:pt x="523" y="356"/>
                  </a:lnTo>
                  <a:lnTo>
                    <a:pt x="523" y="857"/>
                  </a:lnTo>
                  <a:lnTo>
                    <a:pt x="575" y="872"/>
                  </a:lnTo>
                  <a:lnTo>
                    <a:pt x="624" y="893"/>
                  </a:lnTo>
                  <a:lnTo>
                    <a:pt x="670" y="919"/>
                  </a:lnTo>
                  <a:lnTo>
                    <a:pt x="712" y="951"/>
                  </a:lnTo>
                  <a:lnTo>
                    <a:pt x="750" y="987"/>
                  </a:lnTo>
                  <a:lnTo>
                    <a:pt x="783" y="1028"/>
                  </a:lnTo>
                  <a:lnTo>
                    <a:pt x="812" y="1072"/>
                  </a:lnTo>
                  <a:lnTo>
                    <a:pt x="834" y="1120"/>
                  </a:lnTo>
                  <a:lnTo>
                    <a:pt x="851" y="1171"/>
                  </a:lnTo>
                  <a:lnTo>
                    <a:pt x="862" y="1226"/>
                  </a:lnTo>
                  <a:lnTo>
                    <a:pt x="865" y="1281"/>
                  </a:lnTo>
                  <a:lnTo>
                    <a:pt x="862" y="1337"/>
                  </a:lnTo>
                  <a:lnTo>
                    <a:pt x="851" y="1392"/>
                  </a:lnTo>
                  <a:lnTo>
                    <a:pt x="834" y="1442"/>
                  </a:lnTo>
                  <a:lnTo>
                    <a:pt x="812" y="1491"/>
                  </a:lnTo>
                  <a:lnTo>
                    <a:pt x="783" y="1535"/>
                  </a:lnTo>
                  <a:lnTo>
                    <a:pt x="750" y="1576"/>
                  </a:lnTo>
                  <a:lnTo>
                    <a:pt x="712" y="1612"/>
                  </a:lnTo>
                  <a:lnTo>
                    <a:pt x="670" y="1644"/>
                  </a:lnTo>
                  <a:lnTo>
                    <a:pt x="624" y="1670"/>
                  </a:lnTo>
                  <a:lnTo>
                    <a:pt x="575" y="1691"/>
                  </a:lnTo>
                  <a:lnTo>
                    <a:pt x="523" y="1706"/>
                  </a:lnTo>
                  <a:lnTo>
                    <a:pt x="523" y="1785"/>
                  </a:lnTo>
                  <a:lnTo>
                    <a:pt x="519" y="1809"/>
                  </a:lnTo>
                  <a:lnTo>
                    <a:pt x="510" y="1830"/>
                  </a:lnTo>
                  <a:lnTo>
                    <a:pt x="495" y="1848"/>
                  </a:lnTo>
                  <a:lnTo>
                    <a:pt x="478" y="1862"/>
                  </a:lnTo>
                  <a:lnTo>
                    <a:pt x="457" y="1870"/>
                  </a:lnTo>
                  <a:lnTo>
                    <a:pt x="432" y="1874"/>
                  </a:lnTo>
                  <a:lnTo>
                    <a:pt x="409" y="1870"/>
                  </a:lnTo>
                  <a:lnTo>
                    <a:pt x="388" y="1862"/>
                  </a:lnTo>
                  <a:lnTo>
                    <a:pt x="369" y="1848"/>
                  </a:lnTo>
                  <a:lnTo>
                    <a:pt x="356" y="1830"/>
                  </a:lnTo>
                  <a:lnTo>
                    <a:pt x="347" y="1809"/>
                  </a:lnTo>
                  <a:lnTo>
                    <a:pt x="343" y="1785"/>
                  </a:lnTo>
                  <a:lnTo>
                    <a:pt x="343" y="1706"/>
                  </a:lnTo>
                  <a:lnTo>
                    <a:pt x="292" y="1691"/>
                  </a:lnTo>
                  <a:lnTo>
                    <a:pt x="242" y="1670"/>
                  </a:lnTo>
                  <a:lnTo>
                    <a:pt x="196" y="1644"/>
                  </a:lnTo>
                  <a:lnTo>
                    <a:pt x="153" y="1612"/>
                  </a:lnTo>
                  <a:lnTo>
                    <a:pt x="116" y="1576"/>
                  </a:lnTo>
                  <a:lnTo>
                    <a:pt x="83" y="1535"/>
                  </a:lnTo>
                  <a:lnTo>
                    <a:pt x="54" y="1491"/>
                  </a:lnTo>
                  <a:lnTo>
                    <a:pt x="31" y="1442"/>
                  </a:lnTo>
                  <a:lnTo>
                    <a:pt x="14" y="1392"/>
                  </a:lnTo>
                  <a:lnTo>
                    <a:pt x="4" y="1337"/>
                  </a:lnTo>
                  <a:lnTo>
                    <a:pt x="0" y="1281"/>
                  </a:lnTo>
                  <a:lnTo>
                    <a:pt x="4" y="1258"/>
                  </a:lnTo>
                  <a:lnTo>
                    <a:pt x="12" y="1237"/>
                  </a:lnTo>
                  <a:lnTo>
                    <a:pt x="26" y="1218"/>
                  </a:lnTo>
                  <a:lnTo>
                    <a:pt x="45" y="1205"/>
                  </a:lnTo>
                  <a:lnTo>
                    <a:pt x="66" y="1195"/>
                  </a:lnTo>
                  <a:lnTo>
                    <a:pt x="89" y="1192"/>
                  </a:lnTo>
                  <a:lnTo>
                    <a:pt x="114" y="1195"/>
                  </a:lnTo>
                  <a:lnTo>
                    <a:pt x="135" y="1205"/>
                  </a:lnTo>
                  <a:lnTo>
                    <a:pt x="153" y="1218"/>
                  </a:lnTo>
                  <a:lnTo>
                    <a:pt x="167" y="1237"/>
                  </a:lnTo>
                  <a:lnTo>
                    <a:pt x="175" y="1258"/>
                  </a:lnTo>
                  <a:lnTo>
                    <a:pt x="179" y="1281"/>
                  </a:lnTo>
                  <a:lnTo>
                    <a:pt x="182" y="1321"/>
                  </a:lnTo>
                  <a:lnTo>
                    <a:pt x="192" y="1359"/>
                  </a:lnTo>
                  <a:lnTo>
                    <a:pt x="205" y="1395"/>
                  </a:lnTo>
                  <a:lnTo>
                    <a:pt x="225" y="1427"/>
                  </a:lnTo>
                  <a:lnTo>
                    <a:pt x="250" y="1457"/>
                  </a:lnTo>
                  <a:lnTo>
                    <a:pt x="277" y="1482"/>
                  </a:lnTo>
                  <a:lnTo>
                    <a:pt x="309" y="1503"/>
                  </a:lnTo>
                  <a:lnTo>
                    <a:pt x="343" y="1519"/>
                  </a:lnTo>
                  <a:lnTo>
                    <a:pt x="343" y="1018"/>
                  </a:lnTo>
                  <a:lnTo>
                    <a:pt x="292" y="1003"/>
                  </a:lnTo>
                  <a:lnTo>
                    <a:pt x="242" y="982"/>
                  </a:lnTo>
                  <a:lnTo>
                    <a:pt x="196" y="956"/>
                  </a:lnTo>
                  <a:lnTo>
                    <a:pt x="153" y="925"/>
                  </a:lnTo>
                  <a:lnTo>
                    <a:pt x="116" y="888"/>
                  </a:lnTo>
                  <a:lnTo>
                    <a:pt x="83" y="847"/>
                  </a:lnTo>
                  <a:lnTo>
                    <a:pt x="54" y="802"/>
                  </a:lnTo>
                  <a:lnTo>
                    <a:pt x="31" y="754"/>
                  </a:lnTo>
                  <a:lnTo>
                    <a:pt x="14" y="703"/>
                  </a:lnTo>
                  <a:lnTo>
                    <a:pt x="4" y="649"/>
                  </a:lnTo>
                  <a:lnTo>
                    <a:pt x="0" y="593"/>
                  </a:lnTo>
                  <a:lnTo>
                    <a:pt x="4" y="538"/>
                  </a:lnTo>
                  <a:lnTo>
                    <a:pt x="14" y="484"/>
                  </a:lnTo>
                  <a:lnTo>
                    <a:pt x="31" y="432"/>
                  </a:lnTo>
                  <a:lnTo>
                    <a:pt x="54" y="384"/>
                  </a:lnTo>
                  <a:lnTo>
                    <a:pt x="83" y="340"/>
                  </a:lnTo>
                  <a:lnTo>
                    <a:pt x="116" y="299"/>
                  </a:lnTo>
                  <a:lnTo>
                    <a:pt x="153" y="263"/>
                  </a:lnTo>
                  <a:lnTo>
                    <a:pt x="196" y="231"/>
                  </a:lnTo>
                  <a:lnTo>
                    <a:pt x="242" y="205"/>
                  </a:lnTo>
                  <a:lnTo>
                    <a:pt x="292" y="184"/>
                  </a:lnTo>
                  <a:lnTo>
                    <a:pt x="343" y="170"/>
                  </a:lnTo>
                  <a:lnTo>
                    <a:pt x="343" y="91"/>
                  </a:lnTo>
                  <a:lnTo>
                    <a:pt x="347" y="66"/>
                  </a:lnTo>
                  <a:lnTo>
                    <a:pt x="356" y="45"/>
                  </a:lnTo>
                  <a:lnTo>
                    <a:pt x="369" y="28"/>
                  </a:lnTo>
                  <a:lnTo>
                    <a:pt x="388" y="13"/>
                  </a:lnTo>
                  <a:lnTo>
                    <a:pt x="409" y="4"/>
                  </a:lnTo>
                  <a:lnTo>
                    <a:pt x="4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5"/>
            <p:cNvSpPr>
              <a:spLocks noEditPoints="1"/>
            </p:cNvSpPr>
            <p:nvPr/>
          </p:nvSpPr>
          <p:spPr bwMode="auto">
            <a:xfrm>
              <a:off x="3948" y="1570"/>
              <a:ext cx="1526" cy="2035"/>
            </a:xfrm>
            <a:custGeom>
              <a:avLst/>
              <a:gdLst>
                <a:gd name="T0" fmla="*/ 1331 w 3051"/>
                <a:gd name="T1" fmla="*/ 1264 h 4070"/>
                <a:gd name="T2" fmla="*/ 1058 w 3051"/>
                <a:gd name="T3" fmla="*/ 1338 h 4070"/>
                <a:gd name="T4" fmla="*/ 814 w 3051"/>
                <a:gd name="T5" fmla="*/ 1471 h 4070"/>
                <a:gd name="T6" fmla="*/ 605 w 3051"/>
                <a:gd name="T7" fmla="*/ 1651 h 4070"/>
                <a:gd name="T8" fmla="*/ 441 w 3051"/>
                <a:gd name="T9" fmla="*/ 1873 h 4070"/>
                <a:gd name="T10" fmla="*/ 327 w 3051"/>
                <a:gd name="T11" fmla="*/ 2129 h 4070"/>
                <a:gd name="T12" fmla="*/ 272 w 3051"/>
                <a:gd name="T13" fmla="*/ 2410 h 4070"/>
                <a:gd name="T14" fmla="*/ 272 w 3051"/>
                <a:gd name="T15" fmla="*/ 3582 h 4070"/>
                <a:gd name="T16" fmla="*/ 318 w 3051"/>
                <a:gd name="T17" fmla="*/ 3693 h 4070"/>
                <a:gd name="T18" fmla="*/ 410 w 3051"/>
                <a:gd name="T19" fmla="*/ 3771 h 4070"/>
                <a:gd name="T20" fmla="*/ 530 w 3051"/>
                <a:gd name="T21" fmla="*/ 3801 h 4070"/>
                <a:gd name="T22" fmla="*/ 2605 w 3051"/>
                <a:gd name="T23" fmla="*/ 3787 h 4070"/>
                <a:gd name="T24" fmla="*/ 2706 w 3051"/>
                <a:gd name="T25" fmla="*/ 3724 h 4070"/>
                <a:gd name="T26" fmla="*/ 2769 w 3051"/>
                <a:gd name="T27" fmla="*/ 3622 h 4070"/>
                <a:gd name="T28" fmla="*/ 2783 w 3051"/>
                <a:gd name="T29" fmla="*/ 2509 h 4070"/>
                <a:gd name="T30" fmla="*/ 2750 w 3051"/>
                <a:gd name="T31" fmla="*/ 2219 h 4070"/>
                <a:gd name="T32" fmla="*/ 2656 w 3051"/>
                <a:gd name="T33" fmla="*/ 1955 h 4070"/>
                <a:gd name="T34" fmla="*/ 2506 w 3051"/>
                <a:gd name="T35" fmla="*/ 1721 h 4070"/>
                <a:gd name="T36" fmla="*/ 2312 w 3051"/>
                <a:gd name="T37" fmla="*/ 1525 h 4070"/>
                <a:gd name="T38" fmla="*/ 2079 w 3051"/>
                <a:gd name="T39" fmla="*/ 1377 h 4070"/>
                <a:gd name="T40" fmla="*/ 1813 w 3051"/>
                <a:gd name="T41" fmla="*/ 1281 h 4070"/>
                <a:gd name="T42" fmla="*/ 1525 w 3051"/>
                <a:gd name="T43" fmla="*/ 1249 h 4070"/>
                <a:gd name="T44" fmla="*/ 1858 w 3051"/>
                <a:gd name="T45" fmla="*/ 269 h 4070"/>
                <a:gd name="T46" fmla="*/ 2090 w 3051"/>
                <a:gd name="T47" fmla="*/ 0 h 4070"/>
                <a:gd name="T48" fmla="*/ 2169 w 3051"/>
                <a:gd name="T49" fmla="*/ 26 h 4070"/>
                <a:gd name="T50" fmla="*/ 2218 w 3051"/>
                <a:gd name="T51" fmla="*/ 93 h 4070"/>
                <a:gd name="T52" fmla="*/ 2218 w 3051"/>
                <a:gd name="T53" fmla="*/ 176 h 4070"/>
                <a:gd name="T54" fmla="*/ 1853 w 3051"/>
                <a:gd name="T55" fmla="*/ 1015 h 4070"/>
                <a:gd name="T56" fmla="*/ 2148 w 3051"/>
                <a:gd name="T57" fmla="*/ 1113 h 4070"/>
                <a:gd name="T58" fmla="*/ 2414 w 3051"/>
                <a:gd name="T59" fmla="*/ 1267 h 4070"/>
                <a:gd name="T60" fmla="*/ 2642 w 3051"/>
                <a:gd name="T61" fmla="*/ 1468 h 4070"/>
                <a:gd name="T62" fmla="*/ 2826 w 3051"/>
                <a:gd name="T63" fmla="*/ 1711 h 4070"/>
                <a:gd name="T64" fmla="*/ 2961 w 3051"/>
                <a:gd name="T65" fmla="*/ 1988 h 4070"/>
                <a:gd name="T66" fmla="*/ 3036 w 3051"/>
                <a:gd name="T67" fmla="*/ 2294 h 4070"/>
                <a:gd name="T68" fmla="*/ 3051 w 3051"/>
                <a:gd name="T69" fmla="*/ 3539 h 4070"/>
                <a:gd name="T70" fmla="*/ 3020 w 3051"/>
                <a:gd name="T71" fmla="*/ 3718 h 4070"/>
                <a:gd name="T72" fmla="*/ 2935 w 3051"/>
                <a:gd name="T73" fmla="*/ 3870 h 4070"/>
                <a:gd name="T74" fmla="*/ 2805 w 3051"/>
                <a:gd name="T75" fmla="*/ 3987 h 4070"/>
                <a:gd name="T76" fmla="*/ 2643 w 3051"/>
                <a:gd name="T77" fmla="*/ 4056 h 4070"/>
                <a:gd name="T78" fmla="*/ 530 w 3051"/>
                <a:gd name="T79" fmla="*/ 4070 h 4070"/>
                <a:gd name="T80" fmla="*/ 351 w 3051"/>
                <a:gd name="T81" fmla="*/ 4039 h 4070"/>
                <a:gd name="T82" fmla="*/ 199 w 3051"/>
                <a:gd name="T83" fmla="*/ 3953 h 4070"/>
                <a:gd name="T84" fmla="*/ 83 w 3051"/>
                <a:gd name="T85" fmla="*/ 3823 h 4070"/>
                <a:gd name="T86" fmla="*/ 15 w 3051"/>
                <a:gd name="T87" fmla="*/ 3661 h 4070"/>
                <a:gd name="T88" fmla="*/ 0 w 3051"/>
                <a:gd name="T89" fmla="*/ 2509 h 4070"/>
                <a:gd name="T90" fmla="*/ 34 w 3051"/>
                <a:gd name="T91" fmla="*/ 2189 h 4070"/>
                <a:gd name="T92" fmla="*/ 129 w 3051"/>
                <a:gd name="T93" fmla="*/ 1893 h 4070"/>
                <a:gd name="T94" fmla="*/ 281 w 3051"/>
                <a:gd name="T95" fmla="*/ 1625 h 4070"/>
                <a:gd name="T96" fmla="*/ 482 w 3051"/>
                <a:gd name="T97" fmla="*/ 1395 h 4070"/>
                <a:gd name="T98" fmla="*/ 722 w 3051"/>
                <a:gd name="T99" fmla="*/ 1210 h 4070"/>
                <a:gd name="T100" fmla="*/ 999 w 3051"/>
                <a:gd name="T101" fmla="*/ 1075 h 4070"/>
                <a:gd name="T102" fmla="*/ 1303 w 3051"/>
                <a:gd name="T103" fmla="*/ 997 h 4070"/>
                <a:gd name="T104" fmla="*/ 827 w 3051"/>
                <a:gd name="T105" fmla="*/ 149 h 4070"/>
                <a:gd name="T106" fmla="*/ 845 w 3051"/>
                <a:gd name="T107" fmla="*/ 67 h 4070"/>
                <a:gd name="T108" fmla="*/ 907 w 3051"/>
                <a:gd name="T109" fmla="*/ 12 h 4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51" h="4070">
                  <a:moveTo>
                    <a:pt x="1525" y="1249"/>
                  </a:moveTo>
                  <a:lnTo>
                    <a:pt x="1428" y="1253"/>
                  </a:lnTo>
                  <a:lnTo>
                    <a:pt x="1331" y="1264"/>
                  </a:lnTo>
                  <a:lnTo>
                    <a:pt x="1238" y="1281"/>
                  </a:lnTo>
                  <a:lnTo>
                    <a:pt x="1146" y="1307"/>
                  </a:lnTo>
                  <a:lnTo>
                    <a:pt x="1058" y="1338"/>
                  </a:lnTo>
                  <a:lnTo>
                    <a:pt x="973" y="1377"/>
                  </a:lnTo>
                  <a:lnTo>
                    <a:pt x="892" y="1421"/>
                  </a:lnTo>
                  <a:lnTo>
                    <a:pt x="814" y="1471"/>
                  </a:lnTo>
                  <a:lnTo>
                    <a:pt x="740" y="1525"/>
                  </a:lnTo>
                  <a:lnTo>
                    <a:pt x="671" y="1586"/>
                  </a:lnTo>
                  <a:lnTo>
                    <a:pt x="605" y="1651"/>
                  </a:lnTo>
                  <a:lnTo>
                    <a:pt x="545" y="1721"/>
                  </a:lnTo>
                  <a:lnTo>
                    <a:pt x="490" y="1795"/>
                  </a:lnTo>
                  <a:lnTo>
                    <a:pt x="441" y="1873"/>
                  </a:lnTo>
                  <a:lnTo>
                    <a:pt x="396" y="1955"/>
                  </a:lnTo>
                  <a:lnTo>
                    <a:pt x="358" y="2040"/>
                  </a:lnTo>
                  <a:lnTo>
                    <a:pt x="327" y="2129"/>
                  </a:lnTo>
                  <a:lnTo>
                    <a:pt x="301" y="2219"/>
                  </a:lnTo>
                  <a:lnTo>
                    <a:pt x="283" y="2314"/>
                  </a:lnTo>
                  <a:lnTo>
                    <a:pt x="272" y="2410"/>
                  </a:lnTo>
                  <a:lnTo>
                    <a:pt x="268" y="2509"/>
                  </a:lnTo>
                  <a:lnTo>
                    <a:pt x="268" y="3539"/>
                  </a:lnTo>
                  <a:lnTo>
                    <a:pt x="272" y="3582"/>
                  </a:lnTo>
                  <a:lnTo>
                    <a:pt x="281" y="3622"/>
                  </a:lnTo>
                  <a:lnTo>
                    <a:pt x="297" y="3660"/>
                  </a:lnTo>
                  <a:lnTo>
                    <a:pt x="318" y="3693"/>
                  </a:lnTo>
                  <a:lnTo>
                    <a:pt x="344" y="3724"/>
                  </a:lnTo>
                  <a:lnTo>
                    <a:pt x="375" y="3750"/>
                  </a:lnTo>
                  <a:lnTo>
                    <a:pt x="410" y="3771"/>
                  </a:lnTo>
                  <a:lnTo>
                    <a:pt x="447" y="3787"/>
                  </a:lnTo>
                  <a:lnTo>
                    <a:pt x="488" y="3797"/>
                  </a:lnTo>
                  <a:lnTo>
                    <a:pt x="530" y="3801"/>
                  </a:lnTo>
                  <a:lnTo>
                    <a:pt x="2522" y="3801"/>
                  </a:lnTo>
                  <a:lnTo>
                    <a:pt x="2564" y="3797"/>
                  </a:lnTo>
                  <a:lnTo>
                    <a:pt x="2605" y="3787"/>
                  </a:lnTo>
                  <a:lnTo>
                    <a:pt x="2642" y="3771"/>
                  </a:lnTo>
                  <a:lnTo>
                    <a:pt x="2677" y="3750"/>
                  </a:lnTo>
                  <a:lnTo>
                    <a:pt x="2706" y="3724"/>
                  </a:lnTo>
                  <a:lnTo>
                    <a:pt x="2732" y="3693"/>
                  </a:lnTo>
                  <a:lnTo>
                    <a:pt x="2755" y="3660"/>
                  </a:lnTo>
                  <a:lnTo>
                    <a:pt x="2769" y="3622"/>
                  </a:lnTo>
                  <a:lnTo>
                    <a:pt x="2779" y="3582"/>
                  </a:lnTo>
                  <a:lnTo>
                    <a:pt x="2783" y="3539"/>
                  </a:lnTo>
                  <a:lnTo>
                    <a:pt x="2783" y="2509"/>
                  </a:lnTo>
                  <a:lnTo>
                    <a:pt x="2779" y="2410"/>
                  </a:lnTo>
                  <a:lnTo>
                    <a:pt x="2768" y="2314"/>
                  </a:lnTo>
                  <a:lnTo>
                    <a:pt x="2750" y="2219"/>
                  </a:lnTo>
                  <a:lnTo>
                    <a:pt x="2725" y="2129"/>
                  </a:lnTo>
                  <a:lnTo>
                    <a:pt x="2693" y="2040"/>
                  </a:lnTo>
                  <a:lnTo>
                    <a:pt x="2656" y="1955"/>
                  </a:lnTo>
                  <a:lnTo>
                    <a:pt x="2611" y="1873"/>
                  </a:lnTo>
                  <a:lnTo>
                    <a:pt x="2562" y="1795"/>
                  </a:lnTo>
                  <a:lnTo>
                    <a:pt x="2506" y="1721"/>
                  </a:lnTo>
                  <a:lnTo>
                    <a:pt x="2447" y="1651"/>
                  </a:lnTo>
                  <a:lnTo>
                    <a:pt x="2382" y="1586"/>
                  </a:lnTo>
                  <a:lnTo>
                    <a:pt x="2312" y="1525"/>
                  </a:lnTo>
                  <a:lnTo>
                    <a:pt x="2238" y="1471"/>
                  </a:lnTo>
                  <a:lnTo>
                    <a:pt x="2160" y="1421"/>
                  </a:lnTo>
                  <a:lnTo>
                    <a:pt x="2079" y="1377"/>
                  </a:lnTo>
                  <a:lnTo>
                    <a:pt x="1994" y="1338"/>
                  </a:lnTo>
                  <a:lnTo>
                    <a:pt x="1905" y="1307"/>
                  </a:lnTo>
                  <a:lnTo>
                    <a:pt x="1813" y="1281"/>
                  </a:lnTo>
                  <a:lnTo>
                    <a:pt x="1721" y="1264"/>
                  </a:lnTo>
                  <a:lnTo>
                    <a:pt x="1624" y="1253"/>
                  </a:lnTo>
                  <a:lnTo>
                    <a:pt x="1525" y="1249"/>
                  </a:lnTo>
                  <a:close/>
                  <a:moveTo>
                    <a:pt x="1193" y="269"/>
                  </a:moveTo>
                  <a:lnTo>
                    <a:pt x="1525" y="846"/>
                  </a:lnTo>
                  <a:lnTo>
                    <a:pt x="1858" y="269"/>
                  </a:lnTo>
                  <a:lnTo>
                    <a:pt x="1193" y="269"/>
                  </a:lnTo>
                  <a:close/>
                  <a:moveTo>
                    <a:pt x="961" y="0"/>
                  </a:moveTo>
                  <a:lnTo>
                    <a:pt x="2090" y="0"/>
                  </a:lnTo>
                  <a:lnTo>
                    <a:pt x="2118" y="3"/>
                  </a:lnTo>
                  <a:lnTo>
                    <a:pt x="2146" y="12"/>
                  </a:lnTo>
                  <a:lnTo>
                    <a:pt x="2169" y="26"/>
                  </a:lnTo>
                  <a:lnTo>
                    <a:pt x="2190" y="45"/>
                  </a:lnTo>
                  <a:lnTo>
                    <a:pt x="2206" y="67"/>
                  </a:lnTo>
                  <a:lnTo>
                    <a:pt x="2218" y="93"/>
                  </a:lnTo>
                  <a:lnTo>
                    <a:pt x="2223" y="121"/>
                  </a:lnTo>
                  <a:lnTo>
                    <a:pt x="2223" y="149"/>
                  </a:lnTo>
                  <a:lnTo>
                    <a:pt x="2218" y="176"/>
                  </a:lnTo>
                  <a:lnTo>
                    <a:pt x="2206" y="202"/>
                  </a:lnTo>
                  <a:lnTo>
                    <a:pt x="1749" y="997"/>
                  </a:lnTo>
                  <a:lnTo>
                    <a:pt x="1853" y="1015"/>
                  </a:lnTo>
                  <a:lnTo>
                    <a:pt x="1954" y="1041"/>
                  </a:lnTo>
                  <a:lnTo>
                    <a:pt x="2053" y="1075"/>
                  </a:lnTo>
                  <a:lnTo>
                    <a:pt x="2148" y="1113"/>
                  </a:lnTo>
                  <a:lnTo>
                    <a:pt x="2241" y="1159"/>
                  </a:lnTo>
                  <a:lnTo>
                    <a:pt x="2328" y="1210"/>
                  </a:lnTo>
                  <a:lnTo>
                    <a:pt x="2414" y="1267"/>
                  </a:lnTo>
                  <a:lnTo>
                    <a:pt x="2494" y="1328"/>
                  </a:lnTo>
                  <a:lnTo>
                    <a:pt x="2571" y="1395"/>
                  </a:lnTo>
                  <a:lnTo>
                    <a:pt x="2642" y="1468"/>
                  </a:lnTo>
                  <a:lnTo>
                    <a:pt x="2709" y="1545"/>
                  </a:lnTo>
                  <a:lnTo>
                    <a:pt x="2771" y="1625"/>
                  </a:lnTo>
                  <a:lnTo>
                    <a:pt x="2826" y="1711"/>
                  </a:lnTo>
                  <a:lnTo>
                    <a:pt x="2877" y="1800"/>
                  </a:lnTo>
                  <a:lnTo>
                    <a:pt x="2921" y="1893"/>
                  </a:lnTo>
                  <a:lnTo>
                    <a:pt x="2961" y="1988"/>
                  </a:lnTo>
                  <a:lnTo>
                    <a:pt x="2992" y="2087"/>
                  </a:lnTo>
                  <a:lnTo>
                    <a:pt x="3018" y="2189"/>
                  </a:lnTo>
                  <a:lnTo>
                    <a:pt x="3036" y="2294"/>
                  </a:lnTo>
                  <a:lnTo>
                    <a:pt x="3047" y="2400"/>
                  </a:lnTo>
                  <a:lnTo>
                    <a:pt x="3051" y="2509"/>
                  </a:lnTo>
                  <a:lnTo>
                    <a:pt x="3051" y="3539"/>
                  </a:lnTo>
                  <a:lnTo>
                    <a:pt x="3047" y="3601"/>
                  </a:lnTo>
                  <a:lnTo>
                    <a:pt x="3038" y="3661"/>
                  </a:lnTo>
                  <a:lnTo>
                    <a:pt x="3020" y="3718"/>
                  </a:lnTo>
                  <a:lnTo>
                    <a:pt x="2998" y="3773"/>
                  </a:lnTo>
                  <a:lnTo>
                    <a:pt x="2968" y="3823"/>
                  </a:lnTo>
                  <a:lnTo>
                    <a:pt x="2935" y="3870"/>
                  </a:lnTo>
                  <a:lnTo>
                    <a:pt x="2897" y="3914"/>
                  </a:lnTo>
                  <a:lnTo>
                    <a:pt x="2853" y="3953"/>
                  </a:lnTo>
                  <a:lnTo>
                    <a:pt x="2805" y="3987"/>
                  </a:lnTo>
                  <a:lnTo>
                    <a:pt x="2755" y="4015"/>
                  </a:lnTo>
                  <a:lnTo>
                    <a:pt x="2700" y="4039"/>
                  </a:lnTo>
                  <a:lnTo>
                    <a:pt x="2643" y="4056"/>
                  </a:lnTo>
                  <a:lnTo>
                    <a:pt x="2584" y="4066"/>
                  </a:lnTo>
                  <a:lnTo>
                    <a:pt x="2522" y="4070"/>
                  </a:lnTo>
                  <a:lnTo>
                    <a:pt x="530" y="4070"/>
                  </a:lnTo>
                  <a:lnTo>
                    <a:pt x="468" y="4066"/>
                  </a:lnTo>
                  <a:lnTo>
                    <a:pt x="409" y="4056"/>
                  </a:lnTo>
                  <a:lnTo>
                    <a:pt x="351" y="4039"/>
                  </a:lnTo>
                  <a:lnTo>
                    <a:pt x="297" y="4015"/>
                  </a:lnTo>
                  <a:lnTo>
                    <a:pt x="246" y="3987"/>
                  </a:lnTo>
                  <a:lnTo>
                    <a:pt x="199" y="3953"/>
                  </a:lnTo>
                  <a:lnTo>
                    <a:pt x="155" y="3914"/>
                  </a:lnTo>
                  <a:lnTo>
                    <a:pt x="117" y="3870"/>
                  </a:lnTo>
                  <a:lnTo>
                    <a:pt x="83" y="3823"/>
                  </a:lnTo>
                  <a:lnTo>
                    <a:pt x="54" y="3773"/>
                  </a:lnTo>
                  <a:lnTo>
                    <a:pt x="31" y="3718"/>
                  </a:lnTo>
                  <a:lnTo>
                    <a:pt x="15" y="3661"/>
                  </a:lnTo>
                  <a:lnTo>
                    <a:pt x="3" y="3601"/>
                  </a:lnTo>
                  <a:lnTo>
                    <a:pt x="0" y="3539"/>
                  </a:lnTo>
                  <a:lnTo>
                    <a:pt x="0" y="2509"/>
                  </a:lnTo>
                  <a:lnTo>
                    <a:pt x="3" y="2400"/>
                  </a:lnTo>
                  <a:lnTo>
                    <a:pt x="16" y="2294"/>
                  </a:lnTo>
                  <a:lnTo>
                    <a:pt x="34" y="2189"/>
                  </a:lnTo>
                  <a:lnTo>
                    <a:pt x="59" y="2087"/>
                  </a:lnTo>
                  <a:lnTo>
                    <a:pt x="91" y="1988"/>
                  </a:lnTo>
                  <a:lnTo>
                    <a:pt x="129" y="1893"/>
                  </a:lnTo>
                  <a:lnTo>
                    <a:pt x="174" y="1800"/>
                  </a:lnTo>
                  <a:lnTo>
                    <a:pt x="225" y="1711"/>
                  </a:lnTo>
                  <a:lnTo>
                    <a:pt x="281" y="1625"/>
                  </a:lnTo>
                  <a:lnTo>
                    <a:pt x="343" y="1545"/>
                  </a:lnTo>
                  <a:lnTo>
                    <a:pt x="410" y="1468"/>
                  </a:lnTo>
                  <a:lnTo>
                    <a:pt x="482" y="1395"/>
                  </a:lnTo>
                  <a:lnTo>
                    <a:pt x="558" y="1328"/>
                  </a:lnTo>
                  <a:lnTo>
                    <a:pt x="638" y="1267"/>
                  </a:lnTo>
                  <a:lnTo>
                    <a:pt x="722" y="1210"/>
                  </a:lnTo>
                  <a:lnTo>
                    <a:pt x="811" y="1159"/>
                  </a:lnTo>
                  <a:lnTo>
                    <a:pt x="904" y="1113"/>
                  </a:lnTo>
                  <a:lnTo>
                    <a:pt x="999" y="1075"/>
                  </a:lnTo>
                  <a:lnTo>
                    <a:pt x="1098" y="1041"/>
                  </a:lnTo>
                  <a:lnTo>
                    <a:pt x="1199" y="1015"/>
                  </a:lnTo>
                  <a:lnTo>
                    <a:pt x="1303" y="997"/>
                  </a:lnTo>
                  <a:lnTo>
                    <a:pt x="845" y="202"/>
                  </a:lnTo>
                  <a:lnTo>
                    <a:pt x="834" y="176"/>
                  </a:lnTo>
                  <a:lnTo>
                    <a:pt x="827" y="149"/>
                  </a:lnTo>
                  <a:lnTo>
                    <a:pt x="827" y="121"/>
                  </a:lnTo>
                  <a:lnTo>
                    <a:pt x="834" y="93"/>
                  </a:lnTo>
                  <a:lnTo>
                    <a:pt x="845" y="67"/>
                  </a:lnTo>
                  <a:lnTo>
                    <a:pt x="862" y="45"/>
                  </a:lnTo>
                  <a:lnTo>
                    <a:pt x="883" y="26"/>
                  </a:lnTo>
                  <a:lnTo>
                    <a:pt x="907" y="12"/>
                  </a:lnTo>
                  <a:lnTo>
                    <a:pt x="934" y="3"/>
                  </a:lnTo>
                  <a:lnTo>
                    <a:pt x="9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390"/>
          <p:cNvGrpSpPr>
            <a:grpSpLocks noChangeAspect="1"/>
          </p:cNvGrpSpPr>
          <p:nvPr/>
        </p:nvGrpSpPr>
        <p:grpSpPr bwMode="auto">
          <a:xfrm>
            <a:off x="2764005" y="5441764"/>
            <a:ext cx="567990" cy="567988"/>
            <a:chOff x="1262" y="986"/>
            <a:chExt cx="308" cy="308"/>
          </a:xfrm>
          <a:solidFill>
            <a:schemeClr val="tx2"/>
          </a:solidFill>
        </p:grpSpPr>
        <p:sp>
          <p:nvSpPr>
            <p:cNvPr id="30" name="Freeform 392"/>
            <p:cNvSpPr>
              <a:spLocks noEditPoints="1"/>
            </p:cNvSpPr>
            <p:nvPr/>
          </p:nvSpPr>
          <p:spPr bwMode="auto">
            <a:xfrm>
              <a:off x="1334" y="1058"/>
              <a:ext cx="164" cy="164"/>
            </a:xfrm>
            <a:custGeom>
              <a:avLst/>
              <a:gdLst>
                <a:gd name="T0" fmla="*/ 766 w 1802"/>
                <a:gd name="T1" fmla="*/ 160 h 1804"/>
                <a:gd name="T2" fmla="*/ 578 w 1802"/>
                <a:gd name="T3" fmla="*/ 221 h 1804"/>
                <a:gd name="T4" fmla="*/ 416 w 1802"/>
                <a:gd name="T5" fmla="*/ 326 h 1804"/>
                <a:gd name="T6" fmla="*/ 286 w 1802"/>
                <a:gd name="T7" fmla="*/ 468 h 1804"/>
                <a:gd name="T8" fmla="*/ 194 w 1802"/>
                <a:gd name="T9" fmla="*/ 640 h 1804"/>
                <a:gd name="T10" fmla="*/ 151 w 1802"/>
                <a:gd name="T11" fmla="*/ 833 h 1804"/>
                <a:gd name="T12" fmla="*/ 159 w 1802"/>
                <a:gd name="T13" fmla="*/ 1037 h 1804"/>
                <a:gd name="T14" fmla="*/ 220 w 1802"/>
                <a:gd name="T15" fmla="*/ 1225 h 1804"/>
                <a:gd name="T16" fmla="*/ 325 w 1802"/>
                <a:gd name="T17" fmla="*/ 1388 h 1804"/>
                <a:gd name="T18" fmla="*/ 467 w 1802"/>
                <a:gd name="T19" fmla="*/ 1518 h 1804"/>
                <a:gd name="T20" fmla="*/ 639 w 1802"/>
                <a:gd name="T21" fmla="*/ 1609 h 1804"/>
                <a:gd name="T22" fmla="*/ 832 w 1802"/>
                <a:gd name="T23" fmla="*/ 1653 h 1804"/>
                <a:gd name="T24" fmla="*/ 1036 w 1802"/>
                <a:gd name="T25" fmla="*/ 1644 h 1804"/>
                <a:gd name="T26" fmla="*/ 1224 w 1802"/>
                <a:gd name="T27" fmla="*/ 1583 h 1804"/>
                <a:gd name="T28" fmla="*/ 1386 w 1802"/>
                <a:gd name="T29" fmla="*/ 1479 h 1804"/>
                <a:gd name="T30" fmla="*/ 1517 w 1802"/>
                <a:gd name="T31" fmla="*/ 1337 h 1804"/>
                <a:gd name="T32" fmla="*/ 1608 w 1802"/>
                <a:gd name="T33" fmla="*/ 1165 h 1804"/>
                <a:gd name="T34" fmla="*/ 1652 w 1802"/>
                <a:gd name="T35" fmla="*/ 970 h 1804"/>
                <a:gd name="T36" fmla="*/ 1643 w 1802"/>
                <a:gd name="T37" fmla="*/ 766 h 1804"/>
                <a:gd name="T38" fmla="*/ 1582 w 1802"/>
                <a:gd name="T39" fmla="*/ 579 h 1804"/>
                <a:gd name="T40" fmla="*/ 1478 w 1802"/>
                <a:gd name="T41" fmla="*/ 416 h 1804"/>
                <a:gd name="T42" fmla="*/ 1336 w 1802"/>
                <a:gd name="T43" fmla="*/ 286 h 1804"/>
                <a:gd name="T44" fmla="*/ 1164 w 1802"/>
                <a:gd name="T45" fmla="*/ 195 h 1804"/>
                <a:gd name="T46" fmla="*/ 969 w 1802"/>
                <a:gd name="T47" fmla="*/ 152 h 1804"/>
                <a:gd name="T48" fmla="*/ 975 w 1802"/>
                <a:gd name="T49" fmla="*/ 3 h 1804"/>
                <a:gd name="T50" fmla="*/ 1186 w 1802"/>
                <a:gd name="T51" fmla="*/ 46 h 1804"/>
                <a:gd name="T52" fmla="*/ 1376 w 1802"/>
                <a:gd name="T53" fmla="*/ 136 h 1804"/>
                <a:gd name="T54" fmla="*/ 1539 w 1802"/>
                <a:gd name="T55" fmla="*/ 265 h 1804"/>
                <a:gd name="T56" fmla="*/ 1667 w 1802"/>
                <a:gd name="T57" fmla="*/ 428 h 1804"/>
                <a:gd name="T58" fmla="*/ 1757 w 1802"/>
                <a:gd name="T59" fmla="*/ 617 h 1804"/>
                <a:gd name="T60" fmla="*/ 1799 w 1802"/>
                <a:gd name="T61" fmla="*/ 828 h 1804"/>
                <a:gd name="T62" fmla="*/ 1791 w 1802"/>
                <a:gd name="T63" fmla="*/ 1049 h 1804"/>
                <a:gd name="T64" fmla="*/ 1731 w 1802"/>
                <a:gd name="T65" fmla="*/ 1253 h 1804"/>
                <a:gd name="T66" fmla="*/ 1628 w 1802"/>
                <a:gd name="T67" fmla="*/ 1435 h 1804"/>
                <a:gd name="T68" fmla="*/ 1487 w 1802"/>
                <a:gd name="T69" fmla="*/ 1586 h 1804"/>
                <a:gd name="T70" fmla="*/ 1315 w 1802"/>
                <a:gd name="T71" fmla="*/ 1704 h 1804"/>
                <a:gd name="T72" fmla="*/ 1118 w 1802"/>
                <a:gd name="T73" fmla="*/ 1778 h 1804"/>
                <a:gd name="T74" fmla="*/ 901 w 1802"/>
                <a:gd name="T75" fmla="*/ 1804 h 1804"/>
                <a:gd name="T76" fmla="*/ 685 w 1802"/>
                <a:gd name="T77" fmla="*/ 1778 h 1804"/>
                <a:gd name="T78" fmla="*/ 488 w 1802"/>
                <a:gd name="T79" fmla="*/ 1704 h 1804"/>
                <a:gd name="T80" fmla="*/ 315 w 1802"/>
                <a:gd name="T81" fmla="*/ 1586 h 1804"/>
                <a:gd name="T82" fmla="*/ 174 w 1802"/>
                <a:gd name="T83" fmla="*/ 1435 h 1804"/>
                <a:gd name="T84" fmla="*/ 71 w 1802"/>
                <a:gd name="T85" fmla="*/ 1253 h 1804"/>
                <a:gd name="T86" fmla="*/ 12 w 1802"/>
                <a:gd name="T87" fmla="*/ 1049 h 1804"/>
                <a:gd name="T88" fmla="*/ 3 w 1802"/>
                <a:gd name="T89" fmla="*/ 828 h 1804"/>
                <a:gd name="T90" fmla="*/ 46 w 1802"/>
                <a:gd name="T91" fmla="*/ 617 h 1804"/>
                <a:gd name="T92" fmla="*/ 134 w 1802"/>
                <a:gd name="T93" fmla="*/ 428 h 1804"/>
                <a:gd name="T94" fmla="*/ 264 w 1802"/>
                <a:gd name="T95" fmla="*/ 265 h 1804"/>
                <a:gd name="T96" fmla="*/ 427 w 1802"/>
                <a:gd name="T97" fmla="*/ 136 h 1804"/>
                <a:gd name="T98" fmla="*/ 616 w 1802"/>
                <a:gd name="T99" fmla="*/ 46 h 1804"/>
                <a:gd name="T100" fmla="*/ 827 w 1802"/>
                <a:gd name="T101" fmla="*/ 3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2" h="1804">
                  <a:moveTo>
                    <a:pt x="901" y="148"/>
                  </a:moveTo>
                  <a:lnTo>
                    <a:pt x="832" y="152"/>
                  </a:lnTo>
                  <a:lnTo>
                    <a:pt x="766" y="160"/>
                  </a:lnTo>
                  <a:lnTo>
                    <a:pt x="701" y="175"/>
                  </a:lnTo>
                  <a:lnTo>
                    <a:pt x="639" y="195"/>
                  </a:lnTo>
                  <a:lnTo>
                    <a:pt x="578" y="221"/>
                  </a:lnTo>
                  <a:lnTo>
                    <a:pt x="521" y="251"/>
                  </a:lnTo>
                  <a:lnTo>
                    <a:pt x="467" y="286"/>
                  </a:lnTo>
                  <a:lnTo>
                    <a:pt x="416" y="326"/>
                  </a:lnTo>
                  <a:lnTo>
                    <a:pt x="368" y="369"/>
                  </a:lnTo>
                  <a:lnTo>
                    <a:pt x="325" y="416"/>
                  </a:lnTo>
                  <a:lnTo>
                    <a:pt x="286" y="468"/>
                  </a:lnTo>
                  <a:lnTo>
                    <a:pt x="251" y="522"/>
                  </a:lnTo>
                  <a:lnTo>
                    <a:pt x="220" y="579"/>
                  </a:lnTo>
                  <a:lnTo>
                    <a:pt x="194" y="640"/>
                  </a:lnTo>
                  <a:lnTo>
                    <a:pt x="175" y="702"/>
                  </a:lnTo>
                  <a:lnTo>
                    <a:pt x="159" y="766"/>
                  </a:lnTo>
                  <a:lnTo>
                    <a:pt x="151" y="833"/>
                  </a:lnTo>
                  <a:lnTo>
                    <a:pt x="148" y="902"/>
                  </a:lnTo>
                  <a:lnTo>
                    <a:pt x="151" y="970"/>
                  </a:lnTo>
                  <a:lnTo>
                    <a:pt x="159" y="1037"/>
                  </a:lnTo>
                  <a:lnTo>
                    <a:pt x="175" y="1102"/>
                  </a:lnTo>
                  <a:lnTo>
                    <a:pt x="194" y="1165"/>
                  </a:lnTo>
                  <a:lnTo>
                    <a:pt x="220" y="1225"/>
                  </a:lnTo>
                  <a:lnTo>
                    <a:pt x="251" y="1282"/>
                  </a:lnTo>
                  <a:lnTo>
                    <a:pt x="286" y="1337"/>
                  </a:lnTo>
                  <a:lnTo>
                    <a:pt x="325" y="1388"/>
                  </a:lnTo>
                  <a:lnTo>
                    <a:pt x="368" y="1435"/>
                  </a:lnTo>
                  <a:lnTo>
                    <a:pt x="416" y="1479"/>
                  </a:lnTo>
                  <a:lnTo>
                    <a:pt x="467" y="1518"/>
                  </a:lnTo>
                  <a:lnTo>
                    <a:pt x="522" y="1553"/>
                  </a:lnTo>
                  <a:lnTo>
                    <a:pt x="578" y="1583"/>
                  </a:lnTo>
                  <a:lnTo>
                    <a:pt x="639" y="1609"/>
                  </a:lnTo>
                  <a:lnTo>
                    <a:pt x="701" y="1630"/>
                  </a:lnTo>
                  <a:lnTo>
                    <a:pt x="766" y="1644"/>
                  </a:lnTo>
                  <a:lnTo>
                    <a:pt x="832" y="1653"/>
                  </a:lnTo>
                  <a:lnTo>
                    <a:pt x="901" y="1656"/>
                  </a:lnTo>
                  <a:lnTo>
                    <a:pt x="969" y="1653"/>
                  </a:lnTo>
                  <a:lnTo>
                    <a:pt x="1036" y="1644"/>
                  </a:lnTo>
                  <a:lnTo>
                    <a:pt x="1101" y="1630"/>
                  </a:lnTo>
                  <a:lnTo>
                    <a:pt x="1164" y="1609"/>
                  </a:lnTo>
                  <a:lnTo>
                    <a:pt x="1224" y="1583"/>
                  </a:lnTo>
                  <a:lnTo>
                    <a:pt x="1281" y="1553"/>
                  </a:lnTo>
                  <a:lnTo>
                    <a:pt x="1336" y="1518"/>
                  </a:lnTo>
                  <a:lnTo>
                    <a:pt x="1386" y="1479"/>
                  </a:lnTo>
                  <a:lnTo>
                    <a:pt x="1434" y="1435"/>
                  </a:lnTo>
                  <a:lnTo>
                    <a:pt x="1478" y="1388"/>
                  </a:lnTo>
                  <a:lnTo>
                    <a:pt x="1517" y="1337"/>
                  </a:lnTo>
                  <a:lnTo>
                    <a:pt x="1552" y="1282"/>
                  </a:lnTo>
                  <a:lnTo>
                    <a:pt x="1582" y="1225"/>
                  </a:lnTo>
                  <a:lnTo>
                    <a:pt x="1608" y="1165"/>
                  </a:lnTo>
                  <a:lnTo>
                    <a:pt x="1628" y="1102"/>
                  </a:lnTo>
                  <a:lnTo>
                    <a:pt x="1643" y="1037"/>
                  </a:lnTo>
                  <a:lnTo>
                    <a:pt x="1652" y="970"/>
                  </a:lnTo>
                  <a:lnTo>
                    <a:pt x="1655" y="902"/>
                  </a:lnTo>
                  <a:lnTo>
                    <a:pt x="1652" y="833"/>
                  </a:lnTo>
                  <a:lnTo>
                    <a:pt x="1643" y="766"/>
                  </a:lnTo>
                  <a:lnTo>
                    <a:pt x="1628" y="702"/>
                  </a:lnTo>
                  <a:lnTo>
                    <a:pt x="1608" y="640"/>
                  </a:lnTo>
                  <a:lnTo>
                    <a:pt x="1582" y="579"/>
                  </a:lnTo>
                  <a:lnTo>
                    <a:pt x="1552" y="522"/>
                  </a:lnTo>
                  <a:lnTo>
                    <a:pt x="1517" y="468"/>
                  </a:lnTo>
                  <a:lnTo>
                    <a:pt x="1478" y="416"/>
                  </a:lnTo>
                  <a:lnTo>
                    <a:pt x="1434" y="369"/>
                  </a:lnTo>
                  <a:lnTo>
                    <a:pt x="1386" y="326"/>
                  </a:lnTo>
                  <a:lnTo>
                    <a:pt x="1336" y="286"/>
                  </a:lnTo>
                  <a:lnTo>
                    <a:pt x="1281" y="251"/>
                  </a:lnTo>
                  <a:lnTo>
                    <a:pt x="1224" y="221"/>
                  </a:lnTo>
                  <a:lnTo>
                    <a:pt x="1164" y="195"/>
                  </a:lnTo>
                  <a:lnTo>
                    <a:pt x="1101" y="175"/>
                  </a:lnTo>
                  <a:lnTo>
                    <a:pt x="1036" y="160"/>
                  </a:lnTo>
                  <a:lnTo>
                    <a:pt x="969" y="152"/>
                  </a:lnTo>
                  <a:lnTo>
                    <a:pt x="901" y="148"/>
                  </a:lnTo>
                  <a:close/>
                  <a:moveTo>
                    <a:pt x="901" y="0"/>
                  </a:moveTo>
                  <a:lnTo>
                    <a:pt x="975" y="3"/>
                  </a:lnTo>
                  <a:lnTo>
                    <a:pt x="1048" y="12"/>
                  </a:lnTo>
                  <a:lnTo>
                    <a:pt x="1118" y="27"/>
                  </a:lnTo>
                  <a:lnTo>
                    <a:pt x="1186" y="46"/>
                  </a:lnTo>
                  <a:lnTo>
                    <a:pt x="1251" y="71"/>
                  </a:lnTo>
                  <a:lnTo>
                    <a:pt x="1315" y="101"/>
                  </a:lnTo>
                  <a:lnTo>
                    <a:pt x="1376" y="136"/>
                  </a:lnTo>
                  <a:lnTo>
                    <a:pt x="1434" y="174"/>
                  </a:lnTo>
                  <a:lnTo>
                    <a:pt x="1487" y="217"/>
                  </a:lnTo>
                  <a:lnTo>
                    <a:pt x="1539" y="265"/>
                  </a:lnTo>
                  <a:lnTo>
                    <a:pt x="1585" y="315"/>
                  </a:lnTo>
                  <a:lnTo>
                    <a:pt x="1628" y="370"/>
                  </a:lnTo>
                  <a:lnTo>
                    <a:pt x="1667" y="428"/>
                  </a:lnTo>
                  <a:lnTo>
                    <a:pt x="1702" y="488"/>
                  </a:lnTo>
                  <a:lnTo>
                    <a:pt x="1731" y="551"/>
                  </a:lnTo>
                  <a:lnTo>
                    <a:pt x="1757" y="617"/>
                  </a:lnTo>
                  <a:lnTo>
                    <a:pt x="1776" y="686"/>
                  </a:lnTo>
                  <a:lnTo>
                    <a:pt x="1791" y="756"/>
                  </a:lnTo>
                  <a:lnTo>
                    <a:pt x="1799" y="828"/>
                  </a:lnTo>
                  <a:lnTo>
                    <a:pt x="1802" y="902"/>
                  </a:lnTo>
                  <a:lnTo>
                    <a:pt x="1799" y="976"/>
                  </a:lnTo>
                  <a:lnTo>
                    <a:pt x="1791" y="1049"/>
                  </a:lnTo>
                  <a:lnTo>
                    <a:pt x="1776" y="1119"/>
                  </a:lnTo>
                  <a:lnTo>
                    <a:pt x="1757" y="1187"/>
                  </a:lnTo>
                  <a:lnTo>
                    <a:pt x="1731" y="1253"/>
                  </a:lnTo>
                  <a:lnTo>
                    <a:pt x="1702" y="1316"/>
                  </a:lnTo>
                  <a:lnTo>
                    <a:pt x="1667" y="1377"/>
                  </a:lnTo>
                  <a:lnTo>
                    <a:pt x="1628" y="1435"/>
                  </a:lnTo>
                  <a:lnTo>
                    <a:pt x="1585" y="1488"/>
                  </a:lnTo>
                  <a:lnTo>
                    <a:pt x="1539" y="1540"/>
                  </a:lnTo>
                  <a:lnTo>
                    <a:pt x="1487" y="1586"/>
                  </a:lnTo>
                  <a:lnTo>
                    <a:pt x="1434" y="1630"/>
                  </a:lnTo>
                  <a:lnTo>
                    <a:pt x="1376" y="1669"/>
                  </a:lnTo>
                  <a:lnTo>
                    <a:pt x="1315" y="1704"/>
                  </a:lnTo>
                  <a:lnTo>
                    <a:pt x="1251" y="1734"/>
                  </a:lnTo>
                  <a:lnTo>
                    <a:pt x="1186" y="1758"/>
                  </a:lnTo>
                  <a:lnTo>
                    <a:pt x="1118" y="1778"/>
                  </a:lnTo>
                  <a:lnTo>
                    <a:pt x="1048" y="1792"/>
                  </a:lnTo>
                  <a:lnTo>
                    <a:pt x="975" y="1802"/>
                  </a:lnTo>
                  <a:lnTo>
                    <a:pt x="901" y="1804"/>
                  </a:lnTo>
                  <a:lnTo>
                    <a:pt x="827" y="1802"/>
                  </a:lnTo>
                  <a:lnTo>
                    <a:pt x="755" y="1792"/>
                  </a:lnTo>
                  <a:lnTo>
                    <a:pt x="685" y="1778"/>
                  </a:lnTo>
                  <a:lnTo>
                    <a:pt x="616" y="1758"/>
                  </a:lnTo>
                  <a:lnTo>
                    <a:pt x="550" y="1734"/>
                  </a:lnTo>
                  <a:lnTo>
                    <a:pt x="488" y="1704"/>
                  </a:lnTo>
                  <a:lnTo>
                    <a:pt x="427" y="1669"/>
                  </a:lnTo>
                  <a:lnTo>
                    <a:pt x="369" y="1630"/>
                  </a:lnTo>
                  <a:lnTo>
                    <a:pt x="315" y="1586"/>
                  </a:lnTo>
                  <a:lnTo>
                    <a:pt x="264" y="1540"/>
                  </a:lnTo>
                  <a:lnTo>
                    <a:pt x="217" y="1488"/>
                  </a:lnTo>
                  <a:lnTo>
                    <a:pt x="174" y="1435"/>
                  </a:lnTo>
                  <a:lnTo>
                    <a:pt x="134" y="1377"/>
                  </a:lnTo>
                  <a:lnTo>
                    <a:pt x="100" y="1316"/>
                  </a:lnTo>
                  <a:lnTo>
                    <a:pt x="71" y="1253"/>
                  </a:lnTo>
                  <a:lnTo>
                    <a:pt x="46" y="1187"/>
                  </a:lnTo>
                  <a:lnTo>
                    <a:pt x="26" y="1119"/>
                  </a:lnTo>
                  <a:lnTo>
                    <a:pt x="12" y="1049"/>
                  </a:lnTo>
                  <a:lnTo>
                    <a:pt x="3" y="976"/>
                  </a:lnTo>
                  <a:lnTo>
                    <a:pt x="0" y="902"/>
                  </a:lnTo>
                  <a:lnTo>
                    <a:pt x="3" y="828"/>
                  </a:lnTo>
                  <a:lnTo>
                    <a:pt x="12" y="756"/>
                  </a:lnTo>
                  <a:lnTo>
                    <a:pt x="26" y="686"/>
                  </a:lnTo>
                  <a:lnTo>
                    <a:pt x="46" y="617"/>
                  </a:lnTo>
                  <a:lnTo>
                    <a:pt x="71" y="551"/>
                  </a:lnTo>
                  <a:lnTo>
                    <a:pt x="100" y="488"/>
                  </a:lnTo>
                  <a:lnTo>
                    <a:pt x="134" y="428"/>
                  </a:lnTo>
                  <a:lnTo>
                    <a:pt x="174" y="370"/>
                  </a:lnTo>
                  <a:lnTo>
                    <a:pt x="217" y="315"/>
                  </a:lnTo>
                  <a:lnTo>
                    <a:pt x="264" y="265"/>
                  </a:lnTo>
                  <a:lnTo>
                    <a:pt x="315" y="217"/>
                  </a:lnTo>
                  <a:lnTo>
                    <a:pt x="369" y="174"/>
                  </a:lnTo>
                  <a:lnTo>
                    <a:pt x="427" y="136"/>
                  </a:lnTo>
                  <a:lnTo>
                    <a:pt x="488" y="101"/>
                  </a:lnTo>
                  <a:lnTo>
                    <a:pt x="550" y="71"/>
                  </a:lnTo>
                  <a:lnTo>
                    <a:pt x="616" y="46"/>
                  </a:lnTo>
                  <a:lnTo>
                    <a:pt x="685" y="27"/>
                  </a:lnTo>
                  <a:lnTo>
                    <a:pt x="755" y="12"/>
                  </a:lnTo>
                  <a:lnTo>
                    <a:pt x="827" y="3"/>
                  </a:lnTo>
                  <a:lnTo>
                    <a:pt x="9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1380" y="1105"/>
              <a:ext cx="71" cy="71"/>
            </a:xfrm>
            <a:custGeom>
              <a:avLst/>
              <a:gdLst>
                <a:gd name="T0" fmla="*/ 362 w 785"/>
                <a:gd name="T1" fmla="*/ 225 h 785"/>
                <a:gd name="T2" fmla="*/ 306 w 785"/>
                <a:gd name="T3" fmla="*/ 245 h 785"/>
                <a:gd name="T4" fmla="*/ 262 w 785"/>
                <a:gd name="T5" fmla="*/ 282 h 785"/>
                <a:gd name="T6" fmla="*/ 232 w 785"/>
                <a:gd name="T7" fmla="*/ 333 h 785"/>
                <a:gd name="T8" fmla="*/ 222 w 785"/>
                <a:gd name="T9" fmla="*/ 392 h 785"/>
                <a:gd name="T10" fmla="*/ 232 w 785"/>
                <a:gd name="T11" fmla="*/ 452 h 785"/>
                <a:gd name="T12" fmla="*/ 262 w 785"/>
                <a:gd name="T13" fmla="*/ 502 h 785"/>
                <a:gd name="T14" fmla="*/ 306 w 785"/>
                <a:gd name="T15" fmla="*/ 540 h 785"/>
                <a:gd name="T16" fmla="*/ 362 w 785"/>
                <a:gd name="T17" fmla="*/ 560 h 785"/>
                <a:gd name="T18" fmla="*/ 422 w 785"/>
                <a:gd name="T19" fmla="*/ 560 h 785"/>
                <a:gd name="T20" fmla="*/ 478 w 785"/>
                <a:gd name="T21" fmla="*/ 540 h 785"/>
                <a:gd name="T22" fmla="*/ 522 w 785"/>
                <a:gd name="T23" fmla="*/ 502 h 785"/>
                <a:gd name="T24" fmla="*/ 552 w 785"/>
                <a:gd name="T25" fmla="*/ 452 h 785"/>
                <a:gd name="T26" fmla="*/ 562 w 785"/>
                <a:gd name="T27" fmla="*/ 392 h 785"/>
                <a:gd name="T28" fmla="*/ 552 w 785"/>
                <a:gd name="T29" fmla="*/ 333 h 785"/>
                <a:gd name="T30" fmla="*/ 522 w 785"/>
                <a:gd name="T31" fmla="*/ 282 h 785"/>
                <a:gd name="T32" fmla="*/ 478 w 785"/>
                <a:gd name="T33" fmla="*/ 245 h 785"/>
                <a:gd name="T34" fmla="*/ 423 w 785"/>
                <a:gd name="T35" fmla="*/ 225 h 785"/>
                <a:gd name="T36" fmla="*/ 392 w 785"/>
                <a:gd name="T37" fmla="*/ 0 h 785"/>
                <a:gd name="T38" fmla="*/ 488 w 785"/>
                <a:gd name="T39" fmla="*/ 12 h 785"/>
                <a:gd name="T40" fmla="*/ 577 w 785"/>
                <a:gd name="T41" fmla="*/ 46 h 785"/>
                <a:gd name="T42" fmla="*/ 653 w 785"/>
                <a:gd name="T43" fmla="*/ 99 h 785"/>
                <a:gd name="T44" fmla="*/ 714 w 785"/>
                <a:gd name="T45" fmla="*/ 168 h 785"/>
                <a:gd name="T46" fmla="*/ 758 w 785"/>
                <a:gd name="T47" fmla="*/ 250 h 785"/>
                <a:gd name="T48" fmla="*/ 782 w 785"/>
                <a:gd name="T49" fmla="*/ 343 h 785"/>
                <a:gd name="T50" fmla="*/ 782 w 785"/>
                <a:gd name="T51" fmla="*/ 441 h 785"/>
                <a:gd name="T52" fmla="*/ 758 w 785"/>
                <a:gd name="T53" fmla="*/ 534 h 785"/>
                <a:gd name="T54" fmla="*/ 714 w 785"/>
                <a:gd name="T55" fmla="*/ 616 h 785"/>
                <a:gd name="T56" fmla="*/ 653 w 785"/>
                <a:gd name="T57" fmla="*/ 685 h 785"/>
                <a:gd name="T58" fmla="*/ 577 w 785"/>
                <a:gd name="T59" fmla="*/ 738 h 785"/>
                <a:gd name="T60" fmla="*/ 488 w 785"/>
                <a:gd name="T61" fmla="*/ 772 h 785"/>
                <a:gd name="T62" fmla="*/ 392 w 785"/>
                <a:gd name="T63" fmla="*/ 785 h 785"/>
                <a:gd name="T64" fmla="*/ 296 w 785"/>
                <a:gd name="T65" fmla="*/ 772 h 785"/>
                <a:gd name="T66" fmla="*/ 208 w 785"/>
                <a:gd name="T67" fmla="*/ 738 h 785"/>
                <a:gd name="T68" fmla="*/ 132 w 785"/>
                <a:gd name="T69" fmla="*/ 685 h 785"/>
                <a:gd name="T70" fmla="*/ 70 w 785"/>
                <a:gd name="T71" fmla="*/ 616 h 785"/>
                <a:gd name="T72" fmla="*/ 27 w 785"/>
                <a:gd name="T73" fmla="*/ 534 h 785"/>
                <a:gd name="T74" fmla="*/ 3 w 785"/>
                <a:gd name="T75" fmla="*/ 441 h 785"/>
                <a:gd name="T76" fmla="*/ 3 w 785"/>
                <a:gd name="T77" fmla="*/ 343 h 785"/>
                <a:gd name="T78" fmla="*/ 27 w 785"/>
                <a:gd name="T79" fmla="*/ 250 h 785"/>
                <a:gd name="T80" fmla="*/ 70 w 785"/>
                <a:gd name="T81" fmla="*/ 168 h 785"/>
                <a:gd name="T82" fmla="*/ 132 w 785"/>
                <a:gd name="T83" fmla="*/ 99 h 785"/>
                <a:gd name="T84" fmla="*/ 208 w 785"/>
                <a:gd name="T85" fmla="*/ 46 h 785"/>
                <a:gd name="T86" fmla="*/ 296 w 785"/>
                <a:gd name="T87" fmla="*/ 12 h 785"/>
                <a:gd name="T88" fmla="*/ 392 w 785"/>
                <a:gd name="T8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5" h="785">
                  <a:moveTo>
                    <a:pt x="392" y="221"/>
                  </a:moveTo>
                  <a:lnTo>
                    <a:pt x="362" y="225"/>
                  </a:lnTo>
                  <a:lnTo>
                    <a:pt x="333" y="233"/>
                  </a:lnTo>
                  <a:lnTo>
                    <a:pt x="306" y="245"/>
                  </a:lnTo>
                  <a:lnTo>
                    <a:pt x="282" y="262"/>
                  </a:lnTo>
                  <a:lnTo>
                    <a:pt x="262" y="282"/>
                  </a:lnTo>
                  <a:lnTo>
                    <a:pt x="245" y="306"/>
                  </a:lnTo>
                  <a:lnTo>
                    <a:pt x="232" y="333"/>
                  </a:lnTo>
                  <a:lnTo>
                    <a:pt x="225" y="362"/>
                  </a:lnTo>
                  <a:lnTo>
                    <a:pt x="222" y="392"/>
                  </a:lnTo>
                  <a:lnTo>
                    <a:pt x="225" y="423"/>
                  </a:lnTo>
                  <a:lnTo>
                    <a:pt x="232" y="452"/>
                  </a:lnTo>
                  <a:lnTo>
                    <a:pt x="245" y="478"/>
                  </a:lnTo>
                  <a:lnTo>
                    <a:pt x="262" y="502"/>
                  </a:lnTo>
                  <a:lnTo>
                    <a:pt x="282" y="522"/>
                  </a:lnTo>
                  <a:lnTo>
                    <a:pt x="306" y="540"/>
                  </a:lnTo>
                  <a:lnTo>
                    <a:pt x="333" y="552"/>
                  </a:lnTo>
                  <a:lnTo>
                    <a:pt x="362" y="560"/>
                  </a:lnTo>
                  <a:lnTo>
                    <a:pt x="392" y="562"/>
                  </a:lnTo>
                  <a:lnTo>
                    <a:pt x="422" y="560"/>
                  </a:lnTo>
                  <a:lnTo>
                    <a:pt x="451" y="552"/>
                  </a:lnTo>
                  <a:lnTo>
                    <a:pt x="478" y="540"/>
                  </a:lnTo>
                  <a:lnTo>
                    <a:pt x="502" y="522"/>
                  </a:lnTo>
                  <a:lnTo>
                    <a:pt x="522" y="502"/>
                  </a:lnTo>
                  <a:lnTo>
                    <a:pt x="540" y="478"/>
                  </a:lnTo>
                  <a:lnTo>
                    <a:pt x="552" y="452"/>
                  </a:lnTo>
                  <a:lnTo>
                    <a:pt x="560" y="423"/>
                  </a:lnTo>
                  <a:lnTo>
                    <a:pt x="562" y="392"/>
                  </a:lnTo>
                  <a:lnTo>
                    <a:pt x="560" y="362"/>
                  </a:lnTo>
                  <a:lnTo>
                    <a:pt x="552" y="333"/>
                  </a:lnTo>
                  <a:lnTo>
                    <a:pt x="540" y="306"/>
                  </a:lnTo>
                  <a:lnTo>
                    <a:pt x="522" y="282"/>
                  </a:lnTo>
                  <a:lnTo>
                    <a:pt x="502" y="262"/>
                  </a:lnTo>
                  <a:lnTo>
                    <a:pt x="478" y="245"/>
                  </a:lnTo>
                  <a:lnTo>
                    <a:pt x="452" y="233"/>
                  </a:lnTo>
                  <a:lnTo>
                    <a:pt x="423" y="225"/>
                  </a:lnTo>
                  <a:lnTo>
                    <a:pt x="392" y="221"/>
                  </a:lnTo>
                  <a:close/>
                  <a:moveTo>
                    <a:pt x="392" y="0"/>
                  </a:moveTo>
                  <a:lnTo>
                    <a:pt x="441" y="3"/>
                  </a:lnTo>
                  <a:lnTo>
                    <a:pt x="488" y="12"/>
                  </a:lnTo>
                  <a:lnTo>
                    <a:pt x="533" y="27"/>
                  </a:lnTo>
                  <a:lnTo>
                    <a:pt x="577" y="46"/>
                  </a:lnTo>
                  <a:lnTo>
                    <a:pt x="616" y="70"/>
                  </a:lnTo>
                  <a:lnTo>
                    <a:pt x="653" y="99"/>
                  </a:lnTo>
                  <a:lnTo>
                    <a:pt x="685" y="132"/>
                  </a:lnTo>
                  <a:lnTo>
                    <a:pt x="714" y="168"/>
                  </a:lnTo>
                  <a:lnTo>
                    <a:pt x="738" y="208"/>
                  </a:lnTo>
                  <a:lnTo>
                    <a:pt x="758" y="250"/>
                  </a:lnTo>
                  <a:lnTo>
                    <a:pt x="772" y="296"/>
                  </a:lnTo>
                  <a:lnTo>
                    <a:pt x="782" y="343"/>
                  </a:lnTo>
                  <a:lnTo>
                    <a:pt x="785" y="392"/>
                  </a:lnTo>
                  <a:lnTo>
                    <a:pt x="782" y="441"/>
                  </a:lnTo>
                  <a:lnTo>
                    <a:pt x="772" y="488"/>
                  </a:lnTo>
                  <a:lnTo>
                    <a:pt x="758" y="534"/>
                  </a:lnTo>
                  <a:lnTo>
                    <a:pt x="738" y="577"/>
                  </a:lnTo>
                  <a:lnTo>
                    <a:pt x="714" y="616"/>
                  </a:lnTo>
                  <a:lnTo>
                    <a:pt x="685" y="653"/>
                  </a:lnTo>
                  <a:lnTo>
                    <a:pt x="653" y="685"/>
                  </a:lnTo>
                  <a:lnTo>
                    <a:pt x="616" y="714"/>
                  </a:lnTo>
                  <a:lnTo>
                    <a:pt x="577" y="738"/>
                  </a:lnTo>
                  <a:lnTo>
                    <a:pt x="533" y="758"/>
                  </a:lnTo>
                  <a:lnTo>
                    <a:pt x="488" y="772"/>
                  </a:lnTo>
                  <a:lnTo>
                    <a:pt x="441" y="782"/>
                  </a:lnTo>
                  <a:lnTo>
                    <a:pt x="392" y="785"/>
                  </a:lnTo>
                  <a:lnTo>
                    <a:pt x="343" y="782"/>
                  </a:lnTo>
                  <a:lnTo>
                    <a:pt x="296" y="772"/>
                  </a:lnTo>
                  <a:lnTo>
                    <a:pt x="250" y="758"/>
                  </a:lnTo>
                  <a:lnTo>
                    <a:pt x="208" y="738"/>
                  </a:lnTo>
                  <a:lnTo>
                    <a:pt x="168" y="714"/>
                  </a:lnTo>
                  <a:lnTo>
                    <a:pt x="132" y="685"/>
                  </a:lnTo>
                  <a:lnTo>
                    <a:pt x="99" y="653"/>
                  </a:lnTo>
                  <a:lnTo>
                    <a:pt x="70" y="616"/>
                  </a:lnTo>
                  <a:lnTo>
                    <a:pt x="47" y="577"/>
                  </a:lnTo>
                  <a:lnTo>
                    <a:pt x="27" y="534"/>
                  </a:lnTo>
                  <a:lnTo>
                    <a:pt x="13" y="488"/>
                  </a:lnTo>
                  <a:lnTo>
                    <a:pt x="3" y="441"/>
                  </a:lnTo>
                  <a:lnTo>
                    <a:pt x="0" y="392"/>
                  </a:lnTo>
                  <a:lnTo>
                    <a:pt x="3" y="343"/>
                  </a:lnTo>
                  <a:lnTo>
                    <a:pt x="13" y="296"/>
                  </a:lnTo>
                  <a:lnTo>
                    <a:pt x="27" y="250"/>
                  </a:lnTo>
                  <a:lnTo>
                    <a:pt x="47" y="208"/>
                  </a:lnTo>
                  <a:lnTo>
                    <a:pt x="70" y="168"/>
                  </a:lnTo>
                  <a:lnTo>
                    <a:pt x="99" y="132"/>
                  </a:lnTo>
                  <a:lnTo>
                    <a:pt x="132" y="99"/>
                  </a:lnTo>
                  <a:lnTo>
                    <a:pt x="168" y="70"/>
                  </a:lnTo>
                  <a:lnTo>
                    <a:pt x="208" y="46"/>
                  </a:lnTo>
                  <a:lnTo>
                    <a:pt x="250" y="27"/>
                  </a:lnTo>
                  <a:lnTo>
                    <a:pt x="296" y="12"/>
                  </a:lnTo>
                  <a:lnTo>
                    <a:pt x="343" y="3"/>
                  </a:lnTo>
                  <a:lnTo>
                    <a:pt x="3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1262" y="986"/>
              <a:ext cx="308" cy="308"/>
            </a:xfrm>
            <a:custGeom>
              <a:avLst/>
              <a:gdLst>
                <a:gd name="T0" fmla="*/ 1491 w 3384"/>
                <a:gd name="T1" fmla="*/ 478 h 3385"/>
                <a:gd name="T2" fmla="*/ 1184 w 3384"/>
                <a:gd name="T3" fmla="*/ 600 h 3385"/>
                <a:gd name="T4" fmla="*/ 946 w 3384"/>
                <a:gd name="T5" fmla="*/ 683 h 3385"/>
                <a:gd name="T6" fmla="*/ 535 w 3384"/>
                <a:gd name="T7" fmla="*/ 785 h 3385"/>
                <a:gd name="T8" fmla="*/ 685 w 3384"/>
                <a:gd name="T9" fmla="*/ 1028 h 3385"/>
                <a:gd name="T10" fmla="*/ 509 w 3384"/>
                <a:gd name="T11" fmla="*/ 1452 h 3385"/>
                <a:gd name="T12" fmla="*/ 224 w 3384"/>
                <a:gd name="T13" fmla="*/ 1604 h 3385"/>
                <a:gd name="T14" fmla="*/ 478 w 3384"/>
                <a:gd name="T15" fmla="*/ 1894 h 3385"/>
                <a:gd name="T16" fmla="*/ 633 w 3384"/>
                <a:gd name="T17" fmla="*/ 2265 h 3385"/>
                <a:gd name="T18" fmla="*/ 673 w 3384"/>
                <a:gd name="T19" fmla="*/ 2458 h 3385"/>
                <a:gd name="T20" fmla="*/ 910 w 3384"/>
                <a:gd name="T21" fmla="*/ 2726 h 3385"/>
                <a:gd name="T22" fmla="*/ 1048 w 3384"/>
                <a:gd name="T23" fmla="*/ 2710 h 3385"/>
                <a:gd name="T24" fmla="*/ 1453 w 3384"/>
                <a:gd name="T25" fmla="*/ 2876 h 3385"/>
                <a:gd name="T26" fmla="*/ 1603 w 3384"/>
                <a:gd name="T27" fmla="*/ 3160 h 3385"/>
                <a:gd name="T28" fmla="*/ 1893 w 3384"/>
                <a:gd name="T29" fmla="*/ 2907 h 3385"/>
                <a:gd name="T30" fmla="*/ 2201 w 3384"/>
                <a:gd name="T31" fmla="*/ 2784 h 3385"/>
                <a:gd name="T32" fmla="*/ 2439 w 3384"/>
                <a:gd name="T33" fmla="*/ 2702 h 3385"/>
                <a:gd name="T34" fmla="*/ 2850 w 3384"/>
                <a:gd name="T35" fmla="*/ 2600 h 3385"/>
                <a:gd name="T36" fmla="*/ 2700 w 3384"/>
                <a:gd name="T37" fmla="*/ 2357 h 3385"/>
                <a:gd name="T38" fmla="*/ 2875 w 3384"/>
                <a:gd name="T39" fmla="*/ 1932 h 3385"/>
                <a:gd name="T40" fmla="*/ 3159 w 3384"/>
                <a:gd name="T41" fmla="*/ 1781 h 3385"/>
                <a:gd name="T42" fmla="*/ 2906 w 3384"/>
                <a:gd name="T43" fmla="*/ 1491 h 3385"/>
                <a:gd name="T44" fmla="*/ 2752 w 3384"/>
                <a:gd name="T45" fmla="*/ 1119 h 3385"/>
                <a:gd name="T46" fmla="*/ 2711 w 3384"/>
                <a:gd name="T47" fmla="*/ 926 h 3385"/>
                <a:gd name="T48" fmla="*/ 2474 w 3384"/>
                <a:gd name="T49" fmla="*/ 659 h 3385"/>
                <a:gd name="T50" fmla="*/ 2337 w 3384"/>
                <a:gd name="T51" fmla="*/ 674 h 3385"/>
                <a:gd name="T52" fmla="*/ 1932 w 3384"/>
                <a:gd name="T53" fmla="*/ 508 h 3385"/>
                <a:gd name="T54" fmla="*/ 1781 w 3384"/>
                <a:gd name="T55" fmla="*/ 224 h 3385"/>
                <a:gd name="T56" fmla="*/ 2041 w 3384"/>
                <a:gd name="T57" fmla="*/ 44 h 3385"/>
                <a:gd name="T58" fmla="*/ 2165 w 3384"/>
                <a:gd name="T59" fmla="*/ 346 h 3385"/>
                <a:gd name="T60" fmla="*/ 2567 w 3384"/>
                <a:gd name="T61" fmla="*/ 279 h 3385"/>
                <a:gd name="T62" fmla="*/ 2832 w 3384"/>
                <a:gd name="T63" fmla="*/ 442 h 3385"/>
                <a:gd name="T64" fmla="*/ 3104 w 3384"/>
                <a:gd name="T65" fmla="*/ 774 h 3385"/>
                <a:gd name="T66" fmla="*/ 2978 w 3384"/>
                <a:gd name="T67" fmla="*/ 1075 h 3385"/>
                <a:gd name="T68" fmla="*/ 3309 w 3384"/>
                <a:gd name="T69" fmla="*/ 1312 h 3385"/>
                <a:gd name="T70" fmla="*/ 3384 w 3384"/>
                <a:gd name="T71" fmla="*/ 1692 h 3385"/>
                <a:gd name="T72" fmla="*/ 3309 w 3384"/>
                <a:gd name="T73" fmla="*/ 2072 h 3385"/>
                <a:gd name="T74" fmla="*/ 2978 w 3384"/>
                <a:gd name="T75" fmla="*/ 2309 h 3385"/>
                <a:gd name="T76" fmla="*/ 3104 w 3384"/>
                <a:gd name="T77" fmla="*/ 2610 h 3385"/>
                <a:gd name="T78" fmla="*/ 2832 w 3384"/>
                <a:gd name="T79" fmla="*/ 2943 h 3385"/>
                <a:gd name="T80" fmla="*/ 2567 w 3384"/>
                <a:gd name="T81" fmla="*/ 3105 h 3385"/>
                <a:gd name="T82" fmla="*/ 2165 w 3384"/>
                <a:gd name="T83" fmla="*/ 3039 h 3385"/>
                <a:gd name="T84" fmla="*/ 2041 w 3384"/>
                <a:gd name="T85" fmla="*/ 3340 h 3385"/>
                <a:gd name="T86" fmla="*/ 1486 w 3384"/>
                <a:gd name="T87" fmla="*/ 3372 h 3385"/>
                <a:gd name="T88" fmla="*/ 1296 w 3384"/>
                <a:gd name="T89" fmla="*/ 3270 h 3385"/>
                <a:gd name="T90" fmla="*/ 875 w 3384"/>
                <a:gd name="T91" fmla="*/ 3075 h 3385"/>
                <a:gd name="T92" fmla="*/ 734 w 3384"/>
                <a:gd name="T93" fmla="*/ 3087 h 3385"/>
                <a:gd name="T94" fmla="*/ 343 w 3384"/>
                <a:gd name="T95" fmla="*/ 2714 h 3385"/>
                <a:gd name="T96" fmla="*/ 296 w 3384"/>
                <a:gd name="T97" fmla="*/ 2528 h 3385"/>
                <a:gd name="T98" fmla="*/ 137 w 3384"/>
                <a:gd name="T99" fmla="*/ 2091 h 3385"/>
                <a:gd name="T100" fmla="*/ 29 w 3384"/>
                <a:gd name="T101" fmla="*/ 2000 h 3385"/>
                <a:gd name="T102" fmla="*/ 35 w 3384"/>
                <a:gd name="T103" fmla="*/ 1363 h 3385"/>
                <a:gd name="T104" fmla="*/ 323 w 3384"/>
                <a:gd name="T105" fmla="*/ 1293 h 3385"/>
                <a:gd name="T106" fmla="*/ 286 w 3384"/>
                <a:gd name="T107" fmla="*/ 838 h 3385"/>
                <a:gd name="T108" fmla="*/ 391 w 3384"/>
                <a:gd name="T109" fmla="*/ 610 h 3385"/>
                <a:gd name="T110" fmla="*/ 754 w 3384"/>
                <a:gd name="T111" fmla="*/ 286 h 3385"/>
                <a:gd name="T112" fmla="*/ 1006 w 3384"/>
                <a:gd name="T113" fmla="*/ 441 h 3385"/>
                <a:gd name="T114" fmla="*/ 1302 w 3384"/>
                <a:gd name="T115" fmla="*/ 94 h 3385"/>
                <a:gd name="T116" fmla="*/ 1588 w 3384"/>
                <a:gd name="T117" fmla="*/ 3 h 3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84" h="3385">
                  <a:moveTo>
                    <a:pt x="1692" y="222"/>
                  </a:moveTo>
                  <a:lnTo>
                    <a:pt x="1603" y="224"/>
                  </a:lnTo>
                  <a:lnTo>
                    <a:pt x="1515" y="232"/>
                  </a:lnTo>
                  <a:lnTo>
                    <a:pt x="1515" y="408"/>
                  </a:lnTo>
                  <a:lnTo>
                    <a:pt x="1512" y="434"/>
                  </a:lnTo>
                  <a:lnTo>
                    <a:pt x="1504" y="456"/>
                  </a:lnTo>
                  <a:lnTo>
                    <a:pt x="1491" y="478"/>
                  </a:lnTo>
                  <a:lnTo>
                    <a:pt x="1473" y="495"/>
                  </a:lnTo>
                  <a:lnTo>
                    <a:pt x="1453" y="508"/>
                  </a:lnTo>
                  <a:lnTo>
                    <a:pt x="1428" y="516"/>
                  </a:lnTo>
                  <a:lnTo>
                    <a:pt x="1401" y="522"/>
                  </a:lnTo>
                  <a:lnTo>
                    <a:pt x="1327" y="544"/>
                  </a:lnTo>
                  <a:lnTo>
                    <a:pt x="1255" y="570"/>
                  </a:lnTo>
                  <a:lnTo>
                    <a:pt x="1184" y="600"/>
                  </a:lnTo>
                  <a:lnTo>
                    <a:pt x="1115" y="635"/>
                  </a:lnTo>
                  <a:lnTo>
                    <a:pt x="1048" y="674"/>
                  </a:lnTo>
                  <a:lnTo>
                    <a:pt x="1028" y="684"/>
                  </a:lnTo>
                  <a:lnTo>
                    <a:pt x="1008" y="690"/>
                  </a:lnTo>
                  <a:lnTo>
                    <a:pt x="987" y="691"/>
                  </a:lnTo>
                  <a:lnTo>
                    <a:pt x="966" y="689"/>
                  </a:lnTo>
                  <a:lnTo>
                    <a:pt x="946" y="683"/>
                  </a:lnTo>
                  <a:lnTo>
                    <a:pt x="926" y="673"/>
                  </a:lnTo>
                  <a:lnTo>
                    <a:pt x="910" y="659"/>
                  </a:lnTo>
                  <a:lnTo>
                    <a:pt x="785" y="535"/>
                  </a:lnTo>
                  <a:lnTo>
                    <a:pt x="718" y="591"/>
                  </a:lnTo>
                  <a:lnTo>
                    <a:pt x="653" y="652"/>
                  </a:lnTo>
                  <a:lnTo>
                    <a:pt x="592" y="717"/>
                  </a:lnTo>
                  <a:lnTo>
                    <a:pt x="535" y="785"/>
                  </a:lnTo>
                  <a:lnTo>
                    <a:pt x="660" y="910"/>
                  </a:lnTo>
                  <a:lnTo>
                    <a:pt x="673" y="926"/>
                  </a:lnTo>
                  <a:lnTo>
                    <a:pt x="684" y="946"/>
                  </a:lnTo>
                  <a:lnTo>
                    <a:pt x="690" y="965"/>
                  </a:lnTo>
                  <a:lnTo>
                    <a:pt x="692" y="987"/>
                  </a:lnTo>
                  <a:lnTo>
                    <a:pt x="691" y="1007"/>
                  </a:lnTo>
                  <a:lnTo>
                    <a:pt x="685" y="1028"/>
                  </a:lnTo>
                  <a:lnTo>
                    <a:pt x="674" y="1048"/>
                  </a:lnTo>
                  <a:lnTo>
                    <a:pt x="633" y="1119"/>
                  </a:lnTo>
                  <a:lnTo>
                    <a:pt x="596" y="1193"/>
                  </a:lnTo>
                  <a:lnTo>
                    <a:pt x="564" y="1269"/>
                  </a:lnTo>
                  <a:lnTo>
                    <a:pt x="537" y="1348"/>
                  </a:lnTo>
                  <a:lnTo>
                    <a:pt x="517" y="1429"/>
                  </a:lnTo>
                  <a:lnTo>
                    <a:pt x="509" y="1452"/>
                  </a:lnTo>
                  <a:lnTo>
                    <a:pt x="495" y="1473"/>
                  </a:lnTo>
                  <a:lnTo>
                    <a:pt x="478" y="1491"/>
                  </a:lnTo>
                  <a:lnTo>
                    <a:pt x="457" y="1504"/>
                  </a:lnTo>
                  <a:lnTo>
                    <a:pt x="434" y="1512"/>
                  </a:lnTo>
                  <a:lnTo>
                    <a:pt x="409" y="1515"/>
                  </a:lnTo>
                  <a:lnTo>
                    <a:pt x="233" y="1515"/>
                  </a:lnTo>
                  <a:lnTo>
                    <a:pt x="224" y="1604"/>
                  </a:lnTo>
                  <a:lnTo>
                    <a:pt x="222" y="1692"/>
                  </a:lnTo>
                  <a:lnTo>
                    <a:pt x="224" y="1781"/>
                  </a:lnTo>
                  <a:lnTo>
                    <a:pt x="233" y="1870"/>
                  </a:lnTo>
                  <a:lnTo>
                    <a:pt x="409" y="1870"/>
                  </a:lnTo>
                  <a:lnTo>
                    <a:pt x="434" y="1873"/>
                  </a:lnTo>
                  <a:lnTo>
                    <a:pt x="457" y="1881"/>
                  </a:lnTo>
                  <a:lnTo>
                    <a:pt x="478" y="1894"/>
                  </a:lnTo>
                  <a:lnTo>
                    <a:pt x="495" y="1911"/>
                  </a:lnTo>
                  <a:lnTo>
                    <a:pt x="509" y="1932"/>
                  </a:lnTo>
                  <a:lnTo>
                    <a:pt x="517" y="1956"/>
                  </a:lnTo>
                  <a:lnTo>
                    <a:pt x="537" y="2036"/>
                  </a:lnTo>
                  <a:lnTo>
                    <a:pt x="564" y="2115"/>
                  </a:lnTo>
                  <a:lnTo>
                    <a:pt x="596" y="2191"/>
                  </a:lnTo>
                  <a:lnTo>
                    <a:pt x="633" y="2265"/>
                  </a:lnTo>
                  <a:lnTo>
                    <a:pt x="674" y="2337"/>
                  </a:lnTo>
                  <a:lnTo>
                    <a:pt x="685" y="2357"/>
                  </a:lnTo>
                  <a:lnTo>
                    <a:pt x="691" y="2377"/>
                  </a:lnTo>
                  <a:lnTo>
                    <a:pt x="692" y="2398"/>
                  </a:lnTo>
                  <a:lnTo>
                    <a:pt x="690" y="2419"/>
                  </a:lnTo>
                  <a:lnTo>
                    <a:pt x="684" y="2439"/>
                  </a:lnTo>
                  <a:lnTo>
                    <a:pt x="673" y="2458"/>
                  </a:lnTo>
                  <a:lnTo>
                    <a:pt x="660" y="2474"/>
                  </a:lnTo>
                  <a:lnTo>
                    <a:pt x="535" y="2600"/>
                  </a:lnTo>
                  <a:lnTo>
                    <a:pt x="592" y="2668"/>
                  </a:lnTo>
                  <a:lnTo>
                    <a:pt x="653" y="2733"/>
                  </a:lnTo>
                  <a:lnTo>
                    <a:pt x="718" y="2793"/>
                  </a:lnTo>
                  <a:lnTo>
                    <a:pt x="785" y="2850"/>
                  </a:lnTo>
                  <a:lnTo>
                    <a:pt x="910" y="2726"/>
                  </a:lnTo>
                  <a:lnTo>
                    <a:pt x="926" y="2711"/>
                  </a:lnTo>
                  <a:lnTo>
                    <a:pt x="946" y="2702"/>
                  </a:lnTo>
                  <a:lnTo>
                    <a:pt x="966" y="2696"/>
                  </a:lnTo>
                  <a:lnTo>
                    <a:pt x="987" y="2693"/>
                  </a:lnTo>
                  <a:lnTo>
                    <a:pt x="1008" y="2695"/>
                  </a:lnTo>
                  <a:lnTo>
                    <a:pt x="1028" y="2701"/>
                  </a:lnTo>
                  <a:lnTo>
                    <a:pt x="1048" y="2710"/>
                  </a:lnTo>
                  <a:lnTo>
                    <a:pt x="1115" y="2749"/>
                  </a:lnTo>
                  <a:lnTo>
                    <a:pt x="1184" y="2784"/>
                  </a:lnTo>
                  <a:lnTo>
                    <a:pt x="1255" y="2815"/>
                  </a:lnTo>
                  <a:lnTo>
                    <a:pt x="1327" y="2841"/>
                  </a:lnTo>
                  <a:lnTo>
                    <a:pt x="1401" y="2861"/>
                  </a:lnTo>
                  <a:lnTo>
                    <a:pt x="1428" y="2868"/>
                  </a:lnTo>
                  <a:lnTo>
                    <a:pt x="1453" y="2876"/>
                  </a:lnTo>
                  <a:lnTo>
                    <a:pt x="1473" y="2889"/>
                  </a:lnTo>
                  <a:lnTo>
                    <a:pt x="1491" y="2907"/>
                  </a:lnTo>
                  <a:lnTo>
                    <a:pt x="1504" y="2927"/>
                  </a:lnTo>
                  <a:lnTo>
                    <a:pt x="1512" y="2951"/>
                  </a:lnTo>
                  <a:lnTo>
                    <a:pt x="1515" y="2976"/>
                  </a:lnTo>
                  <a:lnTo>
                    <a:pt x="1515" y="3153"/>
                  </a:lnTo>
                  <a:lnTo>
                    <a:pt x="1603" y="3160"/>
                  </a:lnTo>
                  <a:lnTo>
                    <a:pt x="1692" y="3163"/>
                  </a:lnTo>
                  <a:lnTo>
                    <a:pt x="1781" y="3160"/>
                  </a:lnTo>
                  <a:lnTo>
                    <a:pt x="1869" y="3153"/>
                  </a:lnTo>
                  <a:lnTo>
                    <a:pt x="1869" y="2976"/>
                  </a:lnTo>
                  <a:lnTo>
                    <a:pt x="1873" y="2951"/>
                  </a:lnTo>
                  <a:lnTo>
                    <a:pt x="1881" y="2927"/>
                  </a:lnTo>
                  <a:lnTo>
                    <a:pt x="1893" y="2907"/>
                  </a:lnTo>
                  <a:lnTo>
                    <a:pt x="1911" y="2889"/>
                  </a:lnTo>
                  <a:lnTo>
                    <a:pt x="1932" y="2876"/>
                  </a:lnTo>
                  <a:lnTo>
                    <a:pt x="1956" y="2868"/>
                  </a:lnTo>
                  <a:lnTo>
                    <a:pt x="1983" y="2861"/>
                  </a:lnTo>
                  <a:lnTo>
                    <a:pt x="2057" y="2841"/>
                  </a:lnTo>
                  <a:lnTo>
                    <a:pt x="2130" y="2815"/>
                  </a:lnTo>
                  <a:lnTo>
                    <a:pt x="2201" y="2784"/>
                  </a:lnTo>
                  <a:lnTo>
                    <a:pt x="2270" y="2749"/>
                  </a:lnTo>
                  <a:lnTo>
                    <a:pt x="2337" y="2710"/>
                  </a:lnTo>
                  <a:lnTo>
                    <a:pt x="2356" y="2701"/>
                  </a:lnTo>
                  <a:lnTo>
                    <a:pt x="2377" y="2695"/>
                  </a:lnTo>
                  <a:lnTo>
                    <a:pt x="2398" y="2693"/>
                  </a:lnTo>
                  <a:lnTo>
                    <a:pt x="2418" y="2696"/>
                  </a:lnTo>
                  <a:lnTo>
                    <a:pt x="2439" y="2702"/>
                  </a:lnTo>
                  <a:lnTo>
                    <a:pt x="2457" y="2711"/>
                  </a:lnTo>
                  <a:lnTo>
                    <a:pt x="2474" y="2726"/>
                  </a:lnTo>
                  <a:lnTo>
                    <a:pt x="2599" y="2850"/>
                  </a:lnTo>
                  <a:lnTo>
                    <a:pt x="2667" y="2793"/>
                  </a:lnTo>
                  <a:lnTo>
                    <a:pt x="2732" y="2733"/>
                  </a:lnTo>
                  <a:lnTo>
                    <a:pt x="2793" y="2668"/>
                  </a:lnTo>
                  <a:lnTo>
                    <a:pt x="2850" y="2600"/>
                  </a:lnTo>
                  <a:lnTo>
                    <a:pt x="2725" y="2474"/>
                  </a:lnTo>
                  <a:lnTo>
                    <a:pt x="2711" y="2458"/>
                  </a:lnTo>
                  <a:lnTo>
                    <a:pt x="2701" y="2439"/>
                  </a:lnTo>
                  <a:lnTo>
                    <a:pt x="2695" y="2419"/>
                  </a:lnTo>
                  <a:lnTo>
                    <a:pt x="2692" y="2398"/>
                  </a:lnTo>
                  <a:lnTo>
                    <a:pt x="2694" y="2377"/>
                  </a:lnTo>
                  <a:lnTo>
                    <a:pt x="2700" y="2357"/>
                  </a:lnTo>
                  <a:lnTo>
                    <a:pt x="2710" y="2337"/>
                  </a:lnTo>
                  <a:lnTo>
                    <a:pt x="2752" y="2265"/>
                  </a:lnTo>
                  <a:lnTo>
                    <a:pt x="2789" y="2191"/>
                  </a:lnTo>
                  <a:lnTo>
                    <a:pt x="2821" y="2115"/>
                  </a:lnTo>
                  <a:lnTo>
                    <a:pt x="2846" y="2036"/>
                  </a:lnTo>
                  <a:lnTo>
                    <a:pt x="2867" y="1956"/>
                  </a:lnTo>
                  <a:lnTo>
                    <a:pt x="2875" y="1932"/>
                  </a:lnTo>
                  <a:lnTo>
                    <a:pt x="2889" y="1911"/>
                  </a:lnTo>
                  <a:lnTo>
                    <a:pt x="2906" y="1894"/>
                  </a:lnTo>
                  <a:lnTo>
                    <a:pt x="2927" y="1881"/>
                  </a:lnTo>
                  <a:lnTo>
                    <a:pt x="2950" y="1873"/>
                  </a:lnTo>
                  <a:lnTo>
                    <a:pt x="2975" y="1870"/>
                  </a:lnTo>
                  <a:lnTo>
                    <a:pt x="3152" y="1870"/>
                  </a:lnTo>
                  <a:lnTo>
                    <a:pt x="3159" y="1781"/>
                  </a:lnTo>
                  <a:lnTo>
                    <a:pt x="3163" y="1692"/>
                  </a:lnTo>
                  <a:lnTo>
                    <a:pt x="3159" y="1604"/>
                  </a:lnTo>
                  <a:lnTo>
                    <a:pt x="3151" y="1515"/>
                  </a:lnTo>
                  <a:lnTo>
                    <a:pt x="2975" y="1515"/>
                  </a:lnTo>
                  <a:lnTo>
                    <a:pt x="2950" y="1512"/>
                  </a:lnTo>
                  <a:lnTo>
                    <a:pt x="2927" y="1504"/>
                  </a:lnTo>
                  <a:lnTo>
                    <a:pt x="2906" y="1491"/>
                  </a:lnTo>
                  <a:lnTo>
                    <a:pt x="2889" y="1473"/>
                  </a:lnTo>
                  <a:lnTo>
                    <a:pt x="2875" y="1452"/>
                  </a:lnTo>
                  <a:lnTo>
                    <a:pt x="2867" y="1429"/>
                  </a:lnTo>
                  <a:lnTo>
                    <a:pt x="2846" y="1348"/>
                  </a:lnTo>
                  <a:lnTo>
                    <a:pt x="2821" y="1269"/>
                  </a:lnTo>
                  <a:lnTo>
                    <a:pt x="2789" y="1193"/>
                  </a:lnTo>
                  <a:lnTo>
                    <a:pt x="2752" y="1119"/>
                  </a:lnTo>
                  <a:lnTo>
                    <a:pt x="2710" y="1048"/>
                  </a:lnTo>
                  <a:lnTo>
                    <a:pt x="2700" y="1028"/>
                  </a:lnTo>
                  <a:lnTo>
                    <a:pt x="2694" y="1007"/>
                  </a:lnTo>
                  <a:lnTo>
                    <a:pt x="2692" y="987"/>
                  </a:lnTo>
                  <a:lnTo>
                    <a:pt x="2695" y="965"/>
                  </a:lnTo>
                  <a:lnTo>
                    <a:pt x="2701" y="946"/>
                  </a:lnTo>
                  <a:lnTo>
                    <a:pt x="2711" y="926"/>
                  </a:lnTo>
                  <a:lnTo>
                    <a:pt x="2725" y="910"/>
                  </a:lnTo>
                  <a:lnTo>
                    <a:pt x="2850" y="785"/>
                  </a:lnTo>
                  <a:lnTo>
                    <a:pt x="2793" y="717"/>
                  </a:lnTo>
                  <a:lnTo>
                    <a:pt x="2732" y="652"/>
                  </a:lnTo>
                  <a:lnTo>
                    <a:pt x="2667" y="591"/>
                  </a:lnTo>
                  <a:lnTo>
                    <a:pt x="2599" y="535"/>
                  </a:lnTo>
                  <a:lnTo>
                    <a:pt x="2474" y="659"/>
                  </a:lnTo>
                  <a:lnTo>
                    <a:pt x="2457" y="673"/>
                  </a:lnTo>
                  <a:lnTo>
                    <a:pt x="2439" y="683"/>
                  </a:lnTo>
                  <a:lnTo>
                    <a:pt x="2418" y="689"/>
                  </a:lnTo>
                  <a:lnTo>
                    <a:pt x="2398" y="691"/>
                  </a:lnTo>
                  <a:lnTo>
                    <a:pt x="2377" y="690"/>
                  </a:lnTo>
                  <a:lnTo>
                    <a:pt x="2356" y="684"/>
                  </a:lnTo>
                  <a:lnTo>
                    <a:pt x="2337" y="674"/>
                  </a:lnTo>
                  <a:lnTo>
                    <a:pt x="2270" y="635"/>
                  </a:lnTo>
                  <a:lnTo>
                    <a:pt x="2201" y="600"/>
                  </a:lnTo>
                  <a:lnTo>
                    <a:pt x="2130" y="570"/>
                  </a:lnTo>
                  <a:lnTo>
                    <a:pt x="2057" y="544"/>
                  </a:lnTo>
                  <a:lnTo>
                    <a:pt x="1983" y="522"/>
                  </a:lnTo>
                  <a:lnTo>
                    <a:pt x="1956" y="516"/>
                  </a:lnTo>
                  <a:lnTo>
                    <a:pt x="1932" y="508"/>
                  </a:lnTo>
                  <a:lnTo>
                    <a:pt x="1911" y="495"/>
                  </a:lnTo>
                  <a:lnTo>
                    <a:pt x="1893" y="477"/>
                  </a:lnTo>
                  <a:lnTo>
                    <a:pt x="1881" y="456"/>
                  </a:lnTo>
                  <a:lnTo>
                    <a:pt x="1873" y="434"/>
                  </a:lnTo>
                  <a:lnTo>
                    <a:pt x="1869" y="408"/>
                  </a:lnTo>
                  <a:lnTo>
                    <a:pt x="1869" y="232"/>
                  </a:lnTo>
                  <a:lnTo>
                    <a:pt x="1781" y="224"/>
                  </a:lnTo>
                  <a:lnTo>
                    <a:pt x="1692" y="222"/>
                  </a:lnTo>
                  <a:close/>
                  <a:moveTo>
                    <a:pt x="1691" y="0"/>
                  </a:moveTo>
                  <a:lnTo>
                    <a:pt x="1795" y="3"/>
                  </a:lnTo>
                  <a:lnTo>
                    <a:pt x="1898" y="12"/>
                  </a:lnTo>
                  <a:lnTo>
                    <a:pt x="2000" y="28"/>
                  </a:lnTo>
                  <a:lnTo>
                    <a:pt x="2022" y="34"/>
                  </a:lnTo>
                  <a:lnTo>
                    <a:pt x="2041" y="44"/>
                  </a:lnTo>
                  <a:lnTo>
                    <a:pt x="2058" y="58"/>
                  </a:lnTo>
                  <a:lnTo>
                    <a:pt x="2071" y="74"/>
                  </a:lnTo>
                  <a:lnTo>
                    <a:pt x="2083" y="93"/>
                  </a:lnTo>
                  <a:lnTo>
                    <a:pt x="2089" y="114"/>
                  </a:lnTo>
                  <a:lnTo>
                    <a:pt x="2091" y="137"/>
                  </a:lnTo>
                  <a:lnTo>
                    <a:pt x="2091" y="323"/>
                  </a:lnTo>
                  <a:lnTo>
                    <a:pt x="2165" y="346"/>
                  </a:lnTo>
                  <a:lnTo>
                    <a:pt x="2238" y="374"/>
                  </a:lnTo>
                  <a:lnTo>
                    <a:pt x="2309" y="406"/>
                  </a:lnTo>
                  <a:lnTo>
                    <a:pt x="2378" y="441"/>
                  </a:lnTo>
                  <a:lnTo>
                    <a:pt x="2510" y="310"/>
                  </a:lnTo>
                  <a:lnTo>
                    <a:pt x="2527" y="296"/>
                  </a:lnTo>
                  <a:lnTo>
                    <a:pt x="2546" y="285"/>
                  </a:lnTo>
                  <a:lnTo>
                    <a:pt x="2567" y="279"/>
                  </a:lnTo>
                  <a:lnTo>
                    <a:pt x="2588" y="277"/>
                  </a:lnTo>
                  <a:lnTo>
                    <a:pt x="2610" y="280"/>
                  </a:lnTo>
                  <a:lnTo>
                    <a:pt x="2631" y="286"/>
                  </a:lnTo>
                  <a:lnTo>
                    <a:pt x="2651" y="297"/>
                  </a:lnTo>
                  <a:lnTo>
                    <a:pt x="2714" y="342"/>
                  </a:lnTo>
                  <a:lnTo>
                    <a:pt x="2773" y="390"/>
                  </a:lnTo>
                  <a:lnTo>
                    <a:pt x="2832" y="442"/>
                  </a:lnTo>
                  <a:lnTo>
                    <a:pt x="2889" y="496"/>
                  </a:lnTo>
                  <a:lnTo>
                    <a:pt x="2942" y="551"/>
                  </a:lnTo>
                  <a:lnTo>
                    <a:pt x="2993" y="610"/>
                  </a:lnTo>
                  <a:lnTo>
                    <a:pt x="3041" y="671"/>
                  </a:lnTo>
                  <a:lnTo>
                    <a:pt x="3086" y="733"/>
                  </a:lnTo>
                  <a:lnTo>
                    <a:pt x="3098" y="753"/>
                  </a:lnTo>
                  <a:lnTo>
                    <a:pt x="3104" y="774"/>
                  </a:lnTo>
                  <a:lnTo>
                    <a:pt x="3106" y="795"/>
                  </a:lnTo>
                  <a:lnTo>
                    <a:pt x="3104" y="817"/>
                  </a:lnTo>
                  <a:lnTo>
                    <a:pt x="3098" y="838"/>
                  </a:lnTo>
                  <a:lnTo>
                    <a:pt x="3087" y="857"/>
                  </a:lnTo>
                  <a:lnTo>
                    <a:pt x="3074" y="875"/>
                  </a:lnTo>
                  <a:lnTo>
                    <a:pt x="2942" y="1005"/>
                  </a:lnTo>
                  <a:lnTo>
                    <a:pt x="2978" y="1075"/>
                  </a:lnTo>
                  <a:lnTo>
                    <a:pt x="3010" y="1147"/>
                  </a:lnTo>
                  <a:lnTo>
                    <a:pt x="3038" y="1219"/>
                  </a:lnTo>
                  <a:lnTo>
                    <a:pt x="3062" y="1293"/>
                  </a:lnTo>
                  <a:lnTo>
                    <a:pt x="3247" y="1293"/>
                  </a:lnTo>
                  <a:lnTo>
                    <a:pt x="3270" y="1296"/>
                  </a:lnTo>
                  <a:lnTo>
                    <a:pt x="3290" y="1302"/>
                  </a:lnTo>
                  <a:lnTo>
                    <a:pt x="3309" y="1312"/>
                  </a:lnTo>
                  <a:lnTo>
                    <a:pt x="3325" y="1326"/>
                  </a:lnTo>
                  <a:lnTo>
                    <a:pt x="3340" y="1343"/>
                  </a:lnTo>
                  <a:lnTo>
                    <a:pt x="3350" y="1363"/>
                  </a:lnTo>
                  <a:lnTo>
                    <a:pt x="3356" y="1384"/>
                  </a:lnTo>
                  <a:lnTo>
                    <a:pt x="3371" y="1485"/>
                  </a:lnTo>
                  <a:lnTo>
                    <a:pt x="3381" y="1588"/>
                  </a:lnTo>
                  <a:lnTo>
                    <a:pt x="3384" y="1692"/>
                  </a:lnTo>
                  <a:lnTo>
                    <a:pt x="3381" y="1795"/>
                  </a:lnTo>
                  <a:lnTo>
                    <a:pt x="3371" y="1898"/>
                  </a:lnTo>
                  <a:lnTo>
                    <a:pt x="3356" y="2000"/>
                  </a:lnTo>
                  <a:lnTo>
                    <a:pt x="3350" y="2022"/>
                  </a:lnTo>
                  <a:lnTo>
                    <a:pt x="3340" y="2042"/>
                  </a:lnTo>
                  <a:lnTo>
                    <a:pt x="3326" y="2058"/>
                  </a:lnTo>
                  <a:lnTo>
                    <a:pt x="3309" y="2072"/>
                  </a:lnTo>
                  <a:lnTo>
                    <a:pt x="3290" y="2083"/>
                  </a:lnTo>
                  <a:lnTo>
                    <a:pt x="3270" y="2089"/>
                  </a:lnTo>
                  <a:lnTo>
                    <a:pt x="3247" y="2091"/>
                  </a:lnTo>
                  <a:lnTo>
                    <a:pt x="3062" y="2091"/>
                  </a:lnTo>
                  <a:lnTo>
                    <a:pt x="3038" y="2165"/>
                  </a:lnTo>
                  <a:lnTo>
                    <a:pt x="3010" y="2238"/>
                  </a:lnTo>
                  <a:lnTo>
                    <a:pt x="2978" y="2309"/>
                  </a:lnTo>
                  <a:lnTo>
                    <a:pt x="2942" y="2378"/>
                  </a:lnTo>
                  <a:lnTo>
                    <a:pt x="3073" y="2510"/>
                  </a:lnTo>
                  <a:lnTo>
                    <a:pt x="3087" y="2528"/>
                  </a:lnTo>
                  <a:lnTo>
                    <a:pt x="3098" y="2546"/>
                  </a:lnTo>
                  <a:lnTo>
                    <a:pt x="3104" y="2568"/>
                  </a:lnTo>
                  <a:lnTo>
                    <a:pt x="3106" y="2589"/>
                  </a:lnTo>
                  <a:lnTo>
                    <a:pt x="3104" y="2610"/>
                  </a:lnTo>
                  <a:lnTo>
                    <a:pt x="3098" y="2632"/>
                  </a:lnTo>
                  <a:lnTo>
                    <a:pt x="3086" y="2651"/>
                  </a:lnTo>
                  <a:lnTo>
                    <a:pt x="3041" y="2714"/>
                  </a:lnTo>
                  <a:lnTo>
                    <a:pt x="2993" y="2774"/>
                  </a:lnTo>
                  <a:lnTo>
                    <a:pt x="2942" y="2833"/>
                  </a:lnTo>
                  <a:lnTo>
                    <a:pt x="2889" y="2889"/>
                  </a:lnTo>
                  <a:lnTo>
                    <a:pt x="2832" y="2943"/>
                  </a:lnTo>
                  <a:lnTo>
                    <a:pt x="2774" y="2993"/>
                  </a:lnTo>
                  <a:lnTo>
                    <a:pt x="2714" y="3042"/>
                  </a:lnTo>
                  <a:lnTo>
                    <a:pt x="2651" y="3087"/>
                  </a:lnTo>
                  <a:lnTo>
                    <a:pt x="2631" y="3098"/>
                  </a:lnTo>
                  <a:lnTo>
                    <a:pt x="2610" y="3105"/>
                  </a:lnTo>
                  <a:lnTo>
                    <a:pt x="2589" y="3107"/>
                  </a:lnTo>
                  <a:lnTo>
                    <a:pt x="2567" y="3105"/>
                  </a:lnTo>
                  <a:lnTo>
                    <a:pt x="2547" y="3098"/>
                  </a:lnTo>
                  <a:lnTo>
                    <a:pt x="2527" y="3088"/>
                  </a:lnTo>
                  <a:lnTo>
                    <a:pt x="2510" y="3075"/>
                  </a:lnTo>
                  <a:lnTo>
                    <a:pt x="2378" y="2943"/>
                  </a:lnTo>
                  <a:lnTo>
                    <a:pt x="2309" y="2979"/>
                  </a:lnTo>
                  <a:lnTo>
                    <a:pt x="2238" y="3011"/>
                  </a:lnTo>
                  <a:lnTo>
                    <a:pt x="2165" y="3039"/>
                  </a:lnTo>
                  <a:lnTo>
                    <a:pt x="2091" y="3062"/>
                  </a:lnTo>
                  <a:lnTo>
                    <a:pt x="2091" y="3248"/>
                  </a:lnTo>
                  <a:lnTo>
                    <a:pt x="2089" y="3270"/>
                  </a:lnTo>
                  <a:lnTo>
                    <a:pt x="2083" y="3291"/>
                  </a:lnTo>
                  <a:lnTo>
                    <a:pt x="2071" y="3311"/>
                  </a:lnTo>
                  <a:lnTo>
                    <a:pt x="2058" y="3327"/>
                  </a:lnTo>
                  <a:lnTo>
                    <a:pt x="2041" y="3340"/>
                  </a:lnTo>
                  <a:lnTo>
                    <a:pt x="2022" y="3351"/>
                  </a:lnTo>
                  <a:lnTo>
                    <a:pt x="2000" y="3357"/>
                  </a:lnTo>
                  <a:lnTo>
                    <a:pt x="1898" y="3372"/>
                  </a:lnTo>
                  <a:lnTo>
                    <a:pt x="1795" y="3382"/>
                  </a:lnTo>
                  <a:lnTo>
                    <a:pt x="1692" y="3385"/>
                  </a:lnTo>
                  <a:lnTo>
                    <a:pt x="1588" y="3382"/>
                  </a:lnTo>
                  <a:lnTo>
                    <a:pt x="1486" y="3372"/>
                  </a:lnTo>
                  <a:lnTo>
                    <a:pt x="1384" y="3357"/>
                  </a:lnTo>
                  <a:lnTo>
                    <a:pt x="1363" y="3351"/>
                  </a:lnTo>
                  <a:lnTo>
                    <a:pt x="1343" y="3340"/>
                  </a:lnTo>
                  <a:lnTo>
                    <a:pt x="1326" y="3327"/>
                  </a:lnTo>
                  <a:lnTo>
                    <a:pt x="1313" y="3310"/>
                  </a:lnTo>
                  <a:lnTo>
                    <a:pt x="1302" y="3291"/>
                  </a:lnTo>
                  <a:lnTo>
                    <a:pt x="1296" y="3270"/>
                  </a:lnTo>
                  <a:lnTo>
                    <a:pt x="1293" y="3248"/>
                  </a:lnTo>
                  <a:lnTo>
                    <a:pt x="1293" y="3062"/>
                  </a:lnTo>
                  <a:lnTo>
                    <a:pt x="1219" y="3039"/>
                  </a:lnTo>
                  <a:lnTo>
                    <a:pt x="1147" y="3011"/>
                  </a:lnTo>
                  <a:lnTo>
                    <a:pt x="1076" y="2979"/>
                  </a:lnTo>
                  <a:lnTo>
                    <a:pt x="1006" y="2943"/>
                  </a:lnTo>
                  <a:lnTo>
                    <a:pt x="875" y="3075"/>
                  </a:lnTo>
                  <a:lnTo>
                    <a:pt x="858" y="3088"/>
                  </a:lnTo>
                  <a:lnTo>
                    <a:pt x="838" y="3098"/>
                  </a:lnTo>
                  <a:lnTo>
                    <a:pt x="817" y="3105"/>
                  </a:lnTo>
                  <a:lnTo>
                    <a:pt x="796" y="3107"/>
                  </a:lnTo>
                  <a:lnTo>
                    <a:pt x="774" y="3105"/>
                  </a:lnTo>
                  <a:lnTo>
                    <a:pt x="754" y="3098"/>
                  </a:lnTo>
                  <a:lnTo>
                    <a:pt x="734" y="3087"/>
                  </a:lnTo>
                  <a:lnTo>
                    <a:pt x="671" y="3042"/>
                  </a:lnTo>
                  <a:lnTo>
                    <a:pt x="610" y="2993"/>
                  </a:lnTo>
                  <a:lnTo>
                    <a:pt x="552" y="2943"/>
                  </a:lnTo>
                  <a:lnTo>
                    <a:pt x="496" y="2889"/>
                  </a:lnTo>
                  <a:lnTo>
                    <a:pt x="443" y="2833"/>
                  </a:lnTo>
                  <a:lnTo>
                    <a:pt x="391" y="2774"/>
                  </a:lnTo>
                  <a:lnTo>
                    <a:pt x="343" y="2714"/>
                  </a:lnTo>
                  <a:lnTo>
                    <a:pt x="297" y="2651"/>
                  </a:lnTo>
                  <a:lnTo>
                    <a:pt x="287" y="2632"/>
                  </a:lnTo>
                  <a:lnTo>
                    <a:pt x="281" y="2610"/>
                  </a:lnTo>
                  <a:lnTo>
                    <a:pt x="278" y="2589"/>
                  </a:lnTo>
                  <a:lnTo>
                    <a:pt x="280" y="2568"/>
                  </a:lnTo>
                  <a:lnTo>
                    <a:pt x="286" y="2546"/>
                  </a:lnTo>
                  <a:lnTo>
                    <a:pt x="296" y="2528"/>
                  </a:lnTo>
                  <a:lnTo>
                    <a:pt x="311" y="2510"/>
                  </a:lnTo>
                  <a:lnTo>
                    <a:pt x="442" y="2378"/>
                  </a:lnTo>
                  <a:lnTo>
                    <a:pt x="407" y="2309"/>
                  </a:lnTo>
                  <a:lnTo>
                    <a:pt x="375" y="2238"/>
                  </a:lnTo>
                  <a:lnTo>
                    <a:pt x="347" y="2165"/>
                  </a:lnTo>
                  <a:lnTo>
                    <a:pt x="323" y="2091"/>
                  </a:lnTo>
                  <a:lnTo>
                    <a:pt x="137" y="2091"/>
                  </a:lnTo>
                  <a:lnTo>
                    <a:pt x="115" y="2089"/>
                  </a:lnTo>
                  <a:lnTo>
                    <a:pt x="94" y="2083"/>
                  </a:lnTo>
                  <a:lnTo>
                    <a:pt x="75" y="2072"/>
                  </a:lnTo>
                  <a:lnTo>
                    <a:pt x="59" y="2058"/>
                  </a:lnTo>
                  <a:lnTo>
                    <a:pt x="45" y="2042"/>
                  </a:lnTo>
                  <a:lnTo>
                    <a:pt x="35" y="2022"/>
                  </a:lnTo>
                  <a:lnTo>
                    <a:pt x="29" y="2000"/>
                  </a:lnTo>
                  <a:lnTo>
                    <a:pt x="13" y="1898"/>
                  </a:lnTo>
                  <a:lnTo>
                    <a:pt x="4" y="1795"/>
                  </a:lnTo>
                  <a:lnTo>
                    <a:pt x="0" y="1692"/>
                  </a:lnTo>
                  <a:lnTo>
                    <a:pt x="4" y="1588"/>
                  </a:lnTo>
                  <a:lnTo>
                    <a:pt x="13" y="1485"/>
                  </a:lnTo>
                  <a:lnTo>
                    <a:pt x="29" y="1384"/>
                  </a:lnTo>
                  <a:lnTo>
                    <a:pt x="35" y="1363"/>
                  </a:lnTo>
                  <a:lnTo>
                    <a:pt x="45" y="1343"/>
                  </a:lnTo>
                  <a:lnTo>
                    <a:pt x="59" y="1326"/>
                  </a:lnTo>
                  <a:lnTo>
                    <a:pt x="75" y="1312"/>
                  </a:lnTo>
                  <a:lnTo>
                    <a:pt x="95" y="1302"/>
                  </a:lnTo>
                  <a:lnTo>
                    <a:pt x="115" y="1296"/>
                  </a:lnTo>
                  <a:lnTo>
                    <a:pt x="138" y="1293"/>
                  </a:lnTo>
                  <a:lnTo>
                    <a:pt x="323" y="1293"/>
                  </a:lnTo>
                  <a:lnTo>
                    <a:pt x="347" y="1219"/>
                  </a:lnTo>
                  <a:lnTo>
                    <a:pt x="375" y="1147"/>
                  </a:lnTo>
                  <a:lnTo>
                    <a:pt x="407" y="1075"/>
                  </a:lnTo>
                  <a:lnTo>
                    <a:pt x="442" y="1005"/>
                  </a:lnTo>
                  <a:lnTo>
                    <a:pt x="311" y="875"/>
                  </a:lnTo>
                  <a:lnTo>
                    <a:pt x="296" y="857"/>
                  </a:lnTo>
                  <a:lnTo>
                    <a:pt x="286" y="838"/>
                  </a:lnTo>
                  <a:lnTo>
                    <a:pt x="280" y="817"/>
                  </a:lnTo>
                  <a:lnTo>
                    <a:pt x="278" y="795"/>
                  </a:lnTo>
                  <a:lnTo>
                    <a:pt x="281" y="774"/>
                  </a:lnTo>
                  <a:lnTo>
                    <a:pt x="287" y="753"/>
                  </a:lnTo>
                  <a:lnTo>
                    <a:pt x="297" y="733"/>
                  </a:lnTo>
                  <a:lnTo>
                    <a:pt x="343" y="671"/>
                  </a:lnTo>
                  <a:lnTo>
                    <a:pt x="391" y="610"/>
                  </a:lnTo>
                  <a:lnTo>
                    <a:pt x="443" y="551"/>
                  </a:lnTo>
                  <a:lnTo>
                    <a:pt x="496" y="496"/>
                  </a:lnTo>
                  <a:lnTo>
                    <a:pt x="552" y="442"/>
                  </a:lnTo>
                  <a:lnTo>
                    <a:pt x="610" y="390"/>
                  </a:lnTo>
                  <a:lnTo>
                    <a:pt x="671" y="342"/>
                  </a:lnTo>
                  <a:lnTo>
                    <a:pt x="734" y="297"/>
                  </a:lnTo>
                  <a:lnTo>
                    <a:pt x="754" y="286"/>
                  </a:lnTo>
                  <a:lnTo>
                    <a:pt x="774" y="280"/>
                  </a:lnTo>
                  <a:lnTo>
                    <a:pt x="796" y="277"/>
                  </a:lnTo>
                  <a:lnTo>
                    <a:pt x="817" y="279"/>
                  </a:lnTo>
                  <a:lnTo>
                    <a:pt x="838" y="285"/>
                  </a:lnTo>
                  <a:lnTo>
                    <a:pt x="858" y="296"/>
                  </a:lnTo>
                  <a:lnTo>
                    <a:pt x="875" y="310"/>
                  </a:lnTo>
                  <a:lnTo>
                    <a:pt x="1006" y="441"/>
                  </a:lnTo>
                  <a:lnTo>
                    <a:pt x="1076" y="406"/>
                  </a:lnTo>
                  <a:lnTo>
                    <a:pt x="1147" y="374"/>
                  </a:lnTo>
                  <a:lnTo>
                    <a:pt x="1219" y="346"/>
                  </a:lnTo>
                  <a:lnTo>
                    <a:pt x="1293" y="323"/>
                  </a:lnTo>
                  <a:lnTo>
                    <a:pt x="1293" y="137"/>
                  </a:lnTo>
                  <a:lnTo>
                    <a:pt x="1296" y="114"/>
                  </a:lnTo>
                  <a:lnTo>
                    <a:pt x="1302" y="94"/>
                  </a:lnTo>
                  <a:lnTo>
                    <a:pt x="1313" y="74"/>
                  </a:lnTo>
                  <a:lnTo>
                    <a:pt x="1326" y="58"/>
                  </a:lnTo>
                  <a:lnTo>
                    <a:pt x="1343" y="44"/>
                  </a:lnTo>
                  <a:lnTo>
                    <a:pt x="1363" y="34"/>
                  </a:lnTo>
                  <a:lnTo>
                    <a:pt x="1384" y="28"/>
                  </a:lnTo>
                  <a:lnTo>
                    <a:pt x="1486" y="12"/>
                  </a:lnTo>
                  <a:lnTo>
                    <a:pt x="1588" y="3"/>
                  </a:lnTo>
                  <a:lnTo>
                    <a:pt x="16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331990" y="1372598"/>
            <a:ext cx="4098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Rose Can Never A Sunflower</a:t>
            </a:r>
            <a:r>
              <a:rPr lang="id-ID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Be Rose</a:t>
            </a:r>
            <a:endParaRPr lang="en-US" sz="3200" b="1" dirty="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7382653" y="3164375"/>
            <a:ext cx="3818747" cy="57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</a:t>
            </a:r>
            <a:r>
              <a:rPr lang="en-US" sz="900" dirty="0">
                <a:solidFill>
                  <a:schemeClr val="bg1"/>
                </a:solidFill>
                <a:cs typeface="Segoe UI" panose="020B0502040204020203" pitchFamily="34" charset="0"/>
              </a:rPr>
              <a:t> possession of my entire soul, like these sweet wonderful serenity mornings</a:t>
            </a:r>
            <a:endParaRPr lang="en-US" sz="900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476149" y="3885693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382653" y="2937479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7331989" y="4863810"/>
            <a:ext cx="381874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hasoul</a:t>
            </a: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, like these sweet wonderful serenity mornings of spring which serenity mornings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425485" y="5409142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331989" y="4636914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8469A4-7A34-4186-99D7-3594F5C9F3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7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4315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5877686-0C85-44DC-ABF1-8C90A6FF2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082" y="3581256"/>
            <a:ext cx="766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d-ID" altLang="en-US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STORE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386BB9-894C-4F9E-B84C-B61FA963C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528" y="4078026"/>
            <a:ext cx="254179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Suitable for all categories business and personal presentation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498B5F-1EBE-4C0E-864D-1D97960B68B2}"/>
              </a:ext>
            </a:extLst>
          </p:cNvPr>
          <p:cNvSpPr txBox="1"/>
          <p:nvPr/>
        </p:nvSpPr>
        <p:spPr>
          <a:xfrm>
            <a:off x="1779948" y="2930520"/>
            <a:ext cx="1610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7</a:t>
            </a:r>
            <a:r>
              <a:rPr lang="en-GB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,</a:t>
            </a:r>
            <a:r>
              <a:rPr lang="id-ID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6</a:t>
            </a:r>
            <a:r>
              <a:rPr lang="en-GB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50</a:t>
            </a:r>
            <a:endParaRPr lang="en-GB" sz="4400" b="1" dirty="0">
              <a:solidFill>
                <a:schemeClr val="bg1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0EC4AE-3DA3-4AEE-9680-0129BEA06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741" y="3581256"/>
            <a:ext cx="960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d-ID" altLang="en-US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BRANCH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57547-FE2D-4BAC-9F0A-D5B0DC6FC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104" y="4078026"/>
            <a:ext cx="254179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Suitable for all categories business and personal presentation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4299C2-B066-4DCD-A8A9-CA4E17F438F9}"/>
              </a:ext>
            </a:extLst>
          </p:cNvPr>
          <p:cNvSpPr txBox="1"/>
          <p:nvPr/>
        </p:nvSpPr>
        <p:spPr>
          <a:xfrm>
            <a:off x="5290524" y="2930520"/>
            <a:ext cx="1610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4</a:t>
            </a:r>
            <a:r>
              <a:rPr lang="en-GB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,</a:t>
            </a:r>
            <a:r>
              <a:rPr lang="id-ID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788</a:t>
            </a:r>
            <a:endParaRPr lang="en-GB" sz="4400" b="1" dirty="0">
              <a:solidFill>
                <a:schemeClr val="bg1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25526-AA8F-411A-962D-0ED0A17C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750" y="3581256"/>
            <a:ext cx="1079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d-ID" altLang="en-US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PRODUCT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94415A-57B0-409B-8046-55105714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680" y="4078026"/>
            <a:ext cx="254179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Suitable for all categories business and personal presentation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28D38E-7C91-4B0A-8E51-C54F5A84F34E}"/>
              </a:ext>
            </a:extLst>
          </p:cNvPr>
          <p:cNvSpPr txBox="1"/>
          <p:nvPr/>
        </p:nvSpPr>
        <p:spPr>
          <a:xfrm>
            <a:off x="8801100" y="2930520"/>
            <a:ext cx="1610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2</a:t>
            </a:r>
            <a:r>
              <a:rPr lang="en-GB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,</a:t>
            </a:r>
            <a:r>
              <a:rPr lang="id-ID" sz="4000" b="1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788</a:t>
            </a:r>
            <a:endParaRPr lang="en-GB" sz="4400" b="1" dirty="0">
              <a:solidFill>
                <a:schemeClr val="bg1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8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28DBCD4-3056-4452-9757-3A0740B8A5F7}"/>
              </a:ext>
            </a:extLst>
          </p:cNvPr>
          <p:cNvSpPr txBox="1"/>
          <p:nvPr/>
        </p:nvSpPr>
        <p:spPr>
          <a:xfrm>
            <a:off x="1963528" y="2408752"/>
            <a:ext cx="321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accent4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SERVICE #</a:t>
            </a:r>
            <a:endParaRPr lang="en-US" sz="1600" b="1" dirty="0">
              <a:solidFill>
                <a:schemeClr val="accent4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9AE467-8700-43F6-836A-6D42F7EF462E}"/>
              </a:ext>
            </a:extLst>
          </p:cNvPr>
          <p:cNvSpPr/>
          <p:nvPr/>
        </p:nvSpPr>
        <p:spPr>
          <a:xfrm>
            <a:off x="1963527" y="2704118"/>
            <a:ext cx="38787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id-ID" sz="1400" dirty="0">
                <a:latin typeface="Calibri Light" panose="020F0302020204030204" pitchFamily="34" charset="0"/>
                <a:cs typeface="Poppins ExtraLight" panose="00000300000000000000" pitchFamily="50" charset="0"/>
              </a:rPr>
              <a:t>For every 6 emails received, we get 3 Phone calls. Suitable for 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EFCFA-4EB8-4AD2-92F4-E7D9F0B225DA}"/>
              </a:ext>
            </a:extLst>
          </p:cNvPr>
          <p:cNvSpPr txBox="1"/>
          <p:nvPr/>
        </p:nvSpPr>
        <p:spPr>
          <a:xfrm>
            <a:off x="1963528" y="3626632"/>
            <a:ext cx="321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accent4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SERVICE #</a:t>
            </a:r>
            <a:endParaRPr lang="en-US" sz="1600" b="1" dirty="0">
              <a:solidFill>
                <a:schemeClr val="accent4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D68B6F-D0F8-4C6B-ABC5-EEC1EFF16ABB}"/>
              </a:ext>
            </a:extLst>
          </p:cNvPr>
          <p:cNvSpPr/>
          <p:nvPr/>
        </p:nvSpPr>
        <p:spPr>
          <a:xfrm>
            <a:off x="1963527" y="3921998"/>
            <a:ext cx="38787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id-ID" sz="1400" dirty="0">
                <a:latin typeface="Calibri Light" panose="020F0302020204030204" pitchFamily="34" charset="0"/>
                <a:cs typeface="Poppins ExtraLight" panose="00000300000000000000" pitchFamily="50" charset="0"/>
              </a:rPr>
              <a:t>For every 6 emails received, we get 3 Phone calls. Suitable for 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FBC9EA-1466-4E3C-A5C9-EA870172CC03}"/>
              </a:ext>
            </a:extLst>
          </p:cNvPr>
          <p:cNvSpPr txBox="1"/>
          <p:nvPr/>
        </p:nvSpPr>
        <p:spPr>
          <a:xfrm>
            <a:off x="1963528" y="4783684"/>
            <a:ext cx="321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accent4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SERVICE #</a:t>
            </a:r>
            <a:endParaRPr lang="en-US" sz="1600" b="1" dirty="0">
              <a:solidFill>
                <a:schemeClr val="accent4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4AB05D-5486-4A58-86B0-90BBCF5D2287}"/>
              </a:ext>
            </a:extLst>
          </p:cNvPr>
          <p:cNvSpPr/>
          <p:nvPr/>
        </p:nvSpPr>
        <p:spPr>
          <a:xfrm>
            <a:off x="1963527" y="5079050"/>
            <a:ext cx="38787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id-ID" sz="1400" dirty="0">
                <a:latin typeface="Calibri Light" panose="020F0302020204030204" pitchFamily="34" charset="0"/>
                <a:cs typeface="Poppins ExtraLight" panose="00000300000000000000" pitchFamily="50" charset="0"/>
              </a:rPr>
              <a:t>For every 6 emails received, we get 3 Phone calls. Suitable for 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1FDBD8-84B1-414C-AAD4-A905F3117291}"/>
              </a:ext>
            </a:extLst>
          </p:cNvPr>
          <p:cNvSpPr txBox="1"/>
          <p:nvPr/>
        </p:nvSpPr>
        <p:spPr>
          <a:xfrm>
            <a:off x="6661441" y="2408752"/>
            <a:ext cx="321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accent4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SERVICE #</a:t>
            </a:r>
            <a:endParaRPr lang="en-US" sz="1600" b="1" dirty="0">
              <a:solidFill>
                <a:schemeClr val="accent4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8BA993-D169-41C9-9725-F12F9B6F79CA}"/>
              </a:ext>
            </a:extLst>
          </p:cNvPr>
          <p:cNvSpPr/>
          <p:nvPr/>
        </p:nvSpPr>
        <p:spPr>
          <a:xfrm>
            <a:off x="6661440" y="2704118"/>
            <a:ext cx="38787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id-ID" sz="1400" dirty="0">
                <a:latin typeface="Calibri Light" panose="020F0302020204030204" pitchFamily="34" charset="0"/>
                <a:cs typeface="Poppins ExtraLight" panose="00000300000000000000" pitchFamily="50" charset="0"/>
              </a:rPr>
              <a:t>For every 6 emails received, we get 3 Phone calls. Suitable for all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B95271-9BA8-4CAD-BCA0-B05F5CF972F3}"/>
              </a:ext>
            </a:extLst>
          </p:cNvPr>
          <p:cNvSpPr txBox="1"/>
          <p:nvPr/>
        </p:nvSpPr>
        <p:spPr>
          <a:xfrm>
            <a:off x="6661441" y="3626632"/>
            <a:ext cx="321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accent4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SERVICE #</a:t>
            </a:r>
            <a:endParaRPr lang="en-US" sz="1600" b="1" dirty="0">
              <a:solidFill>
                <a:schemeClr val="accent4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24EA69-BFD0-41D1-8A4A-E9CF5478D4E7}"/>
              </a:ext>
            </a:extLst>
          </p:cNvPr>
          <p:cNvSpPr/>
          <p:nvPr/>
        </p:nvSpPr>
        <p:spPr>
          <a:xfrm>
            <a:off x="6661440" y="3921998"/>
            <a:ext cx="38787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id-ID" sz="1400" dirty="0">
                <a:latin typeface="Calibri Light" panose="020F0302020204030204" pitchFamily="34" charset="0"/>
                <a:cs typeface="Poppins ExtraLight" panose="00000300000000000000" pitchFamily="50" charset="0"/>
              </a:rPr>
              <a:t>For every 6 emails received, we get 3 Phone calls. Suitable for all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E60A1-CD9C-4BE1-9B47-D2524666AFC0}"/>
              </a:ext>
            </a:extLst>
          </p:cNvPr>
          <p:cNvSpPr txBox="1"/>
          <p:nvPr/>
        </p:nvSpPr>
        <p:spPr>
          <a:xfrm>
            <a:off x="6661441" y="4783684"/>
            <a:ext cx="321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accent4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SERVICE #</a:t>
            </a:r>
            <a:endParaRPr lang="en-US" sz="1600" b="1" dirty="0">
              <a:solidFill>
                <a:schemeClr val="accent4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F9BA403-C2D3-4122-9B12-D517EB15903D}"/>
              </a:ext>
            </a:extLst>
          </p:cNvPr>
          <p:cNvSpPr/>
          <p:nvPr/>
        </p:nvSpPr>
        <p:spPr>
          <a:xfrm>
            <a:off x="6661440" y="5079050"/>
            <a:ext cx="38787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id-ID" sz="1400" dirty="0">
                <a:latin typeface="Calibri Light" panose="020F0302020204030204" pitchFamily="34" charset="0"/>
                <a:cs typeface="Poppins ExtraLight" panose="00000300000000000000" pitchFamily="50" charset="0"/>
              </a:rPr>
              <a:t>For every 6 emails received, we get 3 Phone calls. Suitable for 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11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9816354" y="457203"/>
            <a:ext cx="1766044" cy="1766044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 Diagonal Corner Rectangle 6"/>
          <p:cNvSpPr/>
          <p:nvPr/>
        </p:nvSpPr>
        <p:spPr>
          <a:xfrm>
            <a:off x="7785847" y="466167"/>
            <a:ext cx="1766044" cy="1766044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 Diagonal Corner Rectangle 7"/>
          <p:cNvSpPr/>
          <p:nvPr/>
        </p:nvSpPr>
        <p:spPr>
          <a:xfrm>
            <a:off x="5625353" y="4769229"/>
            <a:ext cx="1766044" cy="1766044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 Diagonal Corner Rectangle 8"/>
          <p:cNvSpPr/>
          <p:nvPr/>
        </p:nvSpPr>
        <p:spPr>
          <a:xfrm>
            <a:off x="5625353" y="2662519"/>
            <a:ext cx="1766044" cy="1766044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5792082" y="3629987"/>
            <a:ext cx="1434353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 provide robust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6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5627120" y="3178350"/>
            <a:ext cx="1764277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80%</a:t>
            </a:r>
            <a:endParaRPr lang="en-US" sz="32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37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981316" y="1563622"/>
            <a:ext cx="1434353" cy="1862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LEVERAGEAGILE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8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816354" y="1017856"/>
            <a:ext cx="1764277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4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$15</a:t>
            </a:r>
            <a:endParaRPr lang="en-US" sz="44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39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8182532" y="951651"/>
            <a:ext cx="972673" cy="8095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 provide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robust</a:t>
            </a:r>
            <a:r>
              <a:rPr lang="en-US" sz="900" dirty="0" err="1">
                <a:solidFill>
                  <a:schemeClr val="bg1"/>
                </a:solidFill>
                <a:ea typeface="Source Sans Pro" panose="020B0503030403020204" pitchFamily="34" charset="0"/>
                <a:cs typeface="Poppins ExtraLight" panose="00000300000000000000" pitchFamily="50" charset="0"/>
              </a:rPr>
              <a:t>provide</a:t>
            </a:r>
            <a:r>
              <a:rPr lang="en-US" sz="900" dirty="0">
                <a:solidFill>
                  <a:schemeClr val="bg1"/>
                </a:solidFill>
                <a:ea typeface="Source Sans Pro" panose="020B0503030403020204" pitchFamily="34" charset="0"/>
                <a:cs typeface="Poppins ExtraLight" panose="00000300000000000000" pitchFamily="50" charset="0"/>
              </a:rPr>
              <a:t> robust</a:t>
            </a:r>
          </a:p>
        </p:txBody>
      </p:sp>
      <p:sp>
        <p:nvSpPr>
          <p:cNvPr id="40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6022038" y="5762326"/>
            <a:ext cx="972673" cy="3958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</a:t>
            </a:r>
            <a:endParaRPr lang="en-US" sz="900" dirty="0">
              <a:solidFill>
                <a:schemeClr val="tx2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1" name="Freeform 38"/>
          <p:cNvSpPr>
            <a:spLocks noEditPoints="1"/>
          </p:cNvSpPr>
          <p:nvPr/>
        </p:nvSpPr>
        <p:spPr bwMode="auto">
          <a:xfrm>
            <a:off x="6276934" y="5174919"/>
            <a:ext cx="462880" cy="417074"/>
          </a:xfrm>
          <a:custGeom>
            <a:avLst/>
            <a:gdLst>
              <a:gd name="T0" fmla="*/ 1865 w 3455"/>
              <a:gd name="T1" fmla="*/ 2790 h 3111"/>
              <a:gd name="T2" fmla="*/ 2519 w 3455"/>
              <a:gd name="T3" fmla="*/ 1037 h 3111"/>
              <a:gd name="T4" fmla="*/ 1718 w 3455"/>
              <a:gd name="T5" fmla="*/ 2858 h 3111"/>
              <a:gd name="T6" fmla="*/ 1053 w 3455"/>
              <a:gd name="T7" fmla="*/ 1037 h 3111"/>
              <a:gd name="T8" fmla="*/ 1554 w 3455"/>
              <a:gd name="T9" fmla="*/ 2746 h 3111"/>
              <a:gd name="T10" fmla="*/ 177 w 3455"/>
              <a:gd name="T11" fmla="*/ 1037 h 3111"/>
              <a:gd name="T12" fmla="*/ 161 w 3455"/>
              <a:gd name="T13" fmla="*/ 921 h 3111"/>
              <a:gd name="T14" fmla="*/ 620 w 3455"/>
              <a:gd name="T15" fmla="*/ 188 h 3111"/>
              <a:gd name="T16" fmla="*/ 2562 w 3455"/>
              <a:gd name="T17" fmla="*/ 921 h 3111"/>
              <a:gd name="T18" fmla="*/ 2835 w 3455"/>
              <a:gd name="T19" fmla="*/ 187 h 3111"/>
              <a:gd name="T20" fmla="*/ 1100 w 3455"/>
              <a:gd name="T21" fmla="*/ 921 h 3111"/>
              <a:gd name="T22" fmla="*/ 1727 w 3455"/>
              <a:gd name="T23" fmla="*/ 148 h 3111"/>
              <a:gd name="T24" fmla="*/ 2459 w 3455"/>
              <a:gd name="T25" fmla="*/ 867 h 3111"/>
              <a:gd name="T26" fmla="*/ 1848 w 3455"/>
              <a:gd name="T27" fmla="*/ 115 h 3111"/>
              <a:gd name="T28" fmla="*/ 992 w 3455"/>
              <a:gd name="T29" fmla="*/ 871 h 3111"/>
              <a:gd name="T30" fmla="*/ 715 w 3455"/>
              <a:gd name="T31" fmla="*/ 115 h 3111"/>
              <a:gd name="T32" fmla="*/ 2822 w 3455"/>
              <a:gd name="T33" fmla="*/ 0 h 3111"/>
              <a:gd name="T34" fmla="*/ 2840 w 3455"/>
              <a:gd name="T35" fmla="*/ 3 h 3111"/>
              <a:gd name="T36" fmla="*/ 2843 w 3455"/>
              <a:gd name="T37" fmla="*/ 4 h 3111"/>
              <a:gd name="T38" fmla="*/ 2854 w 3455"/>
              <a:gd name="T39" fmla="*/ 9 h 3111"/>
              <a:gd name="T40" fmla="*/ 2862 w 3455"/>
              <a:gd name="T41" fmla="*/ 15 h 3111"/>
              <a:gd name="T42" fmla="*/ 2871 w 3455"/>
              <a:gd name="T43" fmla="*/ 27 h 3111"/>
              <a:gd name="T44" fmla="*/ 3448 w 3455"/>
              <a:gd name="T45" fmla="*/ 950 h 3111"/>
              <a:gd name="T46" fmla="*/ 3449 w 3455"/>
              <a:gd name="T47" fmla="*/ 953 h 3111"/>
              <a:gd name="T48" fmla="*/ 3451 w 3455"/>
              <a:gd name="T49" fmla="*/ 958 h 3111"/>
              <a:gd name="T50" fmla="*/ 3454 w 3455"/>
              <a:gd name="T51" fmla="*/ 966 h 3111"/>
              <a:gd name="T52" fmla="*/ 3455 w 3455"/>
              <a:gd name="T53" fmla="*/ 974 h 3111"/>
              <a:gd name="T54" fmla="*/ 3455 w 3455"/>
              <a:gd name="T55" fmla="*/ 982 h 3111"/>
              <a:gd name="T56" fmla="*/ 3454 w 3455"/>
              <a:gd name="T57" fmla="*/ 989 h 3111"/>
              <a:gd name="T58" fmla="*/ 3452 w 3455"/>
              <a:gd name="T59" fmla="*/ 997 h 3111"/>
              <a:gd name="T60" fmla="*/ 3449 w 3455"/>
              <a:gd name="T61" fmla="*/ 1007 h 3111"/>
              <a:gd name="T62" fmla="*/ 3446 w 3455"/>
              <a:gd name="T63" fmla="*/ 1011 h 3111"/>
              <a:gd name="T64" fmla="*/ 3442 w 3455"/>
              <a:gd name="T65" fmla="*/ 1016 h 3111"/>
              <a:gd name="T66" fmla="*/ 1771 w 3455"/>
              <a:gd name="T67" fmla="*/ 3091 h 3111"/>
              <a:gd name="T68" fmla="*/ 1765 w 3455"/>
              <a:gd name="T69" fmla="*/ 3097 h 3111"/>
              <a:gd name="T70" fmla="*/ 1754 w 3455"/>
              <a:gd name="T71" fmla="*/ 3103 h 3111"/>
              <a:gd name="T72" fmla="*/ 1748 w 3455"/>
              <a:gd name="T73" fmla="*/ 3108 h 3111"/>
              <a:gd name="T74" fmla="*/ 1727 w 3455"/>
              <a:gd name="T75" fmla="*/ 3111 h 3111"/>
              <a:gd name="T76" fmla="*/ 1706 w 3455"/>
              <a:gd name="T77" fmla="*/ 3105 h 3111"/>
              <a:gd name="T78" fmla="*/ 1701 w 3455"/>
              <a:gd name="T79" fmla="*/ 3103 h 3111"/>
              <a:gd name="T80" fmla="*/ 1683 w 3455"/>
              <a:gd name="T81" fmla="*/ 3090 h 3111"/>
              <a:gd name="T82" fmla="*/ 1683 w 3455"/>
              <a:gd name="T83" fmla="*/ 3090 h 3111"/>
              <a:gd name="T84" fmla="*/ 1682 w 3455"/>
              <a:gd name="T85" fmla="*/ 3089 h 3111"/>
              <a:gd name="T86" fmla="*/ 13 w 3455"/>
              <a:gd name="T87" fmla="*/ 1016 h 3111"/>
              <a:gd name="T88" fmla="*/ 10 w 3455"/>
              <a:gd name="T89" fmla="*/ 1011 h 3111"/>
              <a:gd name="T90" fmla="*/ 6 w 3455"/>
              <a:gd name="T91" fmla="*/ 1007 h 3111"/>
              <a:gd name="T92" fmla="*/ 5 w 3455"/>
              <a:gd name="T93" fmla="*/ 1004 h 3111"/>
              <a:gd name="T94" fmla="*/ 3 w 3455"/>
              <a:gd name="T95" fmla="*/ 997 h 3111"/>
              <a:gd name="T96" fmla="*/ 1 w 3455"/>
              <a:gd name="T97" fmla="*/ 989 h 3111"/>
              <a:gd name="T98" fmla="*/ 0 w 3455"/>
              <a:gd name="T99" fmla="*/ 982 h 3111"/>
              <a:gd name="T100" fmla="*/ 0 w 3455"/>
              <a:gd name="T101" fmla="*/ 974 h 3111"/>
              <a:gd name="T102" fmla="*/ 2 w 3455"/>
              <a:gd name="T103" fmla="*/ 966 h 3111"/>
              <a:gd name="T104" fmla="*/ 4 w 3455"/>
              <a:gd name="T105" fmla="*/ 958 h 3111"/>
              <a:gd name="T106" fmla="*/ 5 w 3455"/>
              <a:gd name="T107" fmla="*/ 954 h 3111"/>
              <a:gd name="T108" fmla="*/ 7 w 3455"/>
              <a:gd name="T109" fmla="*/ 952 h 3111"/>
              <a:gd name="T110" fmla="*/ 8 w 3455"/>
              <a:gd name="T111" fmla="*/ 949 h 3111"/>
              <a:gd name="T112" fmla="*/ 589 w 3455"/>
              <a:gd name="T113" fmla="*/ 21 h 3111"/>
              <a:gd name="T114" fmla="*/ 595 w 3455"/>
              <a:gd name="T115" fmla="*/ 14 h 3111"/>
              <a:gd name="T116" fmla="*/ 605 w 3455"/>
              <a:gd name="T117" fmla="*/ 7 h 3111"/>
              <a:gd name="T118" fmla="*/ 613 w 3455"/>
              <a:gd name="T119" fmla="*/ 4 h 3111"/>
              <a:gd name="T120" fmla="*/ 616 w 3455"/>
              <a:gd name="T121" fmla="*/ 3 h 3111"/>
              <a:gd name="T122" fmla="*/ 634 w 3455"/>
              <a:gd name="T123" fmla="*/ 0 h 3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55" h="3111">
                <a:moveTo>
                  <a:pt x="2519" y="1037"/>
                </a:moveTo>
                <a:lnTo>
                  <a:pt x="1865" y="2790"/>
                </a:lnTo>
                <a:lnTo>
                  <a:pt x="3278" y="1037"/>
                </a:lnTo>
                <a:lnTo>
                  <a:pt x="2519" y="1037"/>
                </a:lnTo>
                <a:close/>
                <a:moveTo>
                  <a:pt x="1053" y="1037"/>
                </a:moveTo>
                <a:lnTo>
                  <a:pt x="1718" y="2858"/>
                </a:lnTo>
                <a:lnTo>
                  <a:pt x="2396" y="1037"/>
                </a:lnTo>
                <a:lnTo>
                  <a:pt x="1053" y="1037"/>
                </a:lnTo>
                <a:close/>
                <a:moveTo>
                  <a:pt x="177" y="1037"/>
                </a:moveTo>
                <a:lnTo>
                  <a:pt x="1554" y="2746"/>
                </a:lnTo>
                <a:lnTo>
                  <a:pt x="930" y="1037"/>
                </a:lnTo>
                <a:lnTo>
                  <a:pt x="177" y="1037"/>
                </a:lnTo>
                <a:close/>
                <a:moveTo>
                  <a:pt x="620" y="188"/>
                </a:moveTo>
                <a:lnTo>
                  <a:pt x="161" y="921"/>
                </a:lnTo>
                <a:lnTo>
                  <a:pt x="888" y="921"/>
                </a:lnTo>
                <a:lnTo>
                  <a:pt x="620" y="188"/>
                </a:lnTo>
                <a:close/>
                <a:moveTo>
                  <a:pt x="2835" y="187"/>
                </a:moveTo>
                <a:lnTo>
                  <a:pt x="2562" y="921"/>
                </a:lnTo>
                <a:lnTo>
                  <a:pt x="3294" y="921"/>
                </a:lnTo>
                <a:lnTo>
                  <a:pt x="2835" y="187"/>
                </a:lnTo>
                <a:close/>
                <a:moveTo>
                  <a:pt x="1727" y="148"/>
                </a:moveTo>
                <a:lnTo>
                  <a:pt x="1100" y="921"/>
                </a:lnTo>
                <a:lnTo>
                  <a:pt x="2355" y="921"/>
                </a:lnTo>
                <a:lnTo>
                  <a:pt x="1727" y="148"/>
                </a:lnTo>
                <a:close/>
                <a:moveTo>
                  <a:pt x="1848" y="115"/>
                </a:moveTo>
                <a:lnTo>
                  <a:pt x="2459" y="867"/>
                </a:lnTo>
                <a:lnTo>
                  <a:pt x="2739" y="115"/>
                </a:lnTo>
                <a:lnTo>
                  <a:pt x="1848" y="115"/>
                </a:lnTo>
                <a:close/>
                <a:moveTo>
                  <a:pt x="715" y="115"/>
                </a:moveTo>
                <a:lnTo>
                  <a:pt x="992" y="871"/>
                </a:lnTo>
                <a:lnTo>
                  <a:pt x="1607" y="115"/>
                </a:lnTo>
                <a:lnTo>
                  <a:pt x="715" y="115"/>
                </a:lnTo>
                <a:close/>
                <a:moveTo>
                  <a:pt x="634" y="0"/>
                </a:moveTo>
                <a:lnTo>
                  <a:pt x="2822" y="0"/>
                </a:lnTo>
                <a:lnTo>
                  <a:pt x="2831" y="1"/>
                </a:lnTo>
                <a:lnTo>
                  <a:pt x="2840" y="3"/>
                </a:lnTo>
                <a:lnTo>
                  <a:pt x="2842" y="4"/>
                </a:lnTo>
                <a:lnTo>
                  <a:pt x="2843" y="4"/>
                </a:lnTo>
                <a:lnTo>
                  <a:pt x="2844" y="5"/>
                </a:lnTo>
                <a:lnTo>
                  <a:pt x="2854" y="9"/>
                </a:lnTo>
                <a:lnTo>
                  <a:pt x="2861" y="15"/>
                </a:lnTo>
                <a:lnTo>
                  <a:pt x="2862" y="15"/>
                </a:lnTo>
                <a:lnTo>
                  <a:pt x="2866" y="21"/>
                </a:lnTo>
                <a:lnTo>
                  <a:pt x="2871" y="27"/>
                </a:lnTo>
                <a:lnTo>
                  <a:pt x="3447" y="949"/>
                </a:lnTo>
                <a:lnTo>
                  <a:pt x="3448" y="950"/>
                </a:lnTo>
                <a:lnTo>
                  <a:pt x="3449" y="952"/>
                </a:lnTo>
                <a:lnTo>
                  <a:pt x="3449" y="953"/>
                </a:lnTo>
                <a:lnTo>
                  <a:pt x="3450" y="954"/>
                </a:lnTo>
                <a:lnTo>
                  <a:pt x="3451" y="958"/>
                </a:lnTo>
                <a:lnTo>
                  <a:pt x="3453" y="962"/>
                </a:lnTo>
                <a:lnTo>
                  <a:pt x="3454" y="966"/>
                </a:lnTo>
                <a:lnTo>
                  <a:pt x="3454" y="970"/>
                </a:lnTo>
                <a:lnTo>
                  <a:pt x="3455" y="974"/>
                </a:lnTo>
                <a:lnTo>
                  <a:pt x="3455" y="978"/>
                </a:lnTo>
                <a:lnTo>
                  <a:pt x="3455" y="982"/>
                </a:lnTo>
                <a:lnTo>
                  <a:pt x="3455" y="985"/>
                </a:lnTo>
                <a:lnTo>
                  <a:pt x="3454" y="989"/>
                </a:lnTo>
                <a:lnTo>
                  <a:pt x="3454" y="994"/>
                </a:lnTo>
                <a:lnTo>
                  <a:pt x="3452" y="997"/>
                </a:lnTo>
                <a:lnTo>
                  <a:pt x="3450" y="1004"/>
                </a:lnTo>
                <a:lnTo>
                  <a:pt x="3449" y="1007"/>
                </a:lnTo>
                <a:lnTo>
                  <a:pt x="3447" y="1009"/>
                </a:lnTo>
                <a:lnTo>
                  <a:pt x="3446" y="1011"/>
                </a:lnTo>
                <a:lnTo>
                  <a:pt x="3444" y="1014"/>
                </a:lnTo>
                <a:lnTo>
                  <a:pt x="3442" y="1016"/>
                </a:lnTo>
                <a:lnTo>
                  <a:pt x="1772" y="3090"/>
                </a:lnTo>
                <a:lnTo>
                  <a:pt x="1771" y="3091"/>
                </a:lnTo>
                <a:lnTo>
                  <a:pt x="1770" y="3092"/>
                </a:lnTo>
                <a:lnTo>
                  <a:pt x="1765" y="3097"/>
                </a:lnTo>
                <a:lnTo>
                  <a:pt x="1757" y="3101"/>
                </a:lnTo>
                <a:lnTo>
                  <a:pt x="1754" y="3103"/>
                </a:lnTo>
                <a:lnTo>
                  <a:pt x="1750" y="3105"/>
                </a:lnTo>
                <a:lnTo>
                  <a:pt x="1748" y="3108"/>
                </a:lnTo>
                <a:lnTo>
                  <a:pt x="1737" y="3110"/>
                </a:lnTo>
                <a:lnTo>
                  <a:pt x="1727" y="3111"/>
                </a:lnTo>
                <a:lnTo>
                  <a:pt x="1716" y="3110"/>
                </a:lnTo>
                <a:lnTo>
                  <a:pt x="1706" y="3105"/>
                </a:lnTo>
                <a:lnTo>
                  <a:pt x="1703" y="3104"/>
                </a:lnTo>
                <a:lnTo>
                  <a:pt x="1701" y="3103"/>
                </a:lnTo>
                <a:lnTo>
                  <a:pt x="1691" y="3097"/>
                </a:lnTo>
                <a:lnTo>
                  <a:pt x="1683" y="3090"/>
                </a:lnTo>
                <a:lnTo>
                  <a:pt x="1683" y="3090"/>
                </a:lnTo>
                <a:lnTo>
                  <a:pt x="1683" y="3090"/>
                </a:lnTo>
                <a:lnTo>
                  <a:pt x="1682" y="3089"/>
                </a:lnTo>
                <a:lnTo>
                  <a:pt x="1682" y="3089"/>
                </a:lnTo>
                <a:lnTo>
                  <a:pt x="1682" y="3089"/>
                </a:lnTo>
                <a:lnTo>
                  <a:pt x="13" y="1016"/>
                </a:lnTo>
                <a:lnTo>
                  <a:pt x="12" y="1014"/>
                </a:lnTo>
                <a:lnTo>
                  <a:pt x="10" y="1011"/>
                </a:lnTo>
                <a:lnTo>
                  <a:pt x="8" y="1009"/>
                </a:lnTo>
                <a:lnTo>
                  <a:pt x="6" y="1007"/>
                </a:lnTo>
                <a:lnTo>
                  <a:pt x="6" y="1005"/>
                </a:lnTo>
                <a:lnTo>
                  <a:pt x="5" y="1004"/>
                </a:lnTo>
                <a:lnTo>
                  <a:pt x="4" y="1001"/>
                </a:lnTo>
                <a:lnTo>
                  <a:pt x="3" y="997"/>
                </a:lnTo>
                <a:lnTo>
                  <a:pt x="2" y="994"/>
                </a:lnTo>
                <a:lnTo>
                  <a:pt x="1" y="989"/>
                </a:lnTo>
                <a:lnTo>
                  <a:pt x="0" y="985"/>
                </a:lnTo>
                <a:lnTo>
                  <a:pt x="0" y="982"/>
                </a:lnTo>
                <a:lnTo>
                  <a:pt x="0" y="978"/>
                </a:lnTo>
                <a:lnTo>
                  <a:pt x="0" y="974"/>
                </a:lnTo>
                <a:lnTo>
                  <a:pt x="1" y="970"/>
                </a:lnTo>
                <a:lnTo>
                  <a:pt x="2" y="966"/>
                </a:lnTo>
                <a:lnTo>
                  <a:pt x="3" y="962"/>
                </a:lnTo>
                <a:lnTo>
                  <a:pt x="4" y="958"/>
                </a:lnTo>
                <a:lnTo>
                  <a:pt x="5" y="956"/>
                </a:lnTo>
                <a:lnTo>
                  <a:pt x="5" y="954"/>
                </a:lnTo>
                <a:lnTo>
                  <a:pt x="6" y="953"/>
                </a:lnTo>
                <a:lnTo>
                  <a:pt x="7" y="952"/>
                </a:lnTo>
                <a:lnTo>
                  <a:pt x="7" y="950"/>
                </a:lnTo>
                <a:lnTo>
                  <a:pt x="8" y="949"/>
                </a:lnTo>
                <a:lnTo>
                  <a:pt x="584" y="27"/>
                </a:lnTo>
                <a:lnTo>
                  <a:pt x="589" y="21"/>
                </a:lnTo>
                <a:lnTo>
                  <a:pt x="594" y="15"/>
                </a:lnTo>
                <a:lnTo>
                  <a:pt x="595" y="14"/>
                </a:lnTo>
                <a:lnTo>
                  <a:pt x="600" y="10"/>
                </a:lnTo>
                <a:lnTo>
                  <a:pt x="605" y="7"/>
                </a:lnTo>
                <a:lnTo>
                  <a:pt x="612" y="5"/>
                </a:lnTo>
                <a:lnTo>
                  <a:pt x="613" y="4"/>
                </a:lnTo>
                <a:lnTo>
                  <a:pt x="614" y="3"/>
                </a:lnTo>
                <a:lnTo>
                  <a:pt x="616" y="3"/>
                </a:lnTo>
                <a:lnTo>
                  <a:pt x="624" y="1"/>
                </a:lnTo>
                <a:lnTo>
                  <a:pt x="634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819419" y="1185277"/>
            <a:ext cx="3320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Flower Does Not Think Of Competing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56374" y="4035105"/>
            <a:ext cx="418375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cultivate optimal processes. Interactively 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rs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mpatible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56374" y="3721951"/>
            <a:ext cx="3242803" cy="190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ea typeface="PT Sans" panose="020B0503020203020204" pitchFamily="34" charset="0"/>
                <a:cs typeface="Poppins SemiBold" panose="00000700000000000000" pitchFamily="50" charset="0"/>
              </a:rPr>
              <a:t>SERVICES 01</a:t>
            </a:r>
            <a:endParaRPr lang="en-US" sz="900" b="1" dirty="0">
              <a:solidFill>
                <a:schemeClr val="bg1"/>
              </a:solidFill>
              <a:latin typeface="Poppins SemiBold" panose="00000700000000000000" pitchFamily="50" charset="0"/>
              <a:ea typeface="PT Sans" panose="020B05030202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56374" y="5124415"/>
            <a:ext cx="418375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cultivate optimal processes. Interactively 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rs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mpatible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56374" y="4811261"/>
            <a:ext cx="3242803" cy="190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ea typeface="PT Sans" panose="020B0503020203020204" pitchFamily="34" charset="0"/>
                <a:cs typeface="Poppins SemiBold" panose="00000700000000000000" pitchFamily="50" charset="0"/>
              </a:rPr>
              <a:t>SERVICES 01</a:t>
            </a:r>
            <a:endParaRPr lang="en-US" sz="900" b="1" dirty="0">
              <a:solidFill>
                <a:schemeClr val="bg1"/>
              </a:solidFill>
              <a:latin typeface="Poppins SemiBold" panose="00000700000000000000" pitchFamily="50" charset="0"/>
              <a:ea typeface="PT Sans" panose="020B0503020203020204" pitchFamily="34" charset="0"/>
              <a:cs typeface="Poppins SemiBold" panose="000007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70311FE-BBF9-4127-84A3-82EBB57734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r="17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931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>
            <a:extLst>
              <a:ext uri="{FF2B5EF4-FFF2-40B4-BE49-F238E27FC236}">
                <a16:creationId xmlns:a16="http://schemas.microsoft.com/office/drawing/2014/main" id="{95FDE3FC-FEAD-47E5-B282-AA643AC8A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277" y="3554736"/>
            <a:ext cx="2400419" cy="2394250"/>
          </a:xfrm>
          <a:prstGeom prst="ellipse">
            <a:avLst/>
          </a:prstGeom>
          <a:solidFill>
            <a:schemeClr val="accent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C5966278-5D2D-4A85-8291-494A807A9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883" y="5400396"/>
            <a:ext cx="837036" cy="834924"/>
          </a:xfrm>
          <a:prstGeom prst="ellipse">
            <a:avLst/>
          </a:prstGeom>
          <a:solidFill>
            <a:schemeClr val="accent1"/>
          </a:solidFill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15EB9618-8F68-4135-9DFE-A398746D3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011" y="2232654"/>
            <a:ext cx="1905218" cy="1897504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ECBB6EB3-E60A-412D-A3BF-B1142AEA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900" y="2061713"/>
            <a:ext cx="735831" cy="733722"/>
          </a:xfrm>
          <a:prstGeom prst="ellipse">
            <a:avLst/>
          </a:prstGeom>
          <a:solidFill>
            <a:schemeClr val="accent2"/>
          </a:solidFill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1A756D52-DAC0-4B84-A9E2-8A7D8834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652" y="3782034"/>
            <a:ext cx="2000865" cy="1991609"/>
          </a:xfrm>
          <a:prstGeom prst="ellipse">
            <a:avLst/>
          </a:prstGeom>
          <a:solidFill>
            <a:schemeClr val="accent3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07DD83C5-ADBF-457B-BE40-D67AF956C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091" y="4400435"/>
            <a:ext cx="759024" cy="754806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chemeClr val="tx2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DDCF510E-34AE-41D3-B9E8-D4915C76F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20" y="2215434"/>
            <a:ext cx="2139706" cy="2133536"/>
          </a:xfrm>
          <a:prstGeom prst="ellipse">
            <a:avLst/>
          </a:prstGeom>
          <a:solidFill>
            <a:schemeClr val="accent4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chemeClr val="tx2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2DF8CBEE-E576-4B21-8A1B-AE619B4D8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237" y="2133663"/>
            <a:ext cx="761134" cy="759022"/>
          </a:xfrm>
          <a:prstGeom prst="ellipse">
            <a:avLst/>
          </a:prstGeom>
          <a:solidFill>
            <a:schemeClr val="accent4"/>
          </a:solidFill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chemeClr val="tx2"/>
              </a:solidFill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48975AA5-1640-43C8-919A-8E4E40E5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423" y="3897213"/>
            <a:ext cx="2230725" cy="2226096"/>
          </a:xfrm>
          <a:prstGeom prst="ellipse">
            <a:avLst/>
          </a:prstGeom>
          <a:solidFill>
            <a:schemeClr val="accent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08CB89A6-5918-4418-9073-25FD5D94D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6589" y="3844751"/>
            <a:ext cx="761134" cy="759022"/>
          </a:xfrm>
          <a:prstGeom prst="ellipse">
            <a:avLst/>
          </a:prstGeom>
          <a:solidFill>
            <a:schemeClr val="accent1"/>
          </a:solidFill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Calibri Light" panose="020F030202020403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C19B8-E241-486B-BD7B-C0FF92531DB9}"/>
              </a:ext>
            </a:extLst>
          </p:cNvPr>
          <p:cNvSpPr txBox="1"/>
          <p:nvPr/>
        </p:nvSpPr>
        <p:spPr>
          <a:xfrm>
            <a:off x="1868359" y="4161486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14.6m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AC0DE-90DD-4886-A971-ED8F922BF8F0}"/>
              </a:ext>
            </a:extLst>
          </p:cNvPr>
          <p:cNvSpPr txBox="1"/>
          <p:nvPr/>
        </p:nvSpPr>
        <p:spPr>
          <a:xfrm>
            <a:off x="1906414" y="4823206"/>
            <a:ext cx="159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Facebook Followers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E1518-FEF9-4650-8B83-7B8CF3DD2F4E}"/>
              </a:ext>
            </a:extLst>
          </p:cNvPr>
          <p:cNvSpPr txBox="1"/>
          <p:nvPr/>
        </p:nvSpPr>
        <p:spPr>
          <a:xfrm>
            <a:off x="4018498" y="2847784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492,673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ED909-FB36-4732-9BEA-2060F0733962}"/>
              </a:ext>
            </a:extLst>
          </p:cNvPr>
          <p:cNvSpPr txBox="1"/>
          <p:nvPr/>
        </p:nvSpPr>
        <p:spPr>
          <a:xfrm>
            <a:off x="3852075" y="3193271"/>
            <a:ext cx="1359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Monthly Visitors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6AC28-5C0C-4356-84DF-434E93C6E5C8}"/>
              </a:ext>
            </a:extLst>
          </p:cNvPr>
          <p:cNvSpPr txBox="1"/>
          <p:nvPr/>
        </p:nvSpPr>
        <p:spPr>
          <a:xfrm>
            <a:off x="5609762" y="4271824"/>
            <a:ext cx="81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7.2m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3CA877-3129-4AE7-89A1-82E986B5016E}"/>
              </a:ext>
            </a:extLst>
          </p:cNvPr>
          <p:cNvSpPr txBox="1"/>
          <p:nvPr/>
        </p:nvSpPr>
        <p:spPr>
          <a:xfrm>
            <a:off x="5621430" y="4710663"/>
            <a:ext cx="79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YouTube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views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F8BFBD-C465-4BAF-A441-3D329E63DE07}"/>
              </a:ext>
            </a:extLst>
          </p:cNvPr>
          <p:cNvSpPr txBox="1"/>
          <p:nvPr/>
        </p:nvSpPr>
        <p:spPr>
          <a:xfrm>
            <a:off x="7201868" y="2981742"/>
            <a:ext cx="1221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$38,323,235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AA9003-B2DB-4A2A-BDA8-3713F14200EB}"/>
              </a:ext>
            </a:extLst>
          </p:cNvPr>
          <p:cNvSpPr txBox="1"/>
          <p:nvPr/>
        </p:nvSpPr>
        <p:spPr>
          <a:xfrm>
            <a:off x="7138421" y="3303867"/>
            <a:ext cx="1348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Annual Revenue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05788-7EE7-435A-B57C-AF3D9069D407}"/>
              </a:ext>
            </a:extLst>
          </p:cNvPr>
          <p:cNvSpPr txBox="1"/>
          <p:nvPr/>
        </p:nvSpPr>
        <p:spPr>
          <a:xfrm>
            <a:off x="9011862" y="454884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2.5m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C991D3-6C93-41FC-9227-3446A861C7FF}"/>
              </a:ext>
            </a:extLst>
          </p:cNvPr>
          <p:cNvSpPr txBox="1"/>
          <p:nvPr/>
        </p:nvSpPr>
        <p:spPr>
          <a:xfrm>
            <a:off x="8816841" y="5076032"/>
            <a:ext cx="1417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Calibri Light" panose="020F0302020204030204" pitchFamily="34" charset="0"/>
                <a:cs typeface="Poppins ExtraLight" panose="00000300000000000000" pitchFamily="50" charset="0"/>
              </a:rPr>
              <a:t>Twitter Followers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895527" y="4643053"/>
            <a:ext cx="277642" cy="243843"/>
            <a:chOff x="4031070" y="6152418"/>
            <a:chExt cx="508652" cy="446731"/>
          </a:xfrm>
          <a:solidFill>
            <a:schemeClr val="tx2"/>
          </a:solidFill>
        </p:grpSpPr>
        <p:sp>
          <p:nvSpPr>
            <p:cNvPr id="38" name="Freeform 759"/>
            <p:cNvSpPr>
              <a:spLocks/>
            </p:cNvSpPr>
            <p:nvPr/>
          </p:nvSpPr>
          <p:spPr bwMode="auto">
            <a:xfrm>
              <a:off x="4210294" y="6231914"/>
              <a:ext cx="150205" cy="150000"/>
            </a:xfrm>
            <a:custGeom>
              <a:avLst/>
              <a:gdLst>
                <a:gd name="T0" fmla="*/ 733 w 1469"/>
                <a:gd name="T1" fmla="*/ 0 h 1469"/>
                <a:gd name="T2" fmla="*/ 814 w 1469"/>
                <a:gd name="T3" fmla="*/ 4 h 1469"/>
                <a:gd name="T4" fmla="*/ 891 w 1469"/>
                <a:gd name="T5" fmla="*/ 18 h 1469"/>
                <a:gd name="T6" fmla="*/ 966 w 1469"/>
                <a:gd name="T7" fmla="*/ 37 h 1469"/>
                <a:gd name="T8" fmla="*/ 1037 w 1469"/>
                <a:gd name="T9" fmla="*/ 66 h 1469"/>
                <a:gd name="T10" fmla="*/ 1104 w 1469"/>
                <a:gd name="T11" fmla="*/ 101 h 1469"/>
                <a:gd name="T12" fmla="*/ 1168 w 1469"/>
                <a:gd name="T13" fmla="*/ 142 h 1469"/>
                <a:gd name="T14" fmla="*/ 1225 w 1469"/>
                <a:gd name="T15" fmla="*/ 189 h 1469"/>
                <a:gd name="T16" fmla="*/ 1278 w 1469"/>
                <a:gd name="T17" fmla="*/ 242 h 1469"/>
                <a:gd name="T18" fmla="*/ 1326 w 1469"/>
                <a:gd name="T19" fmla="*/ 301 h 1469"/>
                <a:gd name="T20" fmla="*/ 1367 w 1469"/>
                <a:gd name="T21" fmla="*/ 365 h 1469"/>
                <a:gd name="T22" fmla="*/ 1402 w 1469"/>
                <a:gd name="T23" fmla="*/ 431 h 1469"/>
                <a:gd name="T24" fmla="*/ 1431 w 1469"/>
                <a:gd name="T25" fmla="*/ 502 h 1469"/>
                <a:gd name="T26" fmla="*/ 1450 w 1469"/>
                <a:gd name="T27" fmla="*/ 577 h 1469"/>
                <a:gd name="T28" fmla="*/ 1464 w 1469"/>
                <a:gd name="T29" fmla="*/ 654 h 1469"/>
                <a:gd name="T30" fmla="*/ 1469 w 1469"/>
                <a:gd name="T31" fmla="*/ 734 h 1469"/>
                <a:gd name="T32" fmla="*/ 1464 w 1469"/>
                <a:gd name="T33" fmla="*/ 814 h 1469"/>
                <a:gd name="T34" fmla="*/ 1450 w 1469"/>
                <a:gd name="T35" fmla="*/ 892 h 1469"/>
                <a:gd name="T36" fmla="*/ 1431 w 1469"/>
                <a:gd name="T37" fmla="*/ 966 h 1469"/>
                <a:gd name="T38" fmla="*/ 1402 w 1469"/>
                <a:gd name="T39" fmla="*/ 1037 h 1469"/>
                <a:gd name="T40" fmla="*/ 1367 w 1469"/>
                <a:gd name="T41" fmla="*/ 1105 h 1469"/>
                <a:gd name="T42" fmla="*/ 1326 w 1469"/>
                <a:gd name="T43" fmla="*/ 1169 h 1469"/>
                <a:gd name="T44" fmla="*/ 1278 w 1469"/>
                <a:gd name="T45" fmla="*/ 1226 h 1469"/>
                <a:gd name="T46" fmla="*/ 1225 w 1469"/>
                <a:gd name="T47" fmla="*/ 1279 h 1469"/>
                <a:gd name="T48" fmla="*/ 1168 w 1469"/>
                <a:gd name="T49" fmla="*/ 1328 h 1469"/>
                <a:gd name="T50" fmla="*/ 1104 w 1469"/>
                <a:gd name="T51" fmla="*/ 1369 h 1469"/>
                <a:gd name="T52" fmla="*/ 1037 w 1469"/>
                <a:gd name="T53" fmla="*/ 1403 h 1469"/>
                <a:gd name="T54" fmla="*/ 966 w 1469"/>
                <a:gd name="T55" fmla="*/ 1432 h 1469"/>
                <a:gd name="T56" fmla="*/ 891 w 1469"/>
                <a:gd name="T57" fmla="*/ 1452 h 1469"/>
                <a:gd name="T58" fmla="*/ 814 w 1469"/>
                <a:gd name="T59" fmla="*/ 1464 h 1469"/>
                <a:gd name="T60" fmla="*/ 733 w 1469"/>
                <a:gd name="T61" fmla="*/ 1469 h 1469"/>
                <a:gd name="T62" fmla="*/ 655 w 1469"/>
                <a:gd name="T63" fmla="*/ 1464 h 1469"/>
                <a:gd name="T64" fmla="*/ 578 w 1469"/>
                <a:gd name="T65" fmla="*/ 1452 h 1469"/>
                <a:gd name="T66" fmla="*/ 502 w 1469"/>
                <a:gd name="T67" fmla="*/ 1432 h 1469"/>
                <a:gd name="T68" fmla="*/ 431 w 1469"/>
                <a:gd name="T69" fmla="*/ 1403 h 1469"/>
                <a:gd name="T70" fmla="*/ 364 w 1469"/>
                <a:gd name="T71" fmla="*/ 1369 h 1469"/>
                <a:gd name="T72" fmla="*/ 301 w 1469"/>
                <a:gd name="T73" fmla="*/ 1328 h 1469"/>
                <a:gd name="T74" fmla="*/ 243 w 1469"/>
                <a:gd name="T75" fmla="*/ 1279 h 1469"/>
                <a:gd name="T76" fmla="*/ 189 w 1469"/>
                <a:gd name="T77" fmla="*/ 1226 h 1469"/>
                <a:gd name="T78" fmla="*/ 142 w 1469"/>
                <a:gd name="T79" fmla="*/ 1169 h 1469"/>
                <a:gd name="T80" fmla="*/ 101 w 1469"/>
                <a:gd name="T81" fmla="*/ 1105 h 1469"/>
                <a:gd name="T82" fmla="*/ 66 w 1469"/>
                <a:gd name="T83" fmla="*/ 1037 h 1469"/>
                <a:gd name="T84" fmla="*/ 38 w 1469"/>
                <a:gd name="T85" fmla="*/ 966 h 1469"/>
                <a:gd name="T86" fmla="*/ 18 w 1469"/>
                <a:gd name="T87" fmla="*/ 892 h 1469"/>
                <a:gd name="T88" fmla="*/ 4 w 1469"/>
                <a:gd name="T89" fmla="*/ 814 h 1469"/>
                <a:gd name="T90" fmla="*/ 0 w 1469"/>
                <a:gd name="T91" fmla="*/ 734 h 1469"/>
                <a:gd name="T92" fmla="*/ 4 w 1469"/>
                <a:gd name="T93" fmla="*/ 654 h 1469"/>
                <a:gd name="T94" fmla="*/ 18 w 1469"/>
                <a:gd name="T95" fmla="*/ 577 h 1469"/>
                <a:gd name="T96" fmla="*/ 38 w 1469"/>
                <a:gd name="T97" fmla="*/ 502 h 1469"/>
                <a:gd name="T98" fmla="*/ 66 w 1469"/>
                <a:gd name="T99" fmla="*/ 431 h 1469"/>
                <a:gd name="T100" fmla="*/ 101 w 1469"/>
                <a:gd name="T101" fmla="*/ 365 h 1469"/>
                <a:gd name="T102" fmla="*/ 142 w 1469"/>
                <a:gd name="T103" fmla="*/ 301 h 1469"/>
                <a:gd name="T104" fmla="*/ 189 w 1469"/>
                <a:gd name="T105" fmla="*/ 242 h 1469"/>
                <a:gd name="T106" fmla="*/ 243 w 1469"/>
                <a:gd name="T107" fmla="*/ 189 h 1469"/>
                <a:gd name="T108" fmla="*/ 301 w 1469"/>
                <a:gd name="T109" fmla="*/ 142 h 1469"/>
                <a:gd name="T110" fmla="*/ 364 w 1469"/>
                <a:gd name="T111" fmla="*/ 101 h 1469"/>
                <a:gd name="T112" fmla="*/ 431 w 1469"/>
                <a:gd name="T113" fmla="*/ 66 h 1469"/>
                <a:gd name="T114" fmla="*/ 502 w 1469"/>
                <a:gd name="T115" fmla="*/ 37 h 1469"/>
                <a:gd name="T116" fmla="*/ 578 w 1469"/>
                <a:gd name="T117" fmla="*/ 18 h 1469"/>
                <a:gd name="T118" fmla="*/ 655 w 1469"/>
                <a:gd name="T119" fmla="*/ 4 h 1469"/>
                <a:gd name="T120" fmla="*/ 733 w 1469"/>
                <a:gd name="T121" fmla="*/ 0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9" h="1469">
                  <a:moveTo>
                    <a:pt x="733" y="0"/>
                  </a:moveTo>
                  <a:lnTo>
                    <a:pt x="814" y="4"/>
                  </a:lnTo>
                  <a:lnTo>
                    <a:pt x="891" y="18"/>
                  </a:lnTo>
                  <a:lnTo>
                    <a:pt x="966" y="37"/>
                  </a:lnTo>
                  <a:lnTo>
                    <a:pt x="1037" y="66"/>
                  </a:lnTo>
                  <a:lnTo>
                    <a:pt x="1104" y="101"/>
                  </a:lnTo>
                  <a:lnTo>
                    <a:pt x="1168" y="142"/>
                  </a:lnTo>
                  <a:lnTo>
                    <a:pt x="1225" y="189"/>
                  </a:lnTo>
                  <a:lnTo>
                    <a:pt x="1278" y="242"/>
                  </a:lnTo>
                  <a:lnTo>
                    <a:pt x="1326" y="301"/>
                  </a:lnTo>
                  <a:lnTo>
                    <a:pt x="1367" y="365"/>
                  </a:lnTo>
                  <a:lnTo>
                    <a:pt x="1402" y="431"/>
                  </a:lnTo>
                  <a:lnTo>
                    <a:pt x="1431" y="502"/>
                  </a:lnTo>
                  <a:lnTo>
                    <a:pt x="1450" y="577"/>
                  </a:lnTo>
                  <a:lnTo>
                    <a:pt x="1464" y="654"/>
                  </a:lnTo>
                  <a:lnTo>
                    <a:pt x="1469" y="734"/>
                  </a:lnTo>
                  <a:lnTo>
                    <a:pt x="1464" y="814"/>
                  </a:lnTo>
                  <a:lnTo>
                    <a:pt x="1450" y="892"/>
                  </a:lnTo>
                  <a:lnTo>
                    <a:pt x="1431" y="966"/>
                  </a:lnTo>
                  <a:lnTo>
                    <a:pt x="1402" y="1037"/>
                  </a:lnTo>
                  <a:lnTo>
                    <a:pt x="1367" y="1105"/>
                  </a:lnTo>
                  <a:lnTo>
                    <a:pt x="1326" y="1169"/>
                  </a:lnTo>
                  <a:lnTo>
                    <a:pt x="1278" y="1226"/>
                  </a:lnTo>
                  <a:lnTo>
                    <a:pt x="1225" y="1279"/>
                  </a:lnTo>
                  <a:lnTo>
                    <a:pt x="1168" y="1328"/>
                  </a:lnTo>
                  <a:lnTo>
                    <a:pt x="1104" y="1369"/>
                  </a:lnTo>
                  <a:lnTo>
                    <a:pt x="1037" y="1403"/>
                  </a:lnTo>
                  <a:lnTo>
                    <a:pt x="966" y="1432"/>
                  </a:lnTo>
                  <a:lnTo>
                    <a:pt x="891" y="1452"/>
                  </a:lnTo>
                  <a:lnTo>
                    <a:pt x="814" y="1464"/>
                  </a:lnTo>
                  <a:lnTo>
                    <a:pt x="733" y="1469"/>
                  </a:lnTo>
                  <a:lnTo>
                    <a:pt x="655" y="1464"/>
                  </a:lnTo>
                  <a:lnTo>
                    <a:pt x="578" y="1452"/>
                  </a:lnTo>
                  <a:lnTo>
                    <a:pt x="502" y="1432"/>
                  </a:lnTo>
                  <a:lnTo>
                    <a:pt x="431" y="1403"/>
                  </a:lnTo>
                  <a:lnTo>
                    <a:pt x="364" y="1369"/>
                  </a:lnTo>
                  <a:lnTo>
                    <a:pt x="301" y="1328"/>
                  </a:lnTo>
                  <a:lnTo>
                    <a:pt x="243" y="1279"/>
                  </a:lnTo>
                  <a:lnTo>
                    <a:pt x="189" y="1226"/>
                  </a:lnTo>
                  <a:lnTo>
                    <a:pt x="142" y="1169"/>
                  </a:lnTo>
                  <a:lnTo>
                    <a:pt x="101" y="1105"/>
                  </a:lnTo>
                  <a:lnTo>
                    <a:pt x="66" y="1037"/>
                  </a:lnTo>
                  <a:lnTo>
                    <a:pt x="38" y="966"/>
                  </a:lnTo>
                  <a:lnTo>
                    <a:pt x="18" y="892"/>
                  </a:lnTo>
                  <a:lnTo>
                    <a:pt x="4" y="814"/>
                  </a:lnTo>
                  <a:lnTo>
                    <a:pt x="0" y="734"/>
                  </a:lnTo>
                  <a:lnTo>
                    <a:pt x="4" y="654"/>
                  </a:lnTo>
                  <a:lnTo>
                    <a:pt x="18" y="577"/>
                  </a:lnTo>
                  <a:lnTo>
                    <a:pt x="38" y="502"/>
                  </a:lnTo>
                  <a:lnTo>
                    <a:pt x="66" y="431"/>
                  </a:lnTo>
                  <a:lnTo>
                    <a:pt x="101" y="365"/>
                  </a:lnTo>
                  <a:lnTo>
                    <a:pt x="142" y="301"/>
                  </a:lnTo>
                  <a:lnTo>
                    <a:pt x="189" y="242"/>
                  </a:lnTo>
                  <a:lnTo>
                    <a:pt x="243" y="189"/>
                  </a:lnTo>
                  <a:lnTo>
                    <a:pt x="301" y="142"/>
                  </a:lnTo>
                  <a:lnTo>
                    <a:pt x="364" y="101"/>
                  </a:lnTo>
                  <a:lnTo>
                    <a:pt x="431" y="66"/>
                  </a:lnTo>
                  <a:lnTo>
                    <a:pt x="502" y="37"/>
                  </a:lnTo>
                  <a:lnTo>
                    <a:pt x="578" y="18"/>
                  </a:lnTo>
                  <a:lnTo>
                    <a:pt x="655" y="4"/>
                  </a:lnTo>
                  <a:lnTo>
                    <a:pt x="7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760"/>
            <p:cNvSpPr>
              <a:spLocks/>
            </p:cNvSpPr>
            <p:nvPr/>
          </p:nvSpPr>
          <p:spPr bwMode="auto">
            <a:xfrm>
              <a:off x="4176779" y="6374149"/>
              <a:ext cx="217235" cy="119142"/>
            </a:xfrm>
            <a:custGeom>
              <a:avLst/>
              <a:gdLst>
                <a:gd name="T0" fmla="*/ 618 w 2125"/>
                <a:gd name="T1" fmla="*/ 0 h 1166"/>
                <a:gd name="T2" fmla="*/ 633 w 2125"/>
                <a:gd name="T3" fmla="*/ 1 h 1166"/>
                <a:gd name="T4" fmla="*/ 648 w 2125"/>
                <a:gd name="T5" fmla="*/ 10 h 1166"/>
                <a:gd name="T6" fmla="*/ 1061 w 2125"/>
                <a:gd name="T7" fmla="*/ 444 h 1166"/>
                <a:gd name="T8" fmla="*/ 1476 w 2125"/>
                <a:gd name="T9" fmla="*/ 10 h 1166"/>
                <a:gd name="T10" fmla="*/ 1491 w 2125"/>
                <a:gd name="T11" fmla="*/ 1 h 1166"/>
                <a:gd name="T12" fmla="*/ 1506 w 2125"/>
                <a:gd name="T13" fmla="*/ 0 h 1166"/>
                <a:gd name="T14" fmla="*/ 1523 w 2125"/>
                <a:gd name="T15" fmla="*/ 4 h 1166"/>
                <a:gd name="T16" fmla="*/ 1598 w 2125"/>
                <a:gd name="T17" fmla="*/ 51 h 1166"/>
                <a:gd name="T18" fmla="*/ 1671 w 2125"/>
                <a:gd name="T19" fmla="*/ 106 h 1166"/>
                <a:gd name="T20" fmla="*/ 1739 w 2125"/>
                <a:gd name="T21" fmla="*/ 168 h 1166"/>
                <a:gd name="T22" fmla="*/ 1803 w 2125"/>
                <a:gd name="T23" fmla="*/ 235 h 1166"/>
                <a:gd name="T24" fmla="*/ 1860 w 2125"/>
                <a:gd name="T25" fmla="*/ 306 h 1166"/>
                <a:gd name="T26" fmla="*/ 1913 w 2125"/>
                <a:gd name="T27" fmla="*/ 383 h 1166"/>
                <a:gd name="T28" fmla="*/ 1960 w 2125"/>
                <a:gd name="T29" fmla="*/ 465 h 1166"/>
                <a:gd name="T30" fmla="*/ 2002 w 2125"/>
                <a:gd name="T31" fmla="*/ 551 h 1166"/>
                <a:gd name="T32" fmla="*/ 2039 w 2125"/>
                <a:gd name="T33" fmla="*/ 640 h 1166"/>
                <a:gd name="T34" fmla="*/ 2069 w 2125"/>
                <a:gd name="T35" fmla="*/ 733 h 1166"/>
                <a:gd name="T36" fmla="*/ 2093 w 2125"/>
                <a:gd name="T37" fmla="*/ 828 h 1166"/>
                <a:gd name="T38" fmla="*/ 2110 w 2125"/>
                <a:gd name="T39" fmla="*/ 927 h 1166"/>
                <a:gd name="T40" fmla="*/ 2120 w 2125"/>
                <a:gd name="T41" fmla="*/ 1025 h 1166"/>
                <a:gd name="T42" fmla="*/ 2125 w 2125"/>
                <a:gd name="T43" fmla="*/ 1127 h 1166"/>
                <a:gd name="T44" fmla="*/ 2122 w 2125"/>
                <a:gd name="T45" fmla="*/ 1142 h 1166"/>
                <a:gd name="T46" fmla="*/ 2113 w 2125"/>
                <a:gd name="T47" fmla="*/ 1154 h 1166"/>
                <a:gd name="T48" fmla="*/ 2101 w 2125"/>
                <a:gd name="T49" fmla="*/ 1163 h 1166"/>
                <a:gd name="T50" fmla="*/ 2086 w 2125"/>
                <a:gd name="T51" fmla="*/ 1166 h 1166"/>
                <a:gd name="T52" fmla="*/ 39 w 2125"/>
                <a:gd name="T53" fmla="*/ 1166 h 1166"/>
                <a:gd name="T54" fmla="*/ 24 w 2125"/>
                <a:gd name="T55" fmla="*/ 1163 h 1166"/>
                <a:gd name="T56" fmla="*/ 12 w 2125"/>
                <a:gd name="T57" fmla="*/ 1154 h 1166"/>
                <a:gd name="T58" fmla="*/ 3 w 2125"/>
                <a:gd name="T59" fmla="*/ 1142 h 1166"/>
                <a:gd name="T60" fmla="*/ 0 w 2125"/>
                <a:gd name="T61" fmla="*/ 1127 h 1166"/>
                <a:gd name="T62" fmla="*/ 3 w 2125"/>
                <a:gd name="T63" fmla="*/ 1025 h 1166"/>
                <a:gd name="T64" fmla="*/ 13 w 2125"/>
                <a:gd name="T65" fmla="*/ 927 h 1166"/>
                <a:gd name="T66" fmla="*/ 31 w 2125"/>
                <a:gd name="T67" fmla="*/ 828 h 1166"/>
                <a:gd name="T68" fmla="*/ 55 w 2125"/>
                <a:gd name="T69" fmla="*/ 733 h 1166"/>
                <a:gd name="T70" fmla="*/ 86 w 2125"/>
                <a:gd name="T71" fmla="*/ 640 h 1166"/>
                <a:gd name="T72" fmla="*/ 122 w 2125"/>
                <a:gd name="T73" fmla="*/ 551 h 1166"/>
                <a:gd name="T74" fmla="*/ 163 w 2125"/>
                <a:gd name="T75" fmla="*/ 465 h 1166"/>
                <a:gd name="T76" fmla="*/ 211 w 2125"/>
                <a:gd name="T77" fmla="*/ 383 h 1166"/>
                <a:gd name="T78" fmla="*/ 264 w 2125"/>
                <a:gd name="T79" fmla="*/ 306 h 1166"/>
                <a:gd name="T80" fmla="*/ 322 w 2125"/>
                <a:gd name="T81" fmla="*/ 235 h 1166"/>
                <a:gd name="T82" fmla="*/ 385 w 2125"/>
                <a:gd name="T83" fmla="*/ 168 h 1166"/>
                <a:gd name="T84" fmla="*/ 453 w 2125"/>
                <a:gd name="T85" fmla="*/ 106 h 1166"/>
                <a:gd name="T86" fmla="*/ 524 w 2125"/>
                <a:gd name="T87" fmla="*/ 51 h 1166"/>
                <a:gd name="T88" fmla="*/ 602 w 2125"/>
                <a:gd name="T89" fmla="*/ 4 h 1166"/>
                <a:gd name="T90" fmla="*/ 618 w 2125"/>
                <a:gd name="T91" fmla="*/ 0 h 1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25" h="1166">
                  <a:moveTo>
                    <a:pt x="618" y="0"/>
                  </a:moveTo>
                  <a:lnTo>
                    <a:pt x="633" y="1"/>
                  </a:lnTo>
                  <a:lnTo>
                    <a:pt x="648" y="10"/>
                  </a:lnTo>
                  <a:lnTo>
                    <a:pt x="1061" y="444"/>
                  </a:lnTo>
                  <a:lnTo>
                    <a:pt x="1476" y="10"/>
                  </a:lnTo>
                  <a:lnTo>
                    <a:pt x="1491" y="1"/>
                  </a:lnTo>
                  <a:lnTo>
                    <a:pt x="1506" y="0"/>
                  </a:lnTo>
                  <a:lnTo>
                    <a:pt x="1523" y="4"/>
                  </a:lnTo>
                  <a:lnTo>
                    <a:pt x="1598" y="51"/>
                  </a:lnTo>
                  <a:lnTo>
                    <a:pt x="1671" y="106"/>
                  </a:lnTo>
                  <a:lnTo>
                    <a:pt x="1739" y="168"/>
                  </a:lnTo>
                  <a:lnTo>
                    <a:pt x="1803" y="235"/>
                  </a:lnTo>
                  <a:lnTo>
                    <a:pt x="1860" y="306"/>
                  </a:lnTo>
                  <a:lnTo>
                    <a:pt x="1913" y="383"/>
                  </a:lnTo>
                  <a:lnTo>
                    <a:pt x="1960" y="465"/>
                  </a:lnTo>
                  <a:lnTo>
                    <a:pt x="2002" y="551"/>
                  </a:lnTo>
                  <a:lnTo>
                    <a:pt x="2039" y="640"/>
                  </a:lnTo>
                  <a:lnTo>
                    <a:pt x="2069" y="733"/>
                  </a:lnTo>
                  <a:lnTo>
                    <a:pt x="2093" y="828"/>
                  </a:lnTo>
                  <a:lnTo>
                    <a:pt x="2110" y="927"/>
                  </a:lnTo>
                  <a:lnTo>
                    <a:pt x="2120" y="1025"/>
                  </a:lnTo>
                  <a:lnTo>
                    <a:pt x="2125" y="1127"/>
                  </a:lnTo>
                  <a:lnTo>
                    <a:pt x="2122" y="1142"/>
                  </a:lnTo>
                  <a:lnTo>
                    <a:pt x="2113" y="1154"/>
                  </a:lnTo>
                  <a:lnTo>
                    <a:pt x="2101" y="1163"/>
                  </a:lnTo>
                  <a:lnTo>
                    <a:pt x="2086" y="1166"/>
                  </a:lnTo>
                  <a:lnTo>
                    <a:pt x="39" y="1166"/>
                  </a:lnTo>
                  <a:lnTo>
                    <a:pt x="24" y="1163"/>
                  </a:lnTo>
                  <a:lnTo>
                    <a:pt x="12" y="1154"/>
                  </a:lnTo>
                  <a:lnTo>
                    <a:pt x="3" y="1142"/>
                  </a:lnTo>
                  <a:lnTo>
                    <a:pt x="0" y="1127"/>
                  </a:lnTo>
                  <a:lnTo>
                    <a:pt x="3" y="1025"/>
                  </a:lnTo>
                  <a:lnTo>
                    <a:pt x="13" y="927"/>
                  </a:lnTo>
                  <a:lnTo>
                    <a:pt x="31" y="828"/>
                  </a:lnTo>
                  <a:lnTo>
                    <a:pt x="55" y="733"/>
                  </a:lnTo>
                  <a:lnTo>
                    <a:pt x="86" y="640"/>
                  </a:lnTo>
                  <a:lnTo>
                    <a:pt x="122" y="551"/>
                  </a:lnTo>
                  <a:lnTo>
                    <a:pt x="163" y="465"/>
                  </a:lnTo>
                  <a:lnTo>
                    <a:pt x="211" y="383"/>
                  </a:lnTo>
                  <a:lnTo>
                    <a:pt x="264" y="306"/>
                  </a:lnTo>
                  <a:lnTo>
                    <a:pt x="322" y="235"/>
                  </a:lnTo>
                  <a:lnTo>
                    <a:pt x="385" y="168"/>
                  </a:lnTo>
                  <a:lnTo>
                    <a:pt x="453" y="106"/>
                  </a:lnTo>
                  <a:lnTo>
                    <a:pt x="524" y="51"/>
                  </a:lnTo>
                  <a:lnTo>
                    <a:pt x="602" y="4"/>
                  </a:lnTo>
                  <a:lnTo>
                    <a:pt x="6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761"/>
            <p:cNvSpPr>
              <a:spLocks/>
            </p:cNvSpPr>
            <p:nvPr/>
          </p:nvSpPr>
          <p:spPr bwMode="auto">
            <a:xfrm>
              <a:off x="4067650" y="6152418"/>
              <a:ext cx="472072" cy="226227"/>
            </a:xfrm>
            <a:custGeom>
              <a:avLst/>
              <a:gdLst>
                <a:gd name="T0" fmla="*/ 2322 w 4621"/>
                <a:gd name="T1" fmla="*/ 17 h 2216"/>
                <a:gd name="T2" fmla="*/ 2718 w 4621"/>
                <a:gd name="T3" fmla="*/ 105 h 2216"/>
                <a:gd name="T4" fmla="*/ 3091 w 4621"/>
                <a:gd name="T5" fmla="*/ 264 h 2216"/>
                <a:gd name="T6" fmla="*/ 3420 w 4621"/>
                <a:gd name="T7" fmla="*/ 486 h 2216"/>
                <a:gd name="T8" fmla="*/ 3702 w 4621"/>
                <a:gd name="T9" fmla="*/ 762 h 2216"/>
                <a:gd name="T10" fmla="*/ 3927 w 4621"/>
                <a:gd name="T11" fmla="*/ 1083 h 2216"/>
                <a:gd name="T12" fmla="*/ 4092 w 4621"/>
                <a:gd name="T13" fmla="*/ 1442 h 2216"/>
                <a:gd name="T14" fmla="*/ 4385 w 4621"/>
                <a:gd name="T15" fmla="*/ 1263 h 2216"/>
                <a:gd name="T16" fmla="*/ 4423 w 4621"/>
                <a:gd name="T17" fmla="*/ 1231 h 2216"/>
                <a:gd name="T18" fmla="*/ 4472 w 4621"/>
                <a:gd name="T19" fmla="*/ 1234 h 2216"/>
                <a:gd name="T20" fmla="*/ 4611 w 4621"/>
                <a:gd name="T21" fmla="*/ 1315 h 2216"/>
                <a:gd name="T22" fmla="*/ 4620 w 4621"/>
                <a:gd name="T23" fmla="*/ 1363 h 2216"/>
                <a:gd name="T24" fmla="*/ 4199 w 4621"/>
                <a:gd name="T25" fmla="*/ 2196 h 2216"/>
                <a:gd name="T26" fmla="*/ 4152 w 4621"/>
                <a:gd name="T27" fmla="*/ 2216 h 2216"/>
                <a:gd name="T28" fmla="*/ 3322 w 4621"/>
                <a:gd name="T29" fmla="*/ 1804 h 2216"/>
                <a:gd name="T30" fmla="*/ 3290 w 4621"/>
                <a:gd name="T31" fmla="*/ 1766 h 2216"/>
                <a:gd name="T32" fmla="*/ 3295 w 4621"/>
                <a:gd name="T33" fmla="*/ 1718 h 2216"/>
                <a:gd name="T34" fmla="*/ 3379 w 4621"/>
                <a:gd name="T35" fmla="*/ 1575 h 2216"/>
                <a:gd name="T36" fmla="*/ 3438 w 4621"/>
                <a:gd name="T37" fmla="*/ 1575 h 2216"/>
                <a:gd name="T38" fmla="*/ 3870 w 4621"/>
                <a:gd name="T39" fmla="*/ 1586 h 2216"/>
                <a:gd name="T40" fmla="*/ 3729 w 4621"/>
                <a:gd name="T41" fmla="*/ 1253 h 2216"/>
                <a:gd name="T42" fmla="*/ 3529 w 4621"/>
                <a:gd name="T43" fmla="*/ 954 h 2216"/>
                <a:gd name="T44" fmla="*/ 3277 w 4621"/>
                <a:gd name="T45" fmla="*/ 700 h 2216"/>
                <a:gd name="T46" fmla="*/ 2979 w 4621"/>
                <a:gd name="T47" fmla="*/ 495 h 2216"/>
                <a:gd name="T48" fmla="*/ 2640 w 4621"/>
                <a:gd name="T49" fmla="*/ 348 h 2216"/>
                <a:gd name="T50" fmla="*/ 2290 w 4621"/>
                <a:gd name="T51" fmla="*/ 271 h 2216"/>
                <a:gd name="T52" fmla="*/ 1926 w 4621"/>
                <a:gd name="T53" fmla="*/ 261 h 2216"/>
                <a:gd name="T54" fmla="*/ 1549 w 4621"/>
                <a:gd name="T55" fmla="*/ 324 h 2216"/>
                <a:gd name="T56" fmla="*/ 1189 w 4621"/>
                <a:gd name="T57" fmla="*/ 467 h 2216"/>
                <a:gd name="T58" fmla="*/ 873 w 4621"/>
                <a:gd name="T59" fmla="*/ 670 h 2216"/>
                <a:gd name="T60" fmla="*/ 607 w 4621"/>
                <a:gd name="T61" fmla="*/ 927 h 2216"/>
                <a:gd name="T62" fmla="*/ 396 w 4621"/>
                <a:gd name="T63" fmla="*/ 1231 h 2216"/>
                <a:gd name="T64" fmla="*/ 247 w 4621"/>
                <a:gd name="T65" fmla="*/ 1577 h 2216"/>
                <a:gd name="T66" fmla="*/ 206 w 4621"/>
                <a:gd name="T67" fmla="*/ 1618 h 2216"/>
                <a:gd name="T68" fmla="*/ 44 w 4621"/>
                <a:gd name="T69" fmla="*/ 1578 h 2216"/>
                <a:gd name="T70" fmla="*/ 6 w 4621"/>
                <a:gd name="T71" fmla="*/ 1548 h 2216"/>
                <a:gd name="T72" fmla="*/ 3 w 4621"/>
                <a:gd name="T73" fmla="*/ 1498 h 2216"/>
                <a:gd name="T74" fmla="*/ 156 w 4621"/>
                <a:gd name="T75" fmla="*/ 1136 h 2216"/>
                <a:gd name="T76" fmla="*/ 371 w 4621"/>
                <a:gd name="T77" fmla="*/ 810 h 2216"/>
                <a:gd name="T78" fmla="*/ 638 w 4621"/>
                <a:gd name="T79" fmla="*/ 532 h 2216"/>
                <a:gd name="T80" fmla="*/ 956 w 4621"/>
                <a:gd name="T81" fmla="*/ 302 h 2216"/>
                <a:gd name="T82" fmla="*/ 1307 w 4621"/>
                <a:gd name="T83" fmla="*/ 135 h 2216"/>
                <a:gd name="T84" fmla="*/ 1675 w 4621"/>
                <a:gd name="T85" fmla="*/ 33 h 2216"/>
                <a:gd name="T86" fmla="*/ 2054 w 4621"/>
                <a:gd name="T87" fmla="*/ 0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1" h="2216">
                  <a:moveTo>
                    <a:pt x="2054" y="0"/>
                  </a:moveTo>
                  <a:lnTo>
                    <a:pt x="2189" y="3"/>
                  </a:lnTo>
                  <a:lnTo>
                    <a:pt x="2322" y="17"/>
                  </a:lnTo>
                  <a:lnTo>
                    <a:pt x="2455" y="38"/>
                  </a:lnTo>
                  <a:lnTo>
                    <a:pt x="2588" y="67"/>
                  </a:lnTo>
                  <a:lnTo>
                    <a:pt x="2718" y="105"/>
                  </a:lnTo>
                  <a:lnTo>
                    <a:pt x="2847" y="150"/>
                  </a:lnTo>
                  <a:lnTo>
                    <a:pt x="2971" y="205"/>
                  </a:lnTo>
                  <a:lnTo>
                    <a:pt x="3091" y="264"/>
                  </a:lnTo>
                  <a:lnTo>
                    <a:pt x="3205" y="332"/>
                  </a:lnTo>
                  <a:lnTo>
                    <a:pt x="3316" y="406"/>
                  </a:lnTo>
                  <a:lnTo>
                    <a:pt x="3420" y="486"/>
                  </a:lnTo>
                  <a:lnTo>
                    <a:pt x="3520" y="573"/>
                  </a:lnTo>
                  <a:lnTo>
                    <a:pt x="3614" y="663"/>
                  </a:lnTo>
                  <a:lnTo>
                    <a:pt x="3702" y="762"/>
                  </a:lnTo>
                  <a:lnTo>
                    <a:pt x="3783" y="863"/>
                  </a:lnTo>
                  <a:lnTo>
                    <a:pt x="3859" y="971"/>
                  </a:lnTo>
                  <a:lnTo>
                    <a:pt x="3927" y="1083"/>
                  </a:lnTo>
                  <a:lnTo>
                    <a:pt x="3989" y="1198"/>
                  </a:lnTo>
                  <a:lnTo>
                    <a:pt x="4045" y="1319"/>
                  </a:lnTo>
                  <a:lnTo>
                    <a:pt x="4092" y="1442"/>
                  </a:lnTo>
                  <a:lnTo>
                    <a:pt x="4133" y="1569"/>
                  </a:lnTo>
                  <a:lnTo>
                    <a:pt x="4166" y="1699"/>
                  </a:lnTo>
                  <a:lnTo>
                    <a:pt x="4385" y="1263"/>
                  </a:lnTo>
                  <a:lnTo>
                    <a:pt x="4396" y="1250"/>
                  </a:lnTo>
                  <a:lnTo>
                    <a:pt x="4408" y="1239"/>
                  </a:lnTo>
                  <a:lnTo>
                    <a:pt x="4423" y="1231"/>
                  </a:lnTo>
                  <a:lnTo>
                    <a:pt x="4440" y="1228"/>
                  </a:lnTo>
                  <a:lnTo>
                    <a:pt x="4456" y="1230"/>
                  </a:lnTo>
                  <a:lnTo>
                    <a:pt x="4472" y="1234"/>
                  </a:lnTo>
                  <a:lnTo>
                    <a:pt x="4587" y="1293"/>
                  </a:lnTo>
                  <a:lnTo>
                    <a:pt x="4600" y="1303"/>
                  </a:lnTo>
                  <a:lnTo>
                    <a:pt x="4611" y="1315"/>
                  </a:lnTo>
                  <a:lnTo>
                    <a:pt x="4618" y="1330"/>
                  </a:lnTo>
                  <a:lnTo>
                    <a:pt x="4621" y="1346"/>
                  </a:lnTo>
                  <a:lnTo>
                    <a:pt x="4620" y="1363"/>
                  </a:lnTo>
                  <a:lnTo>
                    <a:pt x="4614" y="1378"/>
                  </a:lnTo>
                  <a:lnTo>
                    <a:pt x="4208" y="2181"/>
                  </a:lnTo>
                  <a:lnTo>
                    <a:pt x="4199" y="2196"/>
                  </a:lnTo>
                  <a:lnTo>
                    <a:pt x="4186" y="2207"/>
                  </a:lnTo>
                  <a:lnTo>
                    <a:pt x="4169" y="2214"/>
                  </a:lnTo>
                  <a:lnTo>
                    <a:pt x="4152" y="2216"/>
                  </a:lnTo>
                  <a:lnTo>
                    <a:pt x="4137" y="2214"/>
                  </a:lnTo>
                  <a:lnTo>
                    <a:pt x="4124" y="2210"/>
                  </a:lnTo>
                  <a:lnTo>
                    <a:pt x="3322" y="1804"/>
                  </a:lnTo>
                  <a:lnTo>
                    <a:pt x="3308" y="1793"/>
                  </a:lnTo>
                  <a:lnTo>
                    <a:pt x="3298" y="1781"/>
                  </a:lnTo>
                  <a:lnTo>
                    <a:pt x="3290" y="1766"/>
                  </a:lnTo>
                  <a:lnTo>
                    <a:pt x="3287" y="1749"/>
                  </a:lnTo>
                  <a:lnTo>
                    <a:pt x="3289" y="1733"/>
                  </a:lnTo>
                  <a:lnTo>
                    <a:pt x="3295" y="1718"/>
                  </a:lnTo>
                  <a:lnTo>
                    <a:pt x="3352" y="1602"/>
                  </a:lnTo>
                  <a:lnTo>
                    <a:pt x="3364" y="1586"/>
                  </a:lnTo>
                  <a:lnTo>
                    <a:pt x="3379" y="1575"/>
                  </a:lnTo>
                  <a:lnTo>
                    <a:pt x="3399" y="1569"/>
                  </a:lnTo>
                  <a:lnTo>
                    <a:pt x="3419" y="1568"/>
                  </a:lnTo>
                  <a:lnTo>
                    <a:pt x="3438" y="1575"/>
                  </a:lnTo>
                  <a:lnTo>
                    <a:pt x="3929" y="1824"/>
                  </a:lnTo>
                  <a:lnTo>
                    <a:pt x="3903" y="1702"/>
                  </a:lnTo>
                  <a:lnTo>
                    <a:pt x="3870" y="1586"/>
                  </a:lnTo>
                  <a:lnTo>
                    <a:pt x="3830" y="1471"/>
                  </a:lnTo>
                  <a:lnTo>
                    <a:pt x="3783" y="1360"/>
                  </a:lnTo>
                  <a:lnTo>
                    <a:pt x="3729" y="1253"/>
                  </a:lnTo>
                  <a:lnTo>
                    <a:pt x="3668" y="1150"/>
                  </a:lnTo>
                  <a:lnTo>
                    <a:pt x="3602" y="1050"/>
                  </a:lnTo>
                  <a:lnTo>
                    <a:pt x="3529" y="954"/>
                  </a:lnTo>
                  <a:lnTo>
                    <a:pt x="3451" y="865"/>
                  </a:lnTo>
                  <a:lnTo>
                    <a:pt x="3367" y="780"/>
                  </a:lnTo>
                  <a:lnTo>
                    <a:pt x="3277" y="700"/>
                  </a:lnTo>
                  <a:lnTo>
                    <a:pt x="3183" y="626"/>
                  </a:lnTo>
                  <a:lnTo>
                    <a:pt x="3083" y="557"/>
                  </a:lnTo>
                  <a:lnTo>
                    <a:pt x="2979" y="495"/>
                  </a:lnTo>
                  <a:lnTo>
                    <a:pt x="2870" y="439"/>
                  </a:lnTo>
                  <a:lnTo>
                    <a:pt x="2756" y="391"/>
                  </a:lnTo>
                  <a:lnTo>
                    <a:pt x="2640" y="348"/>
                  </a:lnTo>
                  <a:lnTo>
                    <a:pt x="2525" y="315"/>
                  </a:lnTo>
                  <a:lnTo>
                    <a:pt x="2408" y="289"/>
                  </a:lnTo>
                  <a:lnTo>
                    <a:pt x="2290" y="271"/>
                  </a:lnTo>
                  <a:lnTo>
                    <a:pt x="2172" y="259"/>
                  </a:lnTo>
                  <a:lnTo>
                    <a:pt x="2054" y="256"/>
                  </a:lnTo>
                  <a:lnTo>
                    <a:pt x="1926" y="261"/>
                  </a:lnTo>
                  <a:lnTo>
                    <a:pt x="1799" y="273"/>
                  </a:lnTo>
                  <a:lnTo>
                    <a:pt x="1673" y="294"/>
                  </a:lnTo>
                  <a:lnTo>
                    <a:pt x="1549" y="324"/>
                  </a:lnTo>
                  <a:lnTo>
                    <a:pt x="1427" y="364"/>
                  </a:lnTo>
                  <a:lnTo>
                    <a:pt x="1307" y="411"/>
                  </a:lnTo>
                  <a:lnTo>
                    <a:pt x="1189" y="467"/>
                  </a:lnTo>
                  <a:lnTo>
                    <a:pt x="1079" y="527"/>
                  </a:lnTo>
                  <a:lnTo>
                    <a:pt x="973" y="595"/>
                  </a:lnTo>
                  <a:lnTo>
                    <a:pt x="873" y="670"/>
                  </a:lnTo>
                  <a:lnTo>
                    <a:pt x="778" y="750"/>
                  </a:lnTo>
                  <a:lnTo>
                    <a:pt x="690" y="836"/>
                  </a:lnTo>
                  <a:lnTo>
                    <a:pt x="607" y="927"/>
                  </a:lnTo>
                  <a:lnTo>
                    <a:pt x="529" y="1024"/>
                  </a:lnTo>
                  <a:lnTo>
                    <a:pt x="460" y="1125"/>
                  </a:lnTo>
                  <a:lnTo>
                    <a:pt x="396" y="1231"/>
                  </a:lnTo>
                  <a:lnTo>
                    <a:pt x="339" y="1342"/>
                  </a:lnTo>
                  <a:lnTo>
                    <a:pt x="289" y="1457"/>
                  </a:lnTo>
                  <a:lnTo>
                    <a:pt x="247" y="1577"/>
                  </a:lnTo>
                  <a:lnTo>
                    <a:pt x="238" y="1595"/>
                  </a:lnTo>
                  <a:lnTo>
                    <a:pt x="222" y="1608"/>
                  </a:lnTo>
                  <a:lnTo>
                    <a:pt x="206" y="1618"/>
                  </a:lnTo>
                  <a:lnTo>
                    <a:pt x="186" y="1621"/>
                  </a:lnTo>
                  <a:lnTo>
                    <a:pt x="165" y="1618"/>
                  </a:lnTo>
                  <a:lnTo>
                    <a:pt x="44" y="1578"/>
                  </a:lnTo>
                  <a:lnTo>
                    <a:pt x="29" y="1572"/>
                  </a:lnTo>
                  <a:lnTo>
                    <a:pt x="17" y="1562"/>
                  </a:lnTo>
                  <a:lnTo>
                    <a:pt x="6" y="1548"/>
                  </a:lnTo>
                  <a:lnTo>
                    <a:pt x="2" y="1531"/>
                  </a:lnTo>
                  <a:lnTo>
                    <a:pt x="0" y="1515"/>
                  </a:lnTo>
                  <a:lnTo>
                    <a:pt x="3" y="1498"/>
                  </a:lnTo>
                  <a:lnTo>
                    <a:pt x="47" y="1374"/>
                  </a:lnTo>
                  <a:lnTo>
                    <a:pt x="98" y="1253"/>
                  </a:lnTo>
                  <a:lnTo>
                    <a:pt x="156" y="1136"/>
                  </a:lnTo>
                  <a:lnTo>
                    <a:pt x="221" y="1022"/>
                  </a:lnTo>
                  <a:lnTo>
                    <a:pt x="292" y="915"/>
                  </a:lnTo>
                  <a:lnTo>
                    <a:pt x="371" y="810"/>
                  </a:lnTo>
                  <a:lnTo>
                    <a:pt x="454" y="712"/>
                  </a:lnTo>
                  <a:lnTo>
                    <a:pt x="543" y="620"/>
                  </a:lnTo>
                  <a:lnTo>
                    <a:pt x="638" y="532"/>
                  </a:lnTo>
                  <a:lnTo>
                    <a:pt x="740" y="448"/>
                  </a:lnTo>
                  <a:lnTo>
                    <a:pt x="846" y="373"/>
                  </a:lnTo>
                  <a:lnTo>
                    <a:pt x="956" y="302"/>
                  </a:lnTo>
                  <a:lnTo>
                    <a:pt x="1073" y="238"/>
                  </a:lnTo>
                  <a:lnTo>
                    <a:pt x="1187" y="183"/>
                  </a:lnTo>
                  <a:lnTo>
                    <a:pt x="1307" y="135"/>
                  </a:lnTo>
                  <a:lnTo>
                    <a:pt x="1428" y="94"/>
                  </a:lnTo>
                  <a:lnTo>
                    <a:pt x="1551" y="61"/>
                  </a:lnTo>
                  <a:lnTo>
                    <a:pt x="1675" y="33"/>
                  </a:lnTo>
                  <a:lnTo>
                    <a:pt x="1802" y="15"/>
                  </a:lnTo>
                  <a:lnTo>
                    <a:pt x="1927" y="3"/>
                  </a:lnTo>
                  <a:lnTo>
                    <a:pt x="20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762"/>
            <p:cNvSpPr>
              <a:spLocks/>
            </p:cNvSpPr>
            <p:nvPr/>
          </p:nvSpPr>
          <p:spPr bwMode="auto">
            <a:xfrm>
              <a:off x="4031070" y="6372922"/>
              <a:ext cx="472276" cy="226227"/>
            </a:xfrm>
            <a:custGeom>
              <a:avLst/>
              <a:gdLst>
                <a:gd name="T0" fmla="*/ 1299 w 4621"/>
                <a:gd name="T1" fmla="*/ 412 h 2216"/>
                <a:gd name="T2" fmla="*/ 1331 w 4621"/>
                <a:gd name="T3" fmla="*/ 449 h 2216"/>
                <a:gd name="T4" fmla="*/ 1327 w 4621"/>
                <a:gd name="T5" fmla="*/ 498 h 2216"/>
                <a:gd name="T6" fmla="*/ 1242 w 4621"/>
                <a:gd name="T7" fmla="*/ 641 h 2216"/>
                <a:gd name="T8" fmla="*/ 1183 w 4621"/>
                <a:gd name="T9" fmla="*/ 641 h 2216"/>
                <a:gd name="T10" fmla="*/ 752 w 4621"/>
                <a:gd name="T11" fmla="*/ 629 h 2216"/>
                <a:gd name="T12" fmla="*/ 893 w 4621"/>
                <a:gd name="T13" fmla="*/ 962 h 2216"/>
                <a:gd name="T14" fmla="*/ 1092 w 4621"/>
                <a:gd name="T15" fmla="*/ 1260 h 2216"/>
                <a:gd name="T16" fmla="*/ 1343 w 4621"/>
                <a:gd name="T17" fmla="*/ 1515 h 2216"/>
                <a:gd name="T18" fmla="*/ 1643 w 4621"/>
                <a:gd name="T19" fmla="*/ 1719 h 2216"/>
                <a:gd name="T20" fmla="*/ 1982 w 4621"/>
                <a:gd name="T21" fmla="*/ 1866 h 2216"/>
                <a:gd name="T22" fmla="*/ 2330 w 4621"/>
                <a:gd name="T23" fmla="*/ 1945 h 2216"/>
                <a:gd name="T24" fmla="*/ 2696 w 4621"/>
                <a:gd name="T25" fmla="*/ 1955 h 2216"/>
                <a:gd name="T26" fmla="*/ 3072 w 4621"/>
                <a:gd name="T27" fmla="*/ 1890 h 2216"/>
                <a:gd name="T28" fmla="*/ 3432 w 4621"/>
                <a:gd name="T29" fmla="*/ 1748 h 2216"/>
                <a:gd name="T30" fmla="*/ 3749 w 4621"/>
                <a:gd name="T31" fmla="*/ 1545 h 2216"/>
                <a:gd name="T32" fmla="*/ 4015 w 4621"/>
                <a:gd name="T33" fmla="*/ 1288 h 2216"/>
                <a:gd name="T34" fmla="*/ 4225 w 4621"/>
                <a:gd name="T35" fmla="*/ 983 h 2216"/>
                <a:gd name="T36" fmla="*/ 4375 w 4621"/>
                <a:gd name="T37" fmla="*/ 638 h 2216"/>
                <a:gd name="T38" fmla="*/ 4416 w 4621"/>
                <a:gd name="T39" fmla="*/ 597 h 2216"/>
                <a:gd name="T40" fmla="*/ 4578 w 4621"/>
                <a:gd name="T41" fmla="*/ 636 h 2216"/>
                <a:gd name="T42" fmla="*/ 4615 w 4621"/>
                <a:gd name="T43" fmla="*/ 668 h 2216"/>
                <a:gd name="T44" fmla="*/ 4618 w 4621"/>
                <a:gd name="T45" fmla="*/ 717 h 2216"/>
                <a:gd name="T46" fmla="*/ 4464 w 4621"/>
                <a:gd name="T47" fmla="*/ 1080 h 2216"/>
                <a:gd name="T48" fmla="*/ 4251 w 4621"/>
                <a:gd name="T49" fmla="*/ 1404 h 2216"/>
                <a:gd name="T50" fmla="*/ 3983 w 4621"/>
                <a:gd name="T51" fmla="*/ 1684 h 2216"/>
                <a:gd name="T52" fmla="*/ 3665 w 4621"/>
                <a:gd name="T53" fmla="*/ 1913 h 2216"/>
                <a:gd name="T54" fmla="*/ 3314 w 4621"/>
                <a:gd name="T55" fmla="*/ 2080 h 2216"/>
                <a:gd name="T56" fmla="*/ 2945 w 4621"/>
                <a:gd name="T57" fmla="*/ 2181 h 2216"/>
                <a:gd name="T58" fmla="*/ 2567 w 4621"/>
                <a:gd name="T59" fmla="*/ 2216 h 2216"/>
                <a:gd name="T60" fmla="*/ 2165 w 4621"/>
                <a:gd name="T61" fmla="*/ 2178 h 2216"/>
                <a:gd name="T62" fmla="*/ 1774 w 4621"/>
                <a:gd name="T63" fmla="*/ 2064 h 2216"/>
                <a:gd name="T64" fmla="*/ 1416 w 4621"/>
                <a:gd name="T65" fmla="*/ 1883 h 2216"/>
                <a:gd name="T66" fmla="*/ 1101 w 4621"/>
                <a:gd name="T67" fmla="*/ 1643 h 2216"/>
                <a:gd name="T68" fmla="*/ 838 w 4621"/>
                <a:gd name="T69" fmla="*/ 1351 h 2216"/>
                <a:gd name="T70" fmla="*/ 632 w 4621"/>
                <a:gd name="T71" fmla="*/ 1016 h 2216"/>
                <a:gd name="T72" fmla="*/ 489 w 4621"/>
                <a:gd name="T73" fmla="*/ 645 h 2216"/>
                <a:gd name="T74" fmla="*/ 225 w 4621"/>
                <a:gd name="T75" fmla="*/ 965 h 2216"/>
                <a:gd name="T76" fmla="*/ 188 w 4621"/>
                <a:gd name="T77" fmla="*/ 986 h 2216"/>
                <a:gd name="T78" fmla="*/ 150 w 4621"/>
                <a:gd name="T79" fmla="*/ 980 h 2216"/>
                <a:gd name="T80" fmla="*/ 11 w 4621"/>
                <a:gd name="T81" fmla="*/ 900 h 2216"/>
                <a:gd name="T82" fmla="*/ 2 w 4621"/>
                <a:gd name="T83" fmla="*/ 851 h 2216"/>
                <a:gd name="T84" fmla="*/ 424 w 4621"/>
                <a:gd name="T85" fmla="*/ 18 h 2216"/>
                <a:gd name="T86" fmla="*/ 478 w 4621"/>
                <a:gd name="T87" fmla="*/ 0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1" h="2216">
                  <a:moveTo>
                    <a:pt x="478" y="0"/>
                  </a:moveTo>
                  <a:lnTo>
                    <a:pt x="498" y="6"/>
                  </a:lnTo>
                  <a:lnTo>
                    <a:pt x="1299" y="412"/>
                  </a:lnTo>
                  <a:lnTo>
                    <a:pt x="1313" y="421"/>
                  </a:lnTo>
                  <a:lnTo>
                    <a:pt x="1324" y="433"/>
                  </a:lnTo>
                  <a:lnTo>
                    <a:pt x="1331" y="449"/>
                  </a:lnTo>
                  <a:lnTo>
                    <a:pt x="1334" y="465"/>
                  </a:lnTo>
                  <a:lnTo>
                    <a:pt x="1333" y="482"/>
                  </a:lnTo>
                  <a:lnTo>
                    <a:pt x="1327" y="498"/>
                  </a:lnTo>
                  <a:lnTo>
                    <a:pt x="1269" y="612"/>
                  </a:lnTo>
                  <a:lnTo>
                    <a:pt x="1257" y="629"/>
                  </a:lnTo>
                  <a:lnTo>
                    <a:pt x="1242" y="641"/>
                  </a:lnTo>
                  <a:lnTo>
                    <a:pt x="1222" y="647"/>
                  </a:lnTo>
                  <a:lnTo>
                    <a:pt x="1203" y="647"/>
                  </a:lnTo>
                  <a:lnTo>
                    <a:pt x="1183" y="641"/>
                  </a:lnTo>
                  <a:lnTo>
                    <a:pt x="693" y="392"/>
                  </a:lnTo>
                  <a:lnTo>
                    <a:pt x="719" y="512"/>
                  </a:lnTo>
                  <a:lnTo>
                    <a:pt x="752" y="629"/>
                  </a:lnTo>
                  <a:lnTo>
                    <a:pt x="791" y="744"/>
                  </a:lnTo>
                  <a:lnTo>
                    <a:pt x="838" y="854"/>
                  </a:lnTo>
                  <a:lnTo>
                    <a:pt x="893" y="962"/>
                  </a:lnTo>
                  <a:lnTo>
                    <a:pt x="953" y="1066"/>
                  </a:lnTo>
                  <a:lnTo>
                    <a:pt x="1020" y="1165"/>
                  </a:lnTo>
                  <a:lnTo>
                    <a:pt x="1092" y="1260"/>
                  </a:lnTo>
                  <a:lnTo>
                    <a:pt x="1171" y="1350"/>
                  </a:lnTo>
                  <a:lnTo>
                    <a:pt x="1254" y="1436"/>
                  </a:lnTo>
                  <a:lnTo>
                    <a:pt x="1343" y="1515"/>
                  </a:lnTo>
                  <a:lnTo>
                    <a:pt x="1439" y="1589"/>
                  </a:lnTo>
                  <a:lnTo>
                    <a:pt x="1538" y="1657"/>
                  </a:lnTo>
                  <a:lnTo>
                    <a:pt x="1643" y="1719"/>
                  </a:lnTo>
                  <a:lnTo>
                    <a:pt x="1752" y="1775"/>
                  </a:lnTo>
                  <a:lnTo>
                    <a:pt x="1864" y="1824"/>
                  </a:lnTo>
                  <a:lnTo>
                    <a:pt x="1982" y="1866"/>
                  </a:lnTo>
                  <a:lnTo>
                    <a:pt x="2097" y="1899"/>
                  </a:lnTo>
                  <a:lnTo>
                    <a:pt x="2213" y="1925"/>
                  </a:lnTo>
                  <a:lnTo>
                    <a:pt x="2330" y="1945"/>
                  </a:lnTo>
                  <a:lnTo>
                    <a:pt x="2449" y="1955"/>
                  </a:lnTo>
                  <a:lnTo>
                    <a:pt x="2567" y="1958"/>
                  </a:lnTo>
                  <a:lnTo>
                    <a:pt x="2696" y="1955"/>
                  </a:lnTo>
                  <a:lnTo>
                    <a:pt x="2823" y="1942"/>
                  </a:lnTo>
                  <a:lnTo>
                    <a:pt x="2948" y="1921"/>
                  </a:lnTo>
                  <a:lnTo>
                    <a:pt x="3072" y="1890"/>
                  </a:lnTo>
                  <a:lnTo>
                    <a:pt x="3195" y="1851"/>
                  </a:lnTo>
                  <a:lnTo>
                    <a:pt x="3314" y="1804"/>
                  </a:lnTo>
                  <a:lnTo>
                    <a:pt x="3432" y="1748"/>
                  </a:lnTo>
                  <a:lnTo>
                    <a:pt x="3543" y="1687"/>
                  </a:lnTo>
                  <a:lnTo>
                    <a:pt x="3649" y="1619"/>
                  </a:lnTo>
                  <a:lnTo>
                    <a:pt x="3749" y="1545"/>
                  </a:lnTo>
                  <a:lnTo>
                    <a:pt x="3842" y="1465"/>
                  </a:lnTo>
                  <a:lnTo>
                    <a:pt x="3932" y="1380"/>
                  </a:lnTo>
                  <a:lnTo>
                    <a:pt x="4015" y="1288"/>
                  </a:lnTo>
                  <a:lnTo>
                    <a:pt x="4092" y="1191"/>
                  </a:lnTo>
                  <a:lnTo>
                    <a:pt x="4162" y="1089"/>
                  </a:lnTo>
                  <a:lnTo>
                    <a:pt x="4225" y="983"/>
                  </a:lnTo>
                  <a:lnTo>
                    <a:pt x="4283" y="873"/>
                  </a:lnTo>
                  <a:lnTo>
                    <a:pt x="4332" y="757"/>
                  </a:lnTo>
                  <a:lnTo>
                    <a:pt x="4375" y="638"/>
                  </a:lnTo>
                  <a:lnTo>
                    <a:pt x="4384" y="620"/>
                  </a:lnTo>
                  <a:lnTo>
                    <a:pt x="4399" y="606"/>
                  </a:lnTo>
                  <a:lnTo>
                    <a:pt x="4416" y="597"/>
                  </a:lnTo>
                  <a:lnTo>
                    <a:pt x="4435" y="594"/>
                  </a:lnTo>
                  <a:lnTo>
                    <a:pt x="4455" y="597"/>
                  </a:lnTo>
                  <a:lnTo>
                    <a:pt x="4578" y="636"/>
                  </a:lnTo>
                  <a:lnTo>
                    <a:pt x="4593" y="644"/>
                  </a:lnTo>
                  <a:lnTo>
                    <a:pt x="4605" y="654"/>
                  </a:lnTo>
                  <a:lnTo>
                    <a:pt x="4615" y="668"/>
                  </a:lnTo>
                  <a:lnTo>
                    <a:pt x="4620" y="683"/>
                  </a:lnTo>
                  <a:lnTo>
                    <a:pt x="4621" y="700"/>
                  </a:lnTo>
                  <a:lnTo>
                    <a:pt x="4618" y="717"/>
                  </a:lnTo>
                  <a:lnTo>
                    <a:pt x="4574" y="842"/>
                  </a:lnTo>
                  <a:lnTo>
                    <a:pt x="4523" y="962"/>
                  </a:lnTo>
                  <a:lnTo>
                    <a:pt x="4464" y="1080"/>
                  </a:lnTo>
                  <a:lnTo>
                    <a:pt x="4401" y="1192"/>
                  </a:lnTo>
                  <a:lnTo>
                    <a:pt x="4328" y="1301"/>
                  </a:lnTo>
                  <a:lnTo>
                    <a:pt x="4251" y="1404"/>
                  </a:lnTo>
                  <a:lnTo>
                    <a:pt x="4168" y="1503"/>
                  </a:lnTo>
                  <a:lnTo>
                    <a:pt x="4078" y="1596"/>
                  </a:lnTo>
                  <a:lnTo>
                    <a:pt x="3983" y="1684"/>
                  </a:lnTo>
                  <a:lnTo>
                    <a:pt x="3882" y="1766"/>
                  </a:lnTo>
                  <a:lnTo>
                    <a:pt x="3776" y="1842"/>
                  </a:lnTo>
                  <a:lnTo>
                    <a:pt x="3665" y="1913"/>
                  </a:lnTo>
                  <a:lnTo>
                    <a:pt x="3549" y="1977"/>
                  </a:lnTo>
                  <a:lnTo>
                    <a:pt x="3434" y="2031"/>
                  </a:lnTo>
                  <a:lnTo>
                    <a:pt x="3314" y="2080"/>
                  </a:lnTo>
                  <a:lnTo>
                    <a:pt x="3193" y="2120"/>
                  </a:lnTo>
                  <a:lnTo>
                    <a:pt x="3071" y="2155"/>
                  </a:lnTo>
                  <a:lnTo>
                    <a:pt x="2945" y="2181"/>
                  </a:lnTo>
                  <a:lnTo>
                    <a:pt x="2820" y="2201"/>
                  </a:lnTo>
                  <a:lnTo>
                    <a:pt x="2694" y="2211"/>
                  </a:lnTo>
                  <a:lnTo>
                    <a:pt x="2567" y="2216"/>
                  </a:lnTo>
                  <a:lnTo>
                    <a:pt x="2432" y="2211"/>
                  </a:lnTo>
                  <a:lnTo>
                    <a:pt x="2298" y="2199"/>
                  </a:lnTo>
                  <a:lnTo>
                    <a:pt x="2165" y="2178"/>
                  </a:lnTo>
                  <a:lnTo>
                    <a:pt x="2033" y="2148"/>
                  </a:lnTo>
                  <a:lnTo>
                    <a:pt x="1903" y="2110"/>
                  </a:lnTo>
                  <a:lnTo>
                    <a:pt x="1774" y="2064"/>
                  </a:lnTo>
                  <a:lnTo>
                    <a:pt x="1650" y="2011"/>
                  </a:lnTo>
                  <a:lnTo>
                    <a:pt x="1531" y="1951"/>
                  </a:lnTo>
                  <a:lnTo>
                    <a:pt x="1416" y="1883"/>
                  </a:lnTo>
                  <a:lnTo>
                    <a:pt x="1305" y="1810"/>
                  </a:lnTo>
                  <a:lnTo>
                    <a:pt x="1201" y="1730"/>
                  </a:lnTo>
                  <a:lnTo>
                    <a:pt x="1101" y="1643"/>
                  </a:lnTo>
                  <a:lnTo>
                    <a:pt x="1007" y="1551"/>
                  </a:lnTo>
                  <a:lnTo>
                    <a:pt x="920" y="1454"/>
                  </a:lnTo>
                  <a:lnTo>
                    <a:pt x="838" y="1351"/>
                  </a:lnTo>
                  <a:lnTo>
                    <a:pt x="762" y="1244"/>
                  </a:lnTo>
                  <a:lnTo>
                    <a:pt x="694" y="1132"/>
                  </a:lnTo>
                  <a:lnTo>
                    <a:pt x="632" y="1016"/>
                  </a:lnTo>
                  <a:lnTo>
                    <a:pt x="576" y="897"/>
                  </a:lnTo>
                  <a:lnTo>
                    <a:pt x="529" y="773"/>
                  </a:lnTo>
                  <a:lnTo>
                    <a:pt x="489" y="645"/>
                  </a:lnTo>
                  <a:lnTo>
                    <a:pt x="455" y="515"/>
                  </a:lnTo>
                  <a:lnTo>
                    <a:pt x="236" y="951"/>
                  </a:lnTo>
                  <a:lnTo>
                    <a:pt x="225" y="965"/>
                  </a:lnTo>
                  <a:lnTo>
                    <a:pt x="213" y="977"/>
                  </a:lnTo>
                  <a:lnTo>
                    <a:pt x="198" y="983"/>
                  </a:lnTo>
                  <a:lnTo>
                    <a:pt x="188" y="986"/>
                  </a:lnTo>
                  <a:lnTo>
                    <a:pt x="179" y="986"/>
                  </a:lnTo>
                  <a:lnTo>
                    <a:pt x="163" y="985"/>
                  </a:lnTo>
                  <a:lnTo>
                    <a:pt x="150" y="980"/>
                  </a:lnTo>
                  <a:lnTo>
                    <a:pt x="35" y="923"/>
                  </a:lnTo>
                  <a:lnTo>
                    <a:pt x="21" y="912"/>
                  </a:lnTo>
                  <a:lnTo>
                    <a:pt x="11" y="900"/>
                  </a:lnTo>
                  <a:lnTo>
                    <a:pt x="3" y="885"/>
                  </a:lnTo>
                  <a:lnTo>
                    <a:pt x="0" y="868"/>
                  </a:lnTo>
                  <a:lnTo>
                    <a:pt x="2" y="851"/>
                  </a:lnTo>
                  <a:lnTo>
                    <a:pt x="8" y="836"/>
                  </a:lnTo>
                  <a:lnTo>
                    <a:pt x="411" y="34"/>
                  </a:lnTo>
                  <a:lnTo>
                    <a:pt x="424" y="18"/>
                  </a:lnTo>
                  <a:lnTo>
                    <a:pt x="440" y="6"/>
                  </a:lnTo>
                  <a:lnTo>
                    <a:pt x="458" y="0"/>
                  </a:lnTo>
                  <a:lnTo>
                    <a:pt x="4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42" name="Group 1492"/>
          <p:cNvGrpSpPr>
            <a:grpSpLocks noChangeAspect="1"/>
          </p:cNvGrpSpPr>
          <p:nvPr/>
        </p:nvGrpSpPr>
        <p:grpSpPr bwMode="auto">
          <a:xfrm>
            <a:off x="8448284" y="2412657"/>
            <a:ext cx="201899" cy="201033"/>
            <a:chOff x="4848" y="3600"/>
            <a:chExt cx="233" cy="232"/>
          </a:xfrm>
          <a:solidFill>
            <a:schemeClr val="tx2"/>
          </a:solidFill>
        </p:grpSpPr>
        <p:sp>
          <p:nvSpPr>
            <p:cNvPr id="43" name="Freeform 1494"/>
            <p:cNvSpPr>
              <a:spLocks noEditPoints="1"/>
            </p:cNvSpPr>
            <p:nvPr/>
          </p:nvSpPr>
          <p:spPr bwMode="auto">
            <a:xfrm>
              <a:off x="4848" y="3708"/>
              <a:ext cx="67" cy="124"/>
            </a:xfrm>
            <a:custGeom>
              <a:avLst/>
              <a:gdLst>
                <a:gd name="T0" fmla="*/ 147 w 932"/>
                <a:gd name="T1" fmla="*/ 1515 h 1737"/>
                <a:gd name="T2" fmla="*/ 313 w 932"/>
                <a:gd name="T3" fmla="*/ 1603 h 1737"/>
                <a:gd name="T4" fmla="*/ 571 w 932"/>
                <a:gd name="T5" fmla="*/ 1613 h 1737"/>
                <a:gd name="T6" fmla="*/ 762 w 932"/>
                <a:gd name="T7" fmla="*/ 1536 h 1737"/>
                <a:gd name="T8" fmla="*/ 815 w 932"/>
                <a:gd name="T9" fmla="*/ 1352 h 1737"/>
                <a:gd name="T10" fmla="*/ 582 w 932"/>
                <a:gd name="T11" fmla="*/ 1439 h 1737"/>
                <a:gd name="T12" fmla="*/ 296 w 932"/>
                <a:gd name="T13" fmla="*/ 1428 h 1737"/>
                <a:gd name="T14" fmla="*/ 117 w 932"/>
                <a:gd name="T15" fmla="*/ 1062 h 1737"/>
                <a:gd name="T16" fmla="*/ 169 w 932"/>
                <a:gd name="T17" fmla="*/ 1247 h 1737"/>
                <a:gd name="T18" fmla="*/ 360 w 932"/>
                <a:gd name="T19" fmla="*/ 1323 h 1737"/>
                <a:gd name="T20" fmla="*/ 619 w 932"/>
                <a:gd name="T21" fmla="*/ 1313 h 1737"/>
                <a:gd name="T22" fmla="*/ 784 w 932"/>
                <a:gd name="T23" fmla="*/ 1225 h 1737"/>
                <a:gd name="T24" fmla="*/ 776 w 932"/>
                <a:gd name="T25" fmla="*/ 1086 h 1737"/>
                <a:gd name="T26" fmla="*/ 525 w 932"/>
                <a:gd name="T27" fmla="*/ 1156 h 1737"/>
                <a:gd name="T28" fmla="*/ 246 w 932"/>
                <a:gd name="T29" fmla="*/ 1124 h 1737"/>
                <a:gd name="T30" fmla="*/ 117 w 932"/>
                <a:gd name="T31" fmla="*/ 868 h 1737"/>
                <a:gd name="T32" fmla="*/ 198 w 932"/>
                <a:gd name="T33" fmla="*/ 977 h 1737"/>
                <a:gd name="T34" fmla="*/ 411 w 932"/>
                <a:gd name="T35" fmla="*/ 1040 h 1737"/>
                <a:gd name="T36" fmla="*/ 662 w 932"/>
                <a:gd name="T37" fmla="*/ 1010 h 1737"/>
                <a:gd name="T38" fmla="*/ 802 w 932"/>
                <a:gd name="T39" fmla="*/ 913 h 1737"/>
                <a:gd name="T40" fmla="*/ 734 w 932"/>
                <a:gd name="T41" fmla="*/ 817 h 1737"/>
                <a:gd name="T42" fmla="*/ 466 w 932"/>
                <a:gd name="T43" fmla="*/ 868 h 1737"/>
                <a:gd name="T44" fmla="*/ 198 w 932"/>
                <a:gd name="T45" fmla="*/ 817 h 1737"/>
                <a:gd name="T46" fmla="*/ 120 w 932"/>
                <a:gd name="T47" fmla="*/ 601 h 1737"/>
                <a:gd name="T48" fmla="*/ 231 w 932"/>
                <a:gd name="T49" fmla="*/ 705 h 1737"/>
                <a:gd name="T50" fmla="*/ 466 w 932"/>
                <a:gd name="T51" fmla="*/ 753 h 1737"/>
                <a:gd name="T52" fmla="*/ 700 w 932"/>
                <a:gd name="T53" fmla="*/ 705 h 1737"/>
                <a:gd name="T54" fmla="*/ 812 w 932"/>
                <a:gd name="T55" fmla="*/ 601 h 1737"/>
                <a:gd name="T56" fmla="*/ 686 w 932"/>
                <a:gd name="T57" fmla="*/ 545 h 1737"/>
                <a:gd name="T58" fmla="*/ 407 w 932"/>
                <a:gd name="T59" fmla="*/ 576 h 1737"/>
                <a:gd name="T60" fmla="*/ 155 w 932"/>
                <a:gd name="T61" fmla="*/ 506 h 1737"/>
                <a:gd name="T62" fmla="*/ 313 w 932"/>
                <a:gd name="T63" fmla="*/ 134 h 1737"/>
                <a:gd name="T64" fmla="*/ 147 w 932"/>
                <a:gd name="T65" fmla="*/ 222 h 1737"/>
                <a:gd name="T66" fmla="*/ 130 w 932"/>
                <a:gd name="T67" fmla="*/ 334 h 1737"/>
                <a:gd name="T68" fmla="*/ 270 w 932"/>
                <a:gd name="T69" fmla="*/ 431 h 1737"/>
                <a:gd name="T70" fmla="*/ 521 w 932"/>
                <a:gd name="T71" fmla="*/ 460 h 1737"/>
                <a:gd name="T72" fmla="*/ 734 w 932"/>
                <a:gd name="T73" fmla="*/ 397 h 1737"/>
                <a:gd name="T74" fmla="*/ 815 w 932"/>
                <a:gd name="T75" fmla="*/ 288 h 1737"/>
                <a:gd name="T76" fmla="*/ 734 w 932"/>
                <a:gd name="T77" fmla="*/ 180 h 1737"/>
                <a:gd name="T78" fmla="*/ 521 w 932"/>
                <a:gd name="T79" fmla="*/ 118 h 1737"/>
                <a:gd name="T80" fmla="*/ 624 w 932"/>
                <a:gd name="T81" fmla="*/ 16 h 1737"/>
                <a:gd name="T82" fmla="*/ 831 w 932"/>
                <a:gd name="T83" fmla="*/ 107 h 1737"/>
                <a:gd name="T84" fmla="*/ 929 w 932"/>
                <a:gd name="T85" fmla="*/ 255 h 1737"/>
                <a:gd name="T86" fmla="*/ 905 w 932"/>
                <a:gd name="T87" fmla="*/ 1546 h 1737"/>
                <a:gd name="T88" fmla="*/ 759 w 932"/>
                <a:gd name="T89" fmla="*/ 1675 h 1737"/>
                <a:gd name="T90" fmla="*/ 521 w 932"/>
                <a:gd name="T91" fmla="*/ 1735 h 1737"/>
                <a:gd name="T92" fmla="*/ 259 w 932"/>
                <a:gd name="T93" fmla="*/ 1709 h 1737"/>
                <a:gd name="T94" fmla="*/ 71 w 932"/>
                <a:gd name="T95" fmla="*/ 1604 h 1737"/>
                <a:gd name="T96" fmla="*/ 0 w 932"/>
                <a:gd name="T97" fmla="*/ 1448 h 1737"/>
                <a:gd name="T98" fmla="*/ 47 w 932"/>
                <a:gd name="T99" fmla="*/ 160 h 1737"/>
                <a:gd name="T100" fmla="*/ 214 w 932"/>
                <a:gd name="T101" fmla="*/ 44 h 1737"/>
                <a:gd name="T102" fmla="*/ 466 w 932"/>
                <a:gd name="T103" fmla="*/ 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2" h="1737">
                  <a:moveTo>
                    <a:pt x="117" y="1352"/>
                  </a:moveTo>
                  <a:lnTo>
                    <a:pt x="117" y="1448"/>
                  </a:lnTo>
                  <a:lnTo>
                    <a:pt x="120" y="1471"/>
                  </a:lnTo>
                  <a:lnTo>
                    <a:pt x="130" y="1493"/>
                  </a:lnTo>
                  <a:lnTo>
                    <a:pt x="147" y="1515"/>
                  </a:lnTo>
                  <a:lnTo>
                    <a:pt x="169" y="1536"/>
                  </a:lnTo>
                  <a:lnTo>
                    <a:pt x="198" y="1557"/>
                  </a:lnTo>
                  <a:lnTo>
                    <a:pt x="231" y="1575"/>
                  </a:lnTo>
                  <a:lnTo>
                    <a:pt x="270" y="1590"/>
                  </a:lnTo>
                  <a:lnTo>
                    <a:pt x="313" y="1603"/>
                  </a:lnTo>
                  <a:lnTo>
                    <a:pt x="360" y="1613"/>
                  </a:lnTo>
                  <a:lnTo>
                    <a:pt x="411" y="1619"/>
                  </a:lnTo>
                  <a:lnTo>
                    <a:pt x="466" y="1621"/>
                  </a:lnTo>
                  <a:lnTo>
                    <a:pt x="521" y="1619"/>
                  </a:lnTo>
                  <a:lnTo>
                    <a:pt x="571" y="1613"/>
                  </a:lnTo>
                  <a:lnTo>
                    <a:pt x="619" y="1603"/>
                  </a:lnTo>
                  <a:lnTo>
                    <a:pt x="662" y="1590"/>
                  </a:lnTo>
                  <a:lnTo>
                    <a:pt x="700" y="1575"/>
                  </a:lnTo>
                  <a:lnTo>
                    <a:pt x="734" y="1557"/>
                  </a:lnTo>
                  <a:lnTo>
                    <a:pt x="762" y="1536"/>
                  </a:lnTo>
                  <a:lnTo>
                    <a:pt x="784" y="1515"/>
                  </a:lnTo>
                  <a:lnTo>
                    <a:pt x="802" y="1493"/>
                  </a:lnTo>
                  <a:lnTo>
                    <a:pt x="812" y="1471"/>
                  </a:lnTo>
                  <a:lnTo>
                    <a:pt x="815" y="1448"/>
                  </a:lnTo>
                  <a:lnTo>
                    <a:pt x="815" y="1352"/>
                  </a:lnTo>
                  <a:lnTo>
                    <a:pt x="776" y="1376"/>
                  </a:lnTo>
                  <a:lnTo>
                    <a:pt x="734" y="1396"/>
                  </a:lnTo>
                  <a:lnTo>
                    <a:pt x="686" y="1414"/>
                  </a:lnTo>
                  <a:lnTo>
                    <a:pt x="635" y="1428"/>
                  </a:lnTo>
                  <a:lnTo>
                    <a:pt x="582" y="1439"/>
                  </a:lnTo>
                  <a:lnTo>
                    <a:pt x="525" y="1445"/>
                  </a:lnTo>
                  <a:lnTo>
                    <a:pt x="466" y="1448"/>
                  </a:lnTo>
                  <a:lnTo>
                    <a:pt x="407" y="1445"/>
                  </a:lnTo>
                  <a:lnTo>
                    <a:pt x="350" y="1439"/>
                  </a:lnTo>
                  <a:lnTo>
                    <a:pt x="296" y="1428"/>
                  </a:lnTo>
                  <a:lnTo>
                    <a:pt x="246" y="1414"/>
                  </a:lnTo>
                  <a:lnTo>
                    <a:pt x="198" y="1396"/>
                  </a:lnTo>
                  <a:lnTo>
                    <a:pt x="155" y="1376"/>
                  </a:lnTo>
                  <a:lnTo>
                    <a:pt x="117" y="1352"/>
                  </a:lnTo>
                  <a:close/>
                  <a:moveTo>
                    <a:pt x="117" y="1062"/>
                  </a:moveTo>
                  <a:lnTo>
                    <a:pt x="117" y="1158"/>
                  </a:lnTo>
                  <a:lnTo>
                    <a:pt x="120" y="1181"/>
                  </a:lnTo>
                  <a:lnTo>
                    <a:pt x="130" y="1203"/>
                  </a:lnTo>
                  <a:lnTo>
                    <a:pt x="147" y="1225"/>
                  </a:lnTo>
                  <a:lnTo>
                    <a:pt x="169" y="1247"/>
                  </a:lnTo>
                  <a:lnTo>
                    <a:pt x="198" y="1267"/>
                  </a:lnTo>
                  <a:lnTo>
                    <a:pt x="231" y="1285"/>
                  </a:lnTo>
                  <a:lnTo>
                    <a:pt x="270" y="1300"/>
                  </a:lnTo>
                  <a:lnTo>
                    <a:pt x="313" y="1313"/>
                  </a:lnTo>
                  <a:lnTo>
                    <a:pt x="360" y="1323"/>
                  </a:lnTo>
                  <a:lnTo>
                    <a:pt x="411" y="1329"/>
                  </a:lnTo>
                  <a:lnTo>
                    <a:pt x="466" y="1331"/>
                  </a:lnTo>
                  <a:lnTo>
                    <a:pt x="521" y="1329"/>
                  </a:lnTo>
                  <a:lnTo>
                    <a:pt x="571" y="1323"/>
                  </a:lnTo>
                  <a:lnTo>
                    <a:pt x="619" y="1313"/>
                  </a:lnTo>
                  <a:lnTo>
                    <a:pt x="662" y="1300"/>
                  </a:lnTo>
                  <a:lnTo>
                    <a:pt x="700" y="1285"/>
                  </a:lnTo>
                  <a:lnTo>
                    <a:pt x="734" y="1267"/>
                  </a:lnTo>
                  <a:lnTo>
                    <a:pt x="762" y="1247"/>
                  </a:lnTo>
                  <a:lnTo>
                    <a:pt x="784" y="1225"/>
                  </a:lnTo>
                  <a:lnTo>
                    <a:pt x="802" y="1203"/>
                  </a:lnTo>
                  <a:lnTo>
                    <a:pt x="812" y="1181"/>
                  </a:lnTo>
                  <a:lnTo>
                    <a:pt x="815" y="1158"/>
                  </a:lnTo>
                  <a:lnTo>
                    <a:pt x="815" y="1062"/>
                  </a:lnTo>
                  <a:lnTo>
                    <a:pt x="776" y="1086"/>
                  </a:lnTo>
                  <a:lnTo>
                    <a:pt x="734" y="1106"/>
                  </a:lnTo>
                  <a:lnTo>
                    <a:pt x="686" y="1124"/>
                  </a:lnTo>
                  <a:lnTo>
                    <a:pt x="635" y="1139"/>
                  </a:lnTo>
                  <a:lnTo>
                    <a:pt x="582" y="1150"/>
                  </a:lnTo>
                  <a:lnTo>
                    <a:pt x="525" y="1156"/>
                  </a:lnTo>
                  <a:lnTo>
                    <a:pt x="466" y="1158"/>
                  </a:lnTo>
                  <a:lnTo>
                    <a:pt x="407" y="1156"/>
                  </a:lnTo>
                  <a:lnTo>
                    <a:pt x="350" y="1150"/>
                  </a:lnTo>
                  <a:lnTo>
                    <a:pt x="296" y="1139"/>
                  </a:lnTo>
                  <a:lnTo>
                    <a:pt x="246" y="1124"/>
                  </a:lnTo>
                  <a:lnTo>
                    <a:pt x="198" y="1106"/>
                  </a:lnTo>
                  <a:lnTo>
                    <a:pt x="155" y="1086"/>
                  </a:lnTo>
                  <a:lnTo>
                    <a:pt x="117" y="1062"/>
                  </a:lnTo>
                  <a:close/>
                  <a:moveTo>
                    <a:pt x="117" y="772"/>
                  </a:moveTo>
                  <a:lnTo>
                    <a:pt x="117" y="868"/>
                  </a:lnTo>
                  <a:lnTo>
                    <a:pt x="120" y="891"/>
                  </a:lnTo>
                  <a:lnTo>
                    <a:pt x="130" y="913"/>
                  </a:lnTo>
                  <a:lnTo>
                    <a:pt x="147" y="936"/>
                  </a:lnTo>
                  <a:lnTo>
                    <a:pt x="169" y="957"/>
                  </a:lnTo>
                  <a:lnTo>
                    <a:pt x="198" y="977"/>
                  </a:lnTo>
                  <a:lnTo>
                    <a:pt x="231" y="995"/>
                  </a:lnTo>
                  <a:lnTo>
                    <a:pt x="270" y="1010"/>
                  </a:lnTo>
                  <a:lnTo>
                    <a:pt x="313" y="1023"/>
                  </a:lnTo>
                  <a:lnTo>
                    <a:pt x="360" y="1034"/>
                  </a:lnTo>
                  <a:lnTo>
                    <a:pt x="411" y="1040"/>
                  </a:lnTo>
                  <a:lnTo>
                    <a:pt x="466" y="1042"/>
                  </a:lnTo>
                  <a:lnTo>
                    <a:pt x="521" y="1040"/>
                  </a:lnTo>
                  <a:lnTo>
                    <a:pt x="571" y="1034"/>
                  </a:lnTo>
                  <a:lnTo>
                    <a:pt x="619" y="1023"/>
                  </a:lnTo>
                  <a:lnTo>
                    <a:pt x="662" y="1010"/>
                  </a:lnTo>
                  <a:lnTo>
                    <a:pt x="700" y="995"/>
                  </a:lnTo>
                  <a:lnTo>
                    <a:pt x="734" y="977"/>
                  </a:lnTo>
                  <a:lnTo>
                    <a:pt x="762" y="957"/>
                  </a:lnTo>
                  <a:lnTo>
                    <a:pt x="784" y="936"/>
                  </a:lnTo>
                  <a:lnTo>
                    <a:pt x="802" y="913"/>
                  </a:lnTo>
                  <a:lnTo>
                    <a:pt x="812" y="891"/>
                  </a:lnTo>
                  <a:lnTo>
                    <a:pt x="815" y="868"/>
                  </a:lnTo>
                  <a:lnTo>
                    <a:pt x="815" y="772"/>
                  </a:lnTo>
                  <a:lnTo>
                    <a:pt x="776" y="796"/>
                  </a:lnTo>
                  <a:lnTo>
                    <a:pt x="734" y="817"/>
                  </a:lnTo>
                  <a:lnTo>
                    <a:pt x="686" y="835"/>
                  </a:lnTo>
                  <a:lnTo>
                    <a:pt x="635" y="849"/>
                  </a:lnTo>
                  <a:lnTo>
                    <a:pt x="582" y="860"/>
                  </a:lnTo>
                  <a:lnTo>
                    <a:pt x="525" y="866"/>
                  </a:lnTo>
                  <a:lnTo>
                    <a:pt x="466" y="868"/>
                  </a:lnTo>
                  <a:lnTo>
                    <a:pt x="407" y="866"/>
                  </a:lnTo>
                  <a:lnTo>
                    <a:pt x="350" y="860"/>
                  </a:lnTo>
                  <a:lnTo>
                    <a:pt x="296" y="849"/>
                  </a:lnTo>
                  <a:lnTo>
                    <a:pt x="246" y="835"/>
                  </a:lnTo>
                  <a:lnTo>
                    <a:pt x="198" y="817"/>
                  </a:lnTo>
                  <a:lnTo>
                    <a:pt x="155" y="796"/>
                  </a:lnTo>
                  <a:lnTo>
                    <a:pt x="117" y="772"/>
                  </a:lnTo>
                  <a:close/>
                  <a:moveTo>
                    <a:pt x="117" y="482"/>
                  </a:moveTo>
                  <a:lnTo>
                    <a:pt x="117" y="578"/>
                  </a:lnTo>
                  <a:lnTo>
                    <a:pt x="120" y="601"/>
                  </a:lnTo>
                  <a:lnTo>
                    <a:pt x="130" y="624"/>
                  </a:lnTo>
                  <a:lnTo>
                    <a:pt x="147" y="646"/>
                  </a:lnTo>
                  <a:lnTo>
                    <a:pt x="169" y="667"/>
                  </a:lnTo>
                  <a:lnTo>
                    <a:pt x="198" y="687"/>
                  </a:lnTo>
                  <a:lnTo>
                    <a:pt x="231" y="705"/>
                  </a:lnTo>
                  <a:lnTo>
                    <a:pt x="270" y="721"/>
                  </a:lnTo>
                  <a:lnTo>
                    <a:pt x="313" y="734"/>
                  </a:lnTo>
                  <a:lnTo>
                    <a:pt x="360" y="744"/>
                  </a:lnTo>
                  <a:lnTo>
                    <a:pt x="411" y="750"/>
                  </a:lnTo>
                  <a:lnTo>
                    <a:pt x="466" y="753"/>
                  </a:lnTo>
                  <a:lnTo>
                    <a:pt x="521" y="750"/>
                  </a:lnTo>
                  <a:lnTo>
                    <a:pt x="571" y="744"/>
                  </a:lnTo>
                  <a:lnTo>
                    <a:pt x="619" y="734"/>
                  </a:lnTo>
                  <a:lnTo>
                    <a:pt x="662" y="721"/>
                  </a:lnTo>
                  <a:lnTo>
                    <a:pt x="700" y="705"/>
                  </a:lnTo>
                  <a:lnTo>
                    <a:pt x="734" y="687"/>
                  </a:lnTo>
                  <a:lnTo>
                    <a:pt x="762" y="667"/>
                  </a:lnTo>
                  <a:lnTo>
                    <a:pt x="784" y="646"/>
                  </a:lnTo>
                  <a:lnTo>
                    <a:pt x="802" y="624"/>
                  </a:lnTo>
                  <a:lnTo>
                    <a:pt x="812" y="601"/>
                  </a:lnTo>
                  <a:lnTo>
                    <a:pt x="815" y="578"/>
                  </a:lnTo>
                  <a:lnTo>
                    <a:pt x="815" y="482"/>
                  </a:lnTo>
                  <a:lnTo>
                    <a:pt x="776" y="506"/>
                  </a:lnTo>
                  <a:lnTo>
                    <a:pt x="734" y="528"/>
                  </a:lnTo>
                  <a:lnTo>
                    <a:pt x="686" y="545"/>
                  </a:lnTo>
                  <a:lnTo>
                    <a:pt x="635" y="559"/>
                  </a:lnTo>
                  <a:lnTo>
                    <a:pt x="582" y="570"/>
                  </a:lnTo>
                  <a:lnTo>
                    <a:pt x="525" y="576"/>
                  </a:lnTo>
                  <a:lnTo>
                    <a:pt x="466" y="578"/>
                  </a:lnTo>
                  <a:lnTo>
                    <a:pt x="407" y="576"/>
                  </a:lnTo>
                  <a:lnTo>
                    <a:pt x="350" y="570"/>
                  </a:lnTo>
                  <a:lnTo>
                    <a:pt x="296" y="559"/>
                  </a:lnTo>
                  <a:lnTo>
                    <a:pt x="246" y="545"/>
                  </a:lnTo>
                  <a:lnTo>
                    <a:pt x="198" y="528"/>
                  </a:lnTo>
                  <a:lnTo>
                    <a:pt x="155" y="506"/>
                  </a:lnTo>
                  <a:lnTo>
                    <a:pt x="117" y="482"/>
                  </a:lnTo>
                  <a:close/>
                  <a:moveTo>
                    <a:pt x="466" y="115"/>
                  </a:moveTo>
                  <a:lnTo>
                    <a:pt x="411" y="118"/>
                  </a:lnTo>
                  <a:lnTo>
                    <a:pt x="360" y="124"/>
                  </a:lnTo>
                  <a:lnTo>
                    <a:pt x="313" y="134"/>
                  </a:lnTo>
                  <a:lnTo>
                    <a:pt x="270" y="147"/>
                  </a:lnTo>
                  <a:lnTo>
                    <a:pt x="231" y="162"/>
                  </a:lnTo>
                  <a:lnTo>
                    <a:pt x="198" y="180"/>
                  </a:lnTo>
                  <a:lnTo>
                    <a:pt x="169" y="201"/>
                  </a:lnTo>
                  <a:lnTo>
                    <a:pt x="147" y="222"/>
                  </a:lnTo>
                  <a:lnTo>
                    <a:pt x="130" y="244"/>
                  </a:lnTo>
                  <a:lnTo>
                    <a:pt x="120" y="266"/>
                  </a:lnTo>
                  <a:lnTo>
                    <a:pt x="117" y="288"/>
                  </a:lnTo>
                  <a:lnTo>
                    <a:pt x="120" y="312"/>
                  </a:lnTo>
                  <a:lnTo>
                    <a:pt x="130" y="334"/>
                  </a:lnTo>
                  <a:lnTo>
                    <a:pt x="147" y="356"/>
                  </a:lnTo>
                  <a:lnTo>
                    <a:pt x="169" y="377"/>
                  </a:lnTo>
                  <a:lnTo>
                    <a:pt x="198" y="397"/>
                  </a:lnTo>
                  <a:lnTo>
                    <a:pt x="231" y="416"/>
                  </a:lnTo>
                  <a:lnTo>
                    <a:pt x="270" y="431"/>
                  </a:lnTo>
                  <a:lnTo>
                    <a:pt x="313" y="444"/>
                  </a:lnTo>
                  <a:lnTo>
                    <a:pt x="360" y="454"/>
                  </a:lnTo>
                  <a:lnTo>
                    <a:pt x="411" y="460"/>
                  </a:lnTo>
                  <a:lnTo>
                    <a:pt x="466" y="463"/>
                  </a:lnTo>
                  <a:lnTo>
                    <a:pt x="521" y="460"/>
                  </a:lnTo>
                  <a:lnTo>
                    <a:pt x="571" y="454"/>
                  </a:lnTo>
                  <a:lnTo>
                    <a:pt x="619" y="444"/>
                  </a:lnTo>
                  <a:lnTo>
                    <a:pt x="662" y="431"/>
                  </a:lnTo>
                  <a:lnTo>
                    <a:pt x="700" y="416"/>
                  </a:lnTo>
                  <a:lnTo>
                    <a:pt x="734" y="397"/>
                  </a:lnTo>
                  <a:lnTo>
                    <a:pt x="762" y="377"/>
                  </a:lnTo>
                  <a:lnTo>
                    <a:pt x="784" y="356"/>
                  </a:lnTo>
                  <a:lnTo>
                    <a:pt x="802" y="334"/>
                  </a:lnTo>
                  <a:lnTo>
                    <a:pt x="812" y="312"/>
                  </a:lnTo>
                  <a:lnTo>
                    <a:pt x="815" y="288"/>
                  </a:lnTo>
                  <a:lnTo>
                    <a:pt x="812" y="266"/>
                  </a:lnTo>
                  <a:lnTo>
                    <a:pt x="802" y="244"/>
                  </a:lnTo>
                  <a:lnTo>
                    <a:pt x="784" y="222"/>
                  </a:lnTo>
                  <a:lnTo>
                    <a:pt x="762" y="201"/>
                  </a:lnTo>
                  <a:lnTo>
                    <a:pt x="734" y="180"/>
                  </a:lnTo>
                  <a:lnTo>
                    <a:pt x="700" y="162"/>
                  </a:lnTo>
                  <a:lnTo>
                    <a:pt x="662" y="147"/>
                  </a:lnTo>
                  <a:lnTo>
                    <a:pt x="619" y="134"/>
                  </a:lnTo>
                  <a:lnTo>
                    <a:pt x="571" y="124"/>
                  </a:lnTo>
                  <a:lnTo>
                    <a:pt x="521" y="118"/>
                  </a:lnTo>
                  <a:lnTo>
                    <a:pt x="466" y="115"/>
                  </a:lnTo>
                  <a:close/>
                  <a:moveTo>
                    <a:pt x="466" y="0"/>
                  </a:moveTo>
                  <a:lnTo>
                    <a:pt x="521" y="1"/>
                  </a:lnTo>
                  <a:lnTo>
                    <a:pt x="573" y="7"/>
                  </a:lnTo>
                  <a:lnTo>
                    <a:pt x="624" y="16"/>
                  </a:lnTo>
                  <a:lnTo>
                    <a:pt x="673" y="28"/>
                  </a:lnTo>
                  <a:lnTo>
                    <a:pt x="718" y="44"/>
                  </a:lnTo>
                  <a:lnTo>
                    <a:pt x="759" y="62"/>
                  </a:lnTo>
                  <a:lnTo>
                    <a:pt x="797" y="83"/>
                  </a:lnTo>
                  <a:lnTo>
                    <a:pt x="831" y="107"/>
                  </a:lnTo>
                  <a:lnTo>
                    <a:pt x="861" y="133"/>
                  </a:lnTo>
                  <a:lnTo>
                    <a:pt x="885" y="160"/>
                  </a:lnTo>
                  <a:lnTo>
                    <a:pt x="905" y="190"/>
                  </a:lnTo>
                  <a:lnTo>
                    <a:pt x="919" y="222"/>
                  </a:lnTo>
                  <a:lnTo>
                    <a:pt x="929" y="255"/>
                  </a:lnTo>
                  <a:lnTo>
                    <a:pt x="932" y="288"/>
                  </a:lnTo>
                  <a:lnTo>
                    <a:pt x="932" y="1448"/>
                  </a:lnTo>
                  <a:lnTo>
                    <a:pt x="929" y="1482"/>
                  </a:lnTo>
                  <a:lnTo>
                    <a:pt x="919" y="1515"/>
                  </a:lnTo>
                  <a:lnTo>
                    <a:pt x="905" y="1546"/>
                  </a:lnTo>
                  <a:lnTo>
                    <a:pt x="885" y="1577"/>
                  </a:lnTo>
                  <a:lnTo>
                    <a:pt x="861" y="1604"/>
                  </a:lnTo>
                  <a:lnTo>
                    <a:pt x="831" y="1630"/>
                  </a:lnTo>
                  <a:lnTo>
                    <a:pt x="797" y="1653"/>
                  </a:lnTo>
                  <a:lnTo>
                    <a:pt x="759" y="1675"/>
                  </a:lnTo>
                  <a:lnTo>
                    <a:pt x="718" y="1693"/>
                  </a:lnTo>
                  <a:lnTo>
                    <a:pt x="673" y="1709"/>
                  </a:lnTo>
                  <a:lnTo>
                    <a:pt x="624" y="1721"/>
                  </a:lnTo>
                  <a:lnTo>
                    <a:pt x="573" y="1730"/>
                  </a:lnTo>
                  <a:lnTo>
                    <a:pt x="521" y="1735"/>
                  </a:lnTo>
                  <a:lnTo>
                    <a:pt x="466" y="1737"/>
                  </a:lnTo>
                  <a:lnTo>
                    <a:pt x="411" y="1735"/>
                  </a:lnTo>
                  <a:lnTo>
                    <a:pt x="357" y="1730"/>
                  </a:lnTo>
                  <a:lnTo>
                    <a:pt x="308" y="1721"/>
                  </a:lnTo>
                  <a:lnTo>
                    <a:pt x="259" y="1709"/>
                  </a:lnTo>
                  <a:lnTo>
                    <a:pt x="214" y="1693"/>
                  </a:lnTo>
                  <a:lnTo>
                    <a:pt x="173" y="1675"/>
                  </a:lnTo>
                  <a:lnTo>
                    <a:pt x="135" y="1653"/>
                  </a:lnTo>
                  <a:lnTo>
                    <a:pt x="101" y="1630"/>
                  </a:lnTo>
                  <a:lnTo>
                    <a:pt x="71" y="1604"/>
                  </a:lnTo>
                  <a:lnTo>
                    <a:pt x="47" y="1577"/>
                  </a:lnTo>
                  <a:lnTo>
                    <a:pt x="26" y="1546"/>
                  </a:lnTo>
                  <a:lnTo>
                    <a:pt x="12" y="1515"/>
                  </a:lnTo>
                  <a:lnTo>
                    <a:pt x="3" y="1482"/>
                  </a:lnTo>
                  <a:lnTo>
                    <a:pt x="0" y="1448"/>
                  </a:lnTo>
                  <a:lnTo>
                    <a:pt x="0" y="288"/>
                  </a:lnTo>
                  <a:lnTo>
                    <a:pt x="3" y="255"/>
                  </a:lnTo>
                  <a:lnTo>
                    <a:pt x="12" y="222"/>
                  </a:lnTo>
                  <a:lnTo>
                    <a:pt x="26" y="190"/>
                  </a:lnTo>
                  <a:lnTo>
                    <a:pt x="47" y="160"/>
                  </a:lnTo>
                  <a:lnTo>
                    <a:pt x="71" y="133"/>
                  </a:lnTo>
                  <a:lnTo>
                    <a:pt x="101" y="107"/>
                  </a:lnTo>
                  <a:lnTo>
                    <a:pt x="135" y="83"/>
                  </a:lnTo>
                  <a:lnTo>
                    <a:pt x="173" y="62"/>
                  </a:lnTo>
                  <a:lnTo>
                    <a:pt x="214" y="44"/>
                  </a:lnTo>
                  <a:lnTo>
                    <a:pt x="259" y="28"/>
                  </a:lnTo>
                  <a:lnTo>
                    <a:pt x="308" y="16"/>
                  </a:lnTo>
                  <a:lnTo>
                    <a:pt x="357" y="7"/>
                  </a:lnTo>
                  <a:lnTo>
                    <a:pt x="411" y="1"/>
                  </a:lnTo>
                  <a:lnTo>
                    <a:pt x="4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495"/>
            <p:cNvSpPr>
              <a:spLocks noEditPoints="1"/>
            </p:cNvSpPr>
            <p:nvPr/>
          </p:nvSpPr>
          <p:spPr bwMode="auto">
            <a:xfrm>
              <a:off x="5014" y="3604"/>
              <a:ext cx="67" cy="228"/>
            </a:xfrm>
            <a:custGeom>
              <a:avLst/>
              <a:gdLst>
                <a:gd name="T0" fmla="*/ 232 w 932"/>
                <a:gd name="T1" fmla="*/ 3024 h 3186"/>
                <a:gd name="T2" fmla="*/ 618 w 932"/>
                <a:gd name="T3" fmla="*/ 3052 h 3186"/>
                <a:gd name="T4" fmla="*/ 815 w 932"/>
                <a:gd name="T5" fmla="*/ 2897 h 3186"/>
                <a:gd name="T6" fmla="*/ 466 w 932"/>
                <a:gd name="T7" fmla="*/ 2897 h 3186"/>
                <a:gd name="T8" fmla="*/ 116 w 932"/>
                <a:gd name="T9" fmla="*/ 2511 h 3186"/>
                <a:gd name="T10" fmla="*/ 269 w 932"/>
                <a:gd name="T11" fmla="*/ 2749 h 3186"/>
                <a:gd name="T12" fmla="*/ 662 w 932"/>
                <a:gd name="T13" fmla="*/ 2749 h 3186"/>
                <a:gd name="T14" fmla="*/ 815 w 932"/>
                <a:gd name="T15" fmla="*/ 2511 h 3186"/>
                <a:gd name="T16" fmla="*/ 406 w 932"/>
                <a:gd name="T17" fmla="*/ 2605 h 3186"/>
                <a:gd name="T18" fmla="*/ 116 w 932"/>
                <a:gd name="T19" fmla="*/ 2317 h 3186"/>
                <a:gd name="T20" fmla="*/ 313 w 932"/>
                <a:gd name="T21" fmla="*/ 2472 h 3186"/>
                <a:gd name="T22" fmla="*/ 700 w 932"/>
                <a:gd name="T23" fmla="*/ 2444 h 3186"/>
                <a:gd name="T24" fmla="*/ 777 w 932"/>
                <a:gd name="T25" fmla="*/ 2245 h 3186"/>
                <a:gd name="T26" fmla="*/ 349 w 932"/>
                <a:gd name="T27" fmla="*/ 2309 h 3186"/>
                <a:gd name="T28" fmla="*/ 120 w 932"/>
                <a:gd name="T29" fmla="*/ 2050 h 3186"/>
                <a:gd name="T30" fmla="*/ 359 w 932"/>
                <a:gd name="T31" fmla="*/ 2193 h 3186"/>
                <a:gd name="T32" fmla="*/ 734 w 932"/>
                <a:gd name="T33" fmla="*/ 2136 h 3186"/>
                <a:gd name="T34" fmla="*/ 733 w 932"/>
                <a:gd name="T35" fmla="*/ 1977 h 3186"/>
                <a:gd name="T36" fmla="*/ 295 w 932"/>
                <a:gd name="T37" fmla="*/ 2008 h 3186"/>
                <a:gd name="T38" fmla="*/ 130 w 932"/>
                <a:gd name="T39" fmla="*/ 1783 h 3186"/>
                <a:gd name="T40" fmla="*/ 411 w 932"/>
                <a:gd name="T41" fmla="*/ 1909 h 3186"/>
                <a:gd name="T42" fmla="*/ 762 w 932"/>
                <a:gd name="T43" fmla="*/ 1826 h 3186"/>
                <a:gd name="T44" fmla="*/ 686 w 932"/>
                <a:gd name="T45" fmla="*/ 1704 h 3186"/>
                <a:gd name="T46" fmla="*/ 245 w 932"/>
                <a:gd name="T47" fmla="*/ 1704 h 3186"/>
                <a:gd name="T48" fmla="*/ 146 w 932"/>
                <a:gd name="T49" fmla="*/ 1515 h 3186"/>
                <a:gd name="T50" fmla="*/ 466 w 932"/>
                <a:gd name="T51" fmla="*/ 1622 h 3186"/>
                <a:gd name="T52" fmla="*/ 785 w 932"/>
                <a:gd name="T53" fmla="*/ 1515 h 3186"/>
                <a:gd name="T54" fmla="*/ 635 w 932"/>
                <a:gd name="T55" fmla="*/ 1428 h 3186"/>
                <a:gd name="T56" fmla="*/ 198 w 932"/>
                <a:gd name="T57" fmla="*/ 1397 h 3186"/>
                <a:gd name="T58" fmla="*/ 170 w 932"/>
                <a:gd name="T59" fmla="*/ 1247 h 3186"/>
                <a:gd name="T60" fmla="*/ 520 w 932"/>
                <a:gd name="T61" fmla="*/ 1329 h 3186"/>
                <a:gd name="T62" fmla="*/ 801 w 932"/>
                <a:gd name="T63" fmla="*/ 1203 h 3186"/>
                <a:gd name="T64" fmla="*/ 582 w 932"/>
                <a:gd name="T65" fmla="*/ 1150 h 3186"/>
                <a:gd name="T66" fmla="*/ 155 w 932"/>
                <a:gd name="T67" fmla="*/ 1086 h 3186"/>
                <a:gd name="T68" fmla="*/ 197 w 932"/>
                <a:gd name="T69" fmla="*/ 977 h 3186"/>
                <a:gd name="T70" fmla="*/ 572 w 932"/>
                <a:gd name="T71" fmla="*/ 1034 h 3186"/>
                <a:gd name="T72" fmla="*/ 811 w 932"/>
                <a:gd name="T73" fmla="*/ 891 h 3186"/>
                <a:gd name="T74" fmla="*/ 525 w 932"/>
                <a:gd name="T75" fmla="*/ 866 h 3186"/>
                <a:gd name="T76" fmla="*/ 116 w 932"/>
                <a:gd name="T77" fmla="*/ 772 h 3186"/>
                <a:gd name="T78" fmla="*/ 232 w 932"/>
                <a:gd name="T79" fmla="*/ 705 h 3186"/>
                <a:gd name="T80" fmla="*/ 618 w 932"/>
                <a:gd name="T81" fmla="*/ 735 h 3186"/>
                <a:gd name="T82" fmla="*/ 815 w 932"/>
                <a:gd name="T83" fmla="*/ 579 h 3186"/>
                <a:gd name="T84" fmla="*/ 466 w 932"/>
                <a:gd name="T85" fmla="*/ 579 h 3186"/>
                <a:gd name="T86" fmla="*/ 466 w 932"/>
                <a:gd name="T87" fmla="*/ 116 h 3186"/>
                <a:gd name="T88" fmla="*/ 146 w 932"/>
                <a:gd name="T89" fmla="*/ 222 h 3186"/>
                <a:gd name="T90" fmla="*/ 197 w 932"/>
                <a:gd name="T91" fmla="*/ 398 h 3186"/>
                <a:gd name="T92" fmla="*/ 572 w 932"/>
                <a:gd name="T93" fmla="*/ 454 h 3186"/>
                <a:gd name="T94" fmla="*/ 811 w 932"/>
                <a:gd name="T95" fmla="*/ 312 h 3186"/>
                <a:gd name="T96" fmla="*/ 662 w 932"/>
                <a:gd name="T97" fmla="*/ 147 h 3186"/>
                <a:gd name="T98" fmla="*/ 624 w 932"/>
                <a:gd name="T99" fmla="*/ 16 h 3186"/>
                <a:gd name="T100" fmla="*/ 904 w 932"/>
                <a:gd name="T101" fmla="*/ 191 h 3186"/>
                <a:gd name="T102" fmla="*/ 885 w 932"/>
                <a:gd name="T103" fmla="*/ 3026 h 3186"/>
                <a:gd name="T104" fmla="*/ 574 w 932"/>
                <a:gd name="T105" fmla="*/ 3179 h 3186"/>
                <a:gd name="T106" fmla="*/ 173 w 932"/>
                <a:gd name="T107" fmla="*/ 3124 h 3186"/>
                <a:gd name="T108" fmla="*/ 0 w 932"/>
                <a:gd name="T109" fmla="*/ 2897 h 3186"/>
                <a:gd name="T110" fmla="*/ 135 w 932"/>
                <a:gd name="T111" fmla="*/ 83 h 3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2" h="3186">
                  <a:moveTo>
                    <a:pt x="116" y="2801"/>
                  </a:moveTo>
                  <a:lnTo>
                    <a:pt x="116" y="2897"/>
                  </a:lnTo>
                  <a:lnTo>
                    <a:pt x="120" y="2920"/>
                  </a:lnTo>
                  <a:lnTo>
                    <a:pt x="130" y="2942"/>
                  </a:lnTo>
                  <a:lnTo>
                    <a:pt x="146" y="2964"/>
                  </a:lnTo>
                  <a:lnTo>
                    <a:pt x="170" y="2985"/>
                  </a:lnTo>
                  <a:lnTo>
                    <a:pt x="197" y="3006"/>
                  </a:lnTo>
                  <a:lnTo>
                    <a:pt x="232" y="3024"/>
                  </a:lnTo>
                  <a:lnTo>
                    <a:pt x="269" y="3039"/>
                  </a:lnTo>
                  <a:lnTo>
                    <a:pt x="313" y="3052"/>
                  </a:lnTo>
                  <a:lnTo>
                    <a:pt x="359" y="3062"/>
                  </a:lnTo>
                  <a:lnTo>
                    <a:pt x="411" y="3068"/>
                  </a:lnTo>
                  <a:lnTo>
                    <a:pt x="466" y="3070"/>
                  </a:lnTo>
                  <a:lnTo>
                    <a:pt x="520" y="3068"/>
                  </a:lnTo>
                  <a:lnTo>
                    <a:pt x="572" y="3062"/>
                  </a:lnTo>
                  <a:lnTo>
                    <a:pt x="618" y="3052"/>
                  </a:lnTo>
                  <a:lnTo>
                    <a:pt x="662" y="3039"/>
                  </a:lnTo>
                  <a:lnTo>
                    <a:pt x="700" y="3024"/>
                  </a:lnTo>
                  <a:lnTo>
                    <a:pt x="734" y="3006"/>
                  </a:lnTo>
                  <a:lnTo>
                    <a:pt x="762" y="2985"/>
                  </a:lnTo>
                  <a:lnTo>
                    <a:pt x="785" y="2964"/>
                  </a:lnTo>
                  <a:lnTo>
                    <a:pt x="801" y="2942"/>
                  </a:lnTo>
                  <a:lnTo>
                    <a:pt x="811" y="2920"/>
                  </a:lnTo>
                  <a:lnTo>
                    <a:pt x="815" y="2897"/>
                  </a:lnTo>
                  <a:lnTo>
                    <a:pt x="815" y="2801"/>
                  </a:lnTo>
                  <a:lnTo>
                    <a:pt x="777" y="2825"/>
                  </a:lnTo>
                  <a:lnTo>
                    <a:pt x="733" y="2845"/>
                  </a:lnTo>
                  <a:lnTo>
                    <a:pt x="686" y="2863"/>
                  </a:lnTo>
                  <a:lnTo>
                    <a:pt x="635" y="2877"/>
                  </a:lnTo>
                  <a:lnTo>
                    <a:pt x="582" y="2888"/>
                  </a:lnTo>
                  <a:lnTo>
                    <a:pt x="525" y="2894"/>
                  </a:lnTo>
                  <a:lnTo>
                    <a:pt x="466" y="2897"/>
                  </a:lnTo>
                  <a:lnTo>
                    <a:pt x="406" y="2894"/>
                  </a:lnTo>
                  <a:lnTo>
                    <a:pt x="349" y="2888"/>
                  </a:lnTo>
                  <a:lnTo>
                    <a:pt x="295" y="2877"/>
                  </a:lnTo>
                  <a:lnTo>
                    <a:pt x="245" y="2863"/>
                  </a:lnTo>
                  <a:lnTo>
                    <a:pt x="198" y="2845"/>
                  </a:lnTo>
                  <a:lnTo>
                    <a:pt x="155" y="2825"/>
                  </a:lnTo>
                  <a:lnTo>
                    <a:pt x="116" y="2801"/>
                  </a:lnTo>
                  <a:close/>
                  <a:moveTo>
                    <a:pt x="116" y="2511"/>
                  </a:moveTo>
                  <a:lnTo>
                    <a:pt x="116" y="2607"/>
                  </a:lnTo>
                  <a:lnTo>
                    <a:pt x="120" y="2630"/>
                  </a:lnTo>
                  <a:lnTo>
                    <a:pt x="130" y="2652"/>
                  </a:lnTo>
                  <a:lnTo>
                    <a:pt x="146" y="2674"/>
                  </a:lnTo>
                  <a:lnTo>
                    <a:pt x="170" y="2696"/>
                  </a:lnTo>
                  <a:lnTo>
                    <a:pt x="197" y="2716"/>
                  </a:lnTo>
                  <a:lnTo>
                    <a:pt x="232" y="2734"/>
                  </a:lnTo>
                  <a:lnTo>
                    <a:pt x="269" y="2749"/>
                  </a:lnTo>
                  <a:lnTo>
                    <a:pt x="313" y="2762"/>
                  </a:lnTo>
                  <a:lnTo>
                    <a:pt x="359" y="2772"/>
                  </a:lnTo>
                  <a:lnTo>
                    <a:pt x="411" y="2778"/>
                  </a:lnTo>
                  <a:lnTo>
                    <a:pt x="466" y="2780"/>
                  </a:lnTo>
                  <a:lnTo>
                    <a:pt x="520" y="2778"/>
                  </a:lnTo>
                  <a:lnTo>
                    <a:pt x="572" y="2772"/>
                  </a:lnTo>
                  <a:lnTo>
                    <a:pt x="618" y="2762"/>
                  </a:lnTo>
                  <a:lnTo>
                    <a:pt x="662" y="2749"/>
                  </a:lnTo>
                  <a:lnTo>
                    <a:pt x="700" y="2734"/>
                  </a:lnTo>
                  <a:lnTo>
                    <a:pt x="734" y="2716"/>
                  </a:lnTo>
                  <a:lnTo>
                    <a:pt x="762" y="2696"/>
                  </a:lnTo>
                  <a:lnTo>
                    <a:pt x="785" y="2674"/>
                  </a:lnTo>
                  <a:lnTo>
                    <a:pt x="801" y="2652"/>
                  </a:lnTo>
                  <a:lnTo>
                    <a:pt x="811" y="2630"/>
                  </a:lnTo>
                  <a:lnTo>
                    <a:pt x="815" y="2607"/>
                  </a:lnTo>
                  <a:lnTo>
                    <a:pt x="815" y="2511"/>
                  </a:lnTo>
                  <a:lnTo>
                    <a:pt x="777" y="2535"/>
                  </a:lnTo>
                  <a:lnTo>
                    <a:pt x="733" y="2555"/>
                  </a:lnTo>
                  <a:lnTo>
                    <a:pt x="686" y="2573"/>
                  </a:lnTo>
                  <a:lnTo>
                    <a:pt x="635" y="2588"/>
                  </a:lnTo>
                  <a:lnTo>
                    <a:pt x="582" y="2599"/>
                  </a:lnTo>
                  <a:lnTo>
                    <a:pt x="525" y="2605"/>
                  </a:lnTo>
                  <a:lnTo>
                    <a:pt x="466" y="2607"/>
                  </a:lnTo>
                  <a:lnTo>
                    <a:pt x="406" y="2605"/>
                  </a:lnTo>
                  <a:lnTo>
                    <a:pt x="349" y="2599"/>
                  </a:lnTo>
                  <a:lnTo>
                    <a:pt x="295" y="2588"/>
                  </a:lnTo>
                  <a:lnTo>
                    <a:pt x="245" y="2573"/>
                  </a:lnTo>
                  <a:lnTo>
                    <a:pt x="198" y="2555"/>
                  </a:lnTo>
                  <a:lnTo>
                    <a:pt x="155" y="2535"/>
                  </a:lnTo>
                  <a:lnTo>
                    <a:pt x="116" y="2511"/>
                  </a:lnTo>
                  <a:close/>
                  <a:moveTo>
                    <a:pt x="116" y="2221"/>
                  </a:moveTo>
                  <a:lnTo>
                    <a:pt x="116" y="2317"/>
                  </a:lnTo>
                  <a:lnTo>
                    <a:pt x="120" y="2340"/>
                  </a:lnTo>
                  <a:lnTo>
                    <a:pt x="130" y="2362"/>
                  </a:lnTo>
                  <a:lnTo>
                    <a:pt x="146" y="2385"/>
                  </a:lnTo>
                  <a:lnTo>
                    <a:pt x="170" y="2406"/>
                  </a:lnTo>
                  <a:lnTo>
                    <a:pt x="197" y="2426"/>
                  </a:lnTo>
                  <a:lnTo>
                    <a:pt x="232" y="2444"/>
                  </a:lnTo>
                  <a:lnTo>
                    <a:pt x="269" y="2459"/>
                  </a:lnTo>
                  <a:lnTo>
                    <a:pt x="313" y="2472"/>
                  </a:lnTo>
                  <a:lnTo>
                    <a:pt x="359" y="2483"/>
                  </a:lnTo>
                  <a:lnTo>
                    <a:pt x="411" y="2489"/>
                  </a:lnTo>
                  <a:lnTo>
                    <a:pt x="466" y="2491"/>
                  </a:lnTo>
                  <a:lnTo>
                    <a:pt x="520" y="2489"/>
                  </a:lnTo>
                  <a:lnTo>
                    <a:pt x="572" y="2483"/>
                  </a:lnTo>
                  <a:lnTo>
                    <a:pt x="618" y="2472"/>
                  </a:lnTo>
                  <a:lnTo>
                    <a:pt x="662" y="2459"/>
                  </a:lnTo>
                  <a:lnTo>
                    <a:pt x="700" y="2444"/>
                  </a:lnTo>
                  <a:lnTo>
                    <a:pt x="734" y="2426"/>
                  </a:lnTo>
                  <a:lnTo>
                    <a:pt x="762" y="2406"/>
                  </a:lnTo>
                  <a:lnTo>
                    <a:pt x="785" y="2385"/>
                  </a:lnTo>
                  <a:lnTo>
                    <a:pt x="801" y="2362"/>
                  </a:lnTo>
                  <a:lnTo>
                    <a:pt x="811" y="2340"/>
                  </a:lnTo>
                  <a:lnTo>
                    <a:pt x="815" y="2317"/>
                  </a:lnTo>
                  <a:lnTo>
                    <a:pt x="815" y="2221"/>
                  </a:lnTo>
                  <a:lnTo>
                    <a:pt x="777" y="2245"/>
                  </a:lnTo>
                  <a:lnTo>
                    <a:pt x="733" y="2266"/>
                  </a:lnTo>
                  <a:lnTo>
                    <a:pt x="686" y="2284"/>
                  </a:lnTo>
                  <a:lnTo>
                    <a:pt x="635" y="2298"/>
                  </a:lnTo>
                  <a:lnTo>
                    <a:pt x="582" y="2309"/>
                  </a:lnTo>
                  <a:lnTo>
                    <a:pt x="525" y="2315"/>
                  </a:lnTo>
                  <a:lnTo>
                    <a:pt x="466" y="2317"/>
                  </a:lnTo>
                  <a:lnTo>
                    <a:pt x="406" y="2315"/>
                  </a:lnTo>
                  <a:lnTo>
                    <a:pt x="349" y="2309"/>
                  </a:lnTo>
                  <a:lnTo>
                    <a:pt x="295" y="2298"/>
                  </a:lnTo>
                  <a:lnTo>
                    <a:pt x="245" y="2284"/>
                  </a:lnTo>
                  <a:lnTo>
                    <a:pt x="198" y="2266"/>
                  </a:lnTo>
                  <a:lnTo>
                    <a:pt x="155" y="2245"/>
                  </a:lnTo>
                  <a:lnTo>
                    <a:pt x="116" y="2221"/>
                  </a:lnTo>
                  <a:close/>
                  <a:moveTo>
                    <a:pt x="116" y="1931"/>
                  </a:moveTo>
                  <a:lnTo>
                    <a:pt x="116" y="2027"/>
                  </a:lnTo>
                  <a:lnTo>
                    <a:pt x="120" y="2050"/>
                  </a:lnTo>
                  <a:lnTo>
                    <a:pt x="130" y="2073"/>
                  </a:lnTo>
                  <a:lnTo>
                    <a:pt x="146" y="2095"/>
                  </a:lnTo>
                  <a:lnTo>
                    <a:pt x="170" y="2116"/>
                  </a:lnTo>
                  <a:lnTo>
                    <a:pt x="197" y="2136"/>
                  </a:lnTo>
                  <a:lnTo>
                    <a:pt x="232" y="2154"/>
                  </a:lnTo>
                  <a:lnTo>
                    <a:pt x="269" y="2170"/>
                  </a:lnTo>
                  <a:lnTo>
                    <a:pt x="313" y="2183"/>
                  </a:lnTo>
                  <a:lnTo>
                    <a:pt x="359" y="2193"/>
                  </a:lnTo>
                  <a:lnTo>
                    <a:pt x="411" y="2199"/>
                  </a:lnTo>
                  <a:lnTo>
                    <a:pt x="466" y="2202"/>
                  </a:lnTo>
                  <a:lnTo>
                    <a:pt x="520" y="2199"/>
                  </a:lnTo>
                  <a:lnTo>
                    <a:pt x="572" y="2193"/>
                  </a:lnTo>
                  <a:lnTo>
                    <a:pt x="618" y="2183"/>
                  </a:lnTo>
                  <a:lnTo>
                    <a:pt x="662" y="2170"/>
                  </a:lnTo>
                  <a:lnTo>
                    <a:pt x="700" y="2154"/>
                  </a:lnTo>
                  <a:lnTo>
                    <a:pt x="734" y="2136"/>
                  </a:lnTo>
                  <a:lnTo>
                    <a:pt x="762" y="2116"/>
                  </a:lnTo>
                  <a:lnTo>
                    <a:pt x="785" y="2095"/>
                  </a:lnTo>
                  <a:lnTo>
                    <a:pt x="801" y="2073"/>
                  </a:lnTo>
                  <a:lnTo>
                    <a:pt x="811" y="2050"/>
                  </a:lnTo>
                  <a:lnTo>
                    <a:pt x="815" y="2027"/>
                  </a:lnTo>
                  <a:lnTo>
                    <a:pt x="815" y="1931"/>
                  </a:lnTo>
                  <a:lnTo>
                    <a:pt x="777" y="1955"/>
                  </a:lnTo>
                  <a:lnTo>
                    <a:pt x="733" y="1977"/>
                  </a:lnTo>
                  <a:lnTo>
                    <a:pt x="686" y="1994"/>
                  </a:lnTo>
                  <a:lnTo>
                    <a:pt x="635" y="2008"/>
                  </a:lnTo>
                  <a:lnTo>
                    <a:pt x="582" y="2019"/>
                  </a:lnTo>
                  <a:lnTo>
                    <a:pt x="525" y="2025"/>
                  </a:lnTo>
                  <a:lnTo>
                    <a:pt x="466" y="2027"/>
                  </a:lnTo>
                  <a:lnTo>
                    <a:pt x="406" y="2025"/>
                  </a:lnTo>
                  <a:lnTo>
                    <a:pt x="349" y="2019"/>
                  </a:lnTo>
                  <a:lnTo>
                    <a:pt x="295" y="2008"/>
                  </a:lnTo>
                  <a:lnTo>
                    <a:pt x="245" y="1994"/>
                  </a:lnTo>
                  <a:lnTo>
                    <a:pt x="198" y="1977"/>
                  </a:lnTo>
                  <a:lnTo>
                    <a:pt x="155" y="1955"/>
                  </a:lnTo>
                  <a:lnTo>
                    <a:pt x="116" y="1931"/>
                  </a:lnTo>
                  <a:close/>
                  <a:moveTo>
                    <a:pt x="116" y="1641"/>
                  </a:moveTo>
                  <a:lnTo>
                    <a:pt x="116" y="1737"/>
                  </a:lnTo>
                  <a:lnTo>
                    <a:pt x="120" y="1761"/>
                  </a:lnTo>
                  <a:lnTo>
                    <a:pt x="130" y="1783"/>
                  </a:lnTo>
                  <a:lnTo>
                    <a:pt x="146" y="1805"/>
                  </a:lnTo>
                  <a:lnTo>
                    <a:pt x="170" y="1826"/>
                  </a:lnTo>
                  <a:lnTo>
                    <a:pt x="197" y="1846"/>
                  </a:lnTo>
                  <a:lnTo>
                    <a:pt x="232" y="1865"/>
                  </a:lnTo>
                  <a:lnTo>
                    <a:pt x="269" y="1880"/>
                  </a:lnTo>
                  <a:lnTo>
                    <a:pt x="313" y="1893"/>
                  </a:lnTo>
                  <a:lnTo>
                    <a:pt x="359" y="1903"/>
                  </a:lnTo>
                  <a:lnTo>
                    <a:pt x="411" y="1909"/>
                  </a:lnTo>
                  <a:lnTo>
                    <a:pt x="466" y="1912"/>
                  </a:lnTo>
                  <a:lnTo>
                    <a:pt x="520" y="1909"/>
                  </a:lnTo>
                  <a:lnTo>
                    <a:pt x="572" y="1903"/>
                  </a:lnTo>
                  <a:lnTo>
                    <a:pt x="618" y="1893"/>
                  </a:lnTo>
                  <a:lnTo>
                    <a:pt x="662" y="1880"/>
                  </a:lnTo>
                  <a:lnTo>
                    <a:pt x="700" y="1865"/>
                  </a:lnTo>
                  <a:lnTo>
                    <a:pt x="734" y="1846"/>
                  </a:lnTo>
                  <a:lnTo>
                    <a:pt x="762" y="1826"/>
                  </a:lnTo>
                  <a:lnTo>
                    <a:pt x="785" y="1805"/>
                  </a:lnTo>
                  <a:lnTo>
                    <a:pt x="801" y="1783"/>
                  </a:lnTo>
                  <a:lnTo>
                    <a:pt x="811" y="1761"/>
                  </a:lnTo>
                  <a:lnTo>
                    <a:pt x="815" y="1737"/>
                  </a:lnTo>
                  <a:lnTo>
                    <a:pt x="815" y="1641"/>
                  </a:lnTo>
                  <a:lnTo>
                    <a:pt x="777" y="1666"/>
                  </a:lnTo>
                  <a:lnTo>
                    <a:pt x="733" y="1687"/>
                  </a:lnTo>
                  <a:lnTo>
                    <a:pt x="686" y="1704"/>
                  </a:lnTo>
                  <a:lnTo>
                    <a:pt x="635" y="1718"/>
                  </a:lnTo>
                  <a:lnTo>
                    <a:pt x="582" y="1729"/>
                  </a:lnTo>
                  <a:lnTo>
                    <a:pt x="525" y="1735"/>
                  </a:lnTo>
                  <a:lnTo>
                    <a:pt x="466" y="1737"/>
                  </a:lnTo>
                  <a:lnTo>
                    <a:pt x="406" y="1735"/>
                  </a:lnTo>
                  <a:lnTo>
                    <a:pt x="349" y="1729"/>
                  </a:lnTo>
                  <a:lnTo>
                    <a:pt x="295" y="1718"/>
                  </a:lnTo>
                  <a:lnTo>
                    <a:pt x="245" y="1704"/>
                  </a:lnTo>
                  <a:lnTo>
                    <a:pt x="198" y="1687"/>
                  </a:lnTo>
                  <a:lnTo>
                    <a:pt x="155" y="1666"/>
                  </a:lnTo>
                  <a:lnTo>
                    <a:pt x="116" y="1641"/>
                  </a:lnTo>
                  <a:close/>
                  <a:moveTo>
                    <a:pt x="116" y="1352"/>
                  </a:moveTo>
                  <a:lnTo>
                    <a:pt x="116" y="1449"/>
                  </a:lnTo>
                  <a:lnTo>
                    <a:pt x="120" y="1471"/>
                  </a:lnTo>
                  <a:lnTo>
                    <a:pt x="130" y="1493"/>
                  </a:lnTo>
                  <a:lnTo>
                    <a:pt x="146" y="1515"/>
                  </a:lnTo>
                  <a:lnTo>
                    <a:pt x="170" y="1536"/>
                  </a:lnTo>
                  <a:lnTo>
                    <a:pt x="197" y="1557"/>
                  </a:lnTo>
                  <a:lnTo>
                    <a:pt x="232" y="1575"/>
                  </a:lnTo>
                  <a:lnTo>
                    <a:pt x="269" y="1590"/>
                  </a:lnTo>
                  <a:lnTo>
                    <a:pt x="313" y="1603"/>
                  </a:lnTo>
                  <a:lnTo>
                    <a:pt x="359" y="1613"/>
                  </a:lnTo>
                  <a:lnTo>
                    <a:pt x="411" y="1619"/>
                  </a:lnTo>
                  <a:lnTo>
                    <a:pt x="466" y="1622"/>
                  </a:lnTo>
                  <a:lnTo>
                    <a:pt x="520" y="1619"/>
                  </a:lnTo>
                  <a:lnTo>
                    <a:pt x="572" y="1613"/>
                  </a:lnTo>
                  <a:lnTo>
                    <a:pt x="618" y="1603"/>
                  </a:lnTo>
                  <a:lnTo>
                    <a:pt x="662" y="1590"/>
                  </a:lnTo>
                  <a:lnTo>
                    <a:pt x="700" y="1575"/>
                  </a:lnTo>
                  <a:lnTo>
                    <a:pt x="734" y="1557"/>
                  </a:lnTo>
                  <a:lnTo>
                    <a:pt x="762" y="1536"/>
                  </a:lnTo>
                  <a:lnTo>
                    <a:pt x="785" y="1515"/>
                  </a:lnTo>
                  <a:lnTo>
                    <a:pt x="801" y="1493"/>
                  </a:lnTo>
                  <a:lnTo>
                    <a:pt x="811" y="1471"/>
                  </a:lnTo>
                  <a:lnTo>
                    <a:pt x="815" y="1449"/>
                  </a:lnTo>
                  <a:lnTo>
                    <a:pt x="815" y="1352"/>
                  </a:lnTo>
                  <a:lnTo>
                    <a:pt x="777" y="1376"/>
                  </a:lnTo>
                  <a:lnTo>
                    <a:pt x="733" y="1397"/>
                  </a:lnTo>
                  <a:lnTo>
                    <a:pt x="686" y="1414"/>
                  </a:lnTo>
                  <a:lnTo>
                    <a:pt x="635" y="1428"/>
                  </a:lnTo>
                  <a:lnTo>
                    <a:pt x="582" y="1440"/>
                  </a:lnTo>
                  <a:lnTo>
                    <a:pt x="525" y="1446"/>
                  </a:lnTo>
                  <a:lnTo>
                    <a:pt x="466" y="1449"/>
                  </a:lnTo>
                  <a:lnTo>
                    <a:pt x="406" y="1446"/>
                  </a:lnTo>
                  <a:lnTo>
                    <a:pt x="349" y="1440"/>
                  </a:lnTo>
                  <a:lnTo>
                    <a:pt x="295" y="1428"/>
                  </a:lnTo>
                  <a:lnTo>
                    <a:pt x="245" y="1414"/>
                  </a:lnTo>
                  <a:lnTo>
                    <a:pt x="198" y="1397"/>
                  </a:lnTo>
                  <a:lnTo>
                    <a:pt x="155" y="1376"/>
                  </a:lnTo>
                  <a:lnTo>
                    <a:pt x="116" y="1352"/>
                  </a:lnTo>
                  <a:close/>
                  <a:moveTo>
                    <a:pt x="116" y="1062"/>
                  </a:moveTo>
                  <a:lnTo>
                    <a:pt x="116" y="1159"/>
                  </a:lnTo>
                  <a:lnTo>
                    <a:pt x="120" y="1181"/>
                  </a:lnTo>
                  <a:lnTo>
                    <a:pt x="130" y="1203"/>
                  </a:lnTo>
                  <a:lnTo>
                    <a:pt x="146" y="1225"/>
                  </a:lnTo>
                  <a:lnTo>
                    <a:pt x="170" y="1247"/>
                  </a:lnTo>
                  <a:lnTo>
                    <a:pt x="197" y="1267"/>
                  </a:lnTo>
                  <a:lnTo>
                    <a:pt x="232" y="1285"/>
                  </a:lnTo>
                  <a:lnTo>
                    <a:pt x="269" y="1301"/>
                  </a:lnTo>
                  <a:lnTo>
                    <a:pt x="313" y="1313"/>
                  </a:lnTo>
                  <a:lnTo>
                    <a:pt x="359" y="1323"/>
                  </a:lnTo>
                  <a:lnTo>
                    <a:pt x="411" y="1329"/>
                  </a:lnTo>
                  <a:lnTo>
                    <a:pt x="466" y="1332"/>
                  </a:lnTo>
                  <a:lnTo>
                    <a:pt x="520" y="1329"/>
                  </a:lnTo>
                  <a:lnTo>
                    <a:pt x="572" y="1323"/>
                  </a:lnTo>
                  <a:lnTo>
                    <a:pt x="618" y="1313"/>
                  </a:lnTo>
                  <a:lnTo>
                    <a:pt x="662" y="1301"/>
                  </a:lnTo>
                  <a:lnTo>
                    <a:pt x="700" y="1285"/>
                  </a:lnTo>
                  <a:lnTo>
                    <a:pt x="734" y="1267"/>
                  </a:lnTo>
                  <a:lnTo>
                    <a:pt x="762" y="1247"/>
                  </a:lnTo>
                  <a:lnTo>
                    <a:pt x="785" y="1225"/>
                  </a:lnTo>
                  <a:lnTo>
                    <a:pt x="801" y="1203"/>
                  </a:lnTo>
                  <a:lnTo>
                    <a:pt x="811" y="1181"/>
                  </a:lnTo>
                  <a:lnTo>
                    <a:pt x="815" y="1159"/>
                  </a:lnTo>
                  <a:lnTo>
                    <a:pt x="815" y="1062"/>
                  </a:lnTo>
                  <a:lnTo>
                    <a:pt x="777" y="1086"/>
                  </a:lnTo>
                  <a:lnTo>
                    <a:pt x="733" y="1107"/>
                  </a:lnTo>
                  <a:lnTo>
                    <a:pt x="686" y="1124"/>
                  </a:lnTo>
                  <a:lnTo>
                    <a:pt x="635" y="1139"/>
                  </a:lnTo>
                  <a:lnTo>
                    <a:pt x="582" y="1150"/>
                  </a:lnTo>
                  <a:lnTo>
                    <a:pt x="525" y="1156"/>
                  </a:lnTo>
                  <a:lnTo>
                    <a:pt x="466" y="1159"/>
                  </a:lnTo>
                  <a:lnTo>
                    <a:pt x="406" y="1156"/>
                  </a:lnTo>
                  <a:lnTo>
                    <a:pt x="349" y="1150"/>
                  </a:lnTo>
                  <a:lnTo>
                    <a:pt x="295" y="1139"/>
                  </a:lnTo>
                  <a:lnTo>
                    <a:pt x="245" y="1124"/>
                  </a:lnTo>
                  <a:lnTo>
                    <a:pt x="198" y="1107"/>
                  </a:lnTo>
                  <a:lnTo>
                    <a:pt x="155" y="1086"/>
                  </a:lnTo>
                  <a:lnTo>
                    <a:pt x="116" y="1062"/>
                  </a:lnTo>
                  <a:close/>
                  <a:moveTo>
                    <a:pt x="116" y="772"/>
                  </a:moveTo>
                  <a:lnTo>
                    <a:pt x="116" y="869"/>
                  </a:lnTo>
                  <a:lnTo>
                    <a:pt x="120" y="891"/>
                  </a:lnTo>
                  <a:lnTo>
                    <a:pt x="130" y="913"/>
                  </a:lnTo>
                  <a:lnTo>
                    <a:pt x="146" y="936"/>
                  </a:lnTo>
                  <a:lnTo>
                    <a:pt x="170" y="957"/>
                  </a:lnTo>
                  <a:lnTo>
                    <a:pt x="197" y="977"/>
                  </a:lnTo>
                  <a:lnTo>
                    <a:pt x="232" y="995"/>
                  </a:lnTo>
                  <a:lnTo>
                    <a:pt x="269" y="1011"/>
                  </a:lnTo>
                  <a:lnTo>
                    <a:pt x="313" y="1025"/>
                  </a:lnTo>
                  <a:lnTo>
                    <a:pt x="359" y="1034"/>
                  </a:lnTo>
                  <a:lnTo>
                    <a:pt x="411" y="1041"/>
                  </a:lnTo>
                  <a:lnTo>
                    <a:pt x="466" y="1043"/>
                  </a:lnTo>
                  <a:lnTo>
                    <a:pt x="520" y="1041"/>
                  </a:lnTo>
                  <a:lnTo>
                    <a:pt x="572" y="1034"/>
                  </a:lnTo>
                  <a:lnTo>
                    <a:pt x="618" y="1025"/>
                  </a:lnTo>
                  <a:lnTo>
                    <a:pt x="662" y="1011"/>
                  </a:lnTo>
                  <a:lnTo>
                    <a:pt x="700" y="995"/>
                  </a:lnTo>
                  <a:lnTo>
                    <a:pt x="734" y="977"/>
                  </a:lnTo>
                  <a:lnTo>
                    <a:pt x="762" y="957"/>
                  </a:lnTo>
                  <a:lnTo>
                    <a:pt x="785" y="936"/>
                  </a:lnTo>
                  <a:lnTo>
                    <a:pt x="801" y="913"/>
                  </a:lnTo>
                  <a:lnTo>
                    <a:pt x="811" y="891"/>
                  </a:lnTo>
                  <a:lnTo>
                    <a:pt x="815" y="869"/>
                  </a:lnTo>
                  <a:lnTo>
                    <a:pt x="815" y="772"/>
                  </a:lnTo>
                  <a:lnTo>
                    <a:pt x="777" y="796"/>
                  </a:lnTo>
                  <a:lnTo>
                    <a:pt x="733" y="818"/>
                  </a:lnTo>
                  <a:lnTo>
                    <a:pt x="686" y="835"/>
                  </a:lnTo>
                  <a:lnTo>
                    <a:pt x="635" y="850"/>
                  </a:lnTo>
                  <a:lnTo>
                    <a:pt x="582" y="860"/>
                  </a:lnTo>
                  <a:lnTo>
                    <a:pt x="525" y="866"/>
                  </a:lnTo>
                  <a:lnTo>
                    <a:pt x="466" y="869"/>
                  </a:lnTo>
                  <a:lnTo>
                    <a:pt x="406" y="866"/>
                  </a:lnTo>
                  <a:lnTo>
                    <a:pt x="349" y="860"/>
                  </a:lnTo>
                  <a:lnTo>
                    <a:pt x="295" y="850"/>
                  </a:lnTo>
                  <a:lnTo>
                    <a:pt x="245" y="835"/>
                  </a:lnTo>
                  <a:lnTo>
                    <a:pt x="198" y="818"/>
                  </a:lnTo>
                  <a:lnTo>
                    <a:pt x="155" y="796"/>
                  </a:lnTo>
                  <a:lnTo>
                    <a:pt x="116" y="772"/>
                  </a:lnTo>
                  <a:close/>
                  <a:moveTo>
                    <a:pt x="116" y="482"/>
                  </a:moveTo>
                  <a:lnTo>
                    <a:pt x="116" y="579"/>
                  </a:lnTo>
                  <a:lnTo>
                    <a:pt x="120" y="601"/>
                  </a:lnTo>
                  <a:lnTo>
                    <a:pt x="130" y="624"/>
                  </a:lnTo>
                  <a:lnTo>
                    <a:pt x="146" y="646"/>
                  </a:lnTo>
                  <a:lnTo>
                    <a:pt x="170" y="667"/>
                  </a:lnTo>
                  <a:lnTo>
                    <a:pt x="197" y="687"/>
                  </a:lnTo>
                  <a:lnTo>
                    <a:pt x="232" y="705"/>
                  </a:lnTo>
                  <a:lnTo>
                    <a:pt x="269" y="722"/>
                  </a:lnTo>
                  <a:lnTo>
                    <a:pt x="313" y="735"/>
                  </a:lnTo>
                  <a:lnTo>
                    <a:pt x="359" y="744"/>
                  </a:lnTo>
                  <a:lnTo>
                    <a:pt x="411" y="751"/>
                  </a:lnTo>
                  <a:lnTo>
                    <a:pt x="466" y="753"/>
                  </a:lnTo>
                  <a:lnTo>
                    <a:pt x="520" y="751"/>
                  </a:lnTo>
                  <a:lnTo>
                    <a:pt x="572" y="744"/>
                  </a:lnTo>
                  <a:lnTo>
                    <a:pt x="618" y="735"/>
                  </a:lnTo>
                  <a:lnTo>
                    <a:pt x="662" y="722"/>
                  </a:lnTo>
                  <a:lnTo>
                    <a:pt x="700" y="705"/>
                  </a:lnTo>
                  <a:lnTo>
                    <a:pt x="734" y="687"/>
                  </a:lnTo>
                  <a:lnTo>
                    <a:pt x="762" y="667"/>
                  </a:lnTo>
                  <a:lnTo>
                    <a:pt x="785" y="646"/>
                  </a:lnTo>
                  <a:lnTo>
                    <a:pt x="801" y="624"/>
                  </a:lnTo>
                  <a:lnTo>
                    <a:pt x="811" y="601"/>
                  </a:lnTo>
                  <a:lnTo>
                    <a:pt x="815" y="579"/>
                  </a:lnTo>
                  <a:lnTo>
                    <a:pt x="815" y="482"/>
                  </a:lnTo>
                  <a:lnTo>
                    <a:pt x="777" y="507"/>
                  </a:lnTo>
                  <a:lnTo>
                    <a:pt x="733" y="528"/>
                  </a:lnTo>
                  <a:lnTo>
                    <a:pt x="686" y="545"/>
                  </a:lnTo>
                  <a:lnTo>
                    <a:pt x="635" y="559"/>
                  </a:lnTo>
                  <a:lnTo>
                    <a:pt x="582" y="570"/>
                  </a:lnTo>
                  <a:lnTo>
                    <a:pt x="525" y="576"/>
                  </a:lnTo>
                  <a:lnTo>
                    <a:pt x="466" y="579"/>
                  </a:lnTo>
                  <a:lnTo>
                    <a:pt x="406" y="576"/>
                  </a:lnTo>
                  <a:lnTo>
                    <a:pt x="349" y="570"/>
                  </a:lnTo>
                  <a:lnTo>
                    <a:pt x="295" y="559"/>
                  </a:lnTo>
                  <a:lnTo>
                    <a:pt x="245" y="545"/>
                  </a:lnTo>
                  <a:lnTo>
                    <a:pt x="198" y="528"/>
                  </a:lnTo>
                  <a:lnTo>
                    <a:pt x="155" y="507"/>
                  </a:lnTo>
                  <a:lnTo>
                    <a:pt x="116" y="482"/>
                  </a:lnTo>
                  <a:close/>
                  <a:moveTo>
                    <a:pt x="466" y="116"/>
                  </a:moveTo>
                  <a:lnTo>
                    <a:pt x="411" y="118"/>
                  </a:lnTo>
                  <a:lnTo>
                    <a:pt x="359" y="124"/>
                  </a:lnTo>
                  <a:lnTo>
                    <a:pt x="313" y="134"/>
                  </a:lnTo>
                  <a:lnTo>
                    <a:pt x="269" y="147"/>
                  </a:lnTo>
                  <a:lnTo>
                    <a:pt x="232" y="162"/>
                  </a:lnTo>
                  <a:lnTo>
                    <a:pt x="197" y="180"/>
                  </a:lnTo>
                  <a:lnTo>
                    <a:pt x="170" y="201"/>
                  </a:lnTo>
                  <a:lnTo>
                    <a:pt x="146" y="222"/>
                  </a:lnTo>
                  <a:lnTo>
                    <a:pt x="130" y="244"/>
                  </a:lnTo>
                  <a:lnTo>
                    <a:pt x="120" y="266"/>
                  </a:lnTo>
                  <a:lnTo>
                    <a:pt x="116" y="289"/>
                  </a:lnTo>
                  <a:lnTo>
                    <a:pt x="120" y="312"/>
                  </a:lnTo>
                  <a:lnTo>
                    <a:pt x="130" y="334"/>
                  </a:lnTo>
                  <a:lnTo>
                    <a:pt x="146" y="356"/>
                  </a:lnTo>
                  <a:lnTo>
                    <a:pt x="170" y="377"/>
                  </a:lnTo>
                  <a:lnTo>
                    <a:pt x="197" y="398"/>
                  </a:lnTo>
                  <a:lnTo>
                    <a:pt x="232" y="416"/>
                  </a:lnTo>
                  <a:lnTo>
                    <a:pt x="269" y="432"/>
                  </a:lnTo>
                  <a:lnTo>
                    <a:pt x="313" y="445"/>
                  </a:lnTo>
                  <a:lnTo>
                    <a:pt x="359" y="454"/>
                  </a:lnTo>
                  <a:lnTo>
                    <a:pt x="411" y="461"/>
                  </a:lnTo>
                  <a:lnTo>
                    <a:pt x="466" y="463"/>
                  </a:lnTo>
                  <a:lnTo>
                    <a:pt x="520" y="461"/>
                  </a:lnTo>
                  <a:lnTo>
                    <a:pt x="572" y="454"/>
                  </a:lnTo>
                  <a:lnTo>
                    <a:pt x="618" y="445"/>
                  </a:lnTo>
                  <a:lnTo>
                    <a:pt x="662" y="432"/>
                  </a:lnTo>
                  <a:lnTo>
                    <a:pt x="700" y="416"/>
                  </a:lnTo>
                  <a:lnTo>
                    <a:pt x="734" y="398"/>
                  </a:lnTo>
                  <a:lnTo>
                    <a:pt x="762" y="377"/>
                  </a:lnTo>
                  <a:lnTo>
                    <a:pt x="785" y="356"/>
                  </a:lnTo>
                  <a:lnTo>
                    <a:pt x="801" y="334"/>
                  </a:lnTo>
                  <a:lnTo>
                    <a:pt x="811" y="312"/>
                  </a:lnTo>
                  <a:lnTo>
                    <a:pt x="815" y="289"/>
                  </a:lnTo>
                  <a:lnTo>
                    <a:pt x="811" y="266"/>
                  </a:lnTo>
                  <a:lnTo>
                    <a:pt x="801" y="244"/>
                  </a:lnTo>
                  <a:lnTo>
                    <a:pt x="785" y="222"/>
                  </a:lnTo>
                  <a:lnTo>
                    <a:pt x="762" y="201"/>
                  </a:lnTo>
                  <a:lnTo>
                    <a:pt x="734" y="180"/>
                  </a:lnTo>
                  <a:lnTo>
                    <a:pt x="700" y="162"/>
                  </a:lnTo>
                  <a:lnTo>
                    <a:pt x="662" y="147"/>
                  </a:lnTo>
                  <a:lnTo>
                    <a:pt x="618" y="134"/>
                  </a:lnTo>
                  <a:lnTo>
                    <a:pt x="572" y="124"/>
                  </a:lnTo>
                  <a:lnTo>
                    <a:pt x="520" y="118"/>
                  </a:lnTo>
                  <a:lnTo>
                    <a:pt x="466" y="116"/>
                  </a:lnTo>
                  <a:close/>
                  <a:moveTo>
                    <a:pt x="466" y="0"/>
                  </a:moveTo>
                  <a:lnTo>
                    <a:pt x="521" y="2"/>
                  </a:lnTo>
                  <a:lnTo>
                    <a:pt x="574" y="7"/>
                  </a:lnTo>
                  <a:lnTo>
                    <a:pt x="624" y="16"/>
                  </a:lnTo>
                  <a:lnTo>
                    <a:pt x="672" y="28"/>
                  </a:lnTo>
                  <a:lnTo>
                    <a:pt x="717" y="44"/>
                  </a:lnTo>
                  <a:lnTo>
                    <a:pt x="758" y="62"/>
                  </a:lnTo>
                  <a:lnTo>
                    <a:pt x="797" y="83"/>
                  </a:lnTo>
                  <a:lnTo>
                    <a:pt x="830" y="107"/>
                  </a:lnTo>
                  <a:lnTo>
                    <a:pt x="860" y="133"/>
                  </a:lnTo>
                  <a:lnTo>
                    <a:pt x="885" y="160"/>
                  </a:lnTo>
                  <a:lnTo>
                    <a:pt x="904" y="191"/>
                  </a:lnTo>
                  <a:lnTo>
                    <a:pt x="920" y="222"/>
                  </a:lnTo>
                  <a:lnTo>
                    <a:pt x="929" y="255"/>
                  </a:lnTo>
                  <a:lnTo>
                    <a:pt x="932" y="289"/>
                  </a:lnTo>
                  <a:lnTo>
                    <a:pt x="932" y="2897"/>
                  </a:lnTo>
                  <a:lnTo>
                    <a:pt x="929" y="2931"/>
                  </a:lnTo>
                  <a:lnTo>
                    <a:pt x="920" y="2964"/>
                  </a:lnTo>
                  <a:lnTo>
                    <a:pt x="904" y="2995"/>
                  </a:lnTo>
                  <a:lnTo>
                    <a:pt x="885" y="3026"/>
                  </a:lnTo>
                  <a:lnTo>
                    <a:pt x="860" y="3053"/>
                  </a:lnTo>
                  <a:lnTo>
                    <a:pt x="830" y="3079"/>
                  </a:lnTo>
                  <a:lnTo>
                    <a:pt x="797" y="3102"/>
                  </a:lnTo>
                  <a:lnTo>
                    <a:pt x="758" y="3124"/>
                  </a:lnTo>
                  <a:lnTo>
                    <a:pt x="717" y="3142"/>
                  </a:lnTo>
                  <a:lnTo>
                    <a:pt x="672" y="3158"/>
                  </a:lnTo>
                  <a:lnTo>
                    <a:pt x="624" y="3170"/>
                  </a:lnTo>
                  <a:lnTo>
                    <a:pt x="574" y="3179"/>
                  </a:lnTo>
                  <a:lnTo>
                    <a:pt x="521" y="3184"/>
                  </a:lnTo>
                  <a:lnTo>
                    <a:pt x="466" y="3186"/>
                  </a:lnTo>
                  <a:lnTo>
                    <a:pt x="410" y="3184"/>
                  </a:lnTo>
                  <a:lnTo>
                    <a:pt x="357" y="3179"/>
                  </a:lnTo>
                  <a:lnTo>
                    <a:pt x="307" y="3170"/>
                  </a:lnTo>
                  <a:lnTo>
                    <a:pt x="259" y="3158"/>
                  </a:lnTo>
                  <a:lnTo>
                    <a:pt x="214" y="3142"/>
                  </a:lnTo>
                  <a:lnTo>
                    <a:pt x="173" y="3124"/>
                  </a:lnTo>
                  <a:lnTo>
                    <a:pt x="135" y="3102"/>
                  </a:lnTo>
                  <a:lnTo>
                    <a:pt x="101" y="3079"/>
                  </a:lnTo>
                  <a:lnTo>
                    <a:pt x="71" y="3053"/>
                  </a:lnTo>
                  <a:lnTo>
                    <a:pt x="47" y="3026"/>
                  </a:lnTo>
                  <a:lnTo>
                    <a:pt x="27" y="2995"/>
                  </a:lnTo>
                  <a:lnTo>
                    <a:pt x="11" y="2964"/>
                  </a:lnTo>
                  <a:lnTo>
                    <a:pt x="3" y="2931"/>
                  </a:lnTo>
                  <a:lnTo>
                    <a:pt x="0" y="2897"/>
                  </a:lnTo>
                  <a:lnTo>
                    <a:pt x="0" y="289"/>
                  </a:lnTo>
                  <a:lnTo>
                    <a:pt x="3" y="255"/>
                  </a:lnTo>
                  <a:lnTo>
                    <a:pt x="11" y="222"/>
                  </a:lnTo>
                  <a:lnTo>
                    <a:pt x="27" y="191"/>
                  </a:lnTo>
                  <a:lnTo>
                    <a:pt x="47" y="160"/>
                  </a:lnTo>
                  <a:lnTo>
                    <a:pt x="71" y="133"/>
                  </a:lnTo>
                  <a:lnTo>
                    <a:pt x="101" y="107"/>
                  </a:lnTo>
                  <a:lnTo>
                    <a:pt x="135" y="83"/>
                  </a:lnTo>
                  <a:lnTo>
                    <a:pt x="173" y="62"/>
                  </a:lnTo>
                  <a:lnTo>
                    <a:pt x="214" y="44"/>
                  </a:lnTo>
                  <a:lnTo>
                    <a:pt x="259" y="28"/>
                  </a:lnTo>
                  <a:lnTo>
                    <a:pt x="307" y="16"/>
                  </a:lnTo>
                  <a:lnTo>
                    <a:pt x="357" y="7"/>
                  </a:lnTo>
                  <a:lnTo>
                    <a:pt x="410" y="2"/>
                  </a:lnTo>
                  <a:lnTo>
                    <a:pt x="4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496"/>
            <p:cNvSpPr>
              <a:spLocks noEditPoints="1"/>
            </p:cNvSpPr>
            <p:nvPr/>
          </p:nvSpPr>
          <p:spPr bwMode="auto">
            <a:xfrm>
              <a:off x="4906" y="3600"/>
              <a:ext cx="100" cy="232"/>
            </a:xfrm>
            <a:custGeom>
              <a:avLst/>
              <a:gdLst>
                <a:gd name="T0" fmla="*/ 620 w 1398"/>
                <a:gd name="T1" fmla="*/ 3098 h 3245"/>
                <a:gd name="T2" fmla="*/ 1050 w 1398"/>
                <a:gd name="T3" fmla="*/ 3083 h 3245"/>
                <a:gd name="T4" fmla="*/ 1084 w 1398"/>
                <a:gd name="T5" fmla="*/ 2904 h 3245"/>
                <a:gd name="T6" fmla="*/ 595 w 1398"/>
                <a:gd name="T7" fmla="*/ 2922 h 3245"/>
                <a:gd name="T8" fmla="*/ 520 w 1398"/>
                <a:gd name="T9" fmla="*/ 2755 h 3245"/>
                <a:gd name="T10" fmla="*/ 921 w 1398"/>
                <a:gd name="T11" fmla="*/ 2831 h 3245"/>
                <a:gd name="T12" fmla="*/ 1165 w 1398"/>
                <a:gd name="T13" fmla="*/ 2666 h 3245"/>
                <a:gd name="T14" fmla="*/ 756 w 1398"/>
                <a:gd name="T15" fmla="*/ 2664 h 3245"/>
                <a:gd name="T16" fmla="*/ 470 w 1398"/>
                <a:gd name="T17" fmla="*/ 2399 h 3245"/>
                <a:gd name="T18" fmla="*/ 761 w 1398"/>
                <a:gd name="T19" fmla="*/ 2548 h 3245"/>
                <a:gd name="T20" fmla="*/ 1135 w 1398"/>
                <a:gd name="T21" fmla="*/ 2444 h 3245"/>
                <a:gd name="T22" fmla="*/ 932 w 1398"/>
                <a:gd name="T23" fmla="*/ 2368 h 3245"/>
                <a:gd name="T24" fmla="*/ 467 w 1398"/>
                <a:gd name="T25" fmla="*/ 2280 h 3245"/>
                <a:gd name="T26" fmla="*/ 620 w 1398"/>
                <a:gd name="T27" fmla="*/ 2229 h 3245"/>
                <a:gd name="T28" fmla="*/ 1050 w 1398"/>
                <a:gd name="T29" fmla="*/ 2213 h 3245"/>
                <a:gd name="T30" fmla="*/ 1084 w 1398"/>
                <a:gd name="T31" fmla="*/ 2036 h 3245"/>
                <a:gd name="T32" fmla="*/ 595 w 1398"/>
                <a:gd name="T33" fmla="*/ 2053 h 3245"/>
                <a:gd name="T34" fmla="*/ 520 w 1398"/>
                <a:gd name="T35" fmla="*/ 1885 h 3245"/>
                <a:gd name="T36" fmla="*/ 921 w 1398"/>
                <a:gd name="T37" fmla="*/ 1962 h 3245"/>
                <a:gd name="T38" fmla="*/ 1165 w 1398"/>
                <a:gd name="T39" fmla="*/ 1796 h 3245"/>
                <a:gd name="T40" fmla="*/ 756 w 1398"/>
                <a:gd name="T41" fmla="*/ 1794 h 3245"/>
                <a:gd name="T42" fmla="*/ 470 w 1398"/>
                <a:gd name="T43" fmla="*/ 1530 h 3245"/>
                <a:gd name="T44" fmla="*/ 761 w 1398"/>
                <a:gd name="T45" fmla="*/ 1678 h 3245"/>
                <a:gd name="T46" fmla="*/ 1135 w 1398"/>
                <a:gd name="T47" fmla="*/ 1574 h 3245"/>
                <a:gd name="T48" fmla="*/ 932 w 1398"/>
                <a:gd name="T49" fmla="*/ 1499 h 3245"/>
                <a:gd name="T50" fmla="*/ 467 w 1398"/>
                <a:gd name="T51" fmla="*/ 1411 h 3245"/>
                <a:gd name="T52" fmla="*/ 480 w 1398"/>
                <a:gd name="T53" fmla="*/ 1172 h 3245"/>
                <a:gd name="T54" fmla="*/ 620 w 1398"/>
                <a:gd name="T55" fmla="*/ 1360 h 3245"/>
                <a:gd name="T56" fmla="*/ 1050 w 1398"/>
                <a:gd name="T57" fmla="*/ 1344 h 3245"/>
                <a:gd name="T58" fmla="*/ 1136 w 1398"/>
                <a:gd name="T59" fmla="*/ 1150 h 3245"/>
                <a:gd name="T60" fmla="*/ 758 w 1398"/>
                <a:gd name="T61" fmla="*/ 1218 h 3245"/>
                <a:gd name="T62" fmla="*/ 1103 w 1398"/>
                <a:gd name="T63" fmla="*/ 382 h 3245"/>
                <a:gd name="T64" fmla="*/ 991 w 1398"/>
                <a:gd name="T65" fmla="*/ 593 h 3245"/>
                <a:gd name="T66" fmla="*/ 1169 w 1398"/>
                <a:gd name="T67" fmla="*/ 604 h 3245"/>
                <a:gd name="T68" fmla="*/ 1281 w 1398"/>
                <a:gd name="T69" fmla="*/ 394 h 3245"/>
                <a:gd name="T70" fmla="*/ 128 w 1398"/>
                <a:gd name="T71" fmla="*/ 250 h 3245"/>
                <a:gd name="T72" fmla="*/ 303 w 1398"/>
                <a:gd name="T73" fmla="*/ 445 h 3245"/>
                <a:gd name="T74" fmla="*/ 464 w 1398"/>
                <a:gd name="T75" fmla="*/ 390 h 3245"/>
                <a:gd name="T76" fmla="*/ 338 w 1398"/>
                <a:gd name="T77" fmla="*/ 159 h 3245"/>
                <a:gd name="T78" fmla="*/ 163 w 1398"/>
                <a:gd name="T79" fmla="*/ 1 h 3245"/>
                <a:gd name="T80" fmla="*/ 470 w 1398"/>
                <a:gd name="T81" fmla="*/ 113 h 3245"/>
                <a:gd name="T82" fmla="*/ 581 w 1398"/>
                <a:gd name="T83" fmla="*/ 410 h 3245"/>
                <a:gd name="T84" fmla="*/ 774 w 1398"/>
                <a:gd name="T85" fmla="*/ 771 h 3245"/>
                <a:gd name="T86" fmla="*/ 902 w 1398"/>
                <a:gd name="T87" fmla="*/ 451 h 3245"/>
                <a:gd name="T88" fmla="*/ 1138 w 1398"/>
                <a:gd name="T89" fmla="*/ 248 h 3245"/>
                <a:gd name="T90" fmla="*/ 1345 w 1398"/>
                <a:gd name="T91" fmla="*/ 236 h 3245"/>
                <a:gd name="T92" fmla="*/ 1398 w 1398"/>
                <a:gd name="T93" fmla="*/ 340 h 3245"/>
                <a:gd name="T94" fmla="*/ 1322 w 1398"/>
                <a:gd name="T95" fmla="*/ 624 h 3245"/>
                <a:gd name="T96" fmla="*/ 1054 w 1398"/>
                <a:gd name="T97" fmla="*/ 751 h 3245"/>
                <a:gd name="T98" fmla="*/ 1024 w 1398"/>
                <a:gd name="T99" fmla="*/ 957 h 3245"/>
                <a:gd name="T100" fmla="*/ 1279 w 1398"/>
                <a:gd name="T101" fmla="*/ 1183 h 3245"/>
                <a:gd name="T102" fmla="*/ 1147 w 1398"/>
                <a:gd name="T103" fmla="*/ 3161 h 3245"/>
                <a:gd name="T104" fmla="*/ 707 w 1398"/>
                <a:gd name="T105" fmla="*/ 3238 h 3245"/>
                <a:gd name="T106" fmla="*/ 376 w 1398"/>
                <a:gd name="T107" fmla="*/ 3054 h 3245"/>
                <a:gd name="T108" fmla="*/ 417 w 1398"/>
                <a:gd name="T109" fmla="*/ 1065 h 3245"/>
                <a:gd name="T110" fmla="*/ 474 w 1398"/>
                <a:gd name="T111" fmla="*/ 725 h 3245"/>
                <a:gd name="T112" fmla="*/ 317 w 1398"/>
                <a:gd name="T113" fmla="*/ 568 h 3245"/>
                <a:gd name="T114" fmla="*/ 46 w 1398"/>
                <a:gd name="T115" fmla="*/ 371 h 3245"/>
                <a:gd name="T116" fmla="*/ 2 w 1398"/>
                <a:gd name="T117" fmla="*/ 88 h 3245"/>
                <a:gd name="T118" fmla="*/ 60 w 1398"/>
                <a:gd name="T119" fmla="*/ 5 h 3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8" h="3245">
                  <a:moveTo>
                    <a:pt x="467" y="2860"/>
                  </a:moveTo>
                  <a:lnTo>
                    <a:pt x="467" y="2956"/>
                  </a:lnTo>
                  <a:lnTo>
                    <a:pt x="470" y="2979"/>
                  </a:lnTo>
                  <a:lnTo>
                    <a:pt x="480" y="3001"/>
                  </a:lnTo>
                  <a:lnTo>
                    <a:pt x="497" y="3023"/>
                  </a:lnTo>
                  <a:lnTo>
                    <a:pt x="520" y="3044"/>
                  </a:lnTo>
                  <a:lnTo>
                    <a:pt x="548" y="3065"/>
                  </a:lnTo>
                  <a:lnTo>
                    <a:pt x="581" y="3083"/>
                  </a:lnTo>
                  <a:lnTo>
                    <a:pt x="620" y="3098"/>
                  </a:lnTo>
                  <a:lnTo>
                    <a:pt x="663" y="3111"/>
                  </a:lnTo>
                  <a:lnTo>
                    <a:pt x="710" y="3121"/>
                  </a:lnTo>
                  <a:lnTo>
                    <a:pt x="761" y="3127"/>
                  </a:lnTo>
                  <a:lnTo>
                    <a:pt x="816" y="3129"/>
                  </a:lnTo>
                  <a:lnTo>
                    <a:pt x="870" y="3127"/>
                  </a:lnTo>
                  <a:lnTo>
                    <a:pt x="921" y="3121"/>
                  </a:lnTo>
                  <a:lnTo>
                    <a:pt x="968" y="3111"/>
                  </a:lnTo>
                  <a:lnTo>
                    <a:pt x="1012" y="3098"/>
                  </a:lnTo>
                  <a:lnTo>
                    <a:pt x="1050" y="3083"/>
                  </a:lnTo>
                  <a:lnTo>
                    <a:pt x="1084" y="3065"/>
                  </a:lnTo>
                  <a:lnTo>
                    <a:pt x="1112" y="3044"/>
                  </a:lnTo>
                  <a:lnTo>
                    <a:pt x="1135" y="3023"/>
                  </a:lnTo>
                  <a:lnTo>
                    <a:pt x="1152" y="3001"/>
                  </a:lnTo>
                  <a:lnTo>
                    <a:pt x="1162" y="2979"/>
                  </a:lnTo>
                  <a:lnTo>
                    <a:pt x="1165" y="2956"/>
                  </a:lnTo>
                  <a:lnTo>
                    <a:pt x="1165" y="2860"/>
                  </a:lnTo>
                  <a:lnTo>
                    <a:pt x="1126" y="2884"/>
                  </a:lnTo>
                  <a:lnTo>
                    <a:pt x="1084" y="2904"/>
                  </a:lnTo>
                  <a:lnTo>
                    <a:pt x="1036" y="2922"/>
                  </a:lnTo>
                  <a:lnTo>
                    <a:pt x="985" y="2936"/>
                  </a:lnTo>
                  <a:lnTo>
                    <a:pt x="932" y="2947"/>
                  </a:lnTo>
                  <a:lnTo>
                    <a:pt x="875" y="2953"/>
                  </a:lnTo>
                  <a:lnTo>
                    <a:pt x="816" y="2956"/>
                  </a:lnTo>
                  <a:lnTo>
                    <a:pt x="756" y="2953"/>
                  </a:lnTo>
                  <a:lnTo>
                    <a:pt x="699" y="2947"/>
                  </a:lnTo>
                  <a:lnTo>
                    <a:pt x="645" y="2936"/>
                  </a:lnTo>
                  <a:lnTo>
                    <a:pt x="595" y="2922"/>
                  </a:lnTo>
                  <a:lnTo>
                    <a:pt x="548" y="2904"/>
                  </a:lnTo>
                  <a:lnTo>
                    <a:pt x="505" y="2884"/>
                  </a:lnTo>
                  <a:lnTo>
                    <a:pt x="467" y="2860"/>
                  </a:lnTo>
                  <a:close/>
                  <a:moveTo>
                    <a:pt x="467" y="2570"/>
                  </a:moveTo>
                  <a:lnTo>
                    <a:pt x="467" y="2666"/>
                  </a:lnTo>
                  <a:lnTo>
                    <a:pt x="470" y="2689"/>
                  </a:lnTo>
                  <a:lnTo>
                    <a:pt x="480" y="2711"/>
                  </a:lnTo>
                  <a:lnTo>
                    <a:pt x="497" y="2733"/>
                  </a:lnTo>
                  <a:lnTo>
                    <a:pt x="520" y="2755"/>
                  </a:lnTo>
                  <a:lnTo>
                    <a:pt x="548" y="2775"/>
                  </a:lnTo>
                  <a:lnTo>
                    <a:pt x="581" y="2793"/>
                  </a:lnTo>
                  <a:lnTo>
                    <a:pt x="620" y="2808"/>
                  </a:lnTo>
                  <a:lnTo>
                    <a:pt x="663" y="2821"/>
                  </a:lnTo>
                  <a:lnTo>
                    <a:pt x="710" y="2831"/>
                  </a:lnTo>
                  <a:lnTo>
                    <a:pt x="761" y="2837"/>
                  </a:lnTo>
                  <a:lnTo>
                    <a:pt x="816" y="2839"/>
                  </a:lnTo>
                  <a:lnTo>
                    <a:pt x="870" y="2837"/>
                  </a:lnTo>
                  <a:lnTo>
                    <a:pt x="921" y="2831"/>
                  </a:lnTo>
                  <a:lnTo>
                    <a:pt x="968" y="2821"/>
                  </a:lnTo>
                  <a:lnTo>
                    <a:pt x="1012" y="2808"/>
                  </a:lnTo>
                  <a:lnTo>
                    <a:pt x="1050" y="2793"/>
                  </a:lnTo>
                  <a:lnTo>
                    <a:pt x="1084" y="2775"/>
                  </a:lnTo>
                  <a:lnTo>
                    <a:pt x="1112" y="2755"/>
                  </a:lnTo>
                  <a:lnTo>
                    <a:pt x="1135" y="2733"/>
                  </a:lnTo>
                  <a:lnTo>
                    <a:pt x="1152" y="2711"/>
                  </a:lnTo>
                  <a:lnTo>
                    <a:pt x="1162" y="2689"/>
                  </a:lnTo>
                  <a:lnTo>
                    <a:pt x="1165" y="2666"/>
                  </a:lnTo>
                  <a:lnTo>
                    <a:pt x="1165" y="2570"/>
                  </a:lnTo>
                  <a:lnTo>
                    <a:pt x="1126" y="2594"/>
                  </a:lnTo>
                  <a:lnTo>
                    <a:pt x="1084" y="2614"/>
                  </a:lnTo>
                  <a:lnTo>
                    <a:pt x="1036" y="2632"/>
                  </a:lnTo>
                  <a:lnTo>
                    <a:pt x="985" y="2647"/>
                  </a:lnTo>
                  <a:lnTo>
                    <a:pt x="932" y="2658"/>
                  </a:lnTo>
                  <a:lnTo>
                    <a:pt x="875" y="2664"/>
                  </a:lnTo>
                  <a:lnTo>
                    <a:pt x="816" y="2666"/>
                  </a:lnTo>
                  <a:lnTo>
                    <a:pt x="756" y="2664"/>
                  </a:lnTo>
                  <a:lnTo>
                    <a:pt x="699" y="2658"/>
                  </a:lnTo>
                  <a:lnTo>
                    <a:pt x="645" y="2647"/>
                  </a:lnTo>
                  <a:lnTo>
                    <a:pt x="595" y="2632"/>
                  </a:lnTo>
                  <a:lnTo>
                    <a:pt x="548" y="2614"/>
                  </a:lnTo>
                  <a:lnTo>
                    <a:pt x="505" y="2594"/>
                  </a:lnTo>
                  <a:lnTo>
                    <a:pt x="467" y="2570"/>
                  </a:lnTo>
                  <a:close/>
                  <a:moveTo>
                    <a:pt x="467" y="2280"/>
                  </a:moveTo>
                  <a:lnTo>
                    <a:pt x="467" y="2376"/>
                  </a:lnTo>
                  <a:lnTo>
                    <a:pt x="470" y="2399"/>
                  </a:lnTo>
                  <a:lnTo>
                    <a:pt x="480" y="2421"/>
                  </a:lnTo>
                  <a:lnTo>
                    <a:pt x="497" y="2444"/>
                  </a:lnTo>
                  <a:lnTo>
                    <a:pt x="520" y="2465"/>
                  </a:lnTo>
                  <a:lnTo>
                    <a:pt x="548" y="2485"/>
                  </a:lnTo>
                  <a:lnTo>
                    <a:pt x="581" y="2503"/>
                  </a:lnTo>
                  <a:lnTo>
                    <a:pt x="620" y="2518"/>
                  </a:lnTo>
                  <a:lnTo>
                    <a:pt x="663" y="2531"/>
                  </a:lnTo>
                  <a:lnTo>
                    <a:pt x="710" y="2542"/>
                  </a:lnTo>
                  <a:lnTo>
                    <a:pt x="761" y="2548"/>
                  </a:lnTo>
                  <a:lnTo>
                    <a:pt x="816" y="2550"/>
                  </a:lnTo>
                  <a:lnTo>
                    <a:pt x="870" y="2548"/>
                  </a:lnTo>
                  <a:lnTo>
                    <a:pt x="921" y="2542"/>
                  </a:lnTo>
                  <a:lnTo>
                    <a:pt x="968" y="2531"/>
                  </a:lnTo>
                  <a:lnTo>
                    <a:pt x="1012" y="2518"/>
                  </a:lnTo>
                  <a:lnTo>
                    <a:pt x="1050" y="2503"/>
                  </a:lnTo>
                  <a:lnTo>
                    <a:pt x="1084" y="2485"/>
                  </a:lnTo>
                  <a:lnTo>
                    <a:pt x="1112" y="2465"/>
                  </a:lnTo>
                  <a:lnTo>
                    <a:pt x="1135" y="2444"/>
                  </a:lnTo>
                  <a:lnTo>
                    <a:pt x="1152" y="2421"/>
                  </a:lnTo>
                  <a:lnTo>
                    <a:pt x="1162" y="2399"/>
                  </a:lnTo>
                  <a:lnTo>
                    <a:pt x="1165" y="2376"/>
                  </a:lnTo>
                  <a:lnTo>
                    <a:pt x="1165" y="2280"/>
                  </a:lnTo>
                  <a:lnTo>
                    <a:pt x="1126" y="2304"/>
                  </a:lnTo>
                  <a:lnTo>
                    <a:pt x="1084" y="2325"/>
                  </a:lnTo>
                  <a:lnTo>
                    <a:pt x="1036" y="2343"/>
                  </a:lnTo>
                  <a:lnTo>
                    <a:pt x="985" y="2357"/>
                  </a:lnTo>
                  <a:lnTo>
                    <a:pt x="932" y="2368"/>
                  </a:lnTo>
                  <a:lnTo>
                    <a:pt x="875" y="2374"/>
                  </a:lnTo>
                  <a:lnTo>
                    <a:pt x="816" y="2376"/>
                  </a:lnTo>
                  <a:lnTo>
                    <a:pt x="756" y="2374"/>
                  </a:lnTo>
                  <a:lnTo>
                    <a:pt x="699" y="2368"/>
                  </a:lnTo>
                  <a:lnTo>
                    <a:pt x="645" y="2357"/>
                  </a:lnTo>
                  <a:lnTo>
                    <a:pt x="595" y="2343"/>
                  </a:lnTo>
                  <a:lnTo>
                    <a:pt x="548" y="2325"/>
                  </a:lnTo>
                  <a:lnTo>
                    <a:pt x="505" y="2304"/>
                  </a:lnTo>
                  <a:lnTo>
                    <a:pt x="467" y="2280"/>
                  </a:lnTo>
                  <a:close/>
                  <a:moveTo>
                    <a:pt x="467" y="1990"/>
                  </a:moveTo>
                  <a:lnTo>
                    <a:pt x="467" y="2086"/>
                  </a:lnTo>
                  <a:lnTo>
                    <a:pt x="470" y="2109"/>
                  </a:lnTo>
                  <a:lnTo>
                    <a:pt x="480" y="2132"/>
                  </a:lnTo>
                  <a:lnTo>
                    <a:pt x="497" y="2154"/>
                  </a:lnTo>
                  <a:lnTo>
                    <a:pt x="520" y="2175"/>
                  </a:lnTo>
                  <a:lnTo>
                    <a:pt x="548" y="2195"/>
                  </a:lnTo>
                  <a:lnTo>
                    <a:pt x="581" y="2213"/>
                  </a:lnTo>
                  <a:lnTo>
                    <a:pt x="620" y="2229"/>
                  </a:lnTo>
                  <a:lnTo>
                    <a:pt x="663" y="2242"/>
                  </a:lnTo>
                  <a:lnTo>
                    <a:pt x="710" y="2252"/>
                  </a:lnTo>
                  <a:lnTo>
                    <a:pt x="761" y="2258"/>
                  </a:lnTo>
                  <a:lnTo>
                    <a:pt x="816" y="2261"/>
                  </a:lnTo>
                  <a:lnTo>
                    <a:pt x="870" y="2258"/>
                  </a:lnTo>
                  <a:lnTo>
                    <a:pt x="921" y="2252"/>
                  </a:lnTo>
                  <a:lnTo>
                    <a:pt x="968" y="2242"/>
                  </a:lnTo>
                  <a:lnTo>
                    <a:pt x="1012" y="2229"/>
                  </a:lnTo>
                  <a:lnTo>
                    <a:pt x="1050" y="2213"/>
                  </a:lnTo>
                  <a:lnTo>
                    <a:pt x="1084" y="2195"/>
                  </a:lnTo>
                  <a:lnTo>
                    <a:pt x="1112" y="2175"/>
                  </a:lnTo>
                  <a:lnTo>
                    <a:pt x="1135" y="2154"/>
                  </a:lnTo>
                  <a:lnTo>
                    <a:pt x="1152" y="2132"/>
                  </a:lnTo>
                  <a:lnTo>
                    <a:pt x="1162" y="2109"/>
                  </a:lnTo>
                  <a:lnTo>
                    <a:pt x="1165" y="2086"/>
                  </a:lnTo>
                  <a:lnTo>
                    <a:pt x="1165" y="1990"/>
                  </a:lnTo>
                  <a:lnTo>
                    <a:pt x="1126" y="2014"/>
                  </a:lnTo>
                  <a:lnTo>
                    <a:pt x="1084" y="2036"/>
                  </a:lnTo>
                  <a:lnTo>
                    <a:pt x="1036" y="2053"/>
                  </a:lnTo>
                  <a:lnTo>
                    <a:pt x="985" y="2067"/>
                  </a:lnTo>
                  <a:lnTo>
                    <a:pt x="932" y="2078"/>
                  </a:lnTo>
                  <a:lnTo>
                    <a:pt x="875" y="2084"/>
                  </a:lnTo>
                  <a:lnTo>
                    <a:pt x="816" y="2086"/>
                  </a:lnTo>
                  <a:lnTo>
                    <a:pt x="756" y="2084"/>
                  </a:lnTo>
                  <a:lnTo>
                    <a:pt x="699" y="2078"/>
                  </a:lnTo>
                  <a:lnTo>
                    <a:pt x="645" y="2067"/>
                  </a:lnTo>
                  <a:lnTo>
                    <a:pt x="595" y="2053"/>
                  </a:lnTo>
                  <a:lnTo>
                    <a:pt x="548" y="2036"/>
                  </a:lnTo>
                  <a:lnTo>
                    <a:pt x="505" y="2014"/>
                  </a:lnTo>
                  <a:lnTo>
                    <a:pt x="467" y="1990"/>
                  </a:lnTo>
                  <a:close/>
                  <a:moveTo>
                    <a:pt x="467" y="1700"/>
                  </a:moveTo>
                  <a:lnTo>
                    <a:pt x="467" y="1796"/>
                  </a:lnTo>
                  <a:lnTo>
                    <a:pt x="470" y="1820"/>
                  </a:lnTo>
                  <a:lnTo>
                    <a:pt x="480" y="1842"/>
                  </a:lnTo>
                  <a:lnTo>
                    <a:pt x="497" y="1864"/>
                  </a:lnTo>
                  <a:lnTo>
                    <a:pt x="520" y="1885"/>
                  </a:lnTo>
                  <a:lnTo>
                    <a:pt x="548" y="1905"/>
                  </a:lnTo>
                  <a:lnTo>
                    <a:pt x="581" y="1924"/>
                  </a:lnTo>
                  <a:lnTo>
                    <a:pt x="620" y="1939"/>
                  </a:lnTo>
                  <a:lnTo>
                    <a:pt x="663" y="1952"/>
                  </a:lnTo>
                  <a:lnTo>
                    <a:pt x="710" y="1962"/>
                  </a:lnTo>
                  <a:lnTo>
                    <a:pt x="761" y="1968"/>
                  </a:lnTo>
                  <a:lnTo>
                    <a:pt x="816" y="1971"/>
                  </a:lnTo>
                  <a:lnTo>
                    <a:pt x="870" y="1968"/>
                  </a:lnTo>
                  <a:lnTo>
                    <a:pt x="921" y="1962"/>
                  </a:lnTo>
                  <a:lnTo>
                    <a:pt x="968" y="1952"/>
                  </a:lnTo>
                  <a:lnTo>
                    <a:pt x="1012" y="1939"/>
                  </a:lnTo>
                  <a:lnTo>
                    <a:pt x="1050" y="1924"/>
                  </a:lnTo>
                  <a:lnTo>
                    <a:pt x="1084" y="1905"/>
                  </a:lnTo>
                  <a:lnTo>
                    <a:pt x="1112" y="1885"/>
                  </a:lnTo>
                  <a:lnTo>
                    <a:pt x="1135" y="1864"/>
                  </a:lnTo>
                  <a:lnTo>
                    <a:pt x="1152" y="1842"/>
                  </a:lnTo>
                  <a:lnTo>
                    <a:pt x="1162" y="1820"/>
                  </a:lnTo>
                  <a:lnTo>
                    <a:pt x="1165" y="1796"/>
                  </a:lnTo>
                  <a:lnTo>
                    <a:pt x="1165" y="1700"/>
                  </a:lnTo>
                  <a:lnTo>
                    <a:pt x="1126" y="1725"/>
                  </a:lnTo>
                  <a:lnTo>
                    <a:pt x="1084" y="1746"/>
                  </a:lnTo>
                  <a:lnTo>
                    <a:pt x="1036" y="1763"/>
                  </a:lnTo>
                  <a:lnTo>
                    <a:pt x="985" y="1777"/>
                  </a:lnTo>
                  <a:lnTo>
                    <a:pt x="932" y="1788"/>
                  </a:lnTo>
                  <a:lnTo>
                    <a:pt x="875" y="1794"/>
                  </a:lnTo>
                  <a:lnTo>
                    <a:pt x="816" y="1796"/>
                  </a:lnTo>
                  <a:lnTo>
                    <a:pt x="756" y="1794"/>
                  </a:lnTo>
                  <a:lnTo>
                    <a:pt x="699" y="1788"/>
                  </a:lnTo>
                  <a:lnTo>
                    <a:pt x="645" y="1777"/>
                  </a:lnTo>
                  <a:lnTo>
                    <a:pt x="595" y="1763"/>
                  </a:lnTo>
                  <a:lnTo>
                    <a:pt x="548" y="1746"/>
                  </a:lnTo>
                  <a:lnTo>
                    <a:pt x="505" y="1725"/>
                  </a:lnTo>
                  <a:lnTo>
                    <a:pt x="467" y="1700"/>
                  </a:lnTo>
                  <a:close/>
                  <a:moveTo>
                    <a:pt x="467" y="1411"/>
                  </a:moveTo>
                  <a:lnTo>
                    <a:pt x="467" y="1508"/>
                  </a:lnTo>
                  <a:lnTo>
                    <a:pt x="470" y="1530"/>
                  </a:lnTo>
                  <a:lnTo>
                    <a:pt x="480" y="1552"/>
                  </a:lnTo>
                  <a:lnTo>
                    <a:pt x="497" y="1574"/>
                  </a:lnTo>
                  <a:lnTo>
                    <a:pt x="520" y="1595"/>
                  </a:lnTo>
                  <a:lnTo>
                    <a:pt x="548" y="1616"/>
                  </a:lnTo>
                  <a:lnTo>
                    <a:pt x="581" y="1634"/>
                  </a:lnTo>
                  <a:lnTo>
                    <a:pt x="620" y="1649"/>
                  </a:lnTo>
                  <a:lnTo>
                    <a:pt x="663" y="1662"/>
                  </a:lnTo>
                  <a:lnTo>
                    <a:pt x="710" y="1672"/>
                  </a:lnTo>
                  <a:lnTo>
                    <a:pt x="761" y="1678"/>
                  </a:lnTo>
                  <a:lnTo>
                    <a:pt x="816" y="1681"/>
                  </a:lnTo>
                  <a:lnTo>
                    <a:pt x="870" y="1678"/>
                  </a:lnTo>
                  <a:lnTo>
                    <a:pt x="921" y="1672"/>
                  </a:lnTo>
                  <a:lnTo>
                    <a:pt x="968" y="1662"/>
                  </a:lnTo>
                  <a:lnTo>
                    <a:pt x="1012" y="1649"/>
                  </a:lnTo>
                  <a:lnTo>
                    <a:pt x="1050" y="1634"/>
                  </a:lnTo>
                  <a:lnTo>
                    <a:pt x="1084" y="1616"/>
                  </a:lnTo>
                  <a:lnTo>
                    <a:pt x="1112" y="1595"/>
                  </a:lnTo>
                  <a:lnTo>
                    <a:pt x="1135" y="1574"/>
                  </a:lnTo>
                  <a:lnTo>
                    <a:pt x="1152" y="1552"/>
                  </a:lnTo>
                  <a:lnTo>
                    <a:pt x="1162" y="1530"/>
                  </a:lnTo>
                  <a:lnTo>
                    <a:pt x="1165" y="1508"/>
                  </a:lnTo>
                  <a:lnTo>
                    <a:pt x="1165" y="1411"/>
                  </a:lnTo>
                  <a:lnTo>
                    <a:pt x="1126" y="1435"/>
                  </a:lnTo>
                  <a:lnTo>
                    <a:pt x="1084" y="1456"/>
                  </a:lnTo>
                  <a:lnTo>
                    <a:pt x="1036" y="1473"/>
                  </a:lnTo>
                  <a:lnTo>
                    <a:pt x="985" y="1487"/>
                  </a:lnTo>
                  <a:lnTo>
                    <a:pt x="932" y="1499"/>
                  </a:lnTo>
                  <a:lnTo>
                    <a:pt x="875" y="1505"/>
                  </a:lnTo>
                  <a:lnTo>
                    <a:pt x="816" y="1508"/>
                  </a:lnTo>
                  <a:lnTo>
                    <a:pt x="756" y="1505"/>
                  </a:lnTo>
                  <a:lnTo>
                    <a:pt x="699" y="1499"/>
                  </a:lnTo>
                  <a:lnTo>
                    <a:pt x="645" y="1487"/>
                  </a:lnTo>
                  <a:lnTo>
                    <a:pt x="595" y="1473"/>
                  </a:lnTo>
                  <a:lnTo>
                    <a:pt x="548" y="1456"/>
                  </a:lnTo>
                  <a:lnTo>
                    <a:pt x="505" y="1435"/>
                  </a:lnTo>
                  <a:lnTo>
                    <a:pt x="467" y="1411"/>
                  </a:lnTo>
                  <a:close/>
                  <a:moveTo>
                    <a:pt x="758" y="1046"/>
                  </a:moveTo>
                  <a:lnTo>
                    <a:pt x="707" y="1052"/>
                  </a:lnTo>
                  <a:lnTo>
                    <a:pt x="661" y="1062"/>
                  </a:lnTo>
                  <a:lnTo>
                    <a:pt x="618" y="1075"/>
                  </a:lnTo>
                  <a:lnTo>
                    <a:pt x="579" y="1092"/>
                  </a:lnTo>
                  <a:lnTo>
                    <a:pt x="547" y="1110"/>
                  </a:lnTo>
                  <a:lnTo>
                    <a:pt x="519" y="1130"/>
                  </a:lnTo>
                  <a:lnTo>
                    <a:pt x="496" y="1150"/>
                  </a:lnTo>
                  <a:lnTo>
                    <a:pt x="480" y="1172"/>
                  </a:lnTo>
                  <a:lnTo>
                    <a:pt x="470" y="1195"/>
                  </a:lnTo>
                  <a:lnTo>
                    <a:pt x="467" y="1218"/>
                  </a:lnTo>
                  <a:lnTo>
                    <a:pt x="470" y="1240"/>
                  </a:lnTo>
                  <a:lnTo>
                    <a:pt x="480" y="1262"/>
                  </a:lnTo>
                  <a:lnTo>
                    <a:pt x="497" y="1284"/>
                  </a:lnTo>
                  <a:lnTo>
                    <a:pt x="520" y="1306"/>
                  </a:lnTo>
                  <a:lnTo>
                    <a:pt x="548" y="1326"/>
                  </a:lnTo>
                  <a:lnTo>
                    <a:pt x="581" y="1344"/>
                  </a:lnTo>
                  <a:lnTo>
                    <a:pt x="620" y="1360"/>
                  </a:lnTo>
                  <a:lnTo>
                    <a:pt x="663" y="1372"/>
                  </a:lnTo>
                  <a:lnTo>
                    <a:pt x="710" y="1382"/>
                  </a:lnTo>
                  <a:lnTo>
                    <a:pt x="761" y="1388"/>
                  </a:lnTo>
                  <a:lnTo>
                    <a:pt x="816" y="1391"/>
                  </a:lnTo>
                  <a:lnTo>
                    <a:pt x="870" y="1388"/>
                  </a:lnTo>
                  <a:lnTo>
                    <a:pt x="921" y="1382"/>
                  </a:lnTo>
                  <a:lnTo>
                    <a:pt x="968" y="1372"/>
                  </a:lnTo>
                  <a:lnTo>
                    <a:pt x="1012" y="1360"/>
                  </a:lnTo>
                  <a:lnTo>
                    <a:pt x="1050" y="1344"/>
                  </a:lnTo>
                  <a:lnTo>
                    <a:pt x="1084" y="1326"/>
                  </a:lnTo>
                  <a:lnTo>
                    <a:pt x="1112" y="1306"/>
                  </a:lnTo>
                  <a:lnTo>
                    <a:pt x="1135" y="1284"/>
                  </a:lnTo>
                  <a:lnTo>
                    <a:pt x="1152" y="1262"/>
                  </a:lnTo>
                  <a:lnTo>
                    <a:pt x="1162" y="1240"/>
                  </a:lnTo>
                  <a:lnTo>
                    <a:pt x="1165" y="1218"/>
                  </a:lnTo>
                  <a:lnTo>
                    <a:pt x="1162" y="1195"/>
                  </a:lnTo>
                  <a:lnTo>
                    <a:pt x="1152" y="1172"/>
                  </a:lnTo>
                  <a:lnTo>
                    <a:pt x="1136" y="1150"/>
                  </a:lnTo>
                  <a:lnTo>
                    <a:pt x="1113" y="1130"/>
                  </a:lnTo>
                  <a:lnTo>
                    <a:pt x="1085" y="1110"/>
                  </a:lnTo>
                  <a:lnTo>
                    <a:pt x="1051" y="1092"/>
                  </a:lnTo>
                  <a:lnTo>
                    <a:pt x="1014" y="1075"/>
                  </a:lnTo>
                  <a:lnTo>
                    <a:pt x="971" y="1062"/>
                  </a:lnTo>
                  <a:lnTo>
                    <a:pt x="924" y="1052"/>
                  </a:lnTo>
                  <a:lnTo>
                    <a:pt x="874" y="1046"/>
                  </a:lnTo>
                  <a:lnTo>
                    <a:pt x="874" y="1218"/>
                  </a:lnTo>
                  <a:lnTo>
                    <a:pt x="758" y="1218"/>
                  </a:lnTo>
                  <a:lnTo>
                    <a:pt x="758" y="1046"/>
                  </a:lnTo>
                  <a:close/>
                  <a:moveTo>
                    <a:pt x="1282" y="348"/>
                  </a:moveTo>
                  <a:lnTo>
                    <a:pt x="1260" y="348"/>
                  </a:lnTo>
                  <a:lnTo>
                    <a:pt x="1236" y="349"/>
                  </a:lnTo>
                  <a:lnTo>
                    <a:pt x="1210" y="352"/>
                  </a:lnTo>
                  <a:lnTo>
                    <a:pt x="1183" y="356"/>
                  </a:lnTo>
                  <a:lnTo>
                    <a:pt x="1156" y="362"/>
                  </a:lnTo>
                  <a:lnTo>
                    <a:pt x="1128" y="371"/>
                  </a:lnTo>
                  <a:lnTo>
                    <a:pt x="1103" y="382"/>
                  </a:lnTo>
                  <a:lnTo>
                    <a:pt x="1079" y="397"/>
                  </a:lnTo>
                  <a:lnTo>
                    <a:pt x="1057" y="415"/>
                  </a:lnTo>
                  <a:lnTo>
                    <a:pt x="1039" y="436"/>
                  </a:lnTo>
                  <a:lnTo>
                    <a:pt x="1024" y="461"/>
                  </a:lnTo>
                  <a:lnTo>
                    <a:pt x="1013" y="486"/>
                  </a:lnTo>
                  <a:lnTo>
                    <a:pt x="1004" y="513"/>
                  </a:lnTo>
                  <a:lnTo>
                    <a:pt x="998" y="540"/>
                  </a:lnTo>
                  <a:lnTo>
                    <a:pt x="993" y="567"/>
                  </a:lnTo>
                  <a:lnTo>
                    <a:pt x="991" y="593"/>
                  </a:lnTo>
                  <a:lnTo>
                    <a:pt x="990" y="616"/>
                  </a:lnTo>
                  <a:lnTo>
                    <a:pt x="990" y="638"/>
                  </a:lnTo>
                  <a:lnTo>
                    <a:pt x="1012" y="638"/>
                  </a:lnTo>
                  <a:lnTo>
                    <a:pt x="1036" y="637"/>
                  </a:lnTo>
                  <a:lnTo>
                    <a:pt x="1063" y="634"/>
                  </a:lnTo>
                  <a:lnTo>
                    <a:pt x="1089" y="630"/>
                  </a:lnTo>
                  <a:lnTo>
                    <a:pt x="1116" y="624"/>
                  </a:lnTo>
                  <a:lnTo>
                    <a:pt x="1144" y="616"/>
                  </a:lnTo>
                  <a:lnTo>
                    <a:pt x="1169" y="604"/>
                  </a:lnTo>
                  <a:lnTo>
                    <a:pt x="1193" y="590"/>
                  </a:lnTo>
                  <a:lnTo>
                    <a:pt x="1215" y="572"/>
                  </a:lnTo>
                  <a:lnTo>
                    <a:pt x="1233" y="550"/>
                  </a:lnTo>
                  <a:lnTo>
                    <a:pt x="1248" y="526"/>
                  </a:lnTo>
                  <a:lnTo>
                    <a:pt x="1259" y="500"/>
                  </a:lnTo>
                  <a:lnTo>
                    <a:pt x="1268" y="474"/>
                  </a:lnTo>
                  <a:lnTo>
                    <a:pt x="1275" y="446"/>
                  </a:lnTo>
                  <a:lnTo>
                    <a:pt x="1279" y="419"/>
                  </a:lnTo>
                  <a:lnTo>
                    <a:pt x="1281" y="394"/>
                  </a:lnTo>
                  <a:lnTo>
                    <a:pt x="1282" y="370"/>
                  </a:lnTo>
                  <a:lnTo>
                    <a:pt x="1282" y="348"/>
                  </a:lnTo>
                  <a:close/>
                  <a:moveTo>
                    <a:pt x="139" y="116"/>
                  </a:moveTo>
                  <a:lnTo>
                    <a:pt x="117" y="116"/>
                  </a:lnTo>
                  <a:lnTo>
                    <a:pt x="117" y="138"/>
                  </a:lnTo>
                  <a:lnTo>
                    <a:pt x="118" y="164"/>
                  </a:lnTo>
                  <a:lnTo>
                    <a:pt x="119" y="191"/>
                  </a:lnTo>
                  <a:lnTo>
                    <a:pt x="123" y="219"/>
                  </a:lnTo>
                  <a:lnTo>
                    <a:pt x="128" y="250"/>
                  </a:lnTo>
                  <a:lnTo>
                    <a:pt x="135" y="279"/>
                  </a:lnTo>
                  <a:lnTo>
                    <a:pt x="146" y="308"/>
                  </a:lnTo>
                  <a:lnTo>
                    <a:pt x="159" y="336"/>
                  </a:lnTo>
                  <a:lnTo>
                    <a:pt x="176" y="363"/>
                  </a:lnTo>
                  <a:lnTo>
                    <a:pt x="196" y="386"/>
                  </a:lnTo>
                  <a:lnTo>
                    <a:pt x="219" y="406"/>
                  </a:lnTo>
                  <a:lnTo>
                    <a:pt x="246" y="422"/>
                  </a:lnTo>
                  <a:lnTo>
                    <a:pt x="274" y="435"/>
                  </a:lnTo>
                  <a:lnTo>
                    <a:pt x="303" y="445"/>
                  </a:lnTo>
                  <a:lnTo>
                    <a:pt x="333" y="453"/>
                  </a:lnTo>
                  <a:lnTo>
                    <a:pt x="362" y="459"/>
                  </a:lnTo>
                  <a:lnTo>
                    <a:pt x="392" y="462"/>
                  </a:lnTo>
                  <a:lnTo>
                    <a:pt x="419" y="464"/>
                  </a:lnTo>
                  <a:lnTo>
                    <a:pt x="443" y="465"/>
                  </a:lnTo>
                  <a:lnTo>
                    <a:pt x="466" y="464"/>
                  </a:lnTo>
                  <a:lnTo>
                    <a:pt x="467" y="441"/>
                  </a:lnTo>
                  <a:lnTo>
                    <a:pt x="466" y="417"/>
                  </a:lnTo>
                  <a:lnTo>
                    <a:pt x="464" y="390"/>
                  </a:lnTo>
                  <a:lnTo>
                    <a:pt x="461" y="361"/>
                  </a:lnTo>
                  <a:lnTo>
                    <a:pt x="456" y="331"/>
                  </a:lnTo>
                  <a:lnTo>
                    <a:pt x="447" y="302"/>
                  </a:lnTo>
                  <a:lnTo>
                    <a:pt x="437" y="273"/>
                  </a:lnTo>
                  <a:lnTo>
                    <a:pt x="424" y="244"/>
                  </a:lnTo>
                  <a:lnTo>
                    <a:pt x="408" y="218"/>
                  </a:lnTo>
                  <a:lnTo>
                    <a:pt x="388" y="195"/>
                  </a:lnTo>
                  <a:lnTo>
                    <a:pt x="364" y="175"/>
                  </a:lnTo>
                  <a:lnTo>
                    <a:pt x="338" y="159"/>
                  </a:lnTo>
                  <a:lnTo>
                    <a:pt x="309" y="146"/>
                  </a:lnTo>
                  <a:lnTo>
                    <a:pt x="280" y="135"/>
                  </a:lnTo>
                  <a:lnTo>
                    <a:pt x="251" y="127"/>
                  </a:lnTo>
                  <a:lnTo>
                    <a:pt x="221" y="122"/>
                  </a:lnTo>
                  <a:lnTo>
                    <a:pt x="192" y="119"/>
                  </a:lnTo>
                  <a:lnTo>
                    <a:pt x="164" y="117"/>
                  </a:lnTo>
                  <a:lnTo>
                    <a:pt x="139" y="116"/>
                  </a:lnTo>
                  <a:close/>
                  <a:moveTo>
                    <a:pt x="135" y="0"/>
                  </a:moveTo>
                  <a:lnTo>
                    <a:pt x="163" y="1"/>
                  </a:lnTo>
                  <a:lnTo>
                    <a:pt x="195" y="3"/>
                  </a:lnTo>
                  <a:lnTo>
                    <a:pt x="229" y="6"/>
                  </a:lnTo>
                  <a:lnTo>
                    <a:pt x="264" y="12"/>
                  </a:lnTo>
                  <a:lnTo>
                    <a:pt x="300" y="20"/>
                  </a:lnTo>
                  <a:lnTo>
                    <a:pt x="336" y="31"/>
                  </a:lnTo>
                  <a:lnTo>
                    <a:pt x="372" y="46"/>
                  </a:lnTo>
                  <a:lnTo>
                    <a:pt x="407" y="64"/>
                  </a:lnTo>
                  <a:lnTo>
                    <a:pt x="439" y="86"/>
                  </a:lnTo>
                  <a:lnTo>
                    <a:pt x="470" y="113"/>
                  </a:lnTo>
                  <a:lnTo>
                    <a:pt x="496" y="142"/>
                  </a:lnTo>
                  <a:lnTo>
                    <a:pt x="518" y="174"/>
                  </a:lnTo>
                  <a:lnTo>
                    <a:pt x="536" y="207"/>
                  </a:lnTo>
                  <a:lnTo>
                    <a:pt x="550" y="241"/>
                  </a:lnTo>
                  <a:lnTo>
                    <a:pt x="561" y="277"/>
                  </a:lnTo>
                  <a:lnTo>
                    <a:pt x="570" y="312"/>
                  </a:lnTo>
                  <a:lnTo>
                    <a:pt x="575" y="345"/>
                  </a:lnTo>
                  <a:lnTo>
                    <a:pt x="579" y="379"/>
                  </a:lnTo>
                  <a:lnTo>
                    <a:pt x="581" y="410"/>
                  </a:lnTo>
                  <a:lnTo>
                    <a:pt x="582" y="438"/>
                  </a:lnTo>
                  <a:lnTo>
                    <a:pt x="582" y="465"/>
                  </a:lnTo>
                  <a:lnTo>
                    <a:pt x="582" y="465"/>
                  </a:lnTo>
                  <a:lnTo>
                    <a:pt x="582" y="672"/>
                  </a:lnTo>
                  <a:lnTo>
                    <a:pt x="758" y="845"/>
                  </a:lnTo>
                  <a:lnTo>
                    <a:pt x="758" y="812"/>
                  </a:lnTo>
                  <a:lnTo>
                    <a:pt x="760" y="797"/>
                  </a:lnTo>
                  <a:lnTo>
                    <a:pt x="765" y="783"/>
                  </a:lnTo>
                  <a:lnTo>
                    <a:pt x="774" y="771"/>
                  </a:lnTo>
                  <a:lnTo>
                    <a:pt x="876" y="671"/>
                  </a:lnTo>
                  <a:lnTo>
                    <a:pt x="875" y="651"/>
                  </a:lnTo>
                  <a:lnTo>
                    <a:pt x="874" y="629"/>
                  </a:lnTo>
                  <a:lnTo>
                    <a:pt x="875" y="604"/>
                  </a:lnTo>
                  <a:lnTo>
                    <a:pt x="876" y="576"/>
                  </a:lnTo>
                  <a:lnTo>
                    <a:pt x="880" y="545"/>
                  </a:lnTo>
                  <a:lnTo>
                    <a:pt x="885" y="515"/>
                  </a:lnTo>
                  <a:lnTo>
                    <a:pt x="892" y="483"/>
                  </a:lnTo>
                  <a:lnTo>
                    <a:pt x="902" y="451"/>
                  </a:lnTo>
                  <a:lnTo>
                    <a:pt x="915" y="419"/>
                  </a:lnTo>
                  <a:lnTo>
                    <a:pt x="932" y="389"/>
                  </a:lnTo>
                  <a:lnTo>
                    <a:pt x="951" y="360"/>
                  </a:lnTo>
                  <a:lnTo>
                    <a:pt x="975" y="332"/>
                  </a:lnTo>
                  <a:lnTo>
                    <a:pt x="1004" y="307"/>
                  </a:lnTo>
                  <a:lnTo>
                    <a:pt x="1035" y="287"/>
                  </a:lnTo>
                  <a:lnTo>
                    <a:pt x="1069" y="270"/>
                  </a:lnTo>
                  <a:lnTo>
                    <a:pt x="1103" y="257"/>
                  </a:lnTo>
                  <a:lnTo>
                    <a:pt x="1138" y="248"/>
                  </a:lnTo>
                  <a:lnTo>
                    <a:pt x="1171" y="240"/>
                  </a:lnTo>
                  <a:lnTo>
                    <a:pt x="1205" y="235"/>
                  </a:lnTo>
                  <a:lnTo>
                    <a:pt x="1236" y="233"/>
                  </a:lnTo>
                  <a:lnTo>
                    <a:pt x="1264" y="232"/>
                  </a:lnTo>
                  <a:lnTo>
                    <a:pt x="1290" y="232"/>
                  </a:lnTo>
                  <a:lnTo>
                    <a:pt x="1311" y="233"/>
                  </a:lnTo>
                  <a:lnTo>
                    <a:pt x="1327" y="234"/>
                  </a:lnTo>
                  <a:lnTo>
                    <a:pt x="1339" y="236"/>
                  </a:lnTo>
                  <a:lnTo>
                    <a:pt x="1345" y="236"/>
                  </a:lnTo>
                  <a:lnTo>
                    <a:pt x="1359" y="240"/>
                  </a:lnTo>
                  <a:lnTo>
                    <a:pt x="1372" y="249"/>
                  </a:lnTo>
                  <a:lnTo>
                    <a:pt x="1382" y="259"/>
                  </a:lnTo>
                  <a:lnTo>
                    <a:pt x="1389" y="271"/>
                  </a:lnTo>
                  <a:lnTo>
                    <a:pt x="1393" y="286"/>
                  </a:lnTo>
                  <a:lnTo>
                    <a:pt x="1394" y="291"/>
                  </a:lnTo>
                  <a:lnTo>
                    <a:pt x="1395" y="302"/>
                  </a:lnTo>
                  <a:lnTo>
                    <a:pt x="1397" y="319"/>
                  </a:lnTo>
                  <a:lnTo>
                    <a:pt x="1398" y="340"/>
                  </a:lnTo>
                  <a:lnTo>
                    <a:pt x="1398" y="366"/>
                  </a:lnTo>
                  <a:lnTo>
                    <a:pt x="1397" y="394"/>
                  </a:lnTo>
                  <a:lnTo>
                    <a:pt x="1394" y="425"/>
                  </a:lnTo>
                  <a:lnTo>
                    <a:pt x="1390" y="458"/>
                  </a:lnTo>
                  <a:lnTo>
                    <a:pt x="1383" y="492"/>
                  </a:lnTo>
                  <a:lnTo>
                    <a:pt x="1373" y="526"/>
                  </a:lnTo>
                  <a:lnTo>
                    <a:pt x="1360" y="559"/>
                  </a:lnTo>
                  <a:lnTo>
                    <a:pt x="1344" y="593"/>
                  </a:lnTo>
                  <a:lnTo>
                    <a:pt x="1322" y="624"/>
                  </a:lnTo>
                  <a:lnTo>
                    <a:pt x="1297" y="653"/>
                  </a:lnTo>
                  <a:lnTo>
                    <a:pt x="1271" y="677"/>
                  </a:lnTo>
                  <a:lnTo>
                    <a:pt x="1241" y="697"/>
                  </a:lnTo>
                  <a:lnTo>
                    <a:pt x="1211" y="713"/>
                  </a:lnTo>
                  <a:lnTo>
                    <a:pt x="1179" y="725"/>
                  </a:lnTo>
                  <a:lnTo>
                    <a:pt x="1148" y="735"/>
                  </a:lnTo>
                  <a:lnTo>
                    <a:pt x="1115" y="743"/>
                  </a:lnTo>
                  <a:lnTo>
                    <a:pt x="1085" y="748"/>
                  </a:lnTo>
                  <a:lnTo>
                    <a:pt x="1054" y="751"/>
                  </a:lnTo>
                  <a:lnTo>
                    <a:pt x="1027" y="753"/>
                  </a:lnTo>
                  <a:lnTo>
                    <a:pt x="1001" y="753"/>
                  </a:lnTo>
                  <a:lnTo>
                    <a:pt x="977" y="753"/>
                  </a:lnTo>
                  <a:lnTo>
                    <a:pt x="958" y="752"/>
                  </a:lnTo>
                  <a:lnTo>
                    <a:pt x="874" y="836"/>
                  </a:lnTo>
                  <a:lnTo>
                    <a:pt x="874" y="930"/>
                  </a:lnTo>
                  <a:lnTo>
                    <a:pt x="927" y="936"/>
                  </a:lnTo>
                  <a:lnTo>
                    <a:pt x="977" y="945"/>
                  </a:lnTo>
                  <a:lnTo>
                    <a:pt x="1024" y="957"/>
                  </a:lnTo>
                  <a:lnTo>
                    <a:pt x="1069" y="973"/>
                  </a:lnTo>
                  <a:lnTo>
                    <a:pt x="1110" y="992"/>
                  </a:lnTo>
                  <a:lnTo>
                    <a:pt x="1148" y="1013"/>
                  </a:lnTo>
                  <a:lnTo>
                    <a:pt x="1181" y="1036"/>
                  </a:lnTo>
                  <a:lnTo>
                    <a:pt x="1211" y="1061"/>
                  </a:lnTo>
                  <a:lnTo>
                    <a:pt x="1235" y="1090"/>
                  </a:lnTo>
                  <a:lnTo>
                    <a:pt x="1255" y="1119"/>
                  </a:lnTo>
                  <a:lnTo>
                    <a:pt x="1270" y="1150"/>
                  </a:lnTo>
                  <a:lnTo>
                    <a:pt x="1279" y="1183"/>
                  </a:lnTo>
                  <a:lnTo>
                    <a:pt x="1282" y="1218"/>
                  </a:lnTo>
                  <a:lnTo>
                    <a:pt x="1282" y="2956"/>
                  </a:lnTo>
                  <a:lnTo>
                    <a:pt x="1279" y="2990"/>
                  </a:lnTo>
                  <a:lnTo>
                    <a:pt x="1270" y="3023"/>
                  </a:lnTo>
                  <a:lnTo>
                    <a:pt x="1255" y="3054"/>
                  </a:lnTo>
                  <a:lnTo>
                    <a:pt x="1235" y="3085"/>
                  </a:lnTo>
                  <a:lnTo>
                    <a:pt x="1210" y="3112"/>
                  </a:lnTo>
                  <a:lnTo>
                    <a:pt x="1180" y="3138"/>
                  </a:lnTo>
                  <a:lnTo>
                    <a:pt x="1147" y="3161"/>
                  </a:lnTo>
                  <a:lnTo>
                    <a:pt x="1109" y="3183"/>
                  </a:lnTo>
                  <a:lnTo>
                    <a:pt x="1068" y="3201"/>
                  </a:lnTo>
                  <a:lnTo>
                    <a:pt x="1022" y="3217"/>
                  </a:lnTo>
                  <a:lnTo>
                    <a:pt x="974" y="3229"/>
                  </a:lnTo>
                  <a:lnTo>
                    <a:pt x="923" y="3238"/>
                  </a:lnTo>
                  <a:lnTo>
                    <a:pt x="871" y="3243"/>
                  </a:lnTo>
                  <a:lnTo>
                    <a:pt x="816" y="3245"/>
                  </a:lnTo>
                  <a:lnTo>
                    <a:pt x="760" y="3243"/>
                  </a:lnTo>
                  <a:lnTo>
                    <a:pt x="707" y="3238"/>
                  </a:lnTo>
                  <a:lnTo>
                    <a:pt x="657" y="3229"/>
                  </a:lnTo>
                  <a:lnTo>
                    <a:pt x="609" y="3217"/>
                  </a:lnTo>
                  <a:lnTo>
                    <a:pt x="564" y="3201"/>
                  </a:lnTo>
                  <a:lnTo>
                    <a:pt x="523" y="3183"/>
                  </a:lnTo>
                  <a:lnTo>
                    <a:pt x="485" y="3161"/>
                  </a:lnTo>
                  <a:lnTo>
                    <a:pt x="451" y="3138"/>
                  </a:lnTo>
                  <a:lnTo>
                    <a:pt x="421" y="3112"/>
                  </a:lnTo>
                  <a:lnTo>
                    <a:pt x="397" y="3085"/>
                  </a:lnTo>
                  <a:lnTo>
                    <a:pt x="376" y="3054"/>
                  </a:lnTo>
                  <a:lnTo>
                    <a:pt x="362" y="3023"/>
                  </a:lnTo>
                  <a:lnTo>
                    <a:pt x="353" y="2990"/>
                  </a:lnTo>
                  <a:lnTo>
                    <a:pt x="350" y="2956"/>
                  </a:lnTo>
                  <a:lnTo>
                    <a:pt x="350" y="1218"/>
                  </a:lnTo>
                  <a:lnTo>
                    <a:pt x="353" y="1185"/>
                  </a:lnTo>
                  <a:lnTo>
                    <a:pt x="361" y="1152"/>
                  </a:lnTo>
                  <a:lnTo>
                    <a:pt x="374" y="1122"/>
                  </a:lnTo>
                  <a:lnTo>
                    <a:pt x="394" y="1093"/>
                  </a:lnTo>
                  <a:lnTo>
                    <a:pt x="417" y="1065"/>
                  </a:lnTo>
                  <a:lnTo>
                    <a:pt x="444" y="1040"/>
                  </a:lnTo>
                  <a:lnTo>
                    <a:pt x="476" y="1017"/>
                  </a:lnTo>
                  <a:lnTo>
                    <a:pt x="511" y="997"/>
                  </a:lnTo>
                  <a:lnTo>
                    <a:pt x="551" y="978"/>
                  </a:lnTo>
                  <a:lnTo>
                    <a:pt x="594" y="962"/>
                  </a:lnTo>
                  <a:lnTo>
                    <a:pt x="638" y="949"/>
                  </a:lnTo>
                  <a:lnTo>
                    <a:pt x="686" y="939"/>
                  </a:lnTo>
                  <a:lnTo>
                    <a:pt x="483" y="737"/>
                  </a:lnTo>
                  <a:lnTo>
                    <a:pt x="474" y="725"/>
                  </a:lnTo>
                  <a:lnTo>
                    <a:pt x="469" y="711"/>
                  </a:lnTo>
                  <a:lnTo>
                    <a:pt x="467" y="696"/>
                  </a:lnTo>
                  <a:lnTo>
                    <a:pt x="467" y="580"/>
                  </a:lnTo>
                  <a:lnTo>
                    <a:pt x="457" y="580"/>
                  </a:lnTo>
                  <a:lnTo>
                    <a:pt x="445" y="580"/>
                  </a:lnTo>
                  <a:lnTo>
                    <a:pt x="417" y="580"/>
                  </a:lnTo>
                  <a:lnTo>
                    <a:pt x="386" y="578"/>
                  </a:lnTo>
                  <a:lnTo>
                    <a:pt x="352" y="574"/>
                  </a:lnTo>
                  <a:lnTo>
                    <a:pt x="317" y="568"/>
                  </a:lnTo>
                  <a:lnTo>
                    <a:pt x="281" y="559"/>
                  </a:lnTo>
                  <a:lnTo>
                    <a:pt x="246" y="548"/>
                  </a:lnTo>
                  <a:lnTo>
                    <a:pt x="210" y="534"/>
                  </a:lnTo>
                  <a:lnTo>
                    <a:pt x="176" y="516"/>
                  </a:lnTo>
                  <a:lnTo>
                    <a:pt x="143" y="494"/>
                  </a:lnTo>
                  <a:lnTo>
                    <a:pt x="114" y="468"/>
                  </a:lnTo>
                  <a:lnTo>
                    <a:pt x="86" y="437"/>
                  </a:lnTo>
                  <a:lnTo>
                    <a:pt x="64" y="405"/>
                  </a:lnTo>
                  <a:lnTo>
                    <a:pt x="46" y="371"/>
                  </a:lnTo>
                  <a:lnTo>
                    <a:pt x="31" y="334"/>
                  </a:lnTo>
                  <a:lnTo>
                    <a:pt x="20" y="299"/>
                  </a:lnTo>
                  <a:lnTo>
                    <a:pt x="12" y="263"/>
                  </a:lnTo>
                  <a:lnTo>
                    <a:pt x="6" y="228"/>
                  </a:lnTo>
                  <a:lnTo>
                    <a:pt x="3" y="195"/>
                  </a:lnTo>
                  <a:lnTo>
                    <a:pt x="1" y="163"/>
                  </a:lnTo>
                  <a:lnTo>
                    <a:pt x="0" y="134"/>
                  </a:lnTo>
                  <a:lnTo>
                    <a:pt x="1" y="109"/>
                  </a:lnTo>
                  <a:lnTo>
                    <a:pt x="2" y="88"/>
                  </a:lnTo>
                  <a:lnTo>
                    <a:pt x="3" y="71"/>
                  </a:lnTo>
                  <a:lnTo>
                    <a:pt x="5" y="60"/>
                  </a:lnTo>
                  <a:lnTo>
                    <a:pt x="5" y="55"/>
                  </a:lnTo>
                  <a:lnTo>
                    <a:pt x="9" y="40"/>
                  </a:lnTo>
                  <a:lnTo>
                    <a:pt x="17" y="27"/>
                  </a:lnTo>
                  <a:lnTo>
                    <a:pt x="27" y="17"/>
                  </a:lnTo>
                  <a:lnTo>
                    <a:pt x="40" y="9"/>
                  </a:lnTo>
                  <a:lnTo>
                    <a:pt x="55" y="5"/>
                  </a:lnTo>
                  <a:lnTo>
                    <a:pt x="60" y="5"/>
                  </a:lnTo>
                  <a:lnTo>
                    <a:pt x="71" y="3"/>
                  </a:lnTo>
                  <a:lnTo>
                    <a:pt x="88" y="2"/>
                  </a:lnTo>
                  <a:lnTo>
                    <a:pt x="110" y="1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Group 1385"/>
          <p:cNvGrpSpPr>
            <a:grpSpLocks noChangeAspect="1"/>
          </p:cNvGrpSpPr>
          <p:nvPr/>
        </p:nvGrpSpPr>
        <p:grpSpPr bwMode="auto">
          <a:xfrm>
            <a:off x="3106589" y="5675965"/>
            <a:ext cx="255623" cy="254757"/>
            <a:chOff x="4362" y="202"/>
            <a:chExt cx="295" cy="294"/>
          </a:xfrm>
          <a:solidFill>
            <a:schemeClr val="bg1"/>
          </a:solidFill>
        </p:grpSpPr>
        <p:sp>
          <p:nvSpPr>
            <p:cNvPr id="47" name="Freeform 1387"/>
            <p:cNvSpPr>
              <a:spLocks noEditPoints="1"/>
            </p:cNvSpPr>
            <p:nvPr/>
          </p:nvSpPr>
          <p:spPr bwMode="auto">
            <a:xfrm>
              <a:off x="4571" y="251"/>
              <a:ext cx="86" cy="209"/>
            </a:xfrm>
            <a:custGeom>
              <a:avLst/>
              <a:gdLst>
                <a:gd name="T0" fmla="*/ 474 w 946"/>
                <a:gd name="T1" fmla="*/ 1644 h 2301"/>
                <a:gd name="T2" fmla="*/ 371 w 946"/>
                <a:gd name="T3" fmla="*/ 1701 h 2301"/>
                <a:gd name="T4" fmla="*/ 301 w 946"/>
                <a:gd name="T5" fmla="*/ 1793 h 2301"/>
                <a:gd name="T6" fmla="*/ 274 w 946"/>
                <a:gd name="T7" fmla="*/ 1911 h 2301"/>
                <a:gd name="T8" fmla="*/ 301 w 946"/>
                <a:gd name="T9" fmla="*/ 2028 h 2301"/>
                <a:gd name="T10" fmla="*/ 371 w 946"/>
                <a:gd name="T11" fmla="*/ 2122 h 2301"/>
                <a:gd name="T12" fmla="*/ 474 w 946"/>
                <a:gd name="T13" fmla="*/ 2178 h 2301"/>
                <a:gd name="T14" fmla="*/ 596 w 946"/>
                <a:gd name="T15" fmla="*/ 2186 h 2301"/>
                <a:gd name="T16" fmla="*/ 707 w 946"/>
                <a:gd name="T17" fmla="*/ 2145 h 2301"/>
                <a:gd name="T18" fmla="*/ 789 w 946"/>
                <a:gd name="T19" fmla="*/ 2063 h 2301"/>
                <a:gd name="T20" fmla="*/ 831 w 946"/>
                <a:gd name="T21" fmla="*/ 1952 h 2301"/>
                <a:gd name="T22" fmla="*/ 823 w 946"/>
                <a:gd name="T23" fmla="*/ 1831 h 2301"/>
                <a:gd name="T24" fmla="*/ 766 w 946"/>
                <a:gd name="T25" fmla="*/ 1728 h 2301"/>
                <a:gd name="T26" fmla="*/ 672 w 946"/>
                <a:gd name="T27" fmla="*/ 1658 h 2301"/>
                <a:gd name="T28" fmla="*/ 554 w 946"/>
                <a:gd name="T29" fmla="*/ 1632 h 2301"/>
                <a:gd name="T30" fmla="*/ 85 w 946"/>
                <a:gd name="T31" fmla="*/ 8 h 2301"/>
                <a:gd name="T32" fmla="*/ 298 w 946"/>
                <a:gd name="T33" fmla="*/ 166 h 2301"/>
                <a:gd name="T34" fmla="*/ 476 w 946"/>
                <a:gd name="T35" fmla="*/ 356 h 2301"/>
                <a:gd name="T36" fmla="*/ 615 w 946"/>
                <a:gd name="T37" fmla="*/ 572 h 2301"/>
                <a:gd name="T38" fmla="*/ 713 w 946"/>
                <a:gd name="T39" fmla="*/ 810 h 2301"/>
                <a:gd name="T40" fmla="*/ 768 w 946"/>
                <a:gd name="T41" fmla="*/ 1066 h 2301"/>
                <a:gd name="T42" fmla="*/ 776 w 946"/>
                <a:gd name="T43" fmla="*/ 1324 h 2301"/>
                <a:gd name="T44" fmla="*/ 741 w 946"/>
                <a:gd name="T45" fmla="*/ 1567 h 2301"/>
                <a:gd name="T46" fmla="*/ 849 w 946"/>
                <a:gd name="T47" fmla="*/ 1653 h 2301"/>
                <a:gd name="T48" fmla="*/ 921 w 946"/>
                <a:gd name="T49" fmla="*/ 1771 h 2301"/>
                <a:gd name="T50" fmla="*/ 946 w 946"/>
                <a:gd name="T51" fmla="*/ 1911 h 2301"/>
                <a:gd name="T52" fmla="*/ 920 w 946"/>
                <a:gd name="T53" fmla="*/ 2052 h 2301"/>
                <a:gd name="T54" fmla="*/ 848 w 946"/>
                <a:gd name="T55" fmla="*/ 2170 h 2301"/>
                <a:gd name="T56" fmla="*/ 739 w 946"/>
                <a:gd name="T57" fmla="*/ 2255 h 2301"/>
                <a:gd name="T58" fmla="*/ 604 w 946"/>
                <a:gd name="T59" fmla="*/ 2298 h 2301"/>
                <a:gd name="T60" fmla="*/ 459 w 946"/>
                <a:gd name="T61" fmla="*/ 2290 h 2301"/>
                <a:gd name="T62" fmla="*/ 331 w 946"/>
                <a:gd name="T63" fmla="*/ 2231 h 2301"/>
                <a:gd name="T64" fmla="*/ 233 w 946"/>
                <a:gd name="T65" fmla="*/ 2134 h 2301"/>
                <a:gd name="T66" fmla="*/ 175 w 946"/>
                <a:gd name="T67" fmla="*/ 2007 h 2301"/>
                <a:gd name="T68" fmla="*/ 165 w 946"/>
                <a:gd name="T69" fmla="*/ 1862 h 2301"/>
                <a:gd name="T70" fmla="*/ 208 w 946"/>
                <a:gd name="T71" fmla="*/ 1727 h 2301"/>
                <a:gd name="T72" fmla="*/ 295 w 946"/>
                <a:gd name="T73" fmla="*/ 1620 h 2301"/>
                <a:gd name="T74" fmla="*/ 413 w 946"/>
                <a:gd name="T75" fmla="*/ 1547 h 2301"/>
                <a:gd name="T76" fmla="*/ 554 w 946"/>
                <a:gd name="T77" fmla="*/ 1521 h 2301"/>
                <a:gd name="T78" fmla="*/ 652 w 946"/>
                <a:gd name="T79" fmla="*/ 1435 h 2301"/>
                <a:gd name="T80" fmla="*/ 664 w 946"/>
                <a:gd name="T81" fmla="*/ 1155 h 2301"/>
                <a:gd name="T82" fmla="*/ 623 w 946"/>
                <a:gd name="T83" fmla="*/ 902 h 2301"/>
                <a:gd name="T84" fmla="*/ 536 w 946"/>
                <a:gd name="T85" fmla="*/ 663 h 2301"/>
                <a:gd name="T86" fmla="*/ 405 w 946"/>
                <a:gd name="T87" fmla="*/ 448 h 2301"/>
                <a:gd name="T88" fmla="*/ 235 w 946"/>
                <a:gd name="T89" fmla="*/ 259 h 2301"/>
                <a:gd name="T90" fmla="*/ 26 w 946"/>
                <a:gd name="T91" fmla="*/ 102 h 2301"/>
                <a:gd name="T92" fmla="*/ 2 w 946"/>
                <a:gd name="T93" fmla="*/ 68 h 2301"/>
                <a:gd name="T94" fmla="*/ 8 w 946"/>
                <a:gd name="T95" fmla="*/ 26 h 2301"/>
                <a:gd name="T96" fmla="*/ 42 w 946"/>
                <a:gd name="T97" fmla="*/ 1 h 2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6" h="2301">
                  <a:moveTo>
                    <a:pt x="554" y="1632"/>
                  </a:moveTo>
                  <a:lnTo>
                    <a:pt x="514" y="1635"/>
                  </a:lnTo>
                  <a:lnTo>
                    <a:pt x="474" y="1644"/>
                  </a:lnTo>
                  <a:lnTo>
                    <a:pt x="437" y="1658"/>
                  </a:lnTo>
                  <a:lnTo>
                    <a:pt x="403" y="1678"/>
                  </a:lnTo>
                  <a:lnTo>
                    <a:pt x="371" y="1701"/>
                  </a:lnTo>
                  <a:lnTo>
                    <a:pt x="344" y="1728"/>
                  </a:lnTo>
                  <a:lnTo>
                    <a:pt x="320" y="1760"/>
                  </a:lnTo>
                  <a:lnTo>
                    <a:pt x="301" y="1793"/>
                  </a:lnTo>
                  <a:lnTo>
                    <a:pt x="287" y="1831"/>
                  </a:lnTo>
                  <a:lnTo>
                    <a:pt x="277" y="1870"/>
                  </a:lnTo>
                  <a:lnTo>
                    <a:pt x="274" y="1911"/>
                  </a:lnTo>
                  <a:lnTo>
                    <a:pt x="277" y="1952"/>
                  </a:lnTo>
                  <a:lnTo>
                    <a:pt x="287" y="1992"/>
                  </a:lnTo>
                  <a:lnTo>
                    <a:pt x="301" y="2028"/>
                  </a:lnTo>
                  <a:lnTo>
                    <a:pt x="320" y="2063"/>
                  </a:lnTo>
                  <a:lnTo>
                    <a:pt x="344" y="2094"/>
                  </a:lnTo>
                  <a:lnTo>
                    <a:pt x="371" y="2122"/>
                  </a:lnTo>
                  <a:lnTo>
                    <a:pt x="403" y="2145"/>
                  </a:lnTo>
                  <a:lnTo>
                    <a:pt x="437" y="2164"/>
                  </a:lnTo>
                  <a:lnTo>
                    <a:pt x="474" y="2178"/>
                  </a:lnTo>
                  <a:lnTo>
                    <a:pt x="514" y="2186"/>
                  </a:lnTo>
                  <a:lnTo>
                    <a:pt x="554" y="2189"/>
                  </a:lnTo>
                  <a:lnTo>
                    <a:pt x="596" y="2186"/>
                  </a:lnTo>
                  <a:lnTo>
                    <a:pt x="636" y="2178"/>
                  </a:lnTo>
                  <a:lnTo>
                    <a:pt x="672" y="2164"/>
                  </a:lnTo>
                  <a:lnTo>
                    <a:pt x="707" y="2145"/>
                  </a:lnTo>
                  <a:lnTo>
                    <a:pt x="739" y="2122"/>
                  </a:lnTo>
                  <a:lnTo>
                    <a:pt x="766" y="2094"/>
                  </a:lnTo>
                  <a:lnTo>
                    <a:pt x="789" y="2063"/>
                  </a:lnTo>
                  <a:lnTo>
                    <a:pt x="809" y="2028"/>
                  </a:lnTo>
                  <a:lnTo>
                    <a:pt x="823" y="1992"/>
                  </a:lnTo>
                  <a:lnTo>
                    <a:pt x="831" y="1952"/>
                  </a:lnTo>
                  <a:lnTo>
                    <a:pt x="834" y="1911"/>
                  </a:lnTo>
                  <a:lnTo>
                    <a:pt x="831" y="1870"/>
                  </a:lnTo>
                  <a:lnTo>
                    <a:pt x="823" y="1831"/>
                  </a:lnTo>
                  <a:lnTo>
                    <a:pt x="809" y="1793"/>
                  </a:lnTo>
                  <a:lnTo>
                    <a:pt x="789" y="1760"/>
                  </a:lnTo>
                  <a:lnTo>
                    <a:pt x="766" y="1728"/>
                  </a:lnTo>
                  <a:lnTo>
                    <a:pt x="739" y="1701"/>
                  </a:lnTo>
                  <a:lnTo>
                    <a:pt x="707" y="1678"/>
                  </a:lnTo>
                  <a:lnTo>
                    <a:pt x="672" y="1658"/>
                  </a:lnTo>
                  <a:lnTo>
                    <a:pt x="636" y="1644"/>
                  </a:lnTo>
                  <a:lnTo>
                    <a:pt x="596" y="1635"/>
                  </a:lnTo>
                  <a:lnTo>
                    <a:pt x="554" y="1632"/>
                  </a:lnTo>
                  <a:close/>
                  <a:moveTo>
                    <a:pt x="57" y="0"/>
                  </a:moveTo>
                  <a:lnTo>
                    <a:pt x="72" y="2"/>
                  </a:lnTo>
                  <a:lnTo>
                    <a:pt x="85" y="8"/>
                  </a:lnTo>
                  <a:lnTo>
                    <a:pt x="160" y="56"/>
                  </a:lnTo>
                  <a:lnTo>
                    <a:pt x="231" y="109"/>
                  </a:lnTo>
                  <a:lnTo>
                    <a:pt x="298" y="166"/>
                  </a:lnTo>
                  <a:lnTo>
                    <a:pt x="362" y="226"/>
                  </a:lnTo>
                  <a:lnTo>
                    <a:pt x="421" y="289"/>
                  </a:lnTo>
                  <a:lnTo>
                    <a:pt x="476" y="356"/>
                  </a:lnTo>
                  <a:lnTo>
                    <a:pt x="527" y="425"/>
                  </a:lnTo>
                  <a:lnTo>
                    <a:pt x="574" y="497"/>
                  </a:lnTo>
                  <a:lnTo>
                    <a:pt x="615" y="572"/>
                  </a:lnTo>
                  <a:lnTo>
                    <a:pt x="653" y="649"/>
                  </a:lnTo>
                  <a:lnTo>
                    <a:pt x="686" y="729"/>
                  </a:lnTo>
                  <a:lnTo>
                    <a:pt x="713" y="810"/>
                  </a:lnTo>
                  <a:lnTo>
                    <a:pt x="737" y="894"/>
                  </a:lnTo>
                  <a:lnTo>
                    <a:pt x="755" y="979"/>
                  </a:lnTo>
                  <a:lnTo>
                    <a:pt x="768" y="1066"/>
                  </a:lnTo>
                  <a:lnTo>
                    <a:pt x="776" y="1154"/>
                  </a:lnTo>
                  <a:lnTo>
                    <a:pt x="778" y="1242"/>
                  </a:lnTo>
                  <a:lnTo>
                    <a:pt x="776" y="1324"/>
                  </a:lnTo>
                  <a:lnTo>
                    <a:pt x="769" y="1406"/>
                  </a:lnTo>
                  <a:lnTo>
                    <a:pt x="757" y="1487"/>
                  </a:lnTo>
                  <a:lnTo>
                    <a:pt x="741" y="1567"/>
                  </a:lnTo>
                  <a:lnTo>
                    <a:pt x="780" y="1592"/>
                  </a:lnTo>
                  <a:lnTo>
                    <a:pt x="816" y="1621"/>
                  </a:lnTo>
                  <a:lnTo>
                    <a:pt x="849" y="1653"/>
                  </a:lnTo>
                  <a:lnTo>
                    <a:pt x="877" y="1689"/>
                  </a:lnTo>
                  <a:lnTo>
                    <a:pt x="901" y="1728"/>
                  </a:lnTo>
                  <a:lnTo>
                    <a:pt x="921" y="1771"/>
                  </a:lnTo>
                  <a:lnTo>
                    <a:pt x="935" y="1816"/>
                  </a:lnTo>
                  <a:lnTo>
                    <a:pt x="943" y="1862"/>
                  </a:lnTo>
                  <a:lnTo>
                    <a:pt x="946" y="1911"/>
                  </a:lnTo>
                  <a:lnTo>
                    <a:pt x="943" y="1959"/>
                  </a:lnTo>
                  <a:lnTo>
                    <a:pt x="934" y="2007"/>
                  </a:lnTo>
                  <a:lnTo>
                    <a:pt x="920" y="2052"/>
                  </a:lnTo>
                  <a:lnTo>
                    <a:pt x="900" y="2094"/>
                  </a:lnTo>
                  <a:lnTo>
                    <a:pt x="876" y="2134"/>
                  </a:lnTo>
                  <a:lnTo>
                    <a:pt x="848" y="2170"/>
                  </a:lnTo>
                  <a:lnTo>
                    <a:pt x="815" y="2203"/>
                  </a:lnTo>
                  <a:lnTo>
                    <a:pt x="778" y="2231"/>
                  </a:lnTo>
                  <a:lnTo>
                    <a:pt x="739" y="2255"/>
                  </a:lnTo>
                  <a:lnTo>
                    <a:pt x="696" y="2275"/>
                  </a:lnTo>
                  <a:lnTo>
                    <a:pt x="651" y="2290"/>
                  </a:lnTo>
                  <a:lnTo>
                    <a:pt x="604" y="2298"/>
                  </a:lnTo>
                  <a:lnTo>
                    <a:pt x="554" y="2301"/>
                  </a:lnTo>
                  <a:lnTo>
                    <a:pt x="505" y="2298"/>
                  </a:lnTo>
                  <a:lnTo>
                    <a:pt x="459" y="2290"/>
                  </a:lnTo>
                  <a:lnTo>
                    <a:pt x="413" y="2275"/>
                  </a:lnTo>
                  <a:lnTo>
                    <a:pt x="371" y="2255"/>
                  </a:lnTo>
                  <a:lnTo>
                    <a:pt x="331" y="2231"/>
                  </a:lnTo>
                  <a:lnTo>
                    <a:pt x="295" y="2203"/>
                  </a:lnTo>
                  <a:lnTo>
                    <a:pt x="262" y="2170"/>
                  </a:lnTo>
                  <a:lnTo>
                    <a:pt x="233" y="2134"/>
                  </a:lnTo>
                  <a:lnTo>
                    <a:pt x="208" y="2094"/>
                  </a:lnTo>
                  <a:lnTo>
                    <a:pt x="189" y="2052"/>
                  </a:lnTo>
                  <a:lnTo>
                    <a:pt x="175" y="2007"/>
                  </a:lnTo>
                  <a:lnTo>
                    <a:pt x="165" y="1959"/>
                  </a:lnTo>
                  <a:lnTo>
                    <a:pt x="162" y="1911"/>
                  </a:lnTo>
                  <a:lnTo>
                    <a:pt x="165" y="1862"/>
                  </a:lnTo>
                  <a:lnTo>
                    <a:pt x="175" y="1816"/>
                  </a:lnTo>
                  <a:lnTo>
                    <a:pt x="189" y="1770"/>
                  </a:lnTo>
                  <a:lnTo>
                    <a:pt x="208" y="1727"/>
                  </a:lnTo>
                  <a:lnTo>
                    <a:pt x="233" y="1688"/>
                  </a:lnTo>
                  <a:lnTo>
                    <a:pt x="262" y="1652"/>
                  </a:lnTo>
                  <a:lnTo>
                    <a:pt x="295" y="1620"/>
                  </a:lnTo>
                  <a:lnTo>
                    <a:pt x="331" y="1591"/>
                  </a:lnTo>
                  <a:lnTo>
                    <a:pt x="371" y="1567"/>
                  </a:lnTo>
                  <a:lnTo>
                    <a:pt x="413" y="1547"/>
                  </a:lnTo>
                  <a:lnTo>
                    <a:pt x="459" y="1533"/>
                  </a:lnTo>
                  <a:lnTo>
                    <a:pt x="505" y="1524"/>
                  </a:lnTo>
                  <a:lnTo>
                    <a:pt x="554" y="1521"/>
                  </a:lnTo>
                  <a:lnTo>
                    <a:pt x="595" y="1523"/>
                  </a:lnTo>
                  <a:lnTo>
                    <a:pt x="635" y="1529"/>
                  </a:lnTo>
                  <a:lnTo>
                    <a:pt x="652" y="1435"/>
                  </a:lnTo>
                  <a:lnTo>
                    <a:pt x="663" y="1338"/>
                  </a:lnTo>
                  <a:lnTo>
                    <a:pt x="666" y="1242"/>
                  </a:lnTo>
                  <a:lnTo>
                    <a:pt x="664" y="1155"/>
                  </a:lnTo>
                  <a:lnTo>
                    <a:pt x="655" y="1069"/>
                  </a:lnTo>
                  <a:lnTo>
                    <a:pt x="642" y="985"/>
                  </a:lnTo>
                  <a:lnTo>
                    <a:pt x="623" y="902"/>
                  </a:lnTo>
                  <a:lnTo>
                    <a:pt x="599" y="820"/>
                  </a:lnTo>
                  <a:lnTo>
                    <a:pt x="570" y="740"/>
                  </a:lnTo>
                  <a:lnTo>
                    <a:pt x="536" y="663"/>
                  </a:lnTo>
                  <a:lnTo>
                    <a:pt x="497" y="589"/>
                  </a:lnTo>
                  <a:lnTo>
                    <a:pt x="454" y="517"/>
                  </a:lnTo>
                  <a:lnTo>
                    <a:pt x="405" y="448"/>
                  </a:lnTo>
                  <a:lnTo>
                    <a:pt x="353" y="382"/>
                  </a:lnTo>
                  <a:lnTo>
                    <a:pt x="296" y="319"/>
                  </a:lnTo>
                  <a:lnTo>
                    <a:pt x="235" y="259"/>
                  </a:lnTo>
                  <a:lnTo>
                    <a:pt x="169" y="202"/>
                  </a:lnTo>
                  <a:lnTo>
                    <a:pt x="99" y="151"/>
                  </a:lnTo>
                  <a:lnTo>
                    <a:pt x="26" y="102"/>
                  </a:lnTo>
                  <a:lnTo>
                    <a:pt x="15" y="93"/>
                  </a:lnTo>
                  <a:lnTo>
                    <a:pt x="7" y="82"/>
                  </a:lnTo>
                  <a:lnTo>
                    <a:pt x="2" y="68"/>
                  </a:lnTo>
                  <a:lnTo>
                    <a:pt x="0" y="53"/>
                  </a:lnTo>
                  <a:lnTo>
                    <a:pt x="2" y="39"/>
                  </a:lnTo>
                  <a:lnTo>
                    <a:pt x="8" y="26"/>
                  </a:lnTo>
                  <a:lnTo>
                    <a:pt x="18" y="14"/>
                  </a:lnTo>
                  <a:lnTo>
                    <a:pt x="29" y="6"/>
                  </a:lnTo>
                  <a:lnTo>
                    <a:pt x="42" y="1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88"/>
            <p:cNvSpPr>
              <a:spLocks noEditPoints="1"/>
            </p:cNvSpPr>
            <p:nvPr/>
          </p:nvSpPr>
          <p:spPr bwMode="auto">
            <a:xfrm>
              <a:off x="4362" y="389"/>
              <a:ext cx="201" cy="107"/>
            </a:xfrm>
            <a:custGeom>
              <a:avLst/>
              <a:gdLst>
                <a:gd name="T0" fmla="*/ 311 w 2214"/>
                <a:gd name="T1" fmla="*/ 123 h 1170"/>
                <a:gd name="T2" fmla="*/ 209 w 2214"/>
                <a:gd name="T3" fmla="*/ 180 h 1170"/>
                <a:gd name="T4" fmla="*/ 138 w 2214"/>
                <a:gd name="T5" fmla="*/ 272 h 1170"/>
                <a:gd name="T6" fmla="*/ 113 w 2214"/>
                <a:gd name="T7" fmla="*/ 390 h 1170"/>
                <a:gd name="T8" fmla="*/ 138 w 2214"/>
                <a:gd name="T9" fmla="*/ 507 h 1170"/>
                <a:gd name="T10" fmla="*/ 209 w 2214"/>
                <a:gd name="T11" fmla="*/ 601 h 1170"/>
                <a:gd name="T12" fmla="*/ 311 w 2214"/>
                <a:gd name="T13" fmla="*/ 657 h 1170"/>
                <a:gd name="T14" fmla="*/ 434 w 2214"/>
                <a:gd name="T15" fmla="*/ 665 h 1170"/>
                <a:gd name="T16" fmla="*/ 545 w 2214"/>
                <a:gd name="T17" fmla="*/ 624 h 1170"/>
                <a:gd name="T18" fmla="*/ 627 w 2214"/>
                <a:gd name="T19" fmla="*/ 542 h 1170"/>
                <a:gd name="T20" fmla="*/ 670 w 2214"/>
                <a:gd name="T21" fmla="*/ 431 h 1170"/>
                <a:gd name="T22" fmla="*/ 661 w 2214"/>
                <a:gd name="T23" fmla="*/ 310 h 1170"/>
                <a:gd name="T24" fmla="*/ 604 w 2214"/>
                <a:gd name="T25" fmla="*/ 207 h 1170"/>
                <a:gd name="T26" fmla="*/ 510 w 2214"/>
                <a:gd name="T27" fmla="*/ 137 h 1170"/>
                <a:gd name="T28" fmla="*/ 393 w 2214"/>
                <a:gd name="T29" fmla="*/ 111 h 1170"/>
                <a:gd name="T30" fmla="*/ 489 w 2214"/>
                <a:gd name="T31" fmla="*/ 12 h 1170"/>
                <a:gd name="T32" fmla="*/ 616 w 2214"/>
                <a:gd name="T33" fmla="*/ 70 h 1170"/>
                <a:gd name="T34" fmla="*/ 714 w 2214"/>
                <a:gd name="T35" fmla="*/ 167 h 1170"/>
                <a:gd name="T36" fmla="*/ 773 w 2214"/>
                <a:gd name="T37" fmla="*/ 295 h 1170"/>
                <a:gd name="T38" fmla="*/ 782 w 2214"/>
                <a:gd name="T39" fmla="*/ 435 h 1170"/>
                <a:gd name="T40" fmla="*/ 745 w 2214"/>
                <a:gd name="T41" fmla="*/ 560 h 1170"/>
                <a:gd name="T42" fmla="*/ 671 w 2214"/>
                <a:gd name="T43" fmla="*/ 663 h 1170"/>
                <a:gd name="T44" fmla="*/ 859 w 2214"/>
                <a:gd name="T45" fmla="*/ 820 h 1170"/>
                <a:gd name="T46" fmla="*/ 1071 w 2214"/>
                <a:gd name="T47" fmla="*/ 939 h 1170"/>
                <a:gd name="T48" fmla="*/ 1300 w 2214"/>
                <a:gd name="T49" fmla="*/ 1019 h 1170"/>
                <a:gd name="T50" fmla="*/ 1542 w 2214"/>
                <a:gd name="T51" fmla="*/ 1057 h 1170"/>
                <a:gd name="T52" fmla="*/ 1800 w 2214"/>
                <a:gd name="T53" fmla="*/ 1047 h 1170"/>
                <a:gd name="T54" fmla="*/ 2055 w 2214"/>
                <a:gd name="T55" fmla="*/ 989 h 1170"/>
                <a:gd name="T56" fmla="*/ 2166 w 2214"/>
                <a:gd name="T57" fmla="*/ 954 h 1170"/>
                <a:gd name="T58" fmla="*/ 2203 w 2214"/>
                <a:gd name="T59" fmla="*/ 975 h 1170"/>
                <a:gd name="T60" fmla="*/ 2214 w 2214"/>
                <a:gd name="T61" fmla="*/ 1017 h 1170"/>
                <a:gd name="T62" fmla="*/ 2194 w 2214"/>
                <a:gd name="T63" fmla="*/ 1054 h 1170"/>
                <a:gd name="T64" fmla="*/ 2000 w 2214"/>
                <a:gd name="T65" fmla="*/ 1121 h 1170"/>
                <a:gd name="T66" fmla="*/ 1719 w 2214"/>
                <a:gd name="T67" fmla="*/ 1167 h 1170"/>
                <a:gd name="T68" fmla="*/ 1444 w 2214"/>
                <a:gd name="T69" fmla="*/ 1159 h 1170"/>
                <a:gd name="T70" fmla="*/ 1183 w 2214"/>
                <a:gd name="T71" fmla="*/ 1102 h 1170"/>
                <a:gd name="T72" fmla="*/ 938 w 2214"/>
                <a:gd name="T73" fmla="*/ 998 h 1170"/>
                <a:gd name="T74" fmla="*/ 715 w 2214"/>
                <a:gd name="T75" fmla="*/ 852 h 1170"/>
                <a:gd name="T76" fmla="*/ 547 w 2214"/>
                <a:gd name="T77" fmla="*/ 749 h 1170"/>
                <a:gd name="T78" fmla="*/ 433 w 2214"/>
                <a:gd name="T79" fmla="*/ 778 h 1170"/>
                <a:gd name="T80" fmla="*/ 296 w 2214"/>
                <a:gd name="T81" fmla="*/ 769 h 1170"/>
                <a:gd name="T82" fmla="*/ 169 w 2214"/>
                <a:gd name="T83" fmla="*/ 710 h 1170"/>
                <a:gd name="T84" fmla="*/ 70 w 2214"/>
                <a:gd name="T85" fmla="*/ 613 h 1170"/>
                <a:gd name="T86" fmla="*/ 12 w 2214"/>
                <a:gd name="T87" fmla="*/ 486 h 1170"/>
                <a:gd name="T88" fmla="*/ 3 w 2214"/>
                <a:gd name="T89" fmla="*/ 341 h 1170"/>
                <a:gd name="T90" fmla="*/ 47 w 2214"/>
                <a:gd name="T91" fmla="*/ 206 h 1170"/>
                <a:gd name="T92" fmla="*/ 132 w 2214"/>
                <a:gd name="T93" fmla="*/ 99 h 1170"/>
                <a:gd name="T94" fmla="*/ 250 w 2214"/>
                <a:gd name="T95" fmla="*/ 26 h 1170"/>
                <a:gd name="T96" fmla="*/ 393 w 2214"/>
                <a:gd name="T97" fmla="*/ 0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14" h="1170">
                  <a:moveTo>
                    <a:pt x="393" y="111"/>
                  </a:moveTo>
                  <a:lnTo>
                    <a:pt x="351" y="114"/>
                  </a:lnTo>
                  <a:lnTo>
                    <a:pt x="311" y="123"/>
                  </a:lnTo>
                  <a:lnTo>
                    <a:pt x="275" y="137"/>
                  </a:lnTo>
                  <a:lnTo>
                    <a:pt x="240" y="157"/>
                  </a:lnTo>
                  <a:lnTo>
                    <a:pt x="209" y="180"/>
                  </a:lnTo>
                  <a:lnTo>
                    <a:pt x="181" y="207"/>
                  </a:lnTo>
                  <a:lnTo>
                    <a:pt x="158" y="239"/>
                  </a:lnTo>
                  <a:lnTo>
                    <a:pt x="138" y="272"/>
                  </a:lnTo>
                  <a:lnTo>
                    <a:pt x="124" y="310"/>
                  </a:lnTo>
                  <a:lnTo>
                    <a:pt x="115" y="349"/>
                  </a:lnTo>
                  <a:lnTo>
                    <a:pt x="113" y="390"/>
                  </a:lnTo>
                  <a:lnTo>
                    <a:pt x="115" y="431"/>
                  </a:lnTo>
                  <a:lnTo>
                    <a:pt x="124" y="471"/>
                  </a:lnTo>
                  <a:lnTo>
                    <a:pt x="138" y="507"/>
                  </a:lnTo>
                  <a:lnTo>
                    <a:pt x="158" y="542"/>
                  </a:lnTo>
                  <a:lnTo>
                    <a:pt x="181" y="573"/>
                  </a:lnTo>
                  <a:lnTo>
                    <a:pt x="209" y="601"/>
                  </a:lnTo>
                  <a:lnTo>
                    <a:pt x="240" y="624"/>
                  </a:lnTo>
                  <a:lnTo>
                    <a:pt x="275" y="643"/>
                  </a:lnTo>
                  <a:lnTo>
                    <a:pt x="311" y="657"/>
                  </a:lnTo>
                  <a:lnTo>
                    <a:pt x="351" y="665"/>
                  </a:lnTo>
                  <a:lnTo>
                    <a:pt x="393" y="668"/>
                  </a:lnTo>
                  <a:lnTo>
                    <a:pt x="434" y="665"/>
                  </a:lnTo>
                  <a:lnTo>
                    <a:pt x="473" y="657"/>
                  </a:lnTo>
                  <a:lnTo>
                    <a:pt x="510" y="643"/>
                  </a:lnTo>
                  <a:lnTo>
                    <a:pt x="545" y="624"/>
                  </a:lnTo>
                  <a:lnTo>
                    <a:pt x="576" y="601"/>
                  </a:lnTo>
                  <a:lnTo>
                    <a:pt x="604" y="573"/>
                  </a:lnTo>
                  <a:lnTo>
                    <a:pt x="627" y="542"/>
                  </a:lnTo>
                  <a:lnTo>
                    <a:pt x="646" y="507"/>
                  </a:lnTo>
                  <a:lnTo>
                    <a:pt x="661" y="471"/>
                  </a:lnTo>
                  <a:lnTo>
                    <a:pt x="670" y="431"/>
                  </a:lnTo>
                  <a:lnTo>
                    <a:pt x="673" y="390"/>
                  </a:lnTo>
                  <a:lnTo>
                    <a:pt x="670" y="349"/>
                  </a:lnTo>
                  <a:lnTo>
                    <a:pt x="661" y="310"/>
                  </a:lnTo>
                  <a:lnTo>
                    <a:pt x="646" y="272"/>
                  </a:lnTo>
                  <a:lnTo>
                    <a:pt x="627" y="239"/>
                  </a:lnTo>
                  <a:lnTo>
                    <a:pt x="604" y="207"/>
                  </a:lnTo>
                  <a:lnTo>
                    <a:pt x="576" y="180"/>
                  </a:lnTo>
                  <a:lnTo>
                    <a:pt x="545" y="157"/>
                  </a:lnTo>
                  <a:lnTo>
                    <a:pt x="510" y="137"/>
                  </a:lnTo>
                  <a:lnTo>
                    <a:pt x="473" y="123"/>
                  </a:lnTo>
                  <a:lnTo>
                    <a:pt x="434" y="114"/>
                  </a:lnTo>
                  <a:lnTo>
                    <a:pt x="393" y="111"/>
                  </a:lnTo>
                  <a:close/>
                  <a:moveTo>
                    <a:pt x="393" y="0"/>
                  </a:moveTo>
                  <a:lnTo>
                    <a:pt x="442" y="3"/>
                  </a:lnTo>
                  <a:lnTo>
                    <a:pt x="489" y="12"/>
                  </a:lnTo>
                  <a:lnTo>
                    <a:pt x="533" y="26"/>
                  </a:lnTo>
                  <a:lnTo>
                    <a:pt x="576" y="46"/>
                  </a:lnTo>
                  <a:lnTo>
                    <a:pt x="616" y="70"/>
                  </a:lnTo>
                  <a:lnTo>
                    <a:pt x="652" y="99"/>
                  </a:lnTo>
                  <a:lnTo>
                    <a:pt x="685" y="131"/>
                  </a:lnTo>
                  <a:lnTo>
                    <a:pt x="714" y="167"/>
                  </a:lnTo>
                  <a:lnTo>
                    <a:pt x="738" y="206"/>
                  </a:lnTo>
                  <a:lnTo>
                    <a:pt x="757" y="249"/>
                  </a:lnTo>
                  <a:lnTo>
                    <a:pt x="773" y="295"/>
                  </a:lnTo>
                  <a:lnTo>
                    <a:pt x="781" y="341"/>
                  </a:lnTo>
                  <a:lnTo>
                    <a:pt x="784" y="390"/>
                  </a:lnTo>
                  <a:lnTo>
                    <a:pt x="782" y="435"/>
                  </a:lnTo>
                  <a:lnTo>
                    <a:pt x="774" y="479"/>
                  </a:lnTo>
                  <a:lnTo>
                    <a:pt x="761" y="521"/>
                  </a:lnTo>
                  <a:lnTo>
                    <a:pt x="745" y="560"/>
                  </a:lnTo>
                  <a:lnTo>
                    <a:pt x="724" y="598"/>
                  </a:lnTo>
                  <a:lnTo>
                    <a:pt x="699" y="632"/>
                  </a:lnTo>
                  <a:lnTo>
                    <a:pt x="671" y="663"/>
                  </a:lnTo>
                  <a:lnTo>
                    <a:pt x="731" y="720"/>
                  </a:lnTo>
                  <a:lnTo>
                    <a:pt x="794" y="772"/>
                  </a:lnTo>
                  <a:lnTo>
                    <a:pt x="859" y="820"/>
                  </a:lnTo>
                  <a:lnTo>
                    <a:pt x="927" y="864"/>
                  </a:lnTo>
                  <a:lnTo>
                    <a:pt x="998" y="904"/>
                  </a:lnTo>
                  <a:lnTo>
                    <a:pt x="1071" y="939"/>
                  </a:lnTo>
                  <a:lnTo>
                    <a:pt x="1145" y="970"/>
                  </a:lnTo>
                  <a:lnTo>
                    <a:pt x="1223" y="997"/>
                  </a:lnTo>
                  <a:lnTo>
                    <a:pt x="1300" y="1019"/>
                  </a:lnTo>
                  <a:lnTo>
                    <a:pt x="1379" y="1036"/>
                  </a:lnTo>
                  <a:lnTo>
                    <a:pt x="1461" y="1048"/>
                  </a:lnTo>
                  <a:lnTo>
                    <a:pt x="1542" y="1057"/>
                  </a:lnTo>
                  <a:lnTo>
                    <a:pt x="1624" y="1059"/>
                  </a:lnTo>
                  <a:lnTo>
                    <a:pt x="1712" y="1057"/>
                  </a:lnTo>
                  <a:lnTo>
                    <a:pt x="1800" y="1047"/>
                  </a:lnTo>
                  <a:lnTo>
                    <a:pt x="1886" y="1033"/>
                  </a:lnTo>
                  <a:lnTo>
                    <a:pt x="1971" y="1014"/>
                  </a:lnTo>
                  <a:lnTo>
                    <a:pt x="2055" y="989"/>
                  </a:lnTo>
                  <a:lnTo>
                    <a:pt x="2138" y="957"/>
                  </a:lnTo>
                  <a:lnTo>
                    <a:pt x="2152" y="953"/>
                  </a:lnTo>
                  <a:lnTo>
                    <a:pt x="2166" y="954"/>
                  </a:lnTo>
                  <a:lnTo>
                    <a:pt x="2180" y="957"/>
                  </a:lnTo>
                  <a:lnTo>
                    <a:pt x="2193" y="964"/>
                  </a:lnTo>
                  <a:lnTo>
                    <a:pt x="2203" y="975"/>
                  </a:lnTo>
                  <a:lnTo>
                    <a:pt x="2211" y="988"/>
                  </a:lnTo>
                  <a:lnTo>
                    <a:pt x="2214" y="1002"/>
                  </a:lnTo>
                  <a:lnTo>
                    <a:pt x="2214" y="1017"/>
                  </a:lnTo>
                  <a:lnTo>
                    <a:pt x="2211" y="1030"/>
                  </a:lnTo>
                  <a:lnTo>
                    <a:pt x="2204" y="1042"/>
                  </a:lnTo>
                  <a:lnTo>
                    <a:pt x="2194" y="1054"/>
                  </a:lnTo>
                  <a:lnTo>
                    <a:pt x="2180" y="1061"/>
                  </a:lnTo>
                  <a:lnTo>
                    <a:pt x="2091" y="1094"/>
                  </a:lnTo>
                  <a:lnTo>
                    <a:pt x="2000" y="1121"/>
                  </a:lnTo>
                  <a:lnTo>
                    <a:pt x="1908" y="1143"/>
                  </a:lnTo>
                  <a:lnTo>
                    <a:pt x="1814" y="1158"/>
                  </a:lnTo>
                  <a:lnTo>
                    <a:pt x="1719" y="1167"/>
                  </a:lnTo>
                  <a:lnTo>
                    <a:pt x="1624" y="1170"/>
                  </a:lnTo>
                  <a:lnTo>
                    <a:pt x="1534" y="1167"/>
                  </a:lnTo>
                  <a:lnTo>
                    <a:pt x="1444" y="1159"/>
                  </a:lnTo>
                  <a:lnTo>
                    <a:pt x="1356" y="1145"/>
                  </a:lnTo>
                  <a:lnTo>
                    <a:pt x="1268" y="1127"/>
                  </a:lnTo>
                  <a:lnTo>
                    <a:pt x="1183" y="1102"/>
                  </a:lnTo>
                  <a:lnTo>
                    <a:pt x="1099" y="1072"/>
                  </a:lnTo>
                  <a:lnTo>
                    <a:pt x="1017" y="1037"/>
                  </a:lnTo>
                  <a:lnTo>
                    <a:pt x="938" y="998"/>
                  </a:lnTo>
                  <a:lnTo>
                    <a:pt x="860" y="954"/>
                  </a:lnTo>
                  <a:lnTo>
                    <a:pt x="786" y="906"/>
                  </a:lnTo>
                  <a:lnTo>
                    <a:pt x="715" y="852"/>
                  </a:lnTo>
                  <a:lnTo>
                    <a:pt x="646" y="794"/>
                  </a:lnTo>
                  <a:lnTo>
                    <a:pt x="581" y="731"/>
                  </a:lnTo>
                  <a:lnTo>
                    <a:pt x="547" y="749"/>
                  </a:lnTo>
                  <a:lnTo>
                    <a:pt x="511" y="762"/>
                  </a:lnTo>
                  <a:lnTo>
                    <a:pt x="472" y="772"/>
                  </a:lnTo>
                  <a:lnTo>
                    <a:pt x="433" y="778"/>
                  </a:lnTo>
                  <a:lnTo>
                    <a:pt x="393" y="780"/>
                  </a:lnTo>
                  <a:lnTo>
                    <a:pt x="343" y="777"/>
                  </a:lnTo>
                  <a:lnTo>
                    <a:pt x="296" y="769"/>
                  </a:lnTo>
                  <a:lnTo>
                    <a:pt x="250" y="754"/>
                  </a:lnTo>
                  <a:lnTo>
                    <a:pt x="209" y="734"/>
                  </a:lnTo>
                  <a:lnTo>
                    <a:pt x="169" y="710"/>
                  </a:lnTo>
                  <a:lnTo>
                    <a:pt x="132" y="682"/>
                  </a:lnTo>
                  <a:lnTo>
                    <a:pt x="100" y="649"/>
                  </a:lnTo>
                  <a:lnTo>
                    <a:pt x="70" y="613"/>
                  </a:lnTo>
                  <a:lnTo>
                    <a:pt x="47" y="573"/>
                  </a:lnTo>
                  <a:lnTo>
                    <a:pt x="26" y="531"/>
                  </a:lnTo>
                  <a:lnTo>
                    <a:pt x="12" y="486"/>
                  </a:lnTo>
                  <a:lnTo>
                    <a:pt x="3" y="438"/>
                  </a:lnTo>
                  <a:lnTo>
                    <a:pt x="0" y="390"/>
                  </a:lnTo>
                  <a:lnTo>
                    <a:pt x="3" y="341"/>
                  </a:lnTo>
                  <a:lnTo>
                    <a:pt x="12" y="295"/>
                  </a:lnTo>
                  <a:lnTo>
                    <a:pt x="26" y="249"/>
                  </a:lnTo>
                  <a:lnTo>
                    <a:pt x="47" y="206"/>
                  </a:lnTo>
                  <a:lnTo>
                    <a:pt x="70" y="167"/>
                  </a:lnTo>
                  <a:lnTo>
                    <a:pt x="100" y="131"/>
                  </a:lnTo>
                  <a:lnTo>
                    <a:pt x="132" y="99"/>
                  </a:lnTo>
                  <a:lnTo>
                    <a:pt x="169" y="70"/>
                  </a:lnTo>
                  <a:lnTo>
                    <a:pt x="209" y="46"/>
                  </a:lnTo>
                  <a:lnTo>
                    <a:pt x="250" y="26"/>
                  </a:lnTo>
                  <a:lnTo>
                    <a:pt x="296" y="12"/>
                  </a:lnTo>
                  <a:lnTo>
                    <a:pt x="343" y="3"/>
                  </a:lnTo>
                  <a:lnTo>
                    <a:pt x="3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89"/>
            <p:cNvSpPr>
              <a:spLocks noEditPoints="1"/>
            </p:cNvSpPr>
            <p:nvPr/>
          </p:nvSpPr>
          <p:spPr bwMode="auto">
            <a:xfrm>
              <a:off x="4378" y="202"/>
              <a:ext cx="167" cy="158"/>
            </a:xfrm>
            <a:custGeom>
              <a:avLst/>
              <a:gdLst>
                <a:gd name="T0" fmla="*/ 1371 w 1844"/>
                <a:gd name="T1" fmla="*/ 123 h 1739"/>
                <a:gd name="T2" fmla="*/ 1268 w 1844"/>
                <a:gd name="T3" fmla="*/ 180 h 1739"/>
                <a:gd name="T4" fmla="*/ 1198 w 1844"/>
                <a:gd name="T5" fmla="*/ 273 h 1739"/>
                <a:gd name="T6" fmla="*/ 1172 w 1844"/>
                <a:gd name="T7" fmla="*/ 390 h 1739"/>
                <a:gd name="T8" fmla="*/ 1198 w 1844"/>
                <a:gd name="T9" fmla="*/ 507 h 1739"/>
                <a:gd name="T10" fmla="*/ 1268 w 1844"/>
                <a:gd name="T11" fmla="*/ 600 h 1739"/>
                <a:gd name="T12" fmla="*/ 1371 w 1844"/>
                <a:gd name="T13" fmla="*/ 657 h 1739"/>
                <a:gd name="T14" fmla="*/ 1493 w 1844"/>
                <a:gd name="T15" fmla="*/ 665 h 1739"/>
                <a:gd name="T16" fmla="*/ 1604 w 1844"/>
                <a:gd name="T17" fmla="*/ 624 h 1739"/>
                <a:gd name="T18" fmla="*/ 1687 w 1844"/>
                <a:gd name="T19" fmla="*/ 542 h 1739"/>
                <a:gd name="T20" fmla="*/ 1728 w 1844"/>
                <a:gd name="T21" fmla="*/ 431 h 1739"/>
                <a:gd name="T22" fmla="*/ 1720 w 1844"/>
                <a:gd name="T23" fmla="*/ 310 h 1739"/>
                <a:gd name="T24" fmla="*/ 1663 w 1844"/>
                <a:gd name="T25" fmla="*/ 207 h 1739"/>
                <a:gd name="T26" fmla="*/ 1570 w 1844"/>
                <a:gd name="T27" fmla="*/ 137 h 1739"/>
                <a:gd name="T28" fmla="*/ 1452 w 1844"/>
                <a:gd name="T29" fmla="*/ 111 h 1739"/>
                <a:gd name="T30" fmla="*/ 1548 w 1844"/>
                <a:gd name="T31" fmla="*/ 12 h 1739"/>
                <a:gd name="T32" fmla="*/ 1676 w 1844"/>
                <a:gd name="T33" fmla="*/ 69 h 1739"/>
                <a:gd name="T34" fmla="*/ 1773 w 1844"/>
                <a:gd name="T35" fmla="*/ 167 h 1739"/>
                <a:gd name="T36" fmla="*/ 1832 w 1844"/>
                <a:gd name="T37" fmla="*/ 294 h 1739"/>
                <a:gd name="T38" fmla="*/ 1840 w 1844"/>
                <a:gd name="T39" fmla="*/ 439 h 1739"/>
                <a:gd name="T40" fmla="*/ 1798 w 1844"/>
                <a:gd name="T41" fmla="*/ 573 h 1739"/>
                <a:gd name="T42" fmla="*/ 1712 w 1844"/>
                <a:gd name="T43" fmla="*/ 682 h 1739"/>
                <a:gd name="T44" fmla="*/ 1593 w 1844"/>
                <a:gd name="T45" fmla="*/ 753 h 1739"/>
                <a:gd name="T46" fmla="*/ 1452 w 1844"/>
                <a:gd name="T47" fmla="*/ 780 h 1739"/>
                <a:gd name="T48" fmla="*/ 1314 w 1844"/>
                <a:gd name="T49" fmla="*/ 755 h 1739"/>
                <a:gd name="T50" fmla="*/ 1198 w 1844"/>
                <a:gd name="T51" fmla="*/ 687 h 1739"/>
                <a:gd name="T52" fmla="*/ 1112 w 1844"/>
                <a:gd name="T53" fmla="*/ 583 h 1739"/>
                <a:gd name="T54" fmla="*/ 993 w 1844"/>
                <a:gd name="T55" fmla="*/ 526 h 1739"/>
                <a:gd name="T56" fmla="*/ 758 w 1844"/>
                <a:gd name="T57" fmla="*/ 638 h 1739"/>
                <a:gd name="T58" fmla="*/ 553 w 1844"/>
                <a:gd name="T59" fmla="*/ 789 h 1739"/>
                <a:gd name="T60" fmla="*/ 381 w 1844"/>
                <a:gd name="T61" fmla="*/ 974 h 1739"/>
                <a:gd name="T62" fmla="*/ 247 w 1844"/>
                <a:gd name="T63" fmla="*/ 1189 h 1739"/>
                <a:gd name="T64" fmla="*/ 156 w 1844"/>
                <a:gd name="T65" fmla="*/ 1429 h 1739"/>
                <a:gd name="T66" fmla="*/ 112 w 1844"/>
                <a:gd name="T67" fmla="*/ 1688 h 1739"/>
                <a:gd name="T68" fmla="*/ 88 w 1844"/>
                <a:gd name="T69" fmla="*/ 1730 h 1739"/>
                <a:gd name="T70" fmla="*/ 54 w 1844"/>
                <a:gd name="T71" fmla="*/ 1739 h 1739"/>
                <a:gd name="T72" fmla="*/ 20 w 1844"/>
                <a:gd name="T73" fmla="*/ 1726 h 1739"/>
                <a:gd name="T74" fmla="*/ 0 w 1844"/>
                <a:gd name="T75" fmla="*/ 1680 h 1739"/>
                <a:gd name="T76" fmla="*/ 45 w 1844"/>
                <a:gd name="T77" fmla="*/ 1411 h 1739"/>
                <a:gd name="T78" fmla="*/ 136 w 1844"/>
                <a:gd name="T79" fmla="*/ 1161 h 1739"/>
                <a:gd name="T80" fmla="*/ 271 w 1844"/>
                <a:gd name="T81" fmla="*/ 935 h 1739"/>
                <a:gd name="T82" fmla="*/ 444 w 1844"/>
                <a:gd name="T83" fmla="*/ 737 h 1739"/>
                <a:gd name="T84" fmla="*/ 650 w 1844"/>
                <a:gd name="T85" fmla="*/ 573 h 1739"/>
                <a:gd name="T86" fmla="*/ 888 w 1844"/>
                <a:gd name="T87" fmla="*/ 447 h 1739"/>
                <a:gd name="T88" fmla="*/ 1064 w 1844"/>
                <a:gd name="T89" fmla="*/ 340 h 1739"/>
                <a:gd name="T90" fmla="*/ 1107 w 1844"/>
                <a:gd name="T91" fmla="*/ 206 h 1739"/>
                <a:gd name="T92" fmla="*/ 1192 w 1844"/>
                <a:gd name="T93" fmla="*/ 98 h 1739"/>
                <a:gd name="T94" fmla="*/ 1311 w 1844"/>
                <a:gd name="T95" fmla="*/ 26 h 1739"/>
                <a:gd name="T96" fmla="*/ 1452 w 1844"/>
                <a:gd name="T97" fmla="*/ 0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44" h="1739">
                  <a:moveTo>
                    <a:pt x="1452" y="111"/>
                  </a:moveTo>
                  <a:lnTo>
                    <a:pt x="1411" y="114"/>
                  </a:lnTo>
                  <a:lnTo>
                    <a:pt x="1371" y="123"/>
                  </a:lnTo>
                  <a:lnTo>
                    <a:pt x="1335" y="137"/>
                  </a:lnTo>
                  <a:lnTo>
                    <a:pt x="1300" y="157"/>
                  </a:lnTo>
                  <a:lnTo>
                    <a:pt x="1268" y="180"/>
                  </a:lnTo>
                  <a:lnTo>
                    <a:pt x="1241" y="207"/>
                  </a:lnTo>
                  <a:lnTo>
                    <a:pt x="1217" y="239"/>
                  </a:lnTo>
                  <a:lnTo>
                    <a:pt x="1198" y="273"/>
                  </a:lnTo>
                  <a:lnTo>
                    <a:pt x="1184" y="310"/>
                  </a:lnTo>
                  <a:lnTo>
                    <a:pt x="1175" y="349"/>
                  </a:lnTo>
                  <a:lnTo>
                    <a:pt x="1172" y="390"/>
                  </a:lnTo>
                  <a:lnTo>
                    <a:pt x="1175" y="431"/>
                  </a:lnTo>
                  <a:lnTo>
                    <a:pt x="1184" y="471"/>
                  </a:lnTo>
                  <a:lnTo>
                    <a:pt x="1198" y="507"/>
                  </a:lnTo>
                  <a:lnTo>
                    <a:pt x="1217" y="542"/>
                  </a:lnTo>
                  <a:lnTo>
                    <a:pt x="1241" y="573"/>
                  </a:lnTo>
                  <a:lnTo>
                    <a:pt x="1268" y="600"/>
                  </a:lnTo>
                  <a:lnTo>
                    <a:pt x="1300" y="624"/>
                  </a:lnTo>
                  <a:lnTo>
                    <a:pt x="1335" y="643"/>
                  </a:lnTo>
                  <a:lnTo>
                    <a:pt x="1371" y="657"/>
                  </a:lnTo>
                  <a:lnTo>
                    <a:pt x="1411" y="665"/>
                  </a:lnTo>
                  <a:lnTo>
                    <a:pt x="1452" y="668"/>
                  </a:lnTo>
                  <a:lnTo>
                    <a:pt x="1493" y="665"/>
                  </a:lnTo>
                  <a:lnTo>
                    <a:pt x="1533" y="657"/>
                  </a:lnTo>
                  <a:lnTo>
                    <a:pt x="1570" y="643"/>
                  </a:lnTo>
                  <a:lnTo>
                    <a:pt x="1604" y="624"/>
                  </a:lnTo>
                  <a:lnTo>
                    <a:pt x="1636" y="600"/>
                  </a:lnTo>
                  <a:lnTo>
                    <a:pt x="1663" y="573"/>
                  </a:lnTo>
                  <a:lnTo>
                    <a:pt x="1687" y="542"/>
                  </a:lnTo>
                  <a:lnTo>
                    <a:pt x="1706" y="507"/>
                  </a:lnTo>
                  <a:lnTo>
                    <a:pt x="1720" y="471"/>
                  </a:lnTo>
                  <a:lnTo>
                    <a:pt x="1728" y="431"/>
                  </a:lnTo>
                  <a:lnTo>
                    <a:pt x="1732" y="390"/>
                  </a:lnTo>
                  <a:lnTo>
                    <a:pt x="1728" y="349"/>
                  </a:lnTo>
                  <a:lnTo>
                    <a:pt x="1720" y="310"/>
                  </a:lnTo>
                  <a:lnTo>
                    <a:pt x="1706" y="273"/>
                  </a:lnTo>
                  <a:lnTo>
                    <a:pt x="1687" y="239"/>
                  </a:lnTo>
                  <a:lnTo>
                    <a:pt x="1663" y="207"/>
                  </a:lnTo>
                  <a:lnTo>
                    <a:pt x="1636" y="180"/>
                  </a:lnTo>
                  <a:lnTo>
                    <a:pt x="1604" y="157"/>
                  </a:lnTo>
                  <a:lnTo>
                    <a:pt x="1570" y="137"/>
                  </a:lnTo>
                  <a:lnTo>
                    <a:pt x="1533" y="123"/>
                  </a:lnTo>
                  <a:lnTo>
                    <a:pt x="1493" y="114"/>
                  </a:lnTo>
                  <a:lnTo>
                    <a:pt x="1452" y="111"/>
                  </a:lnTo>
                  <a:close/>
                  <a:moveTo>
                    <a:pt x="1452" y="0"/>
                  </a:moveTo>
                  <a:lnTo>
                    <a:pt x="1501" y="3"/>
                  </a:lnTo>
                  <a:lnTo>
                    <a:pt x="1548" y="12"/>
                  </a:lnTo>
                  <a:lnTo>
                    <a:pt x="1593" y="26"/>
                  </a:lnTo>
                  <a:lnTo>
                    <a:pt x="1636" y="45"/>
                  </a:lnTo>
                  <a:lnTo>
                    <a:pt x="1676" y="69"/>
                  </a:lnTo>
                  <a:lnTo>
                    <a:pt x="1712" y="99"/>
                  </a:lnTo>
                  <a:lnTo>
                    <a:pt x="1745" y="131"/>
                  </a:lnTo>
                  <a:lnTo>
                    <a:pt x="1773" y="167"/>
                  </a:lnTo>
                  <a:lnTo>
                    <a:pt x="1798" y="206"/>
                  </a:lnTo>
                  <a:lnTo>
                    <a:pt x="1817" y="249"/>
                  </a:lnTo>
                  <a:lnTo>
                    <a:pt x="1832" y="294"/>
                  </a:lnTo>
                  <a:lnTo>
                    <a:pt x="1840" y="341"/>
                  </a:lnTo>
                  <a:lnTo>
                    <a:pt x="1844" y="390"/>
                  </a:lnTo>
                  <a:lnTo>
                    <a:pt x="1840" y="439"/>
                  </a:lnTo>
                  <a:lnTo>
                    <a:pt x="1832" y="486"/>
                  </a:lnTo>
                  <a:lnTo>
                    <a:pt x="1817" y="531"/>
                  </a:lnTo>
                  <a:lnTo>
                    <a:pt x="1798" y="573"/>
                  </a:lnTo>
                  <a:lnTo>
                    <a:pt x="1773" y="613"/>
                  </a:lnTo>
                  <a:lnTo>
                    <a:pt x="1745" y="649"/>
                  </a:lnTo>
                  <a:lnTo>
                    <a:pt x="1712" y="682"/>
                  </a:lnTo>
                  <a:lnTo>
                    <a:pt x="1676" y="710"/>
                  </a:lnTo>
                  <a:lnTo>
                    <a:pt x="1636" y="734"/>
                  </a:lnTo>
                  <a:lnTo>
                    <a:pt x="1593" y="753"/>
                  </a:lnTo>
                  <a:lnTo>
                    <a:pt x="1548" y="768"/>
                  </a:lnTo>
                  <a:lnTo>
                    <a:pt x="1501" y="777"/>
                  </a:lnTo>
                  <a:lnTo>
                    <a:pt x="1452" y="780"/>
                  </a:lnTo>
                  <a:lnTo>
                    <a:pt x="1404" y="777"/>
                  </a:lnTo>
                  <a:lnTo>
                    <a:pt x="1358" y="769"/>
                  </a:lnTo>
                  <a:lnTo>
                    <a:pt x="1314" y="755"/>
                  </a:lnTo>
                  <a:lnTo>
                    <a:pt x="1272" y="736"/>
                  </a:lnTo>
                  <a:lnTo>
                    <a:pt x="1234" y="714"/>
                  </a:lnTo>
                  <a:lnTo>
                    <a:pt x="1198" y="687"/>
                  </a:lnTo>
                  <a:lnTo>
                    <a:pt x="1166" y="655"/>
                  </a:lnTo>
                  <a:lnTo>
                    <a:pt x="1137" y="621"/>
                  </a:lnTo>
                  <a:lnTo>
                    <a:pt x="1112" y="583"/>
                  </a:lnTo>
                  <a:lnTo>
                    <a:pt x="1092" y="543"/>
                  </a:lnTo>
                  <a:lnTo>
                    <a:pt x="1076" y="500"/>
                  </a:lnTo>
                  <a:lnTo>
                    <a:pt x="993" y="526"/>
                  </a:lnTo>
                  <a:lnTo>
                    <a:pt x="911" y="559"/>
                  </a:lnTo>
                  <a:lnTo>
                    <a:pt x="833" y="596"/>
                  </a:lnTo>
                  <a:lnTo>
                    <a:pt x="758" y="638"/>
                  </a:lnTo>
                  <a:lnTo>
                    <a:pt x="686" y="684"/>
                  </a:lnTo>
                  <a:lnTo>
                    <a:pt x="618" y="734"/>
                  </a:lnTo>
                  <a:lnTo>
                    <a:pt x="553" y="789"/>
                  </a:lnTo>
                  <a:lnTo>
                    <a:pt x="492" y="847"/>
                  </a:lnTo>
                  <a:lnTo>
                    <a:pt x="434" y="910"/>
                  </a:lnTo>
                  <a:lnTo>
                    <a:pt x="381" y="974"/>
                  </a:lnTo>
                  <a:lnTo>
                    <a:pt x="332" y="1043"/>
                  </a:lnTo>
                  <a:lnTo>
                    <a:pt x="287" y="1115"/>
                  </a:lnTo>
                  <a:lnTo>
                    <a:pt x="247" y="1189"/>
                  </a:lnTo>
                  <a:lnTo>
                    <a:pt x="212" y="1267"/>
                  </a:lnTo>
                  <a:lnTo>
                    <a:pt x="181" y="1347"/>
                  </a:lnTo>
                  <a:lnTo>
                    <a:pt x="156" y="1429"/>
                  </a:lnTo>
                  <a:lnTo>
                    <a:pt x="136" y="1513"/>
                  </a:lnTo>
                  <a:lnTo>
                    <a:pt x="121" y="1600"/>
                  </a:lnTo>
                  <a:lnTo>
                    <a:pt x="112" y="1688"/>
                  </a:lnTo>
                  <a:lnTo>
                    <a:pt x="108" y="1705"/>
                  </a:lnTo>
                  <a:lnTo>
                    <a:pt x="100" y="1719"/>
                  </a:lnTo>
                  <a:lnTo>
                    <a:pt x="88" y="1730"/>
                  </a:lnTo>
                  <a:lnTo>
                    <a:pt x="73" y="1737"/>
                  </a:lnTo>
                  <a:lnTo>
                    <a:pt x="56" y="1739"/>
                  </a:lnTo>
                  <a:lnTo>
                    <a:pt x="54" y="1739"/>
                  </a:lnTo>
                  <a:lnTo>
                    <a:pt x="52" y="1739"/>
                  </a:lnTo>
                  <a:lnTo>
                    <a:pt x="35" y="1735"/>
                  </a:lnTo>
                  <a:lnTo>
                    <a:pt x="20" y="1726"/>
                  </a:lnTo>
                  <a:lnTo>
                    <a:pt x="9" y="1713"/>
                  </a:lnTo>
                  <a:lnTo>
                    <a:pt x="2" y="1698"/>
                  </a:lnTo>
                  <a:lnTo>
                    <a:pt x="0" y="1680"/>
                  </a:lnTo>
                  <a:lnTo>
                    <a:pt x="10" y="1588"/>
                  </a:lnTo>
                  <a:lnTo>
                    <a:pt x="24" y="1499"/>
                  </a:lnTo>
                  <a:lnTo>
                    <a:pt x="45" y="1411"/>
                  </a:lnTo>
                  <a:lnTo>
                    <a:pt x="70" y="1325"/>
                  </a:lnTo>
                  <a:lnTo>
                    <a:pt x="101" y="1242"/>
                  </a:lnTo>
                  <a:lnTo>
                    <a:pt x="136" y="1161"/>
                  </a:lnTo>
                  <a:lnTo>
                    <a:pt x="177" y="1083"/>
                  </a:lnTo>
                  <a:lnTo>
                    <a:pt x="222" y="1007"/>
                  </a:lnTo>
                  <a:lnTo>
                    <a:pt x="271" y="935"/>
                  </a:lnTo>
                  <a:lnTo>
                    <a:pt x="325" y="865"/>
                  </a:lnTo>
                  <a:lnTo>
                    <a:pt x="382" y="799"/>
                  </a:lnTo>
                  <a:lnTo>
                    <a:pt x="444" y="737"/>
                  </a:lnTo>
                  <a:lnTo>
                    <a:pt x="509" y="678"/>
                  </a:lnTo>
                  <a:lnTo>
                    <a:pt x="578" y="624"/>
                  </a:lnTo>
                  <a:lnTo>
                    <a:pt x="650" y="573"/>
                  </a:lnTo>
                  <a:lnTo>
                    <a:pt x="727" y="526"/>
                  </a:lnTo>
                  <a:lnTo>
                    <a:pt x="806" y="485"/>
                  </a:lnTo>
                  <a:lnTo>
                    <a:pt x="888" y="447"/>
                  </a:lnTo>
                  <a:lnTo>
                    <a:pt x="972" y="416"/>
                  </a:lnTo>
                  <a:lnTo>
                    <a:pt x="1061" y="389"/>
                  </a:lnTo>
                  <a:lnTo>
                    <a:pt x="1064" y="340"/>
                  </a:lnTo>
                  <a:lnTo>
                    <a:pt x="1073" y="292"/>
                  </a:lnTo>
                  <a:lnTo>
                    <a:pt x="1087" y="248"/>
                  </a:lnTo>
                  <a:lnTo>
                    <a:pt x="1107" y="206"/>
                  </a:lnTo>
                  <a:lnTo>
                    <a:pt x="1131" y="167"/>
                  </a:lnTo>
                  <a:lnTo>
                    <a:pt x="1159" y="130"/>
                  </a:lnTo>
                  <a:lnTo>
                    <a:pt x="1192" y="98"/>
                  </a:lnTo>
                  <a:lnTo>
                    <a:pt x="1229" y="69"/>
                  </a:lnTo>
                  <a:lnTo>
                    <a:pt x="1268" y="45"/>
                  </a:lnTo>
                  <a:lnTo>
                    <a:pt x="1311" y="26"/>
                  </a:lnTo>
                  <a:lnTo>
                    <a:pt x="1356" y="12"/>
                  </a:lnTo>
                  <a:lnTo>
                    <a:pt x="1403" y="3"/>
                  </a:lnTo>
                  <a:lnTo>
                    <a:pt x="14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Freeform 38"/>
          <p:cNvSpPr>
            <a:spLocks noEditPoints="1"/>
          </p:cNvSpPr>
          <p:nvPr/>
        </p:nvSpPr>
        <p:spPr bwMode="auto">
          <a:xfrm>
            <a:off x="5001025" y="2288415"/>
            <a:ext cx="180406" cy="240541"/>
          </a:xfrm>
          <a:custGeom>
            <a:avLst/>
            <a:gdLst>
              <a:gd name="T0" fmla="*/ 2488 w 2605"/>
              <a:gd name="T1" fmla="*/ 3356 h 3472"/>
              <a:gd name="T2" fmla="*/ 1389 w 2605"/>
              <a:gd name="T3" fmla="*/ 2095 h 3472"/>
              <a:gd name="T4" fmla="*/ 1372 w 2605"/>
              <a:gd name="T5" fmla="*/ 2147 h 3472"/>
              <a:gd name="T6" fmla="*/ 1326 w 2605"/>
              <a:gd name="T7" fmla="*/ 2179 h 3472"/>
              <a:gd name="T8" fmla="*/ 1296 w 2605"/>
              <a:gd name="T9" fmla="*/ 2181 h 3472"/>
              <a:gd name="T10" fmla="*/ 1241 w 2605"/>
              <a:gd name="T11" fmla="*/ 2156 h 3472"/>
              <a:gd name="T12" fmla="*/ 741 w 2605"/>
              <a:gd name="T13" fmla="*/ 2139 h 3472"/>
              <a:gd name="T14" fmla="*/ 721 w 2605"/>
              <a:gd name="T15" fmla="*/ 2162 h 3472"/>
              <a:gd name="T16" fmla="*/ 707 w 2605"/>
              <a:gd name="T17" fmla="*/ 2171 h 3472"/>
              <a:gd name="T18" fmla="*/ 694 w 2605"/>
              <a:gd name="T19" fmla="*/ 2177 h 3472"/>
              <a:gd name="T20" fmla="*/ 669 w 2605"/>
              <a:gd name="T21" fmla="*/ 2181 h 3472"/>
              <a:gd name="T22" fmla="*/ 643 w 2605"/>
              <a:gd name="T23" fmla="*/ 2179 h 3472"/>
              <a:gd name="T24" fmla="*/ 597 w 2605"/>
              <a:gd name="T25" fmla="*/ 2147 h 3472"/>
              <a:gd name="T26" fmla="*/ 580 w 2605"/>
              <a:gd name="T27" fmla="*/ 2095 h 3472"/>
              <a:gd name="T28" fmla="*/ 117 w 2605"/>
              <a:gd name="T29" fmla="*/ 579 h 3472"/>
              <a:gd name="T30" fmla="*/ 127 w 2605"/>
              <a:gd name="T31" fmla="*/ 3241 h 3472"/>
              <a:gd name="T32" fmla="*/ 178 w 2605"/>
              <a:gd name="T33" fmla="*/ 3314 h 3472"/>
              <a:gd name="T34" fmla="*/ 259 w 2605"/>
              <a:gd name="T35" fmla="*/ 3353 h 3472"/>
              <a:gd name="T36" fmla="*/ 251 w 2605"/>
              <a:gd name="T37" fmla="*/ 634 h 3472"/>
              <a:gd name="T38" fmla="*/ 146 w 2605"/>
              <a:gd name="T39" fmla="*/ 599 h 3472"/>
              <a:gd name="T40" fmla="*/ 695 w 2605"/>
              <a:gd name="T41" fmla="*/ 592 h 3472"/>
              <a:gd name="T42" fmla="*/ 1274 w 2605"/>
              <a:gd name="T43" fmla="*/ 1990 h 3472"/>
              <a:gd name="T44" fmla="*/ 1274 w 2605"/>
              <a:gd name="T45" fmla="*/ 567 h 3472"/>
              <a:gd name="T46" fmla="*/ 1281 w 2605"/>
              <a:gd name="T47" fmla="*/ 549 h 3472"/>
              <a:gd name="T48" fmla="*/ 319 w 2605"/>
              <a:gd name="T49" fmla="*/ 116 h 3472"/>
              <a:gd name="T50" fmla="*/ 222 w 2605"/>
              <a:gd name="T51" fmla="*/ 141 h 3472"/>
              <a:gd name="T52" fmla="*/ 147 w 2605"/>
              <a:gd name="T53" fmla="*/ 210 h 3472"/>
              <a:gd name="T54" fmla="*/ 117 w 2605"/>
              <a:gd name="T55" fmla="*/ 305 h 3472"/>
              <a:gd name="T56" fmla="*/ 136 w 2605"/>
              <a:gd name="T57" fmla="*/ 403 h 3472"/>
              <a:gd name="T58" fmla="*/ 200 w 2605"/>
              <a:gd name="T59" fmla="*/ 479 h 3472"/>
              <a:gd name="T60" fmla="*/ 296 w 2605"/>
              <a:gd name="T61" fmla="*/ 518 h 3472"/>
              <a:gd name="T62" fmla="*/ 717 w 2605"/>
              <a:gd name="T63" fmla="*/ 289 h 3472"/>
              <a:gd name="T64" fmla="*/ 2488 w 2605"/>
              <a:gd name="T65" fmla="*/ 521 h 3472"/>
              <a:gd name="T66" fmla="*/ 2239 w 2605"/>
              <a:gd name="T67" fmla="*/ 460 h 3472"/>
              <a:gd name="T68" fmla="*/ 2202 w 2605"/>
              <a:gd name="T69" fmla="*/ 423 h 3472"/>
              <a:gd name="T70" fmla="*/ 2210 w 2605"/>
              <a:gd name="T71" fmla="*/ 371 h 3472"/>
              <a:gd name="T72" fmla="*/ 2257 w 2605"/>
              <a:gd name="T73" fmla="*/ 347 h 3472"/>
              <a:gd name="T74" fmla="*/ 2199 w 2605"/>
              <a:gd name="T75" fmla="*/ 289 h 3472"/>
              <a:gd name="T76" fmla="*/ 2153 w 2605"/>
              <a:gd name="T77" fmla="*/ 265 h 3472"/>
              <a:gd name="T78" fmla="*/ 2144 w 2605"/>
              <a:gd name="T79" fmla="*/ 214 h 3472"/>
              <a:gd name="T80" fmla="*/ 2181 w 2605"/>
              <a:gd name="T81" fmla="*/ 177 h 3472"/>
              <a:gd name="T82" fmla="*/ 2488 w 2605"/>
              <a:gd name="T83" fmla="*/ 116 h 3472"/>
              <a:gd name="T84" fmla="*/ 2605 w 2605"/>
              <a:gd name="T85" fmla="*/ 0 h 3472"/>
              <a:gd name="T86" fmla="*/ 249 w 2605"/>
              <a:gd name="T87" fmla="*/ 3469 h 3472"/>
              <a:gd name="T88" fmla="*/ 134 w 2605"/>
              <a:gd name="T89" fmla="*/ 3425 h 3472"/>
              <a:gd name="T90" fmla="*/ 47 w 2605"/>
              <a:gd name="T91" fmla="*/ 3339 h 3472"/>
              <a:gd name="T92" fmla="*/ 4 w 2605"/>
              <a:gd name="T93" fmla="*/ 3224 h 3472"/>
              <a:gd name="T94" fmla="*/ 2 w 2605"/>
              <a:gd name="T95" fmla="*/ 347 h 3472"/>
              <a:gd name="T96" fmla="*/ 12 w 2605"/>
              <a:gd name="T97" fmla="*/ 236 h 3472"/>
              <a:gd name="T98" fmla="*/ 59 w 2605"/>
              <a:gd name="T99" fmla="*/ 135 h 3472"/>
              <a:gd name="T100" fmla="*/ 140 w 2605"/>
              <a:gd name="T101" fmla="*/ 55 h 3472"/>
              <a:gd name="T102" fmla="*/ 243 w 2605"/>
              <a:gd name="T103" fmla="*/ 9 h 3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05" h="3472">
                <a:moveTo>
                  <a:pt x="406" y="637"/>
                </a:moveTo>
                <a:lnTo>
                  <a:pt x="406" y="3356"/>
                </a:lnTo>
                <a:lnTo>
                  <a:pt x="2488" y="3356"/>
                </a:lnTo>
                <a:lnTo>
                  <a:pt x="2488" y="637"/>
                </a:lnTo>
                <a:lnTo>
                  <a:pt x="1389" y="637"/>
                </a:lnTo>
                <a:lnTo>
                  <a:pt x="1389" y="2095"/>
                </a:lnTo>
                <a:lnTo>
                  <a:pt x="1387" y="2114"/>
                </a:lnTo>
                <a:lnTo>
                  <a:pt x="1381" y="2132"/>
                </a:lnTo>
                <a:lnTo>
                  <a:pt x="1372" y="2147"/>
                </a:lnTo>
                <a:lnTo>
                  <a:pt x="1359" y="2161"/>
                </a:lnTo>
                <a:lnTo>
                  <a:pt x="1344" y="2172"/>
                </a:lnTo>
                <a:lnTo>
                  <a:pt x="1326" y="2179"/>
                </a:lnTo>
                <a:lnTo>
                  <a:pt x="1321" y="2179"/>
                </a:lnTo>
                <a:lnTo>
                  <a:pt x="1318" y="2179"/>
                </a:lnTo>
                <a:lnTo>
                  <a:pt x="1296" y="2181"/>
                </a:lnTo>
                <a:lnTo>
                  <a:pt x="1276" y="2177"/>
                </a:lnTo>
                <a:lnTo>
                  <a:pt x="1257" y="2168"/>
                </a:lnTo>
                <a:lnTo>
                  <a:pt x="1241" y="2156"/>
                </a:lnTo>
                <a:lnTo>
                  <a:pt x="1228" y="2139"/>
                </a:lnTo>
                <a:lnTo>
                  <a:pt x="984" y="1733"/>
                </a:lnTo>
                <a:lnTo>
                  <a:pt x="741" y="2139"/>
                </a:lnTo>
                <a:lnTo>
                  <a:pt x="732" y="2151"/>
                </a:lnTo>
                <a:lnTo>
                  <a:pt x="723" y="2160"/>
                </a:lnTo>
                <a:lnTo>
                  <a:pt x="721" y="2162"/>
                </a:lnTo>
                <a:lnTo>
                  <a:pt x="717" y="2164"/>
                </a:lnTo>
                <a:lnTo>
                  <a:pt x="712" y="2167"/>
                </a:lnTo>
                <a:lnTo>
                  <a:pt x="707" y="2171"/>
                </a:lnTo>
                <a:lnTo>
                  <a:pt x="702" y="2173"/>
                </a:lnTo>
                <a:lnTo>
                  <a:pt x="698" y="2175"/>
                </a:lnTo>
                <a:lnTo>
                  <a:pt x="694" y="2177"/>
                </a:lnTo>
                <a:lnTo>
                  <a:pt x="676" y="2180"/>
                </a:lnTo>
                <a:lnTo>
                  <a:pt x="673" y="2181"/>
                </a:lnTo>
                <a:lnTo>
                  <a:pt x="669" y="2181"/>
                </a:lnTo>
                <a:lnTo>
                  <a:pt x="668" y="2181"/>
                </a:lnTo>
                <a:lnTo>
                  <a:pt x="666" y="2182"/>
                </a:lnTo>
                <a:lnTo>
                  <a:pt x="643" y="2179"/>
                </a:lnTo>
                <a:lnTo>
                  <a:pt x="625" y="2172"/>
                </a:lnTo>
                <a:lnTo>
                  <a:pt x="609" y="2161"/>
                </a:lnTo>
                <a:lnTo>
                  <a:pt x="597" y="2147"/>
                </a:lnTo>
                <a:lnTo>
                  <a:pt x="587" y="2132"/>
                </a:lnTo>
                <a:lnTo>
                  <a:pt x="581" y="2114"/>
                </a:lnTo>
                <a:lnTo>
                  <a:pt x="580" y="2095"/>
                </a:lnTo>
                <a:lnTo>
                  <a:pt x="580" y="637"/>
                </a:lnTo>
                <a:lnTo>
                  <a:pt x="406" y="637"/>
                </a:lnTo>
                <a:close/>
                <a:moveTo>
                  <a:pt x="117" y="579"/>
                </a:moveTo>
                <a:lnTo>
                  <a:pt x="117" y="3181"/>
                </a:lnTo>
                <a:lnTo>
                  <a:pt x="119" y="3211"/>
                </a:lnTo>
                <a:lnTo>
                  <a:pt x="127" y="3241"/>
                </a:lnTo>
                <a:lnTo>
                  <a:pt x="140" y="3268"/>
                </a:lnTo>
                <a:lnTo>
                  <a:pt x="157" y="3293"/>
                </a:lnTo>
                <a:lnTo>
                  <a:pt x="178" y="3314"/>
                </a:lnTo>
                <a:lnTo>
                  <a:pt x="202" y="3331"/>
                </a:lnTo>
                <a:lnTo>
                  <a:pt x="229" y="3345"/>
                </a:lnTo>
                <a:lnTo>
                  <a:pt x="259" y="3353"/>
                </a:lnTo>
                <a:lnTo>
                  <a:pt x="289" y="3356"/>
                </a:lnTo>
                <a:lnTo>
                  <a:pt x="289" y="637"/>
                </a:lnTo>
                <a:lnTo>
                  <a:pt x="251" y="634"/>
                </a:lnTo>
                <a:lnTo>
                  <a:pt x="215" y="627"/>
                </a:lnTo>
                <a:lnTo>
                  <a:pt x="180" y="614"/>
                </a:lnTo>
                <a:lnTo>
                  <a:pt x="146" y="599"/>
                </a:lnTo>
                <a:lnTo>
                  <a:pt x="117" y="579"/>
                </a:lnTo>
                <a:close/>
                <a:moveTo>
                  <a:pt x="789" y="405"/>
                </a:moveTo>
                <a:lnTo>
                  <a:pt x="695" y="592"/>
                </a:lnTo>
                <a:lnTo>
                  <a:pt x="695" y="1990"/>
                </a:lnTo>
                <a:lnTo>
                  <a:pt x="985" y="1508"/>
                </a:lnTo>
                <a:lnTo>
                  <a:pt x="1274" y="1990"/>
                </a:lnTo>
                <a:lnTo>
                  <a:pt x="1274" y="589"/>
                </a:lnTo>
                <a:lnTo>
                  <a:pt x="1268" y="581"/>
                </a:lnTo>
                <a:lnTo>
                  <a:pt x="1274" y="567"/>
                </a:lnTo>
                <a:lnTo>
                  <a:pt x="1274" y="565"/>
                </a:lnTo>
                <a:lnTo>
                  <a:pt x="1281" y="549"/>
                </a:lnTo>
                <a:lnTo>
                  <a:pt x="1281" y="549"/>
                </a:lnTo>
                <a:lnTo>
                  <a:pt x="1354" y="405"/>
                </a:lnTo>
                <a:lnTo>
                  <a:pt x="789" y="405"/>
                </a:lnTo>
                <a:close/>
                <a:moveTo>
                  <a:pt x="319" y="116"/>
                </a:moveTo>
                <a:lnTo>
                  <a:pt x="285" y="119"/>
                </a:lnTo>
                <a:lnTo>
                  <a:pt x="252" y="127"/>
                </a:lnTo>
                <a:lnTo>
                  <a:pt x="222" y="141"/>
                </a:lnTo>
                <a:lnTo>
                  <a:pt x="194" y="160"/>
                </a:lnTo>
                <a:lnTo>
                  <a:pt x="168" y="183"/>
                </a:lnTo>
                <a:lnTo>
                  <a:pt x="147" y="210"/>
                </a:lnTo>
                <a:lnTo>
                  <a:pt x="133" y="240"/>
                </a:lnTo>
                <a:lnTo>
                  <a:pt x="122" y="271"/>
                </a:lnTo>
                <a:lnTo>
                  <a:pt x="117" y="305"/>
                </a:lnTo>
                <a:lnTo>
                  <a:pt x="117" y="339"/>
                </a:lnTo>
                <a:lnTo>
                  <a:pt x="124" y="372"/>
                </a:lnTo>
                <a:lnTo>
                  <a:pt x="136" y="403"/>
                </a:lnTo>
                <a:lnTo>
                  <a:pt x="153" y="431"/>
                </a:lnTo>
                <a:lnTo>
                  <a:pt x="175" y="457"/>
                </a:lnTo>
                <a:lnTo>
                  <a:pt x="200" y="479"/>
                </a:lnTo>
                <a:lnTo>
                  <a:pt x="229" y="497"/>
                </a:lnTo>
                <a:lnTo>
                  <a:pt x="261" y="509"/>
                </a:lnTo>
                <a:lnTo>
                  <a:pt x="296" y="518"/>
                </a:lnTo>
                <a:lnTo>
                  <a:pt x="331" y="521"/>
                </a:lnTo>
                <a:lnTo>
                  <a:pt x="601" y="521"/>
                </a:lnTo>
                <a:lnTo>
                  <a:pt x="717" y="289"/>
                </a:lnTo>
                <a:lnTo>
                  <a:pt x="1540" y="289"/>
                </a:lnTo>
                <a:lnTo>
                  <a:pt x="1426" y="521"/>
                </a:lnTo>
                <a:lnTo>
                  <a:pt x="2488" y="521"/>
                </a:lnTo>
                <a:lnTo>
                  <a:pt x="2488" y="463"/>
                </a:lnTo>
                <a:lnTo>
                  <a:pt x="2257" y="463"/>
                </a:lnTo>
                <a:lnTo>
                  <a:pt x="2239" y="460"/>
                </a:lnTo>
                <a:lnTo>
                  <a:pt x="2223" y="451"/>
                </a:lnTo>
                <a:lnTo>
                  <a:pt x="2210" y="439"/>
                </a:lnTo>
                <a:lnTo>
                  <a:pt x="2202" y="423"/>
                </a:lnTo>
                <a:lnTo>
                  <a:pt x="2199" y="405"/>
                </a:lnTo>
                <a:lnTo>
                  <a:pt x="2202" y="387"/>
                </a:lnTo>
                <a:lnTo>
                  <a:pt x="2210" y="371"/>
                </a:lnTo>
                <a:lnTo>
                  <a:pt x="2223" y="359"/>
                </a:lnTo>
                <a:lnTo>
                  <a:pt x="2239" y="350"/>
                </a:lnTo>
                <a:lnTo>
                  <a:pt x="2257" y="347"/>
                </a:lnTo>
                <a:lnTo>
                  <a:pt x="2488" y="347"/>
                </a:lnTo>
                <a:lnTo>
                  <a:pt x="2488" y="289"/>
                </a:lnTo>
                <a:lnTo>
                  <a:pt x="2199" y="289"/>
                </a:lnTo>
                <a:lnTo>
                  <a:pt x="2181" y="286"/>
                </a:lnTo>
                <a:lnTo>
                  <a:pt x="2165" y="278"/>
                </a:lnTo>
                <a:lnTo>
                  <a:pt x="2153" y="265"/>
                </a:lnTo>
                <a:lnTo>
                  <a:pt x="2144" y="249"/>
                </a:lnTo>
                <a:lnTo>
                  <a:pt x="2142" y="231"/>
                </a:lnTo>
                <a:lnTo>
                  <a:pt x="2144" y="214"/>
                </a:lnTo>
                <a:lnTo>
                  <a:pt x="2153" y="197"/>
                </a:lnTo>
                <a:lnTo>
                  <a:pt x="2165" y="185"/>
                </a:lnTo>
                <a:lnTo>
                  <a:pt x="2181" y="177"/>
                </a:lnTo>
                <a:lnTo>
                  <a:pt x="2199" y="174"/>
                </a:lnTo>
                <a:lnTo>
                  <a:pt x="2488" y="174"/>
                </a:lnTo>
                <a:lnTo>
                  <a:pt x="2488" y="116"/>
                </a:lnTo>
                <a:lnTo>
                  <a:pt x="319" y="116"/>
                </a:lnTo>
                <a:close/>
                <a:moveTo>
                  <a:pt x="319" y="0"/>
                </a:moveTo>
                <a:lnTo>
                  <a:pt x="2605" y="0"/>
                </a:lnTo>
                <a:lnTo>
                  <a:pt x="2605" y="3472"/>
                </a:lnTo>
                <a:lnTo>
                  <a:pt x="292" y="3472"/>
                </a:lnTo>
                <a:lnTo>
                  <a:pt x="249" y="3469"/>
                </a:lnTo>
                <a:lnTo>
                  <a:pt x="208" y="3459"/>
                </a:lnTo>
                <a:lnTo>
                  <a:pt x="169" y="3445"/>
                </a:lnTo>
                <a:lnTo>
                  <a:pt x="134" y="3425"/>
                </a:lnTo>
                <a:lnTo>
                  <a:pt x="101" y="3400"/>
                </a:lnTo>
                <a:lnTo>
                  <a:pt x="73" y="3372"/>
                </a:lnTo>
                <a:lnTo>
                  <a:pt x="47" y="3339"/>
                </a:lnTo>
                <a:lnTo>
                  <a:pt x="27" y="3303"/>
                </a:lnTo>
                <a:lnTo>
                  <a:pt x="13" y="3265"/>
                </a:lnTo>
                <a:lnTo>
                  <a:pt x="4" y="3224"/>
                </a:lnTo>
                <a:lnTo>
                  <a:pt x="0" y="3181"/>
                </a:lnTo>
                <a:lnTo>
                  <a:pt x="0" y="347"/>
                </a:lnTo>
                <a:lnTo>
                  <a:pt x="2" y="347"/>
                </a:lnTo>
                <a:lnTo>
                  <a:pt x="1" y="309"/>
                </a:lnTo>
                <a:lnTo>
                  <a:pt x="4" y="272"/>
                </a:lnTo>
                <a:lnTo>
                  <a:pt x="12" y="236"/>
                </a:lnTo>
                <a:lnTo>
                  <a:pt x="23" y="200"/>
                </a:lnTo>
                <a:lnTo>
                  <a:pt x="39" y="166"/>
                </a:lnTo>
                <a:lnTo>
                  <a:pt x="59" y="135"/>
                </a:lnTo>
                <a:lnTo>
                  <a:pt x="83" y="105"/>
                </a:lnTo>
                <a:lnTo>
                  <a:pt x="110" y="78"/>
                </a:lnTo>
                <a:lnTo>
                  <a:pt x="140" y="55"/>
                </a:lnTo>
                <a:lnTo>
                  <a:pt x="172" y="36"/>
                </a:lnTo>
                <a:lnTo>
                  <a:pt x="207" y="20"/>
                </a:lnTo>
                <a:lnTo>
                  <a:pt x="243" y="9"/>
                </a:lnTo>
                <a:lnTo>
                  <a:pt x="281" y="2"/>
                </a:lnTo>
                <a:lnTo>
                  <a:pt x="31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1350"/>
          <p:cNvSpPr>
            <a:spLocks noEditPoints="1"/>
          </p:cNvSpPr>
          <p:nvPr/>
        </p:nvSpPr>
        <p:spPr bwMode="auto">
          <a:xfrm>
            <a:off x="10241733" y="4092174"/>
            <a:ext cx="175037" cy="244358"/>
          </a:xfrm>
          <a:custGeom>
            <a:avLst/>
            <a:gdLst>
              <a:gd name="T0" fmla="*/ 2312 w 2431"/>
              <a:gd name="T1" fmla="*/ 1376 h 3391"/>
              <a:gd name="T2" fmla="*/ 119 w 2431"/>
              <a:gd name="T3" fmla="*/ 1227 h 3391"/>
              <a:gd name="T4" fmla="*/ 648 w 2431"/>
              <a:gd name="T5" fmla="*/ 1227 h 3391"/>
              <a:gd name="T6" fmla="*/ 2036 w 2431"/>
              <a:gd name="T7" fmla="*/ 510 h 3391"/>
              <a:gd name="T8" fmla="*/ 2020 w 2431"/>
              <a:gd name="T9" fmla="*/ 550 h 3391"/>
              <a:gd name="T10" fmla="*/ 1486 w 2431"/>
              <a:gd name="T11" fmla="*/ 875 h 3391"/>
              <a:gd name="T12" fmla="*/ 1453 w 2431"/>
              <a:gd name="T13" fmla="*/ 875 h 3391"/>
              <a:gd name="T14" fmla="*/ 1417 w 2431"/>
              <a:gd name="T15" fmla="*/ 846 h 3391"/>
              <a:gd name="T16" fmla="*/ 2312 w 2431"/>
              <a:gd name="T17" fmla="*/ 3273 h 3391"/>
              <a:gd name="T18" fmla="*/ 1705 w 2431"/>
              <a:gd name="T19" fmla="*/ 1492 h 3391"/>
              <a:gd name="T20" fmla="*/ 1668 w 2431"/>
              <a:gd name="T21" fmla="*/ 1455 h 3391"/>
              <a:gd name="T22" fmla="*/ 1668 w 2431"/>
              <a:gd name="T23" fmla="*/ 1150 h 3391"/>
              <a:gd name="T24" fmla="*/ 1705 w 2431"/>
              <a:gd name="T25" fmla="*/ 1112 h 3391"/>
              <a:gd name="T26" fmla="*/ 2312 w 2431"/>
              <a:gd name="T27" fmla="*/ 440 h 3391"/>
              <a:gd name="T28" fmla="*/ 119 w 2431"/>
              <a:gd name="T29" fmla="*/ 1109 h 3391"/>
              <a:gd name="T30" fmla="*/ 742 w 2431"/>
              <a:gd name="T31" fmla="*/ 1121 h 3391"/>
              <a:gd name="T32" fmla="*/ 767 w 2431"/>
              <a:gd name="T33" fmla="*/ 1169 h 3391"/>
              <a:gd name="T34" fmla="*/ 756 w 2431"/>
              <a:gd name="T35" fmla="*/ 1470 h 3391"/>
              <a:gd name="T36" fmla="*/ 707 w 2431"/>
              <a:gd name="T37" fmla="*/ 1495 h 3391"/>
              <a:gd name="T38" fmla="*/ 1156 w 2431"/>
              <a:gd name="T39" fmla="*/ 3273 h 3391"/>
              <a:gd name="T40" fmla="*/ 1005 w 2431"/>
              <a:gd name="T41" fmla="*/ 860 h 3391"/>
              <a:gd name="T42" fmla="*/ 970 w 2431"/>
              <a:gd name="T43" fmla="*/ 877 h 3391"/>
              <a:gd name="T44" fmla="*/ 931 w 2431"/>
              <a:gd name="T45" fmla="*/ 869 h 3391"/>
              <a:gd name="T46" fmla="*/ 403 w 2431"/>
              <a:gd name="T47" fmla="*/ 538 h 3391"/>
              <a:gd name="T48" fmla="*/ 395 w 2431"/>
              <a:gd name="T49" fmla="*/ 440 h 3391"/>
              <a:gd name="T50" fmla="*/ 1300 w 2431"/>
              <a:gd name="T51" fmla="*/ 372 h 3391"/>
              <a:gd name="T52" fmla="*/ 1917 w 2431"/>
              <a:gd name="T53" fmla="*/ 145 h 3391"/>
              <a:gd name="T54" fmla="*/ 939 w 2431"/>
              <a:gd name="T55" fmla="*/ 735 h 3391"/>
              <a:gd name="T56" fmla="*/ 787 w 2431"/>
              <a:gd name="T57" fmla="*/ 119 h 3391"/>
              <a:gd name="T58" fmla="*/ 787 w 2431"/>
              <a:gd name="T59" fmla="*/ 119 h 3391"/>
              <a:gd name="T60" fmla="*/ 1979 w 2431"/>
              <a:gd name="T61" fmla="*/ 0 h 3391"/>
              <a:gd name="T62" fmla="*/ 2003 w 2431"/>
              <a:gd name="T63" fmla="*/ 6 h 3391"/>
              <a:gd name="T64" fmla="*/ 2029 w 2431"/>
              <a:gd name="T65" fmla="*/ 32 h 3391"/>
              <a:gd name="T66" fmla="*/ 2036 w 2431"/>
              <a:gd name="T67" fmla="*/ 322 h 3391"/>
              <a:gd name="T68" fmla="*/ 2407 w 2431"/>
              <a:gd name="T69" fmla="*/ 333 h 3391"/>
              <a:gd name="T70" fmla="*/ 2431 w 2431"/>
              <a:gd name="T71" fmla="*/ 381 h 3391"/>
              <a:gd name="T72" fmla="*/ 2419 w 2431"/>
              <a:gd name="T73" fmla="*/ 3367 h 3391"/>
              <a:gd name="T74" fmla="*/ 2372 w 2431"/>
              <a:gd name="T75" fmla="*/ 3391 h 3391"/>
              <a:gd name="T76" fmla="*/ 25 w 2431"/>
              <a:gd name="T77" fmla="*/ 3379 h 3391"/>
              <a:gd name="T78" fmla="*/ 0 w 2431"/>
              <a:gd name="T79" fmla="*/ 3332 h 3391"/>
              <a:gd name="T80" fmla="*/ 12 w 2431"/>
              <a:gd name="T81" fmla="*/ 346 h 3391"/>
              <a:gd name="T82" fmla="*/ 60 w 2431"/>
              <a:gd name="T83" fmla="*/ 322 h 3391"/>
              <a:gd name="T84" fmla="*/ 398 w 2431"/>
              <a:gd name="T85" fmla="*/ 45 h 3391"/>
              <a:gd name="T86" fmla="*/ 421 w 2431"/>
              <a:gd name="T87" fmla="*/ 11 h 3391"/>
              <a:gd name="T88" fmla="*/ 446 w 2431"/>
              <a:gd name="T89" fmla="*/ 1 h 3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31" h="3391">
                <a:moveTo>
                  <a:pt x="1784" y="1227"/>
                </a:moveTo>
                <a:lnTo>
                  <a:pt x="1784" y="1376"/>
                </a:lnTo>
                <a:lnTo>
                  <a:pt x="2312" y="1376"/>
                </a:lnTo>
                <a:lnTo>
                  <a:pt x="2312" y="1227"/>
                </a:lnTo>
                <a:lnTo>
                  <a:pt x="1784" y="1227"/>
                </a:lnTo>
                <a:close/>
                <a:moveTo>
                  <a:pt x="119" y="1227"/>
                </a:moveTo>
                <a:lnTo>
                  <a:pt x="119" y="1376"/>
                </a:lnTo>
                <a:lnTo>
                  <a:pt x="648" y="1376"/>
                </a:lnTo>
                <a:lnTo>
                  <a:pt x="648" y="1227"/>
                </a:lnTo>
                <a:lnTo>
                  <a:pt x="119" y="1227"/>
                </a:lnTo>
                <a:close/>
                <a:moveTo>
                  <a:pt x="2036" y="440"/>
                </a:moveTo>
                <a:lnTo>
                  <a:pt x="2036" y="510"/>
                </a:lnTo>
                <a:lnTo>
                  <a:pt x="2034" y="524"/>
                </a:lnTo>
                <a:lnTo>
                  <a:pt x="2028" y="538"/>
                </a:lnTo>
                <a:lnTo>
                  <a:pt x="2020" y="550"/>
                </a:lnTo>
                <a:lnTo>
                  <a:pt x="2007" y="560"/>
                </a:lnTo>
                <a:lnTo>
                  <a:pt x="1500" y="869"/>
                </a:lnTo>
                <a:lnTo>
                  <a:pt x="1486" y="875"/>
                </a:lnTo>
                <a:lnTo>
                  <a:pt x="1469" y="877"/>
                </a:lnTo>
                <a:lnTo>
                  <a:pt x="1462" y="877"/>
                </a:lnTo>
                <a:lnTo>
                  <a:pt x="1453" y="875"/>
                </a:lnTo>
                <a:lnTo>
                  <a:pt x="1439" y="869"/>
                </a:lnTo>
                <a:lnTo>
                  <a:pt x="1427" y="860"/>
                </a:lnTo>
                <a:lnTo>
                  <a:pt x="1417" y="846"/>
                </a:lnTo>
                <a:lnTo>
                  <a:pt x="1275" y="579"/>
                </a:lnTo>
                <a:lnTo>
                  <a:pt x="1275" y="3273"/>
                </a:lnTo>
                <a:lnTo>
                  <a:pt x="2312" y="3273"/>
                </a:lnTo>
                <a:lnTo>
                  <a:pt x="2312" y="1495"/>
                </a:lnTo>
                <a:lnTo>
                  <a:pt x="1724" y="1495"/>
                </a:lnTo>
                <a:lnTo>
                  <a:pt x="1705" y="1492"/>
                </a:lnTo>
                <a:lnTo>
                  <a:pt x="1688" y="1484"/>
                </a:lnTo>
                <a:lnTo>
                  <a:pt x="1676" y="1470"/>
                </a:lnTo>
                <a:lnTo>
                  <a:pt x="1668" y="1455"/>
                </a:lnTo>
                <a:lnTo>
                  <a:pt x="1665" y="1435"/>
                </a:lnTo>
                <a:lnTo>
                  <a:pt x="1665" y="1169"/>
                </a:lnTo>
                <a:lnTo>
                  <a:pt x="1668" y="1150"/>
                </a:lnTo>
                <a:lnTo>
                  <a:pt x="1676" y="1133"/>
                </a:lnTo>
                <a:lnTo>
                  <a:pt x="1688" y="1121"/>
                </a:lnTo>
                <a:lnTo>
                  <a:pt x="1705" y="1112"/>
                </a:lnTo>
                <a:lnTo>
                  <a:pt x="1724" y="1109"/>
                </a:lnTo>
                <a:lnTo>
                  <a:pt x="2312" y="1109"/>
                </a:lnTo>
                <a:lnTo>
                  <a:pt x="2312" y="440"/>
                </a:lnTo>
                <a:lnTo>
                  <a:pt x="2036" y="440"/>
                </a:lnTo>
                <a:close/>
                <a:moveTo>
                  <a:pt x="119" y="440"/>
                </a:moveTo>
                <a:lnTo>
                  <a:pt x="119" y="1109"/>
                </a:lnTo>
                <a:lnTo>
                  <a:pt x="707" y="1109"/>
                </a:lnTo>
                <a:lnTo>
                  <a:pt x="726" y="1112"/>
                </a:lnTo>
                <a:lnTo>
                  <a:pt x="742" y="1121"/>
                </a:lnTo>
                <a:lnTo>
                  <a:pt x="756" y="1133"/>
                </a:lnTo>
                <a:lnTo>
                  <a:pt x="764" y="1150"/>
                </a:lnTo>
                <a:lnTo>
                  <a:pt x="767" y="1169"/>
                </a:lnTo>
                <a:lnTo>
                  <a:pt x="767" y="1435"/>
                </a:lnTo>
                <a:lnTo>
                  <a:pt x="764" y="1455"/>
                </a:lnTo>
                <a:lnTo>
                  <a:pt x="756" y="1470"/>
                </a:lnTo>
                <a:lnTo>
                  <a:pt x="742" y="1484"/>
                </a:lnTo>
                <a:lnTo>
                  <a:pt x="726" y="1492"/>
                </a:lnTo>
                <a:lnTo>
                  <a:pt x="707" y="1495"/>
                </a:lnTo>
                <a:lnTo>
                  <a:pt x="119" y="1495"/>
                </a:lnTo>
                <a:lnTo>
                  <a:pt x="119" y="3273"/>
                </a:lnTo>
                <a:lnTo>
                  <a:pt x="1156" y="3273"/>
                </a:lnTo>
                <a:lnTo>
                  <a:pt x="1156" y="579"/>
                </a:lnTo>
                <a:lnTo>
                  <a:pt x="1015" y="846"/>
                </a:lnTo>
                <a:lnTo>
                  <a:pt x="1005" y="860"/>
                </a:lnTo>
                <a:lnTo>
                  <a:pt x="993" y="869"/>
                </a:lnTo>
                <a:lnTo>
                  <a:pt x="978" y="875"/>
                </a:lnTo>
                <a:lnTo>
                  <a:pt x="970" y="877"/>
                </a:lnTo>
                <a:lnTo>
                  <a:pt x="962" y="877"/>
                </a:lnTo>
                <a:lnTo>
                  <a:pt x="946" y="875"/>
                </a:lnTo>
                <a:lnTo>
                  <a:pt x="931" y="869"/>
                </a:lnTo>
                <a:lnTo>
                  <a:pt x="424" y="560"/>
                </a:lnTo>
                <a:lnTo>
                  <a:pt x="412" y="550"/>
                </a:lnTo>
                <a:lnTo>
                  <a:pt x="403" y="538"/>
                </a:lnTo>
                <a:lnTo>
                  <a:pt x="398" y="524"/>
                </a:lnTo>
                <a:lnTo>
                  <a:pt x="395" y="510"/>
                </a:lnTo>
                <a:lnTo>
                  <a:pt x="395" y="440"/>
                </a:lnTo>
                <a:lnTo>
                  <a:pt x="119" y="440"/>
                </a:lnTo>
                <a:close/>
                <a:moveTo>
                  <a:pt x="1917" y="145"/>
                </a:moveTo>
                <a:lnTo>
                  <a:pt x="1300" y="372"/>
                </a:lnTo>
                <a:lnTo>
                  <a:pt x="1492" y="735"/>
                </a:lnTo>
                <a:lnTo>
                  <a:pt x="1917" y="475"/>
                </a:lnTo>
                <a:lnTo>
                  <a:pt x="1917" y="145"/>
                </a:lnTo>
                <a:close/>
                <a:moveTo>
                  <a:pt x="514" y="145"/>
                </a:moveTo>
                <a:lnTo>
                  <a:pt x="514" y="475"/>
                </a:lnTo>
                <a:lnTo>
                  <a:pt x="939" y="735"/>
                </a:lnTo>
                <a:lnTo>
                  <a:pt x="1132" y="372"/>
                </a:lnTo>
                <a:lnTo>
                  <a:pt x="514" y="145"/>
                </a:lnTo>
                <a:close/>
                <a:moveTo>
                  <a:pt x="787" y="119"/>
                </a:moveTo>
                <a:lnTo>
                  <a:pt x="1215" y="277"/>
                </a:lnTo>
                <a:lnTo>
                  <a:pt x="1645" y="119"/>
                </a:lnTo>
                <a:lnTo>
                  <a:pt x="787" y="119"/>
                </a:lnTo>
                <a:close/>
                <a:moveTo>
                  <a:pt x="454" y="0"/>
                </a:moveTo>
                <a:lnTo>
                  <a:pt x="1976" y="0"/>
                </a:lnTo>
                <a:lnTo>
                  <a:pt x="1979" y="0"/>
                </a:lnTo>
                <a:lnTo>
                  <a:pt x="1986" y="1"/>
                </a:lnTo>
                <a:lnTo>
                  <a:pt x="1994" y="4"/>
                </a:lnTo>
                <a:lnTo>
                  <a:pt x="2003" y="6"/>
                </a:lnTo>
                <a:lnTo>
                  <a:pt x="2010" y="11"/>
                </a:lnTo>
                <a:lnTo>
                  <a:pt x="2021" y="20"/>
                </a:lnTo>
                <a:lnTo>
                  <a:pt x="2029" y="32"/>
                </a:lnTo>
                <a:lnTo>
                  <a:pt x="2034" y="45"/>
                </a:lnTo>
                <a:lnTo>
                  <a:pt x="2036" y="59"/>
                </a:lnTo>
                <a:lnTo>
                  <a:pt x="2036" y="322"/>
                </a:lnTo>
                <a:lnTo>
                  <a:pt x="2372" y="322"/>
                </a:lnTo>
                <a:lnTo>
                  <a:pt x="2390" y="325"/>
                </a:lnTo>
                <a:lnTo>
                  <a:pt x="2407" y="333"/>
                </a:lnTo>
                <a:lnTo>
                  <a:pt x="2419" y="346"/>
                </a:lnTo>
                <a:lnTo>
                  <a:pt x="2428" y="363"/>
                </a:lnTo>
                <a:lnTo>
                  <a:pt x="2431" y="381"/>
                </a:lnTo>
                <a:lnTo>
                  <a:pt x="2431" y="3332"/>
                </a:lnTo>
                <a:lnTo>
                  <a:pt x="2428" y="3350"/>
                </a:lnTo>
                <a:lnTo>
                  <a:pt x="2419" y="3367"/>
                </a:lnTo>
                <a:lnTo>
                  <a:pt x="2407" y="3379"/>
                </a:lnTo>
                <a:lnTo>
                  <a:pt x="2390" y="3389"/>
                </a:lnTo>
                <a:lnTo>
                  <a:pt x="2372" y="3391"/>
                </a:lnTo>
                <a:lnTo>
                  <a:pt x="60" y="3391"/>
                </a:lnTo>
                <a:lnTo>
                  <a:pt x="41" y="3389"/>
                </a:lnTo>
                <a:lnTo>
                  <a:pt x="25" y="3379"/>
                </a:lnTo>
                <a:lnTo>
                  <a:pt x="12" y="3367"/>
                </a:lnTo>
                <a:lnTo>
                  <a:pt x="3" y="3350"/>
                </a:lnTo>
                <a:lnTo>
                  <a:pt x="0" y="3332"/>
                </a:lnTo>
                <a:lnTo>
                  <a:pt x="0" y="381"/>
                </a:lnTo>
                <a:lnTo>
                  <a:pt x="3" y="363"/>
                </a:lnTo>
                <a:lnTo>
                  <a:pt x="12" y="346"/>
                </a:lnTo>
                <a:lnTo>
                  <a:pt x="25" y="333"/>
                </a:lnTo>
                <a:lnTo>
                  <a:pt x="41" y="325"/>
                </a:lnTo>
                <a:lnTo>
                  <a:pt x="60" y="322"/>
                </a:lnTo>
                <a:lnTo>
                  <a:pt x="395" y="322"/>
                </a:lnTo>
                <a:lnTo>
                  <a:pt x="395" y="59"/>
                </a:lnTo>
                <a:lnTo>
                  <a:pt x="398" y="45"/>
                </a:lnTo>
                <a:lnTo>
                  <a:pt x="403" y="32"/>
                </a:lnTo>
                <a:lnTo>
                  <a:pt x="410" y="20"/>
                </a:lnTo>
                <a:lnTo>
                  <a:pt x="421" y="11"/>
                </a:lnTo>
                <a:lnTo>
                  <a:pt x="429" y="6"/>
                </a:lnTo>
                <a:lnTo>
                  <a:pt x="437" y="4"/>
                </a:lnTo>
                <a:lnTo>
                  <a:pt x="446" y="1"/>
                </a:lnTo>
                <a:lnTo>
                  <a:pt x="452" y="0"/>
                </a:lnTo>
                <a:lnTo>
                  <a:pt x="45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5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450F7E-8A50-4D01-9D54-49AC36908B55}"/>
              </a:ext>
            </a:extLst>
          </p:cNvPr>
          <p:cNvSpPr txBox="1"/>
          <p:nvPr/>
        </p:nvSpPr>
        <p:spPr>
          <a:xfrm>
            <a:off x="6603062" y="2148424"/>
            <a:ext cx="15948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Poppins ExtraLight" panose="00000300000000000000" pitchFamily="50" charset="0"/>
              </a:rPr>
              <a:t>Input Your Specialty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6D461-EB24-413C-A199-1A89515CFFC3}"/>
              </a:ext>
            </a:extLst>
          </p:cNvPr>
          <p:cNvSpPr txBox="1"/>
          <p:nvPr/>
        </p:nvSpPr>
        <p:spPr>
          <a:xfrm flipH="1">
            <a:off x="6603062" y="2515663"/>
            <a:ext cx="3870527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Lorem ipsum dolor sit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amet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,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consectetur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adipiscing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elit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, sed do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eiusmod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tempor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incididunt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ut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labore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08638-98E7-475E-98C8-641D076CDBAC}"/>
              </a:ext>
            </a:extLst>
          </p:cNvPr>
          <p:cNvSpPr txBox="1"/>
          <p:nvPr/>
        </p:nvSpPr>
        <p:spPr>
          <a:xfrm>
            <a:off x="6603062" y="3499353"/>
            <a:ext cx="15948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Poppins ExtraLight" panose="00000300000000000000" pitchFamily="50" charset="0"/>
              </a:rPr>
              <a:t>Input Your Specialty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FD2F0-9AC2-4989-9DB1-16A5C439644B}"/>
              </a:ext>
            </a:extLst>
          </p:cNvPr>
          <p:cNvSpPr txBox="1"/>
          <p:nvPr/>
        </p:nvSpPr>
        <p:spPr>
          <a:xfrm flipH="1">
            <a:off x="6603062" y="3866592"/>
            <a:ext cx="3870527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Lorem ipsum dolor sit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amet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,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consectetur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adipiscing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elit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, sed do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eiusmod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tempor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incididunt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ut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labore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F3F46-E1B7-4A01-BECE-67F7EB5F66FC}"/>
              </a:ext>
            </a:extLst>
          </p:cNvPr>
          <p:cNvSpPr txBox="1"/>
          <p:nvPr/>
        </p:nvSpPr>
        <p:spPr>
          <a:xfrm>
            <a:off x="6603062" y="4871788"/>
            <a:ext cx="15948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Poppins ExtraLight" panose="00000300000000000000" pitchFamily="50" charset="0"/>
              </a:rPr>
              <a:t>Input Your Specialty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D4645-378D-43B3-ABF0-0D52C2075AE2}"/>
              </a:ext>
            </a:extLst>
          </p:cNvPr>
          <p:cNvSpPr txBox="1"/>
          <p:nvPr/>
        </p:nvSpPr>
        <p:spPr>
          <a:xfrm flipH="1">
            <a:off x="6603062" y="5239027"/>
            <a:ext cx="3870527" cy="525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Lorem ipsum dolor sit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amet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,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consectetur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adipiscing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elit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, sed do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eiusmod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tempor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incididunt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ut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labore</a:t>
            </a:r>
            <a:r>
              <a:rPr lang="en-US" sz="1200" dirty="0">
                <a:latin typeface="Calibri Light" panose="020F0302020204030204" pitchFamily="34" charset="0"/>
                <a:ea typeface="Lato regular" panose="020F0502020204030203" pitchFamily="34" charset="0"/>
                <a:cs typeface="Poppins ExtraLight" panose="00000300000000000000" pitchFamily="50" charset="0"/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07C6FF-C98C-43DF-9484-583CD4AE46D0}"/>
              </a:ext>
            </a:extLst>
          </p:cNvPr>
          <p:cNvGrpSpPr/>
          <p:nvPr/>
        </p:nvGrpSpPr>
        <p:grpSpPr>
          <a:xfrm flipH="1">
            <a:off x="1736909" y="2218573"/>
            <a:ext cx="3946740" cy="3570752"/>
            <a:chOff x="1553807" y="2369160"/>
            <a:chExt cx="4378066" cy="3960988"/>
          </a:xfrm>
        </p:grpSpPr>
        <p:sp>
          <p:nvSpPr>
            <p:cNvPr id="3" name="Oval 206">
              <a:extLst>
                <a:ext uri="{FF2B5EF4-FFF2-40B4-BE49-F238E27FC236}">
                  <a16:creationId xmlns:a16="http://schemas.microsoft.com/office/drawing/2014/main" id="{60F0ADD4-DD96-439A-8C28-A39665946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104" y="2888479"/>
              <a:ext cx="1659863" cy="131057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4" name="Freeform 180">
              <a:extLst>
                <a:ext uri="{FF2B5EF4-FFF2-40B4-BE49-F238E27FC236}">
                  <a16:creationId xmlns:a16="http://schemas.microsoft.com/office/drawing/2014/main" id="{930C0CA5-0B63-4B96-9D9E-95870AF06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451" y="3462563"/>
              <a:ext cx="1263086" cy="1977189"/>
            </a:xfrm>
            <a:custGeom>
              <a:avLst/>
              <a:gdLst>
                <a:gd name="T0" fmla="*/ 868 w 868"/>
                <a:gd name="T1" fmla="*/ 960 h 960"/>
                <a:gd name="T2" fmla="*/ 829 w 868"/>
                <a:gd name="T3" fmla="*/ 960 h 960"/>
                <a:gd name="T4" fmla="*/ 829 w 868"/>
                <a:gd name="T5" fmla="*/ 176 h 960"/>
                <a:gd name="T6" fmla="*/ 692 w 868"/>
                <a:gd name="T7" fmla="*/ 38 h 960"/>
                <a:gd name="T8" fmla="*/ 0 w 868"/>
                <a:gd name="T9" fmla="*/ 38 h 960"/>
                <a:gd name="T10" fmla="*/ 0 w 868"/>
                <a:gd name="T11" fmla="*/ 0 h 960"/>
                <a:gd name="T12" fmla="*/ 692 w 868"/>
                <a:gd name="T13" fmla="*/ 0 h 960"/>
                <a:gd name="T14" fmla="*/ 868 w 868"/>
                <a:gd name="T15" fmla="*/ 176 h 960"/>
                <a:gd name="T16" fmla="*/ 868 w 868"/>
                <a:gd name="T17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8" h="960">
                  <a:moveTo>
                    <a:pt x="868" y="960"/>
                  </a:moveTo>
                  <a:cubicBezTo>
                    <a:pt x="829" y="960"/>
                    <a:pt x="829" y="960"/>
                    <a:pt x="829" y="960"/>
                  </a:cubicBezTo>
                  <a:cubicBezTo>
                    <a:pt x="829" y="176"/>
                    <a:pt x="829" y="176"/>
                    <a:pt x="829" y="176"/>
                  </a:cubicBezTo>
                  <a:cubicBezTo>
                    <a:pt x="829" y="100"/>
                    <a:pt x="768" y="38"/>
                    <a:pt x="692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89" y="0"/>
                    <a:pt x="868" y="79"/>
                    <a:pt x="868" y="176"/>
                  </a:cubicBezTo>
                  <a:lnTo>
                    <a:pt x="868" y="9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5" name="Freeform 189">
              <a:extLst>
                <a:ext uri="{FF2B5EF4-FFF2-40B4-BE49-F238E27FC236}">
                  <a16:creationId xmlns:a16="http://schemas.microsoft.com/office/drawing/2014/main" id="{CAF02865-1B8D-42F2-ABD8-5094C8D63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868" y="5007301"/>
              <a:ext cx="2235904" cy="630737"/>
            </a:xfrm>
            <a:custGeom>
              <a:avLst/>
              <a:gdLst>
                <a:gd name="T0" fmla="*/ 1085 w 1085"/>
                <a:gd name="T1" fmla="*/ 306 h 306"/>
                <a:gd name="T2" fmla="*/ 1047 w 1085"/>
                <a:gd name="T3" fmla="*/ 306 h 306"/>
                <a:gd name="T4" fmla="*/ 1047 w 1085"/>
                <a:gd name="T5" fmla="*/ 124 h 306"/>
                <a:gd name="T6" fmla="*/ 962 w 1085"/>
                <a:gd name="T7" fmla="*/ 38 h 306"/>
                <a:gd name="T8" fmla="*/ 0 w 1085"/>
                <a:gd name="T9" fmla="*/ 38 h 306"/>
                <a:gd name="T10" fmla="*/ 0 w 1085"/>
                <a:gd name="T11" fmla="*/ 0 h 306"/>
                <a:gd name="T12" fmla="*/ 962 w 1085"/>
                <a:gd name="T13" fmla="*/ 0 h 306"/>
                <a:gd name="T14" fmla="*/ 1085 w 1085"/>
                <a:gd name="T15" fmla="*/ 124 h 306"/>
                <a:gd name="T16" fmla="*/ 1085 w 1085"/>
                <a:gd name="T17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5" h="306">
                  <a:moveTo>
                    <a:pt x="1085" y="306"/>
                  </a:moveTo>
                  <a:cubicBezTo>
                    <a:pt x="1047" y="306"/>
                    <a:pt x="1047" y="306"/>
                    <a:pt x="1047" y="306"/>
                  </a:cubicBezTo>
                  <a:cubicBezTo>
                    <a:pt x="1047" y="124"/>
                    <a:pt x="1047" y="124"/>
                    <a:pt x="1047" y="124"/>
                  </a:cubicBezTo>
                  <a:cubicBezTo>
                    <a:pt x="1047" y="77"/>
                    <a:pt x="1009" y="38"/>
                    <a:pt x="962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2" y="0"/>
                    <a:pt x="962" y="0"/>
                    <a:pt x="962" y="0"/>
                  </a:cubicBezTo>
                  <a:cubicBezTo>
                    <a:pt x="1030" y="0"/>
                    <a:pt x="1085" y="56"/>
                    <a:pt x="1085" y="124"/>
                  </a:cubicBezTo>
                  <a:lnTo>
                    <a:pt x="1085" y="3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6" name="Oval 190">
              <a:extLst>
                <a:ext uri="{FF2B5EF4-FFF2-40B4-BE49-F238E27FC236}">
                  <a16:creationId xmlns:a16="http://schemas.microsoft.com/office/drawing/2014/main" id="{A9471524-68FB-4489-A7BC-E6874E73B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807" y="4674936"/>
              <a:ext cx="1691000" cy="1333233"/>
            </a:xfrm>
            <a:prstGeom prst="parallelogram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7" name="Freeform 199">
              <a:extLst>
                <a:ext uri="{FF2B5EF4-FFF2-40B4-BE49-F238E27FC236}">
                  <a16:creationId xmlns:a16="http://schemas.microsoft.com/office/drawing/2014/main" id="{FE7C36B0-4E0D-4ACF-8EDC-DECA65C74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014" y="2826160"/>
              <a:ext cx="800695" cy="2640029"/>
            </a:xfrm>
            <a:custGeom>
              <a:avLst/>
              <a:gdLst>
                <a:gd name="T0" fmla="*/ 38 w 389"/>
                <a:gd name="T1" fmla="*/ 1282 h 1282"/>
                <a:gd name="T2" fmla="*/ 0 w 389"/>
                <a:gd name="T3" fmla="*/ 1282 h 1282"/>
                <a:gd name="T4" fmla="*/ 0 w 389"/>
                <a:gd name="T5" fmla="*/ 125 h 1282"/>
                <a:gd name="T6" fmla="*/ 124 w 389"/>
                <a:gd name="T7" fmla="*/ 0 h 1282"/>
                <a:gd name="T8" fmla="*/ 389 w 389"/>
                <a:gd name="T9" fmla="*/ 0 h 1282"/>
                <a:gd name="T10" fmla="*/ 389 w 389"/>
                <a:gd name="T11" fmla="*/ 39 h 1282"/>
                <a:gd name="T12" fmla="*/ 124 w 389"/>
                <a:gd name="T13" fmla="*/ 39 h 1282"/>
                <a:gd name="T14" fmla="*/ 38 w 389"/>
                <a:gd name="T15" fmla="*/ 125 h 1282"/>
                <a:gd name="T16" fmla="*/ 38 w 389"/>
                <a:gd name="T17" fmla="*/ 1282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" h="1282">
                  <a:moveTo>
                    <a:pt x="38" y="1282"/>
                  </a:moveTo>
                  <a:cubicBezTo>
                    <a:pt x="0" y="1282"/>
                    <a:pt x="0" y="1282"/>
                    <a:pt x="0" y="1282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6"/>
                    <a:pt x="56" y="0"/>
                    <a:pt x="124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39"/>
                    <a:pt x="389" y="39"/>
                    <a:pt x="389" y="39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77" y="39"/>
                    <a:pt x="38" y="77"/>
                    <a:pt x="38" y="125"/>
                  </a:cubicBezTo>
                  <a:lnTo>
                    <a:pt x="38" y="12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8" name="Oval 211">
              <a:extLst>
                <a:ext uri="{FF2B5EF4-FFF2-40B4-BE49-F238E27FC236}">
                  <a16:creationId xmlns:a16="http://schemas.microsoft.com/office/drawing/2014/main" id="{5B034EF7-3731-45DA-A4A2-E63EC0C0D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006" y="2369160"/>
              <a:ext cx="1259867" cy="991427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15" name="Oval 181">
              <a:extLst>
                <a:ext uri="{FF2B5EF4-FFF2-40B4-BE49-F238E27FC236}">
                  <a16:creationId xmlns:a16="http://schemas.microsoft.com/office/drawing/2014/main" id="{F1C22E5D-1826-4A48-899E-1020D2719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175" y="4945927"/>
              <a:ext cx="1758065" cy="1384221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03AE4F-42C3-42BF-876E-3E37074EAD7B}"/>
                </a:ext>
              </a:extLst>
            </p:cNvPr>
            <p:cNvSpPr txBox="1"/>
            <p:nvPr/>
          </p:nvSpPr>
          <p:spPr>
            <a:xfrm>
              <a:off x="3839261" y="5364549"/>
              <a:ext cx="1202270" cy="64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 Light" panose="020F0302020204030204" pitchFamily="34" charset="0"/>
                  <a:cs typeface="Poppins ExtraLight" panose="00000300000000000000" pitchFamily="50" charset="0"/>
                </a:rPr>
                <a:t>Input Your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 Light" panose="020F0302020204030204" pitchFamily="34" charset="0"/>
                  <a:cs typeface="Poppins ExtraLight" panose="00000300000000000000" pitchFamily="50" charset="0"/>
                </a:rPr>
                <a:t>Details</a:t>
              </a:r>
              <a:endParaRPr lang="en-ID" sz="1600" dirty="0">
                <a:solidFill>
                  <a:schemeClr val="bg1"/>
                </a:solidFill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9A5ECAF2-861F-43A2-95C0-327C5DCEE31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910818" y="3256674"/>
              <a:ext cx="538926" cy="538926"/>
              <a:chOff x="4154" y="2181"/>
              <a:chExt cx="384" cy="384"/>
            </a:xfrm>
            <a:solidFill>
              <a:schemeClr val="bg1"/>
            </a:solidFill>
          </p:grpSpPr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D56B96DB-B5B2-4B4B-8C33-2DA94A5486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" y="2181"/>
                <a:ext cx="384" cy="384"/>
              </a:xfrm>
              <a:custGeom>
                <a:avLst/>
                <a:gdLst>
                  <a:gd name="T0" fmla="*/ 723 w 3456"/>
                  <a:gd name="T1" fmla="*/ 1672 h 3456"/>
                  <a:gd name="T2" fmla="*/ 706 w 3456"/>
                  <a:gd name="T3" fmla="*/ 1685 h 3456"/>
                  <a:gd name="T4" fmla="*/ 701 w 3456"/>
                  <a:gd name="T5" fmla="*/ 1699 h 3456"/>
                  <a:gd name="T6" fmla="*/ 461 w 3456"/>
                  <a:gd name="T7" fmla="*/ 2355 h 3456"/>
                  <a:gd name="T8" fmla="*/ 115 w 3456"/>
                  <a:gd name="T9" fmla="*/ 3314 h 3456"/>
                  <a:gd name="T10" fmla="*/ 123 w 3456"/>
                  <a:gd name="T11" fmla="*/ 3328 h 3456"/>
                  <a:gd name="T12" fmla="*/ 131 w 3456"/>
                  <a:gd name="T13" fmla="*/ 3337 h 3456"/>
                  <a:gd name="T14" fmla="*/ 148 w 3456"/>
                  <a:gd name="T15" fmla="*/ 3341 h 3456"/>
                  <a:gd name="T16" fmla="*/ 2737 w 3456"/>
                  <a:gd name="T17" fmla="*/ 3339 h 3456"/>
                  <a:gd name="T18" fmla="*/ 2753 w 3456"/>
                  <a:gd name="T19" fmla="*/ 3326 h 3456"/>
                  <a:gd name="T20" fmla="*/ 3341 w 3456"/>
                  <a:gd name="T21" fmla="*/ 1718 h 3456"/>
                  <a:gd name="T22" fmla="*/ 3338 w 3456"/>
                  <a:gd name="T23" fmla="*/ 1699 h 3456"/>
                  <a:gd name="T24" fmla="*/ 3328 w 3456"/>
                  <a:gd name="T25" fmla="*/ 1679 h 3456"/>
                  <a:gd name="T26" fmla="*/ 3311 w 3456"/>
                  <a:gd name="T27" fmla="*/ 1670 h 3456"/>
                  <a:gd name="T28" fmla="*/ 2765 w 3456"/>
                  <a:gd name="T29" fmla="*/ 1152 h 3456"/>
                  <a:gd name="T30" fmla="*/ 2995 w 3456"/>
                  <a:gd name="T31" fmla="*/ 1555 h 3456"/>
                  <a:gd name="T32" fmla="*/ 2993 w 3456"/>
                  <a:gd name="T33" fmla="*/ 1181 h 3456"/>
                  <a:gd name="T34" fmla="*/ 2978 w 3456"/>
                  <a:gd name="T35" fmla="*/ 1160 h 3456"/>
                  <a:gd name="T36" fmla="*/ 2953 w 3456"/>
                  <a:gd name="T37" fmla="*/ 1152 h 3456"/>
                  <a:gd name="T38" fmla="*/ 157 w 3456"/>
                  <a:gd name="T39" fmla="*/ 749 h 3456"/>
                  <a:gd name="T40" fmla="*/ 133 w 3456"/>
                  <a:gd name="T41" fmla="*/ 757 h 3456"/>
                  <a:gd name="T42" fmla="*/ 117 w 3456"/>
                  <a:gd name="T43" fmla="*/ 778 h 3456"/>
                  <a:gd name="T44" fmla="*/ 115 w 3456"/>
                  <a:gd name="T45" fmla="*/ 2961 h 3456"/>
                  <a:gd name="T46" fmla="*/ 461 w 3456"/>
                  <a:gd name="T47" fmla="*/ 749 h 3456"/>
                  <a:gd name="T48" fmla="*/ 1901 w 3456"/>
                  <a:gd name="T49" fmla="*/ 197 h 3456"/>
                  <a:gd name="T50" fmla="*/ 2568 w 3456"/>
                  <a:gd name="T51" fmla="*/ 864 h 3456"/>
                  <a:gd name="T52" fmla="*/ 576 w 3456"/>
                  <a:gd name="T53" fmla="*/ 115 h 3456"/>
                  <a:gd name="T54" fmla="*/ 593 w 3456"/>
                  <a:gd name="T55" fmla="*/ 1660 h 3456"/>
                  <a:gd name="T56" fmla="*/ 616 w 3456"/>
                  <a:gd name="T57" fmla="*/ 1612 h 3456"/>
                  <a:gd name="T58" fmla="*/ 657 w 3456"/>
                  <a:gd name="T59" fmla="*/ 1576 h 3456"/>
                  <a:gd name="T60" fmla="*/ 709 w 3456"/>
                  <a:gd name="T61" fmla="*/ 1557 h 3456"/>
                  <a:gd name="T62" fmla="*/ 2650 w 3456"/>
                  <a:gd name="T63" fmla="*/ 1555 h 3456"/>
                  <a:gd name="T64" fmla="*/ 1786 w 3456"/>
                  <a:gd name="T65" fmla="*/ 979 h 3456"/>
                  <a:gd name="T66" fmla="*/ 576 w 3456"/>
                  <a:gd name="T67" fmla="*/ 115 h 3456"/>
                  <a:gd name="T68" fmla="*/ 1867 w 3456"/>
                  <a:gd name="T69" fmla="*/ 0 h 3456"/>
                  <a:gd name="T70" fmla="*/ 2737 w 3456"/>
                  <a:gd name="T71" fmla="*/ 869 h 3456"/>
                  <a:gd name="T72" fmla="*/ 2765 w 3456"/>
                  <a:gd name="T73" fmla="*/ 898 h 3456"/>
                  <a:gd name="T74" fmla="*/ 2953 w 3456"/>
                  <a:gd name="T75" fmla="*/ 1037 h 3456"/>
                  <a:gd name="T76" fmla="*/ 3014 w 3456"/>
                  <a:gd name="T77" fmla="*/ 1049 h 3456"/>
                  <a:gd name="T78" fmla="*/ 3064 w 3456"/>
                  <a:gd name="T79" fmla="*/ 1083 h 3456"/>
                  <a:gd name="T80" fmla="*/ 3098 w 3456"/>
                  <a:gd name="T81" fmla="*/ 1133 h 3456"/>
                  <a:gd name="T82" fmla="*/ 3110 w 3456"/>
                  <a:gd name="T83" fmla="*/ 1194 h 3456"/>
                  <a:gd name="T84" fmla="*/ 3311 w 3456"/>
                  <a:gd name="T85" fmla="*/ 1555 h 3456"/>
                  <a:gd name="T86" fmla="*/ 3364 w 3456"/>
                  <a:gd name="T87" fmla="*/ 1566 h 3456"/>
                  <a:gd name="T88" fmla="*/ 3406 w 3456"/>
                  <a:gd name="T89" fmla="*/ 1594 h 3456"/>
                  <a:gd name="T90" fmla="*/ 3437 w 3456"/>
                  <a:gd name="T91" fmla="*/ 1638 h 3456"/>
                  <a:gd name="T92" fmla="*/ 3454 w 3456"/>
                  <a:gd name="T93" fmla="*/ 1694 h 3456"/>
                  <a:gd name="T94" fmla="*/ 3456 w 3456"/>
                  <a:gd name="T95" fmla="*/ 1736 h 3456"/>
                  <a:gd name="T96" fmla="*/ 2858 w 3456"/>
                  <a:gd name="T97" fmla="*/ 3376 h 3456"/>
                  <a:gd name="T98" fmla="*/ 2826 w 3456"/>
                  <a:gd name="T99" fmla="*/ 3417 h 3456"/>
                  <a:gd name="T100" fmla="*/ 2781 w 3456"/>
                  <a:gd name="T101" fmla="*/ 3446 h 3456"/>
                  <a:gd name="T102" fmla="*/ 2726 w 3456"/>
                  <a:gd name="T103" fmla="*/ 3456 h 3456"/>
                  <a:gd name="T104" fmla="*/ 120 w 3456"/>
                  <a:gd name="T105" fmla="*/ 3454 h 3456"/>
                  <a:gd name="T106" fmla="*/ 70 w 3456"/>
                  <a:gd name="T107" fmla="*/ 3434 h 3456"/>
                  <a:gd name="T108" fmla="*/ 30 w 3456"/>
                  <a:gd name="T109" fmla="*/ 3398 h 3456"/>
                  <a:gd name="T110" fmla="*/ 7 w 3456"/>
                  <a:gd name="T111" fmla="*/ 3355 h 3456"/>
                  <a:gd name="T112" fmla="*/ 0 w 3456"/>
                  <a:gd name="T113" fmla="*/ 3307 h 3456"/>
                  <a:gd name="T114" fmla="*/ 0 w 3456"/>
                  <a:gd name="T115" fmla="*/ 791 h 3456"/>
                  <a:gd name="T116" fmla="*/ 13 w 3456"/>
                  <a:gd name="T117" fmla="*/ 730 h 3456"/>
                  <a:gd name="T118" fmla="*/ 46 w 3456"/>
                  <a:gd name="T119" fmla="*/ 680 h 3456"/>
                  <a:gd name="T120" fmla="*/ 96 w 3456"/>
                  <a:gd name="T121" fmla="*/ 646 h 3456"/>
                  <a:gd name="T122" fmla="*/ 157 w 3456"/>
                  <a:gd name="T123" fmla="*/ 634 h 3456"/>
                  <a:gd name="T124" fmla="*/ 461 w 3456"/>
                  <a:gd name="T125" fmla="*/ 0 h 3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56" h="3456">
                    <a:moveTo>
                      <a:pt x="733" y="1670"/>
                    </a:moveTo>
                    <a:lnTo>
                      <a:pt x="723" y="1672"/>
                    </a:lnTo>
                    <a:lnTo>
                      <a:pt x="713" y="1677"/>
                    </a:lnTo>
                    <a:lnTo>
                      <a:pt x="706" y="1685"/>
                    </a:lnTo>
                    <a:lnTo>
                      <a:pt x="702" y="1694"/>
                    </a:lnTo>
                    <a:lnTo>
                      <a:pt x="701" y="1699"/>
                    </a:lnTo>
                    <a:lnTo>
                      <a:pt x="461" y="2356"/>
                    </a:lnTo>
                    <a:lnTo>
                      <a:pt x="461" y="2355"/>
                    </a:lnTo>
                    <a:lnTo>
                      <a:pt x="115" y="3304"/>
                    </a:lnTo>
                    <a:lnTo>
                      <a:pt x="115" y="3314"/>
                    </a:lnTo>
                    <a:lnTo>
                      <a:pt x="118" y="3322"/>
                    </a:lnTo>
                    <a:lnTo>
                      <a:pt x="123" y="3328"/>
                    </a:lnTo>
                    <a:lnTo>
                      <a:pt x="126" y="3332"/>
                    </a:lnTo>
                    <a:lnTo>
                      <a:pt x="131" y="3337"/>
                    </a:lnTo>
                    <a:lnTo>
                      <a:pt x="138" y="3340"/>
                    </a:lnTo>
                    <a:lnTo>
                      <a:pt x="148" y="3341"/>
                    </a:lnTo>
                    <a:lnTo>
                      <a:pt x="2726" y="3341"/>
                    </a:lnTo>
                    <a:lnTo>
                      <a:pt x="2737" y="3339"/>
                    </a:lnTo>
                    <a:lnTo>
                      <a:pt x="2746" y="3335"/>
                    </a:lnTo>
                    <a:lnTo>
                      <a:pt x="2753" y="3326"/>
                    </a:lnTo>
                    <a:lnTo>
                      <a:pt x="2757" y="3317"/>
                    </a:lnTo>
                    <a:lnTo>
                      <a:pt x="3341" y="1718"/>
                    </a:lnTo>
                    <a:lnTo>
                      <a:pt x="3340" y="1708"/>
                    </a:lnTo>
                    <a:lnTo>
                      <a:pt x="3338" y="1699"/>
                    </a:lnTo>
                    <a:lnTo>
                      <a:pt x="3333" y="1688"/>
                    </a:lnTo>
                    <a:lnTo>
                      <a:pt x="3328" y="1679"/>
                    </a:lnTo>
                    <a:lnTo>
                      <a:pt x="3321" y="1672"/>
                    </a:lnTo>
                    <a:lnTo>
                      <a:pt x="3311" y="1670"/>
                    </a:lnTo>
                    <a:lnTo>
                      <a:pt x="733" y="1670"/>
                    </a:lnTo>
                    <a:close/>
                    <a:moveTo>
                      <a:pt x="2765" y="1152"/>
                    </a:moveTo>
                    <a:lnTo>
                      <a:pt x="2765" y="1555"/>
                    </a:lnTo>
                    <a:lnTo>
                      <a:pt x="2995" y="1555"/>
                    </a:lnTo>
                    <a:lnTo>
                      <a:pt x="2995" y="1194"/>
                    </a:lnTo>
                    <a:lnTo>
                      <a:pt x="2993" y="1181"/>
                    </a:lnTo>
                    <a:lnTo>
                      <a:pt x="2987" y="1169"/>
                    </a:lnTo>
                    <a:lnTo>
                      <a:pt x="2978" y="1160"/>
                    </a:lnTo>
                    <a:lnTo>
                      <a:pt x="2966" y="1154"/>
                    </a:lnTo>
                    <a:lnTo>
                      <a:pt x="2953" y="1152"/>
                    </a:lnTo>
                    <a:lnTo>
                      <a:pt x="2765" y="1152"/>
                    </a:lnTo>
                    <a:close/>
                    <a:moveTo>
                      <a:pt x="157" y="749"/>
                    </a:moveTo>
                    <a:lnTo>
                      <a:pt x="145" y="751"/>
                    </a:lnTo>
                    <a:lnTo>
                      <a:pt x="133" y="757"/>
                    </a:lnTo>
                    <a:lnTo>
                      <a:pt x="124" y="766"/>
                    </a:lnTo>
                    <a:lnTo>
                      <a:pt x="117" y="778"/>
                    </a:lnTo>
                    <a:lnTo>
                      <a:pt x="115" y="791"/>
                    </a:lnTo>
                    <a:lnTo>
                      <a:pt x="115" y="2961"/>
                    </a:lnTo>
                    <a:lnTo>
                      <a:pt x="461" y="2018"/>
                    </a:lnTo>
                    <a:lnTo>
                      <a:pt x="461" y="749"/>
                    </a:lnTo>
                    <a:lnTo>
                      <a:pt x="157" y="749"/>
                    </a:lnTo>
                    <a:close/>
                    <a:moveTo>
                      <a:pt x="1901" y="197"/>
                    </a:moveTo>
                    <a:lnTo>
                      <a:pt x="1901" y="864"/>
                    </a:lnTo>
                    <a:lnTo>
                      <a:pt x="2568" y="864"/>
                    </a:lnTo>
                    <a:lnTo>
                      <a:pt x="1901" y="197"/>
                    </a:lnTo>
                    <a:close/>
                    <a:moveTo>
                      <a:pt x="576" y="115"/>
                    </a:moveTo>
                    <a:lnTo>
                      <a:pt x="576" y="1704"/>
                    </a:lnTo>
                    <a:lnTo>
                      <a:pt x="593" y="1660"/>
                    </a:lnTo>
                    <a:lnTo>
                      <a:pt x="602" y="1635"/>
                    </a:lnTo>
                    <a:lnTo>
                      <a:pt x="616" y="1612"/>
                    </a:lnTo>
                    <a:lnTo>
                      <a:pt x="635" y="1592"/>
                    </a:lnTo>
                    <a:lnTo>
                      <a:pt x="657" y="1576"/>
                    </a:lnTo>
                    <a:lnTo>
                      <a:pt x="682" y="1565"/>
                    </a:lnTo>
                    <a:lnTo>
                      <a:pt x="709" y="1557"/>
                    </a:lnTo>
                    <a:lnTo>
                      <a:pt x="733" y="1555"/>
                    </a:lnTo>
                    <a:lnTo>
                      <a:pt x="2650" y="1555"/>
                    </a:lnTo>
                    <a:lnTo>
                      <a:pt x="2650" y="979"/>
                    </a:lnTo>
                    <a:lnTo>
                      <a:pt x="1786" y="979"/>
                    </a:lnTo>
                    <a:lnTo>
                      <a:pt x="1786" y="115"/>
                    </a:lnTo>
                    <a:lnTo>
                      <a:pt x="576" y="115"/>
                    </a:lnTo>
                    <a:close/>
                    <a:moveTo>
                      <a:pt x="461" y="0"/>
                    </a:moveTo>
                    <a:lnTo>
                      <a:pt x="1867" y="0"/>
                    </a:lnTo>
                    <a:lnTo>
                      <a:pt x="2317" y="449"/>
                    </a:lnTo>
                    <a:lnTo>
                      <a:pt x="2737" y="869"/>
                    </a:lnTo>
                    <a:lnTo>
                      <a:pt x="2737" y="869"/>
                    </a:lnTo>
                    <a:lnTo>
                      <a:pt x="2765" y="898"/>
                    </a:lnTo>
                    <a:lnTo>
                      <a:pt x="2765" y="1037"/>
                    </a:lnTo>
                    <a:lnTo>
                      <a:pt x="2953" y="1037"/>
                    </a:lnTo>
                    <a:lnTo>
                      <a:pt x="2985" y="1040"/>
                    </a:lnTo>
                    <a:lnTo>
                      <a:pt x="3014" y="1049"/>
                    </a:lnTo>
                    <a:lnTo>
                      <a:pt x="3041" y="1064"/>
                    </a:lnTo>
                    <a:lnTo>
                      <a:pt x="3064" y="1083"/>
                    </a:lnTo>
                    <a:lnTo>
                      <a:pt x="3083" y="1106"/>
                    </a:lnTo>
                    <a:lnTo>
                      <a:pt x="3098" y="1133"/>
                    </a:lnTo>
                    <a:lnTo>
                      <a:pt x="3107" y="1162"/>
                    </a:lnTo>
                    <a:lnTo>
                      <a:pt x="3110" y="1194"/>
                    </a:lnTo>
                    <a:lnTo>
                      <a:pt x="3110" y="1555"/>
                    </a:lnTo>
                    <a:lnTo>
                      <a:pt x="3311" y="1555"/>
                    </a:lnTo>
                    <a:lnTo>
                      <a:pt x="3339" y="1558"/>
                    </a:lnTo>
                    <a:lnTo>
                      <a:pt x="3364" y="1566"/>
                    </a:lnTo>
                    <a:lnTo>
                      <a:pt x="3386" y="1577"/>
                    </a:lnTo>
                    <a:lnTo>
                      <a:pt x="3406" y="1594"/>
                    </a:lnTo>
                    <a:lnTo>
                      <a:pt x="3424" y="1614"/>
                    </a:lnTo>
                    <a:lnTo>
                      <a:pt x="3437" y="1638"/>
                    </a:lnTo>
                    <a:lnTo>
                      <a:pt x="3448" y="1665"/>
                    </a:lnTo>
                    <a:lnTo>
                      <a:pt x="3454" y="1694"/>
                    </a:lnTo>
                    <a:lnTo>
                      <a:pt x="3456" y="1726"/>
                    </a:lnTo>
                    <a:lnTo>
                      <a:pt x="3456" y="1736"/>
                    </a:lnTo>
                    <a:lnTo>
                      <a:pt x="2867" y="3351"/>
                    </a:lnTo>
                    <a:lnTo>
                      <a:pt x="2858" y="3376"/>
                    </a:lnTo>
                    <a:lnTo>
                      <a:pt x="2843" y="3398"/>
                    </a:lnTo>
                    <a:lnTo>
                      <a:pt x="2826" y="3417"/>
                    </a:lnTo>
                    <a:lnTo>
                      <a:pt x="2805" y="3434"/>
                    </a:lnTo>
                    <a:lnTo>
                      <a:pt x="2781" y="3446"/>
                    </a:lnTo>
                    <a:lnTo>
                      <a:pt x="2754" y="3453"/>
                    </a:lnTo>
                    <a:lnTo>
                      <a:pt x="2726" y="3456"/>
                    </a:lnTo>
                    <a:lnTo>
                      <a:pt x="148" y="3456"/>
                    </a:lnTo>
                    <a:lnTo>
                      <a:pt x="120" y="3454"/>
                    </a:lnTo>
                    <a:lnTo>
                      <a:pt x="94" y="3447"/>
                    </a:lnTo>
                    <a:lnTo>
                      <a:pt x="70" y="3434"/>
                    </a:lnTo>
                    <a:lnTo>
                      <a:pt x="49" y="3418"/>
                    </a:lnTo>
                    <a:lnTo>
                      <a:pt x="30" y="3398"/>
                    </a:lnTo>
                    <a:lnTo>
                      <a:pt x="17" y="3377"/>
                    </a:lnTo>
                    <a:lnTo>
                      <a:pt x="7" y="3355"/>
                    </a:lnTo>
                    <a:lnTo>
                      <a:pt x="2" y="3331"/>
                    </a:lnTo>
                    <a:lnTo>
                      <a:pt x="0" y="3307"/>
                    </a:lnTo>
                    <a:lnTo>
                      <a:pt x="0" y="3307"/>
                    </a:lnTo>
                    <a:lnTo>
                      <a:pt x="0" y="791"/>
                    </a:lnTo>
                    <a:lnTo>
                      <a:pt x="3" y="759"/>
                    </a:lnTo>
                    <a:lnTo>
                      <a:pt x="13" y="730"/>
                    </a:lnTo>
                    <a:lnTo>
                      <a:pt x="27" y="703"/>
                    </a:lnTo>
                    <a:lnTo>
                      <a:pt x="46" y="680"/>
                    </a:lnTo>
                    <a:lnTo>
                      <a:pt x="69" y="661"/>
                    </a:lnTo>
                    <a:lnTo>
                      <a:pt x="96" y="646"/>
                    </a:lnTo>
                    <a:lnTo>
                      <a:pt x="126" y="637"/>
                    </a:lnTo>
                    <a:lnTo>
                      <a:pt x="157" y="634"/>
                    </a:lnTo>
                    <a:lnTo>
                      <a:pt x="461" y="634"/>
                    </a:lnTo>
                    <a:lnTo>
                      <a:pt x="4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2C2BCDE5-CF31-4AF5-9CE9-A7480EEBA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277"/>
                <a:ext cx="77" cy="13"/>
              </a:xfrm>
              <a:custGeom>
                <a:avLst/>
                <a:gdLst>
                  <a:gd name="T0" fmla="*/ 58 w 691"/>
                  <a:gd name="T1" fmla="*/ 0 h 115"/>
                  <a:gd name="T2" fmla="*/ 634 w 691"/>
                  <a:gd name="T3" fmla="*/ 0 h 115"/>
                  <a:gd name="T4" fmla="*/ 651 w 691"/>
                  <a:gd name="T5" fmla="*/ 3 h 115"/>
                  <a:gd name="T6" fmla="*/ 668 w 691"/>
                  <a:gd name="T7" fmla="*/ 12 h 115"/>
                  <a:gd name="T8" fmla="*/ 680 w 691"/>
                  <a:gd name="T9" fmla="*/ 24 h 115"/>
                  <a:gd name="T10" fmla="*/ 688 w 691"/>
                  <a:gd name="T11" fmla="*/ 40 h 115"/>
                  <a:gd name="T12" fmla="*/ 691 w 691"/>
                  <a:gd name="T13" fmla="*/ 58 h 115"/>
                  <a:gd name="T14" fmla="*/ 688 w 691"/>
                  <a:gd name="T15" fmla="*/ 75 h 115"/>
                  <a:gd name="T16" fmla="*/ 680 w 691"/>
                  <a:gd name="T17" fmla="*/ 92 h 115"/>
                  <a:gd name="T18" fmla="*/ 668 w 691"/>
                  <a:gd name="T19" fmla="*/ 104 h 115"/>
                  <a:gd name="T20" fmla="*/ 651 w 691"/>
                  <a:gd name="T21" fmla="*/ 112 h 115"/>
                  <a:gd name="T22" fmla="*/ 634 w 691"/>
                  <a:gd name="T23" fmla="*/ 115 h 115"/>
                  <a:gd name="T24" fmla="*/ 58 w 691"/>
                  <a:gd name="T25" fmla="*/ 115 h 115"/>
                  <a:gd name="T26" fmla="*/ 40 w 691"/>
                  <a:gd name="T27" fmla="*/ 112 h 115"/>
                  <a:gd name="T28" fmla="*/ 24 w 691"/>
                  <a:gd name="T29" fmla="*/ 104 h 115"/>
                  <a:gd name="T30" fmla="*/ 12 w 691"/>
                  <a:gd name="T31" fmla="*/ 92 h 115"/>
                  <a:gd name="T32" fmla="*/ 3 w 691"/>
                  <a:gd name="T33" fmla="*/ 75 h 115"/>
                  <a:gd name="T34" fmla="*/ 0 w 691"/>
                  <a:gd name="T35" fmla="*/ 58 h 115"/>
                  <a:gd name="T36" fmla="*/ 3 w 691"/>
                  <a:gd name="T37" fmla="*/ 40 h 115"/>
                  <a:gd name="T38" fmla="*/ 12 w 691"/>
                  <a:gd name="T39" fmla="*/ 24 h 115"/>
                  <a:gd name="T40" fmla="*/ 24 w 691"/>
                  <a:gd name="T41" fmla="*/ 12 h 115"/>
                  <a:gd name="T42" fmla="*/ 40 w 691"/>
                  <a:gd name="T43" fmla="*/ 3 h 115"/>
                  <a:gd name="T44" fmla="*/ 58 w 691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1" h="115">
                    <a:moveTo>
                      <a:pt x="58" y="0"/>
                    </a:moveTo>
                    <a:lnTo>
                      <a:pt x="634" y="0"/>
                    </a:lnTo>
                    <a:lnTo>
                      <a:pt x="651" y="3"/>
                    </a:lnTo>
                    <a:lnTo>
                      <a:pt x="668" y="12"/>
                    </a:lnTo>
                    <a:lnTo>
                      <a:pt x="680" y="24"/>
                    </a:lnTo>
                    <a:lnTo>
                      <a:pt x="688" y="40"/>
                    </a:lnTo>
                    <a:lnTo>
                      <a:pt x="691" y="58"/>
                    </a:lnTo>
                    <a:lnTo>
                      <a:pt x="688" y="75"/>
                    </a:lnTo>
                    <a:lnTo>
                      <a:pt x="680" y="92"/>
                    </a:lnTo>
                    <a:lnTo>
                      <a:pt x="668" y="104"/>
                    </a:lnTo>
                    <a:lnTo>
                      <a:pt x="651" y="112"/>
                    </a:lnTo>
                    <a:lnTo>
                      <a:pt x="634" y="115"/>
                    </a:lnTo>
                    <a:lnTo>
                      <a:pt x="58" y="115"/>
                    </a:lnTo>
                    <a:lnTo>
                      <a:pt x="40" y="112"/>
                    </a:lnTo>
                    <a:lnTo>
                      <a:pt x="24" y="104"/>
                    </a:lnTo>
                    <a:lnTo>
                      <a:pt x="12" y="92"/>
                    </a:lnTo>
                    <a:lnTo>
                      <a:pt x="3" y="75"/>
                    </a:lnTo>
                    <a:lnTo>
                      <a:pt x="0" y="58"/>
                    </a:lnTo>
                    <a:lnTo>
                      <a:pt x="3" y="40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BE439C44-4738-4970-9579-05B1A3AA9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232"/>
                <a:ext cx="77" cy="13"/>
              </a:xfrm>
              <a:custGeom>
                <a:avLst/>
                <a:gdLst>
                  <a:gd name="T0" fmla="*/ 58 w 691"/>
                  <a:gd name="T1" fmla="*/ 0 h 115"/>
                  <a:gd name="T2" fmla="*/ 634 w 691"/>
                  <a:gd name="T3" fmla="*/ 0 h 115"/>
                  <a:gd name="T4" fmla="*/ 651 w 691"/>
                  <a:gd name="T5" fmla="*/ 3 h 115"/>
                  <a:gd name="T6" fmla="*/ 668 w 691"/>
                  <a:gd name="T7" fmla="*/ 11 h 115"/>
                  <a:gd name="T8" fmla="*/ 680 w 691"/>
                  <a:gd name="T9" fmla="*/ 23 h 115"/>
                  <a:gd name="T10" fmla="*/ 688 w 691"/>
                  <a:gd name="T11" fmla="*/ 40 h 115"/>
                  <a:gd name="T12" fmla="*/ 691 w 691"/>
                  <a:gd name="T13" fmla="*/ 57 h 115"/>
                  <a:gd name="T14" fmla="*/ 688 w 691"/>
                  <a:gd name="T15" fmla="*/ 75 h 115"/>
                  <a:gd name="T16" fmla="*/ 680 w 691"/>
                  <a:gd name="T17" fmla="*/ 91 h 115"/>
                  <a:gd name="T18" fmla="*/ 668 w 691"/>
                  <a:gd name="T19" fmla="*/ 103 h 115"/>
                  <a:gd name="T20" fmla="*/ 651 w 691"/>
                  <a:gd name="T21" fmla="*/ 112 h 115"/>
                  <a:gd name="T22" fmla="*/ 634 w 691"/>
                  <a:gd name="T23" fmla="*/ 115 h 115"/>
                  <a:gd name="T24" fmla="*/ 58 w 691"/>
                  <a:gd name="T25" fmla="*/ 115 h 115"/>
                  <a:gd name="T26" fmla="*/ 40 w 691"/>
                  <a:gd name="T27" fmla="*/ 112 h 115"/>
                  <a:gd name="T28" fmla="*/ 24 w 691"/>
                  <a:gd name="T29" fmla="*/ 103 h 115"/>
                  <a:gd name="T30" fmla="*/ 12 w 691"/>
                  <a:gd name="T31" fmla="*/ 91 h 115"/>
                  <a:gd name="T32" fmla="*/ 3 w 691"/>
                  <a:gd name="T33" fmla="*/ 75 h 115"/>
                  <a:gd name="T34" fmla="*/ 0 w 691"/>
                  <a:gd name="T35" fmla="*/ 57 h 115"/>
                  <a:gd name="T36" fmla="*/ 3 w 691"/>
                  <a:gd name="T37" fmla="*/ 40 h 115"/>
                  <a:gd name="T38" fmla="*/ 12 w 691"/>
                  <a:gd name="T39" fmla="*/ 23 h 115"/>
                  <a:gd name="T40" fmla="*/ 24 w 691"/>
                  <a:gd name="T41" fmla="*/ 11 h 115"/>
                  <a:gd name="T42" fmla="*/ 40 w 691"/>
                  <a:gd name="T43" fmla="*/ 3 h 115"/>
                  <a:gd name="T44" fmla="*/ 58 w 691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1" h="115">
                    <a:moveTo>
                      <a:pt x="58" y="0"/>
                    </a:moveTo>
                    <a:lnTo>
                      <a:pt x="634" y="0"/>
                    </a:lnTo>
                    <a:lnTo>
                      <a:pt x="651" y="3"/>
                    </a:lnTo>
                    <a:lnTo>
                      <a:pt x="668" y="11"/>
                    </a:lnTo>
                    <a:lnTo>
                      <a:pt x="680" y="23"/>
                    </a:lnTo>
                    <a:lnTo>
                      <a:pt x="688" y="40"/>
                    </a:lnTo>
                    <a:lnTo>
                      <a:pt x="691" y="57"/>
                    </a:lnTo>
                    <a:lnTo>
                      <a:pt x="688" y="75"/>
                    </a:lnTo>
                    <a:lnTo>
                      <a:pt x="680" y="91"/>
                    </a:lnTo>
                    <a:lnTo>
                      <a:pt x="668" y="103"/>
                    </a:lnTo>
                    <a:lnTo>
                      <a:pt x="651" y="112"/>
                    </a:lnTo>
                    <a:lnTo>
                      <a:pt x="634" y="115"/>
                    </a:lnTo>
                    <a:lnTo>
                      <a:pt x="58" y="115"/>
                    </a:lnTo>
                    <a:lnTo>
                      <a:pt x="40" y="112"/>
                    </a:lnTo>
                    <a:lnTo>
                      <a:pt x="24" y="103"/>
                    </a:lnTo>
                    <a:lnTo>
                      <a:pt x="12" y="91"/>
                    </a:lnTo>
                    <a:lnTo>
                      <a:pt x="3" y="75"/>
                    </a:lnTo>
                    <a:lnTo>
                      <a:pt x="0" y="57"/>
                    </a:lnTo>
                    <a:lnTo>
                      <a:pt x="3" y="40"/>
                    </a:lnTo>
                    <a:lnTo>
                      <a:pt x="12" y="23"/>
                    </a:lnTo>
                    <a:lnTo>
                      <a:pt x="24" y="11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A99B2D18-94F5-42BD-B3BE-E2D68849F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322"/>
                <a:ext cx="166" cy="13"/>
              </a:xfrm>
              <a:custGeom>
                <a:avLst/>
                <a:gdLst>
                  <a:gd name="T0" fmla="*/ 58 w 1498"/>
                  <a:gd name="T1" fmla="*/ 0 h 115"/>
                  <a:gd name="T2" fmla="*/ 1440 w 1498"/>
                  <a:gd name="T3" fmla="*/ 0 h 115"/>
                  <a:gd name="T4" fmla="*/ 1458 w 1498"/>
                  <a:gd name="T5" fmla="*/ 3 h 115"/>
                  <a:gd name="T6" fmla="*/ 1474 w 1498"/>
                  <a:gd name="T7" fmla="*/ 12 h 115"/>
                  <a:gd name="T8" fmla="*/ 1486 w 1498"/>
                  <a:gd name="T9" fmla="*/ 24 h 115"/>
                  <a:gd name="T10" fmla="*/ 1494 w 1498"/>
                  <a:gd name="T11" fmla="*/ 40 h 115"/>
                  <a:gd name="T12" fmla="*/ 1498 w 1498"/>
                  <a:gd name="T13" fmla="*/ 58 h 115"/>
                  <a:gd name="T14" fmla="*/ 1494 w 1498"/>
                  <a:gd name="T15" fmla="*/ 76 h 115"/>
                  <a:gd name="T16" fmla="*/ 1486 w 1498"/>
                  <a:gd name="T17" fmla="*/ 91 h 115"/>
                  <a:gd name="T18" fmla="*/ 1474 w 1498"/>
                  <a:gd name="T19" fmla="*/ 104 h 115"/>
                  <a:gd name="T20" fmla="*/ 1458 w 1498"/>
                  <a:gd name="T21" fmla="*/ 112 h 115"/>
                  <a:gd name="T22" fmla="*/ 1440 w 1498"/>
                  <a:gd name="T23" fmla="*/ 115 h 115"/>
                  <a:gd name="T24" fmla="*/ 58 w 1498"/>
                  <a:gd name="T25" fmla="*/ 115 h 115"/>
                  <a:gd name="T26" fmla="*/ 40 w 1498"/>
                  <a:gd name="T27" fmla="*/ 112 h 115"/>
                  <a:gd name="T28" fmla="*/ 24 w 1498"/>
                  <a:gd name="T29" fmla="*/ 104 h 115"/>
                  <a:gd name="T30" fmla="*/ 12 w 1498"/>
                  <a:gd name="T31" fmla="*/ 91 h 115"/>
                  <a:gd name="T32" fmla="*/ 3 w 1498"/>
                  <a:gd name="T33" fmla="*/ 76 h 115"/>
                  <a:gd name="T34" fmla="*/ 0 w 1498"/>
                  <a:gd name="T35" fmla="*/ 58 h 115"/>
                  <a:gd name="T36" fmla="*/ 3 w 1498"/>
                  <a:gd name="T37" fmla="*/ 40 h 115"/>
                  <a:gd name="T38" fmla="*/ 12 w 1498"/>
                  <a:gd name="T39" fmla="*/ 24 h 115"/>
                  <a:gd name="T40" fmla="*/ 24 w 1498"/>
                  <a:gd name="T41" fmla="*/ 12 h 115"/>
                  <a:gd name="T42" fmla="*/ 40 w 1498"/>
                  <a:gd name="T43" fmla="*/ 3 h 115"/>
                  <a:gd name="T44" fmla="*/ 58 w 1498"/>
                  <a:gd name="T4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8" h="115">
                    <a:moveTo>
                      <a:pt x="58" y="0"/>
                    </a:moveTo>
                    <a:lnTo>
                      <a:pt x="1440" y="0"/>
                    </a:lnTo>
                    <a:lnTo>
                      <a:pt x="1458" y="3"/>
                    </a:lnTo>
                    <a:lnTo>
                      <a:pt x="1474" y="12"/>
                    </a:lnTo>
                    <a:lnTo>
                      <a:pt x="1486" y="24"/>
                    </a:lnTo>
                    <a:lnTo>
                      <a:pt x="1494" y="40"/>
                    </a:lnTo>
                    <a:lnTo>
                      <a:pt x="1498" y="58"/>
                    </a:lnTo>
                    <a:lnTo>
                      <a:pt x="1494" y="76"/>
                    </a:lnTo>
                    <a:lnTo>
                      <a:pt x="1486" y="91"/>
                    </a:lnTo>
                    <a:lnTo>
                      <a:pt x="1474" y="104"/>
                    </a:lnTo>
                    <a:lnTo>
                      <a:pt x="1458" y="112"/>
                    </a:lnTo>
                    <a:lnTo>
                      <a:pt x="1440" y="115"/>
                    </a:lnTo>
                    <a:lnTo>
                      <a:pt x="58" y="115"/>
                    </a:lnTo>
                    <a:lnTo>
                      <a:pt x="40" y="112"/>
                    </a:lnTo>
                    <a:lnTo>
                      <a:pt x="24" y="104"/>
                    </a:lnTo>
                    <a:lnTo>
                      <a:pt x="12" y="91"/>
                    </a:lnTo>
                    <a:lnTo>
                      <a:pt x="3" y="76"/>
                    </a:lnTo>
                    <a:lnTo>
                      <a:pt x="0" y="58"/>
                    </a:lnTo>
                    <a:lnTo>
                      <a:pt x="3" y="40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</p:grp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A921ACDE-2CA6-41DA-8FAD-34FA849541D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83939" y="4996619"/>
              <a:ext cx="630737" cy="630737"/>
              <a:chOff x="4494" y="2163"/>
              <a:chExt cx="384" cy="384"/>
            </a:xfrm>
            <a:solidFill>
              <a:schemeClr val="bg1"/>
            </a:solidFill>
          </p:grpSpPr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EB81AC20-B685-46DC-8DC5-BFFEC2A505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4" y="2163"/>
                <a:ext cx="384" cy="384"/>
              </a:xfrm>
              <a:custGeom>
                <a:avLst/>
                <a:gdLst>
                  <a:gd name="T0" fmla="*/ 1611 w 3456"/>
                  <a:gd name="T1" fmla="*/ 979 h 3456"/>
                  <a:gd name="T2" fmla="*/ 1817 w 3456"/>
                  <a:gd name="T3" fmla="*/ 1267 h 3456"/>
                  <a:gd name="T4" fmla="*/ 3341 w 3456"/>
                  <a:gd name="T5" fmla="*/ 1267 h 3456"/>
                  <a:gd name="T6" fmla="*/ 3341 w 3456"/>
                  <a:gd name="T7" fmla="*/ 979 h 3456"/>
                  <a:gd name="T8" fmla="*/ 1611 w 3456"/>
                  <a:gd name="T9" fmla="*/ 979 h 3456"/>
                  <a:gd name="T10" fmla="*/ 115 w 3456"/>
                  <a:gd name="T11" fmla="*/ 576 h 3456"/>
                  <a:gd name="T12" fmla="*/ 115 w 3456"/>
                  <a:gd name="T13" fmla="*/ 3341 h 3456"/>
                  <a:gd name="T14" fmla="*/ 3341 w 3456"/>
                  <a:gd name="T15" fmla="*/ 3341 h 3456"/>
                  <a:gd name="T16" fmla="*/ 3341 w 3456"/>
                  <a:gd name="T17" fmla="*/ 1382 h 3456"/>
                  <a:gd name="T18" fmla="*/ 1786 w 3456"/>
                  <a:gd name="T19" fmla="*/ 1382 h 3456"/>
                  <a:gd name="T20" fmla="*/ 1786 w 3456"/>
                  <a:gd name="T21" fmla="*/ 1380 h 3456"/>
                  <a:gd name="T22" fmla="*/ 1772 w 3456"/>
                  <a:gd name="T23" fmla="*/ 1379 h 3456"/>
                  <a:gd name="T24" fmla="*/ 1759 w 3456"/>
                  <a:gd name="T25" fmla="*/ 1374 h 3456"/>
                  <a:gd name="T26" fmla="*/ 1748 w 3456"/>
                  <a:gd name="T27" fmla="*/ 1367 h 3456"/>
                  <a:gd name="T28" fmla="*/ 1738 w 3456"/>
                  <a:gd name="T29" fmla="*/ 1356 h 3456"/>
                  <a:gd name="T30" fmla="*/ 1468 w 3456"/>
                  <a:gd name="T31" fmla="*/ 979 h 3456"/>
                  <a:gd name="T32" fmla="*/ 1468 w 3456"/>
                  <a:gd name="T33" fmla="*/ 979 h 3456"/>
                  <a:gd name="T34" fmla="*/ 1180 w 3456"/>
                  <a:gd name="T35" fmla="*/ 576 h 3456"/>
                  <a:gd name="T36" fmla="*/ 115 w 3456"/>
                  <a:gd name="T37" fmla="*/ 576 h 3456"/>
                  <a:gd name="T38" fmla="*/ 288 w 3456"/>
                  <a:gd name="T39" fmla="*/ 346 h 3456"/>
                  <a:gd name="T40" fmla="*/ 288 w 3456"/>
                  <a:gd name="T41" fmla="*/ 461 h 3456"/>
                  <a:gd name="T42" fmla="*/ 1239 w 3456"/>
                  <a:gd name="T43" fmla="*/ 461 h 3456"/>
                  <a:gd name="T44" fmla="*/ 1257 w 3456"/>
                  <a:gd name="T45" fmla="*/ 485 h 3456"/>
                  <a:gd name="T46" fmla="*/ 1528 w 3456"/>
                  <a:gd name="T47" fmla="*/ 864 h 3456"/>
                  <a:gd name="T48" fmla="*/ 3341 w 3456"/>
                  <a:gd name="T49" fmla="*/ 864 h 3456"/>
                  <a:gd name="T50" fmla="*/ 3341 w 3456"/>
                  <a:gd name="T51" fmla="*/ 749 h 3456"/>
                  <a:gd name="T52" fmla="*/ 1641 w 3456"/>
                  <a:gd name="T53" fmla="*/ 749 h 3456"/>
                  <a:gd name="T54" fmla="*/ 1353 w 3456"/>
                  <a:gd name="T55" fmla="*/ 346 h 3456"/>
                  <a:gd name="T56" fmla="*/ 288 w 3456"/>
                  <a:gd name="T57" fmla="*/ 346 h 3456"/>
                  <a:gd name="T58" fmla="*/ 461 w 3456"/>
                  <a:gd name="T59" fmla="*/ 115 h 3456"/>
                  <a:gd name="T60" fmla="*/ 461 w 3456"/>
                  <a:gd name="T61" fmla="*/ 230 h 3456"/>
                  <a:gd name="T62" fmla="*/ 1412 w 3456"/>
                  <a:gd name="T63" fmla="*/ 230 h 3456"/>
                  <a:gd name="T64" fmla="*/ 1700 w 3456"/>
                  <a:gd name="T65" fmla="*/ 634 h 3456"/>
                  <a:gd name="T66" fmla="*/ 3341 w 3456"/>
                  <a:gd name="T67" fmla="*/ 634 h 3456"/>
                  <a:gd name="T68" fmla="*/ 3341 w 3456"/>
                  <a:gd name="T69" fmla="*/ 518 h 3456"/>
                  <a:gd name="T70" fmla="*/ 1814 w 3456"/>
                  <a:gd name="T71" fmla="*/ 518 h 3456"/>
                  <a:gd name="T72" fmla="*/ 1526 w 3456"/>
                  <a:gd name="T73" fmla="*/ 115 h 3456"/>
                  <a:gd name="T74" fmla="*/ 461 w 3456"/>
                  <a:gd name="T75" fmla="*/ 115 h 3456"/>
                  <a:gd name="T76" fmla="*/ 346 w 3456"/>
                  <a:gd name="T77" fmla="*/ 0 h 3456"/>
                  <a:gd name="T78" fmla="*/ 1585 w 3456"/>
                  <a:gd name="T79" fmla="*/ 0 h 3456"/>
                  <a:gd name="T80" fmla="*/ 1873 w 3456"/>
                  <a:gd name="T81" fmla="*/ 403 h 3456"/>
                  <a:gd name="T82" fmla="*/ 3456 w 3456"/>
                  <a:gd name="T83" fmla="*/ 403 h 3456"/>
                  <a:gd name="T84" fmla="*/ 3456 w 3456"/>
                  <a:gd name="T85" fmla="*/ 3456 h 3456"/>
                  <a:gd name="T86" fmla="*/ 0 w 3456"/>
                  <a:gd name="T87" fmla="*/ 3456 h 3456"/>
                  <a:gd name="T88" fmla="*/ 0 w 3456"/>
                  <a:gd name="T89" fmla="*/ 461 h 3456"/>
                  <a:gd name="T90" fmla="*/ 173 w 3456"/>
                  <a:gd name="T91" fmla="*/ 461 h 3456"/>
                  <a:gd name="T92" fmla="*/ 173 w 3456"/>
                  <a:gd name="T93" fmla="*/ 230 h 3456"/>
                  <a:gd name="T94" fmla="*/ 346 w 3456"/>
                  <a:gd name="T95" fmla="*/ 230 h 3456"/>
                  <a:gd name="T96" fmla="*/ 346 w 3456"/>
                  <a:gd name="T97" fmla="*/ 0 h 3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456" h="3456">
                    <a:moveTo>
                      <a:pt x="1611" y="979"/>
                    </a:moveTo>
                    <a:lnTo>
                      <a:pt x="1817" y="1267"/>
                    </a:lnTo>
                    <a:lnTo>
                      <a:pt x="3341" y="1267"/>
                    </a:lnTo>
                    <a:lnTo>
                      <a:pt x="3341" y="979"/>
                    </a:lnTo>
                    <a:lnTo>
                      <a:pt x="1611" y="979"/>
                    </a:lnTo>
                    <a:close/>
                    <a:moveTo>
                      <a:pt x="115" y="576"/>
                    </a:moveTo>
                    <a:lnTo>
                      <a:pt x="115" y="3341"/>
                    </a:lnTo>
                    <a:lnTo>
                      <a:pt x="3341" y="3341"/>
                    </a:lnTo>
                    <a:lnTo>
                      <a:pt x="3341" y="1382"/>
                    </a:lnTo>
                    <a:lnTo>
                      <a:pt x="1786" y="1382"/>
                    </a:lnTo>
                    <a:lnTo>
                      <a:pt x="1786" y="1380"/>
                    </a:lnTo>
                    <a:lnTo>
                      <a:pt x="1772" y="1379"/>
                    </a:lnTo>
                    <a:lnTo>
                      <a:pt x="1759" y="1374"/>
                    </a:lnTo>
                    <a:lnTo>
                      <a:pt x="1748" y="1367"/>
                    </a:lnTo>
                    <a:lnTo>
                      <a:pt x="1738" y="1356"/>
                    </a:lnTo>
                    <a:lnTo>
                      <a:pt x="1468" y="979"/>
                    </a:lnTo>
                    <a:lnTo>
                      <a:pt x="1468" y="979"/>
                    </a:lnTo>
                    <a:lnTo>
                      <a:pt x="1180" y="576"/>
                    </a:lnTo>
                    <a:lnTo>
                      <a:pt x="115" y="576"/>
                    </a:lnTo>
                    <a:close/>
                    <a:moveTo>
                      <a:pt x="288" y="346"/>
                    </a:moveTo>
                    <a:lnTo>
                      <a:pt x="288" y="461"/>
                    </a:lnTo>
                    <a:lnTo>
                      <a:pt x="1239" y="461"/>
                    </a:lnTo>
                    <a:lnTo>
                      <a:pt x="1257" y="485"/>
                    </a:lnTo>
                    <a:lnTo>
                      <a:pt x="1528" y="864"/>
                    </a:lnTo>
                    <a:lnTo>
                      <a:pt x="3341" y="864"/>
                    </a:lnTo>
                    <a:lnTo>
                      <a:pt x="3341" y="749"/>
                    </a:lnTo>
                    <a:lnTo>
                      <a:pt x="1641" y="749"/>
                    </a:lnTo>
                    <a:lnTo>
                      <a:pt x="1353" y="346"/>
                    </a:lnTo>
                    <a:lnTo>
                      <a:pt x="288" y="346"/>
                    </a:lnTo>
                    <a:close/>
                    <a:moveTo>
                      <a:pt x="461" y="115"/>
                    </a:moveTo>
                    <a:lnTo>
                      <a:pt x="461" y="230"/>
                    </a:lnTo>
                    <a:lnTo>
                      <a:pt x="1412" y="230"/>
                    </a:lnTo>
                    <a:lnTo>
                      <a:pt x="1700" y="634"/>
                    </a:lnTo>
                    <a:lnTo>
                      <a:pt x="3341" y="634"/>
                    </a:lnTo>
                    <a:lnTo>
                      <a:pt x="3341" y="518"/>
                    </a:lnTo>
                    <a:lnTo>
                      <a:pt x="1814" y="518"/>
                    </a:lnTo>
                    <a:lnTo>
                      <a:pt x="1526" y="115"/>
                    </a:lnTo>
                    <a:lnTo>
                      <a:pt x="461" y="115"/>
                    </a:lnTo>
                    <a:close/>
                    <a:moveTo>
                      <a:pt x="346" y="0"/>
                    </a:moveTo>
                    <a:lnTo>
                      <a:pt x="1585" y="0"/>
                    </a:lnTo>
                    <a:lnTo>
                      <a:pt x="1873" y="403"/>
                    </a:lnTo>
                    <a:lnTo>
                      <a:pt x="3456" y="403"/>
                    </a:lnTo>
                    <a:lnTo>
                      <a:pt x="3456" y="3456"/>
                    </a:lnTo>
                    <a:lnTo>
                      <a:pt x="0" y="3456"/>
                    </a:lnTo>
                    <a:lnTo>
                      <a:pt x="0" y="461"/>
                    </a:lnTo>
                    <a:lnTo>
                      <a:pt x="173" y="461"/>
                    </a:lnTo>
                    <a:lnTo>
                      <a:pt x="173" y="230"/>
                    </a:lnTo>
                    <a:lnTo>
                      <a:pt x="346" y="230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AD59DFB6-5070-40B9-8809-1C6FF2D54C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67" y="2387"/>
                <a:ext cx="179" cy="128"/>
              </a:xfrm>
              <a:custGeom>
                <a:avLst/>
                <a:gdLst>
                  <a:gd name="T0" fmla="*/ 115 w 1613"/>
                  <a:gd name="T1" fmla="*/ 115 h 1152"/>
                  <a:gd name="T2" fmla="*/ 115 w 1613"/>
                  <a:gd name="T3" fmla="*/ 1037 h 1152"/>
                  <a:gd name="T4" fmla="*/ 1498 w 1613"/>
                  <a:gd name="T5" fmla="*/ 1037 h 1152"/>
                  <a:gd name="T6" fmla="*/ 1498 w 1613"/>
                  <a:gd name="T7" fmla="*/ 115 h 1152"/>
                  <a:gd name="T8" fmla="*/ 115 w 1613"/>
                  <a:gd name="T9" fmla="*/ 115 h 1152"/>
                  <a:gd name="T10" fmla="*/ 0 w 1613"/>
                  <a:gd name="T11" fmla="*/ 0 h 1152"/>
                  <a:gd name="T12" fmla="*/ 1613 w 1613"/>
                  <a:gd name="T13" fmla="*/ 0 h 1152"/>
                  <a:gd name="T14" fmla="*/ 1613 w 1613"/>
                  <a:gd name="T15" fmla="*/ 1152 h 1152"/>
                  <a:gd name="T16" fmla="*/ 0 w 1613"/>
                  <a:gd name="T17" fmla="*/ 1152 h 1152"/>
                  <a:gd name="T18" fmla="*/ 0 w 1613"/>
                  <a:gd name="T19" fmla="*/ 0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13" h="1152">
                    <a:moveTo>
                      <a:pt x="115" y="115"/>
                    </a:moveTo>
                    <a:lnTo>
                      <a:pt x="115" y="1037"/>
                    </a:lnTo>
                    <a:lnTo>
                      <a:pt x="1498" y="1037"/>
                    </a:lnTo>
                    <a:lnTo>
                      <a:pt x="1498" y="115"/>
                    </a:lnTo>
                    <a:lnTo>
                      <a:pt x="115" y="115"/>
                    </a:lnTo>
                    <a:close/>
                    <a:moveTo>
                      <a:pt x="0" y="0"/>
                    </a:moveTo>
                    <a:lnTo>
                      <a:pt x="1613" y="0"/>
                    </a:lnTo>
                    <a:lnTo>
                      <a:pt x="1613" y="1152"/>
                    </a:lnTo>
                    <a:lnTo>
                      <a:pt x="0" y="11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E3EDED52-76F6-4911-A2B5-F401654C8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5" y="2419"/>
                <a:ext cx="64" cy="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6BAE5EA3-152F-4245-B98D-7A07E968C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5" y="2445"/>
                <a:ext cx="103" cy="1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FC4CA4CB-188F-41E8-8DE5-0729B90A1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5" y="2470"/>
                <a:ext cx="103" cy="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Light" panose="020F0302020204030204" pitchFamily="34" charset="0"/>
                  <a:cs typeface="Poppins ExtraLight" panose="00000300000000000000" pitchFamily="50" charset="0"/>
                </a:endParaRPr>
              </a:p>
            </p:txBody>
          </p:sp>
        </p:grp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31E40404-C1B2-4A2A-9D50-5C51C9999D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9940" y="2665434"/>
              <a:ext cx="458370" cy="407043"/>
            </a:xfrm>
            <a:custGeom>
              <a:avLst/>
              <a:gdLst>
                <a:gd name="T0" fmla="*/ 1611 w 3456"/>
                <a:gd name="T1" fmla="*/ 522 h 3070"/>
                <a:gd name="T2" fmla="*/ 1817 w 3456"/>
                <a:gd name="T3" fmla="*/ 811 h 3070"/>
                <a:gd name="T4" fmla="*/ 3341 w 3456"/>
                <a:gd name="T5" fmla="*/ 811 h 3070"/>
                <a:gd name="T6" fmla="*/ 3341 w 3456"/>
                <a:gd name="T7" fmla="*/ 522 h 3070"/>
                <a:gd name="T8" fmla="*/ 1611 w 3456"/>
                <a:gd name="T9" fmla="*/ 522 h 3070"/>
                <a:gd name="T10" fmla="*/ 115 w 3456"/>
                <a:gd name="T11" fmla="*/ 116 h 3070"/>
                <a:gd name="T12" fmla="*/ 115 w 3456"/>
                <a:gd name="T13" fmla="*/ 2954 h 3070"/>
                <a:gd name="T14" fmla="*/ 3341 w 3456"/>
                <a:gd name="T15" fmla="*/ 2954 h 3070"/>
                <a:gd name="T16" fmla="*/ 3341 w 3456"/>
                <a:gd name="T17" fmla="*/ 927 h 3070"/>
                <a:gd name="T18" fmla="*/ 1786 w 3456"/>
                <a:gd name="T19" fmla="*/ 927 h 3070"/>
                <a:gd name="T20" fmla="*/ 1786 w 3456"/>
                <a:gd name="T21" fmla="*/ 925 h 3070"/>
                <a:gd name="T22" fmla="*/ 1772 w 3456"/>
                <a:gd name="T23" fmla="*/ 923 h 3070"/>
                <a:gd name="T24" fmla="*/ 1759 w 3456"/>
                <a:gd name="T25" fmla="*/ 919 h 3070"/>
                <a:gd name="T26" fmla="*/ 1748 w 3456"/>
                <a:gd name="T27" fmla="*/ 911 h 3070"/>
                <a:gd name="T28" fmla="*/ 1738 w 3456"/>
                <a:gd name="T29" fmla="*/ 901 h 3070"/>
                <a:gd name="T30" fmla="*/ 1468 w 3456"/>
                <a:gd name="T31" fmla="*/ 522 h 3070"/>
                <a:gd name="T32" fmla="*/ 1468 w 3456"/>
                <a:gd name="T33" fmla="*/ 522 h 3070"/>
                <a:gd name="T34" fmla="*/ 1180 w 3456"/>
                <a:gd name="T35" fmla="*/ 116 h 3070"/>
                <a:gd name="T36" fmla="*/ 115 w 3456"/>
                <a:gd name="T37" fmla="*/ 116 h 3070"/>
                <a:gd name="T38" fmla="*/ 0 w 3456"/>
                <a:gd name="T39" fmla="*/ 0 h 3070"/>
                <a:gd name="T40" fmla="*/ 1239 w 3456"/>
                <a:gd name="T41" fmla="*/ 0 h 3070"/>
                <a:gd name="T42" fmla="*/ 1262 w 3456"/>
                <a:gd name="T43" fmla="*/ 32 h 3070"/>
                <a:gd name="T44" fmla="*/ 1528 w 3456"/>
                <a:gd name="T45" fmla="*/ 406 h 3070"/>
                <a:gd name="T46" fmla="*/ 3456 w 3456"/>
                <a:gd name="T47" fmla="*/ 406 h 3070"/>
                <a:gd name="T48" fmla="*/ 3456 w 3456"/>
                <a:gd name="T49" fmla="*/ 3070 h 3070"/>
                <a:gd name="T50" fmla="*/ 0 w 3456"/>
                <a:gd name="T51" fmla="*/ 3070 h 3070"/>
                <a:gd name="T52" fmla="*/ 0 w 3456"/>
                <a:gd name="T53" fmla="*/ 0 h 3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56" h="3070">
                  <a:moveTo>
                    <a:pt x="1611" y="522"/>
                  </a:moveTo>
                  <a:lnTo>
                    <a:pt x="1817" y="811"/>
                  </a:lnTo>
                  <a:lnTo>
                    <a:pt x="3341" y="811"/>
                  </a:lnTo>
                  <a:lnTo>
                    <a:pt x="3341" y="522"/>
                  </a:lnTo>
                  <a:lnTo>
                    <a:pt x="1611" y="522"/>
                  </a:lnTo>
                  <a:close/>
                  <a:moveTo>
                    <a:pt x="115" y="116"/>
                  </a:moveTo>
                  <a:lnTo>
                    <a:pt x="115" y="2954"/>
                  </a:lnTo>
                  <a:lnTo>
                    <a:pt x="3341" y="2954"/>
                  </a:lnTo>
                  <a:lnTo>
                    <a:pt x="3341" y="927"/>
                  </a:lnTo>
                  <a:lnTo>
                    <a:pt x="1786" y="927"/>
                  </a:lnTo>
                  <a:lnTo>
                    <a:pt x="1786" y="925"/>
                  </a:lnTo>
                  <a:lnTo>
                    <a:pt x="1772" y="923"/>
                  </a:lnTo>
                  <a:lnTo>
                    <a:pt x="1759" y="919"/>
                  </a:lnTo>
                  <a:lnTo>
                    <a:pt x="1748" y="911"/>
                  </a:lnTo>
                  <a:lnTo>
                    <a:pt x="1738" y="901"/>
                  </a:lnTo>
                  <a:lnTo>
                    <a:pt x="1468" y="522"/>
                  </a:lnTo>
                  <a:lnTo>
                    <a:pt x="1468" y="522"/>
                  </a:lnTo>
                  <a:lnTo>
                    <a:pt x="1180" y="116"/>
                  </a:lnTo>
                  <a:lnTo>
                    <a:pt x="115" y="116"/>
                  </a:lnTo>
                  <a:close/>
                  <a:moveTo>
                    <a:pt x="0" y="0"/>
                  </a:moveTo>
                  <a:lnTo>
                    <a:pt x="1239" y="0"/>
                  </a:lnTo>
                  <a:lnTo>
                    <a:pt x="1262" y="32"/>
                  </a:lnTo>
                  <a:lnTo>
                    <a:pt x="1528" y="406"/>
                  </a:lnTo>
                  <a:lnTo>
                    <a:pt x="3456" y="406"/>
                  </a:lnTo>
                  <a:lnTo>
                    <a:pt x="3456" y="3070"/>
                  </a:lnTo>
                  <a:lnTo>
                    <a:pt x="0" y="30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 Light" panose="020F0302020204030204" pitchFamily="34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2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>
            <a:extLst>
              <a:ext uri="{FF2B5EF4-FFF2-40B4-BE49-F238E27FC236}">
                <a16:creationId xmlns:a16="http://schemas.microsoft.com/office/drawing/2014/main" id="{99FD8319-66CF-4F16-BF07-8690548C9EB4}"/>
              </a:ext>
            </a:extLst>
          </p:cNvPr>
          <p:cNvSpPr/>
          <p:nvPr/>
        </p:nvSpPr>
        <p:spPr>
          <a:xfrm rot="5400000">
            <a:off x="8523967" y="2703057"/>
            <a:ext cx="3173743" cy="2413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2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204D4-B881-4140-951F-C1B3A5371F02}"/>
              </a:ext>
            </a:extLst>
          </p:cNvPr>
          <p:cNvSpPr/>
          <p:nvPr/>
        </p:nvSpPr>
        <p:spPr>
          <a:xfrm flipH="1">
            <a:off x="9245939" y="3738999"/>
            <a:ext cx="1729798" cy="9643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>
              <a:lnSpc>
                <a:spcPts val="1720"/>
              </a:lnSpc>
            </a:pP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Lorem ipsum dolor sit amet,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enim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mattis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morbi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aliquet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tortor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risus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8FA42-A72B-44AC-A117-53C07116451F}"/>
              </a:ext>
            </a:extLst>
          </p:cNvPr>
          <p:cNvSpPr txBox="1"/>
          <p:nvPr/>
        </p:nvSpPr>
        <p:spPr>
          <a:xfrm flipH="1">
            <a:off x="9489977" y="3269448"/>
            <a:ext cx="1350691" cy="3304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200" b="1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SUBTITLE HERE</a:t>
            </a: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BF7A8E2F-F01D-4DB4-88F3-5F4AF07D53BB}"/>
              </a:ext>
            </a:extLst>
          </p:cNvPr>
          <p:cNvSpPr/>
          <p:nvPr/>
        </p:nvSpPr>
        <p:spPr>
          <a:xfrm rot="5400000">
            <a:off x="5868901" y="2703059"/>
            <a:ext cx="3173743" cy="2413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2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375B76-BFD3-4FD9-A430-B90F20A518A6}"/>
              </a:ext>
            </a:extLst>
          </p:cNvPr>
          <p:cNvSpPr/>
          <p:nvPr/>
        </p:nvSpPr>
        <p:spPr>
          <a:xfrm flipH="1">
            <a:off x="6590873" y="3738999"/>
            <a:ext cx="1729798" cy="9643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>
              <a:lnSpc>
                <a:spcPts val="1720"/>
              </a:lnSpc>
            </a:pP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Lorem ipsum dolor sit amet,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enim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mattis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morbi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aliquet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tortor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risus</a:t>
            </a:r>
            <a:r>
              <a:rPr lang="en-US" sz="1050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3231A-0B32-4D99-8EF0-A3BE6CA7EC3E}"/>
              </a:ext>
            </a:extLst>
          </p:cNvPr>
          <p:cNvSpPr txBox="1"/>
          <p:nvPr/>
        </p:nvSpPr>
        <p:spPr>
          <a:xfrm flipH="1">
            <a:off x="6834911" y="3269448"/>
            <a:ext cx="1350691" cy="3304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200" b="1" dirty="0">
                <a:solidFill>
                  <a:schemeClr val="tx2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SUBTITLE HERE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7CD3EB0B-F9F8-4B57-BDC9-6C0FFEF38436}"/>
              </a:ext>
            </a:extLst>
          </p:cNvPr>
          <p:cNvSpPr/>
          <p:nvPr/>
        </p:nvSpPr>
        <p:spPr>
          <a:xfrm rot="5400000">
            <a:off x="3207025" y="2703059"/>
            <a:ext cx="3173744" cy="2413000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04302-D054-4A1F-BCA9-233A3B0E3ADC}"/>
              </a:ext>
            </a:extLst>
          </p:cNvPr>
          <p:cNvSpPr/>
          <p:nvPr/>
        </p:nvSpPr>
        <p:spPr>
          <a:xfrm flipH="1">
            <a:off x="3928998" y="3738999"/>
            <a:ext cx="1729798" cy="9643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>
              <a:lnSpc>
                <a:spcPts val="1720"/>
              </a:lnSpc>
            </a:pP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Lorem ipsum dolor sit amet,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enim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mattis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morbi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aliquet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tortor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risus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8FE95-4D28-4323-A058-A03C2A2A125F}"/>
              </a:ext>
            </a:extLst>
          </p:cNvPr>
          <p:cNvSpPr txBox="1"/>
          <p:nvPr/>
        </p:nvSpPr>
        <p:spPr>
          <a:xfrm flipH="1">
            <a:off x="4173036" y="3269448"/>
            <a:ext cx="1350691" cy="3304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200" b="1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SUBTITLE HERE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85ED0F6-FB82-4D39-9D7F-52AEFC64E6F9}"/>
              </a:ext>
            </a:extLst>
          </p:cNvPr>
          <p:cNvSpPr/>
          <p:nvPr/>
        </p:nvSpPr>
        <p:spPr>
          <a:xfrm rot="5400000">
            <a:off x="540067" y="2703060"/>
            <a:ext cx="3173743" cy="241300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05BACB-0D8A-4D83-87B3-0B426C22F5FA}"/>
              </a:ext>
            </a:extLst>
          </p:cNvPr>
          <p:cNvSpPr/>
          <p:nvPr/>
        </p:nvSpPr>
        <p:spPr>
          <a:xfrm flipH="1">
            <a:off x="1262039" y="3738999"/>
            <a:ext cx="1729798" cy="96436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>
              <a:lnSpc>
                <a:spcPts val="1720"/>
              </a:lnSpc>
            </a:pP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Lorem ipsum dolor sit amet,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enim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mattis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morbi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aliquet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tortor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risus</a:t>
            </a:r>
            <a:r>
              <a:rPr lang="en-US" sz="1050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22CB55-0426-4596-B80F-DEF317CFC1B8}"/>
              </a:ext>
            </a:extLst>
          </p:cNvPr>
          <p:cNvSpPr txBox="1"/>
          <p:nvPr/>
        </p:nvSpPr>
        <p:spPr>
          <a:xfrm flipH="1">
            <a:off x="1506077" y="3269448"/>
            <a:ext cx="1350691" cy="3304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200" b="1" dirty="0">
                <a:solidFill>
                  <a:srgbClr val="FFFFFF"/>
                </a:solidFill>
                <a:latin typeface="Montserrat" panose="00000500000000000000" pitchFamily="50" charset="0"/>
                <a:ea typeface="Open Sans" panose="020B0606030504020204" pitchFamily="34" charset="0"/>
                <a:cs typeface="Poppins ExtraLight" panose="00000300000000000000" pitchFamily="50" charset="0"/>
              </a:rPr>
              <a:t>SUBTITLE HERE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8A97CFD0-1D79-4EBA-B29D-7EE68262ABD9}"/>
              </a:ext>
            </a:extLst>
          </p:cNvPr>
          <p:cNvSpPr/>
          <p:nvPr/>
        </p:nvSpPr>
        <p:spPr>
          <a:xfrm rot="5400000">
            <a:off x="9556272" y="4017189"/>
            <a:ext cx="1109133" cy="2413000"/>
          </a:xfrm>
          <a:prstGeom prst="flowChartInputOutpu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grpSp>
        <p:nvGrpSpPr>
          <p:cNvPr id="17" name="Graphic 31">
            <a:extLst>
              <a:ext uri="{FF2B5EF4-FFF2-40B4-BE49-F238E27FC236}">
                <a16:creationId xmlns:a16="http://schemas.microsoft.com/office/drawing/2014/main" id="{8C55695D-20FF-4FE4-9A6E-F0F3AA84582D}"/>
              </a:ext>
            </a:extLst>
          </p:cNvPr>
          <p:cNvGrpSpPr>
            <a:grpSpLocks noChangeAspect="1"/>
          </p:cNvGrpSpPr>
          <p:nvPr/>
        </p:nvGrpSpPr>
        <p:grpSpPr>
          <a:xfrm>
            <a:off x="9845592" y="2704512"/>
            <a:ext cx="530493" cy="387116"/>
            <a:chOff x="1540508" y="2743200"/>
            <a:chExt cx="939800" cy="685800"/>
          </a:xfrm>
          <a:solidFill>
            <a:schemeClr val="tx2"/>
          </a:solidFill>
        </p:grpSpPr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EBA3A933-07E4-4324-8D85-0D5E406431C7}"/>
                </a:ext>
              </a:extLst>
            </p:cNvPr>
            <p:cNvSpPr/>
            <p:nvPr/>
          </p:nvSpPr>
          <p:spPr>
            <a:xfrm>
              <a:off x="1540508" y="2977896"/>
              <a:ext cx="161380" cy="266700"/>
            </a:xfrm>
            <a:custGeom>
              <a:avLst/>
              <a:gdLst>
                <a:gd name="connsiteX0" fmla="*/ 163658 w 161379"/>
                <a:gd name="connsiteY0" fmla="*/ 254318 h 266700"/>
                <a:gd name="connsiteX1" fmla="*/ 163658 w 161379"/>
                <a:gd name="connsiteY1" fmla="*/ 14478 h 266700"/>
                <a:gd name="connsiteX2" fmla="*/ 149229 w 161379"/>
                <a:gd name="connsiteY2" fmla="*/ 0 h 266700"/>
                <a:gd name="connsiteX3" fmla="*/ 14429 w 161379"/>
                <a:gd name="connsiteY3" fmla="*/ 0 h 266700"/>
                <a:gd name="connsiteX4" fmla="*/ 0 w 161379"/>
                <a:gd name="connsiteY4" fmla="*/ 14478 h 266700"/>
                <a:gd name="connsiteX5" fmla="*/ 0 w 161379"/>
                <a:gd name="connsiteY5" fmla="*/ 254318 h 266700"/>
                <a:gd name="connsiteX6" fmla="*/ 14429 w 161379"/>
                <a:gd name="connsiteY6" fmla="*/ 268796 h 266700"/>
                <a:gd name="connsiteX7" fmla="*/ 149229 w 161379"/>
                <a:gd name="connsiteY7" fmla="*/ 268796 h 266700"/>
                <a:gd name="connsiteX8" fmla="*/ 163658 w 161379"/>
                <a:gd name="connsiteY8" fmla="*/ 254318 h 266700"/>
                <a:gd name="connsiteX9" fmla="*/ 135179 w 161379"/>
                <a:gd name="connsiteY9" fmla="*/ 239744 h 266700"/>
                <a:gd name="connsiteX10" fmla="*/ 28479 w 161379"/>
                <a:gd name="connsiteY10" fmla="*/ 239744 h 266700"/>
                <a:gd name="connsiteX11" fmla="*/ 28479 w 161379"/>
                <a:gd name="connsiteY11" fmla="*/ 28956 h 266700"/>
                <a:gd name="connsiteX12" fmla="*/ 134800 w 161379"/>
                <a:gd name="connsiteY12" fmla="*/ 28956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79" h="266700">
                  <a:moveTo>
                    <a:pt x="163658" y="254318"/>
                  </a:moveTo>
                  <a:lnTo>
                    <a:pt x="163658" y="14478"/>
                  </a:lnTo>
                  <a:cubicBezTo>
                    <a:pt x="163658" y="6482"/>
                    <a:pt x="157198" y="0"/>
                    <a:pt x="149229" y="0"/>
                  </a:cubicBezTo>
                  <a:lnTo>
                    <a:pt x="14429" y="0"/>
                  </a:lnTo>
                  <a:cubicBezTo>
                    <a:pt x="6460" y="0"/>
                    <a:pt x="0" y="6482"/>
                    <a:pt x="0" y="14478"/>
                  </a:cubicBezTo>
                  <a:lnTo>
                    <a:pt x="0" y="254318"/>
                  </a:lnTo>
                  <a:cubicBezTo>
                    <a:pt x="0" y="262314"/>
                    <a:pt x="6460" y="268796"/>
                    <a:pt x="14429" y="268796"/>
                  </a:cubicBezTo>
                  <a:lnTo>
                    <a:pt x="149229" y="268796"/>
                  </a:lnTo>
                  <a:cubicBezTo>
                    <a:pt x="157198" y="268796"/>
                    <a:pt x="163658" y="262314"/>
                    <a:pt x="163658" y="254318"/>
                  </a:cubicBezTo>
                  <a:close/>
                  <a:moveTo>
                    <a:pt x="135179" y="239744"/>
                  </a:moveTo>
                  <a:lnTo>
                    <a:pt x="28479" y="239744"/>
                  </a:lnTo>
                  <a:lnTo>
                    <a:pt x="28479" y="28956"/>
                  </a:lnTo>
                  <a:lnTo>
                    <a:pt x="134800" y="28956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76745387-53DB-47C2-B0B4-6F1D120BD386}"/>
                </a:ext>
              </a:extLst>
            </p:cNvPr>
            <p:cNvSpPr/>
            <p:nvPr/>
          </p:nvSpPr>
          <p:spPr>
            <a:xfrm>
              <a:off x="1735018" y="2743210"/>
              <a:ext cx="284788" cy="676275"/>
            </a:xfrm>
            <a:custGeom>
              <a:avLst/>
              <a:gdLst>
                <a:gd name="connsiteX0" fmla="*/ 267416 w 284787"/>
                <a:gd name="connsiteY0" fmla="*/ 3705 h 676275"/>
                <a:gd name="connsiteX1" fmla="*/ 4841 w 284787"/>
                <a:gd name="connsiteY1" fmla="*/ 238115 h 676275"/>
                <a:gd name="connsiteX2" fmla="*/ 0 w 284787"/>
                <a:gd name="connsiteY2" fmla="*/ 248879 h 676275"/>
                <a:gd name="connsiteX3" fmla="*/ 0 w 284787"/>
                <a:gd name="connsiteY3" fmla="*/ 489004 h 676275"/>
                <a:gd name="connsiteX4" fmla="*/ 6360 w 284787"/>
                <a:gd name="connsiteY4" fmla="*/ 500910 h 676275"/>
                <a:gd name="connsiteX5" fmla="*/ 268935 w 284787"/>
                <a:gd name="connsiteY5" fmla="*/ 679218 h 676275"/>
                <a:gd name="connsiteX6" fmla="*/ 288996 w 284787"/>
                <a:gd name="connsiteY6" fmla="*/ 675472 h 676275"/>
                <a:gd name="connsiteX7" fmla="*/ 291528 w 284787"/>
                <a:gd name="connsiteY7" fmla="*/ 667312 h 676275"/>
                <a:gd name="connsiteX8" fmla="*/ 291528 w 284787"/>
                <a:gd name="connsiteY8" fmla="*/ 14468 h 676275"/>
                <a:gd name="connsiteX9" fmla="*/ 282984 w 284787"/>
                <a:gd name="connsiteY9" fmla="*/ 1229 h 676275"/>
                <a:gd name="connsiteX10" fmla="*/ 267416 w 284787"/>
                <a:gd name="connsiteY10" fmla="*/ 3705 h 676275"/>
                <a:gd name="connsiteX11" fmla="*/ 262669 w 284787"/>
                <a:gd name="connsiteY11" fmla="*/ 639975 h 676275"/>
                <a:gd name="connsiteX12" fmla="*/ 29238 w 284787"/>
                <a:gd name="connsiteY12" fmla="*/ 481289 h 676275"/>
                <a:gd name="connsiteX13" fmla="*/ 29238 w 284787"/>
                <a:gd name="connsiteY13" fmla="*/ 255641 h 676275"/>
                <a:gd name="connsiteX14" fmla="*/ 262669 w 284787"/>
                <a:gd name="connsiteY14" fmla="*/ 4685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787" h="676275">
                  <a:moveTo>
                    <a:pt x="267416" y="3705"/>
                  </a:moveTo>
                  <a:lnTo>
                    <a:pt x="4841" y="238115"/>
                  </a:lnTo>
                  <a:cubicBezTo>
                    <a:pt x="1786" y="240857"/>
                    <a:pt x="28" y="244766"/>
                    <a:pt x="0" y="248879"/>
                  </a:cubicBezTo>
                  <a:lnTo>
                    <a:pt x="0" y="489004"/>
                  </a:lnTo>
                  <a:cubicBezTo>
                    <a:pt x="-2" y="493791"/>
                    <a:pt x="2386" y="498261"/>
                    <a:pt x="6360" y="500910"/>
                  </a:cubicBezTo>
                  <a:lnTo>
                    <a:pt x="268935" y="679218"/>
                  </a:lnTo>
                  <a:cubicBezTo>
                    <a:pt x="275506" y="683742"/>
                    <a:pt x="284487" y="682065"/>
                    <a:pt x="288996" y="675472"/>
                  </a:cubicBezTo>
                  <a:cubicBezTo>
                    <a:pt x="290639" y="673069"/>
                    <a:pt x="291522" y="670226"/>
                    <a:pt x="291528" y="667312"/>
                  </a:cubicBezTo>
                  <a:lnTo>
                    <a:pt x="291528" y="14468"/>
                  </a:lnTo>
                  <a:cubicBezTo>
                    <a:pt x="291536" y="8749"/>
                    <a:pt x="288188" y="3561"/>
                    <a:pt x="282984" y="1229"/>
                  </a:cubicBezTo>
                  <a:cubicBezTo>
                    <a:pt x="277758" y="-1064"/>
                    <a:pt x="271679" y="-97"/>
                    <a:pt x="267416" y="3705"/>
                  </a:cubicBezTo>
                  <a:close/>
                  <a:moveTo>
                    <a:pt x="262669" y="639975"/>
                  </a:moveTo>
                  <a:lnTo>
                    <a:pt x="29238" y="481289"/>
                  </a:lnTo>
                  <a:lnTo>
                    <a:pt x="29238" y="255641"/>
                  </a:lnTo>
                  <a:lnTo>
                    <a:pt x="262669" y="46853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C5670C79-AF91-4CF8-91EE-66533DB75008}"/>
                </a:ext>
              </a:extLst>
            </p:cNvPr>
            <p:cNvSpPr/>
            <p:nvPr/>
          </p:nvSpPr>
          <p:spPr>
            <a:xfrm>
              <a:off x="2277337" y="2791480"/>
              <a:ext cx="199352" cy="638175"/>
            </a:xfrm>
            <a:custGeom>
              <a:avLst/>
              <a:gdLst>
                <a:gd name="connsiteX0" fmla="*/ 12 w 199351"/>
                <a:gd name="connsiteY0" fmla="*/ 598182 h 638175"/>
                <a:gd name="connsiteX1" fmla="*/ 43283 w 199351"/>
                <a:gd name="connsiteY1" fmla="*/ 641633 h 638175"/>
                <a:gd name="connsiteX2" fmla="*/ 73487 w 199351"/>
                <a:gd name="connsiteY2" fmla="*/ 629329 h 638175"/>
                <a:gd name="connsiteX3" fmla="*/ 82501 w 199351"/>
                <a:gd name="connsiteY3" fmla="*/ 21343 h 638175"/>
                <a:gd name="connsiteX4" fmla="*/ 73487 w 199351"/>
                <a:gd name="connsiteY4" fmla="*/ 12299 h 638175"/>
                <a:gd name="connsiteX5" fmla="*/ 12258 w 199351"/>
                <a:gd name="connsiteY5" fmla="*/ 13157 h 638175"/>
                <a:gd name="connsiteX6" fmla="*/ 13112 w 199351"/>
                <a:gd name="connsiteY6" fmla="*/ 74593 h 638175"/>
                <a:gd name="connsiteX7" fmla="*/ 20655 w 199351"/>
                <a:gd name="connsiteY7" fmla="*/ 559468 h 638175"/>
                <a:gd name="connsiteX8" fmla="*/ 13112 w 199351"/>
                <a:gd name="connsiteY8" fmla="*/ 567036 h 638175"/>
                <a:gd name="connsiteX9" fmla="*/ 12 w 199351"/>
                <a:gd name="connsiteY9" fmla="*/ 598182 h 638175"/>
                <a:gd name="connsiteX10" fmla="*/ 33237 w 199351"/>
                <a:gd name="connsiteY10" fmla="*/ 587800 h 638175"/>
                <a:gd name="connsiteX11" fmla="*/ 41224 w 199351"/>
                <a:gd name="connsiteY11" fmla="*/ 61842 h 638175"/>
                <a:gd name="connsiteX12" fmla="*/ 33237 w 199351"/>
                <a:gd name="connsiteY12" fmla="*/ 53828 h 638175"/>
                <a:gd name="connsiteX13" fmla="*/ 32947 w 199351"/>
                <a:gd name="connsiteY13" fmla="*/ 33356 h 638175"/>
                <a:gd name="connsiteX14" fmla="*/ 43300 w 199351"/>
                <a:gd name="connsiteY14" fmla="*/ 28968 h 638175"/>
                <a:gd name="connsiteX15" fmla="*/ 53362 w 199351"/>
                <a:gd name="connsiteY15" fmla="*/ 33064 h 638175"/>
                <a:gd name="connsiteX16" fmla="*/ 61794 w 199351"/>
                <a:gd name="connsiteY16" fmla="*/ 600104 h 638175"/>
                <a:gd name="connsiteX17" fmla="*/ 53362 w 199351"/>
                <a:gd name="connsiteY17" fmla="*/ 608564 h 638175"/>
                <a:gd name="connsiteX18" fmla="*/ 32953 w 199351"/>
                <a:gd name="connsiteY18" fmla="*/ 608564 h 638175"/>
                <a:gd name="connsiteX19" fmla="*/ 28871 w 199351"/>
                <a:gd name="connsiteY19" fmla="*/ 598468 h 638175"/>
                <a:gd name="connsiteX20" fmla="*/ 33237 w 199351"/>
                <a:gd name="connsiteY20" fmla="*/ 58780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351" h="638175">
                  <a:moveTo>
                    <a:pt x="12" y="598182"/>
                  </a:moveTo>
                  <a:cubicBezTo>
                    <a:pt x="3" y="622170"/>
                    <a:pt x="19376" y="641624"/>
                    <a:pt x="43283" y="641633"/>
                  </a:cubicBezTo>
                  <a:cubicBezTo>
                    <a:pt x="54564" y="641638"/>
                    <a:pt x="65402" y="637223"/>
                    <a:pt x="73487" y="629329"/>
                  </a:cubicBezTo>
                  <a:cubicBezTo>
                    <a:pt x="243302" y="463936"/>
                    <a:pt x="247337" y="191731"/>
                    <a:pt x="82501" y="21343"/>
                  </a:cubicBezTo>
                  <a:cubicBezTo>
                    <a:pt x="79541" y="18284"/>
                    <a:pt x="76536" y="15269"/>
                    <a:pt x="73487" y="12299"/>
                  </a:cubicBezTo>
                  <a:cubicBezTo>
                    <a:pt x="56344" y="-4429"/>
                    <a:pt x="28930" y="-4045"/>
                    <a:pt x="12258" y="13157"/>
                  </a:cubicBezTo>
                  <a:cubicBezTo>
                    <a:pt x="-4414" y="30359"/>
                    <a:pt x="-4032" y="57865"/>
                    <a:pt x="13112" y="74593"/>
                  </a:cubicBezTo>
                  <a:cubicBezTo>
                    <a:pt x="148639" y="206398"/>
                    <a:pt x="152016" y="423484"/>
                    <a:pt x="20655" y="559468"/>
                  </a:cubicBezTo>
                  <a:cubicBezTo>
                    <a:pt x="18180" y="562030"/>
                    <a:pt x="15666" y="564552"/>
                    <a:pt x="13112" y="567036"/>
                  </a:cubicBezTo>
                  <a:cubicBezTo>
                    <a:pt x="4677" y="575178"/>
                    <a:pt x="-58" y="586438"/>
                    <a:pt x="12" y="598182"/>
                  </a:cubicBezTo>
                  <a:close/>
                  <a:moveTo>
                    <a:pt x="33237" y="587800"/>
                  </a:moveTo>
                  <a:cubicBezTo>
                    <a:pt x="180193" y="444774"/>
                    <a:pt x="183769" y="209295"/>
                    <a:pt x="41224" y="61842"/>
                  </a:cubicBezTo>
                  <a:cubicBezTo>
                    <a:pt x="38603" y="59131"/>
                    <a:pt x="35940" y="56459"/>
                    <a:pt x="33237" y="53828"/>
                  </a:cubicBezTo>
                  <a:cubicBezTo>
                    <a:pt x="27523" y="48256"/>
                    <a:pt x="27393" y="39089"/>
                    <a:pt x="32947" y="33356"/>
                  </a:cubicBezTo>
                  <a:cubicBezTo>
                    <a:pt x="35665" y="30549"/>
                    <a:pt x="39400" y="28967"/>
                    <a:pt x="43300" y="28968"/>
                  </a:cubicBezTo>
                  <a:cubicBezTo>
                    <a:pt x="47062" y="28946"/>
                    <a:pt x="50679" y="30419"/>
                    <a:pt x="53362" y="33064"/>
                  </a:cubicBezTo>
                  <a:cubicBezTo>
                    <a:pt x="211747" y="187311"/>
                    <a:pt x="215522" y="441184"/>
                    <a:pt x="61794" y="600104"/>
                  </a:cubicBezTo>
                  <a:cubicBezTo>
                    <a:pt x="59026" y="602966"/>
                    <a:pt x="56215" y="605786"/>
                    <a:pt x="53362" y="608564"/>
                  </a:cubicBezTo>
                  <a:cubicBezTo>
                    <a:pt x="47706" y="614169"/>
                    <a:pt x="38609" y="614169"/>
                    <a:pt x="32953" y="608564"/>
                  </a:cubicBezTo>
                  <a:cubicBezTo>
                    <a:pt x="30325" y="605866"/>
                    <a:pt x="28859" y="602240"/>
                    <a:pt x="28871" y="598468"/>
                  </a:cubicBezTo>
                  <a:cubicBezTo>
                    <a:pt x="28756" y="594452"/>
                    <a:pt x="30342" y="590576"/>
                    <a:pt x="33237" y="587800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E17A146B-4956-4137-AA38-750146FAA656}"/>
                </a:ext>
              </a:extLst>
            </p:cNvPr>
            <p:cNvSpPr/>
            <p:nvPr/>
          </p:nvSpPr>
          <p:spPr>
            <a:xfrm>
              <a:off x="2106931" y="2892913"/>
              <a:ext cx="161380" cy="438150"/>
            </a:xfrm>
            <a:custGeom>
              <a:avLst/>
              <a:gdLst>
                <a:gd name="connsiteX0" fmla="*/ 20 w 161379"/>
                <a:gd name="connsiteY0" fmla="*/ 395212 h 438150"/>
                <a:gd name="connsiteX1" fmla="*/ 11981 w 161379"/>
                <a:gd name="connsiteY1" fmla="*/ 425216 h 438150"/>
                <a:gd name="connsiteX2" fmla="*/ 42358 w 161379"/>
                <a:gd name="connsiteY2" fmla="*/ 438646 h 438150"/>
                <a:gd name="connsiteX3" fmla="*/ 43307 w 161379"/>
                <a:gd name="connsiteY3" fmla="*/ 438646 h 438150"/>
                <a:gd name="connsiteX4" fmla="*/ 73210 w 161379"/>
                <a:gd name="connsiteY4" fmla="*/ 426549 h 438150"/>
                <a:gd name="connsiteX5" fmla="*/ 82903 w 161379"/>
                <a:gd name="connsiteY5" fmla="*/ 21746 h 438150"/>
                <a:gd name="connsiteX6" fmla="*/ 73210 w 161379"/>
                <a:gd name="connsiteY6" fmla="*/ 12021 h 438150"/>
                <a:gd name="connsiteX7" fmla="*/ 11981 w 161379"/>
                <a:gd name="connsiteY7" fmla="*/ 13450 h 438150"/>
                <a:gd name="connsiteX8" fmla="*/ 13405 w 161379"/>
                <a:gd name="connsiteY8" fmla="*/ 74886 h 438150"/>
                <a:gd name="connsiteX9" fmla="*/ 19368 w 161379"/>
                <a:gd name="connsiteY9" fmla="*/ 357701 h 438150"/>
                <a:gd name="connsiteX10" fmla="*/ 13405 w 161379"/>
                <a:gd name="connsiteY10" fmla="*/ 363684 h 438150"/>
                <a:gd name="connsiteX11" fmla="*/ 20 w 161379"/>
                <a:gd name="connsiteY11" fmla="*/ 395212 h 438150"/>
                <a:gd name="connsiteX12" fmla="*/ 33340 w 161379"/>
                <a:gd name="connsiteY12" fmla="*/ 384735 h 438150"/>
                <a:gd name="connsiteX13" fmla="*/ 40821 w 161379"/>
                <a:gd name="connsiteY13" fmla="*/ 61532 h 438150"/>
                <a:gd name="connsiteX14" fmla="*/ 33340 w 161379"/>
                <a:gd name="connsiteY14" fmla="*/ 54027 h 438150"/>
                <a:gd name="connsiteX15" fmla="*/ 28878 w 161379"/>
                <a:gd name="connsiteY15" fmla="*/ 43835 h 438150"/>
                <a:gd name="connsiteX16" fmla="*/ 32865 w 161379"/>
                <a:gd name="connsiteY16" fmla="*/ 33548 h 438150"/>
                <a:gd name="connsiteX17" fmla="*/ 43023 w 161379"/>
                <a:gd name="connsiteY17" fmla="*/ 29071 h 438150"/>
                <a:gd name="connsiteX18" fmla="*/ 43023 w 161379"/>
                <a:gd name="connsiteY18" fmla="*/ 29071 h 438150"/>
                <a:gd name="connsiteX19" fmla="*/ 52516 w 161379"/>
                <a:gd name="connsiteY19" fmla="*/ 33167 h 438150"/>
                <a:gd name="connsiteX20" fmla="*/ 61515 w 161379"/>
                <a:gd name="connsiteY20" fmla="*/ 396755 h 438150"/>
                <a:gd name="connsiteX21" fmla="*/ 52516 w 161379"/>
                <a:gd name="connsiteY21" fmla="*/ 405785 h 438150"/>
                <a:gd name="connsiteX22" fmla="*/ 42263 w 161379"/>
                <a:gd name="connsiteY22" fmla="*/ 409785 h 438150"/>
                <a:gd name="connsiteX23" fmla="*/ 28119 w 161379"/>
                <a:gd name="connsiteY23" fmla="*/ 395307 h 438150"/>
                <a:gd name="connsiteX24" fmla="*/ 33340 w 161379"/>
                <a:gd name="connsiteY24" fmla="*/ 38473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79" h="438150">
                  <a:moveTo>
                    <a:pt x="20" y="395212"/>
                  </a:moveTo>
                  <a:cubicBezTo>
                    <a:pt x="3" y="406387"/>
                    <a:pt x="4288" y="417136"/>
                    <a:pt x="11981" y="425216"/>
                  </a:cubicBezTo>
                  <a:cubicBezTo>
                    <a:pt x="19869" y="433646"/>
                    <a:pt x="30835" y="438494"/>
                    <a:pt x="42358" y="438646"/>
                  </a:cubicBezTo>
                  <a:lnTo>
                    <a:pt x="43307" y="438646"/>
                  </a:lnTo>
                  <a:cubicBezTo>
                    <a:pt x="54463" y="438668"/>
                    <a:pt x="65189" y="434329"/>
                    <a:pt x="73210" y="426549"/>
                  </a:cubicBezTo>
                  <a:cubicBezTo>
                    <a:pt x="187294" y="317452"/>
                    <a:pt x="191633" y="136215"/>
                    <a:pt x="82903" y="21746"/>
                  </a:cubicBezTo>
                  <a:cubicBezTo>
                    <a:pt x="79750" y="18427"/>
                    <a:pt x="76518" y="15185"/>
                    <a:pt x="73210" y="12021"/>
                  </a:cubicBezTo>
                  <a:cubicBezTo>
                    <a:pt x="55909" y="-4549"/>
                    <a:pt x="28496" y="-3910"/>
                    <a:pt x="11981" y="13450"/>
                  </a:cubicBezTo>
                  <a:cubicBezTo>
                    <a:pt x="-4534" y="30810"/>
                    <a:pt x="-3896" y="58316"/>
                    <a:pt x="13405" y="74886"/>
                  </a:cubicBezTo>
                  <a:cubicBezTo>
                    <a:pt x="92886" y="151331"/>
                    <a:pt x="95555" y="277952"/>
                    <a:pt x="19368" y="357701"/>
                  </a:cubicBezTo>
                  <a:cubicBezTo>
                    <a:pt x="17422" y="359737"/>
                    <a:pt x="15434" y="361732"/>
                    <a:pt x="13405" y="363684"/>
                  </a:cubicBezTo>
                  <a:cubicBezTo>
                    <a:pt x="4844" y="371922"/>
                    <a:pt x="9" y="383311"/>
                    <a:pt x="20" y="395212"/>
                  </a:cubicBezTo>
                  <a:close/>
                  <a:moveTo>
                    <a:pt x="33340" y="384735"/>
                  </a:moveTo>
                  <a:cubicBezTo>
                    <a:pt x="124355" y="297557"/>
                    <a:pt x="127704" y="152855"/>
                    <a:pt x="40821" y="61532"/>
                  </a:cubicBezTo>
                  <a:cubicBezTo>
                    <a:pt x="38385" y="58973"/>
                    <a:pt x="35891" y="56470"/>
                    <a:pt x="33340" y="54027"/>
                  </a:cubicBezTo>
                  <a:cubicBezTo>
                    <a:pt x="30567" y="51356"/>
                    <a:pt x="28963" y="47691"/>
                    <a:pt x="28878" y="43835"/>
                  </a:cubicBezTo>
                  <a:cubicBezTo>
                    <a:pt x="28769" y="40007"/>
                    <a:pt x="30207" y="36297"/>
                    <a:pt x="32865" y="33548"/>
                  </a:cubicBezTo>
                  <a:cubicBezTo>
                    <a:pt x="35475" y="30692"/>
                    <a:pt x="39161" y="29068"/>
                    <a:pt x="43023" y="29071"/>
                  </a:cubicBezTo>
                  <a:lnTo>
                    <a:pt x="43023" y="29071"/>
                  </a:lnTo>
                  <a:cubicBezTo>
                    <a:pt x="46593" y="29167"/>
                    <a:pt x="49990" y="30633"/>
                    <a:pt x="52516" y="33167"/>
                  </a:cubicBezTo>
                  <a:cubicBezTo>
                    <a:pt x="155065" y="131075"/>
                    <a:pt x="159094" y="293859"/>
                    <a:pt x="61515" y="396755"/>
                  </a:cubicBezTo>
                  <a:cubicBezTo>
                    <a:pt x="58590" y="399839"/>
                    <a:pt x="55589" y="402850"/>
                    <a:pt x="52516" y="405785"/>
                  </a:cubicBezTo>
                  <a:cubicBezTo>
                    <a:pt x="49821" y="408520"/>
                    <a:pt x="46092" y="409975"/>
                    <a:pt x="42263" y="409785"/>
                  </a:cubicBezTo>
                  <a:cubicBezTo>
                    <a:pt x="34406" y="409630"/>
                    <a:pt x="28117" y="403193"/>
                    <a:pt x="28119" y="395307"/>
                  </a:cubicBezTo>
                  <a:cubicBezTo>
                    <a:pt x="28284" y="391199"/>
                    <a:pt x="30182" y="387355"/>
                    <a:pt x="33340" y="384735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15A17C-663E-4831-AF36-9F0A389A504E}"/>
              </a:ext>
            </a:extLst>
          </p:cNvPr>
          <p:cNvSpPr txBox="1"/>
          <p:nvPr/>
        </p:nvSpPr>
        <p:spPr>
          <a:xfrm>
            <a:off x="9559181" y="5046191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Read More</a:t>
            </a:r>
            <a:endParaRPr lang="en-ID" sz="1400" dirty="0">
              <a:solidFill>
                <a:schemeClr val="tx2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C2CF540D-F251-4C12-A186-4B93A1DC60B4}"/>
              </a:ext>
            </a:extLst>
          </p:cNvPr>
          <p:cNvSpPr/>
          <p:nvPr/>
        </p:nvSpPr>
        <p:spPr>
          <a:xfrm rot="5400000">
            <a:off x="6901206" y="4017191"/>
            <a:ext cx="1109133" cy="2413000"/>
          </a:xfrm>
          <a:prstGeom prst="flowChartInputOutpu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grpSp>
        <p:nvGrpSpPr>
          <p:cNvPr id="24" name="Graphic 31">
            <a:extLst>
              <a:ext uri="{FF2B5EF4-FFF2-40B4-BE49-F238E27FC236}">
                <a16:creationId xmlns:a16="http://schemas.microsoft.com/office/drawing/2014/main" id="{65CDC489-5873-44B7-A7B7-71BFC402AFA2}"/>
              </a:ext>
            </a:extLst>
          </p:cNvPr>
          <p:cNvGrpSpPr>
            <a:grpSpLocks noChangeAspect="1"/>
          </p:cNvGrpSpPr>
          <p:nvPr/>
        </p:nvGrpSpPr>
        <p:grpSpPr>
          <a:xfrm>
            <a:off x="7190526" y="2704514"/>
            <a:ext cx="530493" cy="387116"/>
            <a:chOff x="1540508" y="2743200"/>
            <a:chExt cx="939800" cy="685800"/>
          </a:xfrm>
          <a:solidFill>
            <a:schemeClr val="tx2"/>
          </a:solidFill>
        </p:grpSpPr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536ACC5C-9440-4A15-BB89-D14B9D565E77}"/>
                </a:ext>
              </a:extLst>
            </p:cNvPr>
            <p:cNvSpPr/>
            <p:nvPr/>
          </p:nvSpPr>
          <p:spPr>
            <a:xfrm>
              <a:off x="1540508" y="2977896"/>
              <a:ext cx="161380" cy="266700"/>
            </a:xfrm>
            <a:custGeom>
              <a:avLst/>
              <a:gdLst>
                <a:gd name="connsiteX0" fmla="*/ 163658 w 161379"/>
                <a:gd name="connsiteY0" fmla="*/ 254318 h 266700"/>
                <a:gd name="connsiteX1" fmla="*/ 163658 w 161379"/>
                <a:gd name="connsiteY1" fmla="*/ 14478 h 266700"/>
                <a:gd name="connsiteX2" fmla="*/ 149229 w 161379"/>
                <a:gd name="connsiteY2" fmla="*/ 0 h 266700"/>
                <a:gd name="connsiteX3" fmla="*/ 14429 w 161379"/>
                <a:gd name="connsiteY3" fmla="*/ 0 h 266700"/>
                <a:gd name="connsiteX4" fmla="*/ 0 w 161379"/>
                <a:gd name="connsiteY4" fmla="*/ 14478 h 266700"/>
                <a:gd name="connsiteX5" fmla="*/ 0 w 161379"/>
                <a:gd name="connsiteY5" fmla="*/ 254318 h 266700"/>
                <a:gd name="connsiteX6" fmla="*/ 14429 w 161379"/>
                <a:gd name="connsiteY6" fmla="*/ 268796 h 266700"/>
                <a:gd name="connsiteX7" fmla="*/ 149229 w 161379"/>
                <a:gd name="connsiteY7" fmla="*/ 268796 h 266700"/>
                <a:gd name="connsiteX8" fmla="*/ 163658 w 161379"/>
                <a:gd name="connsiteY8" fmla="*/ 254318 h 266700"/>
                <a:gd name="connsiteX9" fmla="*/ 135179 w 161379"/>
                <a:gd name="connsiteY9" fmla="*/ 239744 h 266700"/>
                <a:gd name="connsiteX10" fmla="*/ 28479 w 161379"/>
                <a:gd name="connsiteY10" fmla="*/ 239744 h 266700"/>
                <a:gd name="connsiteX11" fmla="*/ 28479 w 161379"/>
                <a:gd name="connsiteY11" fmla="*/ 28956 h 266700"/>
                <a:gd name="connsiteX12" fmla="*/ 134800 w 161379"/>
                <a:gd name="connsiteY12" fmla="*/ 28956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79" h="266700">
                  <a:moveTo>
                    <a:pt x="163658" y="254318"/>
                  </a:moveTo>
                  <a:lnTo>
                    <a:pt x="163658" y="14478"/>
                  </a:lnTo>
                  <a:cubicBezTo>
                    <a:pt x="163658" y="6482"/>
                    <a:pt x="157198" y="0"/>
                    <a:pt x="149229" y="0"/>
                  </a:cubicBezTo>
                  <a:lnTo>
                    <a:pt x="14429" y="0"/>
                  </a:lnTo>
                  <a:cubicBezTo>
                    <a:pt x="6460" y="0"/>
                    <a:pt x="0" y="6482"/>
                    <a:pt x="0" y="14478"/>
                  </a:cubicBezTo>
                  <a:lnTo>
                    <a:pt x="0" y="254318"/>
                  </a:lnTo>
                  <a:cubicBezTo>
                    <a:pt x="0" y="262314"/>
                    <a:pt x="6460" y="268796"/>
                    <a:pt x="14429" y="268796"/>
                  </a:cubicBezTo>
                  <a:lnTo>
                    <a:pt x="149229" y="268796"/>
                  </a:lnTo>
                  <a:cubicBezTo>
                    <a:pt x="157198" y="268796"/>
                    <a:pt x="163658" y="262314"/>
                    <a:pt x="163658" y="254318"/>
                  </a:cubicBezTo>
                  <a:close/>
                  <a:moveTo>
                    <a:pt x="135179" y="239744"/>
                  </a:moveTo>
                  <a:lnTo>
                    <a:pt x="28479" y="239744"/>
                  </a:lnTo>
                  <a:lnTo>
                    <a:pt x="28479" y="28956"/>
                  </a:lnTo>
                  <a:lnTo>
                    <a:pt x="134800" y="28956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778BFA2D-BD42-4F9C-82DD-94C312B6FA00}"/>
                </a:ext>
              </a:extLst>
            </p:cNvPr>
            <p:cNvSpPr/>
            <p:nvPr/>
          </p:nvSpPr>
          <p:spPr>
            <a:xfrm>
              <a:off x="1735018" y="2743210"/>
              <a:ext cx="284788" cy="676275"/>
            </a:xfrm>
            <a:custGeom>
              <a:avLst/>
              <a:gdLst>
                <a:gd name="connsiteX0" fmla="*/ 267416 w 284787"/>
                <a:gd name="connsiteY0" fmla="*/ 3705 h 676275"/>
                <a:gd name="connsiteX1" fmla="*/ 4841 w 284787"/>
                <a:gd name="connsiteY1" fmla="*/ 238115 h 676275"/>
                <a:gd name="connsiteX2" fmla="*/ 0 w 284787"/>
                <a:gd name="connsiteY2" fmla="*/ 248879 h 676275"/>
                <a:gd name="connsiteX3" fmla="*/ 0 w 284787"/>
                <a:gd name="connsiteY3" fmla="*/ 489004 h 676275"/>
                <a:gd name="connsiteX4" fmla="*/ 6360 w 284787"/>
                <a:gd name="connsiteY4" fmla="*/ 500910 h 676275"/>
                <a:gd name="connsiteX5" fmla="*/ 268935 w 284787"/>
                <a:gd name="connsiteY5" fmla="*/ 679218 h 676275"/>
                <a:gd name="connsiteX6" fmla="*/ 288996 w 284787"/>
                <a:gd name="connsiteY6" fmla="*/ 675472 h 676275"/>
                <a:gd name="connsiteX7" fmla="*/ 291528 w 284787"/>
                <a:gd name="connsiteY7" fmla="*/ 667312 h 676275"/>
                <a:gd name="connsiteX8" fmla="*/ 291528 w 284787"/>
                <a:gd name="connsiteY8" fmla="*/ 14468 h 676275"/>
                <a:gd name="connsiteX9" fmla="*/ 282984 w 284787"/>
                <a:gd name="connsiteY9" fmla="*/ 1229 h 676275"/>
                <a:gd name="connsiteX10" fmla="*/ 267416 w 284787"/>
                <a:gd name="connsiteY10" fmla="*/ 3705 h 676275"/>
                <a:gd name="connsiteX11" fmla="*/ 262669 w 284787"/>
                <a:gd name="connsiteY11" fmla="*/ 639975 h 676275"/>
                <a:gd name="connsiteX12" fmla="*/ 29238 w 284787"/>
                <a:gd name="connsiteY12" fmla="*/ 481289 h 676275"/>
                <a:gd name="connsiteX13" fmla="*/ 29238 w 284787"/>
                <a:gd name="connsiteY13" fmla="*/ 255641 h 676275"/>
                <a:gd name="connsiteX14" fmla="*/ 262669 w 284787"/>
                <a:gd name="connsiteY14" fmla="*/ 4685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787" h="676275">
                  <a:moveTo>
                    <a:pt x="267416" y="3705"/>
                  </a:moveTo>
                  <a:lnTo>
                    <a:pt x="4841" y="238115"/>
                  </a:lnTo>
                  <a:cubicBezTo>
                    <a:pt x="1786" y="240857"/>
                    <a:pt x="28" y="244766"/>
                    <a:pt x="0" y="248879"/>
                  </a:cubicBezTo>
                  <a:lnTo>
                    <a:pt x="0" y="489004"/>
                  </a:lnTo>
                  <a:cubicBezTo>
                    <a:pt x="-2" y="493791"/>
                    <a:pt x="2386" y="498261"/>
                    <a:pt x="6360" y="500910"/>
                  </a:cubicBezTo>
                  <a:lnTo>
                    <a:pt x="268935" y="679218"/>
                  </a:lnTo>
                  <a:cubicBezTo>
                    <a:pt x="275506" y="683742"/>
                    <a:pt x="284487" y="682065"/>
                    <a:pt x="288996" y="675472"/>
                  </a:cubicBezTo>
                  <a:cubicBezTo>
                    <a:pt x="290639" y="673069"/>
                    <a:pt x="291522" y="670226"/>
                    <a:pt x="291528" y="667312"/>
                  </a:cubicBezTo>
                  <a:lnTo>
                    <a:pt x="291528" y="14468"/>
                  </a:lnTo>
                  <a:cubicBezTo>
                    <a:pt x="291536" y="8749"/>
                    <a:pt x="288188" y="3561"/>
                    <a:pt x="282984" y="1229"/>
                  </a:cubicBezTo>
                  <a:cubicBezTo>
                    <a:pt x="277758" y="-1064"/>
                    <a:pt x="271679" y="-97"/>
                    <a:pt x="267416" y="3705"/>
                  </a:cubicBezTo>
                  <a:close/>
                  <a:moveTo>
                    <a:pt x="262669" y="639975"/>
                  </a:moveTo>
                  <a:lnTo>
                    <a:pt x="29238" y="481289"/>
                  </a:lnTo>
                  <a:lnTo>
                    <a:pt x="29238" y="255641"/>
                  </a:lnTo>
                  <a:lnTo>
                    <a:pt x="262669" y="46853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2CCBDAC3-066A-4AFD-B34A-BD9D34DEAEB5}"/>
                </a:ext>
              </a:extLst>
            </p:cNvPr>
            <p:cNvSpPr/>
            <p:nvPr/>
          </p:nvSpPr>
          <p:spPr>
            <a:xfrm>
              <a:off x="2277337" y="2791480"/>
              <a:ext cx="199352" cy="638175"/>
            </a:xfrm>
            <a:custGeom>
              <a:avLst/>
              <a:gdLst>
                <a:gd name="connsiteX0" fmla="*/ 12 w 199351"/>
                <a:gd name="connsiteY0" fmla="*/ 598182 h 638175"/>
                <a:gd name="connsiteX1" fmla="*/ 43283 w 199351"/>
                <a:gd name="connsiteY1" fmla="*/ 641633 h 638175"/>
                <a:gd name="connsiteX2" fmla="*/ 73487 w 199351"/>
                <a:gd name="connsiteY2" fmla="*/ 629329 h 638175"/>
                <a:gd name="connsiteX3" fmla="*/ 82501 w 199351"/>
                <a:gd name="connsiteY3" fmla="*/ 21343 h 638175"/>
                <a:gd name="connsiteX4" fmla="*/ 73487 w 199351"/>
                <a:gd name="connsiteY4" fmla="*/ 12299 h 638175"/>
                <a:gd name="connsiteX5" fmla="*/ 12258 w 199351"/>
                <a:gd name="connsiteY5" fmla="*/ 13157 h 638175"/>
                <a:gd name="connsiteX6" fmla="*/ 13112 w 199351"/>
                <a:gd name="connsiteY6" fmla="*/ 74593 h 638175"/>
                <a:gd name="connsiteX7" fmla="*/ 20655 w 199351"/>
                <a:gd name="connsiteY7" fmla="*/ 559468 h 638175"/>
                <a:gd name="connsiteX8" fmla="*/ 13112 w 199351"/>
                <a:gd name="connsiteY8" fmla="*/ 567036 h 638175"/>
                <a:gd name="connsiteX9" fmla="*/ 12 w 199351"/>
                <a:gd name="connsiteY9" fmla="*/ 598182 h 638175"/>
                <a:gd name="connsiteX10" fmla="*/ 33237 w 199351"/>
                <a:gd name="connsiteY10" fmla="*/ 587800 h 638175"/>
                <a:gd name="connsiteX11" fmla="*/ 41224 w 199351"/>
                <a:gd name="connsiteY11" fmla="*/ 61842 h 638175"/>
                <a:gd name="connsiteX12" fmla="*/ 33237 w 199351"/>
                <a:gd name="connsiteY12" fmla="*/ 53828 h 638175"/>
                <a:gd name="connsiteX13" fmla="*/ 32947 w 199351"/>
                <a:gd name="connsiteY13" fmla="*/ 33356 h 638175"/>
                <a:gd name="connsiteX14" fmla="*/ 43300 w 199351"/>
                <a:gd name="connsiteY14" fmla="*/ 28968 h 638175"/>
                <a:gd name="connsiteX15" fmla="*/ 53362 w 199351"/>
                <a:gd name="connsiteY15" fmla="*/ 33064 h 638175"/>
                <a:gd name="connsiteX16" fmla="*/ 61794 w 199351"/>
                <a:gd name="connsiteY16" fmla="*/ 600104 h 638175"/>
                <a:gd name="connsiteX17" fmla="*/ 53362 w 199351"/>
                <a:gd name="connsiteY17" fmla="*/ 608564 h 638175"/>
                <a:gd name="connsiteX18" fmla="*/ 32953 w 199351"/>
                <a:gd name="connsiteY18" fmla="*/ 608564 h 638175"/>
                <a:gd name="connsiteX19" fmla="*/ 28871 w 199351"/>
                <a:gd name="connsiteY19" fmla="*/ 598468 h 638175"/>
                <a:gd name="connsiteX20" fmla="*/ 33237 w 199351"/>
                <a:gd name="connsiteY20" fmla="*/ 58780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351" h="638175">
                  <a:moveTo>
                    <a:pt x="12" y="598182"/>
                  </a:moveTo>
                  <a:cubicBezTo>
                    <a:pt x="3" y="622170"/>
                    <a:pt x="19376" y="641624"/>
                    <a:pt x="43283" y="641633"/>
                  </a:cubicBezTo>
                  <a:cubicBezTo>
                    <a:pt x="54564" y="641638"/>
                    <a:pt x="65402" y="637223"/>
                    <a:pt x="73487" y="629329"/>
                  </a:cubicBezTo>
                  <a:cubicBezTo>
                    <a:pt x="243302" y="463936"/>
                    <a:pt x="247337" y="191731"/>
                    <a:pt x="82501" y="21343"/>
                  </a:cubicBezTo>
                  <a:cubicBezTo>
                    <a:pt x="79541" y="18284"/>
                    <a:pt x="76536" y="15269"/>
                    <a:pt x="73487" y="12299"/>
                  </a:cubicBezTo>
                  <a:cubicBezTo>
                    <a:pt x="56344" y="-4429"/>
                    <a:pt x="28930" y="-4045"/>
                    <a:pt x="12258" y="13157"/>
                  </a:cubicBezTo>
                  <a:cubicBezTo>
                    <a:pt x="-4414" y="30359"/>
                    <a:pt x="-4032" y="57865"/>
                    <a:pt x="13112" y="74593"/>
                  </a:cubicBezTo>
                  <a:cubicBezTo>
                    <a:pt x="148639" y="206398"/>
                    <a:pt x="152016" y="423484"/>
                    <a:pt x="20655" y="559468"/>
                  </a:cubicBezTo>
                  <a:cubicBezTo>
                    <a:pt x="18180" y="562030"/>
                    <a:pt x="15666" y="564552"/>
                    <a:pt x="13112" y="567036"/>
                  </a:cubicBezTo>
                  <a:cubicBezTo>
                    <a:pt x="4677" y="575178"/>
                    <a:pt x="-58" y="586438"/>
                    <a:pt x="12" y="598182"/>
                  </a:cubicBezTo>
                  <a:close/>
                  <a:moveTo>
                    <a:pt x="33237" y="587800"/>
                  </a:moveTo>
                  <a:cubicBezTo>
                    <a:pt x="180193" y="444774"/>
                    <a:pt x="183769" y="209295"/>
                    <a:pt x="41224" y="61842"/>
                  </a:cubicBezTo>
                  <a:cubicBezTo>
                    <a:pt x="38603" y="59131"/>
                    <a:pt x="35940" y="56459"/>
                    <a:pt x="33237" y="53828"/>
                  </a:cubicBezTo>
                  <a:cubicBezTo>
                    <a:pt x="27523" y="48256"/>
                    <a:pt x="27393" y="39089"/>
                    <a:pt x="32947" y="33356"/>
                  </a:cubicBezTo>
                  <a:cubicBezTo>
                    <a:pt x="35665" y="30549"/>
                    <a:pt x="39400" y="28967"/>
                    <a:pt x="43300" y="28968"/>
                  </a:cubicBezTo>
                  <a:cubicBezTo>
                    <a:pt x="47062" y="28946"/>
                    <a:pt x="50679" y="30419"/>
                    <a:pt x="53362" y="33064"/>
                  </a:cubicBezTo>
                  <a:cubicBezTo>
                    <a:pt x="211747" y="187311"/>
                    <a:pt x="215522" y="441184"/>
                    <a:pt x="61794" y="600104"/>
                  </a:cubicBezTo>
                  <a:cubicBezTo>
                    <a:pt x="59026" y="602966"/>
                    <a:pt x="56215" y="605786"/>
                    <a:pt x="53362" y="608564"/>
                  </a:cubicBezTo>
                  <a:cubicBezTo>
                    <a:pt x="47706" y="614169"/>
                    <a:pt x="38609" y="614169"/>
                    <a:pt x="32953" y="608564"/>
                  </a:cubicBezTo>
                  <a:cubicBezTo>
                    <a:pt x="30325" y="605866"/>
                    <a:pt x="28859" y="602240"/>
                    <a:pt x="28871" y="598468"/>
                  </a:cubicBezTo>
                  <a:cubicBezTo>
                    <a:pt x="28756" y="594452"/>
                    <a:pt x="30342" y="590576"/>
                    <a:pt x="33237" y="587800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331A125C-7067-4F88-BAEC-2821E0543D7D}"/>
                </a:ext>
              </a:extLst>
            </p:cNvPr>
            <p:cNvSpPr/>
            <p:nvPr/>
          </p:nvSpPr>
          <p:spPr>
            <a:xfrm>
              <a:off x="2106931" y="2892913"/>
              <a:ext cx="161380" cy="438150"/>
            </a:xfrm>
            <a:custGeom>
              <a:avLst/>
              <a:gdLst>
                <a:gd name="connsiteX0" fmla="*/ 20 w 161379"/>
                <a:gd name="connsiteY0" fmla="*/ 395212 h 438150"/>
                <a:gd name="connsiteX1" fmla="*/ 11981 w 161379"/>
                <a:gd name="connsiteY1" fmla="*/ 425216 h 438150"/>
                <a:gd name="connsiteX2" fmla="*/ 42358 w 161379"/>
                <a:gd name="connsiteY2" fmla="*/ 438646 h 438150"/>
                <a:gd name="connsiteX3" fmla="*/ 43307 w 161379"/>
                <a:gd name="connsiteY3" fmla="*/ 438646 h 438150"/>
                <a:gd name="connsiteX4" fmla="*/ 73210 w 161379"/>
                <a:gd name="connsiteY4" fmla="*/ 426549 h 438150"/>
                <a:gd name="connsiteX5" fmla="*/ 82903 w 161379"/>
                <a:gd name="connsiteY5" fmla="*/ 21746 h 438150"/>
                <a:gd name="connsiteX6" fmla="*/ 73210 w 161379"/>
                <a:gd name="connsiteY6" fmla="*/ 12021 h 438150"/>
                <a:gd name="connsiteX7" fmla="*/ 11981 w 161379"/>
                <a:gd name="connsiteY7" fmla="*/ 13450 h 438150"/>
                <a:gd name="connsiteX8" fmla="*/ 13405 w 161379"/>
                <a:gd name="connsiteY8" fmla="*/ 74886 h 438150"/>
                <a:gd name="connsiteX9" fmla="*/ 19368 w 161379"/>
                <a:gd name="connsiteY9" fmla="*/ 357701 h 438150"/>
                <a:gd name="connsiteX10" fmla="*/ 13405 w 161379"/>
                <a:gd name="connsiteY10" fmla="*/ 363684 h 438150"/>
                <a:gd name="connsiteX11" fmla="*/ 20 w 161379"/>
                <a:gd name="connsiteY11" fmla="*/ 395212 h 438150"/>
                <a:gd name="connsiteX12" fmla="*/ 33340 w 161379"/>
                <a:gd name="connsiteY12" fmla="*/ 384735 h 438150"/>
                <a:gd name="connsiteX13" fmla="*/ 40821 w 161379"/>
                <a:gd name="connsiteY13" fmla="*/ 61532 h 438150"/>
                <a:gd name="connsiteX14" fmla="*/ 33340 w 161379"/>
                <a:gd name="connsiteY14" fmla="*/ 54027 h 438150"/>
                <a:gd name="connsiteX15" fmla="*/ 28878 w 161379"/>
                <a:gd name="connsiteY15" fmla="*/ 43835 h 438150"/>
                <a:gd name="connsiteX16" fmla="*/ 32865 w 161379"/>
                <a:gd name="connsiteY16" fmla="*/ 33548 h 438150"/>
                <a:gd name="connsiteX17" fmla="*/ 43023 w 161379"/>
                <a:gd name="connsiteY17" fmla="*/ 29071 h 438150"/>
                <a:gd name="connsiteX18" fmla="*/ 43023 w 161379"/>
                <a:gd name="connsiteY18" fmla="*/ 29071 h 438150"/>
                <a:gd name="connsiteX19" fmla="*/ 52516 w 161379"/>
                <a:gd name="connsiteY19" fmla="*/ 33167 h 438150"/>
                <a:gd name="connsiteX20" fmla="*/ 61515 w 161379"/>
                <a:gd name="connsiteY20" fmla="*/ 396755 h 438150"/>
                <a:gd name="connsiteX21" fmla="*/ 52516 w 161379"/>
                <a:gd name="connsiteY21" fmla="*/ 405785 h 438150"/>
                <a:gd name="connsiteX22" fmla="*/ 42263 w 161379"/>
                <a:gd name="connsiteY22" fmla="*/ 409785 h 438150"/>
                <a:gd name="connsiteX23" fmla="*/ 28119 w 161379"/>
                <a:gd name="connsiteY23" fmla="*/ 395307 h 438150"/>
                <a:gd name="connsiteX24" fmla="*/ 33340 w 161379"/>
                <a:gd name="connsiteY24" fmla="*/ 38473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79" h="438150">
                  <a:moveTo>
                    <a:pt x="20" y="395212"/>
                  </a:moveTo>
                  <a:cubicBezTo>
                    <a:pt x="3" y="406387"/>
                    <a:pt x="4288" y="417136"/>
                    <a:pt x="11981" y="425216"/>
                  </a:cubicBezTo>
                  <a:cubicBezTo>
                    <a:pt x="19869" y="433646"/>
                    <a:pt x="30835" y="438494"/>
                    <a:pt x="42358" y="438646"/>
                  </a:cubicBezTo>
                  <a:lnTo>
                    <a:pt x="43307" y="438646"/>
                  </a:lnTo>
                  <a:cubicBezTo>
                    <a:pt x="54463" y="438668"/>
                    <a:pt x="65189" y="434329"/>
                    <a:pt x="73210" y="426549"/>
                  </a:cubicBezTo>
                  <a:cubicBezTo>
                    <a:pt x="187294" y="317452"/>
                    <a:pt x="191633" y="136215"/>
                    <a:pt x="82903" y="21746"/>
                  </a:cubicBezTo>
                  <a:cubicBezTo>
                    <a:pt x="79750" y="18427"/>
                    <a:pt x="76518" y="15185"/>
                    <a:pt x="73210" y="12021"/>
                  </a:cubicBezTo>
                  <a:cubicBezTo>
                    <a:pt x="55909" y="-4549"/>
                    <a:pt x="28496" y="-3910"/>
                    <a:pt x="11981" y="13450"/>
                  </a:cubicBezTo>
                  <a:cubicBezTo>
                    <a:pt x="-4534" y="30810"/>
                    <a:pt x="-3896" y="58316"/>
                    <a:pt x="13405" y="74886"/>
                  </a:cubicBezTo>
                  <a:cubicBezTo>
                    <a:pt x="92886" y="151331"/>
                    <a:pt x="95555" y="277952"/>
                    <a:pt x="19368" y="357701"/>
                  </a:cubicBezTo>
                  <a:cubicBezTo>
                    <a:pt x="17422" y="359737"/>
                    <a:pt x="15434" y="361732"/>
                    <a:pt x="13405" y="363684"/>
                  </a:cubicBezTo>
                  <a:cubicBezTo>
                    <a:pt x="4844" y="371922"/>
                    <a:pt x="9" y="383311"/>
                    <a:pt x="20" y="395212"/>
                  </a:cubicBezTo>
                  <a:close/>
                  <a:moveTo>
                    <a:pt x="33340" y="384735"/>
                  </a:moveTo>
                  <a:cubicBezTo>
                    <a:pt x="124355" y="297557"/>
                    <a:pt x="127704" y="152855"/>
                    <a:pt x="40821" y="61532"/>
                  </a:cubicBezTo>
                  <a:cubicBezTo>
                    <a:pt x="38385" y="58973"/>
                    <a:pt x="35891" y="56470"/>
                    <a:pt x="33340" y="54027"/>
                  </a:cubicBezTo>
                  <a:cubicBezTo>
                    <a:pt x="30567" y="51356"/>
                    <a:pt x="28963" y="47691"/>
                    <a:pt x="28878" y="43835"/>
                  </a:cubicBezTo>
                  <a:cubicBezTo>
                    <a:pt x="28769" y="40007"/>
                    <a:pt x="30207" y="36297"/>
                    <a:pt x="32865" y="33548"/>
                  </a:cubicBezTo>
                  <a:cubicBezTo>
                    <a:pt x="35475" y="30692"/>
                    <a:pt x="39161" y="29068"/>
                    <a:pt x="43023" y="29071"/>
                  </a:cubicBezTo>
                  <a:lnTo>
                    <a:pt x="43023" y="29071"/>
                  </a:lnTo>
                  <a:cubicBezTo>
                    <a:pt x="46593" y="29167"/>
                    <a:pt x="49990" y="30633"/>
                    <a:pt x="52516" y="33167"/>
                  </a:cubicBezTo>
                  <a:cubicBezTo>
                    <a:pt x="155065" y="131075"/>
                    <a:pt x="159094" y="293859"/>
                    <a:pt x="61515" y="396755"/>
                  </a:cubicBezTo>
                  <a:cubicBezTo>
                    <a:pt x="58590" y="399839"/>
                    <a:pt x="55589" y="402850"/>
                    <a:pt x="52516" y="405785"/>
                  </a:cubicBezTo>
                  <a:cubicBezTo>
                    <a:pt x="49821" y="408520"/>
                    <a:pt x="46092" y="409975"/>
                    <a:pt x="42263" y="409785"/>
                  </a:cubicBezTo>
                  <a:cubicBezTo>
                    <a:pt x="34406" y="409630"/>
                    <a:pt x="28117" y="403193"/>
                    <a:pt x="28119" y="395307"/>
                  </a:cubicBezTo>
                  <a:cubicBezTo>
                    <a:pt x="28284" y="391199"/>
                    <a:pt x="30182" y="387355"/>
                    <a:pt x="33340" y="384735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E59095E-DDBE-431D-A36D-ECE2635FCA76}"/>
              </a:ext>
            </a:extLst>
          </p:cNvPr>
          <p:cNvSpPr txBox="1"/>
          <p:nvPr/>
        </p:nvSpPr>
        <p:spPr>
          <a:xfrm>
            <a:off x="6904115" y="5046193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Read More</a:t>
            </a:r>
            <a:endParaRPr lang="en-ID" sz="1400" dirty="0">
              <a:solidFill>
                <a:schemeClr val="tx2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30" name="Chevron 15">
            <a:extLst>
              <a:ext uri="{FF2B5EF4-FFF2-40B4-BE49-F238E27FC236}">
                <a16:creationId xmlns:a16="http://schemas.microsoft.com/office/drawing/2014/main" id="{D9718856-2DE2-4C65-BB91-205321A411F1}"/>
              </a:ext>
            </a:extLst>
          </p:cNvPr>
          <p:cNvSpPr/>
          <p:nvPr/>
        </p:nvSpPr>
        <p:spPr>
          <a:xfrm rot="5400000">
            <a:off x="4239331" y="4017191"/>
            <a:ext cx="1109133" cy="2413000"/>
          </a:xfrm>
          <a:prstGeom prst="flowChartInputOutp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grpSp>
        <p:nvGrpSpPr>
          <p:cNvPr id="31" name="Graphic 31">
            <a:extLst>
              <a:ext uri="{FF2B5EF4-FFF2-40B4-BE49-F238E27FC236}">
                <a16:creationId xmlns:a16="http://schemas.microsoft.com/office/drawing/2014/main" id="{413CA81A-4FF3-4A18-9DD2-1E4F3B3A396C}"/>
              </a:ext>
            </a:extLst>
          </p:cNvPr>
          <p:cNvGrpSpPr>
            <a:grpSpLocks noChangeAspect="1"/>
          </p:cNvGrpSpPr>
          <p:nvPr/>
        </p:nvGrpSpPr>
        <p:grpSpPr>
          <a:xfrm>
            <a:off x="4528651" y="2704514"/>
            <a:ext cx="530493" cy="387116"/>
            <a:chOff x="1540508" y="2743200"/>
            <a:chExt cx="939800" cy="685800"/>
          </a:xfrm>
          <a:solidFill>
            <a:schemeClr val="bg1"/>
          </a:solidFill>
        </p:grpSpPr>
        <p:sp>
          <p:nvSpPr>
            <p:cNvPr id="32" name="Freeform 48">
              <a:extLst>
                <a:ext uri="{FF2B5EF4-FFF2-40B4-BE49-F238E27FC236}">
                  <a16:creationId xmlns:a16="http://schemas.microsoft.com/office/drawing/2014/main" id="{46FB345E-8706-4A02-9C86-5E7458143B15}"/>
                </a:ext>
              </a:extLst>
            </p:cNvPr>
            <p:cNvSpPr/>
            <p:nvPr/>
          </p:nvSpPr>
          <p:spPr>
            <a:xfrm>
              <a:off x="1540508" y="2977896"/>
              <a:ext cx="161380" cy="266700"/>
            </a:xfrm>
            <a:custGeom>
              <a:avLst/>
              <a:gdLst>
                <a:gd name="connsiteX0" fmla="*/ 163658 w 161379"/>
                <a:gd name="connsiteY0" fmla="*/ 254318 h 266700"/>
                <a:gd name="connsiteX1" fmla="*/ 163658 w 161379"/>
                <a:gd name="connsiteY1" fmla="*/ 14478 h 266700"/>
                <a:gd name="connsiteX2" fmla="*/ 149229 w 161379"/>
                <a:gd name="connsiteY2" fmla="*/ 0 h 266700"/>
                <a:gd name="connsiteX3" fmla="*/ 14429 w 161379"/>
                <a:gd name="connsiteY3" fmla="*/ 0 h 266700"/>
                <a:gd name="connsiteX4" fmla="*/ 0 w 161379"/>
                <a:gd name="connsiteY4" fmla="*/ 14478 h 266700"/>
                <a:gd name="connsiteX5" fmla="*/ 0 w 161379"/>
                <a:gd name="connsiteY5" fmla="*/ 254318 h 266700"/>
                <a:gd name="connsiteX6" fmla="*/ 14429 w 161379"/>
                <a:gd name="connsiteY6" fmla="*/ 268796 h 266700"/>
                <a:gd name="connsiteX7" fmla="*/ 149229 w 161379"/>
                <a:gd name="connsiteY7" fmla="*/ 268796 h 266700"/>
                <a:gd name="connsiteX8" fmla="*/ 163658 w 161379"/>
                <a:gd name="connsiteY8" fmla="*/ 254318 h 266700"/>
                <a:gd name="connsiteX9" fmla="*/ 135179 w 161379"/>
                <a:gd name="connsiteY9" fmla="*/ 239744 h 266700"/>
                <a:gd name="connsiteX10" fmla="*/ 28479 w 161379"/>
                <a:gd name="connsiteY10" fmla="*/ 239744 h 266700"/>
                <a:gd name="connsiteX11" fmla="*/ 28479 w 161379"/>
                <a:gd name="connsiteY11" fmla="*/ 28956 h 266700"/>
                <a:gd name="connsiteX12" fmla="*/ 134800 w 161379"/>
                <a:gd name="connsiteY12" fmla="*/ 28956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79" h="266700">
                  <a:moveTo>
                    <a:pt x="163658" y="254318"/>
                  </a:moveTo>
                  <a:lnTo>
                    <a:pt x="163658" y="14478"/>
                  </a:lnTo>
                  <a:cubicBezTo>
                    <a:pt x="163658" y="6482"/>
                    <a:pt x="157198" y="0"/>
                    <a:pt x="149229" y="0"/>
                  </a:cubicBezTo>
                  <a:lnTo>
                    <a:pt x="14429" y="0"/>
                  </a:lnTo>
                  <a:cubicBezTo>
                    <a:pt x="6460" y="0"/>
                    <a:pt x="0" y="6482"/>
                    <a:pt x="0" y="14478"/>
                  </a:cubicBezTo>
                  <a:lnTo>
                    <a:pt x="0" y="254318"/>
                  </a:lnTo>
                  <a:cubicBezTo>
                    <a:pt x="0" y="262314"/>
                    <a:pt x="6460" y="268796"/>
                    <a:pt x="14429" y="268796"/>
                  </a:cubicBezTo>
                  <a:lnTo>
                    <a:pt x="149229" y="268796"/>
                  </a:lnTo>
                  <a:cubicBezTo>
                    <a:pt x="157198" y="268796"/>
                    <a:pt x="163658" y="262314"/>
                    <a:pt x="163658" y="254318"/>
                  </a:cubicBezTo>
                  <a:close/>
                  <a:moveTo>
                    <a:pt x="135179" y="239744"/>
                  </a:moveTo>
                  <a:lnTo>
                    <a:pt x="28479" y="239744"/>
                  </a:lnTo>
                  <a:lnTo>
                    <a:pt x="28479" y="28956"/>
                  </a:lnTo>
                  <a:lnTo>
                    <a:pt x="134800" y="28956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33" name="Freeform 49">
              <a:extLst>
                <a:ext uri="{FF2B5EF4-FFF2-40B4-BE49-F238E27FC236}">
                  <a16:creationId xmlns:a16="http://schemas.microsoft.com/office/drawing/2014/main" id="{DB57E521-DE6A-43FC-ABF8-AB9DF0411F6D}"/>
                </a:ext>
              </a:extLst>
            </p:cNvPr>
            <p:cNvSpPr/>
            <p:nvPr/>
          </p:nvSpPr>
          <p:spPr>
            <a:xfrm>
              <a:off x="1735018" y="2743210"/>
              <a:ext cx="284788" cy="676275"/>
            </a:xfrm>
            <a:custGeom>
              <a:avLst/>
              <a:gdLst>
                <a:gd name="connsiteX0" fmla="*/ 267416 w 284787"/>
                <a:gd name="connsiteY0" fmla="*/ 3705 h 676275"/>
                <a:gd name="connsiteX1" fmla="*/ 4841 w 284787"/>
                <a:gd name="connsiteY1" fmla="*/ 238115 h 676275"/>
                <a:gd name="connsiteX2" fmla="*/ 0 w 284787"/>
                <a:gd name="connsiteY2" fmla="*/ 248879 h 676275"/>
                <a:gd name="connsiteX3" fmla="*/ 0 w 284787"/>
                <a:gd name="connsiteY3" fmla="*/ 489004 h 676275"/>
                <a:gd name="connsiteX4" fmla="*/ 6360 w 284787"/>
                <a:gd name="connsiteY4" fmla="*/ 500910 h 676275"/>
                <a:gd name="connsiteX5" fmla="*/ 268935 w 284787"/>
                <a:gd name="connsiteY5" fmla="*/ 679218 h 676275"/>
                <a:gd name="connsiteX6" fmla="*/ 288996 w 284787"/>
                <a:gd name="connsiteY6" fmla="*/ 675472 h 676275"/>
                <a:gd name="connsiteX7" fmla="*/ 291528 w 284787"/>
                <a:gd name="connsiteY7" fmla="*/ 667312 h 676275"/>
                <a:gd name="connsiteX8" fmla="*/ 291528 w 284787"/>
                <a:gd name="connsiteY8" fmla="*/ 14468 h 676275"/>
                <a:gd name="connsiteX9" fmla="*/ 282984 w 284787"/>
                <a:gd name="connsiteY9" fmla="*/ 1229 h 676275"/>
                <a:gd name="connsiteX10" fmla="*/ 267416 w 284787"/>
                <a:gd name="connsiteY10" fmla="*/ 3705 h 676275"/>
                <a:gd name="connsiteX11" fmla="*/ 262669 w 284787"/>
                <a:gd name="connsiteY11" fmla="*/ 639975 h 676275"/>
                <a:gd name="connsiteX12" fmla="*/ 29238 w 284787"/>
                <a:gd name="connsiteY12" fmla="*/ 481289 h 676275"/>
                <a:gd name="connsiteX13" fmla="*/ 29238 w 284787"/>
                <a:gd name="connsiteY13" fmla="*/ 255641 h 676275"/>
                <a:gd name="connsiteX14" fmla="*/ 262669 w 284787"/>
                <a:gd name="connsiteY14" fmla="*/ 4685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787" h="676275">
                  <a:moveTo>
                    <a:pt x="267416" y="3705"/>
                  </a:moveTo>
                  <a:lnTo>
                    <a:pt x="4841" y="238115"/>
                  </a:lnTo>
                  <a:cubicBezTo>
                    <a:pt x="1786" y="240857"/>
                    <a:pt x="28" y="244766"/>
                    <a:pt x="0" y="248879"/>
                  </a:cubicBezTo>
                  <a:lnTo>
                    <a:pt x="0" y="489004"/>
                  </a:lnTo>
                  <a:cubicBezTo>
                    <a:pt x="-2" y="493791"/>
                    <a:pt x="2386" y="498261"/>
                    <a:pt x="6360" y="500910"/>
                  </a:cubicBezTo>
                  <a:lnTo>
                    <a:pt x="268935" y="679218"/>
                  </a:lnTo>
                  <a:cubicBezTo>
                    <a:pt x="275506" y="683742"/>
                    <a:pt x="284487" y="682065"/>
                    <a:pt x="288996" y="675472"/>
                  </a:cubicBezTo>
                  <a:cubicBezTo>
                    <a:pt x="290639" y="673069"/>
                    <a:pt x="291522" y="670226"/>
                    <a:pt x="291528" y="667312"/>
                  </a:cubicBezTo>
                  <a:lnTo>
                    <a:pt x="291528" y="14468"/>
                  </a:lnTo>
                  <a:cubicBezTo>
                    <a:pt x="291536" y="8749"/>
                    <a:pt x="288188" y="3561"/>
                    <a:pt x="282984" y="1229"/>
                  </a:cubicBezTo>
                  <a:cubicBezTo>
                    <a:pt x="277758" y="-1064"/>
                    <a:pt x="271679" y="-97"/>
                    <a:pt x="267416" y="3705"/>
                  </a:cubicBezTo>
                  <a:close/>
                  <a:moveTo>
                    <a:pt x="262669" y="639975"/>
                  </a:moveTo>
                  <a:lnTo>
                    <a:pt x="29238" y="481289"/>
                  </a:lnTo>
                  <a:lnTo>
                    <a:pt x="29238" y="255641"/>
                  </a:lnTo>
                  <a:lnTo>
                    <a:pt x="262669" y="46853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34" name="Freeform 50">
              <a:extLst>
                <a:ext uri="{FF2B5EF4-FFF2-40B4-BE49-F238E27FC236}">
                  <a16:creationId xmlns:a16="http://schemas.microsoft.com/office/drawing/2014/main" id="{14910634-8BD1-4E51-9581-61D739CFDD64}"/>
                </a:ext>
              </a:extLst>
            </p:cNvPr>
            <p:cNvSpPr/>
            <p:nvPr/>
          </p:nvSpPr>
          <p:spPr>
            <a:xfrm>
              <a:off x="2277337" y="2791480"/>
              <a:ext cx="199352" cy="638175"/>
            </a:xfrm>
            <a:custGeom>
              <a:avLst/>
              <a:gdLst>
                <a:gd name="connsiteX0" fmla="*/ 12 w 199351"/>
                <a:gd name="connsiteY0" fmla="*/ 598182 h 638175"/>
                <a:gd name="connsiteX1" fmla="*/ 43283 w 199351"/>
                <a:gd name="connsiteY1" fmla="*/ 641633 h 638175"/>
                <a:gd name="connsiteX2" fmla="*/ 73487 w 199351"/>
                <a:gd name="connsiteY2" fmla="*/ 629329 h 638175"/>
                <a:gd name="connsiteX3" fmla="*/ 82501 w 199351"/>
                <a:gd name="connsiteY3" fmla="*/ 21343 h 638175"/>
                <a:gd name="connsiteX4" fmla="*/ 73487 w 199351"/>
                <a:gd name="connsiteY4" fmla="*/ 12299 h 638175"/>
                <a:gd name="connsiteX5" fmla="*/ 12258 w 199351"/>
                <a:gd name="connsiteY5" fmla="*/ 13157 h 638175"/>
                <a:gd name="connsiteX6" fmla="*/ 13112 w 199351"/>
                <a:gd name="connsiteY6" fmla="*/ 74593 h 638175"/>
                <a:gd name="connsiteX7" fmla="*/ 20655 w 199351"/>
                <a:gd name="connsiteY7" fmla="*/ 559468 h 638175"/>
                <a:gd name="connsiteX8" fmla="*/ 13112 w 199351"/>
                <a:gd name="connsiteY8" fmla="*/ 567036 h 638175"/>
                <a:gd name="connsiteX9" fmla="*/ 12 w 199351"/>
                <a:gd name="connsiteY9" fmla="*/ 598182 h 638175"/>
                <a:gd name="connsiteX10" fmla="*/ 33237 w 199351"/>
                <a:gd name="connsiteY10" fmla="*/ 587800 h 638175"/>
                <a:gd name="connsiteX11" fmla="*/ 41224 w 199351"/>
                <a:gd name="connsiteY11" fmla="*/ 61842 h 638175"/>
                <a:gd name="connsiteX12" fmla="*/ 33237 w 199351"/>
                <a:gd name="connsiteY12" fmla="*/ 53828 h 638175"/>
                <a:gd name="connsiteX13" fmla="*/ 32947 w 199351"/>
                <a:gd name="connsiteY13" fmla="*/ 33356 h 638175"/>
                <a:gd name="connsiteX14" fmla="*/ 43300 w 199351"/>
                <a:gd name="connsiteY14" fmla="*/ 28968 h 638175"/>
                <a:gd name="connsiteX15" fmla="*/ 53362 w 199351"/>
                <a:gd name="connsiteY15" fmla="*/ 33064 h 638175"/>
                <a:gd name="connsiteX16" fmla="*/ 61794 w 199351"/>
                <a:gd name="connsiteY16" fmla="*/ 600104 h 638175"/>
                <a:gd name="connsiteX17" fmla="*/ 53362 w 199351"/>
                <a:gd name="connsiteY17" fmla="*/ 608564 h 638175"/>
                <a:gd name="connsiteX18" fmla="*/ 32953 w 199351"/>
                <a:gd name="connsiteY18" fmla="*/ 608564 h 638175"/>
                <a:gd name="connsiteX19" fmla="*/ 28871 w 199351"/>
                <a:gd name="connsiteY19" fmla="*/ 598468 h 638175"/>
                <a:gd name="connsiteX20" fmla="*/ 33237 w 199351"/>
                <a:gd name="connsiteY20" fmla="*/ 58780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351" h="638175">
                  <a:moveTo>
                    <a:pt x="12" y="598182"/>
                  </a:moveTo>
                  <a:cubicBezTo>
                    <a:pt x="3" y="622170"/>
                    <a:pt x="19376" y="641624"/>
                    <a:pt x="43283" y="641633"/>
                  </a:cubicBezTo>
                  <a:cubicBezTo>
                    <a:pt x="54564" y="641638"/>
                    <a:pt x="65402" y="637223"/>
                    <a:pt x="73487" y="629329"/>
                  </a:cubicBezTo>
                  <a:cubicBezTo>
                    <a:pt x="243302" y="463936"/>
                    <a:pt x="247337" y="191731"/>
                    <a:pt x="82501" y="21343"/>
                  </a:cubicBezTo>
                  <a:cubicBezTo>
                    <a:pt x="79541" y="18284"/>
                    <a:pt x="76536" y="15269"/>
                    <a:pt x="73487" y="12299"/>
                  </a:cubicBezTo>
                  <a:cubicBezTo>
                    <a:pt x="56344" y="-4429"/>
                    <a:pt x="28930" y="-4045"/>
                    <a:pt x="12258" y="13157"/>
                  </a:cubicBezTo>
                  <a:cubicBezTo>
                    <a:pt x="-4414" y="30359"/>
                    <a:pt x="-4032" y="57865"/>
                    <a:pt x="13112" y="74593"/>
                  </a:cubicBezTo>
                  <a:cubicBezTo>
                    <a:pt x="148639" y="206398"/>
                    <a:pt x="152016" y="423484"/>
                    <a:pt x="20655" y="559468"/>
                  </a:cubicBezTo>
                  <a:cubicBezTo>
                    <a:pt x="18180" y="562030"/>
                    <a:pt x="15666" y="564552"/>
                    <a:pt x="13112" y="567036"/>
                  </a:cubicBezTo>
                  <a:cubicBezTo>
                    <a:pt x="4677" y="575178"/>
                    <a:pt x="-58" y="586438"/>
                    <a:pt x="12" y="598182"/>
                  </a:cubicBezTo>
                  <a:close/>
                  <a:moveTo>
                    <a:pt x="33237" y="587800"/>
                  </a:moveTo>
                  <a:cubicBezTo>
                    <a:pt x="180193" y="444774"/>
                    <a:pt x="183769" y="209295"/>
                    <a:pt x="41224" y="61842"/>
                  </a:cubicBezTo>
                  <a:cubicBezTo>
                    <a:pt x="38603" y="59131"/>
                    <a:pt x="35940" y="56459"/>
                    <a:pt x="33237" y="53828"/>
                  </a:cubicBezTo>
                  <a:cubicBezTo>
                    <a:pt x="27523" y="48256"/>
                    <a:pt x="27393" y="39089"/>
                    <a:pt x="32947" y="33356"/>
                  </a:cubicBezTo>
                  <a:cubicBezTo>
                    <a:pt x="35665" y="30549"/>
                    <a:pt x="39400" y="28967"/>
                    <a:pt x="43300" y="28968"/>
                  </a:cubicBezTo>
                  <a:cubicBezTo>
                    <a:pt x="47062" y="28946"/>
                    <a:pt x="50679" y="30419"/>
                    <a:pt x="53362" y="33064"/>
                  </a:cubicBezTo>
                  <a:cubicBezTo>
                    <a:pt x="211747" y="187311"/>
                    <a:pt x="215522" y="441184"/>
                    <a:pt x="61794" y="600104"/>
                  </a:cubicBezTo>
                  <a:cubicBezTo>
                    <a:pt x="59026" y="602966"/>
                    <a:pt x="56215" y="605786"/>
                    <a:pt x="53362" y="608564"/>
                  </a:cubicBezTo>
                  <a:cubicBezTo>
                    <a:pt x="47706" y="614169"/>
                    <a:pt x="38609" y="614169"/>
                    <a:pt x="32953" y="608564"/>
                  </a:cubicBezTo>
                  <a:cubicBezTo>
                    <a:pt x="30325" y="605866"/>
                    <a:pt x="28859" y="602240"/>
                    <a:pt x="28871" y="598468"/>
                  </a:cubicBezTo>
                  <a:cubicBezTo>
                    <a:pt x="28756" y="594452"/>
                    <a:pt x="30342" y="590576"/>
                    <a:pt x="33237" y="587800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E8FADB8D-397A-44B1-A4F5-6C21C11FF970}"/>
                </a:ext>
              </a:extLst>
            </p:cNvPr>
            <p:cNvSpPr/>
            <p:nvPr/>
          </p:nvSpPr>
          <p:spPr>
            <a:xfrm>
              <a:off x="2106931" y="2892913"/>
              <a:ext cx="161380" cy="438150"/>
            </a:xfrm>
            <a:custGeom>
              <a:avLst/>
              <a:gdLst>
                <a:gd name="connsiteX0" fmla="*/ 20 w 161379"/>
                <a:gd name="connsiteY0" fmla="*/ 395212 h 438150"/>
                <a:gd name="connsiteX1" fmla="*/ 11981 w 161379"/>
                <a:gd name="connsiteY1" fmla="*/ 425216 h 438150"/>
                <a:gd name="connsiteX2" fmla="*/ 42358 w 161379"/>
                <a:gd name="connsiteY2" fmla="*/ 438646 h 438150"/>
                <a:gd name="connsiteX3" fmla="*/ 43307 w 161379"/>
                <a:gd name="connsiteY3" fmla="*/ 438646 h 438150"/>
                <a:gd name="connsiteX4" fmla="*/ 73210 w 161379"/>
                <a:gd name="connsiteY4" fmla="*/ 426549 h 438150"/>
                <a:gd name="connsiteX5" fmla="*/ 82903 w 161379"/>
                <a:gd name="connsiteY5" fmla="*/ 21746 h 438150"/>
                <a:gd name="connsiteX6" fmla="*/ 73210 w 161379"/>
                <a:gd name="connsiteY6" fmla="*/ 12021 h 438150"/>
                <a:gd name="connsiteX7" fmla="*/ 11981 w 161379"/>
                <a:gd name="connsiteY7" fmla="*/ 13450 h 438150"/>
                <a:gd name="connsiteX8" fmla="*/ 13405 w 161379"/>
                <a:gd name="connsiteY8" fmla="*/ 74886 h 438150"/>
                <a:gd name="connsiteX9" fmla="*/ 19368 w 161379"/>
                <a:gd name="connsiteY9" fmla="*/ 357701 h 438150"/>
                <a:gd name="connsiteX10" fmla="*/ 13405 w 161379"/>
                <a:gd name="connsiteY10" fmla="*/ 363684 h 438150"/>
                <a:gd name="connsiteX11" fmla="*/ 20 w 161379"/>
                <a:gd name="connsiteY11" fmla="*/ 395212 h 438150"/>
                <a:gd name="connsiteX12" fmla="*/ 33340 w 161379"/>
                <a:gd name="connsiteY12" fmla="*/ 384735 h 438150"/>
                <a:gd name="connsiteX13" fmla="*/ 40821 w 161379"/>
                <a:gd name="connsiteY13" fmla="*/ 61532 h 438150"/>
                <a:gd name="connsiteX14" fmla="*/ 33340 w 161379"/>
                <a:gd name="connsiteY14" fmla="*/ 54027 h 438150"/>
                <a:gd name="connsiteX15" fmla="*/ 28878 w 161379"/>
                <a:gd name="connsiteY15" fmla="*/ 43835 h 438150"/>
                <a:gd name="connsiteX16" fmla="*/ 32865 w 161379"/>
                <a:gd name="connsiteY16" fmla="*/ 33548 h 438150"/>
                <a:gd name="connsiteX17" fmla="*/ 43023 w 161379"/>
                <a:gd name="connsiteY17" fmla="*/ 29071 h 438150"/>
                <a:gd name="connsiteX18" fmla="*/ 43023 w 161379"/>
                <a:gd name="connsiteY18" fmla="*/ 29071 h 438150"/>
                <a:gd name="connsiteX19" fmla="*/ 52516 w 161379"/>
                <a:gd name="connsiteY19" fmla="*/ 33167 h 438150"/>
                <a:gd name="connsiteX20" fmla="*/ 61515 w 161379"/>
                <a:gd name="connsiteY20" fmla="*/ 396755 h 438150"/>
                <a:gd name="connsiteX21" fmla="*/ 52516 w 161379"/>
                <a:gd name="connsiteY21" fmla="*/ 405785 h 438150"/>
                <a:gd name="connsiteX22" fmla="*/ 42263 w 161379"/>
                <a:gd name="connsiteY22" fmla="*/ 409785 h 438150"/>
                <a:gd name="connsiteX23" fmla="*/ 28119 w 161379"/>
                <a:gd name="connsiteY23" fmla="*/ 395307 h 438150"/>
                <a:gd name="connsiteX24" fmla="*/ 33340 w 161379"/>
                <a:gd name="connsiteY24" fmla="*/ 38473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79" h="438150">
                  <a:moveTo>
                    <a:pt x="20" y="395212"/>
                  </a:moveTo>
                  <a:cubicBezTo>
                    <a:pt x="3" y="406387"/>
                    <a:pt x="4288" y="417136"/>
                    <a:pt x="11981" y="425216"/>
                  </a:cubicBezTo>
                  <a:cubicBezTo>
                    <a:pt x="19869" y="433646"/>
                    <a:pt x="30835" y="438494"/>
                    <a:pt x="42358" y="438646"/>
                  </a:cubicBezTo>
                  <a:lnTo>
                    <a:pt x="43307" y="438646"/>
                  </a:lnTo>
                  <a:cubicBezTo>
                    <a:pt x="54463" y="438668"/>
                    <a:pt x="65189" y="434329"/>
                    <a:pt x="73210" y="426549"/>
                  </a:cubicBezTo>
                  <a:cubicBezTo>
                    <a:pt x="187294" y="317452"/>
                    <a:pt x="191633" y="136215"/>
                    <a:pt x="82903" y="21746"/>
                  </a:cubicBezTo>
                  <a:cubicBezTo>
                    <a:pt x="79750" y="18427"/>
                    <a:pt x="76518" y="15185"/>
                    <a:pt x="73210" y="12021"/>
                  </a:cubicBezTo>
                  <a:cubicBezTo>
                    <a:pt x="55909" y="-4549"/>
                    <a:pt x="28496" y="-3910"/>
                    <a:pt x="11981" y="13450"/>
                  </a:cubicBezTo>
                  <a:cubicBezTo>
                    <a:pt x="-4534" y="30810"/>
                    <a:pt x="-3896" y="58316"/>
                    <a:pt x="13405" y="74886"/>
                  </a:cubicBezTo>
                  <a:cubicBezTo>
                    <a:pt x="92886" y="151331"/>
                    <a:pt x="95555" y="277952"/>
                    <a:pt x="19368" y="357701"/>
                  </a:cubicBezTo>
                  <a:cubicBezTo>
                    <a:pt x="17422" y="359737"/>
                    <a:pt x="15434" y="361732"/>
                    <a:pt x="13405" y="363684"/>
                  </a:cubicBezTo>
                  <a:cubicBezTo>
                    <a:pt x="4844" y="371922"/>
                    <a:pt x="9" y="383311"/>
                    <a:pt x="20" y="395212"/>
                  </a:cubicBezTo>
                  <a:close/>
                  <a:moveTo>
                    <a:pt x="33340" y="384735"/>
                  </a:moveTo>
                  <a:cubicBezTo>
                    <a:pt x="124355" y="297557"/>
                    <a:pt x="127704" y="152855"/>
                    <a:pt x="40821" y="61532"/>
                  </a:cubicBezTo>
                  <a:cubicBezTo>
                    <a:pt x="38385" y="58973"/>
                    <a:pt x="35891" y="56470"/>
                    <a:pt x="33340" y="54027"/>
                  </a:cubicBezTo>
                  <a:cubicBezTo>
                    <a:pt x="30567" y="51356"/>
                    <a:pt x="28963" y="47691"/>
                    <a:pt x="28878" y="43835"/>
                  </a:cubicBezTo>
                  <a:cubicBezTo>
                    <a:pt x="28769" y="40007"/>
                    <a:pt x="30207" y="36297"/>
                    <a:pt x="32865" y="33548"/>
                  </a:cubicBezTo>
                  <a:cubicBezTo>
                    <a:pt x="35475" y="30692"/>
                    <a:pt x="39161" y="29068"/>
                    <a:pt x="43023" y="29071"/>
                  </a:cubicBezTo>
                  <a:lnTo>
                    <a:pt x="43023" y="29071"/>
                  </a:lnTo>
                  <a:cubicBezTo>
                    <a:pt x="46593" y="29167"/>
                    <a:pt x="49990" y="30633"/>
                    <a:pt x="52516" y="33167"/>
                  </a:cubicBezTo>
                  <a:cubicBezTo>
                    <a:pt x="155065" y="131075"/>
                    <a:pt x="159094" y="293859"/>
                    <a:pt x="61515" y="396755"/>
                  </a:cubicBezTo>
                  <a:cubicBezTo>
                    <a:pt x="58590" y="399839"/>
                    <a:pt x="55589" y="402850"/>
                    <a:pt x="52516" y="405785"/>
                  </a:cubicBezTo>
                  <a:cubicBezTo>
                    <a:pt x="49821" y="408520"/>
                    <a:pt x="46092" y="409975"/>
                    <a:pt x="42263" y="409785"/>
                  </a:cubicBezTo>
                  <a:cubicBezTo>
                    <a:pt x="34406" y="409630"/>
                    <a:pt x="28117" y="403193"/>
                    <a:pt x="28119" y="395307"/>
                  </a:cubicBezTo>
                  <a:cubicBezTo>
                    <a:pt x="28284" y="391199"/>
                    <a:pt x="30182" y="387355"/>
                    <a:pt x="33340" y="384735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070AF45-5192-4F5C-8A26-543839A7C451}"/>
              </a:ext>
            </a:extLst>
          </p:cNvPr>
          <p:cNvSpPr txBox="1"/>
          <p:nvPr/>
        </p:nvSpPr>
        <p:spPr>
          <a:xfrm>
            <a:off x="4242240" y="5046193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Read More</a:t>
            </a:r>
            <a:endParaRPr lang="en-ID" sz="1400" dirty="0">
              <a:solidFill>
                <a:schemeClr val="bg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37" name="Chevron 15">
            <a:extLst>
              <a:ext uri="{FF2B5EF4-FFF2-40B4-BE49-F238E27FC236}">
                <a16:creationId xmlns:a16="http://schemas.microsoft.com/office/drawing/2014/main" id="{D6CB4B09-8BF7-4F00-974E-9A8A546FDD74}"/>
              </a:ext>
            </a:extLst>
          </p:cNvPr>
          <p:cNvSpPr/>
          <p:nvPr/>
        </p:nvSpPr>
        <p:spPr>
          <a:xfrm rot="5400000">
            <a:off x="1572372" y="4017192"/>
            <a:ext cx="1109133" cy="2413000"/>
          </a:xfrm>
          <a:prstGeom prst="flowChartInputOutp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grpSp>
        <p:nvGrpSpPr>
          <p:cNvPr id="38" name="Graphic 31">
            <a:extLst>
              <a:ext uri="{FF2B5EF4-FFF2-40B4-BE49-F238E27FC236}">
                <a16:creationId xmlns:a16="http://schemas.microsoft.com/office/drawing/2014/main" id="{8FE3C014-57BC-421A-95A1-CAF56B0C910E}"/>
              </a:ext>
            </a:extLst>
          </p:cNvPr>
          <p:cNvGrpSpPr>
            <a:grpSpLocks noChangeAspect="1"/>
          </p:cNvGrpSpPr>
          <p:nvPr/>
        </p:nvGrpSpPr>
        <p:grpSpPr>
          <a:xfrm>
            <a:off x="1861692" y="2704515"/>
            <a:ext cx="530493" cy="387116"/>
            <a:chOff x="1540508" y="2743200"/>
            <a:chExt cx="939800" cy="685800"/>
          </a:xfrm>
          <a:solidFill>
            <a:schemeClr val="bg1"/>
          </a:solidFill>
        </p:grpSpPr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36A5CD13-13CA-4337-8DC1-38C84D1CF309}"/>
                </a:ext>
              </a:extLst>
            </p:cNvPr>
            <p:cNvSpPr/>
            <p:nvPr/>
          </p:nvSpPr>
          <p:spPr>
            <a:xfrm>
              <a:off x="1540508" y="2977896"/>
              <a:ext cx="161380" cy="266700"/>
            </a:xfrm>
            <a:custGeom>
              <a:avLst/>
              <a:gdLst>
                <a:gd name="connsiteX0" fmla="*/ 163658 w 161379"/>
                <a:gd name="connsiteY0" fmla="*/ 254318 h 266700"/>
                <a:gd name="connsiteX1" fmla="*/ 163658 w 161379"/>
                <a:gd name="connsiteY1" fmla="*/ 14478 h 266700"/>
                <a:gd name="connsiteX2" fmla="*/ 149229 w 161379"/>
                <a:gd name="connsiteY2" fmla="*/ 0 h 266700"/>
                <a:gd name="connsiteX3" fmla="*/ 14429 w 161379"/>
                <a:gd name="connsiteY3" fmla="*/ 0 h 266700"/>
                <a:gd name="connsiteX4" fmla="*/ 0 w 161379"/>
                <a:gd name="connsiteY4" fmla="*/ 14478 h 266700"/>
                <a:gd name="connsiteX5" fmla="*/ 0 w 161379"/>
                <a:gd name="connsiteY5" fmla="*/ 254318 h 266700"/>
                <a:gd name="connsiteX6" fmla="*/ 14429 w 161379"/>
                <a:gd name="connsiteY6" fmla="*/ 268796 h 266700"/>
                <a:gd name="connsiteX7" fmla="*/ 149229 w 161379"/>
                <a:gd name="connsiteY7" fmla="*/ 268796 h 266700"/>
                <a:gd name="connsiteX8" fmla="*/ 163658 w 161379"/>
                <a:gd name="connsiteY8" fmla="*/ 254318 h 266700"/>
                <a:gd name="connsiteX9" fmla="*/ 135179 w 161379"/>
                <a:gd name="connsiteY9" fmla="*/ 239744 h 266700"/>
                <a:gd name="connsiteX10" fmla="*/ 28479 w 161379"/>
                <a:gd name="connsiteY10" fmla="*/ 239744 h 266700"/>
                <a:gd name="connsiteX11" fmla="*/ 28479 w 161379"/>
                <a:gd name="connsiteY11" fmla="*/ 28956 h 266700"/>
                <a:gd name="connsiteX12" fmla="*/ 134800 w 161379"/>
                <a:gd name="connsiteY12" fmla="*/ 28956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79" h="266700">
                  <a:moveTo>
                    <a:pt x="163658" y="254318"/>
                  </a:moveTo>
                  <a:lnTo>
                    <a:pt x="163658" y="14478"/>
                  </a:lnTo>
                  <a:cubicBezTo>
                    <a:pt x="163658" y="6482"/>
                    <a:pt x="157198" y="0"/>
                    <a:pt x="149229" y="0"/>
                  </a:cubicBezTo>
                  <a:lnTo>
                    <a:pt x="14429" y="0"/>
                  </a:lnTo>
                  <a:cubicBezTo>
                    <a:pt x="6460" y="0"/>
                    <a:pt x="0" y="6482"/>
                    <a:pt x="0" y="14478"/>
                  </a:cubicBezTo>
                  <a:lnTo>
                    <a:pt x="0" y="254318"/>
                  </a:lnTo>
                  <a:cubicBezTo>
                    <a:pt x="0" y="262314"/>
                    <a:pt x="6460" y="268796"/>
                    <a:pt x="14429" y="268796"/>
                  </a:cubicBezTo>
                  <a:lnTo>
                    <a:pt x="149229" y="268796"/>
                  </a:lnTo>
                  <a:cubicBezTo>
                    <a:pt x="157198" y="268796"/>
                    <a:pt x="163658" y="262314"/>
                    <a:pt x="163658" y="254318"/>
                  </a:cubicBezTo>
                  <a:close/>
                  <a:moveTo>
                    <a:pt x="135179" y="239744"/>
                  </a:moveTo>
                  <a:lnTo>
                    <a:pt x="28479" y="239744"/>
                  </a:lnTo>
                  <a:lnTo>
                    <a:pt x="28479" y="28956"/>
                  </a:lnTo>
                  <a:lnTo>
                    <a:pt x="134800" y="28956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D6783950-6204-4E99-8260-23CD6D876F76}"/>
                </a:ext>
              </a:extLst>
            </p:cNvPr>
            <p:cNvSpPr/>
            <p:nvPr/>
          </p:nvSpPr>
          <p:spPr>
            <a:xfrm>
              <a:off x="1735018" y="2743210"/>
              <a:ext cx="284788" cy="676275"/>
            </a:xfrm>
            <a:custGeom>
              <a:avLst/>
              <a:gdLst>
                <a:gd name="connsiteX0" fmla="*/ 267416 w 284787"/>
                <a:gd name="connsiteY0" fmla="*/ 3705 h 676275"/>
                <a:gd name="connsiteX1" fmla="*/ 4841 w 284787"/>
                <a:gd name="connsiteY1" fmla="*/ 238115 h 676275"/>
                <a:gd name="connsiteX2" fmla="*/ 0 w 284787"/>
                <a:gd name="connsiteY2" fmla="*/ 248879 h 676275"/>
                <a:gd name="connsiteX3" fmla="*/ 0 w 284787"/>
                <a:gd name="connsiteY3" fmla="*/ 489004 h 676275"/>
                <a:gd name="connsiteX4" fmla="*/ 6360 w 284787"/>
                <a:gd name="connsiteY4" fmla="*/ 500910 h 676275"/>
                <a:gd name="connsiteX5" fmla="*/ 268935 w 284787"/>
                <a:gd name="connsiteY5" fmla="*/ 679218 h 676275"/>
                <a:gd name="connsiteX6" fmla="*/ 288996 w 284787"/>
                <a:gd name="connsiteY6" fmla="*/ 675472 h 676275"/>
                <a:gd name="connsiteX7" fmla="*/ 291528 w 284787"/>
                <a:gd name="connsiteY7" fmla="*/ 667312 h 676275"/>
                <a:gd name="connsiteX8" fmla="*/ 291528 w 284787"/>
                <a:gd name="connsiteY8" fmla="*/ 14468 h 676275"/>
                <a:gd name="connsiteX9" fmla="*/ 282984 w 284787"/>
                <a:gd name="connsiteY9" fmla="*/ 1229 h 676275"/>
                <a:gd name="connsiteX10" fmla="*/ 267416 w 284787"/>
                <a:gd name="connsiteY10" fmla="*/ 3705 h 676275"/>
                <a:gd name="connsiteX11" fmla="*/ 262669 w 284787"/>
                <a:gd name="connsiteY11" fmla="*/ 639975 h 676275"/>
                <a:gd name="connsiteX12" fmla="*/ 29238 w 284787"/>
                <a:gd name="connsiteY12" fmla="*/ 481289 h 676275"/>
                <a:gd name="connsiteX13" fmla="*/ 29238 w 284787"/>
                <a:gd name="connsiteY13" fmla="*/ 255641 h 676275"/>
                <a:gd name="connsiteX14" fmla="*/ 262669 w 284787"/>
                <a:gd name="connsiteY14" fmla="*/ 4685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787" h="676275">
                  <a:moveTo>
                    <a:pt x="267416" y="3705"/>
                  </a:moveTo>
                  <a:lnTo>
                    <a:pt x="4841" y="238115"/>
                  </a:lnTo>
                  <a:cubicBezTo>
                    <a:pt x="1786" y="240857"/>
                    <a:pt x="28" y="244766"/>
                    <a:pt x="0" y="248879"/>
                  </a:cubicBezTo>
                  <a:lnTo>
                    <a:pt x="0" y="489004"/>
                  </a:lnTo>
                  <a:cubicBezTo>
                    <a:pt x="-2" y="493791"/>
                    <a:pt x="2386" y="498261"/>
                    <a:pt x="6360" y="500910"/>
                  </a:cubicBezTo>
                  <a:lnTo>
                    <a:pt x="268935" y="679218"/>
                  </a:lnTo>
                  <a:cubicBezTo>
                    <a:pt x="275506" y="683742"/>
                    <a:pt x="284487" y="682065"/>
                    <a:pt x="288996" y="675472"/>
                  </a:cubicBezTo>
                  <a:cubicBezTo>
                    <a:pt x="290639" y="673069"/>
                    <a:pt x="291522" y="670226"/>
                    <a:pt x="291528" y="667312"/>
                  </a:cubicBezTo>
                  <a:lnTo>
                    <a:pt x="291528" y="14468"/>
                  </a:lnTo>
                  <a:cubicBezTo>
                    <a:pt x="291536" y="8749"/>
                    <a:pt x="288188" y="3561"/>
                    <a:pt x="282984" y="1229"/>
                  </a:cubicBezTo>
                  <a:cubicBezTo>
                    <a:pt x="277758" y="-1064"/>
                    <a:pt x="271679" y="-97"/>
                    <a:pt x="267416" y="3705"/>
                  </a:cubicBezTo>
                  <a:close/>
                  <a:moveTo>
                    <a:pt x="262669" y="639975"/>
                  </a:moveTo>
                  <a:lnTo>
                    <a:pt x="29238" y="481289"/>
                  </a:lnTo>
                  <a:lnTo>
                    <a:pt x="29238" y="255641"/>
                  </a:lnTo>
                  <a:lnTo>
                    <a:pt x="262669" y="46853"/>
                  </a:ln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A620DBB9-9E9C-44DC-AEE9-A94E47FACCC3}"/>
                </a:ext>
              </a:extLst>
            </p:cNvPr>
            <p:cNvSpPr/>
            <p:nvPr/>
          </p:nvSpPr>
          <p:spPr>
            <a:xfrm>
              <a:off x="2277337" y="2791480"/>
              <a:ext cx="199352" cy="638175"/>
            </a:xfrm>
            <a:custGeom>
              <a:avLst/>
              <a:gdLst>
                <a:gd name="connsiteX0" fmla="*/ 12 w 199351"/>
                <a:gd name="connsiteY0" fmla="*/ 598182 h 638175"/>
                <a:gd name="connsiteX1" fmla="*/ 43283 w 199351"/>
                <a:gd name="connsiteY1" fmla="*/ 641633 h 638175"/>
                <a:gd name="connsiteX2" fmla="*/ 73487 w 199351"/>
                <a:gd name="connsiteY2" fmla="*/ 629329 h 638175"/>
                <a:gd name="connsiteX3" fmla="*/ 82501 w 199351"/>
                <a:gd name="connsiteY3" fmla="*/ 21343 h 638175"/>
                <a:gd name="connsiteX4" fmla="*/ 73487 w 199351"/>
                <a:gd name="connsiteY4" fmla="*/ 12299 h 638175"/>
                <a:gd name="connsiteX5" fmla="*/ 12258 w 199351"/>
                <a:gd name="connsiteY5" fmla="*/ 13157 h 638175"/>
                <a:gd name="connsiteX6" fmla="*/ 13112 w 199351"/>
                <a:gd name="connsiteY6" fmla="*/ 74593 h 638175"/>
                <a:gd name="connsiteX7" fmla="*/ 20655 w 199351"/>
                <a:gd name="connsiteY7" fmla="*/ 559468 h 638175"/>
                <a:gd name="connsiteX8" fmla="*/ 13112 w 199351"/>
                <a:gd name="connsiteY8" fmla="*/ 567036 h 638175"/>
                <a:gd name="connsiteX9" fmla="*/ 12 w 199351"/>
                <a:gd name="connsiteY9" fmla="*/ 598182 h 638175"/>
                <a:gd name="connsiteX10" fmla="*/ 33237 w 199351"/>
                <a:gd name="connsiteY10" fmla="*/ 587800 h 638175"/>
                <a:gd name="connsiteX11" fmla="*/ 41224 w 199351"/>
                <a:gd name="connsiteY11" fmla="*/ 61842 h 638175"/>
                <a:gd name="connsiteX12" fmla="*/ 33237 w 199351"/>
                <a:gd name="connsiteY12" fmla="*/ 53828 h 638175"/>
                <a:gd name="connsiteX13" fmla="*/ 32947 w 199351"/>
                <a:gd name="connsiteY13" fmla="*/ 33356 h 638175"/>
                <a:gd name="connsiteX14" fmla="*/ 43300 w 199351"/>
                <a:gd name="connsiteY14" fmla="*/ 28968 h 638175"/>
                <a:gd name="connsiteX15" fmla="*/ 53362 w 199351"/>
                <a:gd name="connsiteY15" fmla="*/ 33064 h 638175"/>
                <a:gd name="connsiteX16" fmla="*/ 61794 w 199351"/>
                <a:gd name="connsiteY16" fmla="*/ 600104 h 638175"/>
                <a:gd name="connsiteX17" fmla="*/ 53362 w 199351"/>
                <a:gd name="connsiteY17" fmla="*/ 608564 h 638175"/>
                <a:gd name="connsiteX18" fmla="*/ 32953 w 199351"/>
                <a:gd name="connsiteY18" fmla="*/ 608564 h 638175"/>
                <a:gd name="connsiteX19" fmla="*/ 28871 w 199351"/>
                <a:gd name="connsiteY19" fmla="*/ 598468 h 638175"/>
                <a:gd name="connsiteX20" fmla="*/ 33237 w 199351"/>
                <a:gd name="connsiteY20" fmla="*/ 58780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351" h="638175">
                  <a:moveTo>
                    <a:pt x="12" y="598182"/>
                  </a:moveTo>
                  <a:cubicBezTo>
                    <a:pt x="3" y="622170"/>
                    <a:pt x="19376" y="641624"/>
                    <a:pt x="43283" y="641633"/>
                  </a:cubicBezTo>
                  <a:cubicBezTo>
                    <a:pt x="54564" y="641638"/>
                    <a:pt x="65402" y="637223"/>
                    <a:pt x="73487" y="629329"/>
                  </a:cubicBezTo>
                  <a:cubicBezTo>
                    <a:pt x="243302" y="463936"/>
                    <a:pt x="247337" y="191731"/>
                    <a:pt x="82501" y="21343"/>
                  </a:cubicBezTo>
                  <a:cubicBezTo>
                    <a:pt x="79541" y="18284"/>
                    <a:pt x="76536" y="15269"/>
                    <a:pt x="73487" y="12299"/>
                  </a:cubicBezTo>
                  <a:cubicBezTo>
                    <a:pt x="56344" y="-4429"/>
                    <a:pt x="28930" y="-4045"/>
                    <a:pt x="12258" y="13157"/>
                  </a:cubicBezTo>
                  <a:cubicBezTo>
                    <a:pt x="-4414" y="30359"/>
                    <a:pt x="-4032" y="57865"/>
                    <a:pt x="13112" y="74593"/>
                  </a:cubicBezTo>
                  <a:cubicBezTo>
                    <a:pt x="148639" y="206398"/>
                    <a:pt x="152016" y="423484"/>
                    <a:pt x="20655" y="559468"/>
                  </a:cubicBezTo>
                  <a:cubicBezTo>
                    <a:pt x="18180" y="562030"/>
                    <a:pt x="15666" y="564552"/>
                    <a:pt x="13112" y="567036"/>
                  </a:cubicBezTo>
                  <a:cubicBezTo>
                    <a:pt x="4677" y="575178"/>
                    <a:pt x="-58" y="586438"/>
                    <a:pt x="12" y="598182"/>
                  </a:cubicBezTo>
                  <a:close/>
                  <a:moveTo>
                    <a:pt x="33237" y="587800"/>
                  </a:moveTo>
                  <a:cubicBezTo>
                    <a:pt x="180193" y="444774"/>
                    <a:pt x="183769" y="209295"/>
                    <a:pt x="41224" y="61842"/>
                  </a:cubicBezTo>
                  <a:cubicBezTo>
                    <a:pt x="38603" y="59131"/>
                    <a:pt x="35940" y="56459"/>
                    <a:pt x="33237" y="53828"/>
                  </a:cubicBezTo>
                  <a:cubicBezTo>
                    <a:pt x="27523" y="48256"/>
                    <a:pt x="27393" y="39089"/>
                    <a:pt x="32947" y="33356"/>
                  </a:cubicBezTo>
                  <a:cubicBezTo>
                    <a:pt x="35665" y="30549"/>
                    <a:pt x="39400" y="28967"/>
                    <a:pt x="43300" y="28968"/>
                  </a:cubicBezTo>
                  <a:cubicBezTo>
                    <a:pt x="47062" y="28946"/>
                    <a:pt x="50679" y="30419"/>
                    <a:pt x="53362" y="33064"/>
                  </a:cubicBezTo>
                  <a:cubicBezTo>
                    <a:pt x="211747" y="187311"/>
                    <a:pt x="215522" y="441184"/>
                    <a:pt x="61794" y="600104"/>
                  </a:cubicBezTo>
                  <a:cubicBezTo>
                    <a:pt x="59026" y="602966"/>
                    <a:pt x="56215" y="605786"/>
                    <a:pt x="53362" y="608564"/>
                  </a:cubicBezTo>
                  <a:cubicBezTo>
                    <a:pt x="47706" y="614169"/>
                    <a:pt x="38609" y="614169"/>
                    <a:pt x="32953" y="608564"/>
                  </a:cubicBezTo>
                  <a:cubicBezTo>
                    <a:pt x="30325" y="605866"/>
                    <a:pt x="28859" y="602240"/>
                    <a:pt x="28871" y="598468"/>
                  </a:cubicBezTo>
                  <a:cubicBezTo>
                    <a:pt x="28756" y="594452"/>
                    <a:pt x="30342" y="590576"/>
                    <a:pt x="33237" y="587800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id="{770BAF07-6DA0-446F-AD17-4E26FF234E42}"/>
                </a:ext>
              </a:extLst>
            </p:cNvPr>
            <p:cNvSpPr/>
            <p:nvPr/>
          </p:nvSpPr>
          <p:spPr>
            <a:xfrm>
              <a:off x="2106931" y="2892913"/>
              <a:ext cx="161380" cy="438150"/>
            </a:xfrm>
            <a:custGeom>
              <a:avLst/>
              <a:gdLst>
                <a:gd name="connsiteX0" fmla="*/ 20 w 161379"/>
                <a:gd name="connsiteY0" fmla="*/ 395212 h 438150"/>
                <a:gd name="connsiteX1" fmla="*/ 11981 w 161379"/>
                <a:gd name="connsiteY1" fmla="*/ 425216 h 438150"/>
                <a:gd name="connsiteX2" fmla="*/ 42358 w 161379"/>
                <a:gd name="connsiteY2" fmla="*/ 438646 h 438150"/>
                <a:gd name="connsiteX3" fmla="*/ 43307 w 161379"/>
                <a:gd name="connsiteY3" fmla="*/ 438646 h 438150"/>
                <a:gd name="connsiteX4" fmla="*/ 73210 w 161379"/>
                <a:gd name="connsiteY4" fmla="*/ 426549 h 438150"/>
                <a:gd name="connsiteX5" fmla="*/ 82903 w 161379"/>
                <a:gd name="connsiteY5" fmla="*/ 21746 h 438150"/>
                <a:gd name="connsiteX6" fmla="*/ 73210 w 161379"/>
                <a:gd name="connsiteY6" fmla="*/ 12021 h 438150"/>
                <a:gd name="connsiteX7" fmla="*/ 11981 w 161379"/>
                <a:gd name="connsiteY7" fmla="*/ 13450 h 438150"/>
                <a:gd name="connsiteX8" fmla="*/ 13405 w 161379"/>
                <a:gd name="connsiteY8" fmla="*/ 74886 h 438150"/>
                <a:gd name="connsiteX9" fmla="*/ 19368 w 161379"/>
                <a:gd name="connsiteY9" fmla="*/ 357701 h 438150"/>
                <a:gd name="connsiteX10" fmla="*/ 13405 w 161379"/>
                <a:gd name="connsiteY10" fmla="*/ 363684 h 438150"/>
                <a:gd name="connsiteX11" fmla="*/ 20 w 161379"/>
                <a:gd name="connsiteY11" fmla="*/ 395212 h 438150"/>
                <a:gd name="connsiteX12" fmla="*/ 33340 w 161379"/>
                <a:gd name="connsiteY12" fmla="*/ 384735 h 438150"/>
                <a:gd name="connsiteX13" fmla="*/ 40821 w 161379"/>
                <a:gd name="connsiteY13" fmla="*/ 61532 h 438150"/>
                <a:gd name="connsiteX14" fmla="*/ 33340 w 161379"/>
                <a:gd name="connsiteY14" fmla="*/ 54027 h 438150"/>
                <a:gd name="connsiteX15" fmla="*/ 28878 w 161379"/>
                <a:gd name="connsiteY15" fmla="*/ 43835 h 438150"/>
                <a:gd name="connsiteX16" fmla="*/ 32865 w 161379"/>
                <a:gd name="connsiteY16" fmla="*/ 33548 h 438150"/>
                <a:gd name="connsiteX17" fmla="*/ 43023 w 161379"/>
                <a:gd name="connsiteY17" fmla="*/ 29071 h 438150"/>
                <a:gd name="connsiteX18" fmla="*/ 43023 w 161379"/>
                <a:gd name="connsiteY18" fmla="*/ 29071 h 438150"/>
                <a:gd name="connsiteX19" fmla="*/ 52516 w 161379"/>
                <a:gd name="connsiteY19" fmla="*/ 33167 h 438150"/>
                <a:gd name="connsiteX20" fmla="*/ 61515 w 161379"/>
                <a:gd name="connsiteY20" fmla="*/ 396755 h 438150"/>
                <a:gd name="connsiteX21" fmla="*/ 52516 w 161379"/>
                <a:gd name="connsiteY21" fmla="*/ 405785 h 438150"/>
                <a:gd name="connsiteX22" fmla="*/ 42263 w 161379"/>
                <a:gd name="connsiteY22" fmla="*/ 409785 h 438150"/>
                <a:gd name="connsiteX23" fmla="*/ 28119 w 161379"/>
                <a:gd name="connsiteY23" fmla="*/ 395307 h 438150"/>
                <a:gd name="connsiteX24" fmla="*/ 33340 w 161379"/>
                <a:gd name="connsiteY24" fmla="*/ 38473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79" h="438150">
                  <a:moveTo>
                    <a:pt x="20" y="395212"/>
                  </a:moveTo>
                  <a:cubicBezTo>
                    <a:pt x="3" y="406387"/>
                    <a:pt x="4288" y="417136"/>
                    <a:pt x="11981" y="425216"/>
                  </a:cubicBezTo>
                  <a:cubicBezTo>
                    <a:pt x="19869" y="433646"/>
                    <a:pt x="30835" y="438494"/>
                    <a:pt x="42358" y="438646"/>
                  </a:cubicBezTo>
                  <a:lnTo>
                    <a:pt x="43307" y="438646"/>
                  </a:lnTo>
                  <a:cubicBezTo>
                    <a:pt x="54463" y="438668"/>
                    <a:pt x="65189" y="434329"/>
                    <a:pt x="73210" y="426549"/>
                  </a:cubicBezTo>
                  <a:cubicBezTo>
                    <a:pt x="187294" y="317452"/>
                    <a:pt x="191633" y="136215"/>
                    <a:pt x="82903" y="21746"/>
                  </a:cubicBezTo>
                  <a:cubicBezTo>
                    <a:pt x="79750" y="18427"/>
                    <a:pt x="76518" y="15185"/>
                    <a:pt x="73210" y="12021"/>
                  </a:cubicBezTo>
                  <a:cubicBezTo>
                    <a:pt x="55909" y="-4549"/>
                    <a:pt x="28496" y="-3910"/>
                    <a:pt x="11981" y="13450"/>
                  </a:cubicBezTo>
                  <a:cubicBezTo>
                    <a:pt x="-4534" y="30810"/>
                    <a:pt x="-3896" y="58316"/>
                    <a:pt x="13405" y="74886"/>
                  </a:cubicBezTo>
                  <a:cubicBezTo>
                    <a:pt x="92886" y="151331"/>
                    <a:pt x="95555" y="277952"/>
                    <a:pt x="19368" y="357701"/>
                  </a:cubicBezTo>
                  <a:cubicBezTo>
                    <a:pt x="17422" y="359737"/>
                    <a:pt x="15434" y="361732"/>
                    <a:pt x="13405" y="363684"/>
                  </a:cubicBezTo>
                  <a:cubicBezTo>
                    <a:pt x="4844" y="371922"/>
                    <a:pt x="9" y="383311"/>
                    <a:pt x="20" y="395212"/>
                  </a:cubicBezTo>
                  <a:close/>
                  <a:moveTo>
                    <a:pt x="33340" y="384735"/>
                  </a:moveTo>
                  <a:cubicBezTo>
                    <a:pt x="124355" y="297557"/>
                    <a:pt x="127704" y="152855"/>
                    <a:pt x="40821" y="61532"/>
                  </a:cubicBezTo>
                  <a:cubicBezTo>
                    <a:pt x="38385" y="58973"/>
                    <a:pt x="35891" y="56470"/>
                    <a:pt x="33340" y="54027"/>
                  </a:cubicBezTo>
                  <a:cubicBezTo>
                    <a:pt x="30567" y="51356"/>
                    <a:pt x="28963" y="47691"/>
                    <a:pt x="28878" y="43835"/>
                  </a:cubicBezTo>
                  <a:cubicBezTo>
                    <a:pt x="28769" y="40007"/>
                    <a:pt x="30207" y="36297"/>
                    <a:pt x="32865" y="33548"/>
                  </a:cubicBezTo>
                  <a:cubicBezTo>
                    <a:pt x="35475" y="30692"/>
                    <a:pt x="39161" y="29068"/>
                    <a:pt x="43023" y="29071"/>
                  </a:cubicBezTo>
                  <a:lnTo>
                    <a:pt x="43023" y="29071"/>
                  </a:lnTo>
                  <a:cubicBezTo>
                    <a:pt x="46593" y="29167"/>
                    <a:pt x="49990" y="30633"/>
                    <a:pt x="52516" y="33167"/>
                  </a:cubicBezTo>
                  <a:cubicBezTo>
                    <a:pt x="155065" y="131075"/>
                    <a:pt x="159094" y="293859"/>
                    <a:pt x="61515" y="396755"/>
                  </a:cubicBezTo>
                  <a:cubicBezTo>
                    <a:pt x="58590" y="399839"/>
                    <a:pt x="55589" y="402850"/>
                    <a:pt x="52516" y="405785"/>
                  </a:cubicBezTo>
                  <a:cubicBezTo>
                    <a:pt x="49821" y="408520"/>
                    <a:pt x="46092" y="409975"/>
                    <a:pt x="42263" y="409785"/>
                  </a:cubicBezTo>
                  <a:cubicBezTo>
                    <a:pt x="34406" y="409630"/>
                    <a:pt x="28117" y="403193"/>
                    <a:pt x="28119" y="395307"/>
                  </a:cubicBezTo>
                  <a:cubicBezTo>
                    <a:pt x="28284" y="391199"/>
                    <a:pt x="30182" y="387355"/>
                    <a:pt x="33340" y="384735"/>
                  </a:cubicBezTo>
                  <a:close/>
                </a:path>
              </a:pathLst>
            </a:custGeom>
            <a:grpFill/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3792410-8BB1-4C90-8ACC-4BC8327355B8}"/>
              </a:ext>
            </a:extLst>
          </p:cNvPr>
          <p:cNvSpPr txBox="1"/>
          <p:nvPr/>
        </p:nvSpPr>
        <p:spPr>
          <a:xfrm>
            <a:off x="1575281" y="5046194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Read More</a:t>
            </a:r>
            <a:endParaRPr lang="en-ID" sz="1400" dirty="0">
              <a:solidFill>
                <a:schemeClr val="bg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72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">
            <a:extLst>
              <a:ext uri="{FF2B5EF4-FFF2-40B4-BE49-F238E27FC236}">
                <a16:creationId xmlns:a16="http://schemas.microsoft.com/office/drawing/2014/main" id="{89C5D17D-5539-41CC-8366-56DBC3ED4D6C}"/>
              </a:ext>
            </a:extLst>
          </p:cNvPr>
          <p:cNvSpPr/>
          <p:nvPr/>
        </p:nvSpPr>
        <p:spPr>
          <a:xfrm rot="10800000">
            <a:off x="7937009" y="2222727"/>
            <a:ext cx="2054305" cy="862815"/>
          </a:xfrm>
          <a:prstGeom prst="round2Same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5" name="Shape 7">
            <a:extLst>
              <a:ext uri="{FF2B5EF4-FFF2-40B4-BE49-F238E27FC236}">
                <a16:creationId xmlns:a16="http://schemas.microsoft.com/office/drawing/2014/main" id="{04B89759-7029-4BCA-A7EB-5C60E893AF89}"/>
              </a:ext>
            </a:extLst>
          </p:cNvPr>
          <p:cNvSpPr/>
          <p:nvPr/>
        </p:nvSpPr>
        <p:spPr>
          <a:xfrm>
            <a:off x="9321206" y="2208753"/>
            <a:ext cx="812443" cy="876790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6" name="Shape 17">
            <a:extLst>
              <a:ext uri="{FF2B5EF4-FFF2-40B4-BE49-F238E27FC236}">
                <a16:creationId xmlns:a16="http://schemas.microsoft.com/office/drawing/2014/main" id="{433CFC45-D0DC-47D9-B40D-129017717480}"/>
              </a:ext>
            </a:extLst>
          </p:cNvPr>
          <p:cNvSpPr/>
          <p:nvPr/>
        </p:nvSpPr>
        <p:spPr>
          <a:xfrm flipH="1" flipV="1">
            <a:off x="5064370" y="2234875"/>
            <a:ext cx="2054305" cy="862814"/>
          </a:xfrm>
          <a:prstGeom prst="round2SameRect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62E2BF57-437C-4639-ABAB-8EF2ADB76A7E}"/>
              </a:ext>
            </a:extLst>
          </p:cNvPr>
          <p:cNvSpPr/>
          <p:nvPr/>
        </p:nvSpPr>
        <p:spPr>
          <a:xfrm>
            <a:off x="6448568" y="2220900"/>
            <a:ext cx="812443" cy="876789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8" name="Shape 28">
            <a:extLst>
              <a:ext uri="{FF2B5EF4-FFF2-40B4-BE49-F238E27FC236}">
                <a16:creationId xmlns:a16="http://schemas.microsoft.com/office/drawing/2014/main" id="{A5AAD519-3CD4-4235-B117-4DCBCCC47EF4}"/>
              </a:ext>
            </a:extLst>
          </p:cNvPr>
          <p:cNvSpPr/>
          <p:nvPr/>
        </p:nvSpPr>
        <p:spPr>
          <a:xfrm rot="10800000">
            <a:off x="2058352" y="2234876"/>
            <a:ext cx="2054305" cy="862815"/>
          </a:xfrm>
          <a:prstGeom prst="round2Same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9" name="Shape 29">
            <a:extLst>
              <a:ext uri="{FF2B5EF4-FFF2-40B4-BE49-F238E27FC236}">
                <a16:creationId xmlns:a16="http://schemas.microsoft.com/office/drawing/2014/main" id="{643773AB-EE19-4FBB-92ED-9D7550FE69A4}"/>
              </a:ext>
            </a:extLst>
          </p:cNvPr>
          <p:cNvSpPr/>
          <p:nvPr/>
        </p:nvSpPr>
        <p:spPr>
          <a:xfrm>
            <a:off x="3442549" y="2220901"/>
            <a:ext cx="812443" cy="876789"/>
          </a:xfrm>
          <a:prstGeom prst="round2Same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/>
            <a:endParaRPr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5AE1A-FAF2-4A6B-8E39-C8EB87B72A79}"/>
              </a:ext>
            </a:extLst>
          </p:cNvPr>
          <p:cNvSpPr txBox="1"/>
          <p:nvPr/>
        </p:nvSpPr>
        <p:spPr>
          <a:xfrm>
            <a:off x="1946080" y="3426066"/>
            <a:ext cx="219964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INSERT TITLE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65877-4DD8-4FF3-8C5C-0B92B79EEAF0}"/>
              </a:ext>
            </a:extLst>
          </p:cNvPr>
          <p:cNvSpPr txBox="1"/>
          <p:nvPr/>
        </p:nvSpPr>
        <p:spPr>
          <a:xfrm>
            <a:off x="7848327" y="3375204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INSERT TITLE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24F03-5A1D-4E9B-9220-C08BFD38E9E4}"/>
              </a:ext>
            </a:extLst>
          </p:cNvPr>
          <p:cNvSpPr txBox="1"/>
          <p:nvPr/>
        </p:nvSpPr>
        <p:spPr>
          <a:xfrm>
            <a:off x="5038794" y="3432354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INSERT TITLE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98FD59-9C81-4A69-9B53-110E4F6A3A26}"/>
              </a:ext>
            </a:extLst>
          </p:cNvPr>
          <p:cNvSpPr txBox="1"/>
          <p:nvPr/>
        </p:nvSpPr>
        <p:spPr>
          <a:xfrm>
            <a:off x="5064371" y="4133929"/>
            <a:ext cx="217751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Sed perspiciatis unde omnis iste natus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98A49-E8D9-4582-B776-49752E02B6AD}"/>
              </a:ext>
            </a:extLst>
          </p:cNvPr>
          <p:cNvSpPr txBox="1"/>
          <p:nvPr/>
        </p:nvSpPr>
        <p:spPr>
          <a:xfrm>
            <a:off x="7875404" y="4076779"/>
            <a:ext cx="217751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Sed perspiciatis unde omnis iste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natus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F8B48-4CE3-496F-BD7B-25DD2AD42986}"/>
              </a:ext>
            </a:extLst>
          </p:cNvPr>
          <p:cNvSpPr txBox="1"/>
          <p:nvPr/>
        </p:nvSpPr>
        <p:spPr>
          <a:xfrm>
            <a:off x="1970158" y="4127641"/>
            <a:ext cx="217751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Sed perspiciatis unde omnis iste natus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</a:p>
        </p:txBody>
      </p:sp>
      <p:grpSp>
        <p:nvGrpSpPr>
          <p:cNvPr id="16" name="Group 836">
            <a:extLst>
              <a:ext uri="{FF2B5EF4-FFF2-40B4-BE49-F238E27FC236}">
                <a16:creationId xmlns:a16="http://schemas.microsoft.com/office/drawing/2014/main" id="{8B5FCEDE-276C-45F3-9CA5-DEC0F4EF36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2253" y="2394107"/>
            <a:ext cx="365071" cy="503767"/>
            <a:chOff x="536" y="300"/>
            <a:chExt cx="687" cy="948"/>
          </a:xfrm>
          <a:solidFill>
            <a:schemeClr val="bg1"/>
          </a:solidFill>
        </p:grpSpPr>
        <p:sp>
          <p:nvSpPr>
            <p:cNvPr id="17" name="Freeform 838">
              <a:extLst>
                <a:ext uri="{FF2B5EF4-FFF2-40B4-BE49-F238E27FC236}">
                  <a16:creationId xmlns:a16="http://schemas.microsoft.com/office/drawing/2014/main" id="{CA9824FB-07E4-433F-9A48-A07DAF295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" y="300"/>
              <a:ext cx="687" cy="948"/>
            </a:xfrm>
            <a:custGeom>
              <a:avLst/>
              <a:gdLst>
                <a:gd name="T0" fmla="*/ 2126 w 2748"/>
                <a:gd name="T1" fmla="*/ 3169 h 3792"/>
                <a:gd name="T2" fmla="*/ 2126 w 2748"/>
                <a:gd name="T3" fmla="*/ 3535 h 3792"/>
                <a:gd name="T4" fmla="*/ 2490 w 2748"/>
                <a:gd name="T5" fmla="*/ 3169 h 3792"/>
                <a:gd name="T6" fmla="*/ 2126 w 2748"/>
                <a:gd name="T7" fmla="*/ 3169 h 3792"/>
                <a:gd name="T8" fmla="*/ 152 w 2748"/>
                <a:gd name="T9" fmla="*/ 151 h 3792"/>
                <a:gd name="T10" fmla="*/ 152 w 2748"/>
                <a:gd name="T11" fmla="*/ 3641 h 3792"/>
                <a:gd name="T12" fmla="*/ 1974 w 2748"/>
                <a:gd name="T13" fmla="*/ 3641 h 3792"/>
                <a:gd name="T14" fmla="*/ 1974 w 2748"/>
                <a:gd name="T15" fmla="*/ 3093 h 3792"/>
                <a:gd name="T16" fmla="*/ 1977 w 2748"/>
                <a:gd name="T17" fmla="*/ 3074 h 3792"/>
                <a:gd name="T18" fmla="*/ 1985 w 2748"/>
                <a:gd name="T19" fmla="*/ 3057 h 3792"/>
                <a:gd name="T20" fmla="*/ 1996 w 2748"/>
                <a:gd name="T21" fmla="*/ 3040 h 3792"/>
                <a:gd name="T22" fmla="*/ 2012 w 2748"/>
                <a:gd name="T23" fmla="*/ 3028 h 3792"/>
                <a:gd name="T24" fmla="*/ 2031 w 2748"/>
                <a:gd name="T25" fmla="*/ 3021 h 3792"/>
                <a:gd name="T26" fmla="*/ 2050 w 2748"/>
                <a:gd name="T27" fmla="*/ 3019 h 3792"/>
                <a:gd name="T28" fmla="*/ 2050 w 2748"/>
                <a:gd name="T29" fmla="*/ 3019 h 3792"/>
                <a:gd name="T30" fmla="*/ 2597 w 2748"/>
                <a:gd name="T31" fmla="*/ 3019 h 3792"/>
                <a:gd name="T32" fmla="*/ 2597 w 2748"/>
                <a:gd name="T33" fmla="*/ 151 h 3792"/>
                <a:gd name="T34" fmla="*/ 152 w 2748"/>
                <a:gd name="T35" fmla="*/ 151 h 3792"/>
                <a:gd name="T36" fmla="*/ 76 w 2748"/>
                <a:gd name="T37" fmla="*/ 0 h 3792"/>
                <a:gd name="T38" fmla="*/ 2673 w 2748"/>
                <a:gd name="T39" fmla="*/ 0 h 3792"/>
                <a:gd name="T40" fmla="*/ 2693 w 2748"/>
                <a:gd name="T41" fmla="*/ 2 h 3792"/>
                <a:gd name="T42" fmla="*/ 2711 w 2748"/>
                <a:gd name="T43" fmla="*/ 10 h 3792"/>
                <a:gd name="T44" fmla="*/ 2726 w 2748"/>
                <a:gd name="T45" fmla="*/ 22 h 3792"/>
                <a:gd name="T46" fmla="*/ 2738 w 2748"/>
                <a:gd name="T47" fmla="*/ 38 h 3792"/>
                <a:gd name="T48" fmla="*/ 2746 w 2748"/>
                <a:gd name="T49" fmla="*/ 55 h 3792"/>
                <a:gd name="T50" fmla="*/ 2748 w 2748"/>
                <a:gd name="T51" fmla="*/ 76 h 3792"/>
                <a:gd name="T52" fmla="*/ 2748 w 2748"/>
                <a:gd name="T53" fmla="*/ 3095 h 3792"/>
                <a:gd name="T54" fmla="*/ 2746 w 2748"/>
                <a:gd name="T55" fmla="*/ 3114 h 3792"/>
                <a:gd name="T56" fmla="*/ 2739 w 2748"/>
                <a:gd name="T57" fmla="*/ 3132 h 3792"/>
                <a:gd name="T58" fmla="*/ 2726 w 2748"/>
                <a:gd name="T59" fmla="*/ 3147 h 3792"/>
                <a:gd name="T60" fmla="*/ 2104 w 2748"/>
                <a:gd name="T61" fmla="*/ 3770 h 3792"/>
                <a:gd name="T62" fmla="*/ 2088 w 2748"/>
                <a:gd name="T63" fmla="*/ 3782 h 3792"/>
                <a:gd name="T64" fmla="*/ 2070 w 2748"/>
                <a:gd name="T65" fmla="*/ 3790 h 3792"/>
                <a:gd name="T66" fmla="*/ 2050 w 2748"/>
                <a:gd name="T67" fmla="*/ 3792 h 3792"/>
                <a:gd name="T68" fmla="*/ 76 w 2748"/>
                <a:gd name="T69" fmla="*/ 3792 h 3792"/>
                <a:gd name="T70" fmla="*/ 56 w 2748"/>
                <a:gd name="T71" fmla="*/ 3790 h 3792"/>
                <a:gd name="T72" fmla="*/ 38 w 2748"/>
                <a:gd name="T73" fmla="*/ 3782 h 3792"/>
                <a:gd name="T74" fmla="*/ 23 w 2748"/>
                <a:gd name="T75" fmla="*/ 3770 h 3792"/>
                <a:gd name="T76" fmla="*/ 10 w 2748"/>
                <a:gd name="T77" fmla="*/ 3754 h 3792"/>
                <a:gd name="T78" fmla="*/ 3 w 2748"/>
                <a:gd name="T79" fmla="*/ 3737 h 3792"/>
                <a:gd name="T80" fmla="*/ 0 w 2748"/>
                <a:gd name="T81" fmla="*/ 3716 h 3792"/>
                <a:gd name="T82" fmla="*/ 0 w 2748"/>
                <a:gd name="T83" fmla="*/ 76 h 3792"/>
                <a:gd name="T84" fmla="*/ 3 w 2748"/>
                <a:gd name="T85" fmla="*/ 55 h 3792"/>
                <a:gd name="T86" fmla="*/ 10 w 2748"/>
                <a:gd name="T87" fmla="*/ 38 h 3792"/>
                <a:gd name="T88" fmla="*/ 23 w 2748"/>
                <a:gd name="T89" fmla="*/ 22 h 3792"/>
                <a:gd name="T90" fmla="*/ 38 w 2748"/>
                <a:gd name="T91" fmla="*/ 10 h 3792"/>
                <a:gd name="T92" fmla="*/ 56 w 2748"/>
                <a:gd name="T93" fmla="*/ 2 h 3792"/>
                <a:gd name="T94" fmla="*/ 76 w 2748"/>
                <a:gd name="T95" fmla="*/ 0 h 3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48" h="3792">
                  <a:moveTo>
                    <a:pt x="2126" y="3169"/>
                  </a:moveTo>
                  <a:lnTo>
                    <a:pt x="2126" y="3535"/>
                  </a:lnTo>
                  <a:lnTo>
                    <a:pt x="2490" y="3169"/>
                  </a:lnTo>
                  <a:lnTo>
                    <a:pt x="2126" y="3169"/>
                  </a:lnTo>
                  <a:close/>
                  <a:moveTo>
                    <a:pt x="152" y="151"/>
                  </a:moveTo>
                  <a:lnTo>
                    <a:pt x="152" y="3641"/>
                  </a:lnTo>
                  <a:lnTo>
                    <a:pt x="1974" y="3641"/>
                  </a:lnTo>
                  <a:lnTo>
                    <a:pt x="1974" y="3093"/>
                  </a:lnTo>
                  <a:lnTo>
                    <a:pt x="1977" y="3074"/>
                  </a:lnTo>
                  <a:lnTo>
                    <a:pt x="1985" y="3057"/>
                  </a:lnTo>
                  <a:lnTo>
                    <a:pt x="1996" y="3040"/>
                  </a:lnTo>
                  <a:lnTo>
                    <a:pt x="2012" y="3028"/>
                  </a:lnTo>
                  <a:lnTo>
                    <a:pt x="2031" y="3021"/>
                  </a:lnTo>
                  <a:lnTo>
                    <a:pt x="2050" y="3019"/>
                  </a:lnTo>
                  <a:lnTo>
                    <a:pt x="2050" y="3019"/>
                  </a:lnTo>
                  <a:lnTo>
                    <a:pt x="2597" y="3019"/>
                  </a:lnTo>
                  <a:lnTo>
                    <a:pt x="2597" y="151"/>
                  </a:lnTo>
                  <a:lnTo>
                    <a:pt x="152" y="151"/>
                  </a:lnTo>
                  <a:close/>
                  <a:moveTo>
                    <a:pt x="76" y="0"/>
                  </a:moveTo>
                  <a:lnTo>
                    <a:pt x="2673" y="0"/>
                  </a:lnTo>
                  <a:lnTo>
                    <a:pt x="2693" y="2"/>
                  </a:lnTo>
                  <a:lnTo>
                    <a:pt x="2711" y="10"/>
                  </a:lnTo>
                  <a:lnTo>
                    <a:pt x="2726" y="22"/>
                  </a:lnTo>
                  <a:lnTo>
                    <a:pt x="2738" y="38"/>
                  </a:lnTo>
                  <a:lnTo>
                    <a:pt x="2746" y="55"/>
                  </a:lnTo>
                  <a:lnTo>
                    <a:pt x="2748" y="76"/>
                  </a:lnTo>
                  <a:lnTo>
                    <a:pt x="2748" y="3095"/>
                  </a:lnTo>
                  <a:lnTo>
                    <a:pt x="2746" y="3114"/>
                  </a:lnTo>
                  <a:lnTo>
                    <a:pt x="2739" y="3132"/>
                  </a:lnTo>
                  <a:lnTo>
                    <a:pt x="2726" y="3147"/>
                  </a:lnTo>
                  <a:lnTo>
                    <a:pt x="2104" y="3770"/>
                  </a:lnTo>
                  <a:lnTo>
                    <a:pt x="2088" y="3782"/>
                  </a:lnTo>
                  <a:lnTo>
                    <a:pt x="2070" y="3790"/>
                  </a:lnTo>
                  <a:lnTo>
                    <a:pt x="2050" y="3792"/>
                  </a:lnTo>
                  <a:lnTo>
                    <a:pt x="76" y="3792"/>
                  </a:lnTo>
                  <a:lnTo>
                    <a:pt x="56" y="3790"/>
                  </a:lnTo>
                  <a:lnTo>
                    <a:pt x="38" y="3782"/>
                  </a:lnTo>
                  <a:lnTo>
                    <a:pt x="23" y="3770"/>
                  </a:lnTo>
                  <a:lnTo>
                    <a:pt x="10" y="3754"/>
                  </a:lnTo>
                  <a:lnTo>
                    <a:pt x="3" y="3737"/>
                  </a:lnTo>
                  <a:lnTo>
                    <a:pt x="0" y="3716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18" name="Freeform 839">
              <a:extLst>
                <a:ext uri="{FF2B5EF4-FFF2-40B4-BE49-F238E27FC236}">
                  <a16:creationId xmlns:a16="http://schemas.microsoft.com/office/drawing/2014/main" id="{60713F91-65CF-4596-BF1D-A146C4D23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" y="453"/>
              <a:ext cx="133" cy="107"/>
            </a:xfrm>
            <a:custGeom>
              <a:avLst/>
              <a:gdLst>
                <a:gd name="T0" fmla="*/ 460 w 536"/>
                <a:gd name="T1" fmla="*/ 0 h 426"/>
                <a:gd name="T2" fmla="*/ 480 w 536"/>
                <a:gd name="T3" fmla="*/ 2 h 426"/>
                <a:gd name="T4" fmla="*/ 498 w 536"/>
                <a:gd name="T5" fmla="*/ 9 h 426"/>
                <a:gd name="T6" fmla="*/ 514 w 536"/>
                <a:gd name="T7" fmla="*/ 21 h 426"/>
                <a:gd name="T8" fmla="*/ 525 w 536"/>
                <a:gd name="T9" fmla="*/ 38 h 426"/>
                <a:gd name="T10" fmla="*/ 534 w 536"/>
                <a:gd name="T11" fmla="*/ 56 h 426"/>
                <a:gd name="T12" fmla="*/ 536 w 536"/>
                <a:gd name="T13" fmla="*/ 74 h 426"/>
                <a:gd name="T14" fmla="*/ 534 w 536"/>
                <a:gd name="T15" fmla="*/ 94 h 426"/>
                <a:gd name="T16" fmla="*/ 525 w 536"/>
                <a:gd name="T17" fmla="*/ 112 h 426"/>
                <a:gd name="T18" fmla="*/ 514 w 536"/>
                <a:gd name="T19" fmla="*/ 128 h 426"/>
                <a:gd name="T20" fmla="*/ 238 w 536"/>
                <a:gd name="T21" fmla="*/ 404 h 426"/>
                <a:gd name="T22" fmla="*/ 222 w 536"/>
                <a:gd name="T23" fmla="*/ 416 h 426"/>
                <a:gd name="T24" fmla="*/ 204 w 536"/>
                <a:gd name="T25" fmla="*/ 424 h 426"/>
                <a:gd name="T26" fmla="*/ 184 w 536"/>
                <a:gd name="T27" fmla="*/ 426 h 426"/>
                <a:gd name="T28" fmla="*/ 165 w 536"/>
                <a:gd name="T29" fmla="*/ 424 h 426"/>
                <a:gd name="T30" fmla="*/ 147 w 536"/>
                <a:gd name="T31" fmla="*/ 416 h 426"/>
                <a:gd name="T32" fmla="*/ 131 w 536"/>
                <a:gd name="T33" fmla="*/ 404 h 426"/>
                <a:gd name="T34" fmla="*/ 22 w 536"/>
                <a:gd name="T35" fmla="*/ 295 h 426"/>
                <a:gd name="T36" fmla="*/ 11 w 536"/>
                <a:gd name="T37" fmla="*/ 279 h 426"/>
                <a:gd name="T38" fmla="*/ 3 w 536"/>
                <a:gd name="T39" fmla="*/ 262 h 426"/>
                <a:gd name="T40" fmla="*/ 0 w 536"/>
                <a:gd name="T41" fmla="*/ 242 h 426"/>
                <a:gd name="T42" fmla="*/ 3 w 536"/>
                <a:gd name="T43" fmla="*/ 223 h 426"/>
                <a:gd name="T44" fmla="*/ 11 w 536"/>
                <a:gd name="T45" fmla="*/ 204 h 426"/>
                <a:gd name="T46" fmla="*/ 22 w 536"/>
                <a:gd name="T47" fmla="*/ 188 h 426"/>
                <a:gd name="T48" fmla="*/ 38 w 536"/>
                <a:gd name="T49" fmla="*/ 177 h 426"/>
                <a:gd name="T50" fmla="*/ 57 w 536"/>
                <a:gd name="T51" fmla="*/ 169 h 426"/>
                <a:gd name="T52" fmla="*/ 76 w 536"/>
                <a:gd name="T53" fmla="*/ 166 h 426"/>
                <a:gd name="T54" fmla="*/ 96 w 536"/>
                <a:gd name="T55" fmla="*/ 169 h 426"/>
                <a:gd name="T56" fmla="*/ 113 w 536"/>
                <a:gd name="T57" fmla="*/ 177 h 426"/>
                <a:gd name="T58" fmla="*/ 129 w 536"/>
                <a:gd name="T59" fmla="*/ 188 h 426"/>
                <a:gd name="T60" fmla="*/ 184 w 536"/>
                <a:gd name="T61" fmla="*/ 243 h 426"/>
                <a:gd name="T62" fmla="*/ 407 w 536"/>
                <a:gd name="T63" fmla="*/ 21 h 426"/>
                <a:gd name="T64" fmla="*/ 423 w 536"/>
                <a:gd name="T65" fmla="*/ 9 h 426"/>
                <a:gd name="T66" fmla="*/ 442 w 536"/>
                <a:gd name="T67" fmla="*/ 2 h 426"/>
                <a:gd name="T68" fmla="*/ 460 w 536"/>
                <a:gd name="T6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6">
                  <a:moveTo>
                    <a:pt x="460" y="0"/>
                  </a:moveTo>
                  <a:lnTo>
                    <a:pt x="480" y="2"/>
                  </a:lnTo>
                  <a:lnTo>
                    <a:pt x="498" y="9"/>
                  </a:lnTo>
                  <a:lnTo>
                    <a:pt x="514" y="21"/>
                  </a:lnTo>
                  <a:lnTo>
                    <a:pt x="525" y="38"/>
                  </a:lnTo>
                  <a:lnTo>
                    <a:pt x="534" y="56"/>
                  </a:lnTo>
                  <a:lnTo>
                    <a:pt x="536" y="74"/>
                  </a:lnTo>
                  <a:lnTo>
                    <a:pt x="534" y="94"/>
                  </a:lnTo>
                  <a:lnTo>
                    <a:pt x="525" y="112"/>
                  </a:lnTo>
                  <a:lnTo>
                    <a:pt x="514" y="128"/>
                  </a:lnTo>
                  <a:lnTo>
                    <a:pt x="238" y="404"/>
                  </a:lnTo>
                  <a:lnTo>
                    <a:pt x="222" y="416"/>
                  </a:lnTo>
                  <a:lnTo>
                    <a:pt x="204" y="424"/>
                  </a:lnTo>
                  <a:lnTo>
                    <a:pt x="184" y="426"/>
                  </a:lnTo>
                  <a:lnTo>
                    <a:pt x="165" y="424"/>
                  </a:lnTo>
                  <a:lnTo>
                    <a:pt x="147" y="416"/>
                  </a:lnTo>
                  <a:lnTo>
                    <a:pt x="131" y="404"/>
                  </a:lnTo>
                  <a:lnTo>
                    <a:pt x="22" y="295"/>
                  </a:lnTo>
                  <a:lnTo>
                    <a:pt x="11" y="279"/>
                  </a:lnTo>
                  <a:lnTo>
                    <a:pt x="3" y="262"/>
                  </a:lnTo>
                  <a:lnTo>
                    <a:pt x="0" y="242"/>
                  </a:lnTo>
                  <a:lnTo>
                    <a:pt x="3" y="223"/>
                  </a:lnTo>
                  <a:lnTo>
                    <a:pt x="11" y="204"/>
                  </a:lnTo>
                  <a:lnTo>
                    <a:pt x="22" y="188"/>
                  </a:lnTo>
                  <a:lnTo>
                    <a:pt x="38" y="177"/>
                  </a:lnTo>
                  <a:lnTo>
                    <a:pt x="57" y="169"/>
                  </a:lnTo>
                  <a:lnTo>
                    <a:pt x="76" y="166"/>
                  </a:lnTo>
                  <a:lnTo>
                    <a:pt x="96" y="169"/>
                  </a:lnTo>
                  <a:lnTo>
                    <a:pt x="113" y="177"/>
                  </a:lnTo>
                  <a:lnTo>
                    <a:pt x="129" y="188"/>
                  </a:lnTo>
                  <a:lnTo>
                    <a:pt x="184" y="243"/>
                  </a:lnTo>
                  <a:lnTo>
                    <a:pt x="407" y="21"/>
                  </a:lnTo>
                  <a:lnTo>
                    <a:pt x="423" y="9"/>
                  </a:lnTo>
                  <a:lnTo>
                    <a:pt x="442" y="2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19" name="Freeform 840">
              <a:extLst>
                <a:ext uri="{FF2B5EF4-FFF2-40B4-BE49-F238E27FC236}">
                  <a16:creationId xmlns:a16="http://schemas.microsoft.com/office/drawing/2014/main" id="{1BFB7122-FD22-4694-9B0C-A39D8014B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496"/>
              <a:ext cx="44" cy="38"/>
            </a:xfrm>
            <a:custGeom>
              <a:avLst/>
              <a:gdLst>
                <a:gd name="T0" fmla="*/ 76 w 179"/>
                <a:gd name="T1" fmla="*/ 0 h 151"/>
                <a:gd name="T2" fmla="*/ 103 w 179"/>
                <a:gd name="T3" fmla="*/ 0 h 151"/>
                <a:gd name="T4" fmla="*/ 122 w 179"/>
                <a:gd name="T5" fmla="*/ 2 h 151"/>
                <a:gd name="T6" fmla="*/ 141 w 179"/>
                <a:gd name="T7" fmla="*/ 10 h 151"/>
                <a:gd name="T8" fmla="*/ 156 w 179"/>
                <a:gd name="T9" fmla="*/ 22 h 151"/>
                <a:gd name="T10" fmla="*/ 168 w 179"/>
                <a:gd name="T11" fmla="*/ 38 h 151"/>
                <a:gd name="T12" fmla="*/ 175 w 179"/>
                <a:gd name="T13" fmla="*/ 55 h 151"/>
                <a:gd name="T14" fmla="*/ 179 w 179"/>
                <a:gd name="T15" fmla="*/ 76 h 151"/>
                <a:gd name="T16" fmla="*/ 175 w 179"/>
                <a:gd name="T17" fmla="*/ 95 h 151"/>
                <a:gd name="T18" fmla="*/ 168 w 179"/>
                <a:gd name="T19" fmla="*/ 114 h 151"/>
                <a:gd name="T20" fmla="*/ 156 w 179"/>
                <a:gd name="T21" fmla="*/ 129 h 151"/>
                <a:gd name="T22" fmla="*/ 141 w 179"/>
                <a:gd name="T23" fmla="*/ 140 h 151"/>
                <a:gd name="T24" fmla="*/ 122 w 179"/>
                <a:gd name="T25" fmla="*/ 148 h 151"/>
                <a:gd name="T26" fmla="*/ 103 w 179"/>
                <a:gd name="T27" fmla="*/ 151 h 151"/>
                <a:gd name="T28" fmla="*/ 76 w 179"/>
                <a:gd name="T29" fmla="*/ 151 h 151"/>
                <a:gd name="T30" fmla="*/ 56 w 179"/>
                <a:gd name="T31" fmla="*/ 148 h 151"/>
                <a:gd name="T32" fmla="*/ 38 w 179"/>
                <a:gd name="T33" fmla="*/ 140 h 151"/>
                <a:gd name="T34" fmla="*/ 22 w 179"/>
                <a:gd name="T35" fmla="*/ 129 h 151"/>
                <a:gd name="T36" fmla="*/ 11 w 179"/>
                <a:gd name="T37" fmla="*/ 114 h 151"/>
                <a:gd name="T38" fmla="*/ 3 w 179"/>
                <a:gd name="T39" fmla="*/ 95 h 151"/>
                <a:gd name="T40" fmla="*/ 0 w 179"/>
                <a:gd name="T41" fmla="*/ 76 h 151"/>
                <a:gd name="T42" fmla="*/ 3 w 179"/>
                <a:gd name="T43" fmla="*/ 55 h 151"/>
                <a:gd name="T44" fmla="*/ 11 w 179"/>
                <a:gd name="T45" fmla="*/ 38 h 151"/>
                <a:gd name="T46" fmla="*/ 22 w 179"/>
                <a:gd name="T47" fmla="*/ 22 h 151"/>
                <a:gd name="T48" fmla="*/ 38 w 179"/>
                <a:gd name="T49" fmla="*/ 10 h 151"/>
                <a:gd name="T50" fmla="*/ 56 w 179"/>
                <a:gd name="T51" fmla="*/ 2 h 151"/>
                <a:gd name="T52" fmla="*/ 76 w 179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9" h="151">
                  <a:moveTo>
                    <a:pt x="76" y="0"/>
                  </a:moveTo>
                  <a:lnTo>
                    <a:pt x="103" y="0"/>
                  </a:lnTo>
                  <a:lnTo>
                    <a:pt x="122" y="2"/>
                  </a:lnTo>
                  <a:lnTo>
                    <a:pt x="141" y="10"/>
                  </a:lnTo>
                  <a:lnTo>
                    <a:pt x="156" y="22"/>
                  </a:lnTo>
                  <a:lnTo>
                    <a:pt x="168" y="38"/>
                  </a:lnTo>
                  <a:lnTo>
                    <a:pt x="175" y="55"/>
                  </a:lnTo>
                  <a:lnTo>
                    <a:pt x="179" y="76"/>
                  </a:lnTo>
                  <a:lnTo>
                    <a:pt x="175" y="95"/>
                  </a:lnTo>
                  <a:lnTo>
                    <a:pt x="168" y="114"/>
                  </a:lnTo>
                  <a:lnTo>
                    <a:pt x="156" y="129"/>
                  </a:lnTo>
                  <a:lnTo>
                    <a:pt x="141" y="140"/>
                  </a:lnTo>
                  <a:lnTo>
                    <a:pt x="122" y="148"/>
                  </a:lnTo>
                  <a:lnTo>
                    <a:pt x="103" y="151"/>
                  </a:lnTo>
                  <a:lnTo>
                    <a:pt x="76" y="151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2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0" name="Freeform 841">
              <a:extLst>
                <a:ext uri="{FF2B5EF4-FFF2-40B4-BE49-F238E27FC236}">
                  <a16:creationId xmlns:a16="http://schemas.microsoft.com/office/drawing/2014/main" id="{F03E54B6-4252-4334-B1D5-C8D1338B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" y="496"/>
              <a:ext cx="249" cy="38"/>
            </a:xfrm>
            <a:custGeom>
              <a:avLst/>
              <a:gdLst>
                <a:gd name="T0" fmla="*/ 75 w 997"/>
                <a:gd name="T1" fmla="*/ 0 h 151"/>
                <a:gd name="T2" fmla="*/ 921 w 997"/>
                <a:gd name="T3" fmla="*/ 0 h 151"/>
                <a:gd name="T4" fmla="*/ 941 w 997"/>
                <a:gd name="T5" fmla="*/ 2 h 151"/>
                <a:gd name="T6" fmla="*/ 960 w 997"/>
                <a:gd name="T7" fmla="*/ 10 h 151"/>
                <a:gd name="T8" fmla="*/ 975 w 997"/>
                <a:gd name="T9" fmla="*/ 22 h 151"/>
                <a:gd name="T10" fmla="*/ 986 w 997"/>
                <a:gd name="T11" fmla="*/ 38 h 151"/>
                <a:gd name="T12" fmla="*/ 994 w 997"/>
                <a:gd name="T13" fmla="*/ 55 h 151"/>
                <a:gd name="T14" fmla="*/ 997 w 997"/>
                <a:gd name="T15" fmla="*/ 76 h 151"/>
                <a:gd name="T16" fmla="*/ 994 w 997"/>
                <a:gd name="T17" fmla="*/ 95 h 151"/>
                <a:gd name="T18" fmla="*/ 986 w 997"/>
                <a:gd name="T19" fmla="*/ 114 h 151"/>
                <a:gd name="T20" fmla="*/ 975 w 997"/>
                <a:gd name="T21" fmla="*/ 129 h 151"/>
                <a:gd name="T22" fmla="*/ 960 w 997"/>
                <a:gd name="T23" fmla="*/ 140 h 151"/>
                <a:gd name="T24" fmla="*/ 941 w 997"/>
                <a:gd name="T25" fmla="*/ 148 h 151"/>
                <a:gd name="T26" fmla="*/ 921 w 997"/>
                <a:gd name="T27" fmla="*/ 151 h 151"/>
                <a:gd name="T28" fmla="*/ 75 w 997"/>
                <a:gd name="T29" fmla="*/ 151 h 151"/>
                <a:gd name="T30" fmla="*/ 55 w 997"/>
                <a:gd name="T31" fmla="*/ 148 h 151"/>
                <a:gd name="T32" fmla="*/ 37 w 997"/>
                <a:gd name="T33" fmla="*/ 140 h 151"/>
                <a:gd name="T34" fmla="*/ 22 w 997"/>
                <a:gd name="T35" fmla="*/ 129 h 151"/>
                <a:gd name="T36" fmla="*/ 11 w 997"/>
                <a:gd name="T37" fmla="*/ 114 h 151"/>
                <a:gd name="T38" fmla="*/ 3 w 997"/>
                <a:gd name="T39" fmla="*/ 95 h 151"/>
                <a:gd name="T40" fmla="*/ 0 w 997"/>
                <a:gd name="T41" fmla="*/ 76 h 151"/>
                <a:gd name="T42" fmla="*/ 3 w 997"/>
                <a:gd name="T43" fmla="*/ 55 h 151"/>
                <a:gd name="T44" fmla="*/ 11 w 997"/>
                <a:gd name="T45" fmla="*/ 38 h 151"/>
                <a:gd name="T46" fmla="*/ 22 w 997"/>
                <a:gd name="T47" fmla="*/ 22 h 151"/>
                <a:gd name="T48" fmla="*/ 37 w 997"/>
                <a:gd name="T49" fmla="*/ 10 h 151"/>
                <a:gd name="T50" fmla="*/ 55 w 997"/>
                <a:gd name="T51" fmla="*/ 2 h 151"/>
                <a:gd name="T52" fmla="*/ 75 w 997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7" h="151">
                  <a:moveTo>
                    <a:pt x="75" y="0"/>
                  </a:moveTo>
                  <a:lnTo>
                    <a:pt x="921" y="0"/>
                  </a:lnTo>
                  <a:lnTo>
                    <a:pt x="941" y="2"/>
                  </a:lnTo>
                  <a:lnTo>
                    <a:pt x="960" y="10"/>
                  </a:lnTo>
                  <a:lnTo>
                    <a:pt x="975" y="22"/>
                  </a:lnTo>
                  <a:lnTo>
                    <a:pt x="986" y="38"/>
                  </a:lnTo>
                  <a:lnTo>
                    <a:pt x="994" y="55"/>
                  </a:lnTo>
                  <a:lnTo>
                    <a:pt x="997" y="76"/>
                  </a:lnTo>
                  <a:lnTo>
                    <a:pt x="994" y="95"/>
                  </a:lnTo>
                  <a:lnTo>
                    <a:pt x="986" y="114"/>
                  </a:lnTo>
                  <a:lnTo>
                    <a:pt x="975" y="129"/>
                  </a:lnTo>
                  <a:lnTo>
                    <a:pt x="960" y="140"/>
                  </a:lnTo>
                  <a:lnTo>
                    <a:pt x="941" y="148"/>
                  </a:lnTo>
                  <a:lnTo>
                    <a:pt x="921" y="151"/>
                  </a:lnTo>
                  <a:lnTo>
                    <a:pt x="75" y="151"/>
                  </a:lnTo>
                  <a:lnTo>
                    <a:pt x="55" y="148"/>
                  </a:lnTo>
                  <a:lnTo>
                    <a:pt x="37" y="140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2"/>
                  </a:lnTo>
                  <a:lnTo>
                    <a:pt x="37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1" name="Freeform 842">
              <a:extLst>
                <a:ext uri="{FF2B5EF4-FFF2-40B4-BE49-F238E27FC236}">
                  <a16:creationId xmlns:a16="http://schemas.microsoft.com/office/drawing/2014/main" id="{5E569C82-6CCF-4FEA-8C14-2D9DE5D29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" y="636"/>
              <a:ext cx="133" cy="107"/>
            </a:xfrm>
            <a:custGeom>
              <a:avLst/>
              <a:gdLst>
                <a:gd name="T0" fmla="*/ 460 w 536"/>
                <a:gd name="T1" fmla="*/ 0 h 428"/>
                <a:gd name="T2" fmla="*/ 480 w 536"/>
                <a:gd name="T3" fmla="*/ 3 h 428"/>
                <a:gd name="T4" fmla="*/ 498 w 536"/>
                <a:gd name="T5" fmla="*/ 11 h 428"/>
                <a:gd name="T6" fmla="*/ 514 w 536"/>
                <a:gd name="T7" fmla="*/ 22 h 428"/>
                <a:gd name="T8" fmla="*/ 525 w 536"/>
                <a:gd name="T9" fmla="*/ 38 h 428"/>
                <a:gd name="T10" fmla="*/ 534 w 536"/>
                <a:gd name="T11" fmla="*/ 57 h 428"/>
                <a:gd name="T12" fmla="*/ 536 w 536"/>
                <a:gd name="T13" fmla="*/ 76 h 428"/>
                <a:gd name="T14" fmla="*/ 534 w 536"/>
                <a:gd name="T15" fmla="*/ 96 h 428"/>
                <a:gd name="T16" fmla="*/ 525 w 536"/>
                <a:gd name="T17" fmla="*/ 113 h 428"/>
                <a:gd name="T18" fmla="*/ 514 w 536"/>
                <a:gd name="T19" fmla="*/ 129 h 428"/>
                <a:gd name="T20" fmla="*/ 238 w 536"/>
                <a:gd name="T21" fmla="*/ 405 h 428"/>
                <a:gd name="T22" fmla="*/ 222 w 536"/>
                <a:gd name="T23" fmla="*/ 418 h 428"/>
                <a:gd name="T24" fmla="*/ 204 w 536"/>
                <a:gd name="T25" fmla="*/ 424 h 428"/>
                <a:gd name="T26" fmla="*/ 184 w 536"/>
                <a:gd name="T27" fmla="*/ 428 h 428"/>
                <a:gd name="T28" fmla="*/ 165 w 536"/>
                <a:gd name="T29" fmla="*/ 424 h 428"/>
                <a:gd name="T30" fmla="*/ 147 w 536"/>
                <a:gd name="T31" fmla="*/ 418 h 428"/>
                <a:gd name="T32" fmla="*/ 131 w 536"/>
                <a:gd name="T33" fmla="*/ 405 h 428"/>
                <a:gd name="T34" fmla="*/ 22 w 536"/>
                <a:gd name="T35" fmla="*/ 297 h 428"/>
                <a:gd name="T36" fmla="*/ 11 w 536"/>
                <a:gd name="T37" fmla="*/ 281 h 428"/>
                <a:gd name="T38" fmla="*/ 3 w 536"/>
                <a:gd name="T39" fmla="*/ 262 h 428"/>
                <a:gd name="T40" fmla="*/ 0 w 536"/>
                <a:gd name="T41" fmla="*/ 243 h 428"/>
                <a:gd name="T42" fmla="*/ 3 w 536"/>
                <a:gd name="T43" fmla="*/ 225 h 428"/>
                <a:gd name="T44" fmla="*/ 11 w 536"/>
                <a:gd name="T45" fmla="*/ 206 h 428"/>
                <a:gd name="T46" fmla="*/ 22 w 536"/>
                <a:gd name="T47" fmla="*/ 190 h 428"/>
                <a:gd name="T48" fmla="*/ 38 w 536"/>
                <a:gd name="T49" fmla="*/ 177 h 428"/>
                <a:gd name="T50" fmla="*/ 57 w 536"/>
                <a:gd name="T51" fmla="*/ 171 h 428"/>
                <a:gd name="T52" fmla="*/ 76 w 536"/>
                <a:gd name="T53" fmla="*/ 168 h 428"/>
                <a:gd name="T54" fmla="*/ 96 w 536"/>
                <a:gd name="T55" fmla="*/ 171 h 428"/>
                <a:gd name="T56" fmla="*/ 113 w 536"/>
                <a:gd name="T57" fmla="*/ 177 h 428"/>
                <a:gd name="T58" fmla="*/ 129 w 536"/>
                <a:gd name="T59" fmla="*/ 190 h 428"/>
                <a:gd name="T60" fmla="*/ 184 w 536"/>
                <a:gd name="T61" fmla="*/ 245 h 428"/>
                <a:gd name="T62" fmla="*/ 407 w 536"/>
                <a:gd name="T63" fmla="*/ 22 h 428"/>
                <a:gd name="T64" fmla="*/ 423 w 536"/>
                <a:gd name="T65" fmla="*/ 11 h 428"/>
                <a:gd name="T66" fmla="*/ 442 w 536"/>
                <a:gd name="T67" fmla="*/ 3 h 428"/>
                <a:gd name="T68" fmla="*/ 460 w 536"/>
                <a:gd name="T6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8">
                  <a:moveTo>
                    <a:pt x="460" y="0"/>
                  </a:moveTo>
                  <a:lnTo>
                    <a:pt x="480" y="3"/>
                  </a:lnTo>
                  <a:lnTo>
                    <a:pt x="498" y="11"/>
                  </a:lnTo>
                  <a:lnTo>
                    <a:pt x="514" y="22"/>
                  </a:lnTo>
                  <a:lnTo>
                    <a:pt x="525" y="38"/>
                  </a:lnTo>
                  <a:lnTo>
                    <a:pt x="534" y="57"/>
                  </a:lnTo>
                  <a:lnTo>
                    <a:pt x="536" y="76"/>
                  </a:lnTo>
                  <a:lnTo>
                    <a:pt x="534" y="96"/>
                  </a:lnTo>
                  <a:lnTo>
                    <a:pt x="525" y="113"/>
                  </a:lnTo>
                  <a:lnTo>
                    <a:pt x="514" y="129"/>
                  </a:lnTo>
                  <a:lnTo>
                    <a:pt x="238" y="405"/>
                  </a:lnTo>
                  <a:lnTo>
                    <a:pt x="222" y="418"/>
                  </a:lnTo>
                  <a:lnTo>
                    <a:pt x="204" y="424"/>
                  </a:lnTo>
                  <a:lnTo>
                    <a:pt x="184" y="428"/>
                  </a:lnTo>
                  <a:lnTo>
                    <a:pt x="165" y="424"/>
                  </a:lnTo>
                  <a:lnTo>
                    <a:pt x="147" y="418"/>
                  </a:lnTo>
                  <a:lnTo>
                    <a:pt x="131" y="405"/>
                  </a:lnTo>
                  <a:lnTo>
                    <a:pt x="22" y="297"/>
                  </a:lnTo>
                  <a:lnTo>
                    <a:pt x="11" y="281"/>
                  </a:lnTo>
                  <a:lnTo>
                    <a:pt x="3" y="262"/>
                  </a:lnTo>
                  <a:lnTo>
                    <a:pt x="0" y="243"/>
                  </a:lnTo>
                  <a:lnTo>
                    <a:pt x="3" y="225"/>
                  </a:lnTo>
                  <a:lnTo>
                    <a:pt x="11" y="206"/>
                  </a:lnTo>
                  <a:lnTo>
                    <a:pt x="22" y="190"/>
                  </a:lnTo>
                  <a:lnTo>
                    <a:pt x="38" y="177"/>
                  </a:lnTo>
                  <a:lnTo>
                    <a:pt x="57" y="171"/>
                  </a:lnTo>
                  <a:lnTo>
                    <a:pt x="76" y="168"/>
                  </a:lnTo>
                  <a:lnTo>
                    <a:pt x="96" y="171"/>
                  </a:lnTo>
                  <a:lnTo>
                    <a:pt x="113" y="177"/>
                  </a:lnTo>
                  <a:lnTo>
                    <a:pt x="129" y="190"/>
                  </a:lnTo>
                  <a:lnTo>
                    <a:pt x="184" y="245"/>
                  </a:lnTo>
                  <a:lnTo>
                    <a:pt x="407" y="22"/>
                  </a:lnTo>
                  <a:lnTo>
                    <a:pt x="423" y="11"/>
                  </a:lnTo>
                  <a:lnTo>
                    <a:pt x="442" y="3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2" name="Freeform 843">
              <a:extLst>
                <a:ext uri="{FF2B5EF4-FFF2-40B4-BE49-F238E27FC236}">
                  <a16:creationId xmlns:a16="http://schemas.microsoft.com/office/drawing/2014/main" id="{055E1672-8936-4671-96A4-01140058F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" y="679"/>
              <a:ext cx="316" cy="38"/>
            </a:xfrm>
            <a:custGeom>
              <a:avLst/>
              <a:gdLst>
                <a:gd name="T0" fmla="*/ 75 w 1266"/>
                <a:gd name="T1" fmla="*/ 0 h 151"/>
                <a:gd name="T2" fmla="*/ 1190 w 1266"/>
                <a:gd name="T3" fmla="*/ 0 h 151"/>
                <a:gd name="T4" fmla="*/ 1209 w 1266"/>
                <a:gd name="T5" fmla="*/ 3 h 151"/>
                <a:gd name="T6" fmla="*/ 1228 w 1266"/>
                <a:gd name="T7" fmla="*/ 10 h 151"/>
                <a:gd name="T8" fmla="*/ 1243 w 1266"/>
                <a:gd name="T9" fmla="*/ 23 h 151"/>
                <a:gd name="T10" fmla="*/ 1255 w 1266"/>
                <a:gd name="T11" fmla="*/ 38 h 151"/>
                <a:gd name="T12" fmla="*/ 1262 w 1266"/>
                <a:gd name="T13" fmla="*/ 56 h 151"/>
                <a:gd name="T14" fmla="*/ 1266 w 1266"/>
                <a:gd name="T15" fmla="*/ 76 h 151"/>
                <a:gd name="T16" fmla="*/ 1262 w 1266"/>
                <a:gd name="T17" fmla="*/ 96 h 151"/>
                <a:gd name="T18" fmla="*/ 1255 w 1266"/>
                <a:gd name="T19" fmla="*/ 114 h 151"/>
                <a:gd name="T20" fmla="*/ 1243 w 1266"/>
                <a:gd name="T21" fmla="*/ 130 h 151"/>
                <a:gd name="T22" fmla="*/ 1228 w 1266"/>
                <a:gd name="T23" fmla="*/ 141 h 151"/>
                <a:gd name="T24" fmla="*/ 1209 w 1266"/>
                <a:gd name="T25" fmla="*/ 149 h 151"/>
                <a:gd name="T26" fmla="*/ 1190 w 1266"/>
                <a:gd name="T27" fmla="*/ 151 h 151"/>
                <a:gd name="T28" fmla="*/ 75 w 1266"/>
                <a:gd name="T29" fmla="*/ 151 h 151"/>
                <a:gd name="T30" fmla="*/ 55 w 1266"/>
                <a:gd name="T31" fmla="*/ 149 h 151"/>
                <a:gd name="T32" fmla="*/ 37 w 1266"/>
                <a:gd name="T33" fmla="*/ 141 h 151"/>
                <a:gd name="T34" fmla="*/ 22 w 1266"/>
                <a:gd name="T35" fmla="*/ 130 h 151"/>
                <a:gd name="T36" fmla="*/ 11 w 1266"/>
                <a:gd name="T37" fmla="*/ 114 h 151"/>
                <a:gd name="T38" fmla="*/ 3 w 1266"/>
                <a:gd name="T39" fmla="*/ 96 h 151"/>
                <a:gd name="T40" fmla="*/ 0 w 1266"/>
                <a:gd name="T41" fmla="*/ 76 h 151"/>
                <a:gd name="T42" fmla="*/ 3 w 1266"/>
                <a:gd name="T43" fmla="*/ 56 h 151"/>
                <a:gd name="T44" fmla="*/ 11 w 1266"/>
                <a:gd name="T45" fmla="*/ 38 h 151"/>
                <a:gd name="T46" fmla="*/ 22 w 1266"/>
                <a:gd name="T47" fmla="*/ 23 h 151"/>
                <a:gd name="T48" fmla="*/ 37 w 1266"/>
                <a:gd name="T49" fmla="*/ 10 h 151"/>
                <a:gd name="T50" fmla="*/ 55 w 1266"/>
                <a:gd name="T51" fmla="*/ 3 h 151"/>
                <a:gd name="T52" fmla="*/ 75 w 1266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6" h="151">
                  <a:moveTo>
                    <a:pt x="75" y="0"/>
                  </a:moveTo>
                  <a:lnTo>
                    <a:pt x="1190" y="0"/>
                  </a:lnTo>
                  <a:lnTo>
                    <a:pt x="1209" y="3"/>
                  </a:lnTo>
                  <a:lnTo>
                    <a:pt x="1228" y="10"/>
                  </a:lnTo>
                  <a:lnTo>
                    <a:pt x="1243" y="23"/>
                  </a:lnTo>
                  <a:lnTo>
                    <a:pt x="1255" y="38"/>
                  </a:lnTo>
                  <a:lnTo>
                    <a:pt x="1262" y="56"/>
                  </a:lnTo>
                  <a:lnTo>
                    <a:pt x="1266" y="76"/>
                  </a:lnTo>
                  <a:lnTo>
                    <a:pt x="1262" y="96"/>
                  </a:lnTo>
                  <a:lnTo>
                    <a:pt x="1255" y="114"/>
                  </a:lnTo>
                  <a:lnTo>
                    <a:pt x="1243" y="130"/>
                  </a:lnTo>
                  <a:lnTo>
                    <a:pt x="1228" y="141"/>
                  </a:lnTo>
                  <a:lnTo>
                    <a:pt x="1209" y="149"/>
                  </a:lnTo>
                  <a:lnTo>
                    <a:pt x="1190" y="151"/>
                  </a:lnTo>
                  <a:lnTo>
                    <a:pt x="75" y="151"/>
                  </a:lnTo>
                  <a:lnTo>
                    <a:pt x="55" y="149"/>
                  </a:lnTo>
                  <a:lnTo>
                    <a:pt x="37" y="141"/>
                  </a:lnTo>
                  <a:lnTo>
                    <a:pt x="22" y="130"/>
                  </a:lnTo>
                  <a:lnTo>
                    <a:pt x="11" y="114"/>
                  </a:lnTo>
                  <a:lnTo>
                    <a:pt x="3" y="96"/>
                  </a:lnTo>
                  <a:lnTo>
                    <a:pt x="0" y="76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2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3" name="Freeform 844">
              <a:extLst>
                <a:ext uri="{FF2B5EF4-FFF2-40B4-BE49-F238E27FC236}">
                  <a16:creationId xmlns:a16="http://schemas.microsoft.com/office/drawing/2014/main" id="{9639A360-AF49-4869-9729-D401A2A78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" y="818"/>
              <a:ext cx="133" cy="107"/>
            </a:xfrm>
            <a:custGeom>
              <a:avLst/>
              <a:gdLst>
                <a:gd name="T0" fmla="*/ 460 w 536"/>
                <a:gd name="T1" fmla="*/ 0 h 427"/>
                <a:gd name="T2" fmla="*/ 480 w 536"/>
                <a:gd name="T3" fmla="*/ 3 h 427"/>
                <a:gd name="T4" fmla="*/ 498 w 536"/>
                <a:gd name="T5" fmla="*/ 10 h 427"/>
                <a:gd name="T6" fmla="*/ 514 w 536"/>
                <a:gd name="T7" fmla="*/ 23 h 427"/>
                <a:gd name="T8" fmla="*/ 525 w 536"/>
                <a:gd name="T9" fmla="*/ 39 h 427"/>
                <a:gd name="T10" fmla="*/ 534 w 536"/>
                <a:gd name="T11" fmla="*/ 57 h 427"/>
                <a:gd name="T12" fmla="*/ 536 w 536"/>
                <a:gd name="T13" fmla="*/ 76 h 427"/>
                <a:gd name="T14" fmla="*/ 534 w 536"/>
                <a:gd name="T15" fmla="*/ 95 h 427"/>
                <a:gd name="T16" fmla="*/ 525 w 536"/>
                <a:gd name="T17" fmla="*/ 114 h 427"/>
                <a:gd name="T18" fmla="*/ 514 w 536"/>
                <a:gd name="T19" fmla="*/ 130 h 427"/>
                <a:gd name="T20" fmla="*/ 238 w 536"/>
                <a:gd name="T21" fmla="*/ 406 h 427"/>
                <a:gd name="T22" fmla="*/ 222 w 536"/>
                <a:gd name="T23" fmla="*/ 417 h 427"/>
                <a:gd name="T24" fmla="*/ 204 w 536"/>
                <a:gd name="T25" fmla="*/ 425 h 427"/>
                <a:gd name="T26" fmla="*/ 184 w 536"/>
                <a:gd name="T27" fmla="*/ 427 h 427"/>
                <a:gd name="T28" fmla="*/ 165 w 536"/>
                <a:gd name="T29" fmla="*/ 425 h 427"/>
                <a:gd name="T30" fmla="*/ 147 w 536"/>
                <a:gd name="T31" fmla="*/ 417 h 427"/>
                <a:gd name="T32" fmla="*/ 131 w 536"/>
                <a:gd name="T33" fmla="*/ 406 h 427"/>
                <a:gd name="T34" fmla="*/ 22 w 536"/>
                <a:gd name="T35" fmla="*/ 296 h 427"/>
                <a:gd name="T36" fmla="*/ 11 w 536"/>
                <a:gd name="T37" fmla="*/ 280 h 427"/>
                <a:gd name="T38" fmla="*/ 3 w 536"/>
                <a:gd name="T39" fmla="*/ 262 h 427"/>
                <a:gd name="T40" fmla="*/ 0 w 536"/>
                <a:gd name="T41" fmla="*/ 244 h 427"/>
                <a:gd name="T42" fmla="*/ 3 w 536"/>
                <a:gd name="T43" fmla="*/ 224 h 427"/>
                <a:gd name="T44" fmla="*/ 11 w 536"/>
                <a:gd name="T45" fmla="*/ 206 h 427"/>
                <a:gd name="T46" fmla="*/ 22 w 536"/>
                <a:gd name="T47" fmla="*/ 190 h 427"/>
                <a:gd name="T48" fmla="*/ 38 w 536"/>
                <a:gd name="T49" fmla="*/ 177 h 427"/>
                <a:gd name="T50" fmla="*/ 57 w 536"/>
                <a:gd name="T51" fmla="*/ 170 h 427"/>
                <a:gd name="T52" fmla="*/ 76 w 536"/>
                <a:gd name="T53" fmla="*/ 168 h 427"/>
                <a:gd name="T54" fmla="*/ 96 w 536"/>
                <a:gd name="T55" fmla="*/ 170 h 427"/>
                <a:gd name="T56" fmla="*/ 113 w 536"/>
                <a:gd name="T57" fmla="*/ 177 h 427"/>
                <a:gd name="T58" fmla="*/ 129 w 536"/>
                <a:gd name="T59" fmla="*/ 190 h 427"/>
                <a:gd name="T60" fmla="*/ 184 w 536"/>
                <a:gd name="T61" fmla="*/ 245 h 427"/>
                <a:gd name="T62" fmla="*/ 407 w 536"/>
                <a:gd name="T63" fmla="*/ 23 h 427"/>
                <a:gd name="T64" fmla="*/ 423 w 536"/>
                <a:gd name="T65" fmla="*/ 10 h 427"/>
                <a:gd name="T66" fmla="*/ 442 w 536"/>
                <a:gd name="T67" fmla="*/ 3 h 427"/>
                <a:gd name="T68" fmla="*/ 460 w 536"/>
                <a:gd name="T6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7">
                  <a:moveTo>
                    <a:pt x="460" y="0"/>
                  </a:moveTo>
                  <a:lnTo>
                    <a:pt x="480" y="3"/>
                  </a:lnTo>
                  <a:lnTo>
                    <a:pt x="498" y="10"/>
                  </a:lnTo>
                  <a:lnTo>
                    <a:pt x="514" y="23"/>
                  </a:lnTo>
                  <a:lnTo>
                    <a:pt x="525" y="39"/>
                  </a:lnTo>
                  <a:lnTo>
                    <a:pt x="534" y="57"/>
                  </a:lnTo>
                  <a:lnTo>
                    <a:pt x="536" y="76"/>
                  </a:lnTo>
                  <a:lnTo>
                    <a:pt x="534" y="95"/>
                  </a:lnTo>
                  <a:lnTo>
                    <a:pt x="525" y="114"/>
                  </a:lnTo>
                  <a:lnTo>
                    <a:pt x="514" y="130"/>
                  </a:lnTo>
                  <a:lnTo>
                    <a:pt x="238" y="406"/>
                  </a:lnTo>
                  <a:lnTo>
                    <a:pt x="222" y="417"/>
                  </a:lnTo>
                  <a:lnTo>
                    <a:pt x="204" y="425"/>
                  </a:lnTo>
                  <a:lnTo>
                    <a:pt x="184" y="427"/>
                  </a:lnTo>
                  <a:lnTo>
                    <a:pt x="165" y="425"/>
                  </a:lnTo>
                  <a:lnTo>
                    <a:pt x="147" y="417"/>
                  </a:lnTo>
                  <a:lnTo>
                    <a:pt x="131" y="406"/>
                  </a:lnTo>
                  <a:lnTo>
                    <a:pt x="22" y="296"/>
                  </a:lnTo>
                  <a:lnTo>
                    <a:pt x="11" y="280"/>
                  </a:lnTo>
                  <a:lnTo>
                    <a:pt x="3" y="262"/>
                  </a:lnTo>
                  <a:lnTo>
                    <a:pt x="0" y="244"/>
                  </a:lnTo>
                  <a:lnTo>
                    <a:pt x="3" y="224"/>
                  </a:lnTo>
                  <a:lnTo>
                    <a:pt x="11" y="206"/>
                  </a:lnTo>
                  <a:lnTo>
                    <a:pt x="22" y="190"/>
                  </a:lnTo>
                  <a:lnTo>
                    <a:pt x="38" y="177"/>
                  </a:lnTo>
                  <a:lnTo>
                    <a:pt x="57" y="170"/>
                  </a:lnTo>
                  <a:lnTo>
                    <a:pt x="76" y="168"/>
                  </a:lnTo>
                  <a:lnTo>
                    <a:pt x="96" y="170"/>
                  </a:lnTo>
                  <a:lnTo>
                    <a:pt x="113" y="177"/>
                  </a:lnTo>
                  <a:lnTo>
                    <a:pt x="129" y="190"/>
                  </a:lnTo>
                  <a:lnTo>
                    <a:pt x="184" y="245"/>
                  </a:lnTo>
                  <a:lnTo>
                    <a:pt x="407" y="23"/>
                  </a:lnTo>
                  <a:lnTo>
                    <a:pt x="423" y="10"/>
                  </a:lnTo>
                  <a:lnTo>
                    <a:pt x="442" y="3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4" name="Freeform 845">
              <a:extLst>
                <a:ext uri="{FF2B5EF4-FFF2-40B4-BE49-F238E27FC236}">
                  <a16:creationId xmlns:a16="http://schemas.microsoft.com/office/drawing/2014/main" id="{E3B87B29-C92D-4C2A-9025-802D14857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" y="862"/>
              <a:ext cx="316" cy="37"/>
            </a:xfrm>
            <a:custGeom>
              <a:avLst/>
              <a:gdLst>
                <a:gd name="T0" fmla="*/ 75 w 1266"/>
                <a:gd name="T1" fmla="*/ 0 h 151"/>
                <a:gd name="T2" fmla="*/ 1190 w 1266"/>
                <a:gd name="T3" fmla="*/ 0 h 151"/>
                <a:gd name="T4" fmla="*/ 1209 w 1266"/>
                <a:gd name="T5" fmla="*/ 3 h 151"/>
                <a:gd name="T6" fmla="*/ 1228 w 1266"/>
                <a:gd name="T7" fmla="*/ 11 h 151"/>
                <a:gd name="T8" fmla="*/ 1243 w 1266"/>
                <a:gd name="T9" fmla="*/ 22 h 151"/>
                <a:gd name="T10" fmla="*/ 1255 w 1266"/>
                <a:gd name="T11" fmla="*/ 37 h 151"/>
                <a:gd name="T12" fmla="*/ 1262 w 1266"/>
                <a:gd name="T13" fmla="*/ 56 h 151"/>
                <a:gd name="T14" fmla="*/ 1266 w 1266"/>
                <a:gd name="T15" fmla="*/ 75 h 151"/>
                <a:gd name="T16" fmla="*/ 1262 w 1266"/>
                <a:gd name="T17" fmla="*/ 96 h 151"/>
                <a:gd name="T18" fmla="*/ 1255 w 1266"/>
                <a:gd name="T19" fmla="*/ 114 h 151"/>
                <a:gd name="T20" fmla="*/ 1243 w 1266"/>
                <a:gd name="T21" fmla="*/ 129 h 151"/>
                <a:gd name="T22" fmla="*/ 1228 w 1266"/>
                <a:gd name="T23" fmla="*/ 141 h 151"/>
                <a:gd name="T24" fmla="*/ 1209 w 1266"/>
                <a:gd name="T25" fmla="*/ 149 h 151"/>
                <a:gd name="T26" fmla="*/ 1190 w 1266"/>
                <a:gd name="T27" fmla="*/ 151 h 151"/>
                <a:gd name="T28" fmla="*/ 75 w 1266"/>
                <a:gd name="T29" fmla="*/ 151 h 151"/>
                <a:gd name="T30" fmla="*/ 55 w 1266"/>
                <a:gd name="T31" fmla="*/ 149 h 151"/>
                <a:gd name="T32" fmla="*/ 37 w 1266"/>
                <a:gd name="T33" fmla="*/ 141 h 151"/>
                <a:gd name="T34" fmla="*/ 22 w 1266"/>
                <a:gd name="T35" fmla="*/ 129 h 151"/>
                <a:gd name="T36" fmla="*/ 11 w 1266"/>
                <a:gd name="T37" fmla="*/ 114 h 151"/>
                <a:gd name="T38" fmla="*/ 3 w 1266"/>
                <a:gd name="T39" fmla="*/ 96 h 151"/>
                <a:gd name="T40" fmla="*/ 0 w 1266"/>
                <a:gd name="T41" fmla="*/ 75 h 151"/>
                <a:gd name="T42" fmla="*/ 3 w 1266"/>
                <a:gd name="T43" fmla="*/ 56 h 151"/>
                <a:gd name="T44" fmla="*/ 11 w 1266"/>
                <a:gd name="T45" fmla="*/ 37 h 151"/>
                <a:gd name="T46" fmla="*/ 22 w 1266"/>
                <a:gd name="T47" fmla="*/ 22 h 151"/>
                <a:gd name="T48" fmla="*/ 37 w 1266"/>
                <a:gd name="T49" fmla="*/ 11 h 151"/>
                <a:gd name="T50" fmla="*/ 55 w 1266"/>
                <a:gd name="T51" fmla="*/ 3 h 151"/>
                <a:gd name="T52" fmla="*/ 75 w 1266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6" h="151">
                  <a:moveTo>
                    <a:pt x="75" y="0"/>
                  </a:moveTo>
                  <a:lnTo>
                    <a:pt x="1190" y="0"/>
                  </a:lnTo>
                  <a:lnTo>
                    <a:pt x="1209" y="3"/>
                  </a:lnTo>
                  <a:lnTo>
                    <a:pt x="1228" y="11"/>
                  </a:lnTo>
                  <a:lnTo>
                    <a:pt x="1243" y="22"/>
                  </a:lnTo>
                  <a:lnTo>
                    <a:pt x="1255" y="37"/>
                  </a:lnTo>
                  <a:lnTo>
                    <a:pt x="1262" y="56"/>
                  </a:lnTo>
                  <a:lnTo>
                    <a:pt x="1266" y="75"/>
                  </a:lnTo>
                  <a:lnTo>
                    <a:pt x="1262" y="96"/>
                  </a:lnTo>
                  <a:lnTo>
                    <a:pt x="1255" y="114"/>
                  </a:lnTo>
                  <a:lnTo>
                    <a:pt x="1243" y="129"/>
                  </a:lnTo>
                  <a:lnTo>
                    <a:pt x="1228" y="141"/>
                  </a:lnTo>
                  <a:lnTo>
                    <a:pt x="1209" y="149"/>
                  </a:lnTo>
                  <a:lnTo>
                    <a:pt x="1190" y="151"/>
                  </a:lnTo>
                  <a:lnTo>
                    <a:pt x="75" y="151"/>
                  </a:lnTo>
                  <a:lnTo>
                    <a:pt x="55" y="149"/>
                  </a:lnTo>
                  <a:lnTo>
                    <a:pt x="37" y="141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6"/>
                  </a:lnTo>
                  <a:lnTo>
                    <a:pt x="0" y="75"/>
                  </a:lnTo>
                  <a:lnTo>
                    <a:pt x="3" y="56"/>
                  </a:lnTo>
                  <a:lnTo>
                    <a:pt x="11" y="37"/>
                  </a:lnTo>
                  <a:lnTo>
                    <a:pt x="22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25" name="Freeform 976">
            <a:extLst>
              <a:ext uri="{FF2B5EF4-FFF2-40B4-BE49-F238E27FC236}">
                <a16:creationId xmlns:a16="http://schemas.microsoft.com/office/drawing/2014/main" id="{274D6DCE-F597-4235-95D5-FF26D3C2ADF0}"/>
              </a:ext>
            </a:extLst>
          </p:cNvPr>
          <p:cNvSpPr>
            <a:spLocks noEditPoints="1"/>
          </p:cNvSpPr>
          <p:nvPr/>
        </p:nvSpPr>
        <p:spPr bwMode="auto">
          <a:xfrm>
            <a:off x="3600792" y="2418983"/>
            <a:ext cx="487247" cy="437582"/>
          </a:xfrm>
          <a:custGeom>
            <a:avLst/>
            <a:gdLst>
              <a:gd name="T0" fmla="*/ 817 w 3628"/>
              <a:gd name="T1" fmla="*/ 1944 h 2938"/>
              <a:gd name="T2" fmla="*/ 764 w 3628"/>
              <a:gd name="T3" fmla="*/ 2024 h 2938"/>
              <a:gd name="T4" fmla="*/ 792 w 3628"/>
              <a:gd name="T5" fmla="*/ 2109 h 2938"/>
              <a:gd name="T6" fmla="*/ 1760 w 3628"/>
              <a:gd name="T7" fmla="*/ 2414 h 2938"/>
              <a:gd name="T8" fmla="*/ 1857 w 3628"/>
              <a:gd name="T9" fmla="*/ 2406 h 2938"/>
              <a:gd name="T10" fmla="*/ 1921 w 3628"/>
              <a:gd name="T11" fmla="*/ 2340 h 2938"/>
              <a:gd name="T12" fmla="*/ 1913 w 3628"/>
              <a:gd name="T13" fmla="*/ 2251 h 2938"/>
              <a:gd name="T14" fmla="*/ 1839 w 3628"/>
              <a:gd name="T15" fmla="*/ 2194 h 2938"/>
              <a:gd name="T16" fmla="*/ 254 w 3628"/>
              <a:gd name="T17" fmla="*/ 1037 h 2938"/>
              <a:gd name="T18" fmla="*/ 155 w 3628"/>
              <a:gd name="T19" fmla="*/ 1080 h 2938"/>
              <a:gd name="T20" fmla="*/ 128 w 3628"/>
              <a:gd name="T21" fmla="*/ 1786 h 2938"/>
              <a:gd name="T22" fmla="*/ 175 w 3628"/>
              <a:gd name="T23" fmla="*/ 1875 h 2938"/>
              <a:gd name="T24" fmla="*/ 284 w 3628"/>
              <a:gd name="T25" fmla="*/ 1898 h 2938"/>
              <a:gd name="T26" fmla="*/ 369 w 3628"/>
              <a:gd name="T27" fmla="*/ 1836 h 2938"/>
              <a:gd name="T28" fmla="*/ 378 w 3628"/>
              <a:gd name="T29" fmla="*/ 1125 h 2938"/>
              <a:gd name="T30" fmla="*/ 311 w 3628"/>
              <a:gd name="T31" fmla="*/ 1048 h 2938"/>
              <a:gd name="T32" fmla="*/ 509 w 3628"/>
              <a:gd name="T33" fmla="*/ 1252 h 2938"/>
              <a:gd name="T34" fmla="*/ 3310 w 3628"/>
              <a:gd name="T35" fmla="*/ 115 h 2938"/>
              <a:gd name="T36" fmla="*/ 3186 w 3628"/>
              <a:gd name="T37" fmla="*/ 156 h 2938"/>
              <a:gd name="T38" fmla="*/ 3122 w 3628"/>
              <a:gd name="T39" fmla="*/ 257 h 2938"/>
              <a:gd name="T40" fmla="*/ 3131 w 3628"/>
              <a:gd name="T41" fmla="*/ 2710 h 2938"/>
              <a:gd name="T42" fmla="*/ 3214 w 3628"/>
              <a:gd name="T43" fmla="*/ 2798 h 2938"/>
              <a:gd name="T44" fmla="*/ 3344 w 3628"/>
              <a:gd name="T45" fmla="*/ 2819 h 2938"/>
              <a:gd name="T46" fmla="*/ 3456 w 3628"/>
              <a:gd name="T47" fmla="*/ 2761 h 2938"/>
              <a:gd name="T48" fmla="*/ 3501 w 3628"/>
              <a:gd name="T49" fmla="*/ 2650 h 2938"/>
              <a:gd name="T50" fmla="*/ 3475 w 3628"/>
              <a:gd name="T51" fmla="*/ 201 h 2938"/>
              <a:gd name="T52" fmla="*/ 3376 w 3628"/>
              <a:gd name="T53" fmla="*/ 127 h 2938"/>
              <a:gd name="T54" fmla="*/ 3357 w 3628"/>
              <a:gd name="T55" fmla="*/ 3 h 2938"/>
              <a:gd name="T56" fmla="*/ 3519 w 3628"/>
              <a:gd name="T57" fmla="*/ 70 h 2938"/>
              <a:gd name="T58" fmla="*/ 3615 w 3628"/>
              <a:gd name="T59" fmla="*/ 205 h 2938"/>
              <a:gd name="T60" fmla="*/ 3625 w 3628"/>
              <a:gd name="T61" fmla="*/ 2692 h 2938"/>
              <a:gd name="T62" fmla="*/ 3550 w 3628"/>
              <a:gd name="T63" fmla="*/ 2838 h 2938"/>
              <a:gd name="T64" fmla="*/ 3402 w 3628"/>
              <a:gd name="T65" fmla="*/ 2926 h 2938"/>
              <a:gd name="T66" fmla="*/ 3219 w 3628"/>
              <a:gd name="T67" fmla="*/ 2926 h 2938"/>
              <a:gd name="T68" fmla="*/ 3070 w 3628"/>
              <a:gd name="T69" fmla="*/ 2838 h 2938"/>
              <a:gd name="T70" fmla="*/ 2996 w 3628"/>
              <a:gd name="T71" fmla="*/ 2692 h 2938"/>
              <a:gd name="T72" fmla="*/ 2052 w 3628"/>
              <a:gd name="T73" fmla="*/ 2279 h 2938"/>
              <a:gd name="T74" fmla="*/ 2030 w 3628"/>
              <a:gd name="T75" fmla="*/ 2403 h 2938"/>
              <a:gd name="T76" fmla="*/ 1944 w 3628"/>
              <a:gd name="T77" fmla="*/ 2493 h 2938"/>
              <a:gd name="T78" fmla="*/ 1799 w 3628"/>
              <a:gd name="T79" fmla="*/ 2534 h 2938"/>
              <a:gd name="T80" fmla="*/ 781 w 3628"/>
              <a:gd name="T81" fmla="*/ 2246 h 2938"/>
              <a:gd name="T82" fmla="*/ 682 w 3628"/>
              <a:gd name="T83" fmla="*/ 2169 h 2938"/>
              <a:gd name="T84" fmla="*/ 637 w 3628"/>
              <a:gd name="T85" fmla="*/ 2037 h 2938"/>
              <a:gd name="T86" fmla="*/ 679 w 3628"/>
              <a:gd name="T87" fmla="*/ 1912 h 2938"/>
              <a:gd name="T88" fmla="*/ 500 w 3628"/>
              <a:gd name="T89" fmla="*/ 1841 h 2938"/>
              <a:gd name="T90" fmla="*/ 426 w 3628"/>
              <a:gd name="T91" fmla="*/ 1955 h 2938"/>
              <a:gd name="T92" fmla="*/ 294 w 3628"/>
              <a:gd name="T93" fmla="*/ 2013 h 2938"/>
              <a:gd name="T94" fmla="*/ 138 w 3628"/>
              <a:gd name="T95" fmla="*/ 1990 h 2938"/>
              <a:gd name="T96" fmla="*/ 29 w 3628"/>
              <a:gd name="T97" fmla="*/ 1891 h 2938"/>
              <a:gd name="T98" fmla="*/ 0 w 3628"/>
              <a:gd name="T99" fmla="*/ 1152 h 2938"/>
              <a:gd name="T100" fmla="*/ 49 w 3628"/>
              <a:gd name="T101" fmla="*/ 1016 h 2938"/>
              <a:gd name="T102" fmla="*/ 174 w 3628"/>
              <a:gd name="T103" fmla="*/ 933 h 2938"/>
              <a:gd name="T104" fmla="*/ 331 w 3628"/>
              <a:gd name="T105" fmla="*/ 932 h 2938"/>
              <a:gd name="T106" fmla="*/ 451 w 3628"/>
              <a:gd name="T107" fmla="*/ 1007 h 2938"/>
              <a:gd name="T108" fmla="*/ 507 w 3628"/>
              <a:gd name="T109" fmla="*/ 1131 h 2938"/>
              <a:gd name="T110" fmla="*/ 3006 w 3628"/>
              <a:gd name="T111" fmla="*/ 205 h 2938"/>
              <a:gd name="T112" fmla="*/ 3101 w 3628"/>
              <a:gd name="T113" fmla="*/ 70 h 2938"/>
              <a:gd name="T114" fmla="*/ 3263 w 3628"/>
              <a:gd name="T115" fmla="*/ 3 h 2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28" h="2938">
                <a:moveTo>
                  <a:pt x="892" y="1922"/>
                </a:moveTo>
                <a:lnTo>
                  <a:pt x="865" y="1925"/>
                </a:lnTo>
                <a:lnTo>
                  <a:pt x="840" y="1932"/>
                </a:lnTo>
                <a:lnTo>
                  <a:pt x="817" y="1944"/>
                </a:lnTo>
                <a:lnTo>
                  <a:pt x="797" y="1960"/>
                </a:lnTo>
                <a:lnTo>
                  <a:pt x="781" y="1979"/>
                </a:lnTo>
                <a:lnTo>
                  <a:pt x="770" y="2002"/>
                </a:lnTo>
                <a:lnTo>
                  <a:pt x="764" y="2024"/>
                </a:lnTo>
                <a:lnTo>
                  <a:pt x="764" y="2046"/>
                </a:lnTo>
                <a:lnTo>
                  <a:pt x="769" y="2069"/>
                </a:lnTo>
                <a:lnTo>
                  <a:pt x="777" y="2090"/>
                </a:lnTo>
                <a:lnTo>
                  <a:pt x="792" y="2109"/>
                </a:lnTo>
                <a:lnTo>
                  <a:pt x="809" y="2126"/>
                </a:lnTo>
                <a:lnTo>
                  <a:pt x="828" y="2138"/>
                </a:lnTo>
                <a:lnTo>
                  <a:pt x="852" y="2147"/>
                </a:lnTo>
                <a:lnTo>
                  <a:pt x="1760" y="2414"/>
                </a:lnTo>
                <a:lnTo>
                  <a:pt x="1785" y="2418"/>
                </a:lnTo>
                <a:lnTo>
                  <a:pt x="1809" y="2419"/>
                </a:lnTo>
                <a:lnTo>
                  <a:pt x="1833" y="2415"/>
                </a:lnTo>
                <a:lnTo>
                  <a:pt x="1857" y="2406"/>
                </a:lnTo>
                <a:lnTo>
                  <a:pt x="1879" y="2394"/>
                </a:lnTo>
                <a:lnTo>
                  <a:pt x="1897" y="2379"/>
                </a:lnTo>
                <a:lnTo>
                  <a:pt x="1911" y="2361"/>
                </a:lnTo>
                <a:lnTo>
                  <a:pt x="1921" y="2340"/>
                </a:lnTo>
                <a:lnTo>
                  <a:pt x="1925" y="2316"/>
                </a:lnTo>
                <a:lnTo>
                  <a:pt x="1926" y="2294"/>
                </a:lnTo>
                <a:lnTo>
                  <a:pt x="1922" y="2272"/>
                </a:lnTo>
                <a:lnTo>
                  <a:pt x="1913" y="2251"/>
                </a:lnTo>
                <a:lnTo>
                  <a:pt x="1900" y="2233"/>
                </a:lnTo>
                <a:lnTo>
                  <a:pt x="1883" y="2217"/>
                </a:lnTo>
                <a:lnTo>
                  <a:pt x="1862" y="2204"/>
                </a:lnTo>
                <a:lnTo>
                  <a:pt x="1839" y="2194"/>
                </a:lnTo>
                <a:lnTo>
                  <a:pt x="931" y="1928"/>
                </a:lnTo>
                <a:lnTo>
                  <a:pt x="911" y="1924"/>
                </a:lnTo>
                <a:lnTo>
                  <a:pt x="892" y="1922"/>
                </a:lnTo>
                <a:close/>
                <a:moveTo>
                  <a:pt x="254" y="1037"/>
                </a:moveTo>
                <a:lnTo>
                  <a:pt x="225" y="1040"/>
                </a:lnTo>
                <a:lnTo>
                  <a:pt x="199" y="1048"/>
                </a:lnTo>
                <a:lnTo>
                  <a:pt x="175" y="1062"/>
                </a:lnTo>
                <a:lnTo>
                  <a:pt x="155" y="1080"/>
                </a:lnTo>
                <a:lnTo>
                  <a:pt x="141" y="1101"/>
                </a:lnTo>
                <a:lnTo>
                  <a:pt x="131" y="1125"/>
                </a:lnTo>
                <a:lnTo>
                  <a:pt x="128" y="1152"/>
                </a:lnTo>
                <a:lnTo>
                  <a:pt x="128" y="1786"/>
                </a:lnTo>
                <a:lnTo>
                  <a:pt x="131" y="1812"/>
                </a:lnTo>
                <a:lnTo>
                  <a:pt x="141" y="1836"/>
                </a:lnTo>
                <a:lnTo>
                  <a:pt x="155" y="1858"/>
                </a:lnTo>
                <a:lnTo>
                  <a:pt x="175" y="1875"/>
                </a:lnTo>
                <a:lnTo>
                  <a:pt x="199" y="1889"/>
                </a:lnTo>
                <a:lnTo>
                  <a:pt x="225" y="1898"/>
                </a:lnTo>
                <a:lnTo>
                  <a:pt x="254" y="1901"/>
                </a:lnTo>
                <a:lnTo>
                  <a:pt x="284" y="1898"/>
                </a:lnTo>
                <a:lnTo>
                  <a:pt x="311" y="1889"/>
                </a:lnTo>
                <a:lnTo>
                  <a:pt x="334" y="1875"/>
                </a:lnTo>
                <a:lnTo>
                  <a:pt x="354" y="1858"/>
                </a:lnTo>
                <a:lnTo>
                  <a:pt x="369" y="1836"/>
                </a:lnTo>
                <a:lnTo>
                  <a:pt x="378" y="1812"/>
                </a:lnTo>
                <a:lnTo>
                  <a:pt x="382" y="1786"/>
                </a:lnTo>
                <a:lnTo>
                  <a:pt x="382" y="1152"/>
                </a:lnTo>
                <a:lnTo>
                  <a:pt x="378" y="1125"/>
                </a:lnTo>
                <a:lnTo>
                  <a:pt x="369" y="1101"/>
                </a:lnTo>
                <a:lnTo>
                  <a:pt x="354" y="1080"/>
                </a:lnTo>
                <a:lnTo>
                  <a:pt x="334" y="1062"/>
                </a:lnTo>
                <a:lnTo>
                  <a:pt x="311" y="1048"/>
                </a:lnTo>
                <a:lnTo>
                  <a:pt x="284" y="1040"/>
                </a:lnTo>
                <a:lnTo>
                  <a:pt x="254" y="1037"/>
                </a:lnTo>
                <a:close/>
                <a:moveTo>
                  <a:pt x="2992" y="539"/>
                </a:moveTo>
                <a:lnTo>
                  <a:pt x="509" y="1252"/>
                </a:lnTo>
                <a:lnTo>
                  <a:pt x="509" y="1686"/>
                </a:lnTo>
                <a:lnTo>
                  <a:pt x="2992" y="2398"/>
                </a:lnTo>
                <a:lnTo>
                  <a:pt x="2992" y="539"/>
                </a:lnTo>
                <a:close/>
                <a:moveTo>
                  <a:pt x="3310" y="115"/>
                </a:moveTo>
                <a:lnTo>
                  <a:pt x="3276" y="118"/>
                </a:lnTo>
                <a:lnTo>
                  <a:pt x="3243" y="127"/>
                </a:lnTo>
                <a:lnTo>
                  <a:pt x="3214" y="139"/>
                </a:lnTo>
                <a:lnTo>
                  <a:pt x="3186" y="156"/>
                </a:lnTo>
                <a:lnTo>
                  <a:pt x="3164" y="177"/>
                </a:lnTo>
                <a:lnTo>
                  <a:pt x="3145" y="201"/>
                </a:lnTo>
                <a:lnTo>
                  <a:pt x="3131" y="228"/>
                </a:lnTo>
                <a:lnTo>
                  <a:pt x="3122" y="257"/>
                </a:lnTo>
                <a:lnTo>
                  <a:pt x="3119" y="288"/>
                </a:lnTo>
                <a:lnTo>
                  <a:pt x="3119" y="2650"/>
                </a:lnTo>
                <a:lnTo>
                  <a:pt x="3122" y="2681"/>
                </a:lnTo>
                <a:lnTo>
                  <a:pt x="3131" y="2710"/>
                </a:lnTo>
                <a:lnTo>
                  <a:pt x="3145" y="2737"/>
                </a:lnTo>
                <a:lnTo>
                  <a:pt x="3164" y="2761"/>
                </a:lnTo>
                <a:lnTo>
                  <a:pt x="3186" y="2781"/>
                </a:lnTo>
                <a:lnTo>
                  <a:pt x="3214" y="2798"/>
                </a:lnTo>
                <a:lnTo>
                  <a:pt x="3243" y="2811"/>
                </a:lnTo>
                <a:lnTo>
                  <a:pt x="3276" y="2819"/>
                </a:lnTo>
                <a:lnTo>
                  <a:pt x="3310" y="2822"/>
                </a:lnTo>
                <a:lnTo>
                  <a:pt x="3344" y="2819"/>
                </a:lnTo>
                <a:lnTo>
                  <a:pt x="3376" y="2811"/>
                </a:lnTo>
                <a:lnTo>
                  <a:pt x="3406" y="2798"/>
                </a:lnTo>
                <a:lnTo>
                  <a:pt x="3433" y="2781"/>
                </a:lnTo>
                <a:lnTo>
                  <a:pt x="3456" y="2761"/>
                </a:lnTo>
                <a:lnTo>
                  <a:pt x="3475" y="2737"/>
                </a:lnTo>
                <a:lnTo>
                  <a:pt x="3489" y="2710"/>
                </a:lnTo>
                <a:lnTo>
                  <a:pt x="3498" y="2681"/>
                </a:lnTo>
                <a:lnTo>
                  <a:pt x="3501" y="2650"/>
                </a:lnTo>
                <a:lnTo>
                  <a:pt x="3501" y="288"/>
                </a:lnTo>
                <a:lnTo>
                  <a:pt x="3498" y="257"/>
                </a:lnTo>
                <a:lnTo>
                  <a:pt x="3489" y="228"/>
                </a:lnTo>
                <a:lnTo>
                  <a:pt x="3475" y="201"/>
                </a:lnTo>
                <a:lnTo>
                  <a:pt x="3456" y="177"/>
                </a:lnTo>
                <a:lnTo>
                  <a:pt x="3433" y="156"/>
                </a:lnTo>
                <a:lnTo>
                  <a:pt x="3406" y="139"/>
                </a:lnTo>
                <a:lnTo>
                  <a:pt x="3376" y="127"/>
                </a:lnTo>
                <a:lnTo>
                  <a:pt x="3344" y="118"/>
                </a:lnTo>
                <a:lnTo>
                  <a:pt x="3310" y="115"/>
                </a:lnTo>
                <a:close/>
                <a:moveTo>
                  <a:pt x="3310" y="0"/>
                </a:moveTo>
                <a:lnTo>
                  <a:pt x="3357" y="3"/>
                </a:lnTo>
                <a:lnTo>
                  <a:pt x="3402" y="12"/>
                </a:lnTo>
                <a:lnTo>
                  <a:pt x="3444" y="27"/>
                </a:lnTo>
                <a:lnTo>
                  <a:pt x="3484" y="46"/>
                </a:lnTo>
                <a:lnTo>
                  <a:pt x="3519" y="70"/>
                </a:lnTo>
                <a:lnTo>
                  <a:pt x="3550" y="99"/>
                </a:lnTo>
                <a:lnTo>
                  <a:pt x="3577" y="132"/>
                </a:lnTo>
                <a:lnTo>
                  <a:pt x="3599" y="167"/>
                </a:lnTo>
                <a:lnTo>
                  <a:pt x="3615" y="205"/>
                </a:lnTo>
                <a:lnTo>
                  <a:pt x="3625" y="245"/>
                </a:lnTo>
                <a:lnTo>
                  <a:pt x="3628" y="288"/>
                </a:lnTo>
                <a:lnTo>
                  <a:pt x="3628" y="2650"/>
                </a:lnTo>
                <a:lnTo>
                  <a:pt x="3625" y="2692"/>
                </a:lnTo>
                <a:lnTo>
                  <a:pt x="3615" y="2733"/>
                </a:lnTo>
                <a:lnTo>
                  <a:pt x="3599" y="2771"/>
                </a:lnTo>
                <a:lnTo>
                  <a:pt x="3577" y="2806"/>
                </a:lnTo>
                <a:lnTo>
                  <a:pt x="3550" y="2838"/>
                </a:lnTo>
                <a:lnTo>
                  <a:pt x="3519" y="2866"/>
                </a:lnTo>
                <a:lnTo>
                  <a:pt x="3484" y="2892"/>
                </a:lnTo>
                <a:lnTo>
                  <a:pt x="3444" y="2911"/>
                </a:lnTo>
                <a:lnTo>
                  <a:pt x="3402" y="2926"/>
                </a:lnTo>
                <a:lnTo>
                  <a:pt x="3357" y="2935"/>
                </a:lnTo>
                <a:lnTo>
                  <a:pt x="3310" y="2938"/>
                </a:lnTo>
                <a:lnTo>
                  <a:pt x="3263" y="2935"/>
                </a:lnTo>
                <a:lnTo>
                  <a:pt x="3219" y="2926"/>
                </a:lnTo>
                <a:lnTo>
                  <a:pt x="3176" y="2911"/>
                </a:lnTo>
                <a:lnTo>
                  <a:pt x="3137" y="2892"/>
                </a:lnTo>
                <a:lnTo>
                  <a:pt x="3101" y="2866"/>
                </a:lnTo>
                <a:lnTo>
                  <a:pt x="3070" y="2838"/>
                </a:lnTo>
                <a:lnTo>
                  <a:pt x="3043" y="2806"/>
                </a:lnTo>
                <a:lnTo>
                  <a:pt x="3021" y="2771"/>
                </a:lnTo>
                <a:lnTo>
                  <a:pt x="3006" y="2733"/>
                </a:lnTo>
                <a:lnTo>
                  <a:pt x="2996" y="2692"/>
                </a:lnTo>
                <a:lnTo>
                  <a:pt x="2992" y="2650"/>
                </a:lnTo>
                <a:lnTo>
                  <a:pt x="2992" y="2519"/>
                </a:lnTo>
                <a:lnTo>
                  <a:pt x="2045" y="2247"/>
                </a:lnTo>
                <a:lnTo>
                  <a:pt x="2052" y="2279"/>
                </a:lnTo>
                <a:lnTo>
                  <a:pt x="2054" y="2311"/>
                </a:lnTo>
                <a:lnTo>
                  <a:pt x="2051" y="2344"/>
                </a:lnTo>
                <a:lnTo>
                  <a:pt x="2042" y="2375"/>
                </a:lnTo>
                <a:lnTo>
                  <a:pt x="2030" y="2403"/>
                </a:lnTo>
                <a:lnTo>
                  <a:pt x="2013" y="2430"/>
                </a:lnTo>
                <a:lnTo>
                  <a:pt x="1993" y="2453"/>
                </a:lnTo>
                <a:lnTo>
                  <a:pt x="1970" y="2475"/>
                </a:lnTo>
                <a:lnTo>
                  <a:pt x="1944" y="2493"/>
                </a:lnTo>
                <a:lnTo>
                  <a:pt x="1914" y="2509"/>
                </a:lnTo>
                <a:lnTo>
                  <a:pt x="1878" y="2523"/>
                </a:lnTo>
                <a:lnTo>
                  <a:pt x="1839" y="2531"/>
                </a:lnTo>
                <a:lnTo>
                  <a:pt x="1799" y="2534"/>
                </a:lnTo>
                <a:lnTo>
                  <a:pt x="1760" y="2531"/>
                </a:lnTo>
                <a:lnTo>
                  <a:pt x="1721" y="2523"/>
                </a:lnTo>
                <a:lnTo>
                  <a:pt x="813" y="2257"/>
                </a:lnTo>
                <a:lnTo>
                  <a:pt x="781" y="2246"/>
                </a:lnTo>
                <a:lnTo>
                  <a:pt x="752" y="2231"/>
                </a:lnTo>
                <a:lnTo>
                  <a:pt x="726" y="2213"/>
                </a:lnTo>
                <a:lnTo>
                  <a:pt x="702" y="2192"/>
                </a:lnTo>
                <a:lnTo>
                  <a:pt x="682" y="2169"/>
                </a:lnTo>
                <a:lnTo>
                  <a:pt x="664" y="2143"/>
                </a:lnTo>
                <a:lnTo>
                  <a:pt x="649" y="2109"/>
                </a:lnTo>
                <a:lnTo>
                  <a:pt x="640" y="2074"/>
                </a:lnTo>
                <a:lnTo>
                  <a:pt x="637" y="2037"/>
                </a:lnTo>
                <a:lnTo>
                  <a:pt x="640" y="2002"/>
                </a:lnTo>
                <a:lnTo>
                  <a:pt x="649" y="1966"/>
                </a:lnTo>
                <a:lnTo>
                  <a:pt x="662" y="1938"/>
                </a:lnTo>
                <a:lnTo>
                  <a:pt x="679" y="1912"/>
                </a:lnTo>
                <a:lnTo>
                  <a:pt x="699" y="1888"/>
                </a:lnTo>
                <a:lnTo>
                  <a:pt x="721" y="1868"/>
                </a:lnTo>
                <a:lnTo>
                  <a:pt x="507" y="1806"/>
                </a:lnTo>
                <a:lnTo>
                  <a:pt x="500" y="1841"/>
                </a:lnTo>
                <a:lnTo>
                  <a:pt x="489" y="1873"/>
                </a:lnTo>
                <a:lnTo>
                  <a:pt x="472" y="1903"/>
                </a:lnTo>
                <a:lnTo>
                  <a:pt x="451" y="1931"/>
                </a:lnTo>
                <a:lnTo>
                  <a:pt x="426" y="1955"/>
                </a:lnTo>
                <a:lnTo>
                  <a:pt x="397" y="1976"/>
                </a:lnTo>
                <a:lnTo>
                  <a:pt x="365" y="1992"/>
                </a:lnTo>
                <a:lnTo>
                  <a:pt x="331" y="2005"/>
                </a:lnTo>
                <a:lnTo>
                  <a:pt x="294" y="2013"/>
                </a:lnTo>
                <a:lnTo>
                  <a:pt x="254" y="2016"/>
                </a:lnTo>
                <a:lnTo>
                  <a:pt x="213" y="2013"/>
                </a:lnTo>
                <a:lnTo>
                  <a:pt x="174" y="2004"/>
                </a:lnTo>
                <a:lnTo>
                  <a:pt x="138" y="1990"/>
                </a:lnTo>
                <a:lnTo>
                  <a:pt x="104" y="1971"/>
                </a:lnTo>
                <a:lnTo>
                  <a:pt x="74" y="1948"/>
                </a:lnTo>
                <a:lnTo>
                  <a:pt x="49" y="1922"/>
                </a:lnTo>
                <a:lnTo>
                  <a:pt x="29" y="1891"/>
                </a:lnTo>
                <a:lnTo>
                  <a:pt x="13" y="1859"/>
                </a:lnTo>
                <a:lnTo>
                  <a:pt x="3" y="1823"/>
                </a:lnTo>
                <a:lnTo>
                  <a:pt x="0" y="1786"/>
                </a:lnTo>
                <a:lnTo>
                  <a:pt x="0" y="1152"/>
                </a:lnTo>
                <a:lnTo>
                  <a:pt x="3" y="1114"/>
                </a:lnTo>
                <a:lnTo>
                  <a:pt x="13" y="1079"/>
                </a:lnTo>
                <a:lnTo>
                  <a:pt x="29" y="1046"/>
                </a:lnTo>
                <a:lnTo>
                  <a:pt x="49" y="1016"/>
                </a:lnTo>
                <a:lnTo>
                  <a:pt x="74" y="989"/>
                </a:lnTo>
                <a:lnTo>
                  <a:pt x="104" y="966"/>
                </a:lnTo>
                <a:lnTo>
                  <a:pt x="138" y="947"/>
                </a:lnTo>
                <a:lnTo>
                  <a:pt x="174" y="933"/>
                </a:lnTo>
                <a:lnTo>
                  <a:pt x="213" y="924"/>
                </a:lnTo>
                <a:lnTo>
                  <a:pt x="254" y="921"/>
                </a:lnTo>
                <a:lnTo>
                  <a:pt x="294" y="924"/>
                </a:lnTo>
                <a:lnTo>
                  <a:pt x="331" y="932"/>
                </a:lnTo>
                <a:lnTo>
                  <a:pt x="365" y="944"/>
                </a:lnTo>
                <a:lnTo>
                  <a:pt x="397" y="962"/>
                </a:lnTo>
                <a:lnTo>
                  <a:pt x="426" y="983"/>
                </a:lnTo>
                <a:lnTo>
                  <a:pt x="451" y="1007"/>
                </a:lnTo>
                <a:lnTo>
                  <a:pt x="472" y="1035"/>
                </a:lnTo>
                <a:lnTo>
                  <a:pt x="489" y="1065"/>
                </a:lnTo>
                <a:lnTo>
                  <a:pt x="500" y="1097"/>
                </a:lnTo>
                <a:lnTo>
                  <a:pt x="507" y="1131"/>
                </a:lnTo>
                <a:lnTo>
                  <a:pt x="2992" y="419"/>
                </a:lnTo>
                <a:lnTo>
                  <a:pt x="2992" y="288"/>
                </a:lnTo>
                <a:lnTo>
                  <a:pt x="2996" y="245"/>
                </a:lnTo>
                <a:lnTo>
                  <a:pt x="3006" y="205"/>
                </a:lnTo>
                <a:lnTo>
                  <a:pt x="3021" y="167"/>
                </a:lnTo>
                <a:lnTo>
                  <a:pt x="3043" y="132"/>
                </a:lnTo>
                <a:lnTo>
                  <a:pt x="3070" y="99"/>
                </a:lnTo>
                <a:lnTo>
                  <a:pt x="3101" y="70"/>
                </a:lnTo>
                <a:lnTo>
                  <a:pt x="3137" y="46"/>
                </a:lnTo>
                <a:lnTo>
                  <a:pt x="3176" y="27"/>
                </a:lnTo>
                <a:lnTo>
                  <a:pt x="3219" y="12"/>
                </a:lnTo>
                <a:lnTo>
                  <a:pt x="3263" y="3"/>
                </a:lnTo>
                <a:lnTo>
                  <a:pt x="33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grpSp>
        <p:nvGrpSpPr>
          <p:cNvPr id="26" name="Group 1057">
            <a:extLst>
              <a:ext uri="{FF2B5EF4-FFF2-40B4-BE49-F238E27FC236}">
                <a16:creationId xmlns:a16="http://schemas.microsoft.com/office/drawing/2014/main" id="{539B8E00-DD3D-497A-8C31-DD79629362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38753" y="2378115"/>
            <a:ext cx="577347" cy="441751"/>
            <a:chOff x="2889" y="1431"/>
            <a:chExt cx="1899" cy="1453"/>
          </a:xfrm>
          <a:solidFill>
            <a:schemeClr val="bg1"/>
          </a:solidFill>
        </p:grpSpPr>
        <p:sp>
          <p:nvSpPr>
            <p:cNvPr id="27" name="Freeform 1059">
              <a:extLst>
                <a:ext uri="{FF2B5EF4-FFF2-40B4-BE49-F238E27FC236}">
                  <a16:creationId xmlns:a16="http://schemas.microsoft.com/office/drawing/2014/main" id="{1101F027-D78A-4ED3-A24F-6C588C84F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1431"/>
              <a:ext cx="675" cy="1381"/>
            </a:xfrm>
            <a:custGeom>
              <a:avLst/>
              <a:gdLst>
                <a:gd name="T0" fmla="*/ 136 w 1349"/>
                <a:gd name="T1" fmla="*/ 0 h 2762"/>
                <a:gd name="T2" fmla="*/ 136 w 1349"/>
                <a:gd name="T3" fmla="*/ 0 h 2762"/>
                <a:gd name="T4" fmla="*/ 181 w 1349"/>
                <a:gd name="T5" fmla="*/ 0 h 2762"/>
                <a:gd name="T6" fmla="*/ 228 w 1349"/>
                <a:gd name="T7" fmla="*/ 2 h 2762"/>
                <a:gd name="T8" fmla="*/ 279 w 1349"/>
                <a:gd name="T9" fmla="*/ 5 h 2762"/>
                <a:gd name="T10" fmla="*/ 331 w 1349"/>
                <a:gd name="T11" fmla="*/ 9 h 2762"/>
                <a:gd name="T12" fmla="*/ 386 w 1349"/>
                <a:gd name="T13" fmla="*/ 16 h 2762"/>
                <a:gd name="T14" fmla="*/ 443 w 1349"/>
                <a:gd name="T15" fmla="*/ 23 h 2762"/>
                <a:gd name="T16" fmla="*/ 500 w 1349"/>
                <a:gd name="T17" fmla="*/ 33 h 2762"/>
                <a:gd name="T18" fmla="*/ 559 w 1349"/>
                <a:gd name="T19" fmla="*/ 46 h 2762"/>
                <a:gd name="T20" fmla="*/ 619 w 1349"/>
                <a:gd name="T21" fmla="*/ 60 h 2762"/>
                <a:gd name="T22" fmla="*/ 679 w 1349"/>
                <a:gd name="T23" fmla="*/ 77 h 2762"/>
                <a:gd name="T24" fmla="*/ 739 w 1349"/>
                <a:gd name="T25" fmla="*/ 98 h 2762"/>
                <a:gd name="T26" fmla="*/ 800 w 1349"/>
                <a:gd name="T27" fmla="*/ 121 h 2762"/>
                <a:gd name="T28" fmla="*/ 859 w 1349"/>
                <a:gd name="T29" fmla="*/ 146 h 2762"/>
                <a:gd name="T30" fmla="*/ 919 w 1349"/>
                <a:gd name="T31" fmla="*/ 177 h 2762"/>
                <a:gd name="T32" fmla="*/ 976 w 1349"/>
                <a:gd name="T33" fmla="*/ 210 h 2762"/>
                <a:gd name="T34" fmla="*/ 1033 w 1349"/>
                <a:gd name="T35" fmla="*/ 247 h 2762"/>
                <a:gd name="T36" fmla="*/ 1088 w 1349"/>
                <a:gd name="T37" fmla="*/ 287 h 2762"/>
                <a:gd name="T38" fmla="*/ 1142 w 1349"/>
                <a:gd name="T39" fmla="*/ 332 h 2762"/>
                <a:gd name="T40" fmla="*/ 1193 w 1349"/>
                <a:gd name="T41" fmla="*/ 382 h 2762"/>
                <a:gd name="T42" fmla="*/ 1241 w 1349"/>
                <a:gd name="T43" fmla="*/ 436 h 2762"/>
                <a:gd name="T44" fmla="*/ 1288 w 1349"/>
                <a:gd name="T45" fmla="*/ 494 h 2762"/>
                <a:gd name="T46" fmla="*/ 1330 w 1349"/>
                <a:gd name="T47" fmla="*/ 557 h 2762"/>
                <a:gd name="T48" fmla="*/ 1339 w 1349"/>
                <a:gd name="T49" fmla="*/ 579 h 2762"/>
                <a:gd name="T50" fmla="*/ 1346 w 1349"/>
                <a:gd name="T51" fmla="*/ 602 h 2762"/>
                <a:gd name="T52" fmla="*/ 1349 w 1349"/>
                <a:gd name="T53" fmla="*/ 627 h 2762"/>
                <a:gd name="T54" fmla="*/ 1349 w 1349"/>
                <a:gd name="T55" fmla="*/ 2762 h 2762"/>
                <a:gd name="T56" fmla="*/ 1286 w 1349"/>
                <a:gd name="T57" fmla="*/ 2701 h 2762"/>
                <a:gd name="T58" fmla="*/ 1221 w 1349"/>
                <a:gd name="T59" fmla="*/ 2645 h 2762"/>
                <a:gd name="T60" fmla="*/ 1154 w 1349"/>
                <a:gd name="T61" fmla="*/ 2596 h 2762"/>
                <a:gd name="T62" fmla="*/ 1085 w 1349"/>
                <a:gd name="T63" fmla="*/ 2551 h 2762"/>
                <a:gd name="T64" fmla="*/ 1013 w 1349"/>
                <a:gd name="T65" fmla="*/ 2511 h 2762"/>
                <a:gd name="T66" fmla="*/ 942 w 1349"/>
                <a:gd name="T67" fmla="*/ 2476 h 2762"/>
                <a:gd name="T68" fmla="*/ 869 w 1349"/>
                <a:gd name="T69" fmla="*/ 2444 h 2762"/>
                <a:gd name="T70" fmla="*/ 796 w 1349"/>
                <a:gd name="T71" fmla="*/ 2417 h 2762"/>
                <a:gd name="T72" fmla="*/ 724 w 1349"/>
                <a:gd name="T73" fmla="*/ 2394 h 2762"/>
                <a:gd name="T74" fmla="*/ 651 w 1349"/>
                <a:gd name="T75" fmla="*/ 2374 h 2762"/>
                <a:gd name="T76" fmla="*/ 580 w 1349"/>
                <a:gd name="T77" fmla="*/ 2358 h 2762"/>
                <a:gd name="T78" fmla="*/ 509 w 1349"/>
                <a:gd name="T79" fmla="*/ 2344 h 2762"/>
                <a:gd name="T80" fmla="*/ 441 w 1349"/>
                <a:gd name="T81" fmla="*/ 2334 h 2762"/>
                <a:gd name="T82" fmla="*/ 375 w 1349"/>
                <a:gd name="T83" fmla="*/ 2325 h 2762"/>
                <a:gd name="T84" fmla="*/ 311 w 1349"/>
                <a:gd name="T85" fmla="*/ 2319 h 2762"/>
                <a:gd name="T86" fmla="*/ 249 w 1349"/>
                <a:gd name="T87" fmla="*/ 2315 h 2762"/>
                <a:gd name="T88" fmla="*/ 191 w 1349"/>
                <a:gd name="T89" fmla="*/ 2313 h 2762"/>
                <a:gd name="T90" fmla="*/ 136 w 1349"/>
                <a:gd name="T91" fmla="*/ 2312 h 2762"/>
                <a:gd name="T92" fmla="*/ 105 w 1349"/>
                <a:gd name="T93" fmla="*/ 2308 h 2762"/>
                <a:gd name="T94" fmla="*/ 77 w 1349"/>
                <a:gd name="T95" fmla="*/ 2298 h 2762"/>
                <a:gd name="T96" fmla="*/ 52 w 1349"/>
                <a:gd name="T97" fmla="*/ 2282 h 2762"/>
                <a:gd name="T98" fmla="*/ 30 w 1349"/>
                <a:gd name="T99" fmla="*/ 2261 h 2762"/>
                <a:gd name="T100" fmla="*/ 14 w 1349"/>
                <a:gd name="T101" fmla="*/ 2235 h 2762"/>
                <a:gd name="T102" fmla="*/ 5 w 1349"/>
                <a:gd name="T103" fmla="*/ 2208 h 2762"/>
                <a:gd name="T104" fmla="*/ 0 w 1349"/>
                <a:gd name="T105" fmla="*/ 2177 h 2762"/>
                <a:gd name="T106" fmla="*/ 0 w 1349"/>
                <a:gd name="T107" fmla="*/ 136 h 2762"/>
                <a:gd name="T108" fmla="*/ 3 w 1349"/>
                <a:gd name="T109" fmla="*/ 110 h 2762"/>
                <a:gd name="T110" fmla="*/ 10 w 1349"/>
                <a:gd name="T111" fmla="*/ 83 h 2762"/>
                <a:gd name="T112" fmla="*/ 23 w 1349"/>
                <a:gd name="T113" fmla="*/ 60 h 2762"/>
                <a:gd name="T114" fmla="*/ 40 w 1349"/>
                <a:gd name="T115" fmla="*/ 39 h 2762"/>
                <a:gd name="T116" fmla="*/ 61 w 1349"/>
                <a:gd name="T117" fmla="*/ 22 h 2762"/>
                <a:gd name="T118" fmla="*/ 84 w 1349"/>
                <a:gd name="T119" fmla="*/ 10 h 2762"/>
                <a:gd name="T120" fmla="*/ 109 w 1349"/>
                <a:gd name="T121" fmla="*/ 2 h 2762"/>
                <a:gd name="T122" fmla="*/ 136 w 1349"/>
                <a:gd name="T123" fmla="*/ 0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9" h="2762">
                  <a:moveTo>
                    <a:pt x="136" y="0"/>
                  </a:moveTo>
                  <a:lnTo>
                    <a:pt x="136" y="0"/>
                  </a:lnTo>
                  <a:lnTo>
                    <a:pt x="181" y="0"/>
                  </a:lnTo>
                  <a:lnTo>
                    <a:pt x="228" y="2"/>
                  </a:lnTo>
                  <a:lnTo>
                    <a:pt x="279" y="5"/>
                  </a:lnTo>
                  <a:lnTo>
                    <a:pt x="331" y="9"/>
                  </a:lnTo>
                  <a:lnTo>
                    <a:pt x="386" y="16"/>
                  </a:lnTo>
                  <a:lnTo>
                    <a:pt x="443" y="23"/>
                  </a:lnTo>
                  <a:lnTo>
                    <a:pt x="500" y="33"/>
                  </a:lnTo>
                  <a:lnTo>
                    <a:pt x="559" y="46"/>
                  </a:lnTo>
                  <a:lnTo>
                    <a:pt x="619" y="60"/>
                  </a:lnTo>
                  <a:lnTo>
                    <a:pt x="679" y="77"/>
                  </a:lnTo>
                  <a:lnTo>
                    <a:pt x="739" y="98"/>
                  </a:lnTo>
                  <a:lnTo>
                    <a:pt x="800" y="121"/>
                  </a:lnTo>
                  <a:lnTo>
                    <a:pt x="859" y="146"/>
                  </a:lnTo>
                  <a:lnTo>
                    <a:pt x="919" y="177"/>
                  </a:lnTo>
                  <a:lnTo>
                    <a:pt x="976" y="210"/>
                  </a:lnTo>
                  <a:lnTo>
                    <a:pt x="1033" y="247"/>
                  </a:lnTo>
                  <a:lnTo>
                    <a:pt x="1088" y="287"/>
                  </a:lnTo>
                  <a:lnTo>
                    <a:pt x="1142" y="332"/>
                  </a:lnTo>
                  <a:lnTo>
                    <a:pt x="1193" y="382"/>
                  </a:lnTo>
                  <a:lnTo>
                    <a:pt x="1241" y="436"/>
                  </a:lnTo>
                  <a:lnTo>
                    <a:pt x="1288" y="494"/>
                  </a:lnTo>
                  <a:lnTo>
                    <a:pt x="1330" y="557"/>
                  </a:lnTo>
                  <a:lnTo>
                    <a:pt x="1339" y="579"/>
                  </a:lnTo>
                  <a:lnTo>
                    <a:pt x="1346" y="602"/>
                  </a:lnTo>
                  <a:lnTo>
                    <a:pt x="1349" y="627"/>
                  </a:lnTo>
                  <a:lnTo>
                    <a:pt x="1349" y="2762"/>
                  </a:lnTo>
                  <a:lnTo>
                    <a:pt x="1286" y="2701"/>
                  </a:lnTo>
                  <a:lnTo>
                    <a:pt x="1221" y="2645"/>
                  </a:lnTo>
                  <a:lnTo>
                    <a:pt x="1154" y="2596"/>
                  </a:lnTo>
                  <a:lnTo>
                    <a:pt x="1085" y="2551"/>
                  </a:lnTo>
                  <a:lnTo>
                    <a:pt x="1013" y="2511"/>
                  </a:lnTo>
                  <a:lnTo>
                    <a:pt x="942" y="2476"/>
                  </a:lnTo>
                  <a:lnTo>
                    <a:pt x="869" y="2444"/>
                  </a:lnTo>
                  <a:lnTo>
                    <a:pt x="796" y="2417"/>
                  </a:lnTo>
                  <a:lnTo>
                    <a:pt x="724" y="2394"/>
                  </a:lnTo>
                  <a:lnTo>
                    <a:pt x="651" y="2374"/>
                  </a:lnTo>
                  <a:lnTo>
                    <a:pt x="580" y="2358"/>
                  </a:lnTo>
                  <a:lnTo>
                    <a:pt x="509" y="2344"/>
                  </a:lnTo>
                  <a:lnTo>
                    <a:pt x="441" y="2334"/>
                  </a:lnTo>
                  <a:lnTo>
                    <a:pt x="375" y="2325"/>
                  </a:lnTo>
                  <a:lnTo>
                    <a:pt x="311" y="2319"/>
                  </a:lnTo>
                  <a:lnTo>
                    <a:pt x="249" y="2315"/>
                  </a:lnTo>
                  <a:lnTo>
                    <a:pt x="191" y="2313"/>
                  </a:lnTo>
                  <a:lnTo>
                    <a:pt x="136" y="2312"/>
                  </a:lnTo>
                  <a:lnTo>
                    <a:pt x="105" y="2308"/>
                  </a:lnTo>
                  <a:lnTo>
                    <a:pt x="77" y="2298"/>
                  </a:lnTo>
                  <a:lnTo>
                    <a:pt x="52" y="2282"/>
                  </a:lnTo>
                  <a:lnTo>
                    <a:pt x="30" y="2261"/>
                  </a:lnTo>
                  <a:lnTo>
                    <a:pt x="14" y="2235"/>
                  </a:lnTo>
                  <a:lnTo>
                    <a:pt x="5" y="2208"/>
                  </a:lnTo>
                  <a:lnTo>
                    <a:pt x="0" y="2177"/>
                  </a:lnTo>
                  <a:lnTo>
                    <a:pt x="0" y="136"/>
                  </a:lnTo>
                  <a:lnTo>
                    <a:pt x="3" y="110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39"/>
                  </a:lnTo>
                  <a:lnTo>
                    <a:pt x="61" y="22"/>
                  </a:lnTo>
                  <a:lnTo>
                    <a:pt x="84" y="10"/>
                  </a:lnTo>
                  <a:lnTo>
                    <a:pt x="109" y="2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8" name="Freeform 1060">
              <a:extLst>
                <a:ext uri="{FF2B5EF4-FFF2-40B4-BE49-F238E27FC236}">
                  <a16:creationId xmlns:a16="http://schemas.microsoft.com/office/drawing/2014/main" id="{D8218BCB-2AA8-4B23-BBCF-D0834C4BB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" y="1431"/>
              <a:ext cx="674" cy="1381"/>
            </a:xfrm>
            <a:custGeom>
              <a:avLst/>
              <a:gdLst>
                <a:gd name="T0" fmla="*/ 1211 w 1347"/>
                <a:gd name="T1" fmla="*/ 0 h 2762"/>
                <a:gd name="T2" fmla="*/ 1212 w 1347"/>
                <a:gd name="T3" fmla="*/ 0 h 2762"/>
                <a:gd name="T4" fmla="*/ 1239 w 1347"/>
                <a:gd name="T5" fmla="*/ 2 h 2762"/>
                <a:gd name="T6" fmla="*/ 1263 w 1347"/>
                <a:gd name="T7" fmla="*/ 10 h 2762"/>
                <a:gd name="T8" fmla="*/ 1287 w 1347"/>
                <a:gd name="T9" fmla="*/ 22 h 2762"/>
                <a:gd name="T10" fmla="*/ 1307 w 1347"/>
                <a:gd name="T11" fmla="*/ 39 h 2762"/>
                <a:gd name="T12" fmla="*/ 1324 w 1347"/>
                <a:gd name="T13" fmla="*/ 60 h 2762"/>
                <a:gd name="T14" fmla="*/ 1337 w 1347"/>
                <a:gd name="T15" fmla="*/ 83 h 2762"/>
                <a:gd name="T16" fmla="*/ 1345 w 1347"/>
                <a:gd name="T17" fmla="*/ 110 h 2762"/>
                <a:gd name="T18" fmla="*/ 1347 w 1347"/>
                <a:gd name="T19" fmla="*/ 136 h 2762"/>
                <a:gd name="T20" fmla="*/ 1347 w 1347"/>
                <a:gd name="T21" fmla="*/ 2177 h 2762"/>
                <a:gd name="T22" fmla="*/ 1344 w 1347"/>
                <a:gd name="T23" fmla="*/ 2207 h 2762"/>
                <a:gd name="T24" fmla="*/ 1333 w 1347"/>
                <a:gd name="T25" fmla="*/ 2235 h 2762"/>
                <a:gd name="T26" fmla="*/ 1317 w 1347"/>
                <a:gd name="T27" fmla="*/ 2261 h 2762"/>
                <a:gd name="T28" fmla="*/ 1296 w 1347"/>
                <a:gd name="T29" fmla="*/ 2282 h 2762"/>
                <a:gd name="T30" fmla="*/ 1271 w 1347"/>
                <a:gd name="T31" fmla="*/ 2298 h 2762"/>
                <a:gd name="T32" fmla="*/ 1242 w 1347"/>
                <a:gd name="T33" fmla="*/ 2308 h 2762"/>
                <a:gd name="T34" fmla="*/ 1211 w 1347"/>
                <a:gd name="T35" fmla="*/ 2312 h 2762"/>
                <a:gd name="T36" fmla="*/ 1157 w 1347"/>
                <a:gd name="T37" fmla="*/ 2313 h 2762"/>
                <a:gd name="T38" fmla="*/ 1098 w 1347"/>
                <a:gd name="T39" fmla="*/ 2315 h 2762"/>
                <a:gd name="T40" fmla="*/ 1037 w 1347"/>
                <a:gd name="T41" fmla="*/ 2319 h 2762"/>
                <a:gd name="T42" fmla="*/ 972 w 1347"/>
                <a:gd name="T43" fmla="*/ 2325 h 2762"/>
                <a:gd name="T44" fmla="*/ 907 w 1347"/>
                <a:gd name="T45" fmla="*/ 2334 h 2762"/>
                <a:gd name="T46" fmla="*/ 838 w 1347"/>
                <a:gd name="T47" fmla="*/ 2344 h 2762"/>
                <a:gd name="T48" fmla="*/ 767 w 1347"/>
                <a:gd name="T49" fmla="*/ 2358 h 2762"/>
                <a:gd name="T50" fmla="*/ 696 w 1347"/>
                <a:gd name="T51" fmla="*/ 2374 h 2762"/>
                <a:gd name="T52" fmla="*/ 623 w 1347"/>
                <a:gd name="T53" fmla="*/ 2394 h 2762"/>
                <a:gd name="T54" fmla="*/ 551 w 1347"/>
                <a:gd name="T55" fmla="*/ 2417 h 2762"/>
                <a:gd name="T56" fmla="*/ 478 w 1347"/>
                <a:gd name="T57" fmla="*/ 2444 h 2762"/>
                <a:gd name="T58" fmla="*/ 405 w 1347"/>
                <a:gd name="T59" fmla="*/ 2476 h 2762"/>
                <a:gd name="T60" fmla="*/ 334 w 1347"/>
                <a:gd name="T61" fmla="*/ 2510 h 2762"/>
                <a:gd name="T62" fmla="*/ 264 w 1347"/>
                <a:gd name="T63" fmla="*/ 2551 h 2762"/>
                <a:gd name="T64" fmla="*/ 194 w 1347"/>
                <a:gd name="T65" fmla="*/ 2596 h 2762"/>
                <a:gd name="T66" fmla="*/ 126 w 1347"/>
                <a:gd name="T67" fmla="*/ 2645 h 2762"/>
                <a:gd name="T68" fmla="*/ 62 w 1347"/>
                <a:gd name="T69" fmla="*/ 2701 h 2762"/>
                <a:gd name="T70" fmla="*/ 0 w 1347"/>
                <a:gd name="T71" fmla="*/ 2762 h 2762"/>
                <a:gd name="T72" fmla="*/ 0 w 1347"/>
                <a:gd name="T73" fmla="*/ 627 h 2762"/>
                <a:gd name="T74" fmla="*/ 2 w 1347"/>
                <a:gd name="T75" fmla="*/ 602 h 2762"/>
                <a:gd name="T76" fmla="*/ 8 w 1347"/>
                <a:gd name="T77" fmla="*/ 579 h 2762"/>
                <a:gd name="T78" fmla="*/ 18 w 1347"/>
                <a:gd name="T79" fmla="*/ 557 h 2762"/>
                <a:gd name="T80" fmla="*/ 61 w 1347"/>
                <a:gd name="T81" fmla="*/ 494 h 2762"/>
                <a:gd name="T82" fmla="*/ 107 w 1347"/>
                <a:gd name="T83" fmla="*/ 436 h 2762"/>
                <a:gd name="T84" fmla="*/ 155 w 1347"/>
                <a:gd name="T85" fmla="*/ 382 h 2762"/>
                <a:gd name="T86" fmla="*/ 206 w 1347"/>
                <a:gd name="T87" fmla="*/ 332 h 2762"/>
                <a:gd name="T88" fmla="*/ 259 w 1347"/>
                <a:gd name="T89" fmla="*/ 287 h 2762"/>
                <a:gd name="T90" fmla="*/ 314 w 1347"/>
                <a:gd name="T91" fmla="*/ 247 h 2762"/>
                <a:gd name="T92" fmla="*/ 371 w 1347"/>
                <a:gd name="T93" fmla="*/ 210 h 2762"/>
                <a:gd name="T94" fmla="*/ 430 w 1347"/>
                <a:gd name="T95" fmla="*/ 177 h 2762"/>
                <a:gd name="T96" fmla="*/ 488 w 1347"/>
                <a:gd name="T97" fmla="*/ 146 h 2762"/>
                <a:gd name="T98" fmla="*/ 548 w 1347"/>
                <a:gd name="T99" fmla="*/ 121 h 2762"/>
                <a:gd name="T100" fmla="*/ 608 w 1347"/>
                <a:gd name="T101" fmla="*/ 98 h 2762"/>
                <a:gd name="T102" fmla="*/ 669 w 1347"/>
                <a:gd name="T103" fmla="*/ 77 h 2762"/>
                <a:gd name="T104" fmla="*/ 729 w 1347"/>
                <a:gd name="T105" fmla="*/ 60 h 2762"/>
                <a:gd name="T106" fmla="*/ 789 w 1347"/>
                <a:gd name="T107" fmla="*/ 46 h 2762"/>
                <a:gd name="T108" fmla="*/ 848 w 1347"/>
                <a:gd name="T109" fmla="*/ 33 h 2762"/>
                <a:gd name="T110" fmla="*/ 906 w 1347"/>
                <a:gd name="T111" fmla="*/ 23 h 2762"/>
                <a:gd name="T112" fmla="*/ 962 w 1347"/>
                <a:gd name="T113" fmla="*/ 16 h 2762"/>
                <a:gd name="T114" fmla="*/ 1016 w 1347"/>
                <a:gd name="T115" fmla="*/ 9 h 2762"/>
                <a:gd name="T116" fmla="*/ 1069 w 1347"/>
                <a:gd name="T117" fmla="*/ 5 h 2762"/>
                <a:gd name="T118" fmla="*/ 1119 w 1347"/>
                <a:gd name="T119" fmla="*/ 2 h 2762"/>
                <a:gd name="T120" fmla="*/ 1167 w 1347"/>
                <a:gd name="T121" fmla="*/ 0 h 2762"/>
                <a:gd name="T122" fmla="*/ 1211 w 1347"/>
                <a:gd name="T123" fmla="*/ 0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2762">
                  <a:moveTo>
                    <a:pt x="1211" y="0"/>
                  </a:moveTo>
                  <a:lnTo>
                    <a:pt x="1212" y="0"/>
                  </a:lnTo>
                  <a:lnTo>
                    <a:pt x="1239" y="2"/>
                  </a:lnTo>
                  <a:lnTo>
                    <a:pt x="1263" y="10"/>
                  </a:lnTo>
                  <a:lnTo>
                    <a:pt x="1287" y="22"/>
                  </a:lnTo>
                  <a:lnTo>
                    <a:pt x="1307" y="39"/>
                  </a:lnTo>
                  <a:lnTo>
                    <a:pt x="1324" y="60"/>
                  </a:lnTo>
                  <a:lnTo>
                    <a:pt x="1337" y="83"/>
                  </a:lnTo>
                  <a:lnTo>
                    <a:pt x="1345" y="110"/>
                  </a:lnTo>
                  <a:lnTo>
                    <a:pt x="1347" y="136"/>
                  </a:lnTo>
                  <a:lnTo>
                    <a:pt x="1347" y="2177"/>
                  </a:lnTo>
                  <a:lnTo>
                    <a:pt x="1344" y="2207"/>
                  </a:lnTo>
                  <a:lnTo>
                    <a:pt x="1333" y="2235"/>
                  </a:lnTo>
                  <a:lnTo>
                    <a:pt x="1317" y="2261"/>
                  </a:lnTo>
                  <a:lnTo>
                    <a:pt x="1296" y="2282"/>
                  </a:lnTo>
                  <a:lnTo>
                    <a:pt x="1271" y="2298"/>
                  </a:lnTo>
                  <a:lnTo>
                    <a:pt x="1242" y="2308"/>
                  </a:lnTo>
                  <a:lnTo>
                    <a:pt x="1211" y="2312"/>
                  </a:lnTo>
                  <a:lnTo>
                    <a:pt x="1157" y="2313"/>
                  </a:lnTo>
                  <a:lnTo>
                    <a:pt x="1098" y="2315"/>
                  </a:lnTo>
                  <a:lnTo>
                    <a:pt x="1037" y="2319"/>
                  </a:lnTo>
                  <a:lnTo>
                    <a:pt x="972" y="2325"/>
                  </a:lnTo>
                  <a:lnTo>
                    <a:pt x="907" y="2334"/>
                  </a:lnTo>
                  <a:lnTo>
                    <a:pt x="838" y="2344"/>
                  </a:lnTo>
                  <a:lnTo>
                    <a:pt x="767" y="2358"/>
                  </a:lnTo>
                  <a:lnTo>
                    <a:pt x="696" y="2374"/>
                  </a:lnTo>
                  <a:lnTo>
                    <a:pt x="623" y="2394"/>
                  </a:lnTo>
                  <a:lnTo>
                    <a:pt x="551" y="2417"/>
                  </a:lnTo>
                  <a:lnTo>
                    <a:pt x="478" y="2444"/>
                  </a:lnTo>
                  <a:lnTo>
                    <a:pt x="405" y="2476"/>
                  </a:lnTo>
                  <a:lnTo>
                    <a:pt x="334" y="2510"/>
                  </a:lnTo>
                  <a:lnTo>
                    <a:pt x="264" y="2551"/>
                  </a:lnTo>
                  <a:lnTo>
                    <a:pt x="194" y="2596"/>
                  </a:lnTo>
                  <a:lnTo>
                    <a:pt x="126" y="2645"/>
                  </a:lnTo>
                  <a:lnTo>
                    <a:pt x="62" y="2701"/>
                  </a:lnTo>
                  <a:lnTo>
                    <a:pt x="0" y="2762"/>
                  </a:lnTo>
                  <a:lnTo>
                    <a:pt x="0" y="627"/>
                  </a:lnTo>
                  <a:lnTo>
                    <a:pt x="2" y="602"/>
                  </a:lnTo>
                  <a:lnTo>
                    <a:pt x="8" y="579"/>
                  </a:lnTo>
                  <a:lnTo>
                    <a:pt x="18" y="557"/>
                  </a:lnTo>
                  <a:lnTo>
                    <a:pt x="61" y="494"/>
                  </a:lnTo>
                  <a:lnTo>
                    <a:pt x="107" y="436"/>
                  </a:lnTo>
                  <a:lnTo>
                    <a:pt x="155" y="382"/>
                  </a:lnTo>
                  <a:lnTo>
                    <a:pt x="206" y="332"/>
                  </a:lnTo>
                  <a:lnTo>
                    <a:pt x="259" y="287"/>
                  </a:lnTo>
                  <a:lnTo>
                    <a:pt x="314" y="247"/>
                  </a:lnTo>
                  <a:lnTo>
                    <a:pt x="371" y="210"/>
                  </a:lnTo>
                  <a:lnTo>
                    <a:pt x="430" y="177"/>
                  </a:lnTo>
                  <a:lnTo>
                    <a:pt x="488" y="146"/>
                  </a:lnTo>
                  <a:lnTo>
                    <a:pt x="548" y="121"/>
                  </a:lnTo>
                  <a:lnTo>
                    <a:pt x="608" y="98"/>
                  </a:lnTo>
                  <a:lnTo>
                    <a:pt x="669" y="77"/>
                  </a:lnTo>
                  <a:lnTo>
                    <a:pt x="729" y="60"/>
                  </a:lnTo>
                  <a:lnTo>
                    <a:pt x="789" y="46"/>
                  </a:lnTo>
                  <a:lnTo>
                    <a:pt x="848" y="33"/>
                  </a:lnTo>
                  <a:lnTo>
                    <a:pt x="906" y="23"/>
                  </a:lnTo>
                  <a:lnTo>
                    <a:pt x="962" y="16"/>
                  </a:lnTo>
                  <a:lnTo>
                    <a:pt x="1016" y="9"/>
                  </a:lnTo>
                  <a:lnTo>
                    <a:pt x="1069" y="5"/>
                  </a:lnTo>
                  <a:lnTo>
                    <a:pt x="1119" y="2"/>
                  </a:lnTo>
                  <a:lnTo>
                    <a:pt x="1167" y="0"/>
                  </a:lnTo>
                  <a:lnTo>
                    <a:pt x="12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29" name="Freeform 1061">
              <a:extLst>
                <a:ext uri="{FF2B5EF4-FFF2-40B4-BE49-F238E27FC236}">
                  <a16:creationId xmlns:a16="http://schemas.microsoft.com/office/drawing/2014/main" id="{66947280-4ACD-4919-936A-36B6A491B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1667"/>
              <a:ext cx="803" cy="1217"/>
            </a:xfrm>
            <a:custGeom>
              <a:avLst/>
              <a:gdLst>
                <a:gd name="T0" fmla="*/ 1371 w 1605"/>
                <a:gd name="T1" fmla="*/ 0 h 2434"/>
                <a:gd name="T2" fmla="*/ 1470 w 1605"/>
                <a:gd name="T3" fmla="*/ 0 h 2434"/>
                <a:gd name="T4" fmla="*/ 1501 w 1605"/>
                <a:gd name="T5" fmla="*/ 3 h 2434"/>
                <a:gd name="T6" fmla="*/ 1529 w 1605"/>
                <a:gd name="T7" fmla="*/ 14 h 2434"/>
                <a:gd name="T8" fmla="*/ 1554 w 1605"/>
                <a:gd name="T9" fmla="*/ 30 h 2434"/>
                <a:gd name="T10" fmla="*/ 1576 w 1605"/>
                <a:gd name="T11" fmla="*/ 51 h 2434"/>
                <a:gd name="T12" fmla="*/ 1591 w 1605"/>
                <a:gd name="T13" fmla="*/ 76 h 2434"/>
                <a:gd name="T14" fmla="*/ 1602 w 1605"/>
                <a:gd name="T15" fmla="*/ 104 h 2434"/>
                <a:gd name="T16" fmla="*/ 1605 w 1605"/>
                <a:gd name="T17" fmla="*/ 135 h 2434"/>
                <a:gd name="T18" fmla="*/ 1605 w 1605"/>
                <a:gd name="T19" fmla="*/ 2298 h 2434"/>
                <a:gd name="T20" fmla="*/ 1604 w 1605"/>
                <a:gd name="T21" fmla="*/ 2322 h 2434"/>
                <a:gd name="T22" fmla="*/ 1597 w 1605"/>
                <a:gd name="T23" fmla="*/ 2345 h 2434"/>
                <a:gd name="T24" fmla="*/ 1587 w 1605"/>
                <a:gd name="T25" fmla="*/ 2367 h 2434"/>
                <a:gd name="T26" fmla="*/ 1573 w 1605"/>
                <a:gd name="T27" fmla="*/ 2387 h 2434"/>
                <a:gd name="T28" fmla="*/ 1554 w 1605"/>
                <a:gd name="T29" fmla="*/ 2404 h 2434"/>
                <a:gd name="T30" fmla="*/ 1534 w 1605"/>
                <a:gd name="T31" fmla="*/ 2418 h 2434"/>
                <a:gd name="T32" fmla="*/ 1512 w 1605"/>
                <a:gd name="T33" fmla="*/ 2427 h 2434"/>
                <a:gd name="T34" fmla="*/ 1488 w 1605"/>
                <a:gd name="T35" fmla="*/ 2433 h 2434"/>
                <a:gd name="T36" fmla="*/ 1463 w 1605"/>
                <a:gd name="T37" fmla="*/ 2434 h 2434"/>
                <a:gd name="T38" fmla="*/ 1439 w 1605"/>
                <a:gd name="T39" fmla="*/ 2430 h 2434"/>
                <a:gd name="T40" fmla="*/ 1360 w 1605"/>
                <a:gd name="T41" fmla="*/ 2413 h 2434"/>
                <a:gd name="T42" fmla="*/ 1273 w 1605"/>
                <a:gd name="T43" fmla="*/ 2396 h 2434"/>
                <a:gd name="T44" fmla="*/ 1179 w 1605"/>
                <a:gd name="T45" fmla="*/ 2380 h 2434"/>
                <a:gd name="T46" fmla="*/ 1077 w 1605"/>
                <a:gd name="T47" fmla="*/ 2365 h 2434"/>
                <a:gd name="T48" fmla="*/ 970 w 1605"/>
                <a:gd name="T49" fmla="*/ 2352 h 2434"/>
                <a:gd name="T50" fmla="*/ 858 w 1605"/>
                <a:gd name="T51" fmla="*/ 2343 h 2434"/>
                <a:gd name="T52" fmla="*/ 743 w 1605"/>
                <a:gd name="T53" fmla="*/ 2336 h 2434"/>
                <a:gd name="T54" fmla="*/ 623 w 1605"/>
                <a:gd name="T55" fmla="*/ 2333 h 2434"/>
                <a:gd name="T56" fmla="*/ 501 w 1605"/>
                <a:gd name="T57" fmla="*/ 2336 h 2434"/>
                <a:gd name="T58" fmla="*/ 377 w 1605"/>
                <a:gd name="T59" fmla="*/ 2343 h 2434"/>
                <a:gd name="T60" fmla="*/ 252 w 1605"/>
                <a:gd name="T61" fmla="*/ 2355 h 2434"/>
                <a:gd name="T62" fmla="*/ 126 w 1605"/>
                <a:gd name="T63" fmla="*/ 2375 h 2434"/>
                <a:gd name="T64" fmla="*/ 0 w 1605"/>
                <a:gd name="T65" fmla="*/ 2403 h 2434"/>
                <a:gd name="T66" fmla="*/ 60 w 1605"/>
                <a:gd name="T67" fmla="*/ 2350 h 2434"/>
                <a:gd name="T68" fmla="*/ 124 w 1605"/>
                <a:gd name="T69" fmla="*/ 2302 h 2434"/>
                <a:gd name="T70" fmla="*/ 188 w 1605"/>
                <a:gd name="T71" fmla="*/ 2260 h 2434"/>
                <a:gd name="T72" fmla="*/ 255 w 1605"/>
                <a:gd name="T73" fmla="*/ 2223 h 2434"/>
                <a:gd name="T74" fmla="*/ 323 w 1605"/>
                <a:gd name="T75" fmla="*/ 2190 h 2434"/>
                <a:gd name="T76" fmla="*/ 391 w 1605"/>
                <a:gd name="T77" fmla="*/ 2161 h 2434"/>
                <a:gd name="T78" fmla="*/ 460 w 1605"/>
                <a:gd name="T79" fmla="*/ 2137 h 2434"/>
                <a:gd name="T80" fmla="*/ 530 w 1605"/>
                <a:gd name="T81" fmla="*/ 2116 h 2434"/>
                <a:gd name="T82" fmla="*/ 598 w 1605"/>
                <a:gd name="T83" fmla="*/ 2099 h 2434"/>
                <a:gd name="T84" fmla="*/ 666 w 1605"/>
                <a:gd name="T85" fmla="*/ 2085 h 2434"/>
                <a:gd name="T86" fmla="*/ 731 w 1605"/>
                <a:gd name="T87" fmla="*/ 2074 h 2434"/>
                <a:gd name="T88" fmla="*/ 796 w 1605"/>
                <a:gd name="T89" fmla="*/ 2066 h 2434"/>
                <a:gd name="T90" fmla="*/ 857 w 1605"/>
                <a:gd name="T91" fmla="*/ 2060 h 2434"/>
                <a:gd name="T92" fmla="*/ 917 w 1605"/>
                <a:gd name="T93" fmla="*/ 2055 h 2434"/>
                <a:gd name="T94" fmla="*/ 972 w 1605"/>
                <a:gd name="T95" fmla="*/ 2053 h 2434"/>
                <a:gd name="T96" fmla="*/ 1024 w 1605"/>
                <a:gd name="T97" fmla="*/ 2052 h 2434"/>
                <a:gd name="T98" fmla="*/ 1071 w 1605"/>
                <a:gd name="T99" fmla="*/ 2050 h 2434"/>
                <a:gd name="T100" fmla="*/ 1116 w 1605"/>
                <a:gd name="T101" fmla="*/ 2040 h 2434"/>
                <a:gd name="T102" fmla="*/ 1159 w 1605"/>
                <a:gd name="T103" fmla="*/ 2025 h 2434"/>
                <a:gd name="T104" fmla="*/ 1199 w 1605"/>
                <a:gd name="T105" fmla="*/ 2005 h 2434"/>
                <a:gd name="T106" fmla="*/ 1236 w 1605"/>
                <a:gd name="T107" fmla="*/ 1979 h 2434"/>
                <a:gd name="T108" fmla="*/ 1270 w 1605"/>
                <a:gd name="T109" fmla="*/ 1950 h 2434"/>
                <a:gd name="T110" fmla="*/ 1298 w 1605"/>
                <a:gd name="T111" fmla="*/ 1917 h 2434"/>
                <a:gd name="T112" fmla="*/ 1324 w 1605"/>
                <a:gd name="T113" fmla="*/ 1880 h 2434"/>
                <a:gd name="T114" fmla="*/ 1343 w 1605"/>
                <a:gd name="T115" fmla="*/ 1839 h 2434"/>
                <a:gd name="T116" fmla="*/ 1358 w 1605"/>
                <a:gd name="T117" fmla="*/ 1797 h 2434"/>
                <a:gd name="T118" fmla="*/ 1368 w 1605"/>
                <a:gd name="T119" fmla="*/ 1752 h 2434"/>
                <a:gd name="T120" fmla="*/ 1371 w 1605"/>
                <a:gd name="T121" fmla="*/ 1706 h 2434"/>
                <a:gd name="T122" fmla="*/ 1371 w 1605"/>
                <a:gd name="T123" fmla="*/ 0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2434">
                  <a:moveTo>
                    <a:pt x="1371" y="0"/>
                  </a:moveTo>
                  <a:lnTo>
                    <a:pt x="1470" y="0"/>
                  </a:lnTo>
                  <a:lnTo>
                    <a:pt x="1501" y="3"/>
                  </a:lnTo>
                  <a:lnTo>
                    <a:pt x="1529" y="14"/>
                  </a:lnTo>
                  <a:lnTo>
                    <a:pt x="1554" y="30"/>
                  </a:lnTo>
                  <a:lnTo>
                    <a:pt x="1576" y="51"/>
                  </a:lnTo>
                  <a:lnTo>
                    <a:pt x="1591" y="76"/>
                  </a:lnTo>
                  <a:lnTo>
                    <a:pt x="1602" y="104"/>
                  </a:lnTo>
                  <a:lnTo>
                    <a:pt x="1605" y="135"/>
                  </a:lnTo>
                  <a:lnTo>
                    <a:pt x="1605" y="2298"/>
                  </a:lnTo>
                  <a:lnTo>
                    <a:pt x="1604" y="2322"/>
                  </a:lnTo>
                  <a:lnTo>
                    <a:pt x="1597" y="2345"/>
                  </a:lnTo>
                  <a:lnTo>
                    <a:pt x="1587" y="2367"/>
                  </a:lnTo>
                  <a:lnTo>
                    <a:pt x="1573" y="2387"/>
                  </a:lnTo>
                  <a:lnTo>
                    <a:pt x="1554" y="2404"/>
                  </a:lnTo>
                  <a:lnTo>
                    <a:pt x="1534" y="2418"/>
                  </a:lnTo>
                  <a:lnTo>
                    <a:pt x="1512" y="2427"/>
                  </a:lnTo>
                  <a:lnTo>
                    <a:pt x="1488" y="2433"/>
                  </a:lnTo>
                  <a:lnTo>
                    <a:pt x="1463" y="2434"/>
                  </a:lnTo>
                  <a:lnTo>
                    <a:pt x="1439" y="2430"/>
                  </a:lnTo>
                  <a:lnTo>
                    <a:pt x="1360" y="2413"/>
                  </a:lnTo>
                  <a:lnTo>
                    <a:pt x="1273" y="2396"/>
                  </a:lnTo>
                  <a:lnTo>
                    <a:pt x="1179" y="2380"/>
                  </a:lnTo>
                  <a:lnTo>
                    <a:pt x="1077" y="2365"/>
                  </a:lnTo>
                  <a:lnTo>
                    <a:pt x="970" y="2352"/>
                  </a:lnTo>
                  <a:lnTo>
                    <a:pt x="858" y="2343"/>
                  </a:lnTo>
                  <a:lnTo>
                    <a:pt x="743" y="2336"/>
                  </a:lnTo>
                  <a:lnTo>
                    <a:pt x="623" y="2333"/>
                  </a:lnTo>
                  <a:lnTo>
                    <a:pt x="501" y="2336"/>
                  </a:lnTo>
                  <a:lnTo>
                    <a:pt x="377" y="2343"/>
                  </a:lnTo>
                  <a:lnTo>
                    <a:pt x="252" y="2355"/>
                  </a:lnTo>
                  <a:lnTo>
                    <a:pt x="126" y="2375"/>
                  </a:lnTo>
                  <a:lnTo>
                    <a:pt x="0" y="2403"/>
                  </a:lnTo>
                  <a:lnTo>
                    <a:pt x="60" y="2350"/>
                  </a:lnTo>
                  <a:lnTo>
                    <a:pt x="124" y="2302"/>
                  </a:lnTo>
                  <a:lnTo>
                    <a:pt x="188" y="2260"/>
                  </a:lnTo>
                  <a:lnTo>
                    <a:pt x="255" y="2223"/>
                  </a:lnTo>
                  <a:lnTo>
                    <a:pt x="323" y="2190"/>
                  </a:lnTo>
                  <a:lnTo>
                    <a:pt x="391" y="2161"/>
                  </a:lnTo>
                  <a:lnTo>
                    <a:pt x="460" y="2137"/>
                  </a:lnTo>
                  <a:lnTo>
                    <a:pt x="530" y="2116"/>
                  </a:lnTo>
                  <a:lnTo>
                    <a:pt x="598" y="2099"/>
                  </a:lnTo>
                  <a:lnTo>
                    <a:pt x="666" y="2085"/>
                  </a:lnTo>
                  <a:lnTo>
                    <a:pt x="731" y="2074"/>
                  </a:lnTo>
                  <a:lnTo>
                    <a:pt x="796" y="2066"/>
                  </a:lnTo>
                  <a:lnTo>
                    <a:pt x="857" y="2060"/>
                  </a:lnTo>
                  <a:lnTo>
                    <a:pt x="917" y="2055"/>
                  </a:lnTo>
                  <a:lnTo>
                    <a:pt x="972" y="2053"/>
                  </a:lnTo>
                  <a:lnTo>
                    <a:pt x="1024" y="2052"/>
                  </a:lnTo>
                  <a:lnTo>
                    <a:pt x="1071" y="2050"/>
                  </a:lnTo>
                  <a:lnTo>
                    <a:pt x="1116" y="2040"/>
                  </a:lnTo>
                  <a:lnTo>
                    <a:pt x="1159" y="2025"/>
                  </a:lnTo>
                  <a:lnTo>
                    <a:pt x="1199" y="2005"/>
                  </a:lnTo>
                  <a:lnTo>
                    <a:pt x="1236" y="1979"/>
                  </a:lnTo>
                  <a:lnTo>
                    <a:pt x="1270" y="1950"/>
                  </a:lnTo>
                  <a:lnTo>
                    <a:pt x="1298" y="1917"/>
                  </a:lnTo>
                  <a:lnTo>
                    <a:pt x="1324" y="1880"/>
                  </a:lnTo>
                  <a:lnTo>
                    <a:pt x="1343" y="1839"/>
                  </a:lnTo>
                  <a:lnTo>
                    <a:pt x="1358" y="1797"/>
                  </a:lnTo>
                  <a:lnTo>
                    <a:pt x="1368" y="1752"/>
                  </a:lnTo>
                  <a:lnTo>
                    <a:pt x="1371" y="1706"/>
                  </a:lnTo>
                  <a:lnTo>
                    <a:pt x="1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  <p:sp>
          <p:nvSpPr>
            <p:cNvPr id="30" name="Freeform 1062">
              <a:extLst>
                <a:ext uri="{FF2B5EF4-FFF2-40B4-BE49-F238E27FC236}">
                  <a16:creationId xmlns:a16="http://schemas.microsoft.com/office/drawing/2014/main" id="{71DEEA82-CD0D-4BB3-92B5-C198CE9AD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1667"/>
              <a:ext cx="802" cy="1217"/>
            </a:xfrm>
            <a:custGeom>
              <a:avLst/>
              <a:gdLst>
                <a:gd name="T0" fmla="*/ 136 w 1605"/>
                <a:gd name="T1" fmla="*/ 0 h 2434"/>
                <a:gd name="T2" fmla="*/ 234 w 1605"/>
                <a:gd name="T3" fmla="*/ 0 h 2434"/>
                <a:gd name="T4" fmla="*/ 234 w 1605"/>
                <a:gd name="T5" fmla="*/ 1706 h 2434"/>
                <a:gd name="T6" fmla="*/ 237 w 1605"/>
                <a:gd name="T7" fmla="*/ 1752 h 2434"/>
                <a:gd name="T8" fmla="*/ 247 w 1605"/>
                <a:gd name="T9" fmla="*/ 1797 h 2434"/>
                <a:gd name="T10" fmla="*/ 262 w 1605"/>
                <a:gd name="T11" fmla="*/ 1839 h 2434"/>
                <a:gd name="T12" fmla="*/ 281 w 1605"/>
                <a:gd name="T13" fmla="*/ 1880 h 2434"/>
                <a:gd name="T14" fmla="*/ 307 w 1605"/>
                <a:gd name="T15" fmla="*/ 1917 h 2434"/>
                <a:gd name="T16" fmla="*/ 335 w 1605"/>
                <a:gd name="T17" fmla="*/ 1950 h 2434"/>
                <a:gd name="T18" fmla="*/ 369 w 1605"/>
                <a:gd name="T19" fmla="*/ 1979 h 2434"/>
                <a:gd name="T20" fmla="*/ 406 w 1605"/>
                <a:gd name="T21" fmla="*/ 2005 h 2434"/>
                <a:gd name="T22" fmla="*/ 446 w 1605"/>
                <a:gd name="T23" fmla="*/ 2025 h 2434"/>
                <a:gd name="T24" fmla="*/ 489 w 1605"/>
                <a:gd name="T25" fmla="*/ 2040 h 2434"/>
                <a:gd name="T26" fmla="*/ 534 w 1605"/>
                <a:gd name="T27" fmla="*/ 2050 h 2434"/>
                <a:gd name="T28" fmla="*/ 581 w 1605"/>
                <a:gd name="T29" fmla="*/ 2052 h 2434"/>
                <a:gd name="T30" fmla="*/ 633 w 1605"/>
                <a:gd name="T31" fmla="*/ 2053 h 2434"/>
                <a:gd name="T32" fmla="*/ 689 w 1605"/>
                <a:gd name="T33" fmla="*/ 2055 h 2434"/>
                <a:gd name="T34" fmla="*/ 748 w 1605"/>
                <a:gd name="T35" fmla="*/ 2060 h 2434"/>
                <a:gd name="T36" fmla="*/ 810 w 1605"/>
                <a:gd name="T37" fmla="*/ 2066 h 2434"/>
                <a:gd name="T38" fmla="*/ 874 w 1605"/>
                <a:gd name="T39" fmla="*/ 2074 h 2434"/>
                <a:gd name="T40" fmla="*/ 941 w 1605"/>
                <a:gd name="T41" fmla="*/ 2085 h 2434"/>
                <a:gd name="T42" fmla="*/ 1007 w 1605"/>
                <a:gd name="T43" fmla="*/ 2099 h 2434"/>
                <a:gd name="T44" fmla="*/ 1075 w 1605"/>
                <a:gd name="T45" fmla="*/ 2116 h 2434"/>
                <a:gd name="T46" fmla="*/ 1145 w 1605"/>
                <a:gd name="T47" fmla="*/ 2137 h 2434"/>
                <a:gd name="T48" fmla="*/ 1214 w 1605"/>
                <a:gd name="T49" fmla="*/ 2161 h 2434"/>
                <a:gd name="T50" fmla="*/ 1283 w 1605"/>
                <a:gd name="T51" fmla="*/ 2189 h 2434"/>
                <a:gd name="T52" fmla="*/ 1351 w 1605"/>
                <a:gd name="T53" fmla="*/ 2223 h 2434"/>
                <a:gd name="T54" fmla="*/ 1417 w 1605"/>
                <a:gd name="T55" fmla="*/ 2260 h 2434"/>
                <a:gd name="T56" fmla="*/ 1482 w 1605"/>
                <a:gd name="T57" fmla="*/ 2302 h 2434"/>
                <a:gd name="T58" fmla="*/ 1545 w 1605"/>
                <a:gd name="T59" fmla="*/ 2350 h 2434"/>
                <a:gd name="T60" fmla="*/ 1605 w 1605"/>
                <a:gd name="T61" fmla="*/ 2403 h 2434"/>
                <a:gd name="T62" fmla="*/ 1479 w 1605"/>
                <a:gd name="T63" fmla="*/ 2375 h 2434"/>
                <a:gd name="T64" fmla="*/ 1353 w 1605"/>
                <a:gd name="T65" fmla="*/ 2355 h 2434"/>
                <a:gd name="T66" fmla="*/ 1229 w 1605"/>
                <a:gd name="T67" fmla="*/ 2343 h 2434"/>
                <a:gd name="T68" fmla="*/ 1104 w 1605"/>
                <a:gd name="T69" fmla="*/ 2336 h 2434"/>
                <a:gd name="T70" fmla="*/ 982 w 1605"/>
                <a:gd name="T71" fmla="*/ 2333 h 2434"/>
                <a:gd name="T72" fmla="*/ 863 w 1605"/>
                <a:gd name="T73" fmla="*/ 2336 h 2434"/>
                <a:gd name="T74" fmla="*/ 747 w 1605"/>
                <a:gd name="T75" fmla="*/ 2343 h 2434"/>
                <a:gd name="T76" fmla="*/ 635 w 1605"/>
                <a:gd name="T77" fmla="*/ 2352 h 2434"/>
                <a:gd name="T78" fmla="*/ 529 w 1605"/>
                <a:gd name="T79" fmla="*/ 2365 h 2434"/>
                <a:gd name="T80" fmla="*/ 428 w 1605"/>
                <a:gd name="T81" fmla="*/ 2380 h 2434"/>
                <a:gd name="T82" fmla="*/ 333 w 1605"/>
                <a:gd name="T83" fmla="*/ 2396 h 2434"/>
                <a:gd name="T84" fmla="*/ 246 w 1605"/>
                <a:gd name="T85" fmla="*/ 2413 h 2434"/>
                <a:gd name="T86" fmla="*/ 166 w 1605"/>
                <a:gd name="T87" fmla="*/ 2430 h 2434"/>
                <a:gd name="T88" fmla="*/ 142 w 1605"/>
                <a:gd name="T89" fmla="*/ 2434 h 2434"/>
                <a:gd name="T90" fmla="*/ 118 w 1605"/>
                <a:gd name="T91" fmla="*/ 2433 h 2434"/>
                <a:gd name="T92" fmla="*/ 93 w 1605"/>
                <a:gd name="T93" fmla="*/ 2427 h 2434"/>
                <a:gd name="T94" fmla="*/ 71 w 1605"/>
                <a:gd name="T95" fmla="*/ 2418 h 2434"/>
                <a:gd name="T96" fmla="*/ 51 w 1605"/>
                <a:gd name="T97" fmla="*/ 2404 h 2434"/>
                <a:gd name="T98" fmla="*/ 33 w 1605"/>
                <a:gd name="T99" fmla="*/ 2387 h 2434"/>
                <a:gd name="T100" fmla="*/ 20 w 1605"/>
                <a:gd name="T101" fmla="*/ 2367 h 2434"/>
                <a:gd name="T102" fmla="*/ 8 w 1605"/>
                <a:gd name="T103" fmla="*/ 2345 h 2434"/>
                <a:gd name="T104" fmla="*/ 2 w 1605"/>
                <a:gd name="T105" fmla="*/ 2322 h 2434"/>
                <a:gd name="T106" fmla="*/ 0 w 1605"/>
                <a:gd name="T107" fmla="*/ 2298 h 2434"/>
                <a:gd name="T108" fmla="*/ 0 w 1605"/>
                <a:gd name="T109" fmla="*/ 135 h 2434"/>
                <a:gd name="T110" fmla="*/ 3 w 1605"/>
                <a:gd name="T111" fmla="*/ 104 h 2434"/>
                <a:gd name="T112" fmla="*/ 14 w 1605"/>
                <a:gd name="T113" fmla="*/ 76 h 2434"/>
                <a:gd name="T114" fmla="*/ 30 w 1605"/>
                <a:gd name="T115" fmla="*/ 51 h 2434"/>
                <a:gd name="T116" fmla="*/ 51 w 1605"/>
                <a:gd name="T117" fmla="*/ 30 h 2434"/>
                <a:gd name="T118" fmla="*/ 76 w 1605"/>
                <a:gd name="T119" fmla="*/ 14 h 2434"/>
                <a:gd name="T120" fmla="*/ 105 w 1605"/>
                <a:gd name="T121" fmla="*/ 3 h 2434"/>
                <a:gd name="T122" fmla="*/ 136 w 1605"/>
                <a:gd name="T123" fmla="*/ 0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2434">
                  <a:moveTo>
                    <a:pt x="136" y="0"/>
                  </a:moveTo>
                  <a:lnTo>
                    <a:pt x="234" y="0"/>
                  </a:lnTo>
                  <a:lnTo>
                    <a:pt x="234" y="1706"/>
                  </a:lnTo>
                  <a:lnTo>
                    <a:pt x="237" y="1752"/>
                  </a:lnTo>
                  <a:lnTo>
                    <a:pt x="247" y="1797"/>
                  </a:lnTo>
                  <a:lnTo>
                    <a:pt x="262" y="1839"/>
                  </a:lnTo>
                  <a:lnTo>
                    <a:pt x="281" y="1880"/>
                  </a:lnTo>
                  <a:lnTo>
                    <a:pt x="307" y="1917"/>
                  </a:lnTo>
                  <a:lnTo>
                    <a:pt x="335" y="1950"/>
                  </a:lnTo>
                  <a:lnTo>
                    <a:pt x="369" y="1979"/>
                  </a:lnTo>
                  <a:lnTo>
                    <a:pt x="406" y="2005"/>
                  </a:lnTo>
                  <a:lnTo>
                    <a:pt x="446" y="2025"/>
                  </a:lnTo>
                  <a:lnTo>
                    <a:pt x="489" y="2040"/>
                  </a:lnTo>
                  <a:lnTo>
                    <a:pt x="534" y="2050"/>
                  </a:lnTo>
                  <a:lnTo>
                    <a:pt x="581" y="2052"/>
                  </a:lnTo>
                  <a:lnTo>
                    <a:pt x="633" y="2053"/>
                  </a:lnTo>
                  <a:lnTo>
                    <a:pt x="689" y="2055"/>
                  </a:lnTo>
                  <a:lnTo>
                    <a:pt x="748" y="2060"/>
                  </a:lnTo>
                  <a:lnTo>
                    <a:pt x="810" y="2066"/>
                  </a:lnTo>
                  <a:lnTo>
                    <a:pt x="874" y="2074"/>
                  </a:lnTo>
                  <a:lnTo>
                    <a:pt x="941" y="2085"/>
                  </a:lnTo>
                  <a:lnTo>
                    <a:pt x="1007" y="2099"/>
                  </a:lnTo>
                  <a:lnTo>
                    <a:pt x="1075" y="2116"/>
                  </a:lnTo>
                  <a:lnTo>
                    <a:pt x="1145" y="2137"/>
                  </a:lnTo>
                  <a:lnTo>
                    <a:pt x="1214" y="2161"/>
                  </a:lnTo>
                  <a:lnTo>
                    <a:pt x="1283" y="2189"/>
                  </a:lnTo>
                  <a:lnTo>
                    <a:pt x="1351" y="2223"/>
                  </a:lnTo>
                  <a:lnTo>
                    <a:pt x="1417" y="2260"/>
                  </a:lnTo>
                  <a:lnTo>
                    <a:pt x="1482" y="2302"/>
                  </a:lnTo>
                  <a:lnTo>
                    <a:pt x="1545" y="2350"/>
                  </a:lnTo>
                  <a:lnTo>
                    <a:pt x="1605" y="2403"/>
                  </a:lnTo>
                  <a:lnTo>
                    <a:pt x="1479" y="2375"/>
                  </a:lnTo>
                  <a:lnTo>
                    <a:pt x="1353" y="2355"/>
                  </a:lnTo>
                  <a:lnTo>
                    <a:pt x="1229" y="2343"/>
                  </a:lnTo>
                  <a:lnTo>
                    <a:pt x="1104" y="2336"/>
                  </a:lnTo>
                  <a:lnTo>
                    <a:pt x="982" y="2333"/>
                  </a:lnTo>
                  <a:lnTo>
                    <a:pt x="863" y="2336"/>
                  </a:lnTo>
                  <a:lnTo>
                    <a:pt x="747" y="2343"/>
                  </a:lnTo>
                  <a:lnTo>
                    <a:pt x="635" y="2352"/>
                  </a:lnTo>
                  <a:lnTo>
                    <a:pt x="529" y="2365"/>
                  </a:lnTo>
                  <a:lnTo>
                    <a:pt x="428" y="2380"/>
                  </a:lnTo>
                  <a:lnTo>
                    <a:pt x="333" y="2396"/>
                  </a:lnTo>
                  <a:lnTo>
                    <a:pt x="246" y="2413"/>
                  </a:lnTo>
                  <a:lnTo>
                    <a:pt x="166" y="2430"/>
                  </a:lnTo>
                  <a:lnTo>
                    <a:pt x="142" y="2434"/>
                  </a:lnTo>
                  <a:lnTo>
                    <a:pt x="118" y="2433"/>
                  </a:lnTo>
                  <a:lnTo>
                    <a:pt x="93" y="2427"/>
                  </a:lnTo>
                  <a:lnTo>
                    <a:pt x="71" y="2418"/>
                  </a:lnTo>
                  <a:lnTo>
                    <a:pt x="51" y="2404"/>
                  </a:lnTo>
                  <a:lnTo>
                    <a:pt x="33" y="2387"/>
                  </a:lnTo>
                  <a:lnTo>
                    <a:pt x="20" y="2367"/>
                  </a:lnTo>
                  <a:lnTo>
                    <a:pt x="8" y="2345"/>
                  </a:lnTo>
                  <a:lnTo>
                    <a:pt x="2" y="2322"/>
                  </a:lnTo>
                  <a:lnTo>
                    <a:pt x="0" y="2298"/>
                  </a:lnTo>
                  <a:lnTo>
                    <a:pt x="0" y="135"/>
                  </a:lnTo>
                  <a:lnTo>
                    <a:pt x="3" y="104"/>
                  </a:lnTo>
                  <a:lnTo>
                    <a:pt x="14" y="76"/>
                  </a:lnTo>
                  <a:lnTo>
                    <a:pt x="30" y="51"/>
                  </a:lnTo>
                  <a:lnTo>
                    <a:pt x="51" y="30"/>
                  </a:lnTo>
                  <a:lnTo>
                    <a:pt x="76" y="14"/>
                  </a:lnTo>
                  <a:lnTo>
                    <a:pt x="105" y="3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latin typeface="Montserrat" panose="00000500000000000000" pitchFamily="50" charset="0"/>
                <a:cs typeface="Poppins ExtraLight" panose="00000300000000000000" pitchFamily="50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C6618ED-4D5E-4FDC-9687-05DB3DAAF073}"/>
              </a:ext>
            </a:extLst>
          </p:cNvPr>
          <p:cNvSpPr/>
          <p:nvPr/>
        </p:nvSpPr>
        <p:spPr>
          <a:xfrm>
            <a:off x="1970158" y="5304234"/>
            <a:ext cx="818984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Lorem ipsum dolor sit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amet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consectetur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adipiscing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elit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sed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do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eiusmod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tempor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incididunt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ut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labore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et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dolore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magna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aliqua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. Ut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enim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ad minim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veniam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amet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,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consectetur</a:t>
            </a:r>
            <a:r>
              <a:rPr lang="en-US" sz="1200" i="0" dirty="0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cs typeface="Poppins ExtraLight" panose="00000300000000000000" pitchFamily="50" charset="0"/>
              </a:rPr>
              <a:t>adipiscing</a:t>
            </a:r>
            <a:endParaRPr lang="en-US" sz="1200" dirty="0">
              <a:solidFill>
                <a:schemeClr val="bg1"/>
              </a:solidFill>
              <a:latin typeface="Montserrat" panose="00000500000000000000" pitchFamily="50" charset="0"/>
              <a:cs typeface="Poppins ExtraLight" panose="000003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928171-6EFB-41EC-BF04-33C5786BCAF6}"/>
              </a:ext>
            </a:extLst>
          </p:cNvPr>
          <p:cNvSpPr txBox="1"/>
          <p:nvPr/>
        </p:nvSpPr>
        <p:spPr>
          <a:xfrm>
            <a:off x="1659415" y="2456483"/>
            <a:ext cx="2177513" cy="40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Details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9E174B-16A2-4E45-B135-3E566B851C45}"/>
              </a:ext>
            </a:extLst>
          </p:cNvPr>
          <p:cNvSpPr txBox="1"/>
          <p:nvPr/>
        </p:nvSpPr>
        <p:spPr>
          <a:xfrm>
            <a:off x="4688053" y="2456483"/>
            <a:ext cx="2177513" cy="40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Details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06291B-03DF-450E-B836-904F70772B9B}"/>
              </a:ext>
            </a:extLst>
          </p:cNvPr>
          <p:cNvSpPr txBox="1"/>
          <p:nvPr/>
        </p:nvSpPr>
        <p:spPr>
          <a:xfrm>
            <a:off x="7559801" y="2456483"/>
            <a:ext cx="2177513" cy="40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tx2"/>
                </a:solidFill>
                <a:latin typeface="Montserrat" panose="00000500000000000000" pitchFamily="50" charset="0"/>
                <a:cs typeface="Poppins ExtraLight" panose="00000300000000000000" pitchFamily="50" charset="0"/>
              </a:rPr>
              <a:t>Details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34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43">
            <a:extLst>
              <a:ext uri="{FF2B5EF4-FFF2-40B4-BE49-F238E27FC236}">
                <a16:creationId xmlns:a16="http://schemas.microsoft.com/office/drawing/2014/main" id="{C43F30DE-59F2-41EE-A69B-7CFBC116935D}"/>
              </a:ext>
            </a:extLst>
          </p:cNvPr>
          <p:cNvSpPr/>
          <p:nvPr/>
        </p:nvSpPr>
        <p:spPr>
          <a:xfrm>
            <a:off x="1629049" y="2396499"/>
            <a:ext cx="2101119" cy="1075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" name="Shape 1044">
            <a:extLst>
              <a:ext uri="{FF2B5EF4-FFF2-40B4-BE49-F238E27FC236}">
                <a16:creationId xmlns:a16="http://schemas.microsoft.com/office/drawing/2014/main" id="{21E26BA1-6D82-45F8-9020-D901EF881D19}"/>
              </a:ext>
            </a:extLst>
          </p:cNvPr>
          <p:cNvSpPr/>
          <p:nvPr/>
        </p:nvSpPr>
        <p:spPr>
          <a:xfrm>
            <a:off x="3866421" y="2396499"/>
            <a:ext cx="2101118" cy="1075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" name="Shape 1045">
            <a:extLst>
              <a:ext uri="{FF2B5EF4-FFF2-40B4-BE49-F238E27FC236}">
                <a16:creationId xmlns:a16="http://schemas.microsoft.com/office/drawing/2014/main" id="{61A8FA00-C317-48A8-AD61-43E1C35FEC76}"/>
              </a:ext>
            </a:extLst>
          </p:cNvPr>
          <p:cNvSpPr/>
          <p:nvPr/>
        </p:nvSpPr>
        <p:spPr>
          <a:xfrm>
            <a:off x="6107668" y="2396499"/>
            <a:ext cx="2101113" cy="1075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5" name="Shape 1046">
            <a:extLst>
              <a:ext uri="{FF2B5EF4-FFF2-40B4-BE49-F238E27FC236}">
                <a16:creationId xmlns:a16="http://schemas.microsoft.com/office/drawing/2014/main" id="{9782A49C-FC67-427B-86A1-1BD16EF7F44C}"/>
              </a:ext>
            </a:extLst>
          </p:cNvPr>
          <p:cNvSpPr/>
          <p:nvPr/>
        </p:nvSpPr>
        <p:spPr>
          <a:xfrm>
            <a:off x="8381158" y="2396499"/>
            <a:ext cx="2101112" cy="1075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4050"/>
                </a:moveTo>
                <a:cubicBezTo>
                  <a:pt x="3642" y="4050"/>
                  <a:pt x="2093" y="7079"/>
                  <a:pt x="2093" y="10800"/>
                </a:cubicBezTo>
                <a:cubicBezTo>
                  <a:pt x="2093" y="14522"/>
                  <a:pt x="3642" y="17550"/>
                  <a:pt x="5547" y="17550"/>
                </a:cubicBezTo>
                <a:lnTo>
                  <a:pt x="16053" y="17550"/>
                </a:lnTo>
                <a:cubicBezTo>
                  <a:pt x="17958" y="17550"/>
                  <a:pt x="19507" y="14522"/>
                  <a:pt x="19507" y="10800"/>
                </a:cubicBezTo>
                <a:cubicBezTo>
                  <a:pt x="19507" y="7079"/>
                  <a:pt x="17958" y="4050"/>
                  <a:pt x="16053" y="4050"/>
                </a:cubicBezTo>
                <a:cubicBezTo>
                  <a:pt x="16053" y="4050"/>
                  <a:pt x="5547" y="4050"/>
                  <a:pt x="5547" y="4050"/>
                </a:cubicBezTo>
                <a:close/>
                <a:moveTo>
                  <a:pt x="16053" y="21600"/>
                </a:moveTo>
                <a:lnTo>
                  <a:pt x="5547" y="21600"/>
                </a:lnTo>
                <a:cubicBezTo>
                  <a:pt x="2488" y="21600"/>
                  <a:pt x="0" y="16777"/>
                  <a:pt x="0" y="10800"/>
                </a:cubicBezTo>
                <a:cubicBezTo>
                  <a:pt x="0" y="4823"/>
                  <a:pt x="2488" y="0"/>
                  <a:pt x="5547" y="0"/>
                </a:cubicBezTo>
                <a:lnTo>
                  <a:pt x="16053" y="0"/>
                </a:lnTo>
                <a:cubicBezTo>
                  <a:pt x="19112" y="0"/>
                  <a:pt x="21600" y="4823"/>
                  <a:pt x="21600" y="10800"/>
                </a:cubicBezTo>
                <a:cubicBezTo>
                  <a:pt x="21600" y="16777"/>
                  <a:pt x="19112" y="21600"/>
                  <a:pt x="16053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5D91BB80-5E41-4115-AE5D-FD283E1A574D}"/>
              </a:ext>
            </a:extLst>
          </p:cNvPr>
          <p:cNvSpPr txBox="1">
            <a:spLocks/>
          </p:cNvSpPr>
          <p:nvPr/>
        </p:nvSpPr>
        <p:spPr bwMode="auto">
          <a:xfrm>
            <a:off x="8421148" y="3958362"/>
            <a:ext cx="2021133" cy="168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Lorem ipsum dolor sit amet, conse ctetur adipis</a:t>
            </a:r>
            <a:r>
              <a:rPr lang="id-ID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 </a:t>
            </a: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cing ipsum dolor sit amet, consectetur adipiscing elit. Lorem ipsum dolor consectetur</a:t>
            </a:r>
            <a:endParaRPr lang="en-US" sz="12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15" name="Title 20">
            <a:extLst>
              <a:ext uri="{FF2B5EF4-FFF2-40B4-BE49-F238E27FC236}">
                <a16:creationId xmlns:a16="http://schemas.microsoft.com/office/drawing/2014/main" id="{EBF7DE7F-9924-4253-8AAB-FEBF19AA8277}"/>
              </a:ext>
            </a:extLst>
          </p:cNvPr>
          <p:cNvSpPr txBox="1">
            <a:spLocks/>
          </p:cNvSpPr>
          <p:nvPr/>
        </p:nvSpPr>
        <p:spPr bwMode="auto">
          <a:xfrm>
            <a:off x="8447581" y="2544780"/>
            <a:ext cx="1968267" cy="687573"/>
          </a:xfrm>
          <a:prstGeom prst="rect">
            <a:avLst/>
          </a:prstGeom>
          <a:noFill/>
          <a:ln>
            <a:noFill/>
          </a:ln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d-ID" sz="24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Design</a:t>
            </a:r>
            <a:endParaRPr lang="en-US" sz="24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18" name="Title 20">
            <a:extLst>
              <a:ext uri="{FF2B5EF4-FFF2-40B4-BE49-F238E27FC236}">
                <a16:creationId xmlns:a16="http://schemas.microsoft.com/office/drawing/2014/main" id="{155CDB7C-018C-45AA-89C1-ABDF107E6336}"/>
              </a:ext>
            </a:extLst>
          </p:cNvPr>
          <p:cNvSpPr txBox="1">
            <a:spLocks/>
          </p:cNvSpPr>
          <p:nvPr/>
        </p:nvSpPr>
        <p:spPr bwMode="auto">
          <a:xfrm>
            <a:off x="6187648" y="3958362"/>
            <a:ext cx="2021133" cy="168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Lorem ipsum dolor sit amet, conse ctetur adipis</a:t>
            </a:r>
            <a:r>
              <a:rPr lang="id-ID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 </a:t>
            </a: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cing ipsum dolor sit amet, consectetur adipiscing elit. Lorem ipsum dolor consectetur</a:t>
            </a:r>
            <a:endParaRPr lang="en-US" sz="12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19" name="Title 20">
            <a:extLst>
              <a:ext uri="{FF2B5EF4-FFF2-40B4-BE49-F238E27FC236}">
                <a16:creationId xmlns:a16="http://schemas.microsoft.com/office/drawing/2014/main" id="{3C1C4379-1B60-46EC-ADDA-437363362BD7}"/>
              </a:ext>
            </a:extLst>
          </p:cNvPr>
          <p:cNvSpPr txBox="1">
            <a:spLocks/>
          </p:cNvSpPr>
          <p:nvPr/>
        </p:nvSpPr>
        <p:spPr bwMode="auto">
          <a:xfrm>
            <a:off x="6159234" y="2544780"/>
            <a:ext cx="1968267" cy="687573"/>
          </a:xfrm>
          <a:prstGeom prst="rect">
            <a:avLst/>
          </a:prstGeom>
          <a:noFill/>
          <a:ln>
            <a:noFill/>
          </a:ln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d-ID" sz="24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Design</a:t>
            </a:r>
            <a:endParaRPr lang="en-US" sz="24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357A79F3-B0DF-49CE-8126-96A96A3A7CAE}"/>
              </a:ext>
            </a:extLst>
          </p:cNvPr>
          <p:cNvSpPr txBox="1">
            <a:spLocks/>
          </p:cNvSpPr>
          <p:nvPr/>
        </p:nvSpPr>
        <p:spPr bwMode="auto">
          <a:xfrm>
            <a:off x="3946406" y="3958362"/>
            <a:ext cx="2021133" cy="168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Lorem ipsum dolor sit amet, conse ctetur adipis</a:t>
            </a:r>
            <a:r>
              <a:rPr lang="id-ID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 </a:t>
            </a: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cing ipsum dolor sit amet, consectetur adipiscing elit. Lorem ipsum dolor consectetur</a:t>
            </a:r>
            <a:endParaRPr lang="en-US" sz="12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FDC456B-1A6C-4256-83FB-0C0E0A462362}"/>
              </a:ext>
            </a:extLst>
          </p:cNvPr>
          <p:cNvSpPr txBox="1">
            <a:spLocks/>
          </p:cNvSpPr>
          <p:nvPr/>
        </p:nvSpPr>
        <p:spPr bwMode="auto">
          <a:xfrm>
            <a:off x="3917992" y="2544780"/>
            <a:ext cx="1968267" cy="687573"/>
          </a:xfrm>
          <a:prstGeom prst="rect">
            <a:avLst/>
          </a:prstGeom>
          <a:noFill/>
          <a:ln>
            <a:noFill/>
          </a:ln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d-ID" sz="24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Design</a:t>
            </a:r>
            <a:endParaRPr lang="en-US" sz="24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22" name="Title 20">
            <a:extLst>
              <a:ext uri="{FF2B5EF4-FFF2-40B4-BE49-F238E27FC236}">
                <a16:creationId xmlns:a16="http://schemas.microsoft.com/office/drawing/2014/main" id="{B6C67189-C133-4068-B628-637E9F5304E6}"/>
              </a:ext>
            </a:extLst>
          </p:cNvPr>
          <p:cNvSpPr txBox="1">
            <a:spLocks/>
          </p:cNvSpPr>
          <p:nvPr/>
        </p:nvSpPr>
        <p:spPr bwMode="auto">
          <a:xfrm>
            <a:off x="1709035" y="3958362"/>
            <a:ext cx="2021133" cy="168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Lorem ipsum dolor sit amet, conse ctetur adipis</a:t>
            </a:r>
            <a:r>
              <a:rPr lang="id-ID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 </a:t>
            </a:r>
            <a:r>
              <a:rPr lang="pt-BR" sz="12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cing ipsum dolor sit amet, consectetur adipiscing elit. Lorem ipsum dolor consectetur</a:t>
            </a:r>
            <a:endParaRPr lang="en-US" sz="12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23" name="Title 20">
            <a:extLst>
              <a:ext uri="{FF2B5EF4-FFF2-40B4-BE49-F238E27FC236}">
                <a16:creationId xmlns:a16="http://schemas.microsoft.com/office/drawing/2014/main" id="{B63B96F6-A421-4DF8-BA47-A43D39FEC86B}"/>
              </a:ext>
            </a:extLst>
          </p:cNvPr>
          <p:cNvSpPr txBox="1">
            <a:spLocks/>
          </p:cNvSpPr>
          <p:nvPr/>
        </p:nvSpPr>
        <p:spPr bwMode="auto">
          <a:xfrm>
            <a:off x="1680621" y="2544780"/>
            <a:ext cx="1968267" cy="687573"/>
          </a:xfrm>
          <a:prstGeom prst="rect">
            <a:avLst/>
          </a:prstGeom>
          <a:noFill/>
          <a:ln>
            <a:noFill/>
          </a:ln>
        </p:spPr>
        <p:txBody>
          <a:bodyPr wrap="square" lIns="243852" tIns="121926" rIns="243852" bIns="121926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id-ID" sz="2400" dirty="0">
                <a:latin typeface="Calibri Light" panose="020F0302020204030204" pitchFamily="34" charset="0"/>
                <a:ea typeface="Lato" pitchFamily="34" charset="0"/>
                <a:cs typeface="Poppins ExtraLight" panose="00000300000000000000" pitchFamily="50" charset="0"/>
              </a:rPr>
              <a:t>Design</a:t>
            </a:r>
            <a:endParaRPr lang="en-US" sz="2400" dirty="0">
              <a:latin typeface="Calibri Light" panose="020F0302020204030204" pitchFamily="34" charset="0"/>
              <a:ea typeface="Lato" pitchFamily="34" charset="0"/>
              <a:cs typeface="Poppins ExtraLight" panose="00000300000000000000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latin typeface="Poppins" panose="00000500000000000000" pitchFamily="50" charset="0"/>
                <a:cs typeface="Poppins" panose="00000500000000000000" pitchFamily="50" charset="0"/>
              </a:rPr>
              <a:t>Our Infographic</a:t>
            </a:r>
            <a:endParaRPr lang="en-US" sz="32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171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4A8955-DB4F-4093-BBB9-D6AA3B72B108}"/>
              </a:ext>
            </a:extLst>
          </p:cNvPr>
          <p:cNvSpPr/>
          <p:nvPr/>
        </p:nvSpPr>
        <p:spPr>
          <a:xfrm rot="2700000">
            <a:off x="4483608" y="1816608"/>
            <a:ext cx="3224784" cy="3224784"/>
          </a:xfrm>
          <a:prstGeom prst="roundRect">
            <a:avLst/>
          </a:prstGeom>
          <a:solidFill>
            <a:schemeClr val="tx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D97A8-0301-421E-B60E-0658EE88B5C5}"/>
              </a:ext>
            </a:extLst>
          </p:cNvPr>
          <p:cNvSpPr txBox="1"/>
          <p:nvPr/>
        </p:nvSpPr>
        <p:spPr>
          <a:xfrm>
            <a:off x="3539851" y="2875002"/>
            <a:ext cx="5112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Thank </a:t>
            </a:r>
            <a:r>
              <a:rPr lang="en-US" sz="6600" b="1" dirty="0">
                <a:solidFill>
                  <a:schemeClr val="accent4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You!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CEE326-4F8E-4FCB-92F7-954910079501}"/>
              </a:ext>
            </a:extLst>
          </p:cNvPr>
          <p:cNvGrpSpPr/>
          <p:nvPr/>
        </p:nvGrpSpPr>
        <p:grpSpPr>
          <a:xfrm>
            <a:off x="5691015" y="6214388"/>
            <a:ext cx="809971" cy="138490"/>
            <a:chOff x="1375444" y="2847703"/>
            <a:chExt cx="1985713" cy="339520"/>
          </a:xfrm>
          <a:solidFill>
            <a:schemeClr val="accent2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877C99-3ECF-4FD8-BBDD-AA685036BA67}"/>
                </a:ext>
              </a:extLst>
            </p:cNvPr>
            <p:cNvSpPr/>
            <p:nvPr/>
          </p:nvSpPr>
          <p:spPr>
            <a:xfrm flipV="1">
              <a:off x="1375444" y="2847703"/>
              <a:ext cx="333604" cy="339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056C7D5-7293-48CA-8BBB-5B62FBB4575D}"/>
                </a:ext>
              </a:extLst>
            </p:cNvPr>
            <p:cNvSpPr/>
            <p:nvPr/>
          </p:nvSpPr>
          <p:spPr>
            <a:xfrm flipV="1">
              <a:off x="1926147" y="2847703"/>
              <a:ext cx="333604" cy="339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CF852C-2F0B-4800-A5C7-BBF65CDE11C3}"/>
                </a:ext>
              </a:extLst>
            </p:cNvPr>
            <p:cNvSpPr/>
            <p:nvPr/>
          </p:nvSpPr>
          <p:spPr>
            <a:xfrm flipV="1">
              <a:off x="2476850" y="2847703"/>
              <a:ext cx="333604" cy="339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1CCB473-584F-4683-9F18-7A9A67488376}"/>
                </a:ext>
              </a:extLst>
            </p:cNvPr>
            <p:cNvSpPr/>
            <p:nvPr/>
          </p:nvSpPr>
          <p:spPr>
            <a:xfrm flipV="1">
              <a:off x="3027553" y="2847703"/>
              <a:ext cx="333604" cy="339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C16016-03FF-4B3A-9A96-876BD5F6B00D}"/>
              </a:ext>
            </a:extLst>
          </p:cNvPr>
          <p:cNvSpPr/>
          <p:nvPr/>
        </p:nvSpPr>
        <p:spPr>
          <a:xfrm rot="2700000">
            <a:off x="9482235" y="3037840"/>
            <a:ext cx="782320" cy="782320"/>
          </a:xfrm>
          <a:prstGeom prst="roundRect">
            <a:avLst/>
          </a:prstGeom>
          <a:solidFill>
            <a:schemeClr val="tx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C0F2F95-9730-46A4-A198-0DD96C0EB92E}"/>
              </a:ext>
            </a:extLst>
          </p:cNvPr>
          <p:cNvSpPr/>
          <p:nvPr/>
        </p:nvSpPr>
        <p:spPr>
          <a:xfrm rot="2700000">
            <a:off x="1927446" y="3037840"/>
            <a:ext cx="782320" cy="782320"/>
          </a:xfrm>
          <a:prstGeom prst="roundRect">
            <a:avLst/>
          </a:prstGeom>
          <a:solidFill>
            <a:schemeClr val="tx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2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8F5B49-FB25-4E3B-B82B-458D5813C0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1311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6000750" y="648608"/>
            <a:ext cx="3956050" cy="1026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49" y="2210708"/>
            <a:ext cx="5010151" cy="1026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0749" y="3753758"/>
            <a:ext cx="4631243" cy="102688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0750" y="5315858"/>
            <a:ext cx="3956050" cy="1026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1197504" y="1312511"/>
            <a:ext cx="3850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Flower Is To Be Beautiful, It Must Be Cultivated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1197505" y="3244949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With Endless Possibilitites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197505" y="3681056"/>
            <a:ext cx="2555345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mornings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1300537" y="5316828"/>
            <a:ext cx="1013952" cy="280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014089" y="2526212"/>
            <a:ext cx="3847285" cy="3958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 optimal </a:t>
            </a:r>
            <a:r>
              <a:rPr lang="en-US" sz="900" dirty="0" err="1">
                <a:solidFill>
                  <a:schemeClr val="bg1"/>
                </a:solidFill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ea typeface="PT Sans" panose="020B0503020203020204" pitchFamily="34" charset="0"/>
                <a:cs typeface="Poppins ExtraLight" panose="00000300000000000000" pitchFamily="50" charset="0"/>
              </a:rPr>
              <a:t> content </a:t>
            </a:r>
            <a:endParaRPr lang="en-US" sz="900" dirty="0">
              <a:solidFill>
                <a:schemeClr val="bg1"/>
              </a:solidFill>
              <a:latin typeface="+mj-lt"/>
              <a:ea typeface="PT Sans" panose="020B0503020203020204" pitchFamily="34" charset="0"/>
              <a:cs typeface="Poppins ExtraLight" panose="00000300000000000000" pitchFamily="50" charset="0"/>
            </a:endParaRPr>
          </a:p>
        </p:txBody>
      </p:sp>
      <p:grpSp>
        <p:nvGrpSpPr>
          <p:cNvPr id="35" name="Group 440"/>
          <p:cNvGrpSpPr>
            <a:grpSpLocks noChangeAspect="1"/>
          </p:cNvGrpSpPr>
          <p:nvPr/>
        </p:nvGrpSpPr>
        <p:grpSpPr bwMode="auto">
          <a:xfrm>
            <a:off x="6303871" y="2516402"/>
            <a:ext cx="439962" cy="439962"/>
            <a:chOff x="4495" y="668"/>
            <a:chExt cx="4098" cy="4098"/>
          </a:xfrm>
          <a:solidFill>
            <a:schemeClr val="bg1"/>
          </a:solidFill>
        </p:grpSpPr>
        <p:sp>
          <p:nvSpPr>
            <p:cNvPr id="36" name="Freeform 442"/>
            <p:cNvSpPr>
              <a:spLocks noEditPoints="1"/>
            </p:cNvSpPr>
            <p:nvPr/>
          </p:nvSpPr>
          <p:spPr bwMode="auto">
            <a:xfrm>
              <a:off x="4495" y="668"/>
              <a:ext cx="4098" cy="4098"/>
            </a:xfrm>
            <a:custGeom>
              <a:avLst/>
              <a:gdLst>
                <a:gd name="T0" fmla="*/ 1698 w 4098"/>
                <a:gd name="T1" fmla="*/ 196 h 4098"/>
                <a:gd name="T2" fmla="*/ 1264 w 4098"/>
                <a:gd name="T3" fmla="*/ 334 h 4098"/>
                <a:gd name="T4" fmla="*/ 883 w 4098"/>
                <a:gd name="T5" fmla="*/ 569 h 4098"/>
                <a:gd name="T6" fmla="*/ 569 w 4098"/>
                <a:gd name="T7" fmla="*/ 883 h 4098"/>
                <a:gd name="T8" fmla="*/ 334 w 4098"/>
                <a:gd name="T9" fmla="*/ 1264 h 4098"/>
                <a:gd name="T10" fmla="*/ 196 w 4098"/>
                <a:gd name="T11" fmla="*/ 1698 h 4098"/>
                <a:gd name="T12" fmla="*/ 166 w 4098"/>
                <a:gd name="T13" fmla="*/ 2168 h 4098"/>
                <a:gd name="T14" fmla="*/ 252 w 4098"/>
                <a:gd name="T15" fmla="*/ 2623 h 4098"/>
                <a:gd name="T16" fmla="*/ 441 w 4098"/>
                <a:gd name="T17" fmla="*/ 3033 h 4098"/>
                <a:gd name="T18" fmla="*/ 717 w 4098"/>
                <a:gd name="T19" fmla="*/ 3381 h 4098"/>
                <a:gd name="T20" fmla="*/ 1065 w 4098"/>
                <a:gd name="T21" fmla="*/ 3657 h 4098"/>
                <a:gd name="T22" fmla="*/ 1475 w 4098"/>
                <a:gd name="T23" fmla="*/ 3846 h 4098"/>
                <a:gd name="T24" fmla="*/ 1930 w 4098"/>
                <a:gd name="T25" fmla="*/ 3932 h 4098"/>
                <a:gd name="T26" fmla="*/ 2400 w 4098"/>
                <a:gd name="T27" fmla="*/ 3902 h 4098"/>
                <a:gd name="T28" fmla="*/ 2834 w 4098"/>
                <a:gd name="T29" fmla="*/ 3764 h 4098"/>
                <a:gd name="T30" fmla="*/ 3215 w 4098"/>
                <a:gd name="T31" fmla="*/ 3529 h 4098"/>
                <a:gd name="T32" fmla="*/ 3529 w 4098"/>
                <a:gd name="T33" fmla="*/ 3215 h 4098"/>
                <a:gd name="T34" fmla="*/ 3764 w 4098"/>
                <a:gd name="T35" fmla="*/ 2834 h 4098"/>
                <a:gd name="T36" fmla="*/ 3902 w 4098"/>
                <a:gd name="T37" fmla="*/ 2400 h 4098"/>
                <a:gd name="T38" fmla="*/ 3932 w 4098"/>
                <a:gd name="T39" fmla="*/ 1930 h 4098"/>
                <a:gd name="T40" fmla="*/ 3846 w 4098"/>
                <a:gd name="T41" fmla="*/ 1475 h 4098"/>
                <a:gd name="T42" fmla="*/ 3657 w 4098"/>
                <a:gd name="T43" fmla="*/ 1065 h 4098"/>
                <a:gd name="T44" fmla="*/ 3381 w 4098"/>
                <a:gd name="T45" fmla="*/ 717 h 4098"/>
                <a:gd name="T46" fmla="*/ 3033 w 4098"/>
                <a:gd name="T47" fmla="*/ 441 h 4098"/>
                <a:gd name="T48" fmla="*/ 2623 w 4098"/>
                <a:gd name="T49" fmla="*/ 252 h 4098"/>
                <a:gd name="T50" fmla="*/ 2168 w 4098"/>
                <a:gd name="T51" fmla="*/ 166 h 4098"/>
                <a:gd name="T52" fmla="*/ 2281 w 4098"/>
                <a:gd name="T53" fmla="*/ 12 h 4098"/>
                <a:gd name="T54" fmla="*/ 2727 w 4098"/>
                <a:gd name="T55" fmla="*/ 114 h 4098"/>
                <a:gd name="T56" fmla="*/ 3137 w 4098"/>
                <a:gd name="T57" fmla="*/ 312 h 4098"/>
                <a:gd name="T58" fmla="*/ 3498 w 4098"/>
                <a:gd name="T59" fmla="*/ 600 h 4098"/>
                <a:gd name="T60" fmla="*/ 3786 w 4098"/>
                <a:gd name="T61" fmla="*/ 961 h 4098"/>
                <a:gd name="T62" fmla="*/ 3984 w 4098"/>
                <a:gd name="T63" fmla="*/ 1371 h 4098"/>
                <a:gd name="T64" fmla="*/ 4086 w 4098"/>
                <a:gd name="T65" fmla="*/ 1817 h 4098"/>
                <a:gd name="T66" fmla="*/ 4086 w 4098"/>
                <a:gd name="T67" fmla="*/ 2281 h 4098"/>
                <a:gd name="T68" fmla="*/ 3984 w 4098"/>
                <a:gd name="T69" fmla="*/ 2727 h 4098"/>
                <a:gd name="T70" fmla="*/ 3786 w 4098"/>
                <a:gd name="T71" fmla="*/ 3137 h 4098"/>
                <a:gd name="T72" fmla="*/ 3498 w 4098"/>
                <a:gd name="T73" fmla="*/ 3498 h 4098"/>
                <a:gd name="T74" fmla="*/ 3137 w 4098"/>
                <a:gd name="T75" fmla="*/ 3786 h 4098"/>
                <a:gd name="T76" fmla="*/ 2727 w 4098"/>
                <a:gd name="T77" fmla="*/ 3984 h 4098"/>
                <a:gd name="T78" fmla="*/ 2281 w 4098"/>
                <a:gd name="T79" fmla="*/ 4086 h 4098"/>
                <a:gd name="T80" fmla="*/ 1817 w 4098"/>
                <a:gd name="T81" fmla="*/ 4086 h 4098"/>
                <a:gd name="T82" fmla="*/ 1371 w 4098"/>
                <a:gd name="T83" fmla="*/ 3984 h 4098"/>
                <a:gd name="T84" fmla="*/ 961 w 4098"/>
                <a:gd name="T85" fmla="*/ 3786 h 4098"/>
                <a:gd name="T86" fmla="*/ 600 w 4098"/>
                <a:gd name="T87" fmla="*/ 3498 h 4098"/>
                <a:gd name="T88" fmla="*/ 312 w 4098"/>
                <a:gd name="T89" fmla="*/ 3137 h 4098"/>
                <a:gd name="T90" fmla="*/ 114 w 4098"/>
                <a:gd name="T91" fmla="*/ 2727 h 4098"/>
                <a:gd name="T92" fmla="*/ 12 w 4098"/>
                <a:gd name="T93" fmla="*/ 2281 h 4098"/>
                <a:gd name="T94" fmla="*/ 12 w 4098"/>
                <a:gd name="T95" fmla="*/ 1817 h 4098"/>
                <a:gd name="T96" fmla="*/ 114 w 4098"/>
                <a:gd name="T97" fmla="*/ 1371 h 4098"/>
                <a:gd name="T98" fmla="*/ 312 w 4098"/>
                <a:gd name="T99" fmla="*/ 961 h 4098"/>
                <a:gd name="T100" fmla="*/ 600 w 4098"/>
                <a:gd name="T101" fmla="*/ 600 h 4098"/>
                <a:gd name="T102" fmla="*/ 961 w 4098"/>
                <a:gd name="T103" fmla="*/ 312 h 4098"/>
                <a:gd name="T104" fmla="*/ 1371 w 4098"/>
                <a:gd name="T105" fmla="*/ 114 h 4098"/>
                <a:gd name="T106" fmla="*/ 1817 w 4098"/>
                <a:gd name="T107" fmla="*/ 12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8" h="4098">
                  <a:moveTo>
                    <a:pt x="2049" y="163"/>
                  </a:moveTo>
                  <a:lnTo>
                    <a:pt x="1930" y="166"/>
                  </a:lnTo>
                  <a:lnTo>
                    <a:pt x="1813" y="178"/>
                  </a:lnTo>
                  <a:lnTo>
                    <a:pt x="1698" y="196"/>
                  </a:lnTo>
                  <a:lnTo>
                    <a:pt x="1586" y="221"/>
                  </a:lnTo>
                  <a:lnTo>
                    <a:pt x="1475" y="252"/>
                  </a:lnTo>
                  <a:lnTo>
                    <a:pt x="1368" y="291"/>
                  </a:lnTo>
                  <a:lnTo>
                    <a:pt x="1264" y="334"/>
                  </a:lnTo>
                  <a:lnTo>
                    <a:pt x="1164" y="385"/>
                  </a:lnTo>
                  <a:lnTo>
                    <a:pt x="1065" y="441"/>
                  </a:lnTo>
                  <a:lnTo>
                    <a:pt x="972" y="502"/>
                  </a:lnTo>
                  <a:lnTo>
                    <a:pt x="883" y="569"/>
                  </a:lnTo>
                  <a:lnTo>
                    <a:pt x="797" y="640"/>
                  </a:lnTo>
                  <a:lnTo>
                    <a:pt x="717" y="717"/>
                  </a:lnTo>
                  <a:lnTo>
                    <a:pt x="640" y="797"/>
                  </a:lnTo>
                  <a:lnTo>
                    <a:pt x="569" y="883"/>
                  </a:lnTo>
                  <a:lnTo>
                    <a:pt x="502" y="972"/>
                  </a:lnTo>
                  <a:lnTo>
                    <a:pt x="441" y="1065"/>
                  </a:lnTo>
                  <a:lnTo>
                    <a:pt x="385" y="1164"/>
                  </a:lnTo>
                  <a:lnTo>
                    <a:pt x="334" y="1264"/>
                  </a:lnTo>
                  <a:lnTo>
                    <a:pt x="291" y="1368"/>
                  </a:lnTo>
                  <a:lnTo>
                    <a:pt x="252" y="1475"/>
                  </a:lnTo>
                  <a:lnTo>
                    <a:pt x="221" y="1586"/>
                  </a:lnTo>
                  <a:lnTo>
                    <a:pt x="196" y="1698"/>
                  </a:lnTo>
                  <a:lnTo>
                    <a:pt x="178" y="1813"/>
                  </a:lnTo>
                  <a:lnTo>
                    <a:pt x="166" y="1930"/>
                  </a:lnTo>
                  <a:lnTo>
                    <a:pt x="163" y="2049"/>
                  </a:lnTo>
                  <a:lnTo>
                    <a:pt x="166" y="2168"/>
                  </a:lnTo>
                  <a:lnTo>
                    <a:pt x="178" y="2285"/>
                  </a:lnTo>
                  <a:lnTo>
                    <a:pt x="196" y="2400"/>
                  </a:lnTo>
                  <a:lnTo>
                    <a:pt x="221" y="2512"/>
                  </a:lnTo>
                  <a:lnTo>
                    <a:pt x="252" y="2623"/>
                  </a:lnTo>
                  <a:lnTo>
                    <a:pt x="291" y="2730"/>
                  </a:lnTo>
                  <a:lnTo>
                    <a:pt x="334" y="2834"/>
                  </a:lnTo>
                  <a:lnTo>
                    <a:pt x="385" y="2934"/>
                  </a:lnTo>
                  <a:lnTo>
                    <a:pt x="441" y="3033"/>
                  </a:lnTo>
                  <a:lnTo>
                    <a:pt x="502" y="3126"/>
                  </a:lnTo>
                  <a:lnTo>
                    <a:pt x="569" y="3215"/>
                  </a:lnTo>
                  <a:lnTo>
                    <a:pt x="640" y="3301"/>
                  </a:lnTo>
                  <a:lnTo>
                    <a:pt x="717" y="3381"/>
                  </a:lnTo>
                  <a:lnTo>
                    <a:pt x="797" y="3458"/>
                  </a:lnTo>
                  <a:lnTo>
                    <a:pt x="883" y="3529"/>
                  </a:lnTo>
                  <a:lnTo>
                    <a:pt x="972" y="3596"/>
                  </a:lnTo>
                  <a:lnTo>
                    <a:pt x="1065" y="3657"/>
                  </a:lnTo>
                  <a:lnTo>
                    <a:pt x="1164" y="3713"/>
                  </a:lnTo>
                  <a:lnTo>
                    <a:pt x="1264" y="3764"/>
                  </a:lnTo>
                  <a:lnTo>
                    <a:pt x="1368" y="3807"/>
                  </a:lnTo>
                  <a:lnTo>
                    <a:pt x="1475" y="3846"/>
                  </a:lnTo>
                  <a:lnTo>
                    <a:pt x="1586" y="3877"/>
                  </a:lnTo>
                  <a:lnTo>
                    <a:pt x="1698" y="3902"/>
                  </a:lnTo>
                  <a:lnTo>
                    <a:pt x="1813" y="3920"/>
                  </a:lnTo>
                  <a:lnTo>
                    <a:pt x="1930" y="3932"/>
                  </a:lnTo>
                  <a:lnTo>
                    <a:pt x="2049" y="3935"/>
                  </a:lnTo>
                  <a:lnTo>
                    <a:pt x="2168" y="3932"/>
                  </a:lnTo>
                  <a:lnTo>
                    <a:pt x="2285" y="3920"/>
                  </a:lnTo>
                  <a:lnTo>
                    <a:pt x="2400" y="3902"/>
                  </a:lnTo>
                  <a:lnTo>
                    <a:pt x="2512" y="3877"/>
                  </a:lnTo>
                  <a:lnTo>
                    <a:pt x="2623" y="3846"/>
                  </a:lnTo>
                  <a:lnTo>
                    <a:pt x="2730" y="3807"/>
                  </a:lnTo>
                  <a:lnTo>
                    <a:pt x="2834" y="3764"/>
                  </a:lnTo>
                  <a:lnTo>
                    <a:pt x="2934" y="3713"/>
                  </a:lnTo>
                  <a:lnTo>
                    <a:pt x="3033" y="3657"/>
                  </a:lnTo>
                  <a:lnTo>
                    <a:pt x="3126" y="3596"/>
                  </a:lnTo>
                  <a:lnTo>
                    <a:pt x="3215" y="3529"/>
                  </a:lnTo>
                  <a:lnTo>
                    <a:pt x="3301" y="3458"/>
                  </a:lnTo>
                  <a:lnTo>
                    <a:pt x="3381" y="3381"/>
                  </a:lnTo>
                  <a:lnTo>
                    <a:pt x="3458" y="3301"/>
                  </a:lnTo>
                  <a:lnTo>
                    <a:pt x="3529" y="3215"/>
                  </a:lnTo>
                  <a:lnTo>
                    <a:pt x="3596" y="3126"/>
                  </a:lnTo>
                  <a:lnTo>
                    <a:pt x="3657" y="3033"/>
                  </a:lnTo>
                  <a:lnTo>
                    <a:pt x="3713" y="2934"/>
                  </a:lnTo>
                  <a:lnTo>
                    <a:pt x="3764" y="2834"/>
                  </a:lnTo>
                  <a:lnTo>
                    <a:pt x="3807" y="2730"/>
                  </a:lnTo>
                  <a:lnTo>
                    <a:pt x="3846" y="2623"/>
                  </a:lnTo>
                  <a:lnTo>
                    <a:pt x="3877" y="2512"/>
                  </a:lnTo>
                  <a:lnTo>
                    <a:pt x="3902" y="2400"/>
                  </a:lnTo>
                  <a:lnTo>
                    <a:pt x="3920" y="2285"/>
                  </a:lnTo>
                  <a:lnTo>
                    <a:pt x="3932" y="2168"/>
                  </a:lnTo>
                  <a:lnTo>
                    <a:pt x="3935" y="2049"/>
                  </a:lnTo>
                  <a:lnTo>
                    <a:pt x="3932" y="1930"/>
                  </a:lnTo>
                  <a:lnTo>
                    <a:pt x="3920" y="1813"/>
                  </a:lnTo>
                  <a:lnTo>
                    <a:pt x="3902" y="1698"/>
                  </a:lnTo>
                  <a:lnTo>
                    <a:pt x="3877" y="1586"/>
                  </a:lnTo>
                  <a:lnTo>
                    <a:pt x="3846" y="1475"/>
                  </a:lnTo>
                  <a:lnTo>
                    <a:pt x="3807" y="1368"/>
                  </a:lnTo>
                  <a:lnTo>
                    <a:pt x="3764" y="1264"/>
                  </a:lnTo>
                  <a:lnTo>
                    <a:pt x="3713" y="1164"/>
                  </a:lnTo>
                  <a:lnTo>
                    <a:pt x="3657" y="1065"/>
                  </a:lnTo>
                  <a:lnTo>
                    <a:pt x="3596" y="972"/>
                  </a:lnTo>
                  <a:lnTo>
                    <a:pt x="3529" y="883"/>
                  </a:lnTo>
                  <a:lnTo>
                    <a:pt x="3458" y="797"/>
                  </a:lnTo>
                  <a:lnTo>
                    <a:pt x="3381" y="717"/>
                  </a:lnTo>
                  <a:lnTo>
                    <a:pt x="3301" y="640"/>
                  </a:lnTo>
                  <a:lnTo>
                    <a:pt x="3215" y="569"/>
                  </a:lnTo>
                  <a:lnTo>
                    <a:pt x="3126" y="502"/>
                  </a:lnTo>
                  <a:lnTo>
                    <a:pt x="3033" y="441"/>
                  </a:lnTo>
                  <a:lnTo>
                    <a:pt x="2934" y="385"/>
                  </a:lnTo>
                  <a:lnTo>
                    <a:pt x="2834" y="334"/>
                  </a:lnTo>
                  <a:lnTo>
                    <a:pt x="2730" y="291"/>
                  </a:lnTo>
                  <a:lnTo>
                    <a:pt x="2623" y="252"/>
                  </a:lnTo>
                  <a:lnTo>
                    <a:pt x="2512" y="221"/>
                  </a:lnTo>
                  <a:lnTo>
                    <a:pt x="2400" y="196"/>
                  </a:lnTo>
                  <a:lnTo>
                    <a:pt x="2285" y="178"/>
                  </a:lnTo>
                  <a:lnTo>
                    <a:pt x="2168" y="166"/>
                  </a:lnTo>
                  <a:lnTo>
                    <a:pt x="2049" y="163"/>
                  </a:lnTo>
                  <a:close/>
                  <a:moveTo>
                    <a:pt x="2049" y="0"/>
                  </a:moveTo>
                  <a:lnTo>
                    <a:pt x="2166" y="4"/>
                  </a:lnTo>
                  <a:lnTo>
                    <a:pt x="2281" y="12"/>
                  </a:lnTo>
                  <a:lnTo>
                    <a:pt x="2395" y="29"/>
                  </a:lnTo>
                  <a:lnTo>
                    <a:pt x="2508" y="51"/>
                  </a:lnTo>
                  <a:lnTo>
                    <a:pt x="2619" y="79"/>
                  </a:lnTo>
                  <a:lnTo>
                    <a:pt x="2727" y="114"/>
                  </a:lnTo>
                  <a:lnTo>
                    <a:pt x="2834" y="155"/>
                  </a:lnTo>
                  <a:lnTo>
                    <a:pt x="2937" y="201"/>
                  </a:lnTo>
                  <a:lnTo>
                    <a:pt x="3039" y="253"/>
                  </a:lnTo>
                  <a:lnTo>
                    <a:pt x="3137" y="312"/>
                  </a:lnTo>
                  <a:lnTo>
                    <a:pt x="3232" y="376"/>
                  </a:lnTo>
                  <a:lnTo>
                    <a:pt x="3324" y="445"/>
                  </a:lnTo>
                  <a:lnTo>
                    <a:pt x="3413" y="520"/>
                  </a:lnTo>
                  <a:lnTo>
                    <a:pt x="3498" y="600"/>
                  </a:lnTo>
                  <a:lnTo>
                    <a:pt x="3578" y="685"/>
                  </a:lnTo>
                  <a:lnTo>
                    <a:pt x="3653" y="774"/>
                  </a:lnTo>
                  <a:lnTo>
                    <a:pt x="3722" y="866"/>
                  </a:lnTo>
                  <a:lnTo>
                    <a:pt x="3786" y="961"/>
                  </a:lnTo>
                  <a:lnTo>
                    <a:pt x="3845" y="1059"/>
                  </a:lnTo>
                  <a:lnTo>
                    <a:pt x="3897" y="1161"/>
                  </a:lnTo>
                  <a:lnTo>
                    <a:pt x="3943" y="1264"/>
                  </a:lnTo>
                  <a:lnTo>
                    <a:pt x="3984" y="1371"/>
                  </a:lnTo>
                  <a:lnTo>
                    <a:pt x="4019" y="1479"/>
                  </a:lnTo>
                  <a:lnTo>
                    <a:pt x="4047" y="1590"/>
                  </a:lnTo>
                  <a:lnTo>
                    <a:pt x="4069" y="1703"/>
                  </a:lnTo>
                  <a:lnTo>
                    <a:pt x="4086" y="1817"/>
                  </a:lnTo>
                  <a:lnTo>
                    <a:pt x="4094" y="1932"/>
                  </a:lnTo>
                  <a:lnTo>
                    <a:pt x="4098" y="2049"/>
                  </a:lnTo>
                  <a:lnTo>
                    <a:pt x="4094" y="2166"/>
                  </a:lnTo>
                  <a:lnTo>
                    <a:pt x="4086" y="2281"/>
                  </a:lnTo>
                  <a:lnTo>
                    <a:pt x="4069" y="2395"/>
                  </a:lnTo>
                  <a:lnTo>
                    <a:pt x="4047" y="2508"/>
                  </a:lnTo>
                  <a:lnTo>
                    <a:pt x="4019" y="2619"/>
                  </a:lnTo>
                  <a:lnTo>
                    <a:pt x="3984" y="2727"/>
                  </a:lnTo>
                  <a:lnTo>
                    <a:pt x="3943" y="2834"/>
                  </a:lnTo>
                  <a:lnTo>
                    <a:pt x="3897" y="2937"/>
                  </a:lnTo>
                  <a:lnTo>
                    <a:pt x="3845" y="3039"/>
                  </a:lnTo>
                  <a:lnTo>
                    <a:pt x="3786" y="3137"/>
                  </a:lnTo>
                  <a:lnTo>
                    <a:pt x="3722" y="3232"/>
                  </a:lnTo>
                  <a:lnTo>
                    <a:pt x="3653" y="3324"/>
                  </a:lnTo>
                  <a:lnTo>
                    <a:pt x="3578" y="3413"/>
                  </a:lnTo>
                  <a:lnTo>
                    <a:pt x="3498" y="3498"/>
                  </a:lnTo>
                  <a:lnTo>
                    <a:pt x="3413" y="3578"/>
                  </a:lnTo>
                  <a:lnTo>
                    <a:pt x="3324" y="3653"/>
                  </a:lnTo>
                  <a:lnTo>
                    <a:pt x="3232" y="3722"/>
                  </a:lnTo>
                  <a:lnTo>
                    <a:pt x="3137" y="3786"/>
                  </a:lnTo>
                  <a:lnTo>
                    <a:pt x="3039" y="3845"/>
                  </a:lnTo>
                  <a:lnTo>
                    <a:pt x="2937" y="3897"/>
                  </a:lnTo>
                  <a:lnTo>
                    <a:pt x="2834" y="3943"/>
                  </a:lnTo>
                  <a:lnTo>
                    <a:pt x="2727" y="3984"/>
                  </a:lnTo>
                  <a:lnTo>
                    <a:pt x="2619" y="4019"/>
                  </a:lnTo>
                  <a:lnTo>
                    <a:pt x="2508" y="4047"/>
                  </a:lnTo>
                  <a:lnTo>
                    <a:pt x="2395" y="4069"/>
                  </a:lnTo>
                  <a:lnTo>
                    <a:pt x="2281" y="4086"/>
                  </a:lnTo>
                  <a:lnTo>
                    <a:pt x="2166" y="4094"/>
                  </a:lnTo>
                  <a:lnTo>
                    <a:pt x="2049" y="4098"/>
                  </a:lnTo>
                  <a:lnTo>
                    <a:pt x="1932" y="4094"/>
                  </a:lnTo>
                  <a:lnTo>
                    <a:pt x="1817" y="4086"/>
                  </a:lnTo>
                  <a:lnTo>
                    <a:pt x="1703" y="4069"/>
                  </a:lnTo>
                  <a:lnTo>
                    <a:pt x="1590" y="4047"/>
                  </a:lnTo>
                  <a:lnTo>
                    <a:pt x="1479" y="4019"/>
                  </a:lnTo>
                  <a:lnTo>
                    <a:pt x="1371" y="3984"/>
                  </a:lnTo>
                  <a:lnTo>
                    <a:pt x="1264" y="3943"/>
                  </a:lnTo>
                  <a:lnTo>
                    <a:pt x="1161" y="3897"/>
                  </a:lnTo>
                  <a:lnTo>
                    <a:pt x="1059" y="3845"/>
                  </a:lnTo>
                  <a:lnTo>
                    <a:pt x="961" y="3786"/>
                  </a:lnTo>
                  <a:lnTo>
                    <a:pt x="866" y="3722"/>
                  </a:lnTo>
                  <a:lnTo>
                    <a:pt x="774" y="3653"/>
                  </a:lnTo>
                  <a:lnTo>
                    <a:pt x="685" y="3578"/>
                  </a:lnTo>
                  <a:lnTo>
                    <a:pt x="600" y="3498"/>
                  </a:lnTo>
                  <a:lnTo>
                    <a:pt x="520" y="3413"/>
                  </a:lnTo>
                  <a:lnTo>
                    <a:pt x="445" y="3324"/>
                  </a:lnTo>
                  <a:lnTo>
                    <a:pt x="376" y="3232"/>
                  </a:lnTo>
                  <a:lnTo>
                    <a:pt x="312" y="3137"/>
                  </a:lnTo>
                  <a:lnTo>
                    <a:pt x="253" y="3039"/>
                  </a:lnTo>
                  <a:lnTo>
                    <a:pt x="201" y="2937"/>
                  </a:lnTo>
                  <a:lnTo>
                    <a:pt x="155" y="2834"/>
                  </a:lnTo>
                  <a:lnTo>
                    <a:pt x="114" y="2727"/>
                  </a:lnTo>
                  <a:lnTo>
                    <a:pt x="79" y="2619"/>
                  </a:lnTo>
                  <a:lnTo>
                    <a:pt x="51" y="2508"/>
                  </a:lnTo>
                  <a:lnTo>
                    <a:pt x="29" y="2395"/>
                  </a:lnTo>
                  <a:lnTo>
                    <a:pt x="12" y="2281"/>
                  </a:lnTo>
                  <a:lnTo>
                    <a:pt x="4" y="2166"/>
                  </a:lnTo>
                  <a:lnTo>
                    <a:pt x="0" y="2049"/>
                  </a:lnTo>
                  <a:lnTo>
                    <a:pt x="4" y="1932"/>
                  </a:lnTo>
                  <a:lnTo>
                    <a:pt x="12" y="1817"/>
                  </a:lnTo>
                  <a:lnTo>
                    <a:pt x="29" y="1703"/>
                  </a:lnTo>
                  <a:lnTo>
                    <a:pt x="51" y="1590"/>
                  </a:lnTo>
                  <a:lnTo>
                    <a:pt x="79" y="1479"/>
                  </a:lnTo>
                  <a:lnTo>
                    <a:pt x="114" y="1371"/>
                  </a:lnTo>
                  <a:lnTo>
                    <a:pt x="155" y="1264"/>
                  </a:lnTo>
                  <a:lnTo>
                    <a:pt x="201" y="1161"/>
                  </a:lnTo>
                  <a:lnTo>
                    <a:pt x="253" y="1059"/>
                  </a:lnTo>
                  <a:lnTo>
                    <a:pt x="312" y="961"/>
                  </a:lnTo>
                  <a:lnTo>
                    <a:pt x="376" y="866"/>
                  </a:lnTo>
                  <a:lnTo>
                    <a:pt x="445" y="774"/>
                  </a:lnTo>
                  <a:lnTo>
                    <a:pt x="520" y="685"/>
                  </a:lnTo>
                  <a:lnTo>
                    <a:pt x="600" y="600"/>
                  </a:lnTo>
                  <a:lnTo>
                    <a:pt x="685" y="520"/>
                  </a:lnTo>
                  <a:lnTo>
                    <a:pt x="774" y="445"/>
                  </a:lnTo>
                  <a:lnTo>
                    <a:pt x="866" y="376"/>
                  </a:lnTo>
                  <a:lnTo>
                    <a:pt x="961" y="312"/>
                  </a:lnTo>
                  <a:lnTo>
                    <a:pt x="1059" y="253"/>
                  </a:lnTo>
                  <a:lnTo>
                    <a:pt x="1161" y="201"/>
                  </a:lnTo>
                  <a:lnTo>
                    <a:pt x="1264" y="155"/>
                  </a:lnTo>
                  <a:lnTo>
                    <a:pt x="1371" y="114"/>
                  </a:lnTo>
                  <a:lnTo>
                    <a:pt x="1479" y="79"/>
                  </a:lnTo>
                  <a:lnTo>
                    <a:pt x="1590" y="51"/>
                  </a:lnTo>
                  <a:lnTo>
                    <a:pt x="1703" y="29"/>
                  </a:lnTo>
                  <a:lnTo>
                    <a:pt x="1817" y="12"/>
                  </a:lnTo>
                  <a:lnTo>
                    <a:pt x="1932" y="4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443"/>
            <p:cNvSpPr>
              <a:spLocks noEditPoints="1"/>
            </p:cNvSpPr>
            <p:nvPr/>
          </p:nvSpPr>
          <p:spPr bwMode="auto">
            <a:xfrm>
              <a:off x="5223" y="1755"/>
              <a:ext cx="2569" cy="1974"/>
            </a:xfrm>
            <a:custGeom>
              <a:avLst/>
              <a:gdLst>
                <a:gd name="T0" fmla="*/ 2245 w 2569"/>
                <a:gd name="T1" fmla="*/ 168 h 1974"/>
                <a:gd name="T2" fmla="*/ 2198 w 2569"/>
                <a:gd name="T3" fmla="*/ 198 h 1974"/>
                <a:gd name="T4" fmla="*/ 920 w 2569"/>
                <a:gd name="T5" fmla="*/ 1471 h 1974"/>
                <a:gd name="T6" fmla="*/ 880 w 2569"/>
                <a:gd name="T7" fmla="*/ 1481 h 1974"/>
                <a:gd name="T8" fmla="*/ 840 w 2569"/>
                <a:gd name="T9" fmla="*/ 1471 h 1974"/>
                <a:gd name="T10" fmla="*/ 371 w 2569"/>
                <a:gd name="T11" fmla="*/ 1005 h 1974"/>
                <a:gd name="T12" fmla="*/ 330 w 2569"/>
                <a:gd name="T13" fmla="*/ 979 h 1974"/>
                <a:gd name="T14" fmla="*/ 284 w 2569"/>
                <a:gd name="T15" fmla="*/ 971 h 1974"/>
                <a:gd name="T16" fmla="*/ 238 w 2569"/>
                <a:gd name="T17" fmla="*/ 979 h 1974"/>
                <a:gd name="T18" fmla="*/ 197 w 2569"/>
                <a:gd name="T19" fmla="*/ 1005 h 1974"/>
                <a:gd name="T20" fmla="*/ 169 w 2569"/>
                <a:gd name="T21" fmla="*/ 1053 h 1974"/>
                <a:gd name="T22" fmla="*/ 162 w 2569"/>
                <a:gd name="T23" fmla="*/ 1106 h 1974"/>
                <a:gd name="T24" fmla="*/ 180 w 2569"/>
                <a:gd name="T25" fmla="*/ 1157 h 1974"/>
                <a:gd name="T26" fmla="*/ 793 w 2569"/>
                <a:gd name="T27" fmla="*/ 1775 h 1974"/>
                <a:gd name="T28" fmla="*/ 833 w 2569"/>
                <a:gd name="T29" fmla="*/ 1801 h 1974"/>
                <a:gd name="T30" fmla="*/ 880 w 2569"/>
                <a:gd name="T31" fmla="*/ 1811 h 1974"/>
                <a:gd name="T32" fmla="*/ 927 w 2569"/>
                <a:gd name="T33" fmla="*/ 1801 h 1974"/>
                <a:gd name="T34" fmla="*/ 967 w 2569"/>
                <a:gd name="T35" fmla="*/ 1775 h 1974"/>
                <a:gd name="T36" fmla="*/ 2389 w 2569"/>
                <a:gd name="T37" fmla="*/ 349 h 1974"/>
                <a:gd name="T38" fmla="*/ 2406 w 2569"/>
                <a:gd name="T39" fmla="*/ 298 h 1974"/>
                <a:gd name="T40" fmla="*/ 2400 w 2569"/>
                <a:gd name="T41" fmla="*/ 244 h 1974"/>
                <a:gd name="T42" fmla="*/ 2370 w 2569"/>
                <a:gd name="T43" fmla="*/ 198 h 1974"/>
                <a:gd name="T44" fmla="*/ 2324 w 2569"/>
                <a:gd name="T45" fmla="*/ 168 h 1974"/>
                <a:gd name="T46" fmla="*/ 2271 w 2569"/>
                <a:gd name="T47" fmla="*/ 162 h 1974"/>
                <a:gd name="T48" fmla="*/ 2305 w 2569"/>
                <a:gd name="T49" fmla="*/ 0 h 1974"/>
                <a:gd name="T50" fmla="*/ 2383 w 2569"/>
                <a:gd name="T51" fmla="*/ 16 h 1974"/>
                <a:gd name="T52" fmla="*/ 2455 w 2569"/>
                <a:gd name="T53" fmla="*/ 54 h 1974"/>
                <a:gd name="T54" fmla="*/ 2514 w 2569"/>
                <a:gd name="T55" fmla="*/ 114 h 1974"/>
                <a:gd name="T56" fmla="*/ 2553 w 2569"/>
                <a:gd name="T57" fmla="*/ 186 h 1974"/>
                <a:gd name="T58" fmla="*/ 2569 w 2569"/>
                <a:gd name="T59" fmla="*/ 264 h 1974"/>
                <a:gd name="T60" fmla="*/ 2564 w 2569"/>
                <a:gd name="T61" fmla="*/ 344 h 1974"/>
                <a:gd name="T62" fmla="*/ 2535 w 2569"/>
                <a:gd name="T63" fmla="*/ 419 h 1974"/>
                <a:gd name="T64" fmla="*/ 2486 w 2569"/>
                <a:gd name="T65" fmla="*/ 486 h 1974"/>
                <a:gd name="T66" fmla="*/ 1054 w 2569"/>
                <a:gd name="T67" fmla="*/ 1916 h 1974"/>
                <a:gd name="T68" fmla="*/ 989 w 2569"/>
                <a:gd name="T69" fmla="*/ 1953 h 1974"/>
                <a:gd name="T70" fmla="*/ 917 w 2569"/>
                <a:gd name="T71" fmla="*/ 1972 h 1974"/>
                <a:gd name="T72" fmla="*/ 843 w 2569"/>
                <a:gd name="T73" fmla="*/ 1972 h 1974"/>
                <a:gd name="T74" fmla="*/ 771 w 2569"/>
                <a:gd name="T75" fmla="*/ 1953 h 1974"/>
                <a:gd name="T76" fmla="*/ 706 w 2569"/>
                <a:gd name="T77" fmla="*/ 1916 h 1974"/>
                <a:gd name="T78" fmla="*/ 82 w 2569"/>
                <a:gd name="T79" fmla="*/ 1295 h 1974"/>
                <a:gd name="T80" fmla="*/ 32 w 2569"/>
                <a:gd name="T81" fmla="*/ 1228 h 1974"/>
                <a:gd name="T82" fmla="*/ 5 w 2569"/>
                <a:gd name="T83" fmla="*/ 1152 h 1974"/>
                <a:gd name="T84" fmla="*/ 0 w 2569"/>
                <a:gd name="T85" fmla="*/ 1073 h 1974"/>
                <a:gd name="T86" fmla="*/ 16 w 2569"/>
                <a:gd name="T87" fmla="*/ 994 h 1974"/>
                <a:gd name="T88" fmla="*/ 54 w 2569"/>
                <a:gd name="T89" fmla="*/ 922 h 1974"/>
                <a:gd name="T90" fmla="*/ 114 w 2569"/>
                <a:gd name="T91" fmla="*/ 863 h 1974"/>
                <a:gd name="T92" fmla="*/ 186 w 2569"/>
                <a:gd name="T93" fmla="*/ 824 h 1974"/>
                <a:gd name="T94" fmla="*/ 264 w 2569"/>
                <a:gd name="T95" fmla="*/ 808 h 1974"/>
                <a:gd name="T96" fmla="*/ 344 w 2569"/>
                <a:gd name="T97" fmla="*/ 813 h 1974"/>
                <a:gd name="T98" fmla="*/ 419 w 2569"/>
                <a:gd name="T99" fmla="*/ 840 h 1974"/>
                <a:gd name="T100" fmla="*/ 486 w 2569"/>
                <a:gd name="T101" fmla="*/ 890 h 1974"/>
                <a:gd name="T102" fmla="*/ 2082 w 2569"/>
                <a:gd name="T103" fmla="*/ 83 h 1974"/>
                <a:gd name="T104" fmla="*/ 2149 w 2569"/>
                <a:gd name="T105" fmla="*/ 33 h 1974"/>
                <a:gd name="T106" fmla="*/ 2225 w 2569"/>
                <a:gd name="T107" fmla="*/ 5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69" h="1974">
                  <a:moveTo>
                    <a:pt x="2271" y="162"/>
                  </a:moveTo>
                  <a:lnTo>
                    <a:pt x="2245" y="168"/>
                  </a:lnTo>
                  <a:lnTo>
                    <a:pt x="2220" y="181"/>
                  </a:lnTo>
                  <a:lnTo>
                    <a:pt x="2198" y="198"/>
                  </a:lnTo>
                  <a:lnTo>
                    <a:pt x="939" y="1457"/>
                  </a:lnTo>
                  <a:lnTo>
                    <a:pt x="920" y="1471"/>
                  </a:lnTo>
                  <a:lnTo>
                    <a:pt x="901" y="1479"/>
                  </a:lnTo>
                  <a:lnTo>
                    <a:pt x="880" y="1481"/>
                  </a:lnTo>
                  <a:lnTo>
                    <a:pt x="859" y="1479"/>
                  </a:lnTo>
                  <a:lnTo>
                    <a:pt x="840" y="1471"/>
                  </a:lnTo>
                  <a:lnTo>
                    <a:pt x="823" y="1457"/>
                  </a:lnTo>
                  <a:lnTo>
                    <a:pt x="371" y="1005"/>
                  </a:lnTo>
                  <a:lnTo>
                    <a:pt x="351" y="991"/>
                  </a:lnTo>
                  <a:lnTo>
                    <a:pt x="330" y="979"/>
                  </a:lnTo>
                  <a:lnTo>
                    <a:pt x="308" y="972"/>
                  </a:lnTo>
                  <a:lnTo>
                    <a:pt x="284" y="971"/>
                  </a:lnTo>
                  <a:lnTo>
                    <a:pt x="260" y="972"/>
                  </a:lnTo>
                  <a:lnTo>
                    <a:pt x="238" y="979"/>
                  </a:lnTo>
                  <a:lnTo>
                    <a:pt x="217" y="991"/>
                  </a:lnTo>
                  <a:lnTo>
                    <a:pt x="197" y="1005"/>
                  </a:lnTo>
                  <a:lnTo>
                    <a:pt x="180" y="1028"/>
                  </a:lnTo>
                  <a:lnTo>
                    <a:pt x="169" y="1053"/>
                  </a:lnTo>
                  <a:lnTo>
                    <a:pt x="162" y="1079"/>
                  </a:lnTo>
                  <a:lnTo>
                    <a:pt x="162" y="1106"/>
                  </a:lnTo>
                  <a:lnTo>
                    <a:pt x="169" y="1132"/>
                  </a:lnTo>
                  <a:lnTo>
                    <a:pt x="180" y="1157"/>
                  </a:lnTo>
                  <a:lnTo>
                    <a:pt x="197" y="1179"/>
                  </a:lnTo>
                  <a:lnTo>
                    <a:pt x="793" y="1775"/>
                  </a:lnTo>
                  <a:lnTo>
                    <a:pt x="812" y="1790"/>
                  </a:lnTo>
                  <a:lnTo>
                    <a:pt x="833" y="1801"/>
                  </a:lnTo>
                  <a:lnTo>
                    <a:pt x="857" y="1809"/>
                  </a:lnTo>
                  <a:lnTo>
                    <a:pt x="880" y="1811"/>
                  </a:lnTo>
                  <a:lnTo>
                    <a:pt x="904" y="1809"/>
                  </a:lnTo>
                  <a:lnTo>
                    <a:pt x="927" y="1801"/>
                  </a:lnTo>
                  <a:lnTo>
                    <a:pt x="948" y="1790"/>
                  </a:lnTo>
                  <a:lnTo>
                    <a:pt x="967" y="1775"/>
                  </a:lnTo>
                  <a:lnTo>
                    <a:pt x="2370" y="371"/>
                  </a:lnTo>
                  <a:lnTo>
                    <a:pt x="2389" y="349"/>
                  </a:lnTo>
                  <a:lnTo>
                    <a:pt x="2400" y="324"/>
                  </a:lnTo>
                  <a:lnTo>
                    <a:pt x="2406" y="298"/>
                  </a:lnTo>
                  <a:lnTo>
                    <a:pt x="2406" y="272"/>
                  </a:lnTo>
                  <a:lnTo>
                    <a:pt x="2400" y="244"/>
                  </a:lnTo>
                  <a:lnTo>
                    <a:pt x="2389" y="219"/>
                  </a:lnTo>
                  <a:lnTo>
                    <a:pt x="2370" y="198"/>
                  </a:lnTo>
                  <a:lnTo>
                    <a:pt x="2349" y="181"/>
                  </a:lnTo>
                  <a:lnTo>
                    <a:pt x="2324" y="168"/>
                  </a:lnTo>
                  <a:lnTo>
                    <a:pt x="2297" y="162"/>
                  </a:lnTo>
                  <a:lnTo>
                    <a:pt x="2271" y="162"/>
                  </a:lnTo>
                  <a:close/>
                  <a:moveTo>
                    <a:pt x="2265" y="0"/>
                  </a:moveTo>
                  <a:lnTo>
                    <a:pt x="2305" y="0"/>
                  </a:lnTo>
                  <a:lnTo>
                    <a:pt x="2344" y="5"/>
                  </a:lnTo>
                  <a:lnTo>
                    <a:pt x="2383" y="16"/>
                  </a:lnTo>
                  <a:lnTo>
                    <a:pt x="2420" y="33"/>
                  </a:lnTo>
                  <a:lnTo>
                    <a:pt x="2455" y="54"/>
                  </a:lnTo>
                  <a:lnTo>
                    <a:pt x="2486" y="83"/>
                  </a:lnTo>
                  <a:lnTo>
                    <a:pt x="2514" y="114"/>
                  </a:lnTo>
                  <a:lnTo>
                    <a:pt x="2535" y="150"/>
                  </a:lnTo>
                  <a:lnTo>
                    <a:pt x="2553" y="186"/>
                  </a:lnTo>
                  <a:lnTo>
                    <a:pt x="2564" y="224"/>
                  </a:lnTo>
                  <a:lnTo>
                    <a:pt x="2569" y="264"/>
                  </a:lnTo>
                  <a:lnTo>
                    <a:pt x="2569" y="304"/>
                  </a:lnTo>
                  <a:lnTo>
                    <a:pt x="2564" y="344"/>
                  </a:lnTo>
                  <a:lnTo>
                    <a:pt x="2553" y="382"/>
                  </a:lnTo>
                  <a:lnTo>
                    <a:pt x="2535" y="419"/>
                  </a:lnTo>
                  <a:lnTo>
                    <a:pt x="2514" y="454"/>
                  </a:lnTo>
                  <a:lnTo>
                    <a:pt x="2486" y="486"/>
                  </a:lnTo>
                  <a:lnTo>
                    <a:pt x="1083" y="1891"/>
                  </a:lnTo>
                  <a:lnTo>
                    <a:pt x="1054" y="1916"/>
                  </a:lnTo>
                  <a:lnTo>
                    <a:pt x="1023" y="1937"/>
                  </a:lnTo>
                  <a:lnTo>
                    <a:pt x="989" y="1953"/>
                  </a:lnTo>
                  <a:lnTo>
                    <a:pt x="955" y="1964"/>
                  </a:lnTo>
                  <a:lnTo>
                    <a:pt x="917" y="1972"/>
                  </a:lnTo>
                  <a:lnTo>
                    <a:pt x="880" y="1974"/>
                  </a:lnTo>
                  <a:lnTo>
                    <a:pt x="843" y="1972"/>
                  </a:lnTo>
                  <a:lnTo>
                    <a:pt x="806" y="1964"/>
                  </a:lnTo>
                  <a:lnTo>
                    <a:pt x="771" y="1953"/>
                  </a:lnTo>
                  <a:lnTo>
                    <a:pt x="737" y="1937"/>
                  </a:lnTo>
                  <a:lnTo>
                    <a:pt x="706" y="1916"/>
                  </a:lnTo>
                  <a:lnTo>
                    <a:pt x="678" y="1891"/>
                  </a:lnTo>
                  <a:lnTo>
                    <a:pt x="82" y="1295"/>
                  </a:lnTo>
                  <a:lnTo>
                    <a:pt x="54" y="1263"/>
                  </a:lnTo>
                  <a:lnTo>
                    <a:pt x="32" y="1228"/>
                  </a:lnTo>
                  <a:lnTo>
                    <a:pt x="16" y="1190"/>
                  </a:lnTo>
                  <a:lnTo>
                    <a:pt x="5" y="1152"/>
                  </a:lnTo>
                  <a:lnTo>
                    <a:pt x="0" y="1112"/>
                  </a:lnTo>
                  <a:lnTo>
                    <a:pt x="0" y="1073"/>
                  </a:lnTo>
                  <a:lnTo>
                    <a:pt x="5" y="1033"/>
                  </a:lnTo>
                  <a:lnTo>
                    <a:pt x="16" y="994"/>
                  </a:lnTo>
                  <a:lnTo>
                    <a:pt x="32" y="957"/>
                  </a:lnTo>
                  <a:lnTo>
                    <a:pt x="54" y="922"/>
                  </a:lnTo>
                  <a:lnTo>
                    <a:pt x="82" y="890"/>
                  </a:lnTo>
                  <a:lnTo>
                    <a:pt x="114" y="863"/>
                  </a:lnTo>
                  <a:lnTo>
                    <a:pt x="149" y="840"/>
                  </a:lnTo>
                  <a:lnTo>
                    <a:pt x="186" y="824"/>
                  </a:lnTo>
                  <a:lnTo>
                    <a:pt x="224" y="813"/>
                  </a:lnTo>
                  <a:lnTo>
                    <a:pt x="264" y="808"/>
                  </a:lnTo>
                  <a:lnTo>
                    <a:pt x="304" y="808"/>
                  </a:lnTo>
                  <a:lnTo>
                    <a:pt x="344" y="813"/>
                  </a:lnTo>
                  <a:lnTo>
                    <a:pt x="382" y="824"/>
                  </a:lnTo>
                  <a:lnTo>
                    <a:pt x="419" y="840"/>
                  </a:lnTo>
                  <a:lnTo>
                    <a:pt x="454" y="863"/>
                  </a:lnTo>
                  <a:lnTo>
                    <a:pt x="486" y="890"/>
                  </a:lnTo>
                  <a:lnTo>
                    <a:pt x="880" y="1285"/>
                  </a:lnTo>
                  <a:lnTo>
                    <a:pt x="2082" y="83"/>
                  </a:lnTo>
                  <a:lnTo>
                    <a:pt x="2115" y="54"/>
                  </a:lnTo>
                  <a:lnTo>
                    <a:pt x="2149" y="33"/>
                  </a:lnTo>
                  <a:lnTo>
                    <a:pt x="2187" y="16"/>
                  </a:lnTo>
                  <a:lnTo>
                    <a:pt x="2225" y="5"/>
                  </a:lnTo>
                  <a:lnTo>
                    <a:pt x="22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444"/>
            <p:cNvSpPr>
              <a:spLocks/>
            </p:cNvSpPr>
            <p:nvPr/>
          </p:nvSpPr>
          <p:spPr bwMode="auto">
            <a:xfrm>
              <a:off x="6462" y="3052"/>
              <a:ext cx="1793" cy="1428"/>
            </a:xfrm>
            <a:custGeom>
              <a:avLst/>
              <a:gdLst>
                <a:gd name="T0" fmla="*/ 1732 w 1793"/>
                <a:gd name="T1" fmla="*/ 3 h 1428"/>
                <a:gd name="T2" fmla="*/ 1770 w 1793"/>
                <a:gd name="T3" fmla="*/ 23 h 1428"/>
                <a:gd name="T4" fmla="*/ 1791 w 1793"/>
                <a:gd name="T5" fmla="*/ 59 h 1428"/>
                <a:gd name="T6" fmla="*/ 1791 w 1793"/>
                <a:gd name="T7" fmla="*/ 101 h 1428"/>
                <a:gd name="T8" fmla="*/ 1725 w 1793"/>
                <a:gd name="T9" fmla="*/ 308 h 1428"/>
                <a:gd name="T10" fmla="*/ 1634 w 1793"/>
                <a:gd name="T11" fmla="*/ 502 h 1428"/>
                <a:gd name="T12" fmla="*/ 1524 w 1793"/>
                <a:gd name="T13" fmla="*/ 682 h 1428"/>
                <a:gd name="T14" fmla="*/ 1393 w 1793"/>
                <a:gd name="T15" fmla="*/ 845 h 1428"/>
                <a:gd name="T16" fmla="*/ 1244 w 1793"/>
                <a:gd name="T17" fmla="*/ 991 h 1428"/>
                <a:gd name="T18" fmla="*/ 1080 w 1793"/>
                <a:gd name="T19" fmla="*/ 1119 h 1428"/>
                <a:gd name="T20" fmla="*/ 902 w 1793"/>
                <a:gd name="T21" fmla="*/ 1227 h 1428"/>
                <a:gd name="T22" fmla="*/ 712 w 1793"/>
                <a:gd name="T23" fmla="*/ 1313 h 1428"/>
                <a:gd name="T24" fmla="*/ 509 w 1793"/>
                <a:gd name="T25" fmla="*/ 1376 h 1428"/>
                <a:gd name="T26" fmla="*/ 299 w 1793"/>
                <a:gd name="T27" fmla="*/ 1415 h 1428"/>
                <a:gd name="T28" fmla="*/ 82 w 1793"/>
                <a:gd name="T29" fmla="*/ 1428 h 1428"/>
                <a:gd name="T30" fmla="*/ 41 w 1793"/>
                <a:gd name="T31" fmla="*/ 1417 h 1428"/>
                <a:gd name="T32" fmla="*/ 11 w 1793"/>
                <a:gd name="T33" fmla="*/ 1387 h 1428"/>
                <a:gd name="T34" fmla="*/ 0 w 1793"/>
                <a:gd name="T35" fmla="*/ 1346 h 1428"/>
                <a:gd name="T36" fmla="*/ 11 w 1793"/>
                <a:gd name="T37" fmla="*/ 1305 h 1428"/>
                <a:gd name="T38" fmla="*/ 41 w 1793"/>
                <a:gd name="T39" fmla="*/ 1276 h 1428"/>
                <a:gd name="T40" fmla="*/ 82 w 1793"/>
                <a:gd name="T41" fmla="*/ 1264 h 1428"/>
                <a:gd name="T42" fmla="*/ 288 w 1793"/>
                <a:gd name="T43" fmla="*/ 1252 h 1428"/>
                <a:gd name="T44" fmla="*/ 488 w 1793"/>
                <a:gd name="T45" fmla="*/ 1214 h 1428"/>
                <a:gd name="T46" fmla="*/ 678 w 1793"/>
                <a:gd name="T47" fmla="*/ 1150 h 1428"/>
                <a:gd name="T48" fmla="*/ 858 w 1793"/>
                <a:gd name="T49" fmla="*/ 1065 h 1428"/>
                <a:gd name="T50" fmla="*/ 1025 w 1793"/>
                <a:gd name="T51" fmla="*/ 959 h 1428"/>
                <a:gd name="T52" fmla="*/ 1177 w 1793"/>
                <a:gd name="T53" fmla="*/ 832 h 1428"/>
                <a:gd name="T54" fmla="*/ 1313 w 1793"/>
                <a:gd name="T55" fmla="*/ 688 h 1428"/>
                <a:gd name="T56" fmla="*/ 1431 w 1793"/>
                <a:gd name="T57" fmla="*/ 527 h 1428"/>
                <a:gd name="T58" fmla="*/ 1529 w 1793"/>
                <a:gd name="T59" fmla="*/ 350 h 1428"/>
                <a:gd name="T60" fmla="*/ 1603 w 1793"/>
                <a:gd name="T61" fmla="*/ 160 h 1428"/>
                <a:gd name="T62" fmla="*/ 1640 w 1793"/>
                <a:gd name="T63" fmla="*/ 41 h 1428"/>
                <a:gd name="T64" fmla="*/ 1670 w 1793"/>
                <a:gd name="T65" fmla="*/ 11 h 1428"/>
                <a:gd name="T66" fmla="*/ 1710 w 1793"/>
                <a:gd name="T67" fmla="*/ 0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93" h="1428">
                  <a:moveTo>
                    <a:pt x="1710" y="0"/>
                  </a:moveTo>
                  <a:lnTo>
                    <a:pt x="1732" y="3"/>
                  </a:lnTo>
                  <a:lnTo>
                    <a:pt x="1752" y="10"/>
                  </a:lnTo>
                  <a:lnTo>
                    <a:pt x="1770" y="23"/>
                  </a:lnTo>
                  <a:lnTo>
                    <a:pt x="1782" y="40"/>
                  </a:lnTo>
                  <a:lnTo>
                    <a:pt x="1791" y="59"/>
                  </a:lnTo>
                  <a:lnTo>
                    <a:pt x="1793" y="80"/>
                  </a:lnTo>
                  <a:lnTo>
                    <a:pt x="1791" y="101"/>
                  </a:lnTo>
                  <a:lnTo>
                    <a:pt x="1761" y="206"/>
                  </a:lnTo>
                  <a:lnTo>
                    <a:pt x="1725" y="308"/>
                  </a:lnTo>
                  <a:lnTo>
                    <a:pt x="1683" y="408"/>
                  </a:lnTo>
                  <a:lnTo>
                    <a:pt x="1634" y="502"/>
                  </a:lnTo>
                  <a:lnTo>
                    <a:pt x="1582" y="594"/>
                  </a:lnTo>
                  <a:lnTo>
                    <a:pt x="1524" y="682"/>
                  </a:lnTo>
                  <a:lnTo>
                    <a:pt x="1460" y="765"/>
                  </a:lnTo>
                  <a:lnTo>
                    <a:pt x="1393" y="845"/>
                  </a:lnTo>
                  <a:lnTo>
                    <a:pt x="1321" y="920"/>
                  </a:lnTo>
                  <a:lnTo>
                    <a:pt x="1244" y="991"/>
                  </a:lnTo>
                  <a:lnTo>
                    <a:pt x="1165" y="1058"/>
                  </a:lnTo>
                  <a:lnTo>
                    <a:pt x="1080" y="1119"/>
                  </a:lnTo>
                  <a:lnTo>
                    <a:pt x="992" y="1175"/>
                  </a:lnTo>
                  <a:lnTo>
                    <a:pt x="902" y="1227"/>
                  </a:lnTo>
                  <a:lnTo>
                    <a:pt x="808" y="1273"/>
                  </a:lnTo>
                  <a:lnTo>
                    <a:pt x="712" y="1313"/>
                  </a:lnTo>
                  <a:lnTo>
                    <a:pt x="611" y="1348"/>
                  </a:lnTo>
                  <a:lnTo>
                    <a:pt x="509" y="1376"/>
                  </a:lnTo>
                  <a:lnTo>
                    <a:pt x="405" y="1399"/>
                  </a:lnTo>
                  <a:lnTo>
                    <a:pt x="299" y="1415"/>
                  </a:lnTo>
                  <a:lnTo>
                    <a:pt x="191" y="1425"/>
                  </a:lnTo>
                  <a:lnTo>
                    <a:pt x="82" y="1428"/>
                  </a:lnTo>
                  <a:lnTo>
                    <a:pt x="61" y="1426"/>
                  </a:lnTo>
                  <a:lnTo>
                    <a:pt x="41" y="1417"/>
                  </a:lnTo>
                  <a:lnTo>
                    <a:pt x="25" y="1405"/>
                  </a:lnTo>
                  <a:lnTo>
                    <a:pt x="11" y="1387"/>
                  </a:lnTo>
                  <a:lnTo>
                    <a:pt x="4" y="1369"/>
                  </a:lnTo>
                  <a:lnTo>
                    <a:pt x="0" y="1346"/>
                  </a:lnTo>
                  <a:lnTo>
                    <a:pt x="4" y="1325"/>
                  </a:lnTo>
                  <a:lnTo>
                    <a:pt x="11" y="1305"/>
                  </a:lnTo>
                  <a:lnTo>
                    <a:pt x="25" y="1289"/>
                  </a:lnTo>
                  <a:lnTo>
                    <a:pt x="41" y="1276"/>
                  </a:lnTo>
                  <a:lnTo>
                    <a:pt x="61" y="1268"/>
                  </a:lnTo>
                  <a:lnTo>
                    <a:pt x="82" y="1264"/>
                  </a:lnTo>
                  <a:lnTo>
                    <a:pt x="186" y="1262"/>
                  </a:lnTo>
                  <a:lnTo>
                    <a:pt x="288" y="1252"/>
                  </a:lnTo>
                  <a:lnTo>
                    <a:pt x="389" y="1236"/>
                  </a:lnTo>
                  <a:lnTo>
                    <a:pt x="488" y="1214"/>
                  </a:lnTo>
                  <a:lnTo>
                    <a:pt x="584" y="1185"/>
                  </a:lnTo>
                  <a:lnTo>
                    <a:pt x="678" y="1150"/>
                  </a:lnTo>
                  <a:lnTo>
                    <a:pt x="770" y="1110"/>
                  </a:lnTo>
                  <a:lnTo>
                    <a:pt x="858" y="1065"/>
                  </a:lnTo>
                  <a:lnTo>
                    <a:pt x="943" y="1015"/>
                  </a:lnTo>
                  <a:lnTo>
                    <a:pt x="1025" y="959"/>
                  </a:lnTo>
                  <a:lnTo>
                    <a:pt x="1103" y="898"/>
                  </a:lnTo>
                  <a:lnTo>
                    <a:pt x="1177" y="832"/>
                  </a:lnTo>
                  <a:lnTo>
                    <a:pt x="1247" y="763"/>
                  </a:lnTo>
                  <a:lnTo>
                    <a:pt x="1313" y="688"/>
                  </a:lnTo>
                  <a:lnTo>
                    <a:pt x="1375" y="610"/>
                  </a:lnTo>
                  <a:lnTo>
                    <a:pt x="1431" y="527"/>
                  </a:lnTo>
                  <a:lnTo>
                    <a:pt x="1483" y="441"/>
                  </a:lnTo>
                  <a:lnTo>
                    <a:pt x="1529" y="350"/>
                  </a:lnTo>
                  <a:lnTo>
                    <a:pt x="1568" y="257"/>
                  </a:lnTo>
                  <a:lnTo>
                    <a:pt x="1603" y="160"/>
                  </a:lnTo>
                  <a:lnTo>
                    <a:pt x="1633" y="61"/>
                  </a:lnTo>
                  <a:lnTo>
                    <a:pt x="1640" y="41"/>
                  </a:lnTo>
                  <a:lnTo>
                    <a:pt x="1654" y="24"/>
                  </a:lnTo>
                  <a:lnTo>
                    <a:pt x="1670" y="11"/>
                  </a:lnTo>
                  <a:lnTo>
                    <a:pt x="1689" y="3"/>
                  </a:lnTo>
                  <a:lnTo>
                    <a:pt x="17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445"/>
            <p:cNvSpPr>
              <a:spLocks/>
            </p:cNvSpPr>
            <p:nvPr/>
          </p:nvSpPr>
          <p:spPr bwMode="auto">
            <a:xfrm>
              <a:off x="8142" y="2635"/>
              <a:ext cx="165" cy="237"/>
            </a:xfrm>
            <a:custGeom>
              <a:avLst/>
              <a:gdLst>
                <a:gd name="T0" fmla="*/ 83 w 165"/>
                <a:gd name="T1" fmla="*/ 0 h 237"/>
                <a:gd name="T2" fmla="*/ 106 w 165"/>
                <a:gd name="T3" fmla="*/ 4 h 237"/>
                <a:gd name="T4" fmla="*/ 124 w 165"/>
                <a:gd name="T5" fmla="*/ 11 h 237"/>
                <a:gd name="T6" fmla="*/ 142 w 165"/>
                <a:gd name="T7" fmla="*/ 25 h 237"/>
                <a:gd name="T8" fmla="*/ 154 w 165"/>
                <a:gd name="T9" fmla="*/ 41 h 237"/>
                <a:gd name="T10" fmla="*/ 163 w 165"/>
                <a:gd name="T11" fmla="*/ 61 h 237"/>
                <a:gd name="T12" fmla="*/ 165 w 165"/>
                <a:gd name="T13" fmla="*/ 82 h 237"/>
                <a:gd name="T14" fmla="*/ 164 w 165"/>
                <a:gd name="T15" fmla="*/ 159 h 237"/>
                <a:gd name="T16" fmla="*/ 160 w 165"/>
                <a:gd name="T17" fmla="*/ 180 h 237"/>
                <a:gd name="T18" fmla="*/ 152 w 165"/>
                <a:gd name="T19" fmla="*/ 199 h 237"/>
                <a:gd name="T20" fmla="*/ 138 w 165"/>
                <a:gd name="T21" fmla="*/ 215 h 237"/>
                <a:gd name="T22" fmla="*/ 122 w 165"/>
                <a:gd name="T23" fmla="*/ 226 h 237"/>
                <a:gd name="T24" fmla="*/ 103 w 165"/>
                <a:gd name="T25" fmla="*/ 235 h 237"/>
                <a:gd name="T26" fmla="*/ 82 w 165"/>
                <a:gd name="T27" fmla="*/ 237 h 237"/>
                <a:gd name="T28" fmla="*/ 78 w 165"/>
                <a:gd name="T29" fmla="*/ 237 h 237"/>
                <a:gd name="T30" fmla="*/ 57 w 165"/>
                <a:gd name="T31" fmla="*/ 234 h 237"/>
                <a:gd name="T32" fmla="*/ 37 w 165"/>
                <a:gd name="T33" fmla="*/ 224 h 237"/>
                <a:gd name="T34" fmla="*/ 21 w 165"/>
                <a:gd name="T35" fmla="*/ 211 h 237"/>
                <a:gd name="T36" fmla="*/ 10 w 165"/>
                <a:gd name="T37" fmla="*/ 194 h 237"/>
                <a:gd name="T38" fmla="*/ 3 w 165"/>
                <a:gd name="T39" fmla="*/ 174 h 237"/>
                <a:gd name="T40" fmla="*/ 0 w 165"/>
                <a:gd name="T41" fmla="*/ 152 h 237"/>
                <a:gd name="T42" fmla="*/ 1 w 165"/>
                <a:gd name="T43" fmla="*/ 82 h 237"/>
                <a:gd name="T44" fmla="*/ 5 w 165"/>
                <a:gd name="T45" fmla="*/ 61 h 237"/>
                <a:gd name="T46" fmla="*/ 13 w 165"/>
                <a:gd name="T47" fmla="*/ 41 h 237"/>
                <a:gd name="T48" fmla="*/ 26 w 165"/>
                <a:gd name="T49" fmla="*/ 25 h 237"/>
                <a:gd name="T50" fmla="*/ 42 w 165"/>
                <a:gd name="T51" fmla="*/ 11 h 237"/>
                <a:gd name="T52" fmla="*/ 62 w 165"/>
                <a:gd name="T53" fmla="*/ 4 h 237"/>
                <a:gd name="T54" fmla="*/ 83 w 165"/>
                <a:gd name="T5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" h="237">
                  <a:moveTo>
                    <a:pt x="83" y="0"/>
                  </a:moveTo>
                  <a:lnTo>
                    <a:pt x="106" y="4"/>
                  </a:lnTo>
                  <a:lnTo>
                    <a:pt x="124" y="11"/>
                  </a:lnTo>
                  <a:lnTo>
                    <a:pt x="142" y="25"/>
                  </a:lnTo>
                  <a:lnTo>
                    <a:pt x="154" y="41"/>
                  </a:lnTo>
                  <a:lnTo>
                    <a:pt x="163" y="61"/>
                  </a:lnTo>
                  <a:lnTo>
                    <a:pt x="165" y="82"/>
                  </a:lnTo>
                  <a:lnTo>
                    <a:pt x="164" y="159"/>
                  </a:lnTo>
                  <a:lnTo>
                    <a:pt x="160" y="180"/>
                  </a:lnTo>
                  <a:lnTo>
                    <a:pt x="152" y="199"/>
                  </a:lnTo>
                  <a:lnTo>
                    <a:pt x="138" y="215"/>
                  </a:lnTo>
                  <a:lnTo>
                    <a:pt x="122" y="226"/>
                  </a:lnTo>
                  <a:lnTo>
                    <a:pt x="103" y="235"/>
                  </a:lnTo>
                  <a:lnTo>
                    <a:pt x="82" y="237"/>
                  </a:lnTo>
                  <a:lnTo>
                    <a:pt x="78" y="237"/>
                  </a:lnTo>
                  <a:lnTo>
                    <a:pt x="57" y="234"/>
                  </a:lnTo>
                  <a:lnTo>
                    <a:pt x="37" y="224"/>
                  </a:lnTo>
                  <a:lnTo>
                    <a:pt x="21" y="211"/>
                  </a:lnTo>
                  <a:lnTo>
                    <a:pt x="10" y="194"/>
                  </a:lnTo>
                  <a:lnTo>
                    <a:pt x="3" y="174"/>
                  </a:lnTo>
                  <a:lnTo>
                    <a:pt x="0" y="152"/>
                  </a:lnTo>
                  <a:lnTo>
                    <a:pt x="1" y="82"/>
                  </a:lnTo>
                  <a:lnTo>
                    <a:pt x="5" y="61"/>
                  </a:lnTo>
                  <a:lnTo>
                    <a:pt x="13" y="41"/>
                  </a:lnTo>
                  <a:lnTo>
                    <a:pt x="26" y="25"/>
                  </a:lnTo>
                  <a:lnTo>
                    <a:pt x="42" y="11"/>
                  </a:lnTo>
                  <a:lnTo>
                    <a:pt x="62" y="4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0" name="Freeform 670"/>
          <p:cNvSpPr>
            <a:spLocks noEditPoints="1"/>
          </p:cNvSpPr>
          <p:nvPr/>
        </p:nvSpPr>
        <p:spPr bwMode="auto">
          <a:xfrm>
            <a:off x="6307521" y="946880"/>
            <a:ext cx="432662" cy="430342"/>
          </a:xfrm>
          <a:custGeom>
            <a:avLst/>
            <a:gdLst>
              <a:gd name="T0" fmla="*/ 2029 w 3359"/>
              <a:gd name="T1" fmla="*/ 3060 h 3341"/>
              <a:gd name="T2" fmla="*/ 2343 w 3359"/>
              <a:gd name="T3" fmla="*/ 3079 h 3341"/>
              <a:gd name="T4" fmla="*/ 2714 w 3359"/>
              <a:gd name="T5" fmla="*/ 2704 h 3341"/>
              <a:gd name="T6" fmla="*/ 817 w 3359"/>
              <a:gd name="T7" fmla="*/ 2613 h 3341"/>
              <a:gd name="T8" fmla="*/ 852 w 3359"/>
              <a:gd name="T9" fmla="*/ 2989 h 3341"/>
              <a:gd name="T10" fmla="*/ 1476 w 3359"/>
              <a:gd name="T11" fmla="*/ 3212 h 3341"/>
              <a:gd name="T12" fmla="*/ 1041 w 3359"/>
              <a:gd name="T13" fmla="*/ 2632 h 3341"/>
              <a:gd name="T14" fmla="*/ 2034 w 3359"/>
              <a:gd name="T15" fmla="*/ 2871 h 3341"/>
              <a:gd name="T16" fmla="*/ 1947 w 3359"/>
              <a:gd name="T17" fmla="*/ 2438 h 3341"/>
              <a:gd name="T18" fmla="*/ 1208 w 3359"/>
              <a:gd name="T19" fmla="*/ 2476 h 3341"/>
              <a:gd name="T20" fmla="*/ 1465 w 3359"/>
              <a:gd name="T21" fmla="*/ 3037 h 3341"/>
              <a:gd name="T22" fmla="*/ 2515 w 3359"/>
              <a:gd name="T23" fmla="*/ 2038 h 3341"/>
              <a:gd name="T24" fmla="*/ 2695 w 3359"/>
              <a:gd name="T25" fmla="*/ 2561 h 3341"/>
              <a:gd name="T26" fmla="*/ 3118 w 3359"/>
              <a:gd name="T27" fmla="*/ 2280 h 3341"/>
              <a:gd name="T28" fmla="*/ 2547 w 3359"/>
              <a:gd name="T29" fmla="*/ 1728 h 3341"/>
              <a:gd name="T30" fmla="*/ 2297 w 3359"/>
              <a:gd name="T31" fmla="*/ 2395 h 3341"/>
              <a:gd name="T32" fmla="*/ 1737 w 3359"/>
              <a:gd name="T33" fmla="*/ 1728 h 3341"/>
              <a:gd name="T34" fmla="*/ 1062 w 3359"/>
              <a:gd name="T35" fmla="*/ 2395 h 3341"/>
              <a:gd name="T36" fmla="*/ 929 w 3359"/>
              <a:gd name="T37" fmla="*/ 1728 h 3341"/>
              <a:gd name="T38" fmla="*/ 241 w 3359"/>
              <a:gd name="T39" fmla="*/ 2280 h 3341"/>
              <a:gd name="T40" fmla="*/ 664 w 3359"/>
              <a:gd name="T41" fmla="*/ 2561 h 3341"/>
              <a:gd name="T42" fmla="*/ 843 w 3359"/>
              <a:gd name="T43" fmla="*/ 2038 h 3341"/>
              <a:gd name="T44" fmla="*/ 2065 w 3359"/>
              <a:gd name="T45" fmla="*/ 944 h 3341"/>
              <a:gd name="T46" fmla="*/ 2414 w 3359"/>
              <a:gd name="T47" fmla="*/ 1400 h 3341"/>
              <a:gd name="T48" fmla="*/ 1046 w 3359"/>
              <a:gd name="T49" fmla="*/ 992 h 3341"/>
              <a:gd name="T50" fmla="*/ 1621 w 3359"/>
              <a:gd name="T51" fmla="*/ 1613 h 3341"/>
              <a:gd name="T52" fmla="*/ 2845 w 3359"/>
              <a:gd name="T53" fmla="*/ 636 h 3341"/>
              <a:gd name="T54" fmla="*/ 2461 w 3359"/>
              <a:gd name="T55" fmla="*/ 1066 h 3341"/>
              <a:gd name="T56" fmla="*/ 3235 w 3359"/>
              <a:gd name="T57" fmla="*/ 1511 h 3341"/>
              <a:gd name="T58" fmla="*/ 3018 w 3359"/>
              <a:gd name="T59" fmla="*/ 866 h 3341"/>
              <a:gd name="T60" fmla="*/ 342 w 3359"/>
              <a:gd name="T61" fmla="*/ 866 h 3341"/>
              <a:gd name="T62" fmla="*/ 125 w 3359"/>
              <a:gd name="T63" fmla="*/ 1511 h 3341"/>
              <a:gd name="T64" fmla="*/ 899 w 3359"/>
              <a:gd name="T65" fmla="*/ 1066 h 3341"/>
              <a:gd name="T66" fmla="*/ 515 w 3359"/>
              <a:gd name="T67" fmla="*/ 636 h 3341"/>
              <a:gd name="T68" fmla="*/ 2228 w 3359"/>
              <a:gd name="T69" fmla="*/ 789 h 3341"/>
              <a:gd name="T70" fmla="*/ 1813 w 3359"/>
              <a:gd name="T71" fmla="*/ 222 h 3341"/>
              <a:gd name="T72" fmla="*/ 1283 w 3359"/>
              <a:gd name="T73" fmla="*/ 529 h 3341"/>
              <a:gd name="T74" fmla="*/ 1521 w 3359"/>
              <a:gd name="T75" fmla="*/ 857 h 3341"/>
              <a:gd name="T76" fmla="*/ 2174 w 3359"/>
              <a:gd name="T77" fmla="*/ 467 h 3341"/>
              <a:gd name="T78" fmla="*/ 2682 w 3359"/>
              <a:gd name="T79" fmla="*/ 599 h 3341"/>
              <a:gd name="T80" fmla="*/ 2322 w 3359"/>
              <a:gd name="T81" fmla="*/ 253 h 3341"/>
              <a:gd name="T82" fmla="*/ 1385 w 3359"/>
              <a:gd name="T83" fmla="*/ 143 h 3341"/>
              <a:gd name="T84" fmla="*/ 803 w 3359"/>
              <a:gd name="T85" fmla="*/ 383 h 3341"/>
              <a:gd name="T86" fmla="*/ 932 w 3359"/>
              <a:gd name="T87" fmla="*/ 720 h 3341"/>
              <a:gd name="T88" fmla="*/ 1396 w 3359"/>
              <a:gd name="T89" fmla="*/ 208 h 3341"/>
              <a:gd name="T90" fmla="*/ 2047 w 3359"/>
              <a:gd name="T91" fmla="*/ 41 h 3341"/>
              <a:gd name="T92" fmla="*/ 2681 w 3359"/>
              <a:gd name="T93" fmla="*/ 331 h 3341"/>
              <a:gd name="T94" fmla="*/ 3081 w 3359"/>
              <a:gd name="T95" fmla="*/ 751 h 3341"/>
              <a:gd name="T96" fmla="*/ 3332 w 3359"/>
              <a:gd name="T97" fmla="*/ 1372 h 3341"/>
              <a:gd name="T98" fmla="*/ 3308 w 3359"/>
              <a:gd name="T99" fmla="*/ 2081 h 3341"/>
              <a:gd name="T100" fmla="*/ 3000 w 3359"/>
              <a:gd name="T101" fmla="*/ 2702 h 3341"/>
              <a:gd name="T102" fmla="*/ 2867 w 3359"/>
              <a:gd name="T103" fmla="*/ 2851 h 3341"/>
              <a:gd name="T104" fmla="*/ 2314 w 3359"/>
              <a:gd name="T105" fmla="*/ 3217 h 3341"/>
              <a:gd name="T106" fmla="*/ 1737 w 3359"/>
              <a:gd name="T107" fmla="*/ 3340 h 3341"/>
              <a:gd name="T108" fmla="*/ 1325 w 3359"/>
              <a:gd name="T109" fmla="*/ 3303 h 3341"/>
              <a:gd name="T110" fmla="*/ 712 w 3359"/>
              <a:gd name="T111" fmla="*/ 3034 h 3341"/>
              <a:gd name="T112" fmla="*/ 424 w 3359"/>
              <a:gd name="T113" fmla="*/ 2778 h 3341"/>
              <a:gd name="T114" fmla="*/ 114 w 3359"/>
              <a:gd name="T115" fmla="*/ 2273 h 3341"/>
              <a:gd name="T116" fmla="*/ 3 w 3359"/>
              <a:gd name="T117" fmla="*/ 1570 h 3341"/>
              <a:gd name="T118" fmla="*/ 182 w 3359"/>
              <a:gd name="T119" fmla="*/ 915 h 3341"/>
              <a:gd name="T120" fmla="*/ 457 w 3359"/>
              <a:gd name="T121" fmla="*/ 527 h 3341"/>
              <a:gd name="T122" fmla="*/ 1023 w 3359"/>
              <a:gd name="T123" fmla="*/ 134 h 3341"/>
              <a:gd name="T124" fmla="*/ 1654 w 3359"/>
              <a:gd name="T125" fmla="*/ 1 h 3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59" h="3341">
                <a:moveTo>
                  <a:pt x="2363" y="2539"/>
                </a:moveTo>
                <a:lnTo>
                  <a:pt x="2318" y="2632"/>
                </a:lnTo>
                <a:lnTo>
                  <a:pt x="2269" y="2723"/>
                </a:lnTo>
                <a:lnTo>
                  <a:pt x="2215" y="2811"/>
                </a:lnTo>
                <a:lnTo>
                  <a:pt x="2157" y="2897"/>
                </a:lnTo>
                <a:lnTo>
                  <a:pt x="2095" y="2980"/>
                </a:lnTo>
                <a:lnTo>
                  <a:pt x="2029" y="3060"/>
                </a:lnTo>
                <a:lnTo>
                  <a:pt x="1958" y="3138"/>
                </a:lnTo>
                <a:lnTo>
                  <a:pt x="1884" y="3212"/>
                </a:lnTo>
                <a:lnTo>
                  <a:pt x="1979" y="3196"/>
                </a:lnTo>
                <a:lnTo>
                  <a:pt x="2074" y="3175"/>
                </a:lnTo>
                <a:lnTo>
                  <a:pt x="2166" y="3148"/>
                </a:lnTo>
                <a:lnTo>
                  <a:pt x="2255" y="3117"/>
                </a:lnTo>
                <a:lnTo>
                  <a:pt x="2343" y="3079"/>
                </a:lnTo>
                <a:lnTo>
                  <a:pt x="2426" y="3036"/>
                </a:lnTo>
                <a:lnTo>
                  <a:pt x="2507" y="2989"/>
                </a:lnTo>
                <a:lnTo>
                  <a:pt x="2585" y="2938"/>
                </a:lnTo>
                <a:lnTo>
                  <a:pt x="2660" y="2881"/>
                </a:lnTo>
                <a:lnTo>
                  <a:pt x="2731" y="2820"/>
                </a:lnTo>
                <a:lnTo>
                  <a:pt x="2798" y="2756"/>
                </a:lnTo>
                <a:lnTo>
                  <a:pt x="2714" y="2704"/>
                </a:lnTo>
                <a:lnTo>
                  <a:pt x="2629" y="2656"/>
                </a:lnTo>
                <a:lnTo>
                  <a:pt x="2542" y="2613"/>
                </a:lnTo>
                <a:lnTo>
                  <a:pt x="2453" y="2573"/>
                </a:lnTo>
                <a:lnTo>
                  <a:pt x="2363" y="2539"/>
                </a:lnTo>
                <a:close/>
                <a:moveTo>
                  <a:pt x="997" y="2539"/>
                </a:moveTo>
                <a:lnTo>
                  <a:pt x="907" y="2573"/>
                </a:lnTo>
                <a:lnTo>
                  <a:pt x="817" y="2613"/>
                </a:lnTo>
                <a:lnTo>
                  <a:pt x="730" y="2656"/>
                </a:lnTo>
                <a:lnTo>
                  <a:pt x="644" y="2704"/>
                </a:lnTo>
                <a:lnTo>
                  <a:pt x="561" y="2756"/>
                </a:lnTo>
                <a:lnTo>
                  <a:pt x="629" y="2820"/>
                </a:lnTo>
                <a:lnTo>
                  <a:pt x="700" y="2881"/>
                </a:lnTo>
                <a:lnTo>
                  <a:pt x="774" y="2938"/>
                </a:lnTo>
                <a:lnTo>
                  <a:pt x="852" y="2989"/>
                </a:lnTo>
                <a:lnTo>
                  <a:pt x="933" y="3036"/>
                </a:lnTo>
                <a:lnTo>
                  <a:pt x="1017" y="3079"/>
                </a:lnTo>
                <a:lnTo>
                  <a:pt x="1104" y="3117"/>
                </a:lnTo>
                <a:lnTo>
                  <a:pt x="1194" y="3148"/>
                </a:lnTo>
                <a:lnTo>
                  <a:pt x="1286" y="3175"/>
                </a:lnTo>
                <a:lnTo>
                  <a:pt x="1379" y="3196"/>
                </a:lnTo>
                <a:lnTo>
                  <a:pt x="1476" y="3212"/>
                </a:lnTo>
                <a:lnTo>
                  <a:pt x="1401" y="3138"/>
                </a:lnTo>
                <a:lnTo>
                  <a:pt x="1331" y="3060"/>
                </a:lnTo>
                <a:lnTo>
                  <a:pt x="1265" y="2979"/>
                </a:lnTo>
                <a:lnTo>
                  <a:pt x="1202" y="2897"/>
                </a:lnTo>
                <a:lnTo>
                  <a:pt x="1144" y="2811"/>
                </a:lnTo>
                <a:lnTo>
                  <a:pt x="1091" y="2722"/>
                </a:lnTo>
                <a:lnTo>
                  <a:pt x="1041" y="2632"/>
                </a:lnTo>
                <a:lnTo>
                  <a:pt x="997" y="2539"/>
                </a:lnTo>
                <a:close/>
                <a:moveTo>
                  <a:pt x="1737" y="2421"/>
                </a:moveTo>
                <a:lnTo>
                  <a:pt x="1737" y="3189"/>
                </a:lnTo>
                <a:lnTo>
                  <a:pt x="1818" y="3115"/>
                </a:lnTo>
                <a:lnTo>
                  <a:pt x="1895" y="3037"/>
                </a:lnTo>
                <a:lnTo>
                  <a:pt x="1967" y="2955"/>
                </a:lnTo>
                <a:lnTo>
                  <a:pt x="2034" y="2871"/>
                </a:lnTo>
                <a:lnTo>
                  <a:pt x="2096" y="2783"/>
                </a:lnTo>
                <a:lnTo>
                  <a:pt x="2153" y="2692"/>
                </a:lnTo>
                <a:lnTo>
                  <a:pt x="2205" y="2598"/>
                </a:lnTo>
                <a:lnTo>
                  <a:pt x="2252" y="2502"/>
                </a:lnTo>
                <a:lnTo>
                  <a:pt x="2152" y="2476"/>
                </a:lnTo>
                <a:lnTo>
                  <a:pt x="2050" y="2454"/>
                </a:lnTo>
                <a:lnTo>
                  <a:pt x="1947" y="2438"/>
                </a:lnTo>
                <a:lnTo>
                  <a:pt x="1843" y="2428"/>
                </a:lnTo>
                <a:lnTo>
                  <a:pt x="1737" y="2421"/>
                </a:lnTo>
                <a:close/>
                <a:moveTo>
                  <a:pt x="1621" y="2421"/>
                </a:moveTo>
                <a:lnTo>
                  <a:pt x="1516" y="2428"/>
                </a:lnTo>
                <a:lnTo>
                  <a:pt x="1413" y="2438"/>
                </a:lnTo>
                <a:lnTo>
                  <a:pt x="1310" y="2454"/>
                </a:lnTo>
                <a:lnTo>
                  <a:pt x="1208" y="2476"/>
                </a:lnTo>
                <a:lnTo>
                  <a:pt x="1108" y="2502"/>
                </a:lnTo>
                <a:lnTo>
                  <a:pt x="1154" y="2598"/>
                </a:lnTo>
                <a:lnTo>
                  <a:pt x="1207" y="2692"/>
                </a:lnTo>
                <a:lnTo>
                  <a:pt x="1263" y="2783"/>
                </a:lnTo>
                <a:lnTo>
                  <a:pt x="1326" y="2871"/>
                </a:lnTo>
                <a:lnTo>
                  <a:pt x="1393" y="2955"/>
                </a:lnTo>
                <a:lnTo>
                  <a:pt x="1465" y="3037"/>
                </a:lnTo>
                <a:lnTo>
                  <a:pt x="1540" y="3115"/>
                </a:lnTo>
                <a:lnTo>
                  <a:pt x="1621" y="3189"/>
                </a:lnTo>
                <a:lnTo>
                  <a:pt x="1621" y="2421"/>
                </a:lnTo>
                <a:close/>
                <a:moveTo>
                  <a:pt x="2547" y="1728"/>
                </a:moveTo>
                <a:lnTo>
                  <a:pt x="2542" y="1833"/>
                </a:lnTo>
                <a:lnTo>
                  <a:pt x="2531" y="1935"/>
                </a:lnTo>
                <a:lnTo>
                  <a:pt x="2515" y="2038"/>
                </a:lnTo>
                <a:lnTo>
                  <a:pt x="2495" y="2138"/>
                </a:lnTo>
                <a:lnTo>
                  <a:pt x="2471" y="2238"/>
                </a:lnTo>
                <a:lnTo>
                  <a:pt x="2442" y="2335"/>
                </a:lnTo>
                <a:lnTo>
                  <a:pt x="2407" y="2432"/>
                </a:lnTo>
                <a:lnTo>
                  <a:pt x="2505" y="2469"/>
                </a:lnTo>
                <a:lnTo>
                  <a:pt x="2601" y="2512"/>
                </a:lnTo>
                <a:lnTo>
                  <a:pt x="2695" y="2561"/>
                </a:lnTo>
                <a:lnTo>
                  <a:pt x="2787" y="2613"/>
                </a:lnTo>
                <a:lnTo>
                  <a:pt x="2877" y="2669"/>
                </a:lnTo>
                <a:lnTo>
                  <a:pt x="2933" y="2598"/>
                </a:lnTo>
                <a:lnTo>
                  <a:pt x="2987" y="2523"/>
                </a:lnTo>
                <a:lnTo>
                  <a:pt x="3036" y="2445"/>
                </a:lnTo>
                <a:lnTo>
                  <a:pt x="3079" y="2364"/>
                </a:lnTo>
                <a:lnTo>
                  <a:pt x="3118" y="2280"/>
                </a:lnTo>
                <a:lnTo>
                  <a:pt x="3152" y="2193"/>
                </a:lnTo>
                <a:lnTo>
                  <a:pt x="3181" y="2104"/>
                </a:lnTo>
                <a:lnTo>
                  <a:pt x="3205" y="2013"/>
                </a:lnTo>
                <a:lnTo>
                  <a:pt x="3223" y="1920"/>
                </a:lnTo>
                <a:lnTo>
                  <a:pt x="3236" y="1825"/>
                </a:lnTo>
                <a:lnTo>
                  <a:pt x="3242" y="1728"/>
                </a:lnTo>
                <a:lnTo>
                  <a:pt x="2547" y="1728"/>
                </a:lnTo>
                <a:close/>
                <a:moveTo>
                  <a:pt x="1737" y="1728"/>
                </a:moveTo>
                <a:lnTo>
                  <a:pt x="1737" y="2306"/>
                </a:lnTo>
                <a:lnTo>
                  <a:pt x="1852" y="2312"/>
                </a:lnTo>
                <a:lnTo>
                  <a:pt x="1966" y="2324"/>
                </a:lnTo>
                <a:lnTo>
                  <a:pt x="2077" y="2342"/>
                </a:lnTo>
                <a:lnTo>
                  <a:pt x="2188" y="2366"/>
                </a:lnTo>
                <a:lnTo>
                  <a:pt x="2297" y="2395"/>
                </a:lnTo>
                <a:lnTo>
                  <a:pt x="2335" y="2289"/>
                </a:lnTo>
                <a:lnTo>
                  <a:pt x="2367" y="2180"/>
                </a:lnTo>
                <a:lnTo>
                  <a:pt x="2392" y="2069"/>
                </a:lnTo>
                <a:lnTo>
                  <a:pt x="2411" y="1957"/>
                </a:lnTo>
                <a:lnTo>
                  <a:pt x="2425" y="1843"/>
                </a:lnTo>
                <a:lnTo>
                  <a:pt x="2431" y="1728"/>
                </a:lnTo>
                <a:lnTo>
                  <a:pt x="1737" y="1728"/>
                </a:lnTo>
                <a:close/>
                <a:moveTo>
                  <a:pt x="929" y="1728"/>
                </a:moveTo>
                <a:lnTo>
                  <a:pt x="935" y="1843"/>
                </a:lnTo>
                <a:lnTo>
                  <a:pt x="949" y="1957"/>
                </a:lnTo>
                <a:lnTo>
                  <a:pt x="968" y="2069"/>
                </a:lnTo>
                <a:lnTo>
                  <a:pt x="993" y="2180"/>
                </a:lnTo>
                <a:lnTo>
                  <a:pt x="1024" y="2288"/>
                </a:lnTo>
                <a:lnTo>
                  <a:pt x="1062" y="2395"/>
                </a:lnTo>
                <a:lnTo>
                  <a:pt x="1172" y="2366"/>
                </a:lnTo>
                <a:lnTo>
                  <a:pt x="1282" y="2342"/>
                </a:lnTo>
                <a:lnTo>
                  <a:pt x="1394" y="2324"/>
                </a:lnTo>
                <a:lnTo>
                  <a:pt x="1508" y="2312"/>
                </a:lnTo>
                <a:lnTo>
                  <a:pt x="1621" y="2306"/>
                </a:lnTo>
                <a:lnTo>
                  <a:pt x="1621" y="1728"/>
                </a:lnTo>
                <a:lnTo>
                  <a:pt x="929" y="1728"/>
                </a:lnTo>
                <a:close/>
                <a:moveTo>
                  <a:pt x="118" y="1728"/>
                </a:moveTo>
                <a:lnTo>
                  <a:pt x="124" y="1825"/>
                </a:lnTo>
                <a:lnTo>
                  <a:pt x="137" y="1920"/>
                </a:lnTo>
                <a:lnTo>
                  <a:pt x="155" y="2013"/>
                </a:lnTo>
                <a:lnTo>
                  <a:pt x="178" y="2104"/>
                </a:lnTo>
                <a:lnTo>
                  <a:pt x="207" y="2193"/>
                </a:lnTo>
                <a:lnTo>
                  <a:pt x="241" y="2280"/>
                </a:lnTo>
                <a:lnTo>
                  <a:pt x="280" y="2364"/>
                </a:lnTo>
                <a:lnTo>
                  <a:pt x="324" y="2445"/>
                </a:lnTo>
                <a:lnTo>
                  <a:pt x="373" y="2523"/>
                </a:lnTo>
                <a:lnTo>
                  <a:pt x="425" y="2598"/>
                </a:lnTo>
                <a:lnTo>
                  <a:pt x="483" y="2669"/>
                </a:lnTo>
                <a:lnTo>
                  <a:pt x="573" y="2613"/>
                </a:lnTo>
                <a:lnTo>
                  <a:pt x="664" y="2561"/>
                </a:lnTo>
                <a:lnTo>
                  <a:pt x="758" y="2512"/>
                </a:lnTo>
                <a:lnTo>
                  <a:pt x="855" y="2469"/>
                </a:lnTo>
                <a:lnTo>
                  <a:pt x="953" y="2432"/>
                </a:lnTo>
                <a:lnTo>
                  <a:pt x="918" y="2335"/>
                </a:lnTo>
                <a:lnTo>
                  <a:pt x="889" y="2238"/>
                </a:lnTo>
                <a:lnTo>
                  <a:pt x="863" y="2138"/>
                </a:lnTo>
                <a:lnTo>
                  <a:pt x="843" y="2038"/>
                </a:lnTo>
                <a:lnTo>
                  <a:pt x="829" y="1935"/>
                </a:lnTo>
                <a:lnTo>
                  <a:pt x="818" y="1833"/>
                </a:lnTo>
                <a:lnTo>
                  <a:pt x="813" y="1728"/>
                </a:lnTo>
                <a:lnTo>
                  <a:pt x="118" y="1728"/>
                </a:lnTo>
                <a:close/>
                <a:moveTo>
                  <a:pt x="2276" y="894"/>
                </a:moveTo>
                <a:lnTo>
                  <a:pt x="2171" y="922"/>
                </a:lnTo>
                <a:lnTo>
                  <a:pt x="2065" y="944"/>
                </a:lnTo>
                <a:lnTo>
                  <a:pt x="1956" y="960"/>
                </a:lnTo>
                <a:lnTo>
                  <a:pt x="1848" y="972"/>
                </a:lnTo>
                <a:lnTo>
                  <a:pt x="1737" y="977"/>
                </a:lnTo>
                <a:lnTo>
                  <a:pt x="1737" y="1613"/>
                </a:lnTo>
                <a:lnTo>
                  <a:pt x="2431" y="1613"/>
                </a:lnTo>
                <a:lnTo>
                  <a:pt x="2425" y="1506"/>
                </a:lnTo>
                <a:lnTo>
                  <a:pt x="2414" y="1400"/>
                </a:lnTo>
                <a:lnTo>
                  <a:pt x="2397" y="1295"/>
                </a:lnTo>
                <a:lnTo>
                  <a:pt x="2374" y="1193"/>
                </a:lnTo>
                <a:lnTo>
                  <a:pt x="2347" y="1091"/>
                </a:lnTo>
                <a:lnTo>
                  <a:pt x="2314" y="992"/>
                </a:lnTo>
                <a:lnTo>
                  <a:pt x="2276" y="894"/>
                </a:lnTo>
                <a:close/>
                <a:moveTo>
                  <a:pt x="1083" y="894"/>
                </a:moveTo>
                <a:lnTo>
                  <a:pt x="1046" y="992"/>
                </a:lnTo>
                <a:lnTo>
                  <a:pt x="1013" y="1091"/>
                </a:lnTo>
                <a:lnTo>
                  <a:pt x="984" y="1193"/>
                </a:lnTo>
                <a:lnTo>
                  <a:pt x="962" y="1295"/>
                </a:lnTo>
                <a:lnTo>
                  <a:pt x="945" y="1400"/>
                </a:lnTo>
                <a:lnTo>
                  <a:pt x="935" y="1506"/>
                </a:lnTo>
                <a:lnTo>
                  <a:pt x="929" y="1613"/>
                </a:lnTo>
                <a:lnTo>
                  <a:pt x="1621" y="1613"/>
                </a:lnTo>
                <a:lnTo>
                  <a:pt x="1621" y="977"/>
                </a:lnTo>
                <a:lnTo>
                  <a:pt x="1512" y="972"/>
                </a:lnTo>
                <a:lnTo>
                  <a:pt x="1402" y="960"/>
                </a:lnTo>
                <a:lnTo>
                  <a:pt x="1295" y="944"/>
                </a:lnTo>
                <a:lnTo>
                  <a:pt x="1189" y="922"/>
                </a:lnTo>
                <a:lnTo>
                  <a:pt x="1083" y="894"/>
                </a:lnTo>
                <a:close/>
                <a:moveTo>
                  <a:pt x="2845" y="636"/>
                </a:moveTo>
                <a:lnTo>
                  <a:pt x="2758" y="689"/>
                </a:lnTo>
                <a:lnTo>
                  <a:pt x="2668" y="738"/>
                </a:lnTo>
                <a:lnTo>
                  <a:pt x="2576" y="782"/>
                </a:lnTo>
                <a:lnTo>
                  <a:pt x="2483" y="823"/>
                </a:lnTo>
                <a:lnTo>
                  <a:pt x="2388" y="859"/>
                </a:lnTo>
                <a:lnTo>
                  <a:pt x="2427" y="961"/>
                </a:lnTo>
                <a:lnTo>
                  <a:pt x="2461" y="1066"/>
                </a:lnTo>
                <a:lnTo>
                  <a:pt x="2489" y="1172"/>
                </a:lnTo>
                <a:lnTo>
                  <a:pt x="2512" y="1281"/>
                </a:lnTo>
                <a:lnTo>
                  <a:pt x="2529" y="1390"/>
                </a:lnTo>
                <a:lnTo>
                  <a:pt x="2541" y="1501"/>
                </a:lnTo>
                <a:lnTo>
                  <a:pt x="2547" y="1613"/>
                </a:lnTo>
                <a:lnTo>
                  <a:pt x="3242" y="1613"/>
                </a:lnTo>
                <a:lnTo>
                  <a:pt x="3235" y="1511"/>
                </a:lnTo>
                <a:lnTo>
                  <a:pt x="3222" y="1412"/>
                </a:lnTo>
                <a:lnTo>
                  <a:pt x="3202" y="1314"/>
                </a:lnTo>
                <a:lnTo>
                  <a:pt x="3176" y="1220"/>
                </a:lnTo>
                <a:lnTo>
                  <a:pt x="3144" y="1127"/>
                </a:lnTo>
                <a:lnTo>
                  <a:pt x="3107" y="1037"/>
                </a:lnTo>
                <a:lnTo>
                  <a:pt x="3065" y="950"/>
                </a:lnTo>
                <a:lnTo>
                  <a:pt x="3018" y="866"/>
                </a:lnTo>
                <a:lnTo>
                  <a:pt x="2965" y="785"/>
                </a:lnTo>
                <a:lnTo>
                  <a:pt x="2907" y="709"/>
                </a:lnTo>
                <a:lnTo>
                  <a:pt x="2845" y="636"/>
                </a:lnTo>
                <a:close/>
                <a:moveTo>
                  <a:pt x="515" y="636"/>
                </a:moveTo>
                <a:lnTo>
                  <a:pt x="453" y="709"/>
                </a:lnTo>
                <a:lnTo>
                  <a:pt x="395" y="785"/>
                </a:lnTo>
                <a:lnTo>
                  <a:pt x="342" y="866"/>
                </a:lnTo>
                <a:lnTo>
                  <a:pt x="295" y="950"/>
                </a:lnTo>
                <a:lnTo>
                  <a:pt x="253" y="1037"/>
                </a:lnTo>
                <a:lnTo>
                  <a:pt x="215" y="1127"/>
                </a:lnTo>
                <a:lnTo>
                  <a:pt x="183" y="1220"/>
                </a:lnTo>
                <a:lnTo>
                  <a:pt x="158" y="1314"/>
                </a:lnTo>
                <a:lnTo>
                  <a:pt x="138" y="1412"/>
                </a:lnTo>
                <a:lnTo>
                  <a:pt x="125" y="1511"/>
                </a:lnTo>
                <a:lnTo>
                  <a:pt x="118" y="1613"/>
                </a:lnTo>
                <a:lnTo>
                  <a:pt x="813" y="1613"/>
                </a:lnTo>
                <a:lnTo>
                  <a:pt x="819" y="1501"/>
                </a:lnTo>
                <a:lnTo>
                  <a:pt x="831" y="1390"/>
                </a:lnTo>
                <a:lnTo>
                  <a:pt x="848" y="1281"/>
                </a:lnTo>
                <a:lnTo>
                  <a:pt x="871" y="1172"/>
                </a:lnTo>
                <a:lnTo>
                  <a:pt x="899" y="1066"/>
                </a:lnTo>
                <a:lnTo>
                  <a:pt x="933" y="961"/>
                </a:lnTo>
                <a:lnTo>
                  <a:pt x="972" y="859"/>
                </a:lnTo>
                <a:lnTo>
                  <a:pt x="877" y="823"/>
                </a:lnTo>
                <a:lnTo>
                  <a:pt x="783" y="782"/>
                </a:lnTo>
                <a:lnTo>
                  <a:pt x="692" y="738"/>
                </a:lnTo>
                <a:lnTo>
                  <a:pt x="602" y="689"/>
                </a:lnTo>
                <a:lnTo>
                  <a:pt x="515" y="636"/>
                </a:lnTo>
                <a:close/>
                <a:moveTo>
                  <a:pt x="1737" y="153"/>
                </a:moveTo>
                <a:lnTo>
                  <a:pt x="1737" y="862"/>
                </a:lnTo>
                <a:lnTo>
                  <a:pt x="1837" y="857"/>
                </a:lnTo>
                <a:lnTo>
                  <a:pt x="1937" y="847"/>
                </a:lnTo>
                <a:lnTo>
                  <a:pt x="2035" y="831"/>
                </a:lnTo>
                <a:lnTo>
                  <a:pt x="2132" y="813"/>
                </a:lnTo>
                <a:lnTo>
                  <a:pt x="2228" y="789"/>
                </a:lnTo>
                <a:lnTo>
                  <a:pt x="2182" y="700"/>
                </a:lnTo>
                <a:lnTo>
                  <a:pt x="2131" y="613"/>
                </a:lnTo>
                <a:lnTo>
                  <a:pt x="2076" y="529"/>
                </a:lnTo>
                <a:lnTo>
                  <a:pt x="2016" y="448"/>
                </a:lnTo>
                <a:lnTo>
                  <a:pt x="1953" y="370"/>
                </a:lnTo>
                <a:lnTo>
                  <a:pt x="1886" y="294"/>
                </a:lnTo>
                <a:lnTo>
                  <a:pt x="1813" y="222"/>
                </a:lnTo>
                <a:lnTo>
                  <a:pt x="1737" y="153"/>
                </a:lnTo>
                <a:close/>
                <a:moveTo>
                  <a:pt x="1621" y="153"/>
                </a:moveTo>
                <a:lnTo>
                  <a:pt x="1546" y="222"/>
                </a:lnTo>
                <a:lnTo>
                  <a:pt x="1474" y="294"/>
                </a:lnTo>
                <a:lnTo>
                  <a:pt x="1407" y="370"/>
                </a:lnTo>
                <a:lnTo>
                  <a:pt x="1342" y="448"/>
                </a:lnTo>
                <a:lnTo>
                  <a:pt x="1283" y="529"/>
                </a:lnTo>
                <a:lnTo>
                  <a:pt x="1229" y="613"/>
                </a:lnTo>
                <a:lnTo>
                  <a:pt x="1178" y="700"/>
                </a:lnTo>
                <a:lnTo>
                  <a:pt x="1132" y="789"/>
                </a:lnTo>
                <a:lnTo>
                  <a:pt x="1228" y="813"/>
                </a:lnTo>
                <a:lnTo>
                  <a:pt x="1325" y="831"/>
                </a:lnTo>
                <a:lnTo>
                  <a:pt x="1422" y="847"/>
                </a:lnTo>
                <a:lnTo>
                  <a:pt x="1521" y="857"/>
                </a:lnTo>
                <a:lnTo>
                  <a:pt x="1621" y="862"/>
                </a:lnTo>
                <a:lnTo>
                  <a:pt x="1621" y="153"/>
                </a:lnTo>
                <a:close/>
                <a:moveTo>
                  <a:pt x="1884" y="129"/>
                </a:moveTo>
                <a:lnTo>
                  <a:pt x="1964" y="208"/>
                </a:lnTo>
                <a:lnTo>
                  <a:pt x="2038" y="291"/>
                </a:lnTo>
                <a:lnTo>
                  <a:pt x="2109" y="378"/>
                </a:lnTo>
                <a:lnTo>
                  <a:pt x="2174" y="467"/>
                </a:lnTo>
                <a:lnTo>
                  <a:pt x="2234" y="560"/>
                </a:lnTo>
                <a:lnTo>
                  <a:pt x="2290" y="656"/>
                </a:lnTo>
                <a:lnTo>
                  <a:pt x="2341" y="753"/>
                </a:lnTo>
                <a:lnTo>
                  <a:pt x="2428" y="720"/>
                </a:lnTo>
                <a:lnTo>
                  <a:pt x="2514" y="684"/>
                </a:lnTo>
                <a:lnTo>
                  <a:pt x="2599" y="644"/>
                </a:lnTo>
                <a:lnTo>
                  <a:pt x="2682" y="599"/>
                </a:lnTo>
                <a:lnTo>
                  <a:pt x="2763" y="551"/>
                </a:lnTo>
                <a:lnTo>
                  <a:pt x="2698" y="491"/>
                </a:lnTo>
                <a:lnTo>
                  <a:pt x="2628" y="436"/>
                </a:lnTo>
                <a:lnTo>
                  <a:pt x="2555" y="383"/>
                </a:lnTo>
                <a:lnTo>
                  <a:pt x="2481" y="336"/>
                </a:lnTo>
                <a:lnTo>
                  <a:pt x="2403" y="292"/>
                </a:lnTo>
                <a:lnTo>
                  <a:pt x="2322" y="253"/>
                </a:lnTo>
                <a:lnTo>
                  <a:pt x="2238" y="219"/>
                </a:lnTo>
                <a:lnTo>
                  <a:pt x="2153" y="188"/>
                </a:lnTo>
                <a:lnTo>
                  <a:pt x="2065" y="163"/>
                </a:lnTo>
                <a:lnTo>
                  <a:pt x="1975" y="143"/>
                </a:lnTo>
                <a:lnTo>
                  <a:pt x="1884" y="129"/>
                </a:lnTo>
                <a:close/>
                <a:moveTo>
                  <a:pt x="1476" y="129"/>
                </a:moveTo>
                <a:lnTo>
                  <a:pt x="1385" y="143"/>
                </a:lnTo>
                <a:lnTo>
                  <a:pt x="1294" y="163"/>
                </a:lnTo>
                <a:lnTo>
                  <a:pt x="1207" y="188"/>
                </a:lnTo>
                <a:lnTo>
                  <a:pt x="1121" y="219"/>
                </a:lnTo>
                <a:lnTo>
                  <a:pt x="1038" y="253"/>
                </a:lnTo>
                <a:lnTo>
                  <a:pt x="957" y="292"/>
                </a:lnTo>
                <a:lnTo>
                  <a:pt x="879" y="336"/>
                </a:lnTo>
                <a:lnTo>
                  <a:pt x="803" y="383"/>
                </a:lnTo>
                <a:lnTo>
                  <a:pt x="732" y="436"/>
                </a:lnTo>
                <a:lnTo>
                  <a:pt x="662" y="491"/>
                </a:lnTo>
                <a:lnTo>
                  <a:pt x="597" y="551"/>
                </a:lnTo>
                <a:lnTo>
                  <a:pt x="678" y="599"/>
                </a:lnTo>
                <a:lnTo>
                  <a:pt x="760" y="644"/>
                </a:lnTo>
                <a:lnTo>
                  <a:pt x="845" y="684"/>
                </a:lnTo>
                <a:lnTo>
                  <a:pt x="932" y="720"/>
                </a:lnTo>
                <a:lnTo>
                  <a:pt x="1019" y="753"/>
                </a:lnTo>
                <a:lnTo>
                  <a:pt x="1070" y="656"/>
                </a:lnTo>
                <a:lnTo>
                  <a:pt x="1124" y="560"/>
                </a:lnTo>
                <a:lnTo>
                  <a:pt x="1186" y="467"/>
                </a:lnTo>
                <a:lnTo>
                  <a:pt x="1251" y="378"/>
                </a:lnTo>
                <a:lnTo>
                  <a:pt x="1321" y="291"/>
                </a:lnTo>
                <a:lnTo>
                  <a:pt x="1396" y="208"/>
                </a:lnTo>
                <a:lnTo>
                  <a:pt x="1476" y="129"/>
                </a:lnTo>
                <a:close/>
                <a:moveTo>
                  <a:pt x="1679" y="0"/>
                </a:moveTo>
                <a:lnTo>
                  <a:pt x="1706" y="1"/>
                </a:lnTo>
                <a:lnTo>
                  <a:pt x="1738" y="2"/>
                </a:lnTo>
                <a:lnTo>
                  <a:pt x="1843" y="8"/>
                </a:lnTo>
                <a:lnTo>
                  <a:pt x="1946" y="22"/>
                </a:lnTo>
                <a:lnTo>
                  <a:pt x="2047" y="41"/>
                </a:lnTo>
                <a:lnTo>
                  <a:pt x="2146" y="66"/>
                </a:lnTo>
                <a:lnTo>
                  <a:pt x="2243" y="97"/>
                </a:lnTo>
                <a:lnTo>
                  <a:pt x="2336" y="134"/>
                </a:lnTo>
                <a:lnTo>
                  <a:pt x="2427" y="175"/>
                </a:lnTo>
                <a:lnTo>
                  <a:pt x="2515" y="222"/>
                </a:lnTo>
                <a:lnTo>
                  <a:pt x="2600" y="274"/>
                </a:lnTo>
                <a:lnTo>
                  <a:pt x="2681" y="331"/>
                </a:lnTo>
                <a:lnTo>
                  <a:pt x="2759" y="392"/>
                </a:lnTo>
                <a:lnTo>
                  <a:pt x="2832" y="458"/>
                </a:lnTo>
                <a:lnTo>
                  <a:pt x="2903" y="527"/>
                </a:lnTo>
                <a:lnTo>
                  <a:pt x="2903" y="528"/>
                </a:lnTo>
                <a:lnTo>
                  <a:pt x="2966" y="599"/>
                </a:lnTo>
                <a:lnTo>
                  <a:pt x="3026" y="673"/>
                </a:lnTo>
                <a:lnTo>
                  <a:pt x="3081" y="751"/>
                </a:lnTo>
                <a:lnTo>
                  <a:pt x="3131" y="831"/>
                </a:lnTo>
                <a:lnTo>
                  <a:pt x="3177" y="915"/>
                </a:lnTo>
                <a:lnTo>
                  <a:pt x="3219" y="1001"/>
                </a:lnTo>
                <a:lnTo>
                  <a:pt x="3255" y="1091"/>
                </a:lnTo>
                <a:lnTo>
                  <a:pt x="3286" y="1182"/>
                </a:lnTo>
                <a:lnTo>
                  <a:pt x="3311" y="1276"/>
                </a:lnTo>
                <a:lnTo>
                  <a:pt x="3332" y="1372"/>
                </a:lnTo>
                <a:lnTo>
                  <a:pt x="3347" y="1469"/>
                </a:lnTo>
                <a:lnTo>
                  <a:pt x="3356" y="1570"/>
                </a:lnTo>
                <a:lnTo>
                  <a:pt x="3359" y="1670"/>
                </a:lnTo>
                <a:lnTo>
                  <a:pt x="3356" y="1776"/>
                </a:lnTo>
                <a:lnTo>
                  <a:pt x="3346" y="1880"/>
                </a:lnTo>
                <a:lnTo>
                  <a:pt x="3330" y="1981"/>
                </a:lnTo>
                <a:lnTo>
                  <a:pt x="3308" y="2081"/>
                </a:lnTo>
                <a:lnTo>
                  <a:pt x="3280" y="2178"/>
                </a:lnTo>
                <a:lnTo>
                  <a:pt x="3246" y="2273"/>
                </a:lnTo>
                <a:lnTo>
                  <a:pt x="3207" y="2365"/>
                </a:lnTo>
                <a:lnTo>
                  <a:pt x="3163" y="2454"/>
                </a:lnTo>
                <a:lnTo>
                  <a:pt x="3113" y="2540"/>
                </a:lnTo>
                <a:lnTo>
                  <a:pt x="3059" y="2622"/>
                </a:lnTo>
                <a:lnTo>
                  <a:pt x="3000" y="2702"/>
                </a:lnTo>
                <a:lnTo>
                  <a:pt x="2936" y="2777"/>
                </a:lnTo>
                <a:lnTo>
                  <a:pt x="2936" y="2778"/>
                </a:lnTo>
                <a:lnTo>
                  <a:pt x="2934" y="2779"/>
                </a:lnTo>
                <a:lnTo>
                  <a:pt x="2934" y="2780"/>
                </a:lnTo>
                <a:lnTo>
                  <a:pt x="2933" y="2780"/>
                </a:lnTo>
                <a:lnTo>
                  <a:pt x="2932" y="2781"/>
                </a:lnTo>
                <a:lnTo>
                  <a:pt x="2867" y="2851"/>
                </a:lnTo>
                <a:lnTo>
                  <a:pt x="2798" y="2916"/>
                </a:lnTo>
                <a:lnTo>
                  <a:pt x="2725" y="2976"/>
                </a:lnTo>
                <a:lnTo>
                  <a:pt x="2649" y="3034"/>
                </a:lnTo>
                <a:lnTo>
                  <a:pt x="2570" y="3086"/>
                </a:lnTo>
                <a:lnTo>
                  <a:pt x="2487" y="3134"/>
                </a:lnTo>
                <a:lnTo>
                  <a:pt x="2402" y="3178"/>
                </a:lnTo>
                <a:lnTo>
                  <a:pt x="2314" y="3217"/>
                </a:lnTo>
                <a:lnTo>
                  <a:pt x="2224" y="3251"/>
                </a:lnTo>
                <a:lnTo>
                  <a:pt x="2130" y="3280"/>
                </a:lnTo>
                <a:lnTo>
                  <a:pt x="2035" y="3303"/>
                </a:lnTo>
                <a:lnTo>
                  <a:pt x="1937" y="3321"/>
                </a:lnTo>
                <a:lnTo>
                  <a:pt x="1838" y="3333"/>
                </a:lnTo>
                <a:lnTo>
                  <a:pt x="1738" y="3340"/>
                </a:lnTo>
                <a:lnTo>
                  <a:pt x="1737" y="3340"/>
                </a:lnTo>
                <a:lnTo>
                  <a:pt x="1706" y="3341"/>
                </a:lnTo>
                <a:lnTo>
                  <a:pt x="1679" y="3341"/>
                </a:lnTo>
                <a:lnTo>
                  <a:pt x="1654" y="3341"/>
                </a:lnTo>
                <a:lnTo>
                  <a:pt x="1621" y="3340"/>
                </a:lnTo>
                <a:lnTo>
                  <a:pt x="1521" y="3333"/>
                </a:lnTo>
                <a:lnTo>
                  <a:pt x="1422" y="3321"/>
                </a:lnTo>
                <a:lnTo>
                  <a:pt x="1325" y="3303"/>
                </a:lnTo>
                <a:lnTo>
                  <a:pt x="1230" y="3280"/>
                </a:lnTo>
                <a:lnTo>
                  <a:pt x="1137" y="3251"/>
                </a:lnTo>
                <a:lnTo>
                  <a:pt x="1047" y="3217"/>
                </a:lnTo>
                <a:lnTo>
                  <a:pt x="958" y="3178"/>
                </a:lnTo>
                <a:lnTo>
                  <a:pt x="873" y="3134"/>
                </a:lnTo>
                <a:lnTo>
                  <a:pt x="791" y="3087"/>
                </a:lnTo>
                <a:lnTo>
                  <a:pt x="712" y="3034"/>
                </a:lnTo>
                <a:lnTo>
                  <a:pt x="635" y="2977"/>
                </a:lnTo>
                <a:lnTo>
                  <a:pt x="562" y="2917"/>
                </a:lnTo>
                <a:lnTo>
                  <a:pt x="494" y="2852"/>
                </a:lnTo>
                <a:lnTo>
                  <a:pt x="428" y="2783"/>
                </a:lnTo>
                <a:lnTo>
                  <a:pt x="426" y="2781"/>
                </a:lnTo>
                <a:lnTo>
                  <a:pt x="424" y="2779"/>
                </a:lnTo>
                <a:lnTo>
                  <a:pt x="424" y="2778"/>
                </a:lnTo>
                <a:lnTo>
                  <a:pt x="423" y="2777"/>
                </a:lnTo>
                <a:lnTo>
                  <a:pt x="360" y="2702"/>
                </a:lnTo>
                <a:lnTo>
                  <a:pt x="301" y="2622"/>
                </a:lnTo>
                <a:lnTo>
                  <a:pt x="246" y="2540"/>
                </a:lnTo>
                <a:lnTo>
                  <a:pt x="197" y="2454"/>
                </a:lnTo>
                <a:lnTo>
                  <a:pt x="153" y="2365"/>
                </a:lnTo>
                <a:lnTo>
                  <a:pt x="114" y="2273"/>
                </a:lnTo>
                <a:lnTo>
                  <a:pt x="80" y="2178"/>
                </a:lnTo>
                <a:lnTo>
                  <a:pt x="52" y="2081"/>
                </a:lnTo>
                <a:lnTo>
                  <a:pt x="29" y="1981"/>
                </a:lnTo>
                <a:lnTo>
                  <a:pt x="14" y="1880"/>
                </a:lnTo>
                <a:lnTo>
                  <a:pt x="4" y="1776"/>
                </a:lnTo>
                <a:lnTo>
                  <a:pt x="0" y="1670"/>
                </a:lnTo>
                <a:lnTo>
                  <a:pt x="3" y="1570"/>
                </a:lnTo>
                <a:lnTo>
                  <a:pt x="13" y="1469"/>
                </a:lnTo>
                <a:lnTo>
                  <a:pt x="27" y="1372"/>
                </a:lnTo>
                <a:lnTo>
                  <a:pt x="47" y="1276"/>
                </a:lnTo>
                <a:lnTo>
                  <a:pt x="74" y="1182"/>
                </a:lnTo>
                <a:lnTo>
                  <a:pt x="105" y="1091"/>
                </a:lnTo>
                <a:lnTo>
                  <a:pt x="141" y="1001"/>
                </a:lnTo>
                <a:lnTo>
                  <a:pt x="182" y="915"/>
                </a:lnTo>
                <a:lnTo>
                  <a:pt x="228" y="831"/>
                </a:lnTo>
                <a:lnTo>
                  <a:pt x="279" y="751"/>
                </a:lnTo>
                <a:lnTo>
                  <a:pt x="334" y="673"/>
                </a:lnTo>
                <a:lnTo>
                  <a:pt x="393" y="599"/>
                </a:lnTo>
                <a:lnTo>
                  <a:pt x="456" y="528"/>
                </a:lnTo>
                <a:lnTo>
                  <a:pt x="457" y="528"/>
                </a:lnTo>
                <a:lnTo>
                  <a:pt x="457" y="527"/>
                </a:lnTo>
                <a:lnTo>
                  <a:pt x="527" y="458"/>
                </a:lnTo>
                <a:lnTo>
                  <a:pt x="601" y="392"/>
                </a:lnTo>
                <a:lnTo>
                  <a:pt x="679" y="331"/>
                </a:lnTo>
                <a:lnTo>
                  <a:pt x="760" y="274"/>
                </a:lnTo>
                <a:lnTo>
                  <a:pt x="844" y="222"/>
                </a:lnTo>
                <a:lnTo>
                  <a:pt x="933" y="175"/>
                </a:lnTo>
                <a:lnTo>
                  <a:pt x="1023" y="134"/>
                </a:lnTo>
                <a:lnTo>
                  <a:pt x="1117" y="97"/>
                </a:lnTo>
                <a:lnTo>
                  <a:pt x="1214" y="66"/>
                </a:lnTo>
                <a:lnTo>
                  <a:pt x="1313" y="41"/>
                </a:lnTo>
                <a:lnTo>
                  <a:pt x="1414" y="22"/>
                </a:lnTo>
                <a:lnTo>
                  <a:pt x="1517" y="8"/>
                </a:lnTo>
                <a:lnTo>
                  <a:pt x="1621" y="2"/>
                </a:lnTo>
                <a:lnTo>
                  <a:pt x="1654" y="1"/>
                </a:lnTo>
                <a:lnTo>
                  <a:pt x="16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334559" y="4077706"/>
            <a:ext cx="378586" cy="378990"/>
            <a:chOff x="774700" y="2382839"/>
            <a:chExt cx="1479550" cy="1481138"/>
          </a:xfrm>
          <a:solidFill>
            <a:schemeClr val="bg1"/>
          </a:solidFill>
        </p:grpSpPr>
        <p:sp>
          <p:nvSpPr>
            <p:cNvPr id="42" name="Freeform 1221"/>
            <p:cNvSpPr>
              <a:spLocks noEditPoints="1"/>
            </p:cNvSpPr>
            <p:nvPr/>
          </p:nvSpPr>
          <p:spPr bwMode="auto">
            <a:xfrm>
              <a:off x="774700" y="2541589"/>
              <a:ext cx="1320800" cy="1322388"/>
            </a:xfrm>
            <a:custGeom>
              <a:avLst/>
              <a:gdLst>
                <a:gd name="T0" fmla="*/ 1357 w 3328"/>
                <a:gd name="T1" fmla="*/ 245 h 3333"/>
                <a:gd name="T2" fmla="*/ 1075 w 3328"/>
                <a:gd name="T3" fmla="*/ 337 h 3333"/>
                <a:gd name="T4" fmla="*/ 821 w 3328"/>
                <a:gd name="T5" fmla="*/ 482 h 3333"/>
                <a:gd name="T6" fmla="*/ 602 w 3328"/>
                <a:gd name="T7" fmla="*/ 675 h 3333"/>
                <a:gd name="T8" fmla="*/ 426 w 3328"/>
                <a:gd name="T9" fmla="*/ 906 h 3333"/>
                <a:gd name="T10" fmla="*/ 298 w 3328"/>
                <a:gd name="T11" fmla="*/ 1170 h 3333"/>
                <a:gd name="T12" fmla="*/ 225 w 3328"/>
                <a:gd name="T13" fmla="*/ 1461 h 3333"/>
                <a:gd name="T14" fmla="*/ 215 w 3328"/>
                <a:gd name="T15" fmla="*/ 1771 h 3333"/>
                <a:gd name="T16" fmla="*/ 268 w 3328"/>
                <a:gd name="T17" fmla="*/ 2070 h 3333"/>
                <a:gd name="T18" fmla="*/ 378 w 3328"/>
                <a:gd name="T19" fmla="*/ 2344 h 3333"/>
                <a:gd name="T20" fmla="*/ 540 w 3328"/>
                <a:gd name="T21" fmla="*/ 2587 h 3333"/>
                <a:gd name="T22" fmla="*/ 745 w 3328"/>
                <a:gd name="T23" fmla="*/ 2793 h 3333"/>
                <a:gd name="T24" fmla="*/ 988 w 3328"/>
                <a:gd name="T25" fmla="*/ 2954 h 3333"/>
                <a:gd name="T26" fmla="*/ 1262 w 3328"/>
                <a:gd name="T27" fmla="*/ 3066 h 3333"/>
                <a:gd name="T28" fmla="*/ 1561 w 3328"/>
                <a:gd name="T29" fmla="*/ 3118 h 3333"/>
                <a:gd name="T30" fmla="*/ 1870 w 3328"/>
                <a:gd name="T31" fmla="*/ 3108 h 3333"/>
                <a:gd name="T32" fmla="*/ 2160 w 3328"/>
                <a:gd name="T33" fmla="*/ 3035 h 3333"/>
                <a:gd name="T34" fmla="*/ 2424 w 3328"/>
                <a:gd name="T35" fmla="*/ 2906 h 3333"/>
                <a:gd name="T36" fmla="*/ 2656 w 3328"/>
                <a:gd name="T37" fmla="*/ 2730 h 3333"/>
                <a:gd name="T38" fmla="*/ 2848 w 3328"/>
                <a:gd name="T39" fmla="*/ 2511 h 3333"/>
                <a:gd name="T40" fmla="*/ 2993 w 3328"/>
                <a:gd name="T41" fmla="*/ 2257 h 3333"/>
                <a:gd name="T42" fmla="*/ 3085 w 3328"/>
                <a:gd name="T43" fmla="*/ 1974 h 3333"/>
                <a:gd name="T44" fmla="*/ 1664 w 3328"/>
                <a:gd name="T45" fmla="*/ 1773 h 3333"/>
                <a:gd name="T46" fmla="*/ 1598 w 3328"/>
                <a:gd name="T47" fmla="*/ 1750 h 3333"/>
                <a:gd name="T48" fmla="*/ 1561 w 3328"/>
                <a:gd name="T49" fmla="*/ 1691 h 3333"/>
                <a:gd name="T50" fmla="*/ 1664 w 3328"/>
                <a:gd name="T51" fmla="*/ 0 h 3333"/>
                <a:gd name="T52" fmla="*/ 1730 w 3328"/>
                <a:gd name="T53" fmla="*/ 24 h 3333"/>
                <a:gd name="T54" fmla="*/ 1767 w 3328"/>
                <a:gd name="T55" fmla="*/ 82 h 3333"/>
                <a:gd name="T56" fmla="*/ 3223 w 3328"/>
                <a:gd name="T57" fmla="*/ 1561 h 3333"/>
                <a:gd name="T58" fmla="*/ 3288 w 3328"/>
                <a:gd name="T59" fmla="*/ 1584 h 3333"/>
                <a:gd name="T60" fmla="*/ 3326 w 3328"/>
                <a:gd name="T61" fmla="*/ 1643 h 3333"/>
                <a:gd name="T62" fmla="*/ 3315 w 3328"/>
                <a:gd name="T63" fmla="*/ 1884 h 3333"/>
                <a:gd name="T64" fmla="*/ 3244 w 3328"/>
                <a:gd name="T65" fmla="*/ 2194 h 3333"/>
                <a:gd name="T66" fmla="*/ 3118 w 3328"/>
                <a:gd name="T67" fmla="*/ 2478 h 3333"/>
                <a:gd name="T68" fmla="*/ 2944 w 3328"/>
                <a:gd name="T69" fmla="*/ 2731 h 3333"/>
                <a:gd name="T70" fmla="*/ 2727 w 3328"/>
                <a:gd name="T71" fmla="*/ 2948 h 3333"/>
                <a:gd name="T72" fmla="*/ 2474 w 3328"/>
                <a:gd name="T73" fmla="*/ 3122 h 3333"/>
                <a:gd name="T74" fmla="*/ 2190 w 3328"/>
                <a:gd name="T75" fmla="*/ 3249 h 3333"/>
                <a:gd name="T76" fmla="*/ 1881 w 3328"/>
                <a:gd name="T77" fmla="*/ 3319 h 3333"/>
                <a:gd name="T78" fmla="*/ 1555 w 3328"/>
                <a:gd name="T79" fmla="*/ 3329 h 3333"/>
                <a:gd name="T80" fmla="*/ 1239 w 3328"/>
                <a:gd name="T81" fmla="*/ 3278 h 3333"/>
                <a:gd name="T82" fmla="*/ 946 w 3328"/>
                <a:gd name="T83" fmla="*/ 3170 h 3333"/>
                <a:gd name="T84" fmla="*/ 682 w 3328"/>
                <a:gd name="T85" fmla="*/ 3011 h 3333"/>
                <a:gd name="T86" fmla="*/ 452 w 3328"/>
                <a:gd name="T87" fmla="*/ 2807 h 3333"/>
                <a:gd name="T88" fmla="*/ 264 w 3328"/>
                <a:gd name="T89" fmla="*/ 2565 h 3333"/>
                <a:gd name="T90" fmla="*/ 120 w 3328"/>
                <a:gd name="T91" fmla="*/ 2291 h 3333"/>
                <a:gd name="T92" fmla="*/ 31 w 3328"/>
                <a:gd name="T93" fmla="*/ 1989 h 3333"/>
                <a:gd name="T94" fmla="*/ 0 w 3328"/>
                <a:gd name="T95" fmla="*/ 1667 h 3333"/>
                <a:gd name="T96" fmla="*/ 31 w 3328"/>
                <a:gd name="T97" fmla="*/ 1344 h 3333"/>
                <a:gd name="T98" fmla="*/ 120 w 3328"/>
                <a:gd name="T99" fmla="*/ 1043 h 3333"/>
                <a:gd name="T100" fmla="*/ 264 w 3328"/>
                <a:gd name="T101" fmla="*/ 769 h 3333"/>
                <a:gd name="T102" fmla="*/ 452 w 3328"/>
                <a:gd name="T103" fmla="*/ 527 h 3333"/>
                <a:gd name="T104" fmla="*/ 682 w 3328"/>
                <a:gd name="T105" fmla="*/ 323 h 3333"/>
                <a:gd name="T106" fmla="*/ 946 w 3328"/>
                <a:gd name="T107" fmla="*/ 164 h 3333"/>
                <a:gd name="T108" fmla="*/ 1239 w 3328"/>
                <a:gd name="T109" fmla="*/ 56 h 3333"/>
                <a:gd name="T110" fmla="*/ 1555 w 3328"/>
                <a:gd name="T111" fmla="*/ 5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8" h="3333">
                  <a:moveTo>
                    <a:pt x="1558" y="216"/>
                  </a:moveTo>
                  <a:lnTo>
                    <a:pt x="1457" y="228"/>
                  </a:lnTo>
                  <a:lnTo>
                    <a:pt x="1357" y="245"/>
                  </a:lnTo>
                  <a:lnTo>
                    <a:pt x="1261" y="270"/>
                  </a:lnTo>
                  <a:lnTo>
                    <a:pt x="1167" y="300"/>
                  </a:lnTo>
                  <a:lnTo>
                    <a:pt x="1075" y="337"/>
                  </a:lnTo>
                  <a:lnTo>
                    <a:pt x="987" y="380"/>
                  </a:lnTo>
                  <a:lnTo>
                    <a:pt x="902" y="429"/>
                  </a:lnTo>
                  <a:lnTo>
                    <a:pt x="821" y="482"/>
                  </a:lnTo>
                  <a:lnTo>
                    <a:pt x="744" y="542"/>
                  </a:lnTo>
                  <a:lnTo>
                    <a:pt x="671" y="606"/>
                  </a:lnTo>
                  <a:lnTo>
                    <a:pt x="602" y="675"/>
                  </a:lnTo>
                  <a:lnTo>
                    <a:pt x="538" y="747"/>
                  </a:lnTo>
                  <a:lnTo>
                    <a:pt x="479" y="825"/>
                  </a:lnTo>
                  <a:lnTo>
                    <a:pt x="426" y="906"/>
                  </a:lnTo>
                  <a:lnTo>
                    <a:pt x="377" y="991"/>
                  </a:lnTo>
                  <a:lnTo>
                    <a:pt x="335" y="1079"/>
                  </a:lnTo>
                  <a:lnTo>
                    <a:pt x="298" y="1170"/>
                  </a:lnTo>
                  <a:lnTo>
                    <a:pt x="267" y="1265"/>
                  </a:lnTo>
                  <a:lnTo>
                    <a:pt x="243" y="1362"/>
                  </a:lnTo>
                  <a:lnTo>
                    <a:pt x="225" y="1461"/>
                  </a:lnTo>
                  <a:lnTo>
                    <a:pt x="215" y="1564"/>
                  </a:lnTo>
                  <a:lnTo>
                    <a:pt x="211" y="1667"/>
                  </a:lnTo>
                  <a:lnTo>
                    <a:pt x="215" y="1771"/>
                  </a:lnTo>
                  <a:lnTo>
                    <a:pt x="225" y="1873"/>
                  </a:lnTo>
                  <a:lnTo>
                    <a:pt x="243" y="1972"/>
                  </a:lnTo>
                  <a:lnTo>
                    <a:pt x="268" y="2070"/>
                  </a:lnTo>
                  <a:lnTo>
                    <a:pt x="299" y="2164"/>
                  </a:lnTo>
                  <a:lnTo>
                    <a:pt x="335" y="2255"/>
                  </a:lnTo>
                  <a:lnTo>
                    <a:pt x="378" y="2344"/>
                  </a:lnTo>
                  <a:lnTo>
                    <a:pt x="426" y="2429"/>
                  </a:lnTo>
                  <a:lnTo>
                    <a:pt x="480" y="2510"/>
                  </a:lnTo>
                  <a:lnTo>
                    <a:pt x="540" y="2587"/>
                  </a:lnTo>
                  <a:lnTo>
                    <a:pt x="603" y="2660"/>
                  </a:lnTo>
                  <a:lnTo>
                    <a:pt x="672" y="2729"/>
                  </a:lnTo>
                  <a:lnTo>
                    <a:pt x="745" y="2793"/>
                  </a:lnTo>
                  <a:lnTo>
                    <a:pt x="822" y="2852"/>
                  </a:lnTo>
                  <a:lnTo>
                    <a:pt x="903" y="2906"/>
                  </a:lnTo>
                  <a:lnTo>
                    <a:pt x="988" y="2954"/>
                  </a:lnTo>
                  <a:lnTo>
                    <a:pt x="1077" y="2997"/>
                  </a:lnTo>
                  <a:lnTo>
                    <a:pt x="1168" y="3034"/>
                  </a:lnTo>
                  <a:lnTo>
                    <a:pt x="1262" y="3066"/>
                  </a:lnTo>
                  <a:lnTo>
                    <a:pt x="1360" y="3089"/>
                  </a:lnTo>
                  <a:lnTo>
                    <a:pt x="1458" y="3108"/>
                  </a:lnTo>
                  <a:lnTo>
                    <a:pt x="1561" y="3118"/>
                  </a:lnTo>
                  <a:lnTo>
                    <a:pt x="1664" y="3121"/>
                  </a:lnTo>
                  <a:lnTo>
                    <a:pt x="1767" y="3118"/>
                  </a:lnTo>
                  <a:lnTo>
                    <a:pt x="1870" y="3108"/>
                  </a:lnTo>
                  <a:lnTo>
                    <a:pt x="1969" y="3089"/>
                  </a:lnTo>
                  <a:lnTo>
                    <a:pt x="2066" y="3066"/>
                  </a:lnTo>
                  <a:lnTo>
                    <a:pt x="2160" y="3035"/>
                  </a:lnTo>
                  <a:lnTo>
                    <a:pt x="2251" y="2997"/>
                  </a:lnTo>
                  <a:lnTo>
                    <a:pt x="2340" y="2955"/>
                  </a:lnTo>
                  <a:lnTo>
                    <a:pt x="2424" y="2906"/>
                  </a:lnTo>
                  <a:lnTo>
                    <a:pt x="2506" y="2853"/>
                  </a:lnTo>
                  <a:lnTo>
                    <a:pt x="2583" y="2794"/>
                  </a:lnTo>
                  <a:lnTo>
                    <a:pt x="2656" y="2730"/>
                  </a:lnTo>
                  <a:lnTo>
                    <a:pt x="2724" y="2661"/>
                  </a:lnTo>
                  <a:lnTo>
                    <a:pt x="2789" y="2588"/>
                  </a:lnTo>
                  <a:lnTo>
                    <a:pt x="2848" y="2511"/>
                  </a:lnTo>
                  <a:lnTo>
                    <a:pt x="2901" y="2430"/>
                  </a:lnTo>
                  <a:lnTo>
                    <a:pt x="2950" y="2345"/>
                  </a:lnTo>
                  <a:lnTo>
                    <a:pt x="2993" y="2257"/>
                  </a:lnTo>
                  <a:lnTo>
                    <a:pt x="3029" y="2165"/>
                  </a:lnTo>
                  <a:lnTo>
                    <a:pt x="3060" y="2071"/>
                  </a:lnTo>
                  <a:lnTo>
                    <a:pt x="3085" y="1974"/>
                  </a:lnTo>
                  <a:lnTo>
                    <a:pt x="3102" y="1874"/>
                  </a:lnTo>
                  <a:lnTo>
                    <a:pt x="3113" y="1773"/>
                  </a:lnTo>
                  <a:lnTo>
                    <a:pt x="1664" y="1773"/>
                  </a:lnTo>
                  <a:lnTo>
                    <a:pt x="1640" y="1771"/>
                  </a:lnTo>
                  <a:lnTo>
                    <a:pt x="1618" y="1763"/>
                  </a:lnTo>
                  <a:lnTo>
                    <a:pt x="1598" y="1750"/>
                  </a:lnTo>
                  <a:lnTo>
                    <a:pt x="1581" y="1733"/>
                  </a:lnTo>
                  <a:lnTo>
                    <a:pt x="1569" y="1714"/>
                  </a:lnTo>
                  <a:lnTo>
                    <a:pt x="1561" y="1691"/>
                  </a:lnTo>
                  <a:lnTo>
                    <a:pt x="1558" y="1667"/>
                  </a:lnTo>
                  <a:lnTo>
                    <a:pt x="1558" y="216"/>
                  </a:lnTo>
                  <a:close/>
                  <a:moveTo>
                    <a:pt x="1664" y="0"/>
                  </a:moveTo>
                  <a:lnTo>
                    <a:pt x="1688" y="4"/>
                  </a:lnTo>
                  <a:lnTo>
                    <a:pt x="1711" y="12"/>
                  </a:lnTo>
                  <a:lnTo>
                    <a:pt x="1730" y="24"/>
                  </a:lnTo>
                  <a:lnTo>
                    <a:pt x="1747" y="40"/>
                  </a:lnTo>
                  <a:lnTo>
                    <a:pt x="1759" y="59"/>
                  </a:lnTo>
                  <a:lnTo>
                    <a:pt x="1767" y="82"/>
                  </a:lnTo>
                  <a:lnTo>
                    <a:pt x="1770" y="107"/>
                  </a:lnTo>
                  <a:lnTo>
                    <a:pt x="1770" y="1561"/>
                  </a:lnTo>
                  <a:lnTo>
                    <a:pt x="3223" y="1561"/>
                  </a:lnTo>
                  <a:lnTo>
                    <a:pt x="3248" y="1564"/>
                  </a:lnTo>
                  <a:lnTo>
                    <a:pt x="3269" y="1572"/>
                  </a:lnTo>
                  <a:lnTo>
                    <a:pt x="3288" y="1584"/>
                  </a:lnTo>
                  <a:lnTo>
                    <a:pt x="3305" y="1601"/>
                  </a:lnTo>
                  <a:lnTo>
                    <a:pt x="3318" y="1620"/>
                  </a:lnTo>
                  <a:lnTo>
                    <a:pt x="3326" y="1643"/>
                  </a:lnTo>
                  <a:lnTo>
                    <a:pt x="3328" y="1667"/>
                  </a:lnTo>
                  <a:lnTo>
                    <a:pt x="3325" y="1776"/>
                  </a:lnTo>
                  <a:lnTo>
                    <a:pt x="3315" y="1884"/>
                  </a:lnTo>
                  <a:lnTo>
                    <a:pt x="3297" y="1989"/>
                  </a:lnTo>
                  <a:lnTo>
                    <a:pt x="3274" y="2092"/>
                  </a:lnTo>
                  <a:lnTo>
                    <a:pt x="3244" y="2194"/>
                  </a:lnTo>
                  <a:lnTo>
                    <a:pt x="3208" y="2291"/>
                  </a:lnTo>
                  <a:lnTo>
                    <a:pt x="3166" y="2386"/>
                  </a:lnTo>
                  <a:lnTo>
                    <a:pt x="3118" y="2478"/>
                  </a:lnTo>
                  <a:lnTo>
                    <a:pt x="3065" y="2565"/>
                  </a:lnTo>
                  <a:lnTo>
                    <a:pt x="3007" y="2651"/>
                  </a:lnTo>
                  <a:lnTo>
                    <a:pt x="2944" y="2731"/>
                  </a:lnTo>
                  <a:lnTo>
                    <a:pt x="2876" y="2807"/>
                  </a:lnTo>
                  <a:lnTo>
                    <a:pt x="2803" y="2880"/>
                  </a:lnTo>
                  <a:lnTo>
                    <a:pt x="2727" y="2948"/>
                  </a:lnTo>
                  <a:lnTo>
                    <a:pt x="2647" y="3011"/>
                  </a:lnTo>
                  <a:lnTo>
                    <a:pt x="2561" y="3069"/>
                  </a:lnTo>
                  <a:lnTo>
                    <a:pt x="2474" y="3122"/>
                  </a:lnTo>
                  <a:lnTo>
                    <a:pt x="2382" y="3170"/>
                  </a:lnTo>
                  <a:lnTo>
                    <a:pt x="2288" y="3212"/>
                  </a:lnTo>
                  <a:lnTo>
                    <a:pt x="2190" y="3249"/>
                  </a:lnTo>
                  <a:lnTo>
                    <a:pt x="2089" y="3278"/>
                  </a:lnTo>
                  <a:lnTo>
                    <a:pt x="1987" y="3302"/>
                  </a:lnTo>
                  <a:lnTo>
                    <a:pt x="1881" y="3319"/>
                  </a:lnTo>
                  <a:lnTo>
                    <a:pt x="1773" y="3329"/>
                  </a:lnTo>
                  <a:lnTo>
                    <a:pt x="1664" y="3333"/>
                  </a:lnTo>
                  <a:lnTo>
                    <a:pt x="1555" y="3329"/>
                  </a:lnTo>
                  <a:lnTo>
                    <a:pt x="1447" y="3319"/>
                  </a:lnTo>
                  <a:lnTo>
                    <a:pt x="1343" y="3302"/>
                  </a:lnTo>
                  <a:lnTo>
                    <a:pt x="1239" y="3278"/>
                  </a:lnTo>
                  <a:lnTo>
                    <a:pt x="1138" y="3249"/>
                  </a:lnTo>
                  <a:lnTo>
                    <a:pt x="1040" y="3212"/>
                  </a:lnTo>
                  <a:lnTo>
                    <a:pt x="946" y="3170"/>
                  </a:lnTo>
                  <a:lnTo>
                    <a:pt x="854" y="3122"/>
                  </a:lnTo>
                  <a:lnTo>
                    <a:pt x="767" y="3069"/>
                  </a:lnTo>
                  <a:lnTo>
                    <a:pt x="682" y="3011"/>
                  </a:lnTo>
                  <a:lnTo>
                    <a:pt x="601" y="2948"/>
                  </a:lnTo>
                  <a:lnTo>
                    <a:pt x="525" y="2880"/>
                  </a:lnTo>
                  <a:lnTo>
                    <a:pt x="452" y="2807"/>
                  </a:lnTo>
                  <a:lnTo>
                    <a:pt x="384" y="2731"/>
                  </a:lnTo>
                  <a:lnTo>
                    <a:pt x="321" y="2651"/>
                  </a:lnTo>
                  <a:lnTo>
                    <a:pt x="264" y="2565"/>
                  </a:lnTo>
                  <a:lnTo>
                    <a:pt x="210" y="2478"/>
                  </a:lnTo>
                  <a:lnTo>
                    <a:pt x="162" y="2386"/>
                  </a:lnTo>
                  <a:lnTo>
                    <a:pt x="120" y="2291"/>
                  </a:lnTo>
                  <a:lnTo>
                    <a:pt x="84" y="2194"/>
                  </a:lnTo>
                  <a:lnTo>
                    <a:pt x="55" y="2092"/>
                  </a:lnTo>
                  <a:lnTo>
                    <a:pt x="31" y="1989"/>
                  </a:lnTo>
                  <a:lnTo>
                    <a:pt x="14" y="1884"/>
                  </a:lnTo>
                  <a:lnTo>
                    <a:pt x="3" y="1776"/>
                  </a:lnTo>
                  <a:lnTo>
                    <a:pt x="0" y="1667"/>
                  </a:lnTo>
                  <a:lnTo>
                    <a:pt x="3" y="1558"/>
                  </a:lnTo>
                  <a:lnTo>
                    <a:pt x="14" y="1450"/>
                  </a:lnTo>
                  <a:lnTo>
                    <a:pt x="31" y="1344"/>
                  </a:lnTo>
                  <a:lnTo>
                    <a:pt x="55" y="1242"/>
                  </a:lnTo>
                  <a:lnTo>
                    <a:pt x="84" y="1141"/>
                  </a:lnTo>
                  <a:lnTo>
                    <a:pt x="120" y="1043"/>
                  </a:lnTo>
                  <a:lnTo>
                    <a:pt x="162" y="949"/>
                  </a:lnTo>
                  <a:lnTo>
                    <a:pt x="210" y="856"/>
                  </a:lnTo>
                  <a:lnTo>
                    <a:pt x="264" y="769"/>
                  </a:lnTo>
                  <a:lnTo>
                    <a:pt x="321" y="684"/>
                  </a:lnTo>
                  <a:lnTo>
                    <a:pt x="384" y="603"/>
                  </a:lnTo>
                  <a:lnTo>
                    <a:pt x="452" y="527"/>
                  </a:lnTo>
                  <a:lnTo>
                    <a:pt x="525" y="454"/>
                  </a:lnTo>
                  <a:lnTo>
                    <a:pt x="601" y="386"/>
                  </a:lnTo>
                  <a:lnTo>
                    <a:pt x="682" y="323"/>
                  </a:lnTo>
                  <a:lnTo>
                    <a:pt x="767" y="264"/>
                  </a:lnTo>
                  <a:lnTo>
                    <a:pt x="854" y="212"/>
                  </a:lnTo>
                  <a:lnTo>
                    <a:pt x="946" y="164"/>
                  </a:lnTo>
                  <a:lnTo>
                    <a:pt x="1040" y="122"/>
                  </a:lnTo>
                  <a:lnTo>
                    <a:pt x="1138" y="86"/>
                  </a:lnTo>
                  <a:lnTo>
                    <a:pt x="1239" y="56"/>
                  </a:lnTo>
                  <a:lnTo>
                    <a:pt x="1343" y="32"/>
                  </a:lnTo>
                  <a:lnTo>
                    <a:pt x="1447" y="15"/>
                  </a:lnTo>
                  <a:lnTo>
                    <a:pt x="1555" y="5"/>
                  </a:lnTo>
                  <a:lnTo>
                    <a:pt x="16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222"/>
            <p:cNvSpPr>
              <a:spLocks noEditPoints="1"/>
            </p:cNvSpPr>
            <p:nvPr/>
          </p:nvSpPr>
          <p:spPr bwMode="auto">
            <a:xfrm>
              <a:off x="1552575" y="2382839"/>
              <a:ext cx="701675" cy="703263"/>
            </a:xfrm>
            <a:custGeom>
              <a:avLst/>
              <a:gdLst>
                <a:gd name="T0" fmla="*/ 212 w 1770"/>
                <a:gd name="T1" fmla="*/ 1561 h 1773"/>
                <a:gd name="T2" fmla="*/ 1545 w 1770"/>
                <a:gd name="T3" fmla="*/ 1467 h 1773"/>
                <a:gd name="T4" fmla="*/ 1506 w 1770"/>
                <a:gd name="T5" fmla="*/ 1283 h 1773"/>
                <a:gd name="T6" fmla="*/ 1445 w 1770"/>
                <a:gd name="T7" fmla="*/ 1104 h 1773"/>
                <a:gd name="T8" fmla="*/ 1361 w 1770"/>
                <a:gd name="T9" fmla="*/ 936 h 1773"/>
                <a:gd name="T10" fmla="*/ 1255 w 1770"/>
                <a:gd name="T11" fmla="*/ 779 h 1773"/>
                <a:gd name="T12" fmla="*/ 1129 w 1770"/>
                <a:gd name="T13" fmla="*/ 636 h 1773"/>
                <a:gd name="T14" fmla="*/ 987 w 1770"/>
                <a:gd name="T15" fmla="*/ 512 h 1773"/>
                <a:gd name="T16" fmla="*/ 832 w 1770"/>
                <a:gd name="T17" fmla="*/ 408 h 1773"/>
                <a:gd name="T18" fmla="*/ 665 w 1770"/>
                <a:gd name="T19" fmla="*/ 325 h 1773"/>
                <a:gd name="T20" fmla="*/ 489 w 1770"/>
                <a:gd name="T21" fmla="*/ 264 h 1773"/>
                <a:gd name="T22" fmla="*/ 305 w 1770"/>
                <a:gd name="T23" fmla="*/ 226 h 1773"/>
                <a:gd name="T24" fmla="*/ 106 w 1770"/>
                <a:gd name="T25" fmla="*/ 0 h 1773"/>
                <a:gd name="T26" fmla="*/ 308 w 1770"/>
                <a:gd name="T27" fmla="*/ 13 h 1773"/>
                <a:gd name="T28" fmla="*/ 507 w 1770"/>
                <a:gd name="T29" fmla="*/ 49 h 1773"/>
                <a:gd name="T30" fmla="*/ 698 w 1770"/>
                <a:gd name="T31" fmla="*/ 109 h 1773"/>
                <a:gd name="T32" fmla="*/ 879 w 1770"/>
                <a:gd name="T33" fmla="*/ 192 h 1773"/>
                <a:gd name="T34" fmla="*/ 1051 w 1770"/>
                <a:gd name="T35" fmla="*/ 296 h 1773"/>
                <a:gd name="T36" fmla="*/ 1210 w 1770"/>
                <a:gd name="T37" fmla="*/ 420 h 1773"/>
                <a:gd name="T38" fmla="*/ 1353 w 1770"/>
                <a:gd name="T39" fmla="*/ 564 h 1773"/>
                <a:gd name="T40" fmla="*/ 1477 w 1770"/>
                <a:gd name="T41" fmla="*/ 722 h 1773"/>
                <a:gd name="T42" fmla="*/ 1580 w 1770"/>
                <a:gd name="T43" fmla="*/ 894 h 1773"/>
                <a:gd name="T44" fmla="*/ 1661 w 1770"/>
                <a:gd name="T45" fmla="*/ 1075 h 1773"/>
                <a:gd name="T46" fmla="*/ 1721 w 1770"/>
                <a:gd name="T47" fmla="*/ 1264 h 1773"/>
                <a:gd name="T48" fmla="*/ 1758 w 1770"/>
                <a:gd name="T49" fmla="*/ 1460 h 1773"/>
                <a:gd name="T50" fmla="*/ 1770 w 1770"/>
                <a:gd name="T51" fmla="*/ 1661 h 1773"/>
                <a:gd name="T52" fmla="*/ 1768 w 1770"/>
                <a:gd name="T53" fmla="*/ 1691 h 1773"/>
                <a:gd name="T54" fmla="*/ 1747 w 1770"/>
                <a:gd name="T55" fmla="*/ 1733 h 1773"/>
                <a:gd name="T56" fmla="*/ 1711 w 1770"/>
                <a:gd name="T57" fmla="*/ 1761 h 1773"/>
                <a:gd name="T58" fmla="*/ 1664 w 1770"/>
                <a:gd name="T59" fmla="*/ 1773 h 1773"/>
                <a:gd name="T60" fmla="*/ 81 w 1770"/>
                <a:gd name="T61" fmla="*/ 1769 h 1773"/>
                <a:gd name="T62" fmla="*/ 39 w 1770"/>
                <a:gd name="T63" fmla="*/ 1749 h 1773"/>
                <a:gd name="T64" fmla="*/ 11 w 1770"/>
                <a:gd name="T65" fmla="*/ 1714 h 1773"/>
                <a:gd name="T66" fmla="*/ 0 w 1770"/>
                <a:gd name="T67" fmla="*/ 1667 h 1773"/>
                <a:gd name="T68" fmla="*/ 3 w 1770"/>
                <a:gd name="T69" fmla="*/ 82 h 1773"/>
                <a:gd name="T70" fmla="*/ 23 w 1770"/>
                <a:gd name="T71" fmla="*/ 40 h 1773"/>
                <a:gd name="T72" fmla="*/ 59 w 1770"/>
                <a:gd name="T73" fmla="*/ 11 h 1773"/>
                <a:gd name="T74" fmla="*/ 106 w 1770"/>
                <a:gd name="T75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0" h="1773">
                  <a:moveTo>
                    <a:pt x="212" y="216"/>
                  </a:moveTo>
                  <a:lnTo>
                    <a:pt x="212" y="1561"/>
                  </a:lnTo>
                  <a:lnTo>
                    <a:pt x="1554" y="1561"/>
                  </a:lnTo>
                  <a:lnTo>
                    <a:pt x="1545" y="1467"/>
                  </a:lnTo>
                  <a:lnTo>
                    <a:pt x="1528" y="1374"/>
                  </a:lnTo>
                  <a:lnTo>
                    <a:pt x="1506" y="1283"/>
                  </a:lnTo>
                  <a:lnTo>
                    <a:pt x="1479" y="1192"/>
                  </a:lnTo>
                  <a:lnTo>
                    <a:pt x="1445" y="1104"/>
                  </a:lnTo>
                  <a:lnTo>
                    <a:pt x="1405" y="1019"/>
                  </a:lnTo>
                  <a:lnTo>
                    <a:pt x="1361" y="936"/>
                  </a:lnTo>
                  <a:lnTo>
                    <a:pt x="1311" y="855"/>
                  </a:lnTo>
                  <a:lnTo>
                    <a:pt x="1255" y="779"/>
                  </a:lnTo>
                  <a:lnTo>
                    <a:pt x="1194" y="705"/>
                  </a:lnTo>
                  <a:lnTo>
                    <a:pt x="1129" y="636"/>
                  </a:lnTo>
                  <a:lnTo>
                    <a:pt x="1060" y="571"/>
                  </a:lnTo>
                  <a:lnTo>
                    <a:pt x="987" y="512"/>
                  </a:lnTo>
                  <a:lnTo>
                    <a:pt x="911" y="457"/>
                  </a:lnTo>
                  <a:lnTo>
                    <a:pt x="832" y="408"/>
                  </a:lnTo>
                  <a:lnTo>
                    <a:pt x="750" y="364"/>
                  </a:lnTo>
                  <a:lnTo>
                    <a:pt x="665" y="325"/>
                  </a:lnTo>
                  <a:lnTo>
                    <a:pt x="577" y="292"/>
                  </a:lnTo>
                  <a:lnTo>
                    <a:pt x="489" y="264"/>
                  </a:lnTo>
                  <a:lnTo>
                    <a:pt x="398" y="242"/>
                  </a:lnTo>
                  <a:lnTo>
                    <a:pt x="305" y="226"/>
                  </a:lnTo>
                  <a:lnTo>
                    <a:pt x="212" y="216"/>
                  </a:lnTo>
                  <a:close/>
                  <a:moveTo>
                    <a:pt x="106" y="0"/>
                  </a:moveTo>
                  <a:lnTo>
                    <a:pt x="207" y="4"/>
                  </a:lnTo>
                  <a:lnTo>
                    <a:pt x="308" y="13"/>
                  </a:lnTo>
                  <a:lnTo>
                    <a:pt x="408" y="29"/>
                  </a:lnTo>
                  <a:lnTo>
                    <a:pt x="507" y="49"/>
                  </a:lnTo>
                  <a:lnTo>
                    <a:pt x="603" y="76"/>
                  </a:lnTo>
                  <a:lnTo>
                    <a:pt x="698" y="109"/>
                  </a:lnTo>
                  <a:lnTo>
                    <a:pt x="790" y="148"/>
                  </a:lnTo>
                  <a:lnTo>
                    <a:pt x="879" y="192"/>
                  </a:lnTo>
                  <a:lnTo>
                    <a:pt x="967" y="241"/>
                  </a:lnTo>
                  <a:lnTo>
                    <a:pt x="1051" y="296"/>
                  </a:lnTo>
                  <a:lnTo>
                    <a:pt x="1133" y="355"/>
                  </a:lnTo>
                  <a:lnTo>
                    <a:pt x="1210" y="420"/>
                  </a:lnTo>
                  <a:lnTo>
                    <a:pt x="1284" y="489"/>
                  </a:lnTo>
                  <a:lnTo>
                    <a:pt x="1353" y="564"/>
                  </a:lnTo>
                  <a:lnTo>
                    <a:pt x="1418" y="641"/>
                  </a:lnTo>
                  <a:lnTo>
                    <a:pt x="1477" y="722"/>
                  </a:lnTo>
                  <a:lnTo>
                    <a:pt x="1531" y="806"/>
                  </a:lnTo>
                  <a:lnTo>
                    <a:pt x="1580" y="894"/>
                  </a:lnTo>
                  <a:lnTo>
                    <a:pt x="1623" y="982"/>
                  </a:lnTo>
                  <a:lnTo>
                    <a:pt x="1661" y="1075"/>
                  </a:lnTo>
                  <a:lnTo>
                    <a:pt x="1694" y="1169"/>
                  </a:lnTo>
                  <a:lnTo>
                    <a:pt x="1721" y="1264"/>
                  </a:lnTo>
                  <a:lnTo>
                    <a:pt x="1742" y="1362"/>
                  </a:lnTo>
                  <a:lnTo>
                    <a:pt x="1758" y="1460"/>
                  </a:lnTo>
                  <a:lnTo>
                    <a:pt x="1767" y="1560"/>
                  </a:lnTo>
                  <a:lnTo>
                    <a:pt x="1770" y="1661"/>
                  </a:lnTo>
                  <a:lnTo>
                    <a:pt x="1770" y="1667"/>
                  </a:lnTo>
                  <a:lnTo>
                    <a:pt x="1768" y="1691"/>
                  </a:lnTo>
                  <a:lnTo>
                    <a:pt x="1760" y="1714"/>
                  </a:lnTo>
                  <a:lnTo>
                    <a:pt x="1747" y="1733"/>
                  </a:lnTo>
                  <a:lnTo>
                    <a:pt x="1730" y="1749"/>
                  </a:lnTo>
                  <a:lnTo>
                    <a:pt x="1711" y="1761"/>
                  </a:lnTo>
                  <a:lnTo>
                    <a:pt x="1688" y="1769"/>
                  </a:lnTo>
                  <a:lnTo>
                    <a:pt x="1664" y="1773"/>
                  </a:lnTo>
                  <a:lnTo>
                    <a:pt x="106" y="1773"/>
                  </a:lnTo>
                  <a:lnTo>
                    <a:pt x="81" y="1769"/>
                  </a:lnTo>
                  <a:lnTo>
                    <a:pt x="59" y="1761"/>
                  </a:lnTo>
                  <a:lnTo>
                    <a:pt x="39" y="1749"/>
                  </a:lnTo>
                  <a:lnTo>
                    <a:pt x="23" y="1733"/>
                  </a:lnTo>
                  <a:lnTo>
                    <a:pt x="11" y="1714"/>
                  </a:lnTo>
                  <a:lnTo>
                    <a:pt x="3" y="1691"/>
                  </a:lnTo>
                  <a:lnTo>
                    <a:pt x="0" y="1667"/>
                  </a:lnTo>
                  <a:lnTo>
                    <a:pt x="0" y="106"/>
                  </a:lnTo>
                  <a:lnTo>
                    <a:pt x="3" y="82"/>
                  </a:lnTo>
                  <a:lnTo>
                    <a:pt x="11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59" y="11"/>
                  </a:lnTo>
                  <a:lnTo>
                    <a:pt x="81" y="4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31812" y="5627282"/>
            <a:ext cx="384080" cy="384080"/>
            <a:chOff x="9702800" y="495300"/>
            <a:chExt cx="1785938" cy="1785938"/>
          </a:xfrm>
          <a:solidFill>
            <a:schemeClr val="tx2">
              <a:lumMod val="75000"/>
            </a:schemeClr>
          </a:solidFill>
        </p:grpSpPr>
        <p:sp>
          <p:nvSpPr>
            <p:cNvPr id="45" name="Freeform 1390"/>
            <p:cNvSpPr>
              <a:spLocks noEditPoints="1"/>
            </p:cNvSpPr>
            <p:nvPr/>
          </p:nvSpPr>
          <p:spPr bwMode="auto">
            <a:xfrm>
              <a:off x="9702800" y="495300"/>
              <a:ext cx="1785938" cy="1785938"/>
            </a:xfrm>
            <a:custGeom>
              <a:avLst/>
              <a:gdLst>
                <a:gd name="T0" fmla="*/ 1448 w 3375"/>
                <a:gd name="T1" fmla="*/ 543 h 3375"/>
                <a:gd name="T2" fmla="*/ 1100 w 3375"/>
                <a:gd name="T3" fmla="*/ 703 h 3375"/>
                <a:gd name="T4" fmla="*/ 751 w 3375"/>
                <a:gd name="T5" fmla="*/ 524 h 3375"/>
                <a:gd name="T6" fmla="*/ 519 w 3375"/>
                <a:gd name="T7" fmla="*/ 738 h 3375"/>
                <a:gd name="T8" fmla="*/ 711 w 3375"/>
                <a:gd name="T9" fmla="*/ 1071 h 3375"/>
                <a:gd name="T10" fmla="*/ 569 w 3375"/>
                <a:gd name="T11" fmla="*/ 1429 h 3375"/>
                <a:gd name="T12" fmla="*/ 193 w 3375"/>
                <a:gd name="T13" fmla="*/ 1538 h 3375"/>
                <a:gd name="T14" fmla="*/ 525 w 3375"/>
                <a:gd name="T15" fmla="*/ 1919 h 3375"/>
                <a:gd name="T16" fmla="*/ 666 w 3375"/>
                <a:gd name="T17" fmla="*/ 2207 h 3375"/>
                <a:gd name="T18" fmla="*/ 527 w 3375"/>
                <a:gd name="T19" fmla="*/ 2624 h 3375"/>
                <a:gd name="T20" fmla="*/ 750 w 3375"/>
                <a:gd name="T21" fmla="*/ 2864 h 3375"/>
                <a:gd name="T22" fmla="*/ 1046 w 3375"/>
                <a:gd name="T23" fmla="*/ 2669 h 3375"/>
                <a:gd name="T24" fmla="*/ 1327 w 3375"/>
                <a:gd name="T25" fmla="*/ 2776 h 3375"/>
                <a:gd name="T26" fmla="*/ 1521 w 3375"/>
                <a:gd name="T27" fmla="*/ 3171 h 3375"/>
                <a:gd name="T28" fmla="*/ 1854 w 3375"/>
                <a:gd name="T29" fmla="*/ 3171 h 3375"/>
                <a:gd name="T30" fmla="*/ 2051 w 3375"/>
                <a:gd name="T31" fmla="*/ 2776 h 3375"/>
                <a:gd name="T32" fmla="*/ 2355 w 3375"/>
                <a:gd name="T33" fmla="*/ 2669 h 3375"/>
                <a:gd name="T34" fmla="*/ 2635 w 3375"/>
                <a:gd name="T35" fmla="*/ 2857 h 3375"/>
                <a:gd name="T36" fmla="*/ 2680 w 3375"/>
                <a:gd name="T37" fmla="*/ 2373 h 3375"/>
                <a:gd name="T38" fmla="*/ 2747 w 3375"/>
                <a:gd name="T39" fmla="*/ 2126 h 3375"/>
                <a:gd name="T40" fmla="*/ 2875 w 3375"/>
                <a:gd name="T41" fmla="*/ 1904 h 3375"/>
                <a:gd name="T42" fmla="*/ 3185 w 3375"/>
                <a:gd name="T43" fmla="*/ 1531 h 3375"/>
                <a:gd name="T44" fmla="*/ 2807 w 3375"/>
                <a:gd name="T45" fmla="*/ 1422 h 3375"/>
                <a:gd name="T46" fmla="*/ 2663 w 3375"/>
                <a:gd name="T47" fmla="*/ 1064 h 3375"/>
                <a:gd name="T48" fmla="*/ 2853 w 3375"/>
                <a:gd name="T49" fmla="*/ 733 h 3375"/>
                <a:gd name="T50" fmla="*/ 2622 w 3375"/>
                <a:gd name="T51" fmla="*/ 520 h 3375"/>
                <a:gd name="T52" fmla="*/ 2272 w 3375"/>
                <a:gd name="T53" fmla="*/ 700 h 3375"/>
                <a:gd name="T54" fmla="*/ 1916 w 3375"/>
                <a:gd name="T55" fmla="*/ 540 h 3375"/>
                <a:gd name="T56" fmla="*/ 1534 w 3375"/>
                <a:gd name="T57" fmla="*/ 190 h 3375"/>
                <a:gd name="T58" fmla="*/ 1976 w 3375"/>
                <a:gd name="T59" fmla="*/ 61 h 3375"/>
                <a:gd name="T60" fmla="*/ 2237 w 3375"/>
                <a:gd name="T61" fmla="*/ 469 h 3375"/>
                <a:gd name="T62" fmla="*/ 2663 w 3375"/>
                <a:gd name="T63" fmla="*/ 331 h 3375"/>
                <a:gd name="T64" fmla="*/ 3026 w 3375"/>
                <a:gd name="T65" fmla="*/ 653 h 3375"/>
                <a:gd name="T66" fmla="*/ 3010 w 3375"/>
                <a:gd name="T67" fmla="*/ 869 h 3375"/>
                <a:gd name="T68" fmla="*/ 3265 w 3375"/>
                <a:gd name="T69" fmla="*/ 1355 h 3375"/>
                <a:gd name="T70" fmla="*/ 3375 w 3375"/>
                <a:gd name="T71" fmla="*/ 1539 h 3375"/>
                <a:gd name="T72" fmla="*/ 3291 w 3375"/>
                <a:gd name="T73" fmla="*/ 2004 h 3375"/>
                <a:gd name="T74" fmla="*/ 2869 w 3375"/>
                <a:gd name="T75" fmla="*/ 2311 h 3375"/>
                <a:gd name="T76" fmla="*/ 3038 w 3375"/>
                <a:gd name="T77" fmla="*/ 2693 h 3375"/>
                <a:gd name="T78" fmla="*/ 2693 w 3375"/>
                <a:gd name="T79" fmla="*/ 3037 h 3375"/>
                <a:gd name="T80" fmla="*/ 2313 w 3375"/>
                <a:gd name="T81" fmla="*/ 2869 h 3375"/>
                <a:gd name="T82" fmla="*/ 2004 w 3375"/>
                <a:gd name="T83" fmla="*/ 3291 h 3375"/>
                <a:gd name="T84" fmla="*/ 1538 w 3375"/>
                <a:gd name="T85" fmla="*/ 3375 h 3375"/>
                <a:gd name="T86" fmla="*/ 1354 w 3375"/>
                <a:gd name="T87" fmla="*/ 3264 h 3375"/>
                <a:gd name="T88" fmla="*/ 873 w 3375"/>
                <a:gd name="T89" fmla="*/ 3014 h 3375"/>
                <a:gd name="T90" fmla="*/ 657 w 3375"/>
                <a:gd name="T91" fmla="*/ 3029 h 3375"/>
                <a:gd name="T92" fmla="*/ 335 w 3375"/>
                <a:gd name="T93" fmla="*/ 2666 h 3375"/>
                <a:gd name="T94" fmla="*/ 474 w 3375"/>
                <a:gd name="T95" fmla="*/ 2245 h 3375"/>
                <a:gd name="T96" fmla="*/ 60 w 3375"/>
                <a:gd name="T97" fmla="*/ 1990 h 3375"/>
                <a:gd name="T98" fmla="*/ 3 w 3375"/>
                <a:gd name="T99" fmla="*/ 1513 h 3375"/>
                <a:gd name="T100" fmla="*/ 141 w 3375"/>
                <a:gd name="T101" fmla="*/ 1348 h 3375"/>
                <a:gd name="T102" fmla="*/ 345 w 3375"/>
                <a:gd name="T103" fmla="*/ 844 h 3375"/>
                <a:gd name="T104" fmla="*/ 362 w 3375"/>
                <a:gd name="T105" fmla="*/ 630 h 3375"/>
                <a:gd name="T106" fmla="*/ 742 w 3375"/>
                <a:gd name="T107" fmla="*/ 332 h 3375"/>
                <a:gd name="T108" fmla="*/ 1208 w 3375"/>
                <a:gd name="T109" fmla="*/ 441 h 3375"/>
                <a:gd name="T110" fmla="*/ 1411 w 3375"/>
                <a:gd name="T111" fmla="*/ 40 h 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5" h="3375">
                  <a:moveTo>
                    <a:pt x="1534" y="190"/>
                  </a:moveTo>
                  <a:lnTo>
                    <a:pt x="1526" y="192"/>
                  </a:lnTo>
                  <a:lnTo>
                    <a:pt x="1520" y="198"/>
                  </a:lnTo>
                  <a:lnTo>
                    <a:pt x="1516" y="205"/>
                  </a:lnTo>
                  <a:lnTo>
                    <a:pt x="1465" y="503"/>
                  </a:lnTo>
                  <a:lnTo>
                    <a:pt x="1459" y="525"/>
                  </a:lnTo>
                  <a:lnTo>
                    <a:pt x="1448" y="543"/>
                  </a:lnTo>
                  <a:lnTo>
                    <a:pt x="1434" y="559"/>
                  </a:lnTo>
                  <a:lnTo>
                    <a:pt x="1416" y="571"/>
                  </a:lnTo>
                  <a:lnTo>
                    <a:pt x="1396" y="579"/>
                  </a:lnTo>
                  <a:lnTo>
                    <a:pt x="1319" y="603"/>
                  </a:lnTo>
                  <a:lnTo>
                    <a:pt x="1244" y="632"/>
                  </a:lnTo>
                  <a:lnTo>
                    <a:pt x="1171" y="666"/>
                  </a:lnTo>
                  <a:lnTo>
                    <a:pt x="1100" y="703"/>
                  </a:lnTo>
                  <a:lnTo>
                    <a:pt x="1081" y="713"/>
                  </a:lnTo>
                  <a:lnTo>
                    <a:pt x="1059" y="717"/>
                  </a:lnTo>
                  <a:lnTo>
                    <a:pt x="1038" y="716"/>
                  </a:lnTo>
                  <a:lnTo>
                    <a:pt x="1016" y="711"/>
                  </a:lnTo>
                  <a:lnTo>
                    <a:pt x="997" y="699"/>
                  </a:lnTo>
                  <a:lnTo>
                    <a:pt x="754" y="526"/>
                  </a:lnTo>
                  <a:lnTo>
                    <a:pt x="751" y="524"/>
                  </a:lnTo>
                  <a:lnTo>
                    <a:pt x="747" y="523"/>
                  </a:lnTo>
                  <a:lnTo>
                    <a:pt x="742" y="523"/>
                  </a:lnTo>
                  <a:lnTo>
                    <a:pt x="739" y="523"/>
                  </a:lnTo>
                  <a:lnTo>
                    <a:pt x="736" y="524"/>
                  </a:lnTo>
                  <a:lnTo>
                    <a:pt x="733" y="525"/>
                  </a:lnTo>
                  <a:lnTo>
                    <a:pt x="729" y="528"/>
                  </a:lnTo>
                  <a:lnTo>
                    <a:pt x="519" y="738"/>
                  </a:lnTo>
                  <a:lnTo>
                    <a:pt x="515" y="746"/>
                  </a:lnTo>
                  <a:lnTo>
                    <a:pt x="514" y="755"/>
                  </a:lnTo>
                  <a:lnTo>
                    <a:pt x="517" y="763"/>
                  </a:lnTo>
                  <a:lnTo>
                    <a:pt x="692" y="1009"/>
                  </a:lnTo>
                  <a:lnTo>
                    <a:pt x="703" y="1029"/>
                  </a:lnTo>
                  <a:lnTo>
                    <a:pt x="710" y="1049"/>
                  </a:lnTo>
                  <a:lnTo>
                    <a:pt x="711" y="1071"/>
                  </a:lnTo>
                  <a:lnTo>
                    <a:pt x="707" y="1092"/>
                  </a:lnTo>
                  <a:lnTo>
                    <a:pt x="697" y="1113"/>
                  </a:lnTo>
                  <a:lnTo>
                    <a:pt x="659" y="1182"/>
                  </a:lnTo>
                  <a:lnTo>
                    <a:pt x="627" y="1256"/>
                  </a:lnTo>
                  <a:lnTo>
                    <a:pt x="599" y="1331"/>
                  </a:lnTo>
                  <a:lnTo>
                    <a:pt x="577" y="1408"/>
                  </a:lnTo>
                  <a:lnTo>
                    <a:pt x="569" y="1429"/>
                  </a:lnTo>
                  <a:lnTo>
                    <a:pt x="557" y="1447"/>
                  </a:lnTo>
                  <a:lnTo>
                    <a:pt x="540" y="1461"/>
                  </a:lnTo>
                  <a:lnTo>
                    <a:pt x="522" y="1473"/>
                  </a:lnTo>
                  <a:lnTo>
                    <a:pt x="500" y="1479"/>
                  </a:lnTo>
                  <a:lnTo>
                    <a:pt x="206" y="1528"/>
                  </a:lnTo>
                  <a:lnTo>
                    <a:pt x="198" y="1531"/>
                  </a:lnTo>
                  <a:lnTo>
                    <a:pt x="193" y="1538"/>
                  </a:lnTo>
                  <a:lnTo>
                    <a:pt x="191" y="1546"/>
                  </a:lnTo>
                  <a:lnTo>
                    <a:pt x="191" y="1843"/>
                  </a:lnTo>
                  <a:lnTo>
                    <a:pt x="193" y="1852"/>
                  </a:lnTo>
                  <a:lnTo>
                    <a:pt x="198" y="1858"/>
                  </a:lnTo>
                  <a:lnTo>
                    <a:pt x="206" y="1861"/>
                  </a:lnTo>
                  <a:lnTo>
                    <a:pt x="505" y="1912"/>
                  </a:lnTo>
                  <a:lnTo>
                    <a:pt x="525" y="1919"/>
                  </a:lnTo>
                  <a:lnTo>
                    <a:pt x="545" y="1929"/>
                  </a:lnTo>
                  <a:lnTo>
                    <a:pt x="560" y="1944"/>
                  </a:lnTo>
                  <a:lnTo>
                    <a:pt x="572" y="1962"/>
                  </a:lnTo>
                  <a:lnTo>
                    <a:pt x="580" y="1982"/>
                  </a:lnTo>
                  <a:lnTo>
                    <a:pt x="603" y="2059"/>
                  </a:lnTo>
                  <a:lnTo>
                    <a:pt x="632" y="2134"/>
                  </a:lnTo>
                  <a:lnTo>
                    <a:pt x="666" y="2207"/>
                  </a:lnTo>
                  <a:lnTo>
                    <a:pt x="705" y="2277"/>
                  </a:lnTo>
                  <a:lnTo>
                    <a:pt x="714" y="2297"/>
                  </a:lnTo>
                  <a:lnTo>
                    <a:pt x="718" y="2319"/>
                  </a:lnTo>
                  <a:lnTo>
                    <a:pt x="717" y="2340"/>
                  </a:lnTo>
                  <a:lnTo>
                    <a:pt x="711" y="2362"/>
                  </a:lnTo>
                  <a:lnTo>
                    <a:pt x="700" y="2381"/>
                  </a:lnTo>
                  <a:lnTo>
                    <a:pt x="527" y="2624"/>
                  </a:lnTo>
                  <a:lnTo>
                    <a:pt x="524" y="2632"/>
                  </a:lnTo>
                  <a:lnTo>
                    <a:pt x="525" y="2641"/>
                  </a:lnTo>
                  <a:lnTo>
                    <a:pt x="529" y="2649"/>
                  </a:lnTo>
                  <a:lnTo>
                    <a:pt x="739" y="2858"/>
                  </a:lnTo>
                  <a:lnTo>
                    <a:pt x="742" y="2861"/>
                  </a:lnTo>
                  <a:lnTo>
                    <a:pt x="747" y="2863"/>
                  </a:lnTo>
                  <a:lnTo>
                    <a:pt x="750" y="2864"/>
                  </a:lnTo>
                  <a:lnTo>
                    <a:pt x="753" y="2864"/>
                  </a:lnTo>
                  <a:lnTo>
                    <a:pt x="756" y="2864"/>
                  </a:lnTo>
                  <a:lnTo>
                    <a:pt x="760" y="2862"/>
                  </a:lnTo>
                  <a:lnTo>
                    <a:pt x="763" y="2861"/>
                  </a:lnTo>
                  <a:lnTo>
                    <a:pt x="1010" y="2685"/>
                  </a:lnTo>
                  <a:lnTo>
                    <a:pt x="1028" y="2675"/>
                  </a:lnTo>
                  <a:lnTo>
                    <a:pt x="1046" y="2669"/>
                  </a:lnTo>
                  <a:lnTo>
                    <a:pt x="1064" y="2667"/>
                  </a:lnTo>
                  <a:lnTo>
                    <a:pt x="1081" y="2669"/>
                  </a:lnTo>
                  <a:lnTo>
                    <a:pt x="1097" y="2673"/>
                  </a:lnTo>
                  <a:lnTo>
                    <a:pt x="1113" y="2681"/>
                  </a:lnTo>
                  <a:lnTo>
                    <a:pt x="1182" y="2716"/>
                  </a:lnTo>
                  <a:lnTo>
                    <a:pt x="1254" y="2749"/>
                  </a:lnTo>
                  <a:lnTo>
                    <a:pt x="1327" y="2776"/>
                  </a:lnTo>
                  <a:lnTo>
                    <a:pt x="1402" y="2798"/>
                  </a:lnTo>
                  <a:lnTo>
                    <a:pt x="1422" y="2807"/>
                  </a:lnTo>
                  <a:lnTo>
                    <a:pt x="1440" y="2819"/>
                  </a:lnTo>
                  <a:lnTo>
                    <a:pt x="1455" y="2834"/>
                  </a:lnTo>
                  <a:lnTo>
                    <a:pt x="1465" y="2853"/>
                  </a:lnTo>
                  <a:lnTo>
                    <a:pt x="1472" y="2874"/>
                  </a:lnTo>
                  <a:lnTo>
                    <a:pt x="1521" y="3171"/>
                  </a:lnTo>
                  <a:lnTo>
                    <a:pt x="1524" y="3179"/>
                  </a:lnTo>
                  <a:lnTo>
                    <a:pt x="1531" y="3184"/>
                  </a:lnTo>
                  <a:lnTo>
                    <a:pt x="1539" y="3186"/>
                  </a:lnTo>
                  <a:lnTo>
                    <a:pt x="1837" y="3186"/>
                  </a:lnTo>
                  <a:lnTo>
                    <a:pt x="1845" y="3184"/>
                  </a:lnTo>
                  <a:lnTo>
                    <a:pt x="1851" y="3179"/>
                  </a:lnTo>
                  <a:lnTo>
                    <a:pt x="1854" y="3171"/>
                  </a:lnTo>
                  <a:lnTo>
                    <a:pt x="1904" y="2874"/>
                  </a:lnTo>
                  <a:lnTo>
                    <a:pt x="1911" y="2854"/>
                  </a:lnTo>
                  <a:lnTo>
                    <a:pt x="1921" y="2834"/>
                  </a:lnTo>
                  <a:lnTo>
                    <a:pt x="1935" y="2819"/>
                  </a:lnTo>
                  <a:lnTo>
                    <a:pt x="1954" y="2807"/>
                  </a:lnTo>
                  <a:lnTo>
                    <a:pt x="1974" y="2798"/>
                  </a:lnTo>
                  <a:lnTo>
                    <a:pt x="2051" y="2776"/>
                  </a:lnTo>
                  <a:lnTo>
                    <a:pt x="2126" y="2748"/>
                  </a:lnTo>
                  <a:lnTo>
                    <a:pt x="2200" y="2714"/>
                  </a:lnTo>
                  <a:lnTo>
                    <a:pt x="2269" y="2675"/>
                  </a:lnTo>
                  <a:lnTo>
                    <a:pt x="2290" y="2667"/>
                  </a:lnTo>
                  <a:lnTo>
                    <a:pt x="2312" y="2663"/>
                  </a:lnTo>
                  <a:lnTo>
                    <a:pt x="2333" y="2664"/>
                  </a:lnTo>
                  <a:lnTo>
                    <a:pt x="2355" y="2669"/>
                  </a:lnTo>
                  <a:lnTo>
                    <a:pt x="2373" y="2681"/>
                  </a:lnTo>
                  <a:lnTo>
                    <a:pt x="2618" y="2854"/>
                  </a:lnTo>
                  <a:lnTo>
                    <a:pt x="2621" y="2856"/>
                  </a:lnTo>
                  <a:lnTo>
                    <a:pt x="2624" y="2857"/>
                  </a:lnTo>
                  <a:lnTo>
                    <a:pt x="2628" y="2858"/>
                  </a:lnTo>
                  <a:lnTo>
                    <a:pt x="2631" y="2858"/>
                  </a:lnTo>
                  <a:lnTo>
                    <a:pt x="2635" y="2857"/>
                  </a:lnTo>
                  <a:lnTo>
                    <a:pt x="2639" y="2855"/>
                  </a:lnTo>
                  <a:lnTo>
                    <a:pt x="2642" y="2852"/>
                  </a:lnTo>
                  <a:lnTo>
                    <a:pt x="2852" y="2642"/>
                  </a:lnTo>
                  <a:lnTo>
                    <a:pt x="2857" y="2634"/>
                  </a:lnTo>
                  <a:lnTo>
                    <a:pt x="2857" y="2626"/>
                  </a:lnTo>
                  <a:lnTo>
                    <a:pt x="2854" y="2618"/>
                  </a:lnTo>
                  <a:lnTo>
                    <a:pt x="2680" y="2373"/>
                  </a:lnTo>
                  <a:lnTo>
                    <a:pt x="2669" y="2353"/>
                  </a:lnTo>
                  <a:lnTo>
                    <a:pt x="2663" y="2332"/>
                  </a:lnTo>
                  <a:lnTo>
                    <a:pt x="2663" y="2310"/>
                  </a:lnTo>
                  <a:lnTo>
                    <a:pt x="2667" y="2289"/>
                  </a:lnTo>
                  <a:lnTo>
                    <a:pt x="2676" y="2269"/>
                  </a:lnTo>
                  <a:lnTo>
                    <a:pt x="2715" y="2199"/>
                  </a:lnTo>
                  <a:lnTo>
                    <a:pt x="2747" y="2126"/>
                  </a:lnTo>
                  <a:lnTo>
                    <a:pt x="2776" y="2051"/>
                  </a:lnTo>
                  <a:lnTo>
                    <a:pt x="2799" y="1974"/>
                  </a:lnTo>
                  <a:lnTo>
                    <a:pt x="2807" y="1953"/>
                  </a:lnTo>
                  <a:lnTo>
                    <a:pt x="2818" y="1935"/>
                  </a:lnTo>
                  <a:lnTo>
                    <a:pt x="2835" y="1921"/>
                  </a:lnTo>
                  <a:lnTo>
                    <a:pt x="2853" y="1910"/>
                  </a:lnTo>
                  <a:lnTo>
                    <a:pt x="2875" y="1904"/>
                  </a:lnTo>
                  <a:lnTo>
                    <a:pt x="3171" y="1854"/>
                  </a:lnTo>
                  <a:lnTo>
                    <a:pt x="3179" y="1851"/>
                  </a:lnTo>
                  <a:lnTo>
                    <a:pt x="3184" y="1845"/>
                  </a:lnTo>
                  <a:lnTo>
                    <a:pt x="3186" y="1837"/>
                  </a:lnTo>
                  <a:lnTo>
                    <a:pt x="3187" y="1837"/>
                  </a:lnTo>
                  <a:lnTo>
                    <a:pt x="3187" y="1539"/>
                  </a:lnTo>
                  <a:lnTo>
                    <a:pt x="3185" y="1531"/>
                  </a:lnTo>
                  <a:lnTo>
                    <a:pt x="3180" y="1525"/>
                  </a:lnTo>
                  <a:lnTo>
                    <a:pt x="3172" y="1521"/>
                  </a:lnTo>
                  <a:lnTo>
                    <a:pt x="2876" y="1471"/>
                  </a:lnTo>
                  <a:lnTo>
                    <a:pt x="2854" y="1465"/>
                  </a:lnTo>
                  <a:lnTo>
                    <a:pt x="2836" y="1454"/>
                  </a:lnTo>
                  <a:lnTo>
                    <a:pt x="2819" y="1440"/>
                  </a:lnTo>
                  <a:lnTo>
                    <a:pt x="2807" y="1422"/>
                  </a:lnTo>
                  <a:lnTo>
                    <a:pt x="2800" y="1401"/>
                  </a:lnTo>
                  <a:lnTo>
                    <a:pt x="2777" y="1324"/>
                  </a:lnTo>
                  <a:lnTo>
                    <a:pt x="2748" y="1249"/>
                  </a:lnTo>
                  <a:lnTo>
                    <a:pt x="2716" y="1176"/>
                  </a:lnTo>
                  <a:lnTo>
                    <a:pt x="2677" y="1105"/>
                  </a:lnTo>
                  <a:lnTo>
                    <a:pt x="2667" y="1086"/>
                  </a:lnTo>
                  <a:lnTo>
                    <a:pt x="2663" y="1064"/>
                  </a:lnTo>
                  <a:lnTo>
                    <a:pt x="2664" y="1043"/>
                  </a:lnTo>
                  <a:lnTo>
                    <a:pt x="2670" y="1021"/>
                  </a:lnTo>
                  <a:lnTo>
                    <a:pt x="2681" y="1002"/>
                  </a:lnTo>
                  <a:lnTo>
                    <a:pt x="2855" y="758"/>
                  </a:lnTo>
                  <a:lnTo>
                    <a:pt x="2858" y="750"/>
                  </a:lnTo>
                  <a:lnTo>
                    <a:pt x="2857" y="740"/>
                  </a:lnTo>
                  <a:lnTo>
                    <a:pt x="2853" y="733"/>
                  </a:lnTo>
                  <a:lnTo>
                    <a:pt x="2643" y="523"/>
                  </a:lnTo>
                  <a:lnTo>
                    <a:pt x="2639" y="521"/>
                  </a:lnTo>
                  <a:lnTo>
                    <a:pt x="2636" y="519"/>
                  </a:lnTo>
                  <a:lnTo>
                    <a:pt x="2632" y="518"/>
                  </a:lnTo>
                  <a:lnTo>
                    <a:pt x="2629" y="518"/>
                  </a:lnTo>
                  <a:lnTo>
                    <a:pt x="2626" y="518"/>
                  </a:lnTo>
                  <a:lnTo>
                    <a:pt x="2622" y="520"/>
                  </a:lnTo>
                  <a:lnTo>
                    <a:pt x="2619" y="521"/>
                  </a:lnTo>
                  <a:lnTo>
                    <a:pt x="2375" y="696"/>
                  </a:lnTo>
                  <a:lnTo>
                    <a:pt x="2356" y="707"/>
                  </a:lnTo>
                  <a:lnTo>
                    <a:pt x="2335" y="713"/>
                  </a:lnTo>
                  <a:lnTo>
                    <a:pt x="2314" y="714"/>
                  </a:lnTo>
                  <a:lnTo>
                    <a:pt x="2292" y="710"/>
                  </a:lnTo>
                  <a:lnTo>
                    <a:pt x="2272" y="700"/>
                  </a:lnTo>
                  <a:lnTo>
                    <a:pt x="2200" y="661"/>
                  </a:lnTo>
                  <a:lnTo>
                    <a:pt x="2125" y="628"/>
                  </a:lnTo>
                  <a:lnTo>
                    <a:pt x="2048" y="599"/>
                  </a:lnTo>
                  <a:lnTo>
                    <a:pt x="1969" y="576"/>
                  </a:lnTo>
                  <a:lnTo>
                    <a:pt x="1948" y="568"/>
                  </a:lnTo>
                  <a:lnTo>
                    <a:pt x="1931" y="556"/>
                  </a:lnTo>
                  <a:lnTo>
                    <a:pt x="1916" y="540"/>
                  </a:lnTo>
                  <a:lnTo>
                    <a:pt x="1905" y="521"/>
                  </a:lnTo>
                  <a:lnTo>
                    <a:pt x="1899" y="499"/>
                  </a:lnTo>
                  <a:lnTo>
                    <a:pt x="1850" y="205"/>
                  </a:lnTo>
                  <a:lnTo>
                    <a:pt x="1846" y="198"/>
                  </a:lnTo>
                  <a:lnTo>
                    <a:pt x="1840" y="192"/>
                  </a:lnTo>
                  <a:lnTo>
                    <a:pt x="1832" y="190"/>
                  </a:lnTo>
                  <a:lnTo>
                    <a:pt x="1534" y="190"/>
                  </a:lnTo>
                  <a:close/>
                  <a:moveTo>
                    <a:pt x="1533" y="0"/>
                  </a:moveTo>
                  <a:lnTo>
                    <a:pt x="1830" y="0"/>
                  </a:lnTo>
                  <a:lnTo>
                    <a:pt x="1863" y="3"/>
                  </a:lnTo>
                  <a:lnTo>
                    <a:pt x="1895" y="10"/>
                  </a:lnTo>
                  <a:lnTo>
                    <a:pt x="1925" y="24"/>
                  </a:lnTo>
                  <a:lnTo>
                    <a:pt x="1953" y="40"/>
                  </a:lnTo>
                  <a:lnTo>
                    <a:pt x="1976" y="61"/>
                  </a:lnTo>
                  <a:lnTo>
                    <a:pt x="1998" y="84"/>
                  </a:lnTo>
                  <a:lnTo>
                    <a:pt x="2015" y="112"/>
                  </a:lnTo>
                  <a:lnTo>
                    <a:pt x="2027" y="142"/>
                  </a:lnTo>
                  <a:lnTo>
                    <a:pt x="2036" y="174"/>
                  </a:lnTo>
                  <a:lnTo>
                    <a:pt x="2076" y="408"/>
                  </a:lnTo>
                  <a:lnTo>
                    <a:pt x="2157" y="436"/>
                  </a:lnTo>
                  <a:lnTo>
                    <a:pt x="2237" y="469"/>
                  </a:lnTo>
                  <a:lnTo>
                    <a:pt x="2314" y="507"/>
                  </a:lnTo>
                  <a:lnTo>
                    <a:pt x="2509" y="367"/>
                  </a:lnTo>
                  <a:lnTo>
                    <a:pt x="2537" y="350"/>
                  </a:lnTo>
                  <a:lnTo>
                    <a:pt x="2567" y="338"/>
                  </a:lnTo>
                  <a:lnTo>
                    <a:pt x="2598" y="330"/>
                  </a:lnTo>
                  <a:lnTo>
                    <a:pt x="2630" y="328"/>
                  </a:lnTo>
                  <a:lnTo>
                    <a:pt x="2663" y="331"/>
                  </a:lnTo>
                  <a:lnTo>
                    <a:pt x="2695" y="338"/>
                  </a:lnTo>
                  <a:lnTo>
                    <a:pt x="2725" y="351"/>
                  </a:lnTo>
                  <a:lnTo>
                    <a:pt x="2752" y="368"/>
                  </a:lnTo>
                  <a:lnTo>
                    <a:pt x="2777" y="390"/>
                  </a:lnTo>
                  <a:lnTo>
                    <a:pt x="2987" y="600"/>
                  </a:lnTo>
                  <a:lnTo>
                    <a:pt x="3010" y="625"/>
                  </a:lnTo>
                  <a:lnTo>
                    <a:pt x="3026" y="653"/>
                  </a:lnTo>
                  <a:lnTo>
                    <a:pt x="3039" y="683"/>
                  </a:lnTo>
                  <a:lnTo>
                    <a:pt x="3047" y="714"/>
                  </a:lnTo>
                  <a:lnTo>
                    <a:pt x="3049" y="746"/>
                  </a:lnTo>
                  <a:lnTo>
                    <a:pt x="3047" y="777"/>
                  </a:lnTo>
                  <a:lnTo>
                    <a:pt x="3040" y="809"/>
                  </a:lnTo>
                  <a:lnTo>
                    <a:pt x="3027" y="840"/>
                  </a:lnTo>
                  <a:lnTo>
                    <a:pt x="3010" y="869"/>
                  </a:lnTo>
                  <a:lnTo>
                    <a:pt x="2870" y="1063"/>
                  </a:lnTo>
                  <a:lnTo>
                    <a:pt x="2907" y="1138"/>
                  </a:lnTo>
                  <a:lnTo>
                    <a:pt x="2939" y="1214"/>
                  </a:lnTo>
                  <a:lnTo>
                    <a:pt x="2966" y="1293"/>
                  </a:lnTo>
                  <a:lnTo>
                    <a:pt x="3203" y="1333"/>
                  </a:lnTo>
                  <a:lnTo>
                    <a:pt x="3236" y="1341"/>
                  </a:lnTo>
                  <a:lnTo>
                    <a:pt x="3265" y="1355"/>
                  </a:lnTo>
                  <a:lnTo>
                    <a:pt x="3293" y="1372"/>
                  </a:lnTo>
                  <a:lnTo>
                    <a:pt x="3317" y="1393"/>
                  </a:lnTo>
                  <a:lnTo>
                    <a:pt x="3337" y="1417"/>
                  </a:lnTo>
                  <a:lnTo>
                    <a:pt x="3353" y="1444"/>
                  </a:lnTo>
                  <a:lnTo>
                    <a:pt x="3366" y="1475"/>
                  </a:lnTo>
                  <a:lnTo>
                    <a:pt x="3373" y="1506"/>
                  </a:lnTo>
                  <a:lnTo>
                    <a:pt x="3375" y="1539"/>
                  </a:lnTo>
                  <a:lnTo>
                    <a:pt x="3375" y="1837"/>
                  </a:lnTo>
                  <a:lnTo>
                    <a:pt x="3373" y="1869"/>
                  </a:lnTo>
                  <a:lnTo>
                    <a:pt x="3365" y="1901"/>
                  </a:lnTo>
                  <a:lnTo>
                    <a:pt x="3352" y="1931"/>
                  </a:lnTo>
                  <a:lnTo>
                    <a:pt x="3336" y="1959"/>
                  </a:lnTo>
                  <a:lnTo>
                    <a:pt x="3315" y="1983"/>
                  </a:lnTo>
                  <a:lnTo>
                    <a:pt x="3291" y="2004"/>
                  </a:lnTo>
                  <a:lnTo>
                    <a:pt x="3264" y="2021"/>
                  </a:lnTo>
                  <a:lnTo>
                    <a:pt x="3233" y="2033"/>
                  </a:lnTo>
                  <a:lnTo>
                    <a:pt x="3202" y="2042"/>
                  </a:lnTo>
                  <a:lnTo>
                    <a:pt x="2965" y="2082"/>
                  </a:lnTo>
                  <a:lnTo>
                    <a:pt x="2938" y="2160"/>
                  </a:lnTo>
                  <a:lnTo>
                    <a:pt x="2905" y="2237"/>
                  </a:lnTo>
                  <a:lnTo>
                    <a:pt x="2869" y="2311"/>
                  </a:lnTo>
                  <a:lnTo>
                    <a:pt x="3009" y="2507"/>
                  </a:lnTo>
                  <a:lnTo>
                    <a:pt x="3026" y="2536"/>
                  </a:lnTo>
                  <a:lnTo>
                    <a:pt x="3038" y="2567"/>
                  </a:lnTo>
                  <a:lnTo>
                    <a:pt x="3045" y="2597"/>
                  </a:lnTo>
                  <a:lnTo>
                    <a:pt x="3048" y="2630"/>
                  </a:lnTo>
                  <a:lnTo>
                    <a:pt x="3045" y="2662"/>
                  </a:lnTo>
                  <a:lnTo>
                    <a:pt x="3038" y="2693"/>
                  </a:lnTo>
                  <a:lnTo>
                    <a:pt x="3025" y="2723"/>
                  </a:lnTo>
                  <a:lnTo>
                    <a:pt x="3008" y="2750"/>
                  </a:lnTo>
                  <a:lnTo>
                    <a:pt x="2986" y="2776"/>
                  </a:lnTo>
                  <a:lnTo>
                    <a:pt x="2776" y="2986"/>
                  </a:lnTo>
                  <a:lnTo>
                    <a:pt x="2750" y="3008"/>
                  </a:lnTo>
                  <a:lnTo>
                    <a:pt x="2723" y="3025"/>
                  </a:lnTo>
                  <a:lnTo>
                    <a:pt x="2693" y="3037"/>
                  </a:lnTo>
                  <a:lnTo>
                    <a:pt x="2661" y="3045"/>
                  </a:lnTo>
                  <a:lnTo>
                    <a:pt x="2628" y="3048"/>
                  </a:lnTo>
                  <a:lnTo>
                    <a:pt x="2597" y="3045"/>
                  </a:lnTo>
                  <a:lnTo>
                    <a:pt x="2565" y="3037"/>
                  </a:lnTo>
                  <a:lnTo>
                    <a:pt x="2535" y="3025"/>
                  </a:lnTo>
                  <a:lnTo>
                    <a:pt x="2507" y="3009"/>
                  </a:lnTo>
                  <a:lnTo>
                    <a:pt x="2313" y="2869"/>
                  </a:lnTo>
                  <a:lnTo>
                    <a:pt x="2238" y="2905"/>
                  </a:lnTo>
                  <a:lnTo>
                    <a:pt x="2161" y="2937"/>
                  </a:lnTo>
                  <a:lnTo>
                    <a:pt x="2082" y="2965"/>
                  </a:lnTo>
                  <a:lnTo>
                    <a:pt x="2042" y="3201"/>
                  </a:lnTo>
                  <a:lnTo>
                    <a:pt x="2034" y="3233"/>
                  </a:lnTo>
                  <a:lnTo>
                    <a:pt x="2021" y="3264"/>
                  </a:lnTo>
                  <a:lnTo>
                    <a:pt x="2004" y="3291"/>
                  </a:lnTo>
                  <a:lnTo>
                    <a:pt x="1983" y="3315"/>
                  </a:lnTo>
                  <a:lnTo>
                    <a:pt x="1959" y="3336"/>
                  </a:lnTo>
                  <a:lnTo>
                    <a:pt x="1931" y="3352"/>
                  </a:lnTo>
                  <a:lnTo>
                    <a:pt x="1901" y="3365"/>
                  </a:lnTo>
                  <a:lnTo>
                    <a:pt x="1870" y="3373"/>
                  </a:lnTo>
                  <a:lnTo>
                    <a:pt x="1837" y="3375"/>
                  </a:lnTo>
                  <a:lnTo>
                    <a:pt x="1538" y="3375"/>
                  </a:lnTo>
                  <a:lnTo>
                    <a:pt x="1505" y="3373"/>
                  </a:lnTo>
                  <a:lnTo>
                    <a:pt x="1474" y="3365"/>
                  </a:lnTo>
                  <a:lnTo>
                    <a:pt x="1444" y="3352"/>
                  </a:lnTo>
                  <a:lnTo>
                    <a:pt x="1416" y="3336"/>
                  </a:lnTo>
                  <a:lnTo>
                    <a:pt x="1392" y="3315"/>
                  </a:lnTo>
                  <a:lnTo>
                    <a:pt x="1371" y="3291"/>
                  </a:lnTo>
                  <a:lnTo>
                    <a:pt x="1354" y="3264"/>
                  </a:lnTo>
                  <a:lnTo>
                    <a:pt x="1341" y="3233"/>
                  </a:lnTo>
                  <a:lnTo>
                    <a:pt x="1333" y="3201"/>
                  </a:lnTo>
                  <a:lnTo>
                    <a:pt x="1293" y="2965"/>
                  </a:lnTo>
                  <a:lnTo>
                    <a:pt x="1217" y="2938"/>
                  </a:lnTo>
                  <a:lnTo>
                    <a:pt x="1142" y="2907"/>
                  </a:lnTo>
                  <a:lnTo>
                    <a:pt x="1071" y="2872"/>
                  </a:lnTo>
                  <a:lnTo>
                    <a:pt x="873" y="3014"/>
                  </a:lnTo>
                  <a:lnTo>
                    <a:pt x="845" y="3030"/>
                  </a:lnTo>
                  <a:lnTo>
                    <a:pt x="815" y="3043"/>
                  </a:lnTo>
                  <a:lnTo>
                    <a:pt x="785" y="3050"/>
                  </a:lnTo>
                  <a:lnTo>
                    <a:pt x="752" y="3053"/>
                  </a:lnTo>
                  <a:lnTo>
                    <a:pt x="719" y="3050"/>
                  </a:lnTo>
                  <a:lnTo>
                    <a:pt x="687" y="3043"/>
                  </a:lnTo>
                  <a:lnTo>
                    <a:pt x="657" y="3029"/>
                  </a:lnTo>
                  <a:lnTo>
                    <a:pt x="630" y="3013"/>
                  </a:lnTo>
                  <a:lnTo>
                    <a:pt x="604" y="2991"/>
                  </a:lnTo>
                  <a:lnTo>
                    <a:pt x="395" y="2781"/>
                  </a:lnTo>
                  <a:lnTo>
                    <a:pt x="372" y="2755"/>
                  </a:lnTo>
                  <a:lnTo>
                    <a:pt x="356" y="2728"/>
                  </a:lnTo>
                  <a:lnTo>
                    <a:pt x="344" y="2698"/>
                  </a:lnTo>
                  <a:lnTo>
                    <a:pt x="335" y="2666"/>
                  </a:lnTo>
                  <a:lnTo>
                    <a:pt x="333" y="2634"/>
                  </a:lnTo>
                  <a:lnTo>
                    <a:pt x="335" y="2603"/>
                  </a:lnTo>
                  <a:lnTo>
                    <a:pt x="342" y="2572"/>
                  </a:lnTo>
                  <a:lnTo>
                    <a:pt x="355" y="2541"/>
                  </a:lnTo>
                  <a:lnTo>
                    <a:pt x="372" y="2512"/>
                  </a:lnTo>
                  <a:lnTo>
                    <a:pt x="511" y="2320"/>
                  </a:lnTo>
                  <a:lnTo>
                    <a:pt x="474" y="2245"/>
                  </a:lnTo>
                  <a:lnTo>
                    <a:pt x="441" y="2168"/>
                  </a:lnTo>
                  <a:lnTo>
                    <a:pt x="414" y="2090"/>
                  </a:lnTo>
                  <a:lnTo>
                    <a:pt x="174" y="2049"/>
                  </a:lnTo>
                  <a:lnTo>
                    <a:pt x="141" y="2041"/>
                  </a:lnTo>
                  <a:lnTo>
                    <a:pt x="112" y="2028"/>
                  </a:lnTo>
                  <a:lnTo>
                    <a:pt x="84" y="2011"/>
                  </a:lnTo>
                  <a:lnTo>
                    <a:pt x="60" y="1990"/>
                  </a:lnTo>
                  <a:lnTo>
                    <a:pt x="40" y="1966"/>
                  </a:lnTo>
                  <a:lnTo>
                    <a:pt x="23" y="1938"/>
                  </a:lnTo>
                  <a:lnTo>
                    <a:pt x="10" y="1908"/>
                  </a:lnTo>
                  <a:lnTo>
                    <a:pt x="3" y="1877"/>
                  </a:lnTo>
                  <a:lnTo>
                    <a:pt x="0" y="1843"/>
                  </a:lnTo>
                  <a:lnTo>
                    <a:pt x="0" y="1546"/>
                  </a:lnTo>
                  <a:lnTo>
                    <a:pt x="3" y="1513"/>
                  </a:lnTo>
                  <a:lnTo>
                    <a:pt x="10" y="1481"/>
                  </a:lnTo>
                  <a:lnTo>
                    <a:pt x="23" y="1451"/>
                  </a:lnTo>
                  <a:lnTo>
                    <a:pt x="40" y="1424"/>
                  </a:lnTo>
                  <a:lnTo>
                    <a:pt x="60" y="1400"/>
                  </a:lnTo>
                  <a:lnTo>
                    <a:pt x="84" y="1379"/>
                  </a:lnTo>
                  <a:lnTo>
                    <a:pt x="112" y="1362"/>
                  </a:lnTo>
                  <a:lnTo>
                    <a:pt x="141" y="1348"/>
                  </a:lnTo>
                  <a:lnTo>
                    <a:pt x="174" y="1340"/>
                  </a:lnTo>
                  <a:lnTo>
                    <a:pt x="408" y="1301"/>
                  </a:lnTo>
                  <a:lnTo>
                    <a:pt x="435" y="1222"/>
                  </a:lnTo>
                  <a:lnTo>
                    <a:pt x="466" y="1145"/>
                  </a:lnTo>
                  <a:lnTo>
                    <a:pt x="502" y="1071"/>
                  </a:lnTo>
                  <a:lnTo>
                    <a:pt x="361" y="873"/>
                  </a:lnTo>
                  <a:lnTo>
                    <a:pt x="345" y="844"/>
                  </a:lnTo>
                  <a:lnTo>
                    <a:pt x="332" y="813"/>
                  </a:lnTo>
                  <a:lnTo>
                    <a:pt x="325" y="781"/>
                  </a:lnTo>
                  <a:lnTo>
                    <a:pt x="323" y="750"/>
                  </a:lnTo>
                  <a:lnTo>
                    <a:pt x="325" y="718"/>
                  </a:lnTo>
                  <a:lnTo>
                    <a:pt x="333" y="687"/>
                  </a:lnTo>
                  <a:lnTo>
                    <a:pt x="346" y="657"/>
                  </a:lnTo>
                  <a:lnTo>
                    <a:pt x="362" y="630"/>
                  </a:lnTo>
                  <a:lnTo>
                    <a:pt x="384" y="604"/>
                  </a:lnTo>
                  <a:lnTo>
                    <a:pt x="595" y="394"/>
                  </a:lnTo>
                  <a:lnTo>
                    <a:pt x="619" y="372"/>
                  </a:lnTo>
                  <a:lnTo>
                    <a:pt x="647" y="355"/>
                  </a:lnTo>
                  <a:lnTo>
                    <a:pt x="677" y="343"/>
                  </a:lnTo>
                  <a:lnTo>
                    <a:pt x="709" y="335"/>
                  </a:lnTo>
                  <a:lnTo>
                    <a:pt x="742" y="332"/>
                  </a:lnTo>
                  <a:lnTo>
                    <a:pt x="774" y="335"/>
                  </a:lnTo>
                  <a:lnTo>
                    <a:pt x="806" y="343"/>
                  </a:lnTo>
                  <a:lnTo>
                    <a:pt x="836" y="355"/>
                  </a:lnTo>
                  <a:lnTo>
                    <a:pt x="863" y="371"/>
                  </a:lnTo>
                  <a:lnTo>
                    <a:pt x="1057" y="511"/>
                  </a:lnTo>
                  <a:lnTo>
                    <a:pt x="1131" y="474"/>
                  </a:lnTo>
                  <a:lnTo>
                    <a:pt x="1208" y="441"/>
                  </a:lnTo>
                  <a:lnTo>
                    <a:pt x="1286" y="414"/>
                  </a:lnTo>
                  <a:lnTo>
                    <a:pt x="1327" y="174"/>
                  </a:lnTo>
                  <a:lnTo>
                    <a:pt x="1335" y="142"/>
                  </a:lnTo>
                  <a:lnTo>
                    <a:pt x="1349" y="112"/>
                  </a:lnTo>
                  <a:lnTo>
                    <a:pt x="1365" y="84"/>
                  </a:lnTo>
                  <a:lnTo>
                    <a:pt x="1386" y="61"/>
                  </a:lnTo>
                  <a:lnTo>
                    <a:pt x="1411" y="40"/>
                  </a:lnTo>
                  <a:lnTo>
                    <a:pt x="1438" y="24"/>
                  </a:lnTo>
                  <a:lnTo>
                    <a:pt x="1467" y="10"/>
                  </a:lnTo>
                  <a:lnTo>
                    <a:pt x="1499" y="3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391"/>
            <p:cNvSpPr>
              <a:spLocks noEditPoints="1"/>
            </p:cNvSpPr>
            <p:nvPr/>
          </p:nvSpPr>
          <p:spPr bwMode="auto">
            <a:xfrm>
              <a:off x="10210800" y="1003300"/>
              <a:ext cx="769938" cy="769938"/>
            </a:xfrm>
            <a:custGeom>
              <a:avLst/>
              <a:gdLst>
                <a:gd name="T0" fmla="*/ 613 w 1456"/>
                <a:gd name="T1" fmla="*/ 203 h 1457"/>
                <a:gd name="T2" fmla="*/ 457 w 1456"/>
                <a:gd name="T3" fmla="*/ 264 h 1457"/>
                <a:gd name="T4" fmla="*/ 329 w 1456"/>
                <a:gd name="T5" fmla="*/ 368 h 1457"/>
                <a:gd name="T6" fmla="*/ 238 w 1456"/>
                <a:gd name="T7" fmla="*/ 506 h 1457"/>
                <a:gd name="T8" fmla="*/ 194 w 1456"/>
                <a:gd name="T9" fmla="*/ 669 h 1457"/>
                <a:gd name="T10" fmla="*/ 203 w 1456"/>
                <a:gd name="T11" fmla="*/ 844 h 1457"/>
                <a:gd name="T12" fmla="*/ 263 w 1456"/>
                <a:gd name="T13" fmla="*/ 1000 h 1457"/>
                <a:gd name="T14" fmla="*/ 368 w 1456"/>
                <a:gd name="T15" fmla="*/ 1128 h 1457"/>
                <a:gd name="T16" fmla="*/ 506 w 1456"/>
                <a:gd name="T17" fmla="*/ 1218 h 1457"/>
                <a:gd name="T18" fmla="*/ 670 w 1456"/>
                <a:gd name="T19" fmla="*/ 1263 h 1457"/>
                <a:gd name="T20" fmla="*/ 844 w 1456"/>
                <a:gd name="T21" fmla="*/ 1254 h 1457"/>
                <a:gd name="T22" fmla="*/ 1000 w 1456"/>
                <a:gd name="T23" fmla="*/ 1192 h 1457"/>
                <a:gd name="T24" fmla="*/ 1127 w 1456"/>
                <a:gd name="T25" fmla="*/ 1089 h 1457"/>
                <a:gd name="T26" fmla="*/ 1218 w 1456"/>
                <a:gd name="T27" fmla="*/ 950 h 1457"/>
                <a:gd name="T28" fmla="*/ 1263 w 1456"/>
                <a:gd name="T29" fmla="*/ 787 h 1457"/>
                <a:gd name="T30" fmla="*/ 1254 w 1456"/>
                <a:gd name="T31" fmla="*/ 613 h 1457"/>
                <a:gd name="T32" fmla="*/ 1193 w 1456"/>
                <a:gd name="T33" fmla="*/ 457 h 1457"/>
                <a:gd name="T34" fmla="*/ 1089 w 1456"/>
                <a:gd name="T35" fmla="*/ 329 h 1457"/>
                <a:gd name="T36" fmla="*/ 951 w 1456"/>
                <a:gd name="T37" fmla="*/ 239 h 1457"/>
                <a:gd name="T38" fmla="*/ 786 w 1456"/>
                <a:gd name="T39" fmla="*/ 194 h 1457"/>
                <a:gd name="T40" fmla="*/ 795 w 1456"/>
                <a:gd name="T41" fmla="*/ 3 h 1457"/>
                <a:gd name="T42" fmla="*/ 982 w 1456"/>
                <a:gd name="T43" fmla="*/ 46 h 1457"/>
                <a:gd name="T44" fmla="*/ 1148 w 1456"/>
                <a:gd name="T45" fmla="*/ 133 h 1457"/>
                <a:gd name="T46" fmla="*/ 1285 w 1456"/>
                <a:gd name="T47" fmla="*/ 259 h 1457"/>
                <a:gd name="T48" fmla="*/ 1386 w 1456"/>
                <a:gd name="T49" fmla="*/ 416 h 1457"/>
                <a:gd name="T50" fmla="*/ 1445 w 1456"/>
                <a:gd name="T51" fmla="*/ 598 h 1457"/>
                <a:gd name="T52" fmla="*/ 1453 w 1456"/>
                <a:gd name="T53" fmla="*/ 795 h 1457"/>
                <a:gd name="T54" fmla="*/ 1411 w 1456"/>
                <a:gd name="T55" fmla="*/ 982 h 1457"/>
                <a:gd name="T56" fmla="*/ 1323 w 1456"/>
                <a:gd name="T57" fmla="*/ 1148 h 1457"/>
                <a:gd name="T58" fmla="*/ 1198 w 1456"/>
                <a:gd name="T59" fmla="*/ 1286 h 1457"/>
                <a:gd name="T60" fmla="*/ 1040 w 1456"/>
                <a:gd name="T61" fmla="*/ 1386 h 1457"/>
                <a:gd name="T62" fmla="*/ 859 w 1456"/>
                <a:gd name="T63" fmla="*/ 1445 h 1457"/>
                <a:gd name="T64" fmla="*/ 662 w 1456"/>
                <a:gd name="T65" fmla="*/ 1454 h 1457"/>
                <a:gd name="T66" fmla="*/ 475 w 1456"/>
                <a:gd name="T67" fmla="*/ 1411 h 1457"/>
                <a:gd name="T68" fmla="*/ 309 w 1456"/>
                <a:gd name="T69" fmla="*/ 1324 h 1457"/>
                <a:gd name="T70" fmla="*/ 171 w 1456"/>
                <a:gd name="T71" fmla="*/ 1198 h 1457"/>
                <a:gd name="T72" fmla="*/ 70 w 1456"/>
                <a:gd name="T73" fmla="*/ 1041 h 1457"/>
                <a:gd name="T74" fmla="*/ 11 w 1456"/>
                <a:gd name="T75" fmla="*/ 859 h 1457"/>
                <a:gd name="T76" fmla="*/ 3 w 1456"/>
                <a:gd name="T77" fmla="*/ 662 h 1457"/>
                <a:gd name="T78" fmla="*/ 45 w 1456"/>
                <a:gd name="T79" fmla="*/ 475 h 1457"/>
                <a:gd name="T80" fmla="*/ 133 w 1456"/>
                <a:gd name="T81" fmla="*/ 308 h 1457"/>
                <a:gd name="T82" fmla="*/ 259 w 1456"/>
                <a:gd name="T83" fmla="*/ 171 h 1457"/>
                <a:gd name="T84" fmla="*/ 416 w 1456"/>
                <a:gd name="T85" fmla="*/ 71 h 1457"/>
                <a:gd name="T86" fmla="*/ 598 w 1456"/>
                <a:gd name="T87" fmla="*/ 12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6" h="1457">
                  <a:moveTo>
                    <a:pt x="728" y="191"/>
                  </a:moveTo>
                  <a:lnTo>
                    <a:pt x="670" y="194"/>
                  </a:lnTo>
                  <a:lnTo>
                    <a:pt x="613" y="203"/>
                  </a:lnTo>
                  <a:lnTo>
                    <a:pt x="558" y="218"/>
                  </a:lnTo>
                  <a:lnTo>
                    <a:pt x="506" y="239"/>
                  </a:lnTo>
                  <a:lnTo>
                    <a:pt x="457" y="264"/>
                  </a:lnTo>
                  <a:lnTo>
                    <a:pt x="410" y="294"/>
                  </a:lnTo>
                  <a:lnTo>
                    <a:pt x="368" y="329"/>
                  </a:lnTo>
                  <a:lnTo>
                    <a:pt x="329" y="368"/>
                  </a:lnTo>
                  <a:lnTo>
                    <a:pt x="294" y="411"/>
                  </a:lnTo>
                  <a:lnTo>
                    <a:pt x="263" y="457"/>
                  </a:lnTo>
                  <a:lnTo>
                    <a:pt x="238" y="506"/>
                  </a:lnTo>
                  <a:lnTo>
                    <a:pt x="217" y="559"/>
                  </a:lnTo>
                  <a:lnTo>
                    <a:pt x="203" y="613"/>
                  </a:lnTo>
                  <a:lnTo>
                    <a:pt x="194" y="669"/>
                  </a:lnTo>
                  <a:lnTo>
                    <a:pt x="191" y="729"/>
                  </a:lnTo>
                  <a:lnTo>
                    <a:pt x="194" y="787"/>
                  </a:lnTo>
                  <a:lnTo>
                    <a:pt x="203" y="844"/>
                  </a:lnTo>
                  <a:lnTo>
                    <a:pt x="217" y="898"/>
                  </a:lnTo>
                  <a:lnTo>
                    <a:pt x="238" y="950"/>
                  </a:lnTo>
                  <a:lnTo>
                    <a:pt x="263" y="1000"/>
                  </a:lnTo>
                  <a:lnTo>
                    <a:pt x="294" y="1046"/>
                  </a:lnTo>
                  <a:lnTo>
                    <a:pt x="329" y="1089"/>
                  </a:lnTo>
                  <a:lnTo>
                    <a:pt x="368" y="1128"/>
                  </a:lnTo>
                  <a:lnTo>
                    <a:pt x="410" y="1163"/>
                  </a:lnTo>
                  <a:lnTo>
                    <a:pt x="457" y="1192"/>
                  </a:lnTo>
                  <a:lnTo>
                    <a:pt x="506" y="1218"/>
                  </a:lnTo>
                  <a:lnTo>
                    <a:pt x="558" y="1239"/>
                  </a:lnTo>
                  <a:lnTo>
                    <a:pt x="613" y="1254"/>
                  </a:lnTo>
                  <a:lnTo>
                    <a:pt x="670" y="1263"/>
                  </a:lnTo>
                  <a:lnTo>
                    <a:pt x="728" y="1266"/>
                  </a:lnTo>
                  <a:lnTo>
                    <a:pt x="786" y="1263"/>
                  </a:lnTo>
                  <a:lnTo>
                    <a:pt x="844" y="1254"/>
                  </a:lnTo>
                  <a:lnTo>
                    <a:pt x="898" y="1239"/>
                  </a:lnTo>
                  <a:lnTo>
                    <a:pt x="951" y="1218"/>
                  </a:lnTo>
                  <a:lnTo>
                    <a:pt x="1000" y="1192"/>
                  </a:lnTo>
                  <a:lnTo>
                    <a:pt x="1046" y="1163"/>
                  </a:lnTo>
                  <a:lnTo>
                    <a:pt x="1089" y="1128"/>
                  </a:lnTo>
                  <a:lnTo>
                    <a:pt x="1127" y="1089"/>
                  </a:lnTo>
                  <a:lnTo>
                    <a:pt x="1162" y="1046"/>
                  </a:lnTo>
                  <a:lnTo>
                    <a:pt x="1193" y="1000"/>
                  </a:lnTo>
                  <a:lnTo>
                    <a:pt x="1218" y="950"/>
                  </a:lnTo>
                  <a:lnTo>
                    <a:pt x="1239" y="898"/>
                  </a:lnTo>
                  <a:lnTo>
                    <a:pt x="1254" y="844"/>
                  </a:lnTo>
                  <a:lnTo>
                    <a:pt x="1263" y="787"/>
                  </a:lnTo>
                  <a:lnTo>
                    <a:pt x="1266" y="729"/>
                  </a:lnTo>
                  <a:lnTo>
                    <a:pt x="1263" y="669"/>
                  </a:lnTo>
                  <a:lnTo>
                    <a:pt x="1254" y="613"/>
                  </a:lnTo>
                  <a:lnTo>
                    <a:pt x="1239" y="559"/>
                  </a:lnTo>
                  <a:lnTo>
                    <a:pt x="1218" y="506"/>
                  </a:lnTo>
                  <a:lnTo>
                    <a:pt x="1193" y="457"/>
                  </a:lnTo>
                  <a:lnTo>
                    <a:pt x="1162" y="411"/>
                  </a:lnTo>
                  <a:lnTo>
                    <a:pt x="1127" y="368"/>
                  </a:lnTo>
                  <a:lnTo>
                    <a:pt x="1089" y="329"/>
                  </a:lnTo>
                  <a:lnTo>
                    <a:pt x="1046" y="294"/>
                  </a:lnTo>
                  <a:lnTo>
                    <a:pt x="1000" y="264"/>
                  </a:lnTo>
                  <a:lnTo>
                    <a:pt x="951" y="239"/>
                  </a:lnTo>
                  <a:lnTo>
                    <a:pt x="898" y="218"/>
                  </a:lnTo>
                  <a:lnTo>
                    <a:pt x="844" y="203"/>
                  </a:lnTo>
                  <a:lnTo>
                    <a:pt x="786" y="194"/>
                  </a:lnTo>
                  <a:lnTo>
                    <a:pt x="728" y="191"/>
                  </a:lnTo>
                  <a:close/>
                  <a:moveTo>
                    <a:pt x="728" y="0"/>
                  </a:moveTo>
                  <a:lnTo>
                    <a:pt x="795" y="3"/>
                  </a:lnTo>
                  <a:lnTo>
                    <a:pt x="859" y="12"/>
                  </a:lnTo>
                  <a:lnTo>
                    <a:pt x="922" y="26"/>
                  </a:lnTo>
                  <a:lnTo>
                    <a:pt x="982" y="46"/>
                  </a:lnTo>
                  <a:lnTo>
                    <a:pt x="1040" y="71"/>
                  </a:lnTo>
                  <a:lnTo>
                    <a:pt x="1095" y="99"/>
                  </a:lnTo>
                  <a:lnTo>
                    <a:pt x="1148" y="133"/>
                  </a:lnTo>
                  <a:lnTo>
                    <a:pt x="1198" y="171"/>
                  </a:lnTo>
                  <a:lnTo>
                    <a:pt x="1243" y="213"/>
                  </a:lnTo>
                  <a:lnTo>
                    <a:pt x="1285" y="259"/>
                  </a:lnTo>
                  <a:lnTo>
                    <a:pt x="1323" y="308"/>
                  </a:lnTo>
                  <a:lnTo>
                    <a:pt x="1357" y="361"/>
                  </a:lnTo>
                  <a:lnTo>
                    <a:pt x="1386" y="416"/>
                  </a:lnTo>
                  <a:lnTo>
                    <a:pt x="1411" y="475"/>
                  </a:lnTo>
                  <a:lnTo>
                    <a:pt x="1430" y="535"/>
                  </a:lnTo>
                  <a:lnTo>
                    <a:pt x="1445" y="598"/>
                  </a:lnTo>
                  <a:lnTo>
                    <a:pt x="1453" y="662"/>
                  </a:lnTo>
                  <a:lnTo>
                    <a:pt x="1456" y="729"/>
                  </a:lnTo>
                  <a:lnTo>
                    <a:pt x="1453" y="795"/>
                  </a:lnTo>
                  <a:lnTo>
                    <a:pt x="1445" y="859"/>
                  </a:lnTo>
                  <a:lnTo>
                    <a:pt x="1430" y="922"/>
                  </a:lnTo>
                  <a:lnTo>
                    <a:pt x="1411" y="982"/>
                  </a:lnTo>
                  <a:lnTo>
                    <a:pt x="1386" y="1041"/>
                  </a:lnTo>
                  <a:lnTo>
                    <a:pt x="1357" y="1096"/>
                  </a:lnTo>
                  <a:lnTo>
                    <a:pt x="1323" y="1148"/>
                  </a:lnTo>
                  <a:lnTo>
                    <a:pt x="1285" y="1198"/>
                  </a:lnTo>
                  <a:lnTo>
                    <a:pt x="1243" y="1244"/>
                  </a:lnTo>
                  <a:lnTo>
                    <a:pt x="1198" y="1286"/>
                  </a:lnTo>
                  <a:lnTo>
                    <a:pt x="1148" y="1324"/>
                  </a:lnTo>
                  <a:lnTo>
                    <a:pt x="1095" y="1358"/>
                  </a:lnTo>
                  <a:lnTo>
                    <a:pt x="1040" y="1386"/>
                  </a:lnTo>
                  <a:lnTo>
                    <a:pt x="982" y="1411"/>
                  </a:lnTo>
                  <a:lnTo>
                    <a:pt x="922" y="1430"/>
                  </a:lnTo>
                  <a:lnTo>
                    <a:pt x="859" y="1445"/>
                  </a:lnTo>
                  <a:lnTo>
                    <a:pt x="795" y="1454"/>
                  </a:lnTo>
                  <a:lnTo>
                    <a:pt x="728" y="1457"/>
                  </a:lnTo>
                  <a:lnTo>
                    <a:pt x="662" y="1454"/>
                  </a:lnTo>
                  <a:lnTo>
                    <a:pt x="598" y="1445"/>
                  </a:lnTo>
                  <a:lnTo>
                    <a:pt x="535" y="1430"/>
                  </a:lnTo>
                  <a:lnTo>
                    <a:pt x="475" y="1411"/>
                  </a:lnTo>
                  <a:lnTo>
                    <a:pt x="416" y="1386"/>
                  </a:lnTo>
                  <a:lnTo>
                    <a:pt x="361" y="1358"/>
                  </a:lnTo>
                  <a:lnTo>
                    <a:pt x="309" y="1324"/>
                  </a:lnTo>
                  <a:lnTo>
                    <a:pt x="259" y="1286"/>
                  </a:lnTo>
                  <a:lnTo>
                    <a:pt x="213" y="1244"/>
                  </a:lnTo>
                  <a:lnTo>
                    <a:pt x="171" y="1198"/>
                  </a:lnTo>
                  <a:lnTo>
                    <a:pt x="133" y="1148"/>
                  </a:lnTo>
                  <a:lnTo>
                    <a:pt x="99" y="1096"/>
                  </a:lnTo>
                  <a:lnTo>
                    <a:pt x="70" y="1041"/>
                  </a:lnTo>
                  <a:lnTo>
                    <a:pt x="45" y="982"/>
                  </a:lnTo>
                  <a:lnTo>
                    <a:pt x="26" y="922"/>
                  </a:lnTo>
                  <a:lnTo>
                    <a:pt x="11" y="859"/>
                  </a:lnTo>
                  <a:lnTo>
                    <a:pt x="3" y="795"/>
                  </a:lnTo>
                  <a:lnTo>
                    <a:pt x="0" y="729"/>
                  </a:lnTo>
                  <a:lnTo>
                    <a:pt x="3" y="662"/>
                  </a:lnTo>
                  <a:lnTo>
                    <a:pt x="11" y="598"/>
                  </a:lnTo>
                  <a:lnTo>
                    <a:pt x="26" y="535"/>
                  </a:lnTo>
                  <a:lnTo>
                    <a:pt x="45" y="475"/>
                  </a:lnTo>
                  <a:lnTo>
                    <a:pt x="70" y="416"/>
                  </a:lnTo>
                  <a:lnTo>
                    <a:pt x="99" y="361"/>
                  </a:lnTo>
                  <a:lnTo>
                    <a:pt x="133" y="308"/>
                  </a:lnTo>
                  <a:lnTo>
                    <a:pt x="171" y="259"/>
                  </a:lnTo>
                  <a:lnTo>
                    <a:pt x="213" y="213"/>
                  </a:lnTo>
                  <a:lnTo>
                    <a:pt x="259" y="171"/>
                  </a:lnTo>
                  <a:lnTo>
                    <a:pt x="309" y="133"/>
                  </a:lnTo>
                  <a:lnTo>
                    <a:pt x="361" y="99"/>
                  </a:lnTo>
                  <a:lnTo>
                    <a:pt x="416" y="71"/>
                  </a:lnTo>
                  <a:lnTo>
                    <a:pt x="475" y="46"/>
                  </a:lnTo>
                  <a:lnTo>
                    <a:pt x="535" y="26"/>
                  </a:lnTo>
                  <a:lnTo>
                    <a:pt x="598" y="12"/>
                  </a:lnTo>
                  <a:lnTo>
                    <a:pt x="662" y="3"/>
                  </a:lnTo>
                  <a:lnTo>
                    <a:pt x="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014090" y="961724"/>
            <a:ext cx="2612510" cy="3958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014090" y="4039024"/>
            <a:ext cx="3105955" cy="3958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 cultivate optimal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014090" y="5611572"/>
            <a:ext cx="2612510" cy="3958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</a:t>
            </a:r>
            <a:r>
              <a:rPr lang="id-ID" sz="900" dirty="0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ble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25122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569257" y="407892"/>
            <a:ext cx="2841814" cy="2841814"/>
          </a:xfrm>
          <a:prstGeom prst="round2DiagRect">
            <a:avLst>
              <a:gd name="adj1" fmla="val 30863"/>
              <a:gd name="adj2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 Diagonal Corner Rectangle 6"/>
          <p:cNvSpPr/>
          <p:nvPr/>
        </p:nvSpPr>
        <p:spPr>
          <a:xfrm>
            <a:off x="569257" y="3599328"/>
            <a:ext cx="2841814" cy="2841814"/>
          </a:xfrm>
          <a:prstGeom prst="round2DiagRect">
            <a:avLst>
              <a:gd name="adj1" fmla="val 30863"/>
              <a:gd name="adj2" fmla="val 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 Diagonal Corner Rectangle 8"/>
          <p:cNvSpPr/>
          <p:nvPr/>
        </p:nvSpPr>
        <p:spPr>
          <a:xfrm>
            <a:off x="3881716" y="407892"/>
            <a:ext cx="2841814" cy="2841814"/>
          </a:xfrm>
          <a:prstGeom prst="round2DiagRect">
            <a:avLst>
              <a:gd name="adj1" fmla="val 30863"/>
              <a:gd name="adj2" fmla="val 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 Diagonal Corner Rectangle 10"/>
          <p:cNvSpPr/>
          <p:nvPr/>
        </p:nvSpPr>
        <p:spPr>
          <a:xfrm>
            <a:off x="3881716" y="3599328"/>
            <a:ext cx="2841814" cy="2841814"/>
          </a:xfrm>
          <a:prstGeom prst="round2DiagRect">
            <a:avLst>
              <a:gd name="adj1" fmla="val 30863"/>
              <a:gd name="adj2" fmla="val 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460654" y="1494694"/>
            <a:ext cx="4073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Plant A Garden Is To Believe</a:t>
            </a:r>
          </a:p>
        </p:txBody>
      </p:sp>
      <p:sp>
        <p:nvSpPr>
          <p:cNvPr id="31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7575310" y="3026678"/>
            <a:ext cx="26467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</a:t>
            </a:r>
            <a:r>
              <a:rPr lang="id-ID" sz="2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 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PERCENTAGE</a:t>
            </a:r>
            <a:endParaRPr lang="en-US" sz="9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575311" y="3453326"/>
            <a:ext cx="1797289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cultiva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te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optimal</a:t>
            </a:r>
          </a:p>
        </p:txBody>
      </p:sp>
      <p:sp>
        <p:nvSpPr>
          <p:cNvPr id="37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790819" y="3026678"/>
            <a:ext cx="26467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</a:t>
            </a:r>
            <a:r>
              <a:rPr lang="id-ID" sz="2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 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PERCENTAGE</a:t>
            </a:r>
            <a:endParaRPr lang="en-US" sz="9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790820" y="3453326"/>
            <a:ext cx="1797289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cultiva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te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optimal</a:t>
            </a:r>
          </a:p>
        </p:txBody>
      </p:sp>
      <p:sp>
        <p:nvSpPr>
          <p:cNvPr id="39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7575310" y="4537231"/>
            <a:ext cx="26467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</a:t>
            </a:r>
            <a:r>
              <a:rPr lang="id-ID" sz="2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 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PERCENTAGE</a:t>
            </a:r>
            <a:endParaRPr lang="en-US" sz="9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7575311" y="4963879"/>
            <a:ext cx="1797289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cultiva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te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optimal</a:t>
            </a:r>
          </a:p>
        </p:txBody>
      </p:sp>
      <p:sp>
        <p:nvSpPr>
          <p:cNvPr id="41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790819" y="4537231"/>
            <a:ext cx="26467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d-ID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80</a:t>
            </a:r>
            <a:r>
              <a:rPr lang="id-ID" sz="24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 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PERCENTAGE</a:t>
            </a:r>
            <a:endParaRPr lang="en-US" sz="9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DEB115-B107-4B13-A987-BB06701C9CAA}"/>
              </a:ext>
            </a:extLst>
          </p:cNvPr>
          <p:cNvSpPr/>
          <p:nvPr/>
        </p:nvSpPr>
        <p:spPr>
          <a:xfrm>
            <a:off x="9790820" y="4963879"/>
            <a:ext cx="1797289" cy="6232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Interactively procrastinate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hipayoff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content without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backwar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compatible data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cultiva</a:t>
            </a:r>
            <a:r>
              <a:rPr lang="id-ID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te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PT Sans" panose="020B0503020203020204" pitchFamily="34" charset="0"/>
                <a:cs typeface="Poppins ExtraLight" panose="00000300000000000000" pitchFamily="50" charset="0"/>
              </a:rPr>
              <a:t> optimal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474A6C4-5189-41BB-BB0D-F675F8216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r="21873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8CADBB6-93E8-4A73-8ED1-1DD3C2B08E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70B073C-A154-43B3-B3A4-38C48C83BD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B0F7340-F29E-4F70-8511-962D8070DC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246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8"/>
          <p:cNvSpPr/>
          <p:nvPr/>
        </p:nvSpPr>
        <p:spPr>
          <a:xfrm>
            <a:off x="470646" y="403411"/>
            <a:ext cx="2097742" cy="2097742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ound Diagonal Corner Rectangle 9"/>
          <p:cNvSpPr/>
          <p:nvPr/>
        </p:nvSpPr>
        <p:spPr>
          <a:xfrm>
            <a:off x="2752165" y="403411"/>
            <a:ext cx="2097742" cy="209774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ound Diagonal Corner Rectangle 11"/>
          <p:cNvSpPr/>
          <p:nvPr/>
        </p:nvSpPr>
        <p:spPr>
          <a:xfrm>
            <a:off x="7400364" y="403411"/>
            <a:ext cx="2097742" cy="2097742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ound Diagonal Corner Rectangle 12"/>
          <p:cNvSpPr/>
          <p:nvPr/>
        </p:nvSpPr>
        <p:spPr>
          <a:xfrm>
            <a:off x="9744634" y="403411"/>
            <a:ext cx="2097742" cy="2097742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ound Diagonal Corner Rectangle 18"/>
          <p:cNvSpPr/>
          <p:nvPr/>
        </p:nvSpPr>
        <p:spPr>
          <a:xfrm>
            <a:off x="470646" y="2882152"/>
            <a:ext cx="11371730" cy="3572436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607287" y="3420462"/>
            <a:ext cx="4977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Every flower must</a:t>
            </a:r>
            <a:r>
              <a:rPr lang="id-ID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the</a:t>
            </a:r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grow through dirt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174849" y="4910056"/>
            <a:ext cx="2823411" cy="5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sweet wonderful serenity mornings of spring which serenity mornings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2079578" y="5698026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4684295" y="4910056"/>
            <a:ext cx="2823411" cy="5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sweederful</a:t>
            </a: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serenity mornings of spring which serenity mornings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5589024" y="5698026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8193741" y="4910056"/>
            <a:ext cx="2823411" cy="5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</a:t>
            </a:r>
            <a:r>
              <a:rPr lang="en-US" sz="900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serful</a:t>
            </a: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serenity mornings of spring which serenity mornings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9098470" y="5698026"/>
            <a:ext cx="1013952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DOWNLOAD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53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3126440" y="1609963"/>
            <a:ext cx="1434353" cy="1862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54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2961478" y="1077644"/>
            <a:ext cx="176427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40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95%</a:t>
            </a:r>
            <a:endParaRPr lang="en-US" sz="40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55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10109946" y="1609963"/>
            <a:ext cx="1434353" cy="1881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</a:t>
            </a:r>
            <a:endParaRPr lang="en-US" sz="900" dirty="0">
              <a:solidFill>
                <a:schemeClr val="tx2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56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944984" y="1077644"/>
            <a:ext cx="176427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4000" dirty="0">
                <a:solidFill>
                  <a:schemeClr val="tx2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12%</a:t>
            </a:r>
            <a:endParaRPr lang="en-US" sz="4000" dirty="0">
              <a:solidFill>
                <a:schemeClr val="tx2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57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791136" y="1529281"/>
            <a:ext cx="1434353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 provide robust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58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7741437" y="1529281"/>
            <a:ext cx="1434353" cy="4154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 provide robust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grpSp>
        <p:nvGrpSpPr>
          <p:cNvPr id="59" name="Group 727"/>
          <p:cNvGrpSpPr>
            <a:grpSpLocks noChangeAspect="1"/>
          </p:cNvGrpSpPr>
          <p:nvPr/>
        </p:nvGrpSpPr>
        <p:grpSpPr bwMode="auto">
          <a:xfrm>
            <a:off x="8274649" y="982273"/>
            <a:ext cx="380034" cy="380758"/>
            <a:chOff x="5265" y="497"/>
            <a:chExt cx="1049" cy="1051"/>
          </a:xfrm>
          <a:solidFill>
            <a:schemeClr val="bg1"/>
          </a:solidFill>
        </p:grpSpPr>
        <p:sp>
          <p:nvSpPr>
            <p:cNvPr id="60" name="Freeform 729"/>
            <p:cNvSpPr>
              <a:spLocks/>
            </p:cNvSpPr>
            <p:nvPr/>
          </p:nvSpPr>
          <p:spPr bwMode="auto">
            <a:xfrm>
              <a:off x="5265" y="838"/>
              <a:ext cx="142" cy="51"/>
            </a:xfrm>
            <a:custGeom>
              <a:avLst/>
              <a:gdLst>
                <a:gd name="T0" fmla="*/ 102 w 569"/>
                <a:gd name="T1" fmla="*/ 0 h 204"/>
                <a:gd name="T2" fmla="*/ 468 w 569"/>
                <a:gd name="T3" fmla="*/ 0 h 204"/>
                <a:gd name="T4" fmla="*/ 494 w 569"/>
                <a:gd name="T5" fmla="*/ 4 h 204"/>
                <a:gd name="T6" fmla="*/ 518 w 569"/>
                <a:gd name="T7" fmla="*/ 14 h 204"/>
                <a:gd name="T8" fmla="*/ 540 w 569"/>
                <a:gd name="T9" fmla="*/ 30 h 204"/>
                <a:gd name="T10" fmla="*/ 555 w 569"/>
                <a:gd name="T11" fmla="*/ 50 h 204"/>
                <a:gd name="T12" fmla="*/ 566 w 569"/>
                <a:gd name="T13" fmla="*/ 76 h 204"/>
                <a:gd name="T14" fmla="*/ 569 w 569"/>
                <a:gd name="T15" fmla="*/ 102 h 204"/>
                <a:gd name="T16" fmla="*/ 566 w 569"/>
                <a:gd name="T17" fmla="*/ 129 h 204"/>
                <a:gd name="T18" fmla="*/ 555 w 569"/>
                <a:gd name="T19" fmla="*/ 153 h 204"/>
                <a:gd name="T20" fmla="*/ 540 w 569"/>
                <a:gd name="T21" fmla="*/ 174 h 204"/>
                <a:gd name="T22" fmla="*/ 518 w 569"/>
                <a:gd name="T23" fmla="*/ 190 h 204"/>
                <a:gd name="T24" fmla="*/ 494 w 569"/>
                <a:gd name="T25" fmla="*/ 200 h 204"/>
                <a:gd name="T26" fmla="*/ 468 w 569"/>
                <a:gd name="T27" fmla="*/ 204 h 204"/>
                <a:gd name="T28" fmla="*/ 102 w 569"/>
                <a:gd name="T29" fmla="*/ 204 h 204"/>
                <a:gd name="T30" fmla="*/ 75 w 569"/>
                <a:gd name="T31" fmla="*/ 200 h 204"/>
                <a:gd name="T32" fmla="*/ 51 w 569"/>
                <a:gd name="T33" fmla="*/ 190 h 204"/>
                <a:gd name="T34" fmla="*/ 29 w 569"/>
                <a:gd name="T35" fmla="*/ 174 h 204"/>
                <a:gd name="T36" fmla="*/ 14 w 569"/>
                <a:gd name="T37" fmla="*/ 153 h 204"/>
                <a:gd name="T38" fmla="*/ 4 w 569"/>
                <a:gd name="T39" fmla="*/ 129 h 204"/>
                <a:gd name="T40" fmla="*/ 0 w 569"/>
                <a:gd name="T41" fmla="*/ 102 h 204"/>
                <a:gd name="T42" fmla="*/ 4 w 569"/>
                <a:gd name="T43" fmla="*/ 76 h 204"/>
                <a:gd name="T44" fmla="*/ 14 w 569"/>
                <a:gd name="T45" fmla="*/ 50 h 204"/>
                <a:gd name="T46" fmla="*/ 29 w 569"/>
                <a:gd name="T47" fmla="*/ 30 h 204"/>
                <a:gd name="T48" fmla="*/ 51 w 569"/>
                <a:gd name="T49" fmla="*/ 14 h 204"/>
                <a:gd name="T50" fmla="*/ 75 w 569"/>
                <a:gd name="T51" fmla="*/ 4 h 204"/>
                <a:gd name="T52" fmla="*/ 102 w 569"/>
                <a:gd name="T5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9" h="204">
                  <a:moveTo>
                    <a:pt x="102" y="0"/>
                  </a:moveTo>
                  <a:lnTo>
                    <a:pt x="468" y="0"/>
                  </a:lnTo>
                  <a:lnTo>
                    <a:pt x="494" y="4"/>
                  </a:lnTo>
                  <a:lnTo>
                    <a:pt x="518" y="14"/>
                  </a:lnTo>
                  <a:lnTo>
                    <a:pt x="540" y="30"/>
                  </a:lnTo>
                  <a:lnTo>
                    <a:pt x="555" y="50"/>
                  </a:lnTo>
                  <a:lnTo>
                    <a:pt x="566" y="76"/>
                  </a:lnTo>
                  <a:lnTo>
                    <a:pt x="569" y="102"/>
                  </a:lnTo>
                  <a:lnTo>
                    <a:pt x="566" y="129"/>
                  </a:lnTo>
                  <a:lnTo>
                    <a:pt x="555" y="153"/>
                  </a:lnTo>
                  <a:lnTo>
                    <a:pt x="540" y="174"/>
                  </a:lnTo>
                  <a:lnTo>
                    <a:pt x="518" y="190"/>
                  </a:lnTo>
                  <a:lnTo>
                    <a:pt x="494" y="200"/>
                  </a:lnTo>
                  <a:lnTo>
                    <a:pt x="468" y="204"/>
                  </a:lnTo>
                  <a:lnTo>
                    <a:pt x="102" y="204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29" y="174"/>
                  </a:lnTo>
                  <a:lnTo>
                    <a:pt x="14" y="153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6"/>
                  </a:lnTo>
                  <a:lnTo>
                    <a:pt x="14" y="50"/>
                  </a:lnTo>
                  <a:lnTo>
                    <a:pt x="29" y="30"/>
                  </a:lnTo>
                  <a:lnTo>
                    <a:pt x="51" y="14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30"/>
            <p:cNvSpPr>
              <a:spLocks/>
            </p:cNvSpPr>
            <p:nvPr/>
          </p:nvSpPr>
          <p:spPr bwMode="auto">
            <a:xfrm>
              <a:off x="6172" y="838"/>
              <a:ext cx="142" cy="51"/>
            </a:xfrm>
            <a:custGeom>
              <a:avLst/>
              <a:gdLst>
                <a:gd name="T0" fmla="*/ 102 w 570"/>
                <a:gd name="T1" fmla="*/ 0 h 204"/>
                <a:gd name="T2" fmla="*/ 469 w 570"/>
                <a:gd name="T3" fmla="*/ 0 h 204"/>
                <a:gd name="T4" fmla="*/ 496 w 570"/>
                <a:gd name="T5" fmla="*/ 4 h 204"/>
                <a:gd name="T6" fmla="*/ 520 w 570"/>
                <a:gd name="T7" fmla="*/ 14 h 204"/>
                <a:gd name="T8" fmla="*/ 540 w 570"/>
                <a:gd name="T9" fmla="*/ 30 h 204"/>
                <a:gd name="T10" fmla="*/ 556 w 570"/>
                <a:gd name="T11" fmla="*/ 50 h 204"/>
                <a:gd name="T12" fmla="*/ 566 w 570"/>
                <a:gd name="T13" fmla="*/ 76 h 204"/>
                <a:gd name="T14" fmla="*/ 570 w 570"/>
                <a:gd name="T15" fmla="*/ 102 h 204"/>
                <a:gd name="T16" fmla="*/ 566 w 570"/>
                <a:gd name="T17" fmla="*/ 129 h 204"/>
                <a:gd name="T18" fmla="*/ 556 w 570"/>
                <a:gd name="T19" fmla="*/ 153 h 204"/>
                <a:gd name="T20" fmla="*/ 540 w 570"/>
                <a:gd name="T21" fmla="*/ 174 h 204"/>
                <a:gd name="T22" fmla="*/ 520 w 570"/>
                <a:gd name="T23" fmla="*/ 190 h 204"/>
                <a:gd name="T24" fmla="*/ 496 w 570"/>
                <a:gd name="T25" fmla="*/ 200 h 204"/>
                <a:gd name="T26" fmla="*/ 469 w 570"/>
                <a:gd name="T27" fmla="*/ 204 h 204"/>
                <a:gd name="T28" fmla="*/ 102 w 570"/>
                <a:gd name="T29" fmla="*/ 204 h 204"/>
                <a:gd name="T30" fmla="*/ 75 w 570"/>
                <a:gd name="T31" fmla="*/ 200 h 204"/>
                <a:gd name="T32" fmla="*/ 51 w 570"/>
                <a:gd name="T33" fmla="*/ 190 h 204"/>
                <a:gd name="T34" fmla="*/ 31 w 570"/>
                <a:gd name="T35" fmla="*/ 174 h 204"/>
                <a:gd name="T36" fmla="*/ 14 w 570"/>
                <a:gd name="T37" fmla="*/ 153 h 204"/>
                <a:gd name="T38" fmla="*/ 4 w 570"/>
                <a:gd name="T39" fmla="*/ 129 h 204"/>
                <a:gd name="T40" fmla="*/ 0 w 570"/>
                <a:gd name="T41" fmla="*/ 102 h 204"/>
                <a:gd name="T42" fmla="*/ 4 w 570"/>
                <a:gd name="T43" fmla="*/ 76 h 204"/>
                <a:gd name="T44" fmla="*/ 14 w 570"/>
                <a:gd name="T45" fmla="*/ 50 h 204"/>
                <a:gd name="T46" fmla="*/ 31 w 570"/>
                <a:gd name="T47" fmla="*/ 30 h 204"/>
                <a:gd name="T48" fmla="*/ 51 w 570"/>
                <a:gd name="T49" fmla="*/ 14 h 204"/>
                <a:gd name="T50" fmla="*/ 75 w 570"/>
                <a:gd name="T51" fmla="*/ 4 h 204"/>
                <a:gd name="T52" fmla="*/ 102 w 570"/>
                <a:gd name="T5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04">
                  <a:moveTo>
                    <a:pt x="102" y="0"/>
                  </a:moveTo>
                  <a:lnTo>
                    <a:pt x="469" y="0"/>
                  </a:lnTo>
                  <a:lnTo>
                    <a:pt x="496" y="4"/>
                  </a:lnTo>
                  <a:lnTo>
                    <a:pt x="520" y="14"/>
                  </a:lnTo>
                  <a:lnTo>
                    <a:pt x="540" y="30"/>
                  </a:lnTo>
                  <a:lnTo>
                    <a:pt x="556" y="50"/>
                  </a:lnTo>
                  <a:lnTo>
                    <a:pt x="566" y="76"/>
                  </a:lnTo>
                  <a:lnTo>
                    <a:pt x="570" y="102"/>
                  </a:lnTo>
                  <a:lnTo>
                    <a:pt x="566" y="129"/>
                  </a:lnTo>
                  <a:lnTo>
                    <a:pt x="556" y="153"/>
                  </a:lnTo>
                  <a:lnTo>
                    <a:pt x="540" y="174"/>
                  </a:lnTo>
                  <a:lnTo>
                    <a:pt x="520" y="190"/>
                  </a:lnTo>
                  <a:lnTo>
                    <a:pt x="496" y="200"/>
                  </a:lnTo>
                  <a:lnTo>
                    <a:pt x="469" y="204"/>
                  </a:lnTo>
                  <a:lnTo>
                    <a:pt x="102" y="204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1" y="174"/>
                  </a:lnTo>
                  <a:lnTo>
                    <a:pt x="14" y="153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6"/>
                  </a:lnTo>
                  <a:lnTo>
                    <a:pt x="14" y="50"/>
                  </a:lnTo>
                  <a:lnTo>
                    <a:pt x="31" y="30"/>
                  </a:lnTo>
                  <a:lnTo>
                    <a:pt x="51" y="14"/>
                  </a:lnTo>
                  <a:lnTo>
                    <a:pt x="75" y="4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31"/>
            <p:cNvSpPr>
              <a:spLocks/>
            </p:cNvSpPr>
            <p:nvPr/>
          </p:nvSpPr>
          <p:spPr bwMode="auto">
            <a:xfrm>
              <a:off x="5377" y="1159"/>
              <a:ext cx="117" cy="118"/>
            </a:xfrm>
            <a:custGeom>
              <a:avLst/>
              <a:gdLst>
                <a:gd name="T0" fmla="*/ 357 w 469"/>
                <a:gd name="T1" fmla="*/ 0 h 469"/>
                <a:gd name="T2" fmla="*/ 379 w 469"/>
                <a:gd name="T3" fmla="*/ 0 h 469"/>
                <a:gd name="T4" fmla="*/ 400 w 469"/>
                <a:gd name="T5" fmla="*/ 4 h 469"/>
                <a:gd name="T6" fmla="*/ 422 w 469"/>
                <a:gd name="T7" fmla="*/ 14 h 469"/>
                <a:gd name="T8" fmla="*/ 440 w 469"/>
                <a:gd name="T9" fmla="*/ 28 h 469"/>
                <a:gd name="T10" fmla="*/ 454 w 469"/>
                <a:gd name="T11" fmla="*/ 47 h 469"/>
                <a:gd name="T12" fmla="*/ 464 w 469"/>
                <a:gd name="T13" fmla="*/ 67 h 469"/>
                <a:gd name="T14" fmla="*/ 469 w 469"/>
                <a:gd name="T15" fmla="*/ 89 h 469"/>
                <a:gd name="T16" fmla="*/ 469 w 469"/>
                <a:gd name="T17" fmla="*/ 112 h 469"/>
                <a:gd name="T18" fmla="*/ 464 w 469"/>
                <a:gd name="T19" fmla="*/ 134 h 469"/>
                <a:gd name="T20" fmla="*/ 454 w 469"/>
                <a:gd name="T21" fmla="*/ 154 h 469"/>
                <a:gd name="T22" fmla="*/ 440 w 469"/>
                <a:gd name="T23" fmla="*/ 172 h 469"/>
                <a:gd name="T24" fmla="*/ 173 w 469"/>
                <a:gd name="T25" fmla="*/ 438 h 469"/>
                <a:gd name="T26" fmla="*/ 158 w 469"/>
                <a:gd name="T27" fmla="*/ 452 h 469"/>
                <a:gd name="T28" fmla="*/ 140 w 469"/>
                <a:gd name="T29" fmla="*/ 461 h 469"/>
                <a:gd name="T30" fmla="*/ 121 w 469"/>
                <a:gd name="T31" fmla="*/ 466 h 469"/>
                <a:gd name="T32" fmla="*/ 102 w 469"/>
                <a:gd name="T33" fmla="*/ 469 h 469"/>
                <a:gd name="T34" fmla="*/ 82 w 469"/>
                <a:gd name="T35" fmla="*/ 466 h 469"/>
                <a:gd name="T36" fmla="*/ 64 w 469"/>
                <a:gd name="T37" fmla="*/ 461 h 469"/>
                <a:gd name="T38" fmla="*/ 46 w 469"/>
                <a:gd name="T39" fmla="*/ 452 h 469"/>
                <a:gd name="T40" fmla="*/ 29 w 469"/>
                <a:gd name="T41" fmla="*/ 438 h 469"/>
                <a:gd name="T42" fmla="*/ 15 w 469"/>
                <a:gd name="T43" fmla="*/ 420 h 469"/>
                <a:gd name="T44" fmla="*/ 5 w 469"/>
                <a:gd name="T45" fmla="*/ 400 h 469"/>
                <a:gd name="T46" fmla="*/ 0 w 469"/>
                <a:gd name="T47" fmla="*/ 378 h 469"/>
                <a:gd name="T48" fmla="*/ 0 w 469"/>
                <a:gd name="T49" fmla="*/ 355 h 469"/>
                <a:gd name="T50" fmla="*/ 5 w 469"/>
                <a:gd name="T51" fmla="*/ 334 h 469"/>
                <a:gd name="T52" fmla="*/ 15 w 469"/>
                <a:gd name="T53" fmla="*/ 313 h 469"/>
                <a:gd name="T54" fmla="*/ 29 w 469"/>
                <a:gd name="T55" fmla="*/ 294 h 469"/>
                <a:gd name="T56" fmla="*/ 296 w 469"/>
                <a:gd name="T57" fmla="*/ 28 h 469"/>
                <a:gd name="T58" fmla="*/ 315 w 469"/>
                <a:gd name="T59" fmla="*/ 14 h 469"/>
                <a:gd name="T60" fmla="*/ 335 w 469"/>
                <a:gd name="T61" fmla="*/ 4 h 469"/>
                <a:gd name="T62" fmla="*/ 357 w 469"/>
                <a:gd name="T6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9" h="469">
                  <a:moveTo>
                    <a:pt x="357" y="0"/>
                  </a:moveTo>
                  <a:lnTo>
                    <a:pt x="379" y="0"/>
                  </a:lnTo>
                  <a:lnTo>
                    <a:pt x="400" y="4"/>
                  </a:lnTo>
                  <a:lnTo>
                    <a:pt x="422" y="14"/>
                  </a:lnTo>
                  <a:lnTo>
                    <a:pt x="440" y="28"/>
                  </a:lnTo>
                  <a:lnTo>
                    <a:pt x="454" y="47"/>
                  </a:lnTo>
                  <a:lnTo>
                    <a:pt x="464" y="67"/>
                  </a:lnTo>
                  <a:lnTo>
                    <a:pt x="469" y="89"/>
                  </a:lnTo>
                  <a:lnTo>
                    <a:pt x="469" y="112"/>
                  </a:lnTo>
                  <a:lnTo>
                    <a:pt x="464" y="134"/>
                  </a:lnTo>
                  <a:lnTo>
                    <a:pt x="454" y="154"/>
                  </a:lnTo>
                  <a:lnTo>
                    <a:pt x="440" y="172"/>
                  </a:lnTo>
                  <a:lnTo>
                    <a:pt x="173" y="438"/>
                  </a:lnTo>
                  <a:lnTo>
                    <a:pt x="158" y="452"/>
                  </a:lnTo>
                  <a:lnTo>
                    <a:pt x="140" y="461"/>
                  </a:lnTo>
                  <a:lnTo>
                    <a:pt x="121" y="466"/>
                  </a:lnTo>
                  <a:lnTo>
                    <a:pt x="102" y="469"/>
                  </a:lnTo>
                  <a:lnTo>
                    <a:pt x="82" y="466"/>
                  </a:lnTo>
                  <a:lnTo>
                    <a:pt x="64" y="461"/>
                  </a:lnTo>
                  <a:lnTo>
                    <a:pt x="46" y="452"/>
                  </a:lnTo>
                  <a:lnTo>
                    <a:pt x="29" y="438"/>
                  </a:lnTo>
                  <a:lnTo>
                    <a:pt x="15" y="420"/>
                  </a:lnTo>
                  <a:lnTo>
                    <a:pt x="5" y="400"/>
                  </a:lnTo>
                  <a:lnTo>
                    <a:pt x="0" y="378"/>
                  </a:lnTo>
                  <a:lnTo>
                    <a:pt x="0" y="355"/>
                  </a:lnTo>
                  <a:lnTo>
                    <a:pt x="5" y="334"/>
                  </a:lnTo>
                  <a:lnTo>
                    <a:pt x="15" y="313"/>
                  </a:lnTo>
                  <a:lnTo>
                    <a:pt x="29" y="294"/>
                  </a:lnTo>
                  <a:lnTo>
                    <a:pt x="296" y="28"/>
                  </a:lnTo>
                  <a:lnTo>
                    <a:pt x="315" y="14"/>
                  </a:lnTo>
                  <a:lnTo>
                    <a:pt x="335" y="4"/>
                  </a:lnTo>
                  <a:lnTo>
                    <a:pt x="3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32"/>
            <p:cNvSpPr>
              <a:spLocks/>
            </p:cNvSpPr>
            <p:nvPr/>
          </p:nvSpPr>
          <p:spPr bwMode="auto">
            <a:xfrm>
              <a:off x="6041" y="497"/>
              <a:ext cx="115" cy="116"/>
            </a:xfrm>
            <a:custGeom>
              <a:avLst/>
              <a:gdLst>
                <a:gd name="T0" fmla="*/ 349 w 461"/>
                <a:gd name="T1" fmla="*/ 0 h 462"/>
                <a:gd name="T2" fmla="*/ 371 w 461"/>
                <a:gd name="T3" fmla="*/ 0 h 462"/>
                <a:gd name="T4" fmla="*/ 393 w 461"/>
                <a:gd name="T5" fmla="*/ 5 h 462"/>
                <a:gd name="T6" fmla="*/ 414 w 461"/>
                <a:gd name="T7" fmla="*/ 15 h 462"/>
                <a:gd name="T8" fmla="*/ 432 w 461"/>
                <a:gd name="T9" fmla="*/ 29 h 462"/>
                <a:gd name="T10" fmla="*/ 446 w 461"/>
                <a:gd name="T11" fmla="*/ 48 h 462"/>
                <a:gd name="T12" fmla="*/ 456 w 461"/>
                <a:gd name="T13" fmla="*/ 69 h 462"/>
                <a:gd name="T14" fmla="*/ 461 w 461"/>
                <a:gd name="T15" fmla="*/ 90 h 462"/>
                <a:gd name="T16" fmla="*/ 461 w 461"/>
                <a:gd name="T17" fmla="*/ 113 h 462"/>
                <a:gd name="T18" fmla="*/ 456 w 461"/>
                <a:gd name="T19" fmla="*/ 135 h 462"/>
                <a:gd name="T20" fmla="*/ 446 w 461"/>
                <a:gd name="T21" fmla="*/ 155 h 462"/>
                <a:gd name="T22" fmla="*/ 432 w 461"/>
                <a:gd name="T23" fmla="*/ 173 h 462"/>
                <a:gd name="T24" fmla="*/ 174 w 461"/>
                <a:gd name="T25" fmla="*/ 433 h 462"/>
                <a:gd name="T26" fmla="*/ 157 w 461"/>
                <a:gd name="T27" fmla="*/ 446 h 462"/>
                <a:gd name="T28" fmla="*/ 139 w 461"/>
                <a:gd name="T29" fmla="*/ 455 h 462"/>
                <a:gd name="T30" fmla="*/ 121 w 461"/>
                <a:gd name="T31" fmla="*/ 460 h 462"/>
                <a:gd name="T32" fmla="*/ 101 w 461"/>
                <a:gd name="T33" fmla="*/ 462 h 462"/>
                <a:gd name="T34" fmla="*/ 82 w 461"/>
                <a:gd name="T35" fmla="*/ 460 h 462"/>
                <a:gd name="T36" fmla="*/ 63 w 461"/>
                <a:gd name="T37" fmla="*/ 455 h 462"/>
                <a:gd name="T38" fmla="*/ 45 w 461"/>
                <a:gd name="T39" fmla="*/ 446 h 462"/>
                <a:gd name="T40" fmla="*/ 30 w 461"/>
                <a:gd name="T41" fmla="*/ 433 h 462"/>
                <a:gd name="T42" fmla="*/ 14 w 461"/>
                <a:gd name="T43" fmla="*/ 414 h 462"/>
                <a:gd name="T44" fmla="*/ 5 w 461"/>
                <a:gd name="T45" fmla="*/ 394 h 462"/>
                <a:gd name="T46" fmla="*/ 0 w 461"/>
                <a:gd name="T47" fmla="*/ 372 h 462"/>
                <a:gd name="T48" fmla="*/ 0 w 461"/>
                <a:gd name="T49" fmla="*/ 349 h 462"/>
                <a:gd name="T50" fmla="*/ 5 w 461"/>
                <a:gd name="T51" fmla="*/ 327 h 462"/>
                <a:gd name="T52" fmla="*/ 14 w 461"/>
                <a:gd name="T53" fmla="*/ 307 h 462"/>
                <a:gd name="T54" fmla="*/ 30 w 461"/>
                <a:gd name="T55" fmla="*/ 289 h 462"/>
                <a:gd name="T56" fmla="*/ 288 w 461"/>
                <a:gd name="T57" fmla="*/ 29 h 462"/>
                <a:gd name="T58" fmla="*/ 307 w 461"/>
                <a:gd name="T59" fmla="*/ 15 h 462"/>
                <a:gd name="T60" fmla="*/ 328 w 461"/>
                <a:gd name="T61" fmla="*/ 5 h 462"/>
                <a:gd name="T62" fmla="*/ 349 w 461"/>
                <a:gd name="T63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1" h="462">
                  <a:moveTo>
                    <a:pt x="349" y="0"/>
                  </a:moveTo>
                  <a:lnTo>
                    <a:pt x="371" y="0"/>
                  </a:lnTo>
                  <a:lnTo>
                    <a:pt x="393" y="5"/>
                  </a:lnTo>
                  <a:lnTo>
                    <a:pt x="414" y="15"/>
                  </a:lnTo>
                  <a:lnTo>
                    <a:pt x="432" y="29"/>
                  </a:lnTo>
                  <a:lnTo>
                    <a:pt x="446" y="48"/>
                  </a:lnTo>
                  <a:lnTo>
                    <a:pt x="456" y="69"/>
                  </a:lnTo>
                  <a:lnTo>
                    <a:pt x="461" y="90"/>
                  </a:lnTo>
                  <a:lnTo>
                    <a:pt x="461" y="113"/>
                  </a:lnTo>
                  <a:lnTo>
                    <a:pt x="456" y="135"/>
                  </a:lnTo>
                  <a:lnTo>
                    <a:pt x="446" y="155"/>
                  </a:lnTo>
                  <a:lnTo>
                    <a:pt x="432" y="173"/>
                  </a:lnTo>
                  <a:lnTo>
                    <a:pt x="174" y="433"/>
                  </a:lnTo>
                  <a:lnTo>
                    <a:pt x="157" y="446"/>
                  </a:lnTo>
                  <a:lnTo>
                    <a:pt x="139" y="455"/>
                  </a:lnTo>
                  <a:lnTo>
                    <a:pt x="121" y="460"/>
                  </a:lnTo>
                  <a:lnTo>
                    <a:pt x="101" y="462"/>
                  </a:lnTo>
                  <a:lnTo>
                    <a:pt x="82" y="460"/>
                  </a:lnTo>
                  <a:lnTo>
                    <a:pt x="63" y="455"/>
                  </a:lnTo>
                  <a:lnTo>
                    <a:pt x="45" y="446"/>
                  </a:lnTo>
                  <a:lnTo>
                    <a:pt x="30" y="433"/>
                  </a:lnTo>
                  <a:lnTo>
                    <a:pt x="14" y="414"/>
                  </a:lnTo>
                  <a:lnTo>
                    <a:pt x="5" y="394"/>
                  </a:lnTo>
                  <a:lnTo>
                    <a:pt x="0" y="372"/>
                  </a:lnTo>
                  <a:lnTo>
                    <a:pt x="0" y="349"/>
                  </a:lnTo>
                  <a:lnTo>
                    <a:pt x="5" y="327"/>
                  </a:lnTo>
                  <a:lnTo>
                    <a:pt x="14" y="307"/>
                  </a:lnTo>
                  <a:lnTo>
                    <a:pt x="30" y="289"/>
                  </a:lnTo>
                  <a:lnTo>
                    <a:pt x="288" y="29"/>
                  </a:lnTo>
                  <a:lnTo>
                    <a:pt x="307" y="15"/>
                  </a:lnTo>
                  <a:lnTo>
                    <a:pt x="328" y="5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3"/>
            <p:cNvSpPr>
              <a:spLocks/>
            </p:cNvSpPr>
            <p:nvPr/>
          </p:nvSpPr>
          <p:spPr bwMode="auto">
            <a:xfrm>
              <a:off x="5423" y="497"/>
              <a:ext cx="116" cy="116"/>
            </a:xfrm>
            <a:custGeom>
              <a:avLst/>
              <a:gdLst>
                <a:gd name="T0" fmla="*/ 112 w 461"/>
                <a:gd name="T1" fmla="*/ 0 h 461"/>
                <a:gd name="T2" fmla="*/ 135 w 461"/>
                <a:gd name="T3" fmla="*/ 4 h 461"/>
                <a:gd name="T4" fmla="*/ 156 w 461"/>
                <a:gd name="T5" fmla="*/ 14 h 461"/>
                <a:gd name="T6" fmla="*/ 173 w 461"/>
                <a:gd name="T7" fmla="*/ 28 h 461"/>
                <a:gd name="T8" fmla="*/ 432 w 461"/>
                <a:gd name="T9" fmla="*/ 288 h 461"/>
                <a:gd name="T10" fmla="*/ 447 w 461"/>
                <a:gd name="T11" fmla="*/ 306 h 461"/>
                <a:gd name="T12" fmla="*/ 456 w 461"/>
                <a:gd name="T13" fmla="*/ 326 h 461"/>
                <a:gd name="T14" fmla="*/ 461 w 461"/>
                <a:gd name="T15" fmla="*/ 348 h 461"/>
                <a:gd name="T16" fmla="*/ 461 w 461"/>
                <a:gd name="T17" fmla="*/ 371 h 461"/>
                <a:gd name="T18" fmla="*/ 456 w 461"/>
                <a:gd name="T19" fmla="*/ 393 h 461"/>
                <a:gd name="T20" fmla="*/ 447 w 461"/>
                <a:gd name="T21" fmla="*/ 413 h 461"/>
                <a:gd name="T22" fmla="*/ 432 w 461"/>
                <a:gd name="T23" fmla="*/ 431 h 461"/>
                <a:gd name="T24" fmla="*/ 417 w 461"/>
                <a:gd name="T25" fmla="*/ 445 h 461"/>
                <a:gd name="T26" fmla="*/ 399 w 461"/>
                <a:gd name="T27" fmla="*/ 454 h 461"/>
                <a:gd name="T28" fmla="*/ 380 w 461"/>
                <a:gd name="T29" fmla="*/ 459 h 461"/>
                <a:gd name="T30" fmla="*/ 361 w 461"/>
                <a:gd name="T31" fmla="*/ 461 h 461"/>
                <a:gd name="T32" fmla="*/ 342 w 461"/>
                <a:gd name="T33" fmla="*/ 459 h 461"/>
                <a:gd name="T34" fmla="*/ 322 w 461"/>
                <a:gd name="T35" fmla="*/ 454 h 461"/>
                <a:gd name="T36" fmla="*/ 305 w 461"/>
                <a:gd name="T37" fmla="*/ 445 h 461"/>
                <a:gd name="T38" fmla="*/ 288 w 461"/>
                <a:gd name="T39" fmla="*/ 431 h 461"/>
                <a:gd name="T40" fmla="*/ 29 w 461"/>
                <a:gd name="T41" fmla="*/ 172 h 461"/>
                <a:gd name="T42" fmla="*/ 15 w 461"/>
                <a:gd name="T43" fmla="*/ 154 h 461"/>
                <a:gd name="T44" fmla="*/ 5 w 461"/>
                <a:gd name="T45" fmla="*/ 134 h 461"/>
                <a:gd name="T46" fmla="*/ 0 w 461"/>
                <a:gd name="T47" fmla="*/ 112 h 461"/>
                <a:gd name="T48" fmla="*/ 0 w 461"/>
                <a:gd name="T49" fmla="*/ 89 h 461"/>
                <a:gd name="T50" fmla="*/ 5 w 461"/>
                <a:gd name="T51" fmla="*/ 68 h 461"/>
                <a:gd name="T52" fmla="*/ 15 w 461"/>
                <a:gd name="T53" fmla="*/ 47 h 461"/>
                <a:gd name="T54" fmla="*/ 29 w 461"/>
                <a:gd name="T55" fmla="*/ 28 h 461"/>
                <a:gd name="T56" fmla="*/ 49 w 461"/>
                <a:gd name="T57" fmla="*/ 14 h 461"/>
                <a:gd name="T58" fmla="*/ 69 w 461"/>
                <a:gd name="T59" fmla="*/ 4 h 461"/>
                <a:gd name="T60" fmla="*/ 91 w 461"/>
                <a:gd name="T61" fmla="*/ 0 h 461"/>
                <a:gd name="T62" fmla="*/ 112 w 461"/>
                <a:gd name="T63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1" h="461">
                  <a:moveTo>
                    <a:pt x="112" y="0"/>
                  </a:moveTo>
                  <a:lnTo>
                    <a:pt x="135" y="4"/>
                  </a:lnTo>
                  <a:lnTo>
                    <a:pt x="156" y="14"/>
                  </a:lnTo>
                  <a:lnTo>
                    <a:pt x="173" y="28"/>
                  </a:lnTo>
                  <a:lnTo>
                    <a:pt x="432" y="288"/>
                  </a:lnTo>
                  <a:lnTo>
                    <a:pt x="447" y="306"/>
                  </a:lnTo>
                  <a:lnTo>
                    <a:pt x="456" y="326"/>
                  </a:lnTo>
                  <a:lnTo>
                    <a:pt x="461" y="348"/>
                  </a:lnTo>
                  <a:lnTo>
                    <a:pt x="461" y="371"/>
                  </a:lnTo>
                  <a:lnTo>
                    <a:pt x="456" y="393"/>
                  </a:lnTo>
                  <a:lnTo>
                    <a:pt x="447" y="413"/>
                  </a:lnTo>
                  <a:lnTo>
                    <a:pt x="432" y="431"/>
                  </a:lnTo>
                  <a:lnTo>
                    <a:pt x="417" y="445"/>
                  </a:lnTo>
                  <a:lnTo>
                    <a:pt x="399" y="454"/>
                  </a:lnTo>
                  <a:lnTo>
                    <a:pt x="380" y="459"/>
                  </a:lnTo>
                  <a:lnTo>
                    <a:pt x="361" y="461"/>
                  </a:lnTo>
                  <a:lnTo>
                    <a:pt x="342" y="459"/>
                  </a:lnTo>
                  <a:lnTo>
                    <a:pt x="322" y="454"/>
                  </a:lnTo>
                  <a:lnTo>
                    <a:pt x="305" y="445"/>
                  </a:lnTo>
                  <a:lnTo>
                    <a:pt x="288" y="431"/>
                  </a:lnTo>
                  <a:lnTo>
                    <a:pt x="29" y="172"/>
                  </a:lnTo>
                  <a:lnTo>
                    <a:pt x="15" y="154"/>
                  </a:lnTo>
                  <a:lnTo>
                    <a:pt x="5" y="134"/>
                  </a:lnTo>
                  <a:lnTo>
                    <a:pt x="0" y="112"/>
                  </a:lnTo>
                  <a:lnTo>
                    <a:pt x="0" y="89"/>
                  </a:lnTo>
                  <a:lnTo>
                    <a:pt x="5" y="68"/>
                  </a:lnTo>
                  <a:lnTo>
                    <a:pt x="15" y="47"/>
                  </a:lnTo>
                  <a:lnTo>
                    <a:pt x="29" y="28"/>
                  </a:lnTo>
                  <a:lnTo>
                    <a:pt x="49" y="14"/>
                  </a:lnTo>
                  <a:lnTo>
                    <a:pt x="69" y="4"/>
                  </a:lnTo>
                  <a:lnTo>
                    <a:pt x="91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34"/>
            <p:cNvSpPr>
              <a:spLocks/>
            </p:cNvSpPr>
            <p:nvPr/>
          </p:nvSpPr>
          <p:spPr bwMode="auto">
            <a:xfrm>
              <a:off x="6086" y="1159"/>
              <a:ext cx="117" cy="118"/>
            </a:xfrm>
            <a:custGeom>
              <a:avLst/>
              <a:gdLst>
                <a:gd name="T0" fmla="*/ 112 w 467"/>
                <a:gd name="T1" fmla="*/ 0 h 469"/>
                <a:gd name="T2" fmla="*/ 134 w 467"/>
                <a:gd name="T3" fmla="*/ 5 h 469"/>
                <a:gd name="T4" fmla="*/ 155 w 467"/>
                <a:gd name="T5" fmla="*/ 15 h 469"/>
                <a:gd name="T6" fmla="*/ 173 w 467"/>
                <a:gd name="T7" fmla="*/ 29 h 469"/>
                <a:gd name="T8" fmla="*/ 438 w 467"/>
                <a:gd name="T9" fmla="*/ 294 h 469"/>
                <a:gd name="T10" fmla="*/ 453 w 467"/>
                <a:gd name="T11" fmla="*/ 313 h 469"/>
                <a:gd name="T12" fmla="*/ 462 w 467"/>
                <a:gd name="T13" fmla="*/ 334 h 469"/>
                <a:gd name="T14" fmla="*/ 467 w 467"/>
                <a:gd name="T15" fmla="*/ 355 h 469"/>
                <a:gd name="T16" fmla="*/ 467 w 467"/>
                <a:gd name="T17" fmla="*/ 378 h 469"/>
                <a:gd name="T18" fmla="*/ 462 w 467"/>
                <a:gd name="T19" fmla="*/ 400 h 469"/>
                <a:gd name="T20" fmla="*/ 453 w 467"/>
                <a:gd name="T21" fmla="*/ 420 h 469"/>
                <a:gd name="T22" fmla="*/ 438 w 467"/>
                <a:gd name="T23" fmla="*/ 438 h 469"/>
                <a:gd name="T24" fmla="*/ 423 w 467"/>
                <a:gd name="T25" fmla="*/ 452 h 469"/>
                <a:gd name="T26" fmla="*/ 405 w 467"/>
                <a:gd name="T27" fmla="*/ 461 h 469"/>
                <a:gd name="T28" fmla="*/ 386 w 467"/>
                <a:gd name="T29" fmla="*/ 466 h 469"/>
                <a:gd name="T30" fmla="*/ 367 w 467"/>
                <a:gd name="T31" fmla="*/ 469 h 469"/>
                <a:gd name="T32" fmla="*/ 346 w 467"/>
                <a:gd name="T33" fmla="*/ 466 h 469"/>
                <a:gd name="T34" fmla="*/ 329 w 467"/>
                <a:gd name="T35" fmla="*/ 461 h 469"/>
                <a:gd name="T36" fmla="*/ 311 w 467"/>
                <a:gd name="T37" fmla="*/ 452 h 469"/>
                <a:gd name="T38" fmla="*/ 294 w 467"/>
                <a:gd name="T39" fmla="*/ 438 h 469"/>
                <a:gd name="T40" fmla="*/ 29 w 467"/>
                <a:gd name="T41" fmla="*/ 173 h 469"/>
                <a:gd name="T42" fmla="*/ 15 w 467"/>
                <a:gd name="T43" fmla="*/ 155 h 469"/>
                <a:gd name="T44" fmla="*/ 5 w 467"/>
                <a:gd name="T45" fmla="*/ 135 h 469"/>
                <a:gd name="T46" fmla="*/ 0 w 467"/>
                <a:gd name="T47" fmla="*/ 112 h 469"/>
                <a:gd name="T48" fmla="*/ 0 w 467"/>
                <a:gd name="T49" fmla="*/ 90 h 469"/>
                <a:gd name="T50" fmla="*/ 5 w 467"/>
                <a:gd name="T51" fmla="*/ 69 h 469"/>
                <a:gd name="T52" fmla="*/ 15 w 467"/>
                <a:gd name="T53" fmla="*/ 48 h 469"/>
                <a:gd name="T54" fmla="*/ 29 w 467"/>
                <a:gd name="T55" fmla="*/ 29 h 469"/>
                <a:gd name="T56" fmla="*/ 48 w 467"/>
                <a:gd name="T57" fmla="*/ 15 h 469"/>
                <a:gd name="T58" fmla="*/ 69 w 467"/>
                <a:gd name="T59" fmla="*/ 5 h 469"/>
                <a:gd name="T60" fmla="*/ 90 w 467"/>
                <a:gd name="T61" fmla="*/ 0 h 469"/>
                <a:gd name="T62" fmla="*/ 112 w 467"/>
                <a:gd name="T6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7" h="469">
                  <a:moveTo>
                    <a:pt x="112" y="0"/>
                  </a:moveTo>
                  <a:lnTo>
                    <a:pt x="134" y="5"/>
                  </a:lnTo>
                  <a:lnTo>
                    <a:pt x="155" y="15"/>
                  </a:lnTo>
                  <a:lnTo>
                    <a:pt x="173" y="29"/>
                  </a:lnTo>
                  <a:lnTo>
                    <a:pt x="438" y="294"/>
                  </a:lnTo>
                  <a:lnTo>
                    <a:pt x="453" y="313"/>
                  </a:lnTo>
                  <a:lnTo>
                    <a:pt x="462" y="334"/>
                  </a:lnTo>
                  <a:lnTo>
                    <a:pt x="467" y="355"/>
                  </a:lnTo>
                  <a:lnTo>
                    <a:pt x="467" y="378"/>
                  </a:lnTo>
                  <a:lnTo>
                    <a:pt x="462" y="400"/>
                  </a:lnTo>
                  <a:lnTo>
                    <a:pt x="453" y="420"/>
                  </a:lnTo>
                  <a:lnTo>
                    <a:pt x="438" y="438"/>
                  </a:lnTo>
                  <a:lnTo>
                    <a:pt x="423" y="452"/>
                  </a:lnTo>
                  <a:lnTo>
                    <a:pt x="405" y="461"/>
                  </a:lnTo>
                  <a:lnTo>
                    <a:pt x="386" y="466"/>
                  </a:lnTo>
                  <a:lnTo>
                    <a:pt x="367" y="469"/>
                  </a:lnTo>
                  <a:lnTo>
                    <a:pt x="346" y="466"/>
                  </a:lnTo>
                  <a:lnTo>
                    <a:pt x="329" y="461"/>
                  </a:lnTo>
                  <a:lnTo>
                    <a:pt x="311" y="452"/>
                  </a:lnTo>
                  <a:lnTo>
                    <a:pt x="294" y="438"/>
                  </a:lnTo>
                  <a:lnTo>
                    <a:pt x="29" y="173"/>
                  </a:lnTo>
                  <a:lnTo>
                    <a:pt x="15" y="155"/>
                  </a:lnTo>
                  <a:lnTo>
                    <a:pt x="5" y="135"/>
                  </a:lnTo>
                  <a:lnTo>
                    <a:pt x="0" y="112"/>
                  </a:lnTo>
                  <a:lnTo>
                    <a:pt x="0" y="90"/>
                  </a:lnTo>
                  <a:lnTo>
                    <a:pt x="5" y="69"/>
                  </a:lnTo>
                  <a:lnTo>
                    <a:pt x="15" y="48"/>
                  </a:lnTo>
                  <a:lnTo>
                    <a:pt x="29" y="29"/>
                  </a:lnTo>
                  <a:lnTo>
                    <a:pt x="48" y="15"/>
                  </a:lnTo>
                  <a:lnTo>
                    <a:pt x="69" y="5"/>
                  </a:lnTo>
                  <a:lnTo>
                    <a:pt x="90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35"/>
            <p:cNvSpPr>
              <a:spLocks noEditPoints="1"/>
            </p:cNvSpPr>
            <p:nvPr/>
          </p:nvSpPr>
          <p:spPr bwMode="auto">
            <a:xfrm>
              <a:off x="5471" y="566"/>
              <a:ext cx="638" cy="982"/>
            </a:xfrm>
            <a:custGeom>
              <a:avLst/>
              <a:gdLst>
                <a:gd name="T0" fmla="*/ 1302 w 2551"/>
                <a:gd name="T1" fmla="*/ 3392 h 3928"/>
                <a:gd name="T2" fmla="*/ 1374 w 2551"/>
                <a:gd name="T3" fmla="*/ 3463 h 3928"/>
                <a:gd name="T4" fmla="*/ 1347 w 2551"/>
                <a:gd name="T5" fmla="*/ 3562 h 3928"/>
                <a:gd name="T6" fmla="*/ 790 w 2551"/>
                <a:gd name="T7" fmla="*/ 3592 h 3928"/>
                <a:gd name="T8" fmla="*/ 1760 w 2551"/>
                <a:gd name="T9" fmla="*/ 3255 h 3928"/>
                <a:gd name="T10" fmla="*/ 1139 w 2551"/>
                <a:gd name="T11" fmla="*/ 1845 h 3928"/>
                <a:gd name="T12" fmla="*/ 1408 w 2551"/>
                <a:gd name="T13" fmla="*/ 1863 h 3928"/>
                <a:gd name="T14" fmla="*/ 996 w 2551"/>
                <a:gd name="T15" fmla="*/ 1537 h 3928"/>
                <a:gd name="T16" fmla="*/ 1018 w 2551"/>
                <a:gd name="T17" fmla="*/ 236 h 3928"/>
                <a:gd name="T18" fmla="*/ 711 w 2551"/>
                <a:gd name="T19" fmla="*/ 374 h 3928"/>
                <a:gd name="T20" fmla="*/ 461 w 2551"/>
                <a:gd name="T21" fmla="*/ 599 h 3928"/>
                <a:gd name="T22" fmla="*/ 287 w 2551"/>
                <a:gd name="T23" fmla="*/ 895 h 3928"/>
                <a:gd name="T24" fmla="*/ 207 w 2551"/>
                <a:gd name="T25" fmla="*/ 1241 h 3928"/>
                <a:gd name="T26" fmla="*/ 232 w 2551"/>
                <a:gd name="T27" fmla="*/ 1608 h 3928"/>
                <a:gd name="T28" fmla="*/ 354 w 2551"/>
                <a:gd name="T29" fmla="*/ 1974 h 3928"/>
                <a:gd name="T30" fmla="*/ 559 w 2551"/>
                <a:gd name="T31" fmla="*/ 2313 h 3928"/>
                <a:gd name="T32" fmla="*/ 726 w 2551"/>
                <a:gd name="T33" fmla="*/ 2674 h 3928"/>
                <a:gd name="T34" fmla="*/ 790 w 2551"/>
                <a:gd name="T35" fmla="*/ 3052 h 3928"/>
                <a:gd name="T36" fmla="*/ 737 w 2551"/>
                <a:gd name="T37" fmla="*/ 1454 h 3928"/>
                <a:gd name="T38" fmla="*/ 767 w 2551"/>
                <a:gd name="T39" fmla="*/ 1361 h 3928"/>
                <a:gd name="T40" fmla="*/ 1714 w 2551"/>
                <a:gd name="T41" fmla="*/ 1333 h 3928"/>
                <a:gd name="T42" fmla="*/ 1799 w 2551"/>
                <a:gd name="T43" fmla="*/ 1380 h 3928"/>
                <a:gd name="T44" fmla="*/ 1805 w 2551"/>
                <a:gd name="T45" fmla="*/ 1478 h 3928"/>
                <a:gd name="T46" fmla="*/ 1766 w 2551"/>
                <a:gd name="T47" fmla="*/ 2956 h 3928"/>
                <a:gd name="T48" fmla="*/ 1856 w 2551"/>
                <a:gd name="T49" fmla="*/ 2581 h 3928"/>
                <a:gd name="T50" fmla="*/ 2049 w 2551"/>
                <a:gd name="T51" fmla="*/ 2226 h 3928"/>
                <a:gd name="T52" fmla="*/ 2235 w 2551"/>
                <a:gd name="T53" fmla="*/ 1885 h 3928"/>
                <a:gd name="T54" fmla="*/ 2334 w 2551"/>
                <a:gd name="T55" fmla="*/ 1515 h 3928"/>
                <a:gd name="T56" fmla="*/ 2333 w 2551"/>
                <a:gd name="T57" fmla="*/ 1151 h 3928"/>
                <a:gd name="T58" fmla="*/ 2227 w 2551"/>
                <a:gd name="T59" fmla="*/ 814 h 3928"/>
                <a:gd name="T60" fmla="*/ 2032 w 2551"/>
                <a:gd name="T61" fmla="*/ 535 h 3928"/>
                <a:gd name="T62" fmla="*/ 1767 w 2551"/>
                <a:gd name="T63" fmla="*/ 330 h 3928"/>
                <a:gd name="T64" fmla="*/ 1449 w 2551"/>
                <a:gd name="T65" fmla="*/ 218 h 3928"/>
                <a:gd name="T66" fmla="*/ 1375 w 2551"/>
                <a:gd name="T67" fmla="*/ 4 h 3928"/>
                <a:gd name="T68" fmla="*/ 1749 w 2551"/>
                <a:gd name="T69" fmla="*/ 96 h 3928"/>
                <a:gd name="T70" fmla="*/ 2072 w 2551"/>
                <a:gd name="T71" fmla="*/ 293 h 3928"/>
                <a:gd name="T72" fmla="*/ 2325 w 2551"/>
                <a:gd name="T73" fmla="*/ 579 h 3928"/>
                <a:gd name="T74" fmla="*/ 2491 w 2551"/>
                <a:gd name="T75" fmla="*/ 932 h 3928"/>
                <a:gd name="T76" fmla="*/ 2551 w 2551"/>
                <a:gd name="T77" fmla="*/ 1334 h 3928"/>
                <a:gd name="T78" fmla="*/ 2493 w 2551"/>
                <a:gd name="T79" fmla="*/ 1751 h 3928"/>
                <a:gd name="T80" fmla="*/ 2332 w 2551"/>
                <a:gd name="T81" fmla="*/ 2157 h 3928"/>
                <a:gd name="T82" fmla="*/ 2106 w 2551"/>
                <a:gd name="T83" fmla="*/ 2522 h 3928"/>
                <a:gd name="T84" fmla="*/ 1980 w 2551"/>
                <a:gd name="T85" fmla="*/ 2895 h 3928"/>
                <a:gd name="T86" fmla="*/ 1961 w 2551"/>
                <a:gd name="T87" fmla="*/ 3761 h 3928"/>
                <a:gd name="T88" fmla="*/ 1891 w 2551"/>
                <a:gd name="T89" fmla="*/ 3880 h 3928"/>
                <a:gd name="T90" fmla="*/ 1760 w 2551"/>
                <a:gd name="T91" fmla="*/ 3928 h 3928"/>
                <a:gd name="T92" fmla="*/ 687 w 2551"/>
                <a:gd name="T93" fmla="*/ 3900 h 3928"/>
                <a:gd name="T94" fmla="*/ 599 w 2551"/>
                <a:gd name="T95" fmla="*/ 3796 h 3928"/>
                <a:gd name="T96" fmla="*/ 582 w 2551"/>
                <a:gd name="T97" fmla="*/ 2989 h 3928"/>
                <a:gd name="T98" fmla="*/ 487 w 2551"/>
                <a:gd name="T99" fmla="*/ 2613 h 3928"/>
                <a:gd name="T100" fmla="*/ 274 w 2551"/>
                <a:gd name="T101" fmla="*/ 2253 h 3928"/>
                <a:gd name="T102" fmla="*/ 88 w 2551"/>
                <a:gd name="T103" fmla="*/ 1855 h 3928"/>
                <a:gd name="T104" fmla="*/ 3 w 2551"/>
                <a:gd name="T105" fmla="*/ 1437 h 3928"/>
                <a:gd name="T106" fmla="*/ 33 w 2551"/>
                <a:gd name="T107" fmla="*/ 1029 h 3928"/>
                <a:gd name="T108" fmla="*/ 173 w 2551"/>
                <a:gd name="T109" fmla="*/ 662 h 3928"/>
                <a:gd name="T110" fmla="*/ 407 w 2551"/>
                <a:gd name="T111" fmla="*/ 357 h 3928"/>
                <a:gd name="T112" fmla="*/ 715 w 2551"/>
                <a:gd name="T113" fmla="*/ 135 h 3928"/>
                <a:gd name="T114" fmla="*/ 1078 w 2551"/>
                <a:gd name="T115" fmla="*/ 16 h 3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51" h="3928">
                  <a:moveTo>
                    <a:pt x="790" y="3255"/>
                  </a:moveTo>
                  <a:lnTo>
                    <a:pt x="790" y="3388"/>
                  </a:lnTo>
                  <a:lnTo>
                    <a:pt x="1275" y="3388"/>
                  </a:lnTo>
                  <a:lnTo>
                    <a:pt x="1302" y="3392"/>
                  </a:lnTo>
                  <a:lnTo>
                    <a:pt x="1326" y="3402"/>
                  </a:lnTo>
                  <a:lnTo>
                    <a:pt x="1347" y="3418"/>
                  </a:lnTo>
                  <a:lnTo>
                    <a:pt x="1363" y="3439"/>
                  </a:lnTo>
                  <a:lnTo>
                    <a:pt x="1374" y="3463"/>
                  </a:lnTo>
                  <a:lnTo>
                    <a:pt x="1376" y="3490"/>
                  </a:lnTo>
                  <a:lnTo>
                    <a:pt x="1374" y="3517"/>
                  </a:lnTo>
                  <a:lnTo>
                    <a:pt x="1363" y="3541"/>
                  </a:lnTo>
                  <a:lnTo>
                    <a:pt x="1347" y="3562"/>
                  </a:lnTo>
                  <a:lnTo>
                    <a:pt x="1326" y="3578"/>
                  </a:lnTo>
                  <a:lnTo>
                    <a:pt x="1302" y="3588"/>
                  </a:lnTo>
                  <a:lnTo>
                    <a:pt x="1275" y="3592"/>
                  </a:lnTo>
                  <a:lnTo>
                    <a:pt x="790" y="3592"/>
                  </a:lnTo>
                  <a:lnTo>
                    <a:pt x="790" y="3724"/>
                  </a:lnTo>
                  <a:lnTo>
                    <a:pt x="1760" y="3724"/>
                  </a:lnTo>
                  <a:lnTo>
                    <a:pt x="1761" y="3724"/>
                  </a:lnTo>
                  <a:lnTo>
                    <a:pt x="1760" y="3255"/>
                  </a:lnTo>
                  <a:lnTo>
                    <a:pt x="790" y="3255"/>
                  </a:lnTo>
                  <a:close/>
                  <a:moveTo>
                    <a:pt x="996" y="1537"/>
                  </a:moveTo>
                  <a:lnTo>
                    <a:pt x="1133" y="1827"/>
                  </a:lnTo>
                  <a:lnTo>
                    <a:pt x="1139" y="1845"/>
                  </a:lnTo>
                  <a:lnTo>
                    <a:pt x="1142" y="1863"/>
                  </a:lnTo>
                  <a:lnTo>
                    <a:pt x="1221" y="3052"/>
                  </a:lnTo>
                  <a:lnTo>
                    <a:pt x="1329" y="3052"/>
                  </a:lnTo>
                  <a:lnTo>
                    <a:pt x="1408" y="1863"/>
                  </a:lnTo>
                  <a:lnTo>
                    <a:pt x="1412" y="1845"/>
                  </a:lnTo>
                  <a:lnTo>
                    <a:pt x="1418" y="1827"/>
                  </a:lnTo>
                  <a:lnTo>
                    <a:pt x="1553" y="1537"/>
                  </a:lnTo>
                  <a:lnTo>
                    <a:pt x="996" y="1537"/>
                  </a:lnTo>
                  <a:close/>
                  <a:moveTo>
                    <a:pt x="1275" y="203"/>
                  </a:moveTo>
                  <a:lnTo>
                    <a:pt x="1188" y="207"/>
                  </a:lnTo>
                  <a:lnTo>
                    <a:pt x="1101" y="218"/>
                  </a:lnTo>
                  <a:lnTo>
                    <a:pt x="1018" y="236"/>
                  </a:lnTo>
                  <a:lnTo>
                    <a:pt x="937" y="262"/>
                  </a:lnTo>
                  <a:lnTo>
                    <a:pt x="858" y="292"/>
                  </a:lnTo>
                  <a:lnTo>
                    <a:pt x="782" y="330"/>
                  </a:lnTo>
                  <a:lnTo>
                    <a:pt x="711" y="374"/>
                  </a:lnTo>
                  <a:lnTo>
                    <a:pt x="642" y="422"/>
                  </a:lnTo>
                  <a:lnTo>
                    <a:pt x="577" y="476"/>
                  </a:lnTo>
                  <a:lnTo>
                    <a:pt x="517" y="535"/>
                  </a:lnTo>
                  <a:lnTo>
                    <a:pt x="461" y="599"/>
                  </a:lnTo>
                  <a:lnTo>
                    <a:pt x="410" y="667"/>
                  </a:lnTo>
                  <a:lnTo>
                    <a:pt x="363" y="739"/>
                  </a:lnTo>
                  <a:lnTo>
                    <a:pt x="323" y="814"/>
                  </a:lnTo>
                  <a:lnTo>
                    <a:pt x="287" y="895"/>
                  </a:lnTo>
                  <a:lnTo>
                    <a:pt x="258" y="978"/>
                  </a:lnTo>
                  <a:lnTo>
                    <a:pt x="235" y="1063"/>
                  </a:lnTo>
                  <a:lnTo>
                    <a:pt x="217" y="1151"/>
                  </a:lnTo>
                  <a:lnTo>
                    <a:pt x="207" y="1241"/>
                  </a:lnTo>
                  <a:lnTo>
                    <a:pt x="203" y="1334"/>
                  </a:lnTo>
                  <a:lnTo>
                    <a:pt x="207" y="1425"/>
                  </a:lnTo>
                  <a:lnTo>
                    <a:pt x="216" y="1515"/>
                  </a:lnTo>
                  <a:lnTo>
                    <a:pt x="232" y="1608"/>
                  </a:lnTo>
                  <a:lnTo>
                    <a:pt x="254" y="1701"/>
                  </a:lnTo>
                  <a:lnTo>
                    <a:pt x="282" y="1793"/>
                  </a:lnTo>
                  <a:lnTo>
                    <a:pt x="316" y="1885"/>
                  </a:lnTo>
                  <a:lnTo>
                    <a:pt x="354" y="1974"/>
                  </a:lnTo>
                  <a:lnTo>
                    <a:pt x="399" y="2062"/>
                  </a:lnTo>
                  <a:lnTo>
                    <a:pt x="447" y="2146"/>
                  </a:lnTo>
                  <a:lnTo>
                    <a:pt x="501" y="2226"/>
                  </a:lnTo>
                  <a:lnTo>
                    <a:pt x="559" y="2313"/>
                  </a:lnTo>
                  <a:lnTo>
                    <a:pt x="610" y="2401"/>
                  </a:lnTo>
                  <a:lnTo>
                    <a:pt x="655" y="2490"/>
                  </a:lnTo>
                  <a:lnTo>
                    <a:pt x="695" y="2581"/>
                  </a:lnTo>
                  <a:lnTo>
                    <a:pt x="726" y="2674"/>
                  </a:lnTo>
                  <a:lnTo>
                    <a:pt x="752" y="2767"/>
                  </a:lnTo>
                  <a:lnTo>
                    <a:pt x="771" y="2862"/>
                  </a:lnTo>
                  <a:lnTo>
                    <a:pt x="784" y="2956"/>
                  </a:lnTo>
                  <a:lnTo>
                    <a:pt x="790" y="3052"/>
                  </a:lnTo>
                  <a:lnTo>
                    <a:pt x="1017" y="3052"/>
                  </a:lnTo>
                  <a:lnTo>
                    <a:pt x="940" y="1896"/>
                  </a:lnTo>
                  <a:lnTo>
                    <a:pt x="744" y="1478"/>
                  </a:lnTo>
                  <a:lnTo>
                    <a:pt x="737" y="1454"/>
                  </a:lnTo>
                  <a:lnTo>
                    <a:pt x="735" y="1429"/>
                  </a:lnTo>
                  <a:lnTo>
                    <a:pt x="740" y="1403"/>
                  </a:lnTo>
                  <a:lnTo>
                    <a:pt x="751" y="1380"/>
                  </a:lnTo>
                  <a:lnTo>
                    <a:pt x="767" y="1361"/>
                  </a:lnTo>
                  <a:lnTo>
                    <a:pt x="788" y="1346"/>
                  </a:lnTo>
                  <a:lnTo>
                    <a:pt x="810" y="1337"/>
                  </a:lnTo>
                  <a:lnTo>
                    <a:pt x="836" y="1333"/>
                  </a:lnTo>
                  <a:lnTo>
                    <a:pt x="1714" y="1333"/>
                  </a:lnTo>
                  <a:lnTo>
                    <a:pt x="1739" y="1337"/>
                  </a:lnTo>
                  <a:lnTo>
                    <a:pt x="1762" y="1346"/>
                  </a:lnTo>
                  <a:lnTo>
                    <a:pt x="1782" y="1361"/>
                  </a:lnTo>
                  <a:lnTo>
                    <a:pt x="1799" y="1380"/>
                  </a:lnTo>
                  <a:lnTo>
                    <a:pt x="1811" y="1403"/>
                  </a:lnTo>
                  <a:lnTo>
                    <a:pt x="1816" y="1429"/>
                  </a:lnTo>
                  <a:lnTo>
                    <a:pt x="1813" y="1454"/>
                  </a:lnTo>
                  <a:lnTo>
                    <a:pt x="1805" y="1478"/>
                  </a:lnTo>
                  <a:lnTo>
                    <a:pt x="1610" y="1896"/>
                  </a:lnTo>
                  <a:lnTo>
                    <a:pt x="1533" y="3052"/>
                  </a:lnTo>
                  <a:lnTo>
                    <a:pt x="1761" y="3052"/>
                  </a:lnTo>
                  <a:lnTo>
                    <a:pt x="1766" y="2956"/>
                  </a:lnTo>
                  <a:lnTo>
                    <a:pt x="1779" y="2862"/>
                  </a:lnTo>
                  <a:lnTo>
                    <a:pt x="1798" y="2767"/>
                  </a:lnTo>
                  <a:lnTo>
                    <a:pt x="1823" y="2674"/>
                  </a:lnTo>
                  <a:lnTo>
                    <a:pt x="1856" y="2581"/>
                  </a:lnTo>
                  <a:lnTo>
                    <a:pt x="1895" y="2490"/>
                  </a:lnTo>
                  <a:lnTo>
                    <a:pt x="1940" y="2401"/>
                  </a:lnTo>
                  <a:lnTo>
                    <a:pt x="1991" y="2313"/>
                  </a:lnTo>
                  <a:lnTo>
                    <a:pt x="2049" y="2226"/>
                  </a:lnTo>
                  <a:lnTo>
                    <a:pt x="2102" y="2146"/>
                  </a:lnTo>
                  <a:lnTo>
                    <a:pt x="2152" y="2062"/>
                  </a:lnTo>
                  <a:lnTo>
                    <a:pt x="2195" y="1974"/>
                  </a:lnTo>
                  <a:lnTo>
                    <a:pt x="2235" y="1885"/>
                  </a:lnTo>
                  <a:lnTo>
                    <a:pt x="2268" y="1793"/>
                  </a:lnTo>
                  <a:lnTo>
                    <a:pt x="2296" y="1701"/>
                  </a:lnTo>
                  <a:lnTo>
                    <a:pt x="2318" y="1608"/>
                  </a:lnTo>
                  <a:lnTo>
                    <a:pt x="2334" y="1515"/>
                  </a:lnTo>
                  <a:lnTo>
                    <a:pt x="2344" y="1425"/>
                  </a:lnTo>
                  <a:lnTo>
                    <a:pt x="2347" y="1334"/>
                  </a:lnTo>
                  <a:lnTo>
                    <a:pt x="2343" y="1241"/>
                  </a:lnTo>
                  <a:lnTo>
                    <a:pt x="2333" y="1151"/>
                  </a:lnTo>
                  <a:lnTo>
                    <a:pt x="2316" y="1063"/>
                  </a:lnTo>
                  <a:lnTo>
                    <a:pt x="2292" y="978"/>
                  </a:lnTo>
                  <a:lnTo>
                    <a:pt x="2263" y="895"/>
                  </a:lnTo>
                  <a:lnTo>
                    <a:pt x="2227" y="814"/>
                  </a:lnTo>
                  <a:lnTo>
                    <a:pt x="2186" y="739"/>
                  </a:lnTo>
                  <a:lnTo>
                    <a:pt x="2140" y="667"/>
                  </a:lnTo>
                  <a:lnTo>
                    <a:pt x="2088" y="599"/>
                  </a:lnTo>
                  <a:lnTo>
                    <a:pt x="2032" y="535"/>
                  </a:lnTo>
                  <a:lnTo>
                    <a:pt x="1972" y="476"/>
                  </a:lnTo>
                  <a:lnTo>
                    <a:pt x="1907" y="422"/>
                  </a:lnTo>
                  <a:lnTo>
                    <a:pt x="1840" y="374"/>
                  </a:lnTo>
                  <a:lnTo>
                    <a:pt x="1767" y="330"/>
                  </a:lnTo>
                  <a:lnTo>
                    <a:pt x="1692" y="292"/>
                  </a:lnTo>
                  <a:lnTo>
                    <a:pt x="1613" y="262"/>
                  </a:lnTo>
                  <a:lnTo>
                    <a:pt x="1533" y="236"/>
                  </a:lnTo>
                  <a:lnTo>
                    <a:pt x="1449" y="218"/>
                  </a:lnTo>
                  <a:lnTo>
                    <a:pt x="1363" y="207"/>
                  </a:lnTo>
                  <a:lnTo>
                    <a:pt x="1275" y="203"/>
                  </a:lnTo>
                  <a:close/>
                  <a:moveTo>
                    <a:pt x="1275" y="0"/>
                  </a:moveTo>
                  <a:lnTo>
                    <a:pt x="1375" y="4"/>
                  </a:lnTo>
                  <a:lnTo>
                    <a:pt x="1472" y="16"/>
                  </a:lnTo>
                  <a:lnTo>
                    <a:pt x="1567" y="36"/>
                  </a:lnTo>
                  <a:lnTo>
                    <a:pt x="1660" y="62"/>
                  </a:lnTo>
                  <a:lnTo>
                    <a:pt x="1749" y="96"/>
                  </a:lnTo>
                  <a:lnTo>
                    <a:pt x="1836" y="135"/>
                  </a:lnTo>
                  <a:lnTo>
                    <a:pt x="1919" y="183"/>
                  </a:lnTo>
                  <a:lnTo>
                    <a:pt x="1998" y="235"/>
                  </a:lnTo>
                  <a:lnTo>
                    <a:pt x="2072" y="293"/>
                  </a:lnTo>
                  <a:lnTo>
                    <a:pt x="2143" y="357"/>
                  </a:lnTo>
                  <a:lnTo>
                    <a:pt x="2209" y="426"/>
                  </a:lnTo>
                  <a:lnTo>
                    <a:pt x="2270" y="500"/>
                  </a:lnTo>
                  <a:lnTo>
                    <a:pt x="2325" y="579"/>
                  </a:lnTo>
                  <a:lnTo>
                    <a:pt x="2376" y="662"/>
                  </a:lnTo>
                  <a:lnTo>
                    <a:pt x="2421" y="748"/>
                  </a:lnTo>
                  <a:lnTo>
                    <a:pt x="2459" y="839"/>
                  </a:lnTo>
                  <a:lnTo>
                    <a:pt x="2491" y="932"/>
                  </a:lnTo>
                  <a:lnTo>
                    <a:pt x="2516" y="1029"/>
                  </a:lnTo>
                  <a:lnTo>
                    <a:pt x="2535" y="1128"/>
                  </a:lnTo>
                  <a:lnTo>
                    <a:pt x="2547" y="1230"/>
                  </a:lnTo>
                  <a:lnTo>
                    <a:pt x="2551" y="1334"/>
                  </a:lnTo>
                  <a:lnTo>
                    <a:pt x="2547" y="1437"/>
                  </a:lnTo>
                  <a:lnTo>
                    <a:pt x="2535" y="1542"/>
                  </a:lnTo>
                  <a:lnTo>
                    <a:pt x="2518" y="1646"/>
                  </a:lnTo>
                  <a:lnTo>
                    <a:pt x="2493" y="1751"/>
                  </a:lnTo>
                  <a:lnTo>
                    <a:pt x="2463" y="1855"/>
                  </a:lnTo>
                  <a:lnTo>
                    <a:pt x="2425" y="1957"/>
                  </a:lnTo>
                  <a:lnTo>
                    <a:pt x="2381" y="2058"/>
                  </a:lnTo>
                  <a:lnTo>
                    <a:pt x="2332" y="2157"/>
                  </a:lnTo>
                  <a:lnTo>
                    <a:pt x="2275" y="2253"/>
                  </a:lnTo>
                  <a:lnTo>
                    <a:pt x="2214" y="2344"/>
                  </a:lnTo>
                  <a:lnTo>
                    <a:pt x="2157" y="2431"/>
                  </a:lnTo>
                  <a:lnTo>
                    <a:pt x="2106" y="2522"/>
                  </a:lnTo>
                  <a:lnTo>
                    <a:pt x="2063" y="2613"/>
                  </a:lnTo>
                  <a:lnTo>
                    <a:pt x="2027" y="2705"/>
                  </a:lnTo>
                  <a:lnTo>
                    <a:pt x="1999" y="2799"/>
                  </a:lnTo>
                  <a:lnTo>
                    <a:pt x="1980" y="2895"/>
                  </a:lnTo>
                  <a:lnTo>
                    <a:pt x="1967" y="2989"/>
                  </a:lnTo>
                  <a:lnTo>
                    <a:pt x="1963" y="3085"/>
                  </a:lnTo>
                  <a:lnTo>
                    <a:pt x="1963" y="3724"/>
                  </a:lnTo>
                  <a:lnTo>
                    <a:pt x="1961" y="3761"/>
                  </a:lnTo>
                  <a:lnTo>
                    <a:pt x="1951" y="3796"/>
                  </a:lnTo>
                  <a:lnTo>
                    <a:pt x="1935" y="3827"/>
                  </a:lnTo>
                  <a:lnTo>
                    <a:pt x="1916" y="3855"/>
                  </a:lnTo>
                  <a:lnTo>
                    <a:pt x="1891" y="3880"/>
                  </a:lnTo>
                  <a:lnTo>
                    <a:pt x="1863" y="3900"/>
                  </a:lnTo>
                  <a:lnTo>
                    <a:pt x="1831" y="3915"/>
                  </a:lnTo>
                  <a:lnTo>
                    <a:pt x="1796" y="3924"/>
                  </a:lnTo>
                  <a:lnTo>
                    <a:pt x="1760" y="3928"/>
                  </a:lnTo>
                  <a:lnTo>
                    <a:pt x="790" y="3928"/>
                  </a:lnTo>
                  <a:lnTo>
                    <a:pt x="753" y="3924"/>
                  </a:lnTo>
                  <a:lnTo>
                    <a:pt x="719" y="3915"/>
                  </a:lnTo>
                  <a:lnTo>
                    <a:pt x="687" y="3900"/>
                  </a:lnTo>
                  <a:lnTo>
                    <a:pt x="659" y="3880"/>
                  </a:lnTo>
                  <a:lnTo>
                    <a:pt x="635" y="3855"/>
                  </a:lnTo>
                  <a:lnTo>
                    <a:pt x="614" y="3827"/>
                  </a:lnTo>
                  <a:lnTo>
                    <a:pt x="599" y="3796"/>
                  </a:lnTo>
                  <a:lnTo>
                    <a:pt x="590" y="3761"/>
                  </a:lnTo>
                  <a:lnTo>
                    <a:pt x="586" y="3724"/>
                  </a:lnTo>
                  <a:lnTo>
                    <a:pt x="586" y="3085"/>
                  </a:lnTo>
                  <a:lnTo>
                    <a:pt x="582" y="2989"/>
                  </a:lnTo>
                  <a:lnTo>
                    <a:pt x="571" y="2895"/>
                  </a:lnTo>
                  <a:lnTo>
                    <a:pt x="551" y="2799"/>
                  </a:lnTo>
                  <a:lnTo>
                    <a:pt x="523" y="2705"/>
                  </a:lnTo>
                  <a:lnTo>
                    <a:pt x="487" y="2613"/>
                  </a:lnTo>
                  <a:lnTo>
                    <a:pt x="444" y="2522"/>
                  </a:lnTo>
                  <a:lnTo>
                    <a:pt x="394" y="2431"/>
                  </a:lnTo>
                  <a:lnTo>
                    <a:pt x="335" y="2344"/>
                  </a:lnTo>
                  <a:lnTo>
                    <a:pt x="274" y="2253"/>
                  </a:lnTo>
                  <a:lnTo>
                    <a:pt x="219" y="2157"/>
                  </a:lnTo>
                  <a:lnTo>
                    <a:pt x="168" y="2058"/>
                  </a:lnTo>
                  <a:lnTo>
                    <a:pt x="125" y="1957"/>
                  </a:lnTo>
                  <a:lnTo>
                    <a:pt x="88" y="1855"/>
                  </a:lnTo>
                  <a:lnTo>
                    <a:pt x="56" y="1751"/>
                  </a:lnTo>
                  <a:lnTo>
                    <a:pt x="32" y="1646"/>
                  </a:lnTo>
                  <a:lnTo>
                    <a:pt x="14" y="1542"/>
                  </a:lnTo>
                  <a:lnTo>
                    <a:pt x="3" y="1437"/>
                  </a:lnTo>
                  <a:lnTo>
                    <a:pt x="0" y="1334"/>
                  </a:lnTo>
                  <a:lnTo>
                    <a:pt x="4" y="1230"/>
                  </a:lnTo>
                  <a:lnTo>
                    <a:pt x="14" y="1128"/>
                  </a:lnTo>
                  <a:lnTo>
                    <a:pt x="33" y="1029"/>
                  </a:lnTo>
                  <a:lnTo>
                    <a:pt x="59" y="932"/>
                  </a:lnTo>
                  <a:lnTo>
                    <a:pt x="91" y="839"/>
                  </a:lnTo>
                  <a:lnTo>
                    <a:pt x="129" y="748"/>
                  </a:lnTo>
                  <a:lnTo>
                    <a:pt x="173" y="662"/>
                  </a:lnTo>
                  <a:lnTo>
                    <a:pt x="224" y="579"/>
                  </a:lnTo>
                  <a:lnTo>
                    <a:pt x="281" y="500"/>
                  </a:lnTo>
                  <a:lnTo>
                    <a:pt x="342" y="426"/>
                  </a:lnTo>
                  <a:lnTo>
                    <a:pt x="407" y="357"/>
                  </a:lnTo>
                  <a:lnTo>
                    <a:pt x="478" y="293"/>
                  </a:lnTo>
                  <a:lnTo>
                    <a:pt x="553" y="235"/>
                  </a:lnTo>
                  <a:lnTo>
                    <a:pt x="632" y="183"/>
                  </a:lnTo>
                  <a:lnTo>
                    <a:pt x="715" y="135"/>
                  </a:lnTo>
                  <a:lnTo>
                    <a:pt x="802" y="96"/>
                  </a:lnTo>
                  <a:lnTo>
                    <a:pt x="891" y="62"/>
                  </a:lnTo>
                  <a:lnTo>
                    <a:pt x="982" y="36"/>
                  </a:lnTo>
                  <a:lnTo>
                    <a:pt x="1078" y="16"/>
                  </a:lnTo>
                  <a:lnTo>
                    <a:pt x="1176" y="4"/>
                  </a:lnTo>
                  <a:lnTo>
                    <a:pt x="12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 210"/>
          <p:cNvGrpSpPr>
            <a:grpSpLocks noChangeAspect="1"/>
          </p:cNvGrpSpPr>
          <p:nvPr/>
        </p:nvGrpSpPr>
        <p:grpSpPr bwMode="auto">
          <a:xfrm>
            <a:off x="1224219" y="1003285"/>
            <a:ext cx="493406" cy="375244"/>
            <a:chOff x="2194" y="891"/>
            <a:chExt cx="618" cy="470"/>
          </a:xfrm>
          <a:solidFill>
            <a:schemeClr val="bg1"/>
          </a:solidFill>
        </p:grpSpPr>
        <p:sp>
          <p:nvSpPr>
            <p:cNvPr id="68" name="Freeform 212"/>
            <p:cNvSpPr>
              <a:spLocks noEditPoints="1"/>
            </p:cNvSpPr>
            <p:nvPr/>
          </p:nvSpPr>
          <p:spPr bwMode="auto">
            <a:xfrm>
              <a:off x="2405" y="891"/>
              <a:ext cx="407" cy="470"/>
            </a:xfrm>
            <a:custGeom>
              <a:avLst/>
              <a:gdLst>
                <a:gd name="T0" fmla="*/ 993 w 2446"/>
                <a:gd name="T1" fmla="*/ 749 h 2822"/>
                <a:gd name="T2" fmla="*/ 720 w 2446"/>
                <a:gd name="T3" fmla="*/ 872 h 2822"/>
                <a:gd name="T4" fmla="*/ 503 w 2446"/>
                <a:gd name="T5" fmla="*/ 1072 h 2822"/>
                <a:gd name="T6" fmla="*/ 360 w 2446"/>
                <a:gd name="T7" fmla="*/ 1331 h 2822"/>
                <a:gd name="T8" fmla="*/ 308 w 2446"/>
                <a:gd name="T9" fmla="*/ 1633 h 2822"/>
                <a:gd name="T10" fmla="*/ 360 w 2446"/>
                <a:gd name="T11" fmla="*/ 1937 h 2822"/>
                <a:gd name="T12" fmla="*/ 503 w 2446"/>
                <a:gd name="T13" fmla="*/ 2196 h 2822"/>
                <a:gd name="T14" fmla="*/ 720 w 2446"/>
                <a:gd name="T15" fmla="*/ 2396 h 2822"/>
                <a:gd name="T16" fmla="*/ 993 w 2446"/>
                <a:gd name="T17" fmla="*/ 2517 h 2822"/>
                <a:gd name="T18" fmla="*/ 1302 w 2446"/>
                <a:gd name="T19" fmla="*/ 2543 h 2822"/>
                <a:gd name="T20" fmla="*/ 1596 w 2446"/>
                <a:gd name="T21" fmla="*/ 2468 h 2822"/>
                <a:gd name="T22" fmla="*/ 1844 w 2446"/>
                <a:gd name="T23" fmla="*/ 2305 h 2822"/>
                <a:gd name="T24" fmla="*/ 2026 w 2446"/>
                <a:gd name="T25" fmla="*/ 2073 h 2822"/>
                <a:gd name="T26" fmla="*/ 2125 w 2446"/>
                <a:gd name="T27" fmla="*/ 1790 h 2822"/>
                <a:gd name="T28" fmla="*/ 2125 w 2446"/>
                <a:gd name="T29" fmla="*/ 1478 h 2822"/>
                <a:gd name="T30" fmla="*/ 2026 w 2446"/>
                <a:gd name="T31" fmla="*/ 1195 h 2822"/>
                <a:gd name="T32" fmla="*/ 1844 w 2446"/>
                <a:gd name="T33" fmla="*/ 963 h 2822"/>
                <a:gd name="T34" fmla="*/ 1596 w 2446"/>
                <a:gd name="T35" fmla="*/ 800 h 2822"/>
                <a:gd name="T36" fmla="*/ 1302 w 2446"/>
                <a:gd name="T37" fmla="*/ 723 h 2822"/>
                <a:gd name="T38" fmla="*/ 1455 w 2446"/>
                <a:gd name="T39" fmla="*/ 2 h 2822"/>
                <a:gd name="T40" fmla="*/ 1501 w 2446"/>
                <a:gd name="T41" fmla="*/ 48 h 2822"/>
                <a:gd name="T42" fmla="*/ 1496 w 2446"/>
                <a:gd name="T43" fmla="*/ 298 h 2822"/>
                <a:gd name="T44" fmla="*/ 1437 w 2446"/>
                <a:gd name="T45" fmla="*/ 331 h 2822"/>
                <a:gd name="T46" fmla="*/ 1528 w 2446"/>
                <a:gd name="T47" fmla="*/ 484 h 2822"/>
                <a:gd name="T48" fmla="*/ 1829 w 2446"/>
                <a:gd name="T49" fmla="*/ 610 h 2822"/>
                <a:gd name="T50" fmla="*/ 2020 w 2446"/>
                <a:gd name="T51" fmla="*/ 626 h 2822"/>
                <a:gd name="T52" fmla="*/ 2002 w 2446"/>
                <a:gd name="T53" fmla="*/ 561 h 2822"/>
                <a:gd name="T54" fmla="*/ 2129 w 2446"/>
                <a:gd name="T55" fmla="*/ 425 h 2822"/>
                <a:gd name="T56" fmla="*/ 2196 w 2446"/>
                <a:gd name="T57" fmla="*/ 425 h 2822"/>
                <a:gd name="T58" fmla="*/ 2443 w 2446"/>
                <a:gd name="T59" fmla="*/ 681 h 2822"/>
                <a:gd name="T60" fmla="*/ 2426 w 2446"/>
                <a:gd name="T61" fmla="*/ 746 h 2822"/>
                <a:gd name="T62" fmla="*/ 2284 w 2446"/>
                <a:gd name="T63" fmla="*/ 860 h 2822"/>
                <a:gd name="T64" fmla="*/ 2226 w 2446"/>
                <a:gd name="T65" fmla="*/ 831 h 2822"/>
                <a:gd name="T66" fmla="*/ 2296 w 2446"/>
                <a:gd name="T67" fmla="*/ 1117 h 2822"/>
                <a:gd name="T68" fmla="*/ 2401 w 2446"/>
                <a:gd name="T69" fmla="*/ 1451 h 2822"/>
                <a:gd name="T70" fmla="*/ 2401 w 2446"/>
                <a:gd name="T71" fmla="*/ 1816 h 2822"/>
                <a:gd name="T72" fmla="*/ 2294 w 2446"/>
                <a:gd name="T73" fmla="*/ 2156 h 2822"/>
                <a:gd name="T74" fmla="*/ 2096 w 2446"/>
                <a:gd name="T75" fmla="*/ 2442 h 2822"/>
                <a:gd name="T76" fmla="*/ 1824 w 2446"/>
                <a:gd name="T77" fmla="*/ 2660 h 2822"/>
                <a:gd name="T78" fmla="*/ 1496 w 2446"/>
                <a:gd name="T79" fmla="*/ 2790 h 2822"/>
                <a:gd name="T80" fmla="*/ 1130 w 2446"/>
                <a:gd name="T81" fmla="*/ 2819 h 2822"/>
                <a:gd name="T82" fmla="*/ 780 w 2446"/>
                <a:gd name="T83" fmla="*/ 2737 h 2822"/>
                <a:gd name="T84" fmla="*/ 478 w 2446"/>
                <a:gd name="T85" fmla="*/ 2560 h 2822"/>
                <a:gd name="T86" fmla="*/ 242 w 2446"/>
                <a:gd name="T87" fmla="*/ 2306 h 2822"/>
                <a:gd name="T88" fmla="*/ 87 w 2446"/>
                <a:gd name="T89" fmla="*/ 1992 h 2822"/>
                <a:gd name="T90" fmla="*/ 32 w 2446"/>
                <a:gd name="T91" fmla="*/ 1633 h 2822"/>
                <a:gd name="T92" fmla="*/ 86 w 2446"/>
                <a:gd name="T93" fmla="*/ 1280 h 2822"/>
                <a:gd name="T94" fmla="*/ 236 w 2446"/>
                <a:gd name="T95" fmla="*/ 967 h 2822"/>
                <a:gd name="T96" fmla="*/ 197 w 2446"/>
                <a:gd name="T97" fmla="*/ 852 h 2822"/>
                <a:gd name="T98" fmla="*/ 129 w 2446"/>
                <a:gd name="T99" fmla="*/ 852 h 2822"/>
                <a:gd name="T100" fmla="*/ 2 w 2446"/>
                <a:gd name="T101" fmla="*/ 716 h 2822"/>
                <a:gd name="T102" fmla="*/ 20 w 2446"/>
                <a:gd name="T103" fmla="*/ 650 h 2822"/>
                <a:gd name="T104" fmla="*/ 284 w 2446"/>
                <a:gd name="T105" fmla="*/ 416 h 2822"/>
                <a:gd name="T106" fmla="*/ 427 w 2446"/>
                <a:gd name="T107" fmla="*/ 530 h 2822"/>
                <a:gd name="T108" fmla="*/ 445 w 2446"/>
                <a:gd name="T109" fmla="*/ 594 h 2822"/>
                <a:gd name="T110" fmla="*/ 484 w 2446"/>
                <a:gd name="T111" fmla="*/ 701 h 2822"/>
                <a:gd name="T112" fmla="*/ 762 w 2446"/>
                <a:gd name="T113" fmla="*/ 537 h 2822"/>
                <a:gd name="T114" fmla="*/ 1083 w 2446"/>
                <a:gd name="T115" fmla="*/ 453 h 2822"/>
                <a:gd name="T116" fmla="*/ 976 w 2446"/>
                <a:gd name="T117" fmla="*/ 322 h 2822"/>
                <a:gd name="T118" fmla="*/ 942 w 2446"/>
                <a:gd name="T119" fmla="*/ 264 h 2822"/>
                <a:gd name="T120" fmla="*/ 961 w 2446"/>
                <a:gd name="T121" fmla="*/ 19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6" h="2822">
                  <a:moveTo>
                    <a:pt x="1223" y="720"/>
                  </a:moveTo>
                  <a:lnTo>
                    <a:pt x="1145" y="723"/>
                  </a:lnTo>
                  <a:lnTo>
                    <a:pt x="1067" y="734"/>
                  </a:lnTo>
                  <a:lnTo>
                    <a:pt x="993" y="749"/>
                  </a:lnTo>
                  <a:lnTo>
                    <a:pt x="921" y="772"/>
                  </a:lnTo>
                  <a:lnTo>
                    <a:pt x="850" y="800"/>
                  </a:lnTo>
                  <a:lnTo>
                    <a:pt x="783" y="834"/>
                  </a:lnTo>
                  <a:lnTo>
                    <a:pt x="720" y="872"/>
                  </a:lnTo>
                  <a:lnTo>
                    <a:pt x="660" y="914"/>
                  </a:lnTo>
                  <a:lnTo>
                    <a:pt x="603" y="963"/>
                  </a:lnTo>
                  <a:lnTo>
                    <a:pt x="551" y="1014"/>
                  </a:lnTo>
                  <a:lnTo>
                    <a:pt x="503" y="1072"/>
                  </a:lnTo>
                  <a:lnTo>
                    <a:pt x="459" y="1131"/>
                  </a:lnTo>
                  <a:lnTo>
                    <a:pt x="421" y="1195"/>
                  </a:lnTo>
                  <a:lnTo>
                    <a:pt x="388" y="1262"/>
                  </a:lnTo>
                  <a:lnTo>
                    <a:pt x="360" y="1331"/>
                  </a:lnTo>
                  <a:lnTo>
                    <a:pt x="338" y="1403"/>
                  </a:lnTo>
                  <a:lnTo>
                    <a:pt x="322" y="1478"/>
                  </a:lnTo>
                  <a:lnTo>
                    <a:pt x="312" y="1555"/>
                  </a:lnTo>
                  <a:lnTo>
                    <a:pt x="308" y="1633"/>
                  </a:lnTo>
                  <a:lnTo>
                    <a:pt x="312" y="1712"/>
                  </a:lnTo>
                  <a:lnTo>
                    <a:pt x="322" y="1790"/>
                  </a:lnTo>
                  <a:lnTo>
                    <a:pt x="338" y="1864"/>
                  </a:lnTo>
                  <a:lnTo>
                    <a:pt x="360" y="1937"/>
                  </a:lnTo>
                  <a:lnTo>
                    <a:pt x="388" y="2006"/>
                  </a:lnTo>
                  <a:lnTo>
                    <a:pt x="421" y="2073"/>
                  </a:lnTo>
                  <a:lnTo>
                    <a:pt x="459" y="2137"/>
                  </a:lnTo>
                  <a:lnTo>
                    <a:pt x="503" y="2196"/>
                  </a:lnTo>
                  <a:lnTo>
                    <a:pt x="551" y="2252"/>
                  </a:lnTo>
                  <a:lnTo>
                    <a:pt x="603" y="2305"/>
                  </a:lnTo>
                  <a:lnTo>
                    <a:pt x="660" y="2352"/>
                  </a:lnTo>
                  <a:lnTo>
                    <a:pt x="720" y="2396"/>
                  </a:lnTo>
                  <a:lnTo>
                    <a:pt x="783" y="2434"/>
                  </a:lnTo>
                  <a:lnTo>
                    <a:pt x="850" y="2468"/>
                  </a:lnTo>
                  <a:lnTo>
                    <a:pt x="921" y="2495"/>
                  </a:lnTo>
                  <a:lnTo>
                    <a:pt x="993" y="2517"/>
                  </a:lnTo>
                  <a:lnTo>
                    <a:pt x="1067" y="2533"/>
                  </a:lnTo>
                  <a:lnTo>
                    <a:pt x="1145" y="2543"/>
                  </a:lnTo>
                  <a:lnTo>
                    <a:pt x="1223" y="2547"/>
                  </a:lnTo>
                  <a:lnTo>
                    <a:pt x="1302" y="2543"/>
                  </a:lnTo>
                  <a:lnTo>
                    <a:pt x="1379" y="2533"/>
                  </a:lnTo>
                  <a:lnTo>
                    <a:pt x="1454" y="2517"/>
                  </a:lnTo>
                  <a:lnTo>
                    <a:pt x="1526" y="2495"/>
                  </a:lnTo>
                  <a:lnTo>
                    <a:pt x="1596" y="2468"/>
                  </a:lnTo>
                  <a:lnTo>
                    <a:pt x="1663" y="2434"/>
                  </a:lnTo>
                  <a:lnTo>
                    <a:pt x="1726" y="2396"/>
                  </a:lnTo>
                  <a:lnTo>
                    <a:pt x="1787" y="2352"/>
                  </a:lnTo>
                  <a:lnTo>
                    <a:pt x="1844" y="2305"/>
                  </a:lnTo>
                  <a:lnTo>
                    <a:pt x="1895" y="2252"/>
                  </a:lnTo>
                  <a:lnTo>
                    <a:pt x="1944" y="2196"/>
                  </a:lnTo>
                  <a:lnTo>
                    <a:pt x="1986" y="2137"/>
                  </a:lnTo>
                  <a:lnTo>
                    <a:pt x="2026" y="2073"/>
                  </a:lnTo>
                  <a:lnTo>
                    <a:pt x="2058" y="2006"/>
                  </a:lnTo>
                  <a:lnTo>
                    <a:pt x="2087" y="1937"/>
                  </a:lnTo>
                  <a:lnTo>
                    <a:pt x="2109" y="1864"/>
                  </a:lnTo>
                  <a:lnTo>
                    <a:pt x="2125" y="1790"/>
                  </a:lnTo>
                  <a:lnTo>
                    <a:pt x="2135" y="1712"/>
                  </a:lnTo>
                  <a:lnTo>
                    <a:pt x="2138" y="1633"/>
                  </a:lnTo>
                  <a:lnTo>
                    <a:pt x="2135" y="1555"/>
                  </a:lnTo>
                  <a:lnTo>
                    <a:pt x="2125" y="1478"/>
                  </a:lnTo>
                  <a:lnTo>
                    <a:pt x="2109" y="1403"/>
                  </a:lnTo>
                  <a:lnTo>
                    <a:pt x="2087" y="1331"/>
                  </a:lnTo>
                  <a:lnTo>
                    <a:pt x="2058" y="1262"/>
                  </a:lnTo>
                  <a:lnTo>
                    <a:pt x="2026" y="1195"/>
                  </a:lnTo>
                  <a:lnTo>
                    <a:pt x="1986" y="1131"/>
                  </a:lnTo>
                  <a:lnTo>
                    <a:pt x="1944" y="1072"/>
                  </a:lnTo>
                  <a:lnTo>
                    <a:pt x="1895" y="1014"/>
                  </a:lnTo>
                  <a:lnTo>
                    <a:pt x="1844" y="963"/>
                  </a:lnTo>
                  <a:lnTo>
                    <a:pt x="1787" y="914"/>
                  </a:lnTo>
                  <a:lnTo>
                    <a:pt x="1726" y="872"/>
                  </a:lnTo>
                  <a:lnTo>
                    <a:pt x="1663" y="834"/>
                  </a:lnTo>
                  <a:lnTo>
                    <a:pt x="1596" y="800"/>
                  </a:lnTo>
                  <a:lnTo>
                    <a:pt x="1526" y="772"/>
                  </a:lnTo>
                  <a:lnTo>
                    <a:pt x="1454" y="749"/>
                  </a:lnTo>
                  <a:lnTo>
                    <a:pt x="1379" y="734"/>
                  </a:lnTo>
                  <a:lnTo>
                    <a:pt x="1302" y="723"/>
                  </a:lnTo>
                  <a:lnTo>
                    <a:pt x="1223" y="720"/>
                  </a:lnTo>
                  <a:close/>
                  <a:moveTo>
                    <a:pt x="1010" y="0"/>
                  </a:moveTo>
                  <a:lnTo>
                    <a:pt x="1437" y="0"/>
                  </a:lnTo>
                  <a:lnTo>
                    <a:pt x="1455" y="2"/>
                  </a:lnTo>
                  <a:lnTo>
                    <a:pt x="1471" y="9"/>
                  </a:lnTo>
                  <a:lnTo>
                    <a:pt x="1484" y="19"/>
                  </a:lnTo>
                  <a:lnTo>
                    <a:pt x="1495" y="33"/>
                  </a:lnTo>
                  <a:lnTo>
                    <a:pt x="1501" y="48"/>
                  </a:lnTo>
                  <a:lnTo>
                    <a:pt x="1505" y="66"/>
                  </a:lnTo>
                  <a:lnTo>
                    <a:pt x="1505" y="264"/>
                  </a:lnTo>
                  <a:lnTo>
                    <a:pt x="1502" y="282"/>
                  </a:lnTo>
                  <a:lnTo>
                    <a:pt x="1496" y="298"/>
                  </a:lnTo>
                  <a:lnTo>
                    <a:pt x="1484" y="311"/>
                  </a:lnTo>
                  <a:lnTo>
                    <a:pt x="1471" y="321"/>
                  </a:lnTo>
                  <a:lnTo>
                    <a:pt x="1455" y="329"/>
                  </a:lnTo>
                  <a:lnTo>
                    <a:pt x="1437" y="331"/>
                  </a:lnTo>
                  <a:lnTo>
                    <a:pt x="1363" y="331"/>
                  </a:lnTo>
                  <a:lnTo>
                    <a:pt x="1363" y="453"/>
                  </a:lnTo>
                  <a:lnTo>
                    <a:pt x="1446" y="465"/>
                  </a:lnTo>
                  <a:lnTo>
                    <a:pt x="1528" y="484"/>
                  </a:lnTo>
                  <a:lnTo>
                    <a:pt x="1607" y="508"/>
                  </a:lnTo>
                  <a:lnTo>
                    <a:pt x="1684" y="537"/>
                  </a:lnTo>
                  <a:lnTo>
                    <a:pt x="1758" y="571"/>
                  </a:lnTo>
                  <a:lnTo>
                    <a:pt x="1829" y="610"/>
                  </a:lnTo>
                  <a:lnTo>
                    <a:pt x="1898" y="654"/>
                  </a:lnTo>
                  <a:lnTo>
                    <a:pt x="1962" y="701"/>
                  </a:lnTo>
                  <a:lnTo>
                    <a:pt x="2029" y="635"/>
                  </a:lnTo>
                  <a:lnTo>
                    <a:pt x="2020" y="626"/>
                  </a:lnTo>
                  <a:lnTo>
                    <a:pt x="2009" y="611"/>
                  </a:lnTo>
                  <a:lnTo>
                    <a:pt x="2002" y="595"/>
                  </a:lnTo>
                  <a:lnTo>
                    <a:pt x="2000" y="579"/>
                  </a:lnTo>
                  <a:lnTo>
                    <a:pt x="2002" y="561"/>
                  </a:lnTo>
                  <a:lnTo>
                    <a:pt x="2009" y="545"/>
                  </a:lnTo>
                  <a:lnTo>
                    <a:pt x="2020" y="530"/>
                  </a:lnTo>
                  <a:lnTo>
                    <a:pt x="2116" y="435"/>
                  </a:lnTo>
                  <a:lnTo>
                    <a:pt x="2129" y="425"/>
                  </a:lnTo>
                  <a:lnTo>
                    <a:pt x="2145" y="418"/>
                  </a:lnTo>
                  <a:lnTo>
                    <a:pt x="2163" y="416"/>
                  </a:lnTo>
                  <a:lnTo>
                    <a:pt x="2180" y="418"/>
                  </a:lnTo>
                  <a:lnTo>
                    <a:pt x="2196" y="425"/>
                  </a:lnTo>
                  <a:lnTo>
                    <a:pt x="2210" y="435"/>
                  </a:lnTo>
                  <a:lnTo>
                    <a:pt x="2426" y="650"/>
                  </a:lnTo>
                  <a:lnTo>
                    <a:pt x="2438" y="665"/>
                  </a:lnTo>
                  <a:lnTo>
                    <a:pt x="2443" y="681"/>
                  </a:lnTo>
                  <a:lnTo>
                    <a:pt x="2446" y="698"/>
                  </a:lnTo>
                  <a:lnTo>
                    <a:pt x="2443" y="714"/>
                  </a:lnTo>
                  <a:lnTo>
                    <a:pt x="2438" y="731"/>
                  </a:lnTo>
                  <a:lnTo>
                    <a:pt x="2426" y="746"/>
                  </a:lnTo>
                  <a:lnTo>
                    <a:pt x="2331" y="840"/>
                  </a:lnTo>
                  <a:lnTo>
                    <a:pt x="2316" y="852"/>
                  </a:lnTo>
                  <a:lnTo>
                    <a:pt x="2300" y="858"/>
                  </a:lnTo>
                  <a:lnTo>
                    <a:pt x="2284" y="860"/>
                  </a:lnTo>
                  <a:lnTo>
                    <a:pt x="2267" y="858"/>
                  </a:lnTo>
                  <a:lnTo>
                    <a:pt x="2250" y="852"/>
                  </a:lnTo>
                  <a:lnTo>
                    <a:pt x="2235" y="840"/>
                  </a:lnTo>
                  <a:lnTo>
                    <a:pt x="2226" y="831"/>
                  </a:lnTo>
                  <a:lnTo>
                    <a:pt x="2160" y="899"/>
                  </a:lnTo>
                  <a:lnTo>
                    <a:pt x="2210" y="967"/>
                  </a:lnTo>
                  <a:lnTo>
                    <a:pt x="2255" y="1040"/>
                  </a:lnTo>
                  <a:lnTo>
                    <a:pt x="2296" y="1117"/>
                  </a:lnTo>
                  <a:lnTo>
                    <a:pt x="2332" y="1196"/>
                  </a:lnTo>
                  <a:lnTo>
                    <a:pt x="2361" y="1280"/>
                  </a:lnTo>
                  <a:lnTo>
                    <a:pt x="2384" y="1365"/>
                  </a:lnTo>
                  <a:lnTo>
                    <a:pt x="2401" y="1451"/>
                  </a:lnTo>
                  <a:lnTo>
                    <a:pt x="2411" y="1541"/>
                  </a:lnTo>
                  <a:lnTo>
                    <a:pt x="2415" y="1633"/>
                  </a:lnTo>
                  <a:lnTo>
                    <a:pt x="2411" y="1725"/>
                  </a:lnTo>
                  <a:lnTo>
                    <a:pt x="2401" y="1816"/>
                  </a:lnTo>
                  <a:lnTo>
                    <a:pt x="2383" y="1905"/>
                  </a:lnTo>
                  <a:lnTo>
                    <a:pt x="2359" y="1992"/>
                  </a:lnTo>
                  <a:lnTo>
                    <a:pt x="2330" y="2075"/>
                  </a:lnTo>
                  <a:lnTo>
                    <a:pt x="2294" y="2156"/>
                  </a:lnTo>
                  <a:lnTo>
                    <a:pt x="2252" y="2232"/>
                  </a:lnTo>
                  <a:lnTo>
                    <a:pt x="2205" y="2306"/>
                  </a:lnTo>
                  <a:lnTo>
                    <a:pt x="2153" y="2376"/>
                  </a:lnTo>
                  <a:lnTo>
                    <a:pt x="2096" y="2442"/>
                  </a:lnTo>
                  <a:lnTo>
                    <a:pt x="2034" y="2504"/>
                  </a:lnTo>
                  <a:lnTo>
                    <a:pt x="1967" y="2560"/>
                  </a:lnTo>
                  <a:lnTo>
                    <a:pt x="1898" y="2613"/>
                  </a:lnTo>
                  <a:lnTo>
                    <a:pt x="1824" y="2660"/>
                  </a:lnTo>
                  <a:lnTo>
                    <a:pt x="1747" y="2701"/>
                  </a:lnTo>
                  <a:lnTo>
                    <a:pt x="1666" y="2737"/>
                  </a:lnTo>
                  <a:lnTo>
                    <a:pt x="1582" y="2767"/>
                  </a:lnTo>
                  <a:lnTo>
                    <a:pt x="1496" y="2790"/>
                  </a:lnTo>
                  <a:lnTo>
                    <a:pt x="1407" y="2808"/>
                  </a:lnTo>
                  <a:lnTo>
                    <a:pt x="1316" y="2819"/>
                  </a:lnTo>
                  <a:lnTo>
                    <a:pt x="1223" y="2822"/>
                  </a:lnTo>
                  <a:lnTo>
                    <a:pt x="1130" y="2819"/>
                  </a:lnTo>
                  <a:lnTo>
                    <a:pt x="1039" y="2808"/>
                  </a:lnTo>
                  <a:lnTo>
                    <a:pt x="950" y="2790"/>
                  </a:lnTo>
                  <a:lnTo>
                    <a:pt x="864" y="2767"/>
                  </a:lnTo>
                  <a:lnTo>
                    <a:pt x="780" y="2737"/>
                  </a:lnTo>
                  <a:lnTo>
                    <a:pt x="700" y="2701"/>
                  </a:lnTo>
                  <a:lnTo>
                    <a:pt x="622" y="2660"/>
                  </a:lnTo>
                  <a:lnTo>
                    <a:pt x="548" y="2613"/>
                  </a:lnTo>
                  <a:lnTo>
                    <a:pt x="478" y="2560"/>
                  </a:lnTo>
                  <a:lnTo>
                    <a:pt x="413" y="2504"/>
                  </a:lnTo>
                  <a:lnTo>
                    <a:pt x="351" y="2442"/>
                  </a:lnTo>
                  <a:lnTo>
                    <a:pt x="294" y="2376"/>
                  </a:lnTo>
                  <a:lnTo>
                    <a:pt x="242" y="2306"/>
                  </a:lnTo>
                  <a:lnTo>
                    <a:pt x="195" y="2232"/>
                  </a:lnTo>
                  <a:lnTo>
                    <a:pt x="153" y="2156"/>
                  </a:lnTo>
                  <a:lnTo>
                    <a:pt x="117" y="2075"/>
                  </a:lnTo>
                  <a:lnTo>
                    <a:pt x="87" y="1992"/>
                  </a:lnTo>
                  <a:lnTo>
                    <a:pt x="63" y="1905"/>
                  </a:lnTo>
                  <a:lnTo>
                    <a:pt x="46" y="1816"/>
                  </a:lnTo>
                  <a:lnTo>
                    <a:pt x="35" y="1725"/>
                  </a:lnTo>
                  <a:lnTo>
                    <a:pt x="32" y="1633"/>
                  </a:lnTo>
                  <a:lnTo>
                    <a:pt x="35" y="1541"/>
                  </a:lnTo>
                  <a:lnTo>
                    <a:pt x="45" y="1451"/>
                  </a:lnTo>
                  <a:lnTo>
                    <a:pt x="62" y="1365"/>
                  </a:lnTo>
                  <a:lnTo>
                    <a:pt x="86" y="1280"/>
                  </a:lnTo>
                  <a:lnTo>
                    <a:pt x="115" y="1196"/>
                  </a:lnTo>
                  <a:lnTo>
                    <a:pt x="150" y="1117"/>
                  </a:lnTo>
                  <a:lnTo>
                    <a:pt x="190" y="1040"/>
                  </a:lnTo>
                  <a:lnTo>
                    <a:pt x="236" y="967"/>
                  </a:lnTo>
                  <a:lnTo>
                    <a:pt x="287" y="899"/>
                  </a:lnTo>
                  <a:lnTo>
                    <a:pt x="219" y="831"/>
                  </a:lnTo>
                  <a:lnTo>
                    <a:pt x="210" y="840"/>
                  </a:lnTo>
                  <a:lnTo>
                    <a:pt x="197" y="852"/>
                  </a:lnTo>
                  <a:lnTo>
                    <a:pt x="180" y="858"/>
                  </a:lnTo>
                  <a:lnTo>
                    <a:pt x="163" y="860"/>
                  </a:lnTo>
                  <a:lnTo>
                    <a:pt x="146" y="858"/>
                  </a:lnTo>
                  <a:lnTo>
                    <a:pt x="129" y="852"/>
                  </a:lnTo>
                  <a:lnTo>
                    <a:pt x="116" y="840"/>
                  </a:lnTo>
                  <a:lnTo>
                    <a:pt x="20" y="746"/>
                  </a:lnTo>
                  <a:lnTo>
                    <a:pt x="9" y="731"/>
                  </a:lnTo>
                  <a:lnTo>
                    <a:pt x="2" y="716"/>
                  </a:lnTo>
                  <a:lnTo>
                    <a:pt x="0" y="699"/>
                  </a:lnTo>
                  <a:lnTo>
                    <a:pt x="2" y="681"/>
                  </a:lnTo>
                  <a:lnTo>
                    <a:pt x="9" y="665"/>
                  </a:lnTo>
                  <a:lnTo>
                    <a:pt x="20" y="650"/>
                  </a:lnTo>
                  <a:lnTo>
                    <a:pt x="236" y="435"/>
                  </a:lnTo>
                  <a:lnTo>
                    <a:pt x="250" y="425"/>
                  </a:lnTo>
                  <a:lnTo>
                    <a:pt x="266" y="418"/>
                  </a:lnTo>
                  <a:lnTo>
                    <a:pt x="284" y="416"/>
                  </a:lnTo>
                  <a:lnTo>
                    <a:pt x="301" y="418"/>
                  </a:lnTo>
                  <a:lnTo>
                    <a:pt x="316" y="425"/>
                  </a:lnTo>
                  <a:lnTo>
                    <a:pt x="331" y="435"/>
                  </a:lnTo>
                  <a:lnTo>
                    <a:pt x="427" y="530"/>
                  </a:lnTo>
                  <a:lnTo>
                    <a:pt x="438" y="545"/>
                  </a:lnTo>
                  <a:lnTo>
                    <a:pt x="445" y="561"/>
                  </a:lnTo>
                  <a:lnTo>
                    <a:pt x="447" y="577"/>
                  </a:lnTo>
                  <a:lnTo>
                    <a:pt x="445" y="594"/>
                  </a:lnTo>
                  <a:lnTo>
                    <a:pt x="438" y="611"/>
                  </a:lnTo>
                  <a:lnTo>
                    <a:pt x="427" y="626"/>
                  </a:lnTo>
                  <a:lnTo>
                    <a:pt x="418" y="635"/>
                  </a:lnTo>
                  <a:lnTo>
                    <a:pt x="484" y="701"/>
                  </a:lnTo>
                  <a:lnTo>
                    <a:pt x="549" y="654"/>
                  </a:lnTo>
                  <a:lnTo>
                    <a:pt x="617" y="610"/>
                  </a:lnTo>
                  <a:lnTo>
                    <a:pt x="689" y="572"/>
                  </a:lnTo>
                  <a:lnTo>
                    <a:pt x="762" y="537"/>
                  </a:lnTo>
                  <a:lnTo>
                    <a:pt x="840" y="508"/>
                  </a:lnTo>
                  <a:lnTo>
                    <a:pt x="918" y="484"/>
                  </a:lnTo>
                  <a:lnTo>
                    <a:pt x="999" y="465"/>
                  </a:lnTo>
                  <a:lnTo>
                    <a:pt x="1083" y="453"/>
                  </a:lnTo>
                  <a:lnTo>
                    <a:pt x="1083" y="331"/>
                  </a:lnTo>
                  <a:lnTo>
                    <a:pt x="1010" y="331"/>
                  </a:lnTo>
                  <a:lnTo>
                    <a:pt x="992" y="329"/>
                  </a:lnTo>
                  <a:lnTo>
                    <a:pt x="976" y="322"/>
                  </a:lnTo>
                  <a:lnTo>
                    <a:pt x="962" y="311"/>
                  </a:lnTo>
                  <a:lnTo>
                    <a:pt x="951" y="298"/>
                  </a:lnTo>
                  <a:lnTo>
                    <a:pt x="944" y="282"/>
                  </a:lnTo>
                  <a:lnTo>
                    <a:pt x="942" y="264"/>
                  </a:lnTo>
                  <a:lnTo>
                    <a:pt x="942" y="66"/>
                  </a:lnTo>
                  <a:lnTo>
                    <a:pt x="944" y="48"/>
                  </a:lnTo>
                  <a:lnTo>
                    <a:pt x="951" y="33"/>
                  </a:lnTo>
                  <a:lnTo>
                    <a:pt x="961" y="19"/>
                  </a:lnTo>
                  <a:lnTo>
                    <a:pt x="975" y="9"/>
                  </a:lnTo>
                  <a:lnTo>
                    <a:pt x="992" y="2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13"/>
            <p:cNvSpPr>
              <a:spLocks/>
            </p:cNvSpPr>
            <p:nvPr/>
          </p:nvSpPr>
          <p:spPr bwMode="auto">
            <a:xfrm>
              <a:off x="2255" y="1216"/>
              <a:ext cx="132" cy="40"/>
            </a:xfrm>
            <a:custGeom>
              <a:avLst/>
              <a:gdLst>
                <a:gd name="T0" fmla="*/ 118 w 794"/>
                <a:gd name="T1" fmla="*/ 0 h 237"/>
                <a:gd name="T2" fmla="*/ 721 w 794"/>
                <a:gd name="T3" fmla="*/ 0 h 237"/>
                <a:gd name="T4" fmla="*/ 741 w 794"/>
                <a:gd name="T5" fmla="*/ 79 h 237"/>
                <a:gd name="T6" fmla="*/ 766 w 794"/>
                <a:gd name="T7" fmla="*/ 156 h 237"/>
                <a:gd name="T8" fmla="*/ 794 w 794"/>
                <a:gd name="T9" fmla="*/ 231 h 237"/>
                <a:gd name="T10" fmla="*/ 777 w 794"/>
                <a:gd name="T11" fmla="*/ 235 h 237"/>
                <a:gd name="T12" fmla="*/ 758 w 794"/>
                <a:gd name="T13" fmla="*/ 237 h 237"/>
                <a:gd name="T14" fmla="*/ 118 w 794"/>
                <a:gd name="T15" fmla="*/ 237 h 237"/>
                <a:gd name="T16" fmla="*/ 91 w 794"/>
                <a:gd name="T17" fmla="*/ 234 h 237"/>
                <a:gd name="T18" fmla="*/ 66 w 794"/>
                <a:gd name="T19" fmla="*/ 225 h 237"/>
                <a:gd name="T20" fmla="*/ 44 w 794"/>
                <a:gd name="T21" fmla="*/ 211 h 237"/>
                <a:gd name="T22" fmla="*/ 26 w 794"/>
                <a:gd name="T23" fmla="*/ 194 h 237"/>
                <a:gd name="T24" fmla="*/ 12 w 794"/>
                <a:gd name="T25" fmla="*/ 171 h 237"/>
                <a:gd name="T26" fmla="*/ 3 w 794"/>
                <a:gd name="T27" fmla="*/ 146 h 237"/>
                <a:gd name="T28" fmla="*/ 0 w 794"/>
                <a:gd name="T29" fmla="*/ 119 h 237"/>
                <a:gd name="T30" fmla="*/ 3 w 794"/>
                <a:gd name="T31" fmla="*/ 92 h 237"/>
                <a:gd name="T32" fmla="*/ 12 w 794"/>
                <a:gd name="T33" fmla="*/ 68 h 237"/>
                <a:gd name="T34" fmla="*/ 26 w 794"/>
                <a:gd name="T35" fmla="*/ 45 h 237"/>
                <a:gd name="T36" fmla="*/ 44 w 794"/>
                <a:gd name="T37" fmla="*/ 27 h 237"/>
                <a:gd name="T38" fmla="*/ 66 w 794"/>
                <a:gd name="T39" fmla="*/ 14 h 237"/>
                <a:gd name="T40" fmla="*/ 91 w 794"/>
                <a:gd name="T41" fmla="*/ 5 h 237"/>
                <a:gd name="T42" fmla="*/ 118 w 794"/>
                <a:gd name="T43" fmla="*/ 1 h 237"/>
                <a:gd name="T44" fmla="*/ 118 w 79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4" h="237">
                  <a:moveTo>
                    <a:pt x="118" y="0"/>
                  </a:moveTo>
                  <a:lnTo>
                    <a:pt x="721" y="0"/>
                  </a:lnTo>
                  <a:lnTo>
                    <a:pt x="741" y="79"/>
                  </a:lnTo>
                  <a:lnTo>
                    <a:pt x="766" y="156"/>
                  </a:lnTo>
                  <a:lnTo>
                    <a:pt x="794" y="231"/>
                  </a:lnTo>
                  <a:lnTo>
                    <a:pt x="777" y="235"/>
                  </a:lnTo>
                  <a:lnTo>
                    <a:pt x="758" y="237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5"/>
                  </a:lnTo>
                  <a:lnTo>
                    <a:pt x="44" y="211"/>
                  </a:lnTo>
                  <a:lnTo>
                    <a:pt x="26" y="194"/>
                  </a:lnTo>
                  <a:lnTo>
                    <a:pt x="12" y="171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8"/>
                  </a:lnTo>
                  <a:lnTo>
                    <a:pt x="26" y="45"/>
                  </a:lnTo>
                  <a:lnTo>
                    <a:pt x="44" y="27"/>
                  </a:lnTo>
                  <a:lnTo>
                    <a:pt x="66" y="14"/>
                  </a:lnTo>
                  <a:lnTo>
                    <a:pt x="91" y="5"/>
                  </a:lnTo>
                  <a:lnTo>
                    <a:pt x="118" y="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14"/>
            <p:cNvSpPr>
              <a:spLocks/>
            </p:cNvSpPr>
            <p:nvPr/>
          </p:nvSpPr>
          <p:spPr bwMode="auto">
            <a:xfrm>
              <a:off x="2194" y="1071"/>
              <a:ext cx="193" cy="39"/>
            </a:xfrm>
            <a:custGeom>
              <a:avLst/>
              <a:gdLst>
                <a:gd name="T0" fmla="*/ 118 w 1159"/>
                <a:gd name="T1" fmla="*/ 0 h 236"/>
                <a:gd name="T2" fmla="*/ 1124 w 1159"/>
                <a:gd name="T3" fmla="*/ 0 h 236"/>
                <a:gd name="T4" fmla="*/ 1142 w 1159"/>
                <a:gd name="T5" fmla="*/ 2 h 236"/>
                <a:gd name="T6" fmla="*/ 1159 w 1159"/>
                <a:gd name="T7" fmla="*/ 6 h 236"/>
                <a:gd name="T8" fmla="*/ 1131 w 1159"/>
                <a:gd name="T9" fmla="*/ 82 h 236"/>
                <a:gd name="T10" fmla="*/ 1106 w 1159"/>
                <a:gd name="T11" fmla="*/ 158 h 236"/>
                <a:gd name="T12" fmla="*/ 1086 w 1159"/>
                <a:gd name="T13" fmla="*/ 236 h 236"/>
                <a:gd name="T14" fmla="*/ 118 w 1159"/>
                <a:gd name="T15" fmla="*/ 236 h 236"/>
                <a:gd name="T16" fmla="*/ 91 w 1159"/>
                <a:gd name="T17" fmla="*/ 232 h 236"/>
                <a:gd name="T18" fmla="*/ 66 w 1159"/>
                <a:gd name="T19" fmla="*/ 223 h 236"/>
                <a:gd name="T20" fmla="*/ 44 w 1159"/>
                <a:gd name="T21" fmla="*/ 210 h 236"/>
                <a:gd name="T22" fmla="*/ 26 w 1159"/>
                <a:gd name="T23" fmla="*/ 192 h 236"/>
                <a:gd name="T24" fmla="*/ 12 w 1159"/>
                <a:gd name="T25" fmla="*/ 169 h 236"/>
                <a:gd name="T26" fmla="*/ 3 w 1159"/>
                <a:gd name="T27" fmla="*/ 145 h 236"/>
                <a:gd name="T28" fmla="*/ 0 w 1159"/>
                <a:gd name="T29" fmla="*/ 118 h 236"/>
                <a:gd name="T30" fmla="*/ 3 w 1159"/>
                <a:gd name="T31" fmla="*/ 91 h 236"/>
                <a:gd name="T32" fmla="*/ 12 w 1159"/>
                <a:gd name="T33" fmla="*/ 66 h 236"/>
                <a:gd name="T34" fmla="*/ 26 w 1159"/>
                <a:gd name="T35" fmla="*/ 45 h 236"/>
                <a:gd name="T36" fmla="*/ 44 w 1159"/>
                <a:gd name="T37" fmla="*/ 26 h 236"/>
                <a:gd name="T38" fmla="*/ 66 w 1159"/>
                <a:gd name="T39" fmla="*/ 12 h 236"/>
                <a:gd name="T40" fmla="*/ 91 w 1159"/>
                <a:gd name="T41" fmla="*/ 3 h 236"/>
                <a:gd name="T42" fmla="*/ 118 w 1159"/>
                <a:gd name="T4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9" h="236">
                  <a:moveTo>
                    <a:pt x="118" y="0"/>
                  </a:moveTo>
                  <a:lnTo>
                    <a:pt x="1124" y="0"/>
                  </a:lnTo>
                  <a:lnTo>
                    <a:pt x="1142" y="2"/>
                  </a:lnTo>
                  <a:lnTo>
                    <a:pt x="1159" y="6"/>
                  </a:lnTo>
                  <a:lnTo>
                    <a:pt x="1131" y="82"/>
                  </a:lnTo>
                  <a:lnTo>
                    <a:pt x="1106" y="158"/>
                  </a:lnTo>
                  <a:lnTo>
                    <a:pt x="1086" y="236"/>
                  </a:lnTo>
                  <a:lnTo>
                    <a:pt x="118" y="236"/>
                  </a:lnTo>
                  <a:lnTo>
                    <a:pt x="91" y="232"/>
                  </a:lnTo>
                  <a:lnTo>
                    <a:pt x="66" y="223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69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6"/>
                  </a:lnTo>
                  <a:lnTo>
                    <a:pt x="26" y="45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15"/>
            <p:cNvSpPr>
              <a:spLocks/>
            </p:cNvSpPr>
            <p:nvPr/>
          </p:nvSpPr>
          <p:spPr bwMode="auto">
            <a:xfrm>
              <a:off x="2221" y="1144"/>
              <a:ext cx="149" cy="39"/>
            </a:xfrm>
            <a:custGeom>
              <a:avLst/>
              <a:gdLst>
                <a:gd name="T0" fmla="*/ 118 w 893"/>
                <a:gd name="T1" fmla="*/ 0 h 235"/>
                <a:gd name="T2" fmla="*/ 893 w 893"/>
                <a:gd name="T3" fmla="*/ 0 h 235"/>
                <a:gd name="T4" fmla="*/ 889 w 893"/>
                <a:gd name="T5" fmla="*/ 58 h 235"/>
                <a:gd name="T6" fmla="*/ 887 w 893"/>
                <a:gd name="T7" fmla="*/ 116 h 235"/>
                <a:gd name="T8" fmla="*/ 888 w 893"/>
                <a:gd name="T9" fmla="*/ 177 h 235"/>
                <a:gd name="T10" fmla="*/ 892 w 893"/>
                <a:gd name="T11" fmla="*/ 235 h 235"/>
                <a:gd name="T12" fmla="*/ 118 w 893"/>
                <a:gd name="T13" fmla="*/ 235 h 235"/>
                <a:gd name="T14" fmla="*/ 91 w 893"/>
                <a:gd name="T15" fmla="*/ 232 h 235"/>
                <a:gd name="T16" fmla="*/ 67 w 893"/>
                <a:gd name="T17" fmla="*/ 223 h 235"/>
                <a:gd name="T18" fmla="*/ 45 w 893"/>
                <a:gd name="T19" fmla="*/ 210 h 235"/>
                <a:gd name="T20" fmla="*/ 26 w 893"/>
                <a:gd name="T21" fmla="*/ 191 h 235"/>
                <a:gd name="T22" fmla="*/ 13 w 893"/>
                <a:gd name="T23" fmla="*/ 169 h 235"/>
                <a:gd name="T24" fmla="*/ 4 w 893"/>
                <a:gd name="T25" fmla="*/ 144 h 235"/>
                <a:gd name="T26" fmla="*/ 0 w 893"/>
                <a:gd name="T27" fmla="*/ 117 h 235"/>
                <a:gd name="T28" fmla="*/ 4 w 893"/>
                <a:gd name="T29" fmla="*/ 91 h 235"/>
                <a:gd name="T30" fmla="*/ 13 w 893"/>
                <a:gd name="T31" fmla="*/ 66 h 235"/>
                <a:gd name="T32" fmla="*/ 26 w 893"/>
                <a:gd name="T33" fmla="*/ 44 h 235"/>
                <a:gd name="T34" fmla="*/ 44 w 893"/>
                <a:gd name="T35" fmla="*/ 25 h 235"/>
                <a:gd name="T36" fmla="*/ 67 w 893"/>
                <a:gd name="T37" fmla="*/ 12 h 235"/>
                <a:gd name="T38" fmla="*/ 91 w 893"/>
                <a:gd name="T39" fmla="*/ 3 h 235"/>
                <a:gd name="T40" fmla="*/ 118 w 893"/>
                <a:gd name="T4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3" h="235">
                  <a:moveTo>
                    <a:pt x="118" y="0"/>
                  </a:moveTo>
                  <a:lnTo>
                    <a:pt x="893" y="0"/>
                  </a:lnTo>
                  <a:lnTo>
                    <a:pt x="889" y="58"/>
                  </a:lnTo>
                  <a:lnTo>
                    <a:pt x="887" y="116"/>
                  </a:lnTo>
                  <a:lnTo>
                    <a:pt x="888" y="177"/>
                  </a:lnTo>
                  <a:lnTo>
                    <a:pt x="892" y="235"/>
                  </a:lnTo>
                  <a:lnTo>
                    <a:pt x="118" y="235"/>
                  </a:lnTo>
                  <a:lnTo>
                    <a:pt x="91" y="232"/>
                  </a:lnTo>
                  <a:lnTo>
                    <a:pt x="67" y="223"/>
                  </a:lnTo>
                  <a:lnTo>
                    <a:pt x="45" y="210"/>
                  </a:lnTo>
                  <a:lnTo>
                    <a:pt x="26" y="191"/>
                  </a:lnTo>
                  <a:lnTo>
                    <a:pt x="13" y="169"/>
                  </a:lnTo>
                  <a:lnTo>
                    <a:pt x="4" y="144"/>
                  </a:lnTo>
                  <a:lnTo>
                    <a:pt x="0" y="117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6" y="44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16"/>
            <p:cNvSpPr>
              <a:spLocks noEditPoints="1"/>
            </p:cNvSpPr>
            <p:nvPr/>
          </p:nvSpPr>
          <p:spPr bwMode="auto">
            <a:xfrm>
              <a:off x="2578" y="1101"/>
              <a:ext cx="128" cy="93"/>
            </a:xfrm>
            <a:custGeom>
              <a:avLst/>
              <a:gdLst>
                <a:gd name="T0" fmla="*/ 161 w 769"/>
                <a:gd name="T1" fmla="*/ 299 h 557"/>
                <a:gd name="T2" fmla="*/ 126 w 769"/>
                <a:gd name="T3" fmla="*/ 320 h 557"/>
                <a:gd name="T4" fmla="*/ 106 w 769"/>
                <a:gd name="T5" fmla="*/ 356 h 557"/>
                <a:gd name="T6" fmla="*/ 106 w 769"/>
                <a:gd name="T7" fmla="*/ 397 h 557"/>
                <a:gd name="T8" fmla="*/ 126 w 769"/>
                <a:gd name="T9" fmla="*/ 432 h 557"/>
                <a:gd name="T10" fmla="*/ 163 w 769"/>
                <a:gd name="T11" fmla="*/ 453 h 557"/>
                <a:gd name="T12" fmla="*/ 204 w 769"/>
                <a:gd name="T13" fmla="*/ 452 h 557"/>
                <a:gd name="T14" fmla="*/ 239 w 769"/>
                <a:gd name="T15" fmla="*/ 432 h 557"/>
                <a:gd name="T16" fmla="*/ 260 w 769"/>
                <a:gd name="T17" fmla="*/ 396 h 557"/>
                <a:gd name="T18" fmla="*/ 259 w 769"/>
                <a:gd name="T19" fmla="*/ 354 h 557"/>
                <a:gd name="T20" fmla="*/ 239 w 769"/>
                <a:gd name="T21" fmla="*/ 319 h 557"/>
                <a:gd name="T22" fmla="*/ 203 w 769"/>
                <a:gd name="T23" fmla="*/ 299 h 557"/>
                <a:gd name="T24" fmla="*/ 699 w 769"/>
                <a:gd name="T25" fmla="*/ 0 h 557"/>
                <a:gd name="T26" fmla="*/ 733 w 769"/>
                <a:gd name="T27" fmla="*/ 10 h 557"/>
                <a:gd name="T28" fmla="*/ 758 w 769"/>
                <a:gd name="T29" fmla="*/ 36 h 557"/>
                <a:gd name="T30" fmla="*/ 769 w 769"/>
                <a:gd name="T31" fmla="*/ 71 h 557"/>
                <a:gd name="T32" fmla="*/ 761 w 769"/>
                <a:gd name="T33" fmla="*/ 106 h 557"/>
                <a:gd name="T34" fmla="*/ 737 w 769"/>
                <a:gd name="T35" fmla="*/ 133 h 557"/>
                <a:gd name="T36" fmla="*/ 357 w 769"/>
                <a:gd name="T37" fmla="*/ 424 h 557"/>
                <a:gd name="T38" fmla="*/ 334 w 769"/>
                <a:gd name="T39" fmla="*/ 473 h 557"/>
                <a:gd name="T40" fmla="*/ 298 w 769"/>
                <a:gd name="T41" fmla="*/ 516 h 557"/>
                <a:gd name="T42" fmla="*/ 244 w 769"/>
                <a:gd name="T43" fmla="*/ 546 h 557"/>
                <a:gd name="T44" fmla="*/ 182 w 769"/>
                <a:gd name="T45" fmla="*/ 557 h 557"/>
                <a:gd name="T46" fmla="*/ 121 w 769"/>
                <a:gd name="T47" fmla="*/ 547 h 557"/>
                <a:gd name="T48" fmla="*/ 67 w 769"/>
                <a:gd name="T49" fmla="*/ 517 h 557"/>
                <a:gd name="T50" fmla="*/ 26 w 769"/>
                <a:gd name="T51" fmla="*/ 469 h 557"/>
                <a:gd name="T52" fmla="*/ 3 w 769"/>
                <a:gd name="T53" fmla="*/ 408 h 557"/>
                <a:gd name="T54" fmla="*/ 3 w 769"/>
                <a:gd name="T55" fmla="*/ 346 h 557"/>
                <a:gd name="T56" fmla="*/ 24 w 769"/>
                <a:gd name="T57" fmla="*/ 289 h 557"/>
                <a:gd name="T58" fmla="*/ 63 w 769"/>
                <a:gd name="T59" fmla="*/ 239 h 557"/>
                <a:gd name="T60" fmla="*/ 121 w 769"/>
                <a:gd name="T61" fmla="*/ 206 h 557"/>
                <a:gd name="T62" fmla="*/ 187 w 769"/>
                <a:gd name="T63" fmla="*/ 196 h 557"/>
                <a:gd name="T64" fmla="*/ 251 w 769"/>
                <a:gd name="T65" fmla="*/ 209 h 557"/>
                <a:gd name="T66" fmla="*/ 681 w 769"/>
                <a:gd name="T67" fmla="*/ 1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557">
                  <a:moveTo>
                    <a:pt x="181" y="297"/>
                  </a:moveTo>
                  <a:lnTo>
                    <a:pt x="161" y="299"/>
                  </a:lnTo>
                  <a:lnTo>
                    <a:pt x="143" y="308"/>
                  </a:lnTo>
                  <a:lnTo>
                    <a:pt x="126" y="320"/>
                  </a:lnTo>
                  <a:lnTo>
                    <a:pt x="114" y="336"/>
                  </a:lnTo>
                  <a:lnTo>
                    <a:pt x="106" y="356"/>
                  </a:lnTo>
                  <a:lnTo>
                    <a:pt x="103" y="376"/>
                  </a:lnTo>
                  <a:lnTo>
                    <a:pt x="106" y="397"/>
                  </a:lnTo>
                  <a:lnTo>
                    <a:pt x="114" y="416"/>
                  </a:lnTo>
                  <a:lnTo>
                    <a:pt x="126" y="432"/>
                  </a:lnTo>
                  <a:lnTo>
                    <a:pt x="143" y="444"/>
                  </a:lnTo>
                  <a:lnTo>
                    <a:pt x="163" y="453"/>
                  </a:lnTo>
                  <a:lnTo>
                    <a:pt x="183" y="455"/>
                  </a:lnTo>
                  <a:lnTo>
                    <a:pt x="204" y="452"/>
                  </a:lnTo>
                  <a:lnTo>
                    <a:pt x="223" y="444"/>
                  </a:lnTo>
                  <a:lnTo>
                    <a:pt x="239" y="432"/>
                  </a:lnTo>
                  <a:lnTo>
                    <a:pt x="251" y="415"/>
                  </a:lnTo>
                  <a:lnTo>
                    <a:pt x="260" y="396"/>
                  </a:lnTo>
                  <a:lnTo>
                    <a:pt x="262" y="374"/>
                  </a:lnTo>
                  <a:lnTo>
                    <a:pt x="259" y="354"/>
                  </a:lnTo>
                  <a:lnTo>
                    <a:pt x="251" y="335"/>
                  </a:lnTo>
                  <a:lnTo>
                    <a:pt x="239" y="319"/>
                  </a:lnTo>
                  <a:lnTo>
                    <a:pt x="222" y="307"/>
                  </a:lnTo>
                  <a:lnTo>
                    <a:pt x="203" y="299"/>
                  </a:lnTo>
                  <a:lnTo>
                    <a:pt x="181" y="297"/>
                  </a:lnTo>
                  <a:close/>
                  <a:moveTo>
                    <a:pt x="699" y="0"/>
                  </a:moveTo>
                  <a:lnTo>
                    <a:pt x="716" y="2"/>
                  </a:lnTo>
                  <a:lnTo>
                    <a:pt x="733" y="10"/>
                  </a:lnTo>
                  <a:lnTo>
                    <a:pt x="747" y="22"/>
                  </a:lnTo>
                  <a:lnTo>
                    <a:pt x="758" y="36"/>
                  </a:lnTo>
                  <a:lnTo>
                    <a:pt x="766" y="53"/>
                  </a:lnTo>
                  <a:lnTo>
                    <a:pt x="769" y="71"/>
                  </a:lnTo>
                  <a:lnTo>
                    <a:pt x="767" y="89"/>
                  </a:lnTo>
                  <a:lnTo>
                    <a:pt x="761" y="106"/>
                  </a:lnTo>
                  <a:lnTo>
                    <a:pt x="751" y="120"/>
                  </a:lnTo>
                  <a:lnTo>
                    <a:pt x="737" y="133"/>
                  </a:lnTo>
                  <a:lnTo>
                    <a:pt x="361" y="397"/>
                  </a:lnTo>
                  <a:lnTo>
                    <a:pt x="357" y="424"/>
                  </a:lnTo>
                  <a:lnTo>
                    <a:pt x="348" y="450"/>
                  </a:lnTo>
                  <a:lnTo>
                    <a:pt x="334" y="473"/>
                  </a:lnTo>
                  <a:lnTo>
                    <a:pt x="318" y="496"/>
                  </a:lnTo>
                  <a:lnTo>
                    <a:pt x="298" y="516"/>
                  </a:lnTo>
                  <a:lnTo>
                    <a:pt x="273" y="533"/>
                  </a:lnTo>
                  <a:lnTo>
                    <a:pt x="244" y="546"/>
                  </a:lnTo>
                  <a:lnTo>
                    <a:pt x="214" y="555"/>
                  </a:lnTo>
                  <a:lnTo>
                    <a:pt x="182" y="557"/>
                  </a:lnTo>
                  <a:lnTo>
                    <a:pt x="152" y="555"/>
                  </a:lnTo>
                  <a:lnTo>
                    <a:pt x="121" y="547"/>
                  </a:lnTo>
                  <a:lnTo>
                    <a:pt x="93" y="535"/>
                  </a:lnTo>
                  <a:lnTo>
                    <a:pt x="67" y="517"/>
                  </a:lnTo>
                  <a:lnTo>
                    <a:pt x="45" y="494"/>
                  </a:lnTo>
                  <a:lnTo>
                    <a:pt x="26" y="469"/>
                  </a:lnTo>
                  <a:lnTo>
                    <a:pt x="11" y="439"/>
                  </a:lnTo>
                  <a:lnTo>
                    <a:pt x="3" y="408"/>
                  </a:lnTo>
                  <a:lnTo>
                    <a:pt x="0" y="378"/>
                  </a:lnTo>
                  <a:lnTo>
                    <a:pt x="3" y="346"/>
                  </a:lnTo>
                  <a:lnTo>
                    <a:pt x="10" y="317"/>
                  </a:lnTo>
                  <a:lnTo>
                    <a:pt x="24" y="289"/>
                  </a:lnTo>
                  <a:lnTo>
                    <a:pt x="40" y="263"/>
                  </a:lnTo>
                  <a:lnTo>
                    <a:pt x="63" y="239"/>
                  </a:lnTo>
                  <a:lnTo>
                    <a:pt x="90" y="220"/>
                  </a:lnTo>
                  <a:lnTo>
                    <a:pt x="121" y="206"/>
                  </a:lnTo>
                  <a:lnTo>
                    <a:pt x="154" y="198"/>
                  </a:lnTo>
                  <a:lnTo>
                    <a:pt x="187" y="196"/>
                  </a:lnTo>
                  <a:lnTo>
                    <a:pt x="219" y="200"/>
                  </a:lnTo>
                  <a:lnTo>
                    <a:pt x="251" y="209"/>
                  </a:lnTo>
                  <a:lnTo>
                    <a:pt x="663" y="8"/>
                  </a:lnTo>
                  <a:lnTo>
                    <a:pt x="681" y="1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17"/>
            <p:cNvSpPr>
              <a:spLocks/>
            </p:cNvSpPr>
            <p:nvPr/>
          </p:nvSpPr>
          <p:spPr bwMode="auto">
            <a:xfrm>
              <a:off x="2645" y="1065"/>
              <a:ext cx="25" cy="24"/>
            </a:xfrm>
            <a:custGeom>
              <a:avLst/>
              <a:gdLst>
                <a:gd name="T0" fmla="*/ 73 w 148"/>
                <a:gd name="T1" fmla="*/ 0 h 150"/>
                <a:gd name="T2" fmla="*/ 92 w 148"/>
                <a:gd name="T3" fmla="*/ 3 h 150"/>
                <a:gd name="T4" fmla="*/ 111 w 148"/>
                <a:gd name="T5" fmla="*/ 10 h 150"/>
                <a:gd name="T6" fmla="*/ 127 w 148"/>
                <a:gd name="T7" fmla="*/ 22 h 150"/>
                <a:gd name="T8" fmla="*/ 138 w 148"/>
                <a:gd name="T9" fmla="*/ 37 h 150"/>
                <a:gd name="T10" fmla="*/ 146 w 148"/>
                <a:gd name="T11" fmla="*/ 54 h 150"/>
                <a:gd name="T12" fmla="*/ 148 w 148"/>
                <a:gd name="T13" fmla="*/ 73 h 150"/>
                <a:gd name="T14" fmla="*/ 146 w 148"/>
                <a:gd name="T15" fmla="*/ 92 h 150"/>
                <a:gd name="T16" fmla="*/ 139 w 148"/>
                <a:gd name="T17" fmla="*/ 112 h 150"/>
                <a:gd name="T18" fmla="*/ 127 w 148"/>
                <a:gd name="T19" fmla="*/ 127 h 150"/>
                <a:gd name="T20" fmla="*/ 112 w 148"/>
                <a:gd name="T21" fmla="*/ 139 h 150"/>
                <a:gd name="T22" fmla="*/ 94 w 148"/>
                <a:gd name="T23" fmla="*/ 146 h 150"/>
                <a:gd name="T24" fmla="*/ 75 w 148"/>
                <a:gd name="T25" fmla="*/ 150 h 150"/>
                <a:gd name="T26" fmla="*/ 56 w 148"/>
                <a:gd name="T27" fmla="*/ 148 h 150"/>
                <a:gd name="T28" fmla="*/ 38 w 148"/>
                <a:gd name="T29" fmla="*/ 140 h 150"/>
                <a:gd name="T30" fmla="*/ 22 w 148"/>
                <a:gd name="T31" fmla="*/ 127 h 150"/>
                <a:gd name="T32" fmla="*/ 10 w 148"/>
                <a:gd name="T33" fmla="*/ 113 h 150"/>
                <a:gd name="T34" fmla="*/ 3 w 148"/>
                <a:gd name="T35" fmla="*/ 96 h 150"/>
                <a:gd name="T36" fmla="*/ 0 w 148"/>
                <a:gd name="T37" fmla="*/ 77 h 150"/>
                <a:gd name="T38" fmla="*/ 2 w 148"/>
                <a:gd name="T39" fmla="*/ 58 h 150"/>
                <a:gd name="T40" fmla="*/ 10 w 148"/>
                <a:gd name="T41" fmla="*/ 39 h 150"/>
                <a:gd name="T42" fmla="*/ 21 w 148"/>
                <a:gd name="T43" fmla="*/ 23 h 150"/>
                <a:gd name="T44" fmla="*/ 37 w 148"/>
                <a:gd name="T45" fmla="*/ 10 h 150"/>
                <a:gd name="T46" fmla="*/ 55 w 148"/>
                <a:gd name="T47" fmla="*/ 3 h 150"/>
                <a:gd name="T48" fmla="*/ 73 w 148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50">
                  <a:moveTo>
                    <a:pt x="73" y="0"/>
                  </a:moveTo>
                  <a:lnTo>
                    <a:pt x="92" y="3"/>
                  </a:lnTo>
                  <a:lnTo>
                    <a:pt x="111" y="10"/>
                  </a:lnTo>
                  <a:lnTo>
                    <a:pt x="127" y="22"/>
                  </a:lnTo>
                  <a:lnTo>
                    <a:pt x="138" y="37"/>
                  </a:lnTo>
                  <a:lnTo>
                    <a:pt x="146" y="54"/>
                  </a:lnTo>
                  <a:lnTo>
                    <a:pt x="148" y="73"/>
                  </a:lnTo>
                  <a:lnTo>
                    <a:pt x="146" y="92"/>
                  </a:lnTo>
                  <a:lnTo>
                    <a:pt x="139" y="112"/>
                  </a:lnTo>
                  <a:lnTo>
                    <a:pt x="127" y="127"/>
                  </a:lnTo>
                  <a:lnTo>
                    <a:pt x="112" y="139"/>
                  </a:lnTo>
                  <a:lnTo>
                    <a:pt x="94" y="146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6"/>
                  </a:lnTo>
                  <a:lnTo>
                    <a:pt x="0" y="77"/>
                  </a:lnTo>
                  <a:lnTo>
                    <a:pt x="2" y="58"/>
                  </a:lnTo>
                  <a:lnTo>
                    <a:pt x="10" y="39"/>
                  </a:lnTo>
                  <a:lnTo>
                    <a:pt x="21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18"/>
            <p:cNvSpPr>
              <a:spLocks/>
            </p:cNvSpPr>
            <p:nvPr/>
          </p:nvSpPr>
          <p:spPr bwMode="auto">
            <a:xfrm>
              <a:off x="2595" y="1052"/>
              <a:ext cx="25" cy="24"/>
            </a:xfrm>
            <a:custGeom>
              <a:avLst/>
              <a:gdLst>
                <a:gd name="T0" fmla="*/ 75 w 149"/>
                <a:gd name="T1" fmla="*/ 0 h 148"/>
                <a:gd name="T2" fmla="*/ 95 w 149"/>
                <a:gd name="T3" fmla="*/ 2 h 148"/>
                <a:gd name="T4" fmla="*/ 113 w 149"/>
                <a:gd name="T5" fmla="*/ 10 h 148"/>
                <a:gd name="T6" fmla="*/ 128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4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6 h 148"/>
                <a:gd name="T24" fmla="*/ 76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1 w 149"/>
                <a:gd name="T33" fmla="*/ 111 h 148"/>
                <a:gd name="T34" fmla="*/ 4 w 149"/>
                <a:gd name="T35" fmla="*/ 94 h 148"/>
                <a:gd name="T36" fmla="*/ 0 w 149"/>
                <a:gd name="T37" fmla="*/ 74 h 148"/>
                <a:gd name="T38" fmla="*/ 4 w 149"/>
                <a:gd name="T39" fmla="*/ 55 h 148"/>
                <a:gd name="T40" fmla="*/ 11 w 149"/>
                <a:gd name="T41" fmla="*/ 37 h 148"/>
                <a:gd name="T42" fmla="*/ 23 w 149"/>
                <a:gd name="T43" fmla="*/ 21 h 148"/>
                <a:gd name="T44" fmla="*/ 38 w 149"/>
                <a:gd name="T45" fmla="*/ 10 h 148"/>
                <a:gd name="T46" fmla="*/ 56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5" y="2"/>
                  </a:lnTo>
                  <a:lnTo>
                    <a:pt x="113" y="10"/>
                  </a:lnTo>
                  <a:lnTo>
                    <a:pt x="128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4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6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1" y="111"/>
                  </a:lnTo>
                  <a:lnTo>
                    <a:pt x="4" y="94"/>
                  </a:lnTo>
                  <a:lnTo>
                    <a:pt x="0" y="74"/>
                  </a:lnTo>
                  <a:lnTo>
                    <a:pt x="4" y="55"/>
                  </a:lnTo>
                  <a:lnTo>
                    <a:pt x="11" y="37"/>
                  </a:lnTo>
                  <a:lnTo>
                    <a:pt x="23" y="21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9"/>
            <p:cNvSpPr>
              <a:spLocks/>
            </p:cNvSpPr>
            <p:nvPr/>
          </p:nvSpPr>
          <p:spPr bwMode="auto">
            <a:xfrm>
              <a:off x="2597" y="1250"/>
              <a:ext cx="25" cy="25"/>
            </a:xfrm>
            <a:custGeom>
              <a:avLst/>
              <a:gdLst>
                <a:gd name="T0" fmla="*/ 74 w 147"/>
                <a:gd name="T1" fmla="*/ 0 h 148"/>
                <a:gd name="T2" fmla="*/ 93 w 147"/>
                <a:gd name="T3" fmla="*/ 2 h 148"/>
                <a:gd name="T4" fmla="*/ 111 w 147"/>
                <a:gd name="T5" fmla="*/ 10 h 148"/>
                <a:gd name="T6" fmla="*/ 126 w 147"/>
                <a:gd name="T7" fmla="*/ 21 h 148"/>
                <a:gd name="T8" fmla="*/ 138 w 147"/>
                <a:gd name="T9" fmla="*/ 36 h 148"/>
                <a:gd name="T10" fmla="*/ 145 w 147"/>
                <a:gd name="T11" fmla="*/ 54 h 148"/>
                <a:gd name="T12" fmla="*/ 147 w 147"/>
                <a:gd name="T13" fmla="*/ 73 h 148"/>
                <a:gd name="T14" fmla="*/ 145 w 147"/>
                <a:gd name="T15" fmla="*/ 93 h 148"/>
                <a:gd name="T16" fmla="*/ 138 w 147"/>
                <a:gd name="T17" fmla="*/ 110 h 148"/>
                <a:gd name="T18" fmla="*/ 127 w 147"/>
                <a:gd name="T19" fmla="*/ 126 h 148"/>
                <a:gd name="T20" fmla="*/ 111 w 147"/>
                <a:gd name="T21" fmla="*/ 137 h 148"/>
                <a:gd name="T22" fmla="*/ 94 w 147"/>
                <a:gd name="T23" fmla="*/ 145 h 148"/>
                <a:gd name="T24" fmla="*/ 74 w 147"/>
                <a:gd name="T25" fmla="*/ 148 h 148"/>
                <a:gd name="T26" fmla="*/ 55 w 147"/>
                <a:gd name="T27" fmla="*/ 146 h 148"/>
                <a:gd name="T28" fmla="*/ 37 w 147"/>
                <a:gd name="T29" fmla="*/ 138 h 148"/>
                <a:gd name="T30" fmla="*/ 21 w 147"/>
                <a:gd name="T31" fmla="*/ 127 h 148"/>
                <a:gd name="T32" fmla="*/ 10 w 147"/>
                <a:gd name="T33" fmla="*/ 112 h 148"/>
                <a:gd name="T34" fmla="*/ 2 w 147"/>
                <a:gd name="T35" fmla="*/ 94 h 148"/>
                <a:gd name="T36" fmla="*/ 0 w 147"/>
                <a:gd name="T37" fmla="*/ 75 h 148"/>
                <a:gd name="T38" fmla="*/ 2 w 147"/>
                <a:gd name="T39" fmla="*/ 55 h 148"/>
                <a:gd name="T40" fmla="*/ 10 w 147"/>
                <a:gd name="T41" fmla="*/ 38 h 148"/>
                <a:gd name="T42" fmla="*/ 21 w 147"/>
                <a:gd name="T43" fmla="*/ 22 h 148"/>
                <a:gd name="T44" fmla="*/ 36 w 147"/>
                <a:gd name="T45" fmla="*/ 11 h 148"/>
                <a:gd name="T46" fmla="*/ 54 w 147"/>
                <a:gd name="T47" fmla="*/ 3 h 148"/>
                <a:gd name="T48" fmla="*/ 74 w 147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48">
                  <a:moveTo>
                    <a:pt x="74" y="0"/>
                  </a:moveTo>
                  <a:lnTo>
                    <a:pt x="93" y="2"/>
                  </a:lnTo>
                  <a:lnTo>
                    <a:pt x="111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5" y="54"/>
                  </a:lnTo>
                  <a:lnTo>
                    <a:pt x="147" y="73"/>
                  </a:lnTo>
                  <a:lnTo>
                    <a:pt x="145" y="93"/>
                  </a:lnTo>
                  <a:lnTo>
                    <a:pt x="138" y="110"/>
                  </a:lnTo>
                  <a:lnTo>
                    <a:pt x="127" y="126"/>
                  </a:lnTo>
                  <a:lnTo>
                    <a:pt x="111" y="137"/>
                  </a:lnTo>
                  <a:lnTo>
                    <a:pt x="94" y="145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7" y="138"/>
                  </a:lnTo>
                  <a:lnTo>
                    <a:pt x="21" y="127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0"/>
            <p:cNvSpPr>
              <a:spLocks/>
            </p:cNvSpPr>
            <p:nvPr/>
          </p:nvSpPr>
          <p:spPr bwMode="auto">
            <a:xfrm>
              <a:off x="2647" y="1237"/>
              <a:ext cx="25" cy="24"/>
            </a:xfrm>
            <a:custGeom>
              <a:avLst/>
              <a:gdLst>
                <a:gd name="T0" fmla="*/ 73 w 149"/>
                <a:gd name="T1" fmla="*/ 0 h 147"/>
                <a:gd name="T2" fmla="*/ 92 w 149"/>
                <a:gd name="T3" fmla="*/ 2 h 147"/>
                <a:gd name="T4" fmla="*/ 110 w 149"/>
                <a:gd name="T5" fmla="*/ 9 h 147"/>
                <a:gd name="T6" fmla="*/ 126 w 149"/>
                <a:gd name="T7" fmla="*/ 20 h 147"/>
                <a:gd name="T8" fmla="*/ 138 w 149"/>
                <a:gd name="T9" fmla="*/ 36 h 147"/>
                <a:gd name="T10" fmla="*/ 146 w 149"/>
                <a:gd name="T11" fmla="*/ 54 h 147"/>
                <a:gd name="T12" fmla="*/ 149 w 149"/>
                <a:gd name="T13" fmla="*/ 73 h 147"/>
                <a:gd name="T14" fmla="*/ 146 w 149"/>
                <a:gd name="T15" fmla="*/ 92 h 147"/>
                <a:gd name="T16" fmla="*/ 140 w 149"/>
                <a:gd name="T17" fmla="*/ 109 h 147"/>
                <a:gd name="T18" fmla="*/ 128 w 149"/>
                <a:gd name="T19" fmla="*/ 125 h 147"/>
                <a:gd name="T20" fmla="*/ 113 w 149"/>
                <a:gd name="T21" fmla="*/ 137 h 147"/>
                <a:gd name="T22" fmla="*/ 93 w 149"/>
                <a:gd name="T23" fmla="*/ 145 h 147"/>
                <a:gd name="T24" fmla="*/ 74 w 149"/>
                <a:gd name="T25" fmla="*/ 147 h 147"/>
                <a:gd name="T26" fmla="*/ 55 w 149"/>
                <a:gd name="T27" fmla="*/ 145 h 147"/>
                <a:gd name="T28" fmla="*/ 38 w 149"/>
                <a:gd name="T29" fmla="*/ 138 h 147"/>
                <a:gd name="T30" fmla="*/ 22 w 149"/>
                <a:gd name="T31" fmla="*/ 127 h 147"/>
                <a:gd name="T32" fmla="*/ 10 w 149"/>
                <a:gd name="T33" fmla="*/ 111 h 147"/>
                <a:gd name="T34" fmla="*/ 2 w 149"/>
                <a:gd name="T35" fmla="*/ 93 h 147"/>
                <a:gd name="T36" fmla="*/ 0 w 149"/>
                <a:gd name="T37" fmla="*/ 74 h 147"/>
                <a:gd name="T38" fmla="*/ 2 w 149"/>
                <a:gd name="T39" fmla="*/ 55 h 147"/>
                <a:gd name="T40" fmla="*/ 9 w 149"/>
                <a:gd name="T41" fmla="*/ 37 h 147"/>
                <a:gd name="T42" fmla="*/ 20 w 149"/>
                <a:gd name="T43" fmla="*/ 22 h 147"/>
                <a:gd name="T44" fmla="*/ 36 w 149"/>
                <a:gd name="T45" fmla="*/ 10 h 147"/>
                <a:gd name="T46" fmla="*/ 54 w 149"/>
                <a:gd name="T47" fmla="*/ 2 h 147"/>
                <a:gd name="T48" fmla="*/ 73 w 149"/>
                <a:gd name="T4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7">
                  <a:moveTo>
                    <a:pt x="73" y="0"/>
                  </a:moveTo>
                  <a:lnTo>
                    <a:pt x="92" y="2"/>
                  </a:lnTo>
                  <a:lnTo>
                    <a:pt x="110" y="9"/>
                  </a:lnTo>
                  <a:lnTo>
                    <a:pt x="126" y="20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09"/>
                  </a:lnTo>
                  <a:lnTo>
                    <a:pt x="128" y="125"/>
                  </a:lnTo>
                  <a:lnTo>
                    <a:pt x="113" y="137"/>
                  </a:lnTo>
                  <a:lnTo>
                    <a:pt x="93" y="145"/>
                  </a:lnTo>
                  <a:lnTo>
                    <a:pt x="74" y="147"/>
                  </a:lnTo>
                  <a:lnTo>
                    <a:pt x="55" y="145"/>
                  </a:lnTo>
                  <a:lnTo>
                    <a:pt x="38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0" y="22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21"/>
            <p:cNvSpPr>
              <a:spLocks/>
            </p:cNvSpPr>
            <p:nvPr/>
          </p:nvSpPr>
          <p:spPr bwMode="auto">
            <a:xfrm>
              <a:off x="2683" y="1200"/>
              <a:ext cx="25" cy="25"/>
            </a:xfrm>
            <a:custGeom>
              <a:avLst/>
              <a:gdLst>
                <a:gd name="T0" fmla="*/ 73 w 149"/>
                <a:gd name="T1" fmla="*/ 0 h 148"/>
                <a:gd name="T2" fmla="*/ 92 w 149"/>
                <a:gd name="T3" fmla="*/ 2 h 148"/>
                <a:gd name="T4" fmla="*/ 111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2 h 148"/>
                <a:gd name="T16" fmla="*/ 140 w 149"/>
                <a:gd name="T17" fmla="*/ 110 h 148"/>
                <a:gd name="T18" fmla="*/ 127 w 149"/>
                <a:gd name="T19" fmla="*/ 127 h 148"/>
                <a:gd name="T20" fmla="*/ 113 w 149"/>
                <a:gd name="T21" fmla="*/ 138 h 148"/>
                <a:gd name="T22" fmla="*/ 95 w 149"/>
                <a:gd name="T23" fmla="*/ 146 h 148"/>
                <a:gd name="T24" fmla="*/ 75 w 149"/>
                <a:gd name="T25" fmla="*/ 148 h 148"/>
                <a:gd name="T26" fmla="*/ 56 w 149"/>
                <a:gd name="T27" fmla="*/ 146 h 148"/>
                <a:gd name="T28" fmla="*/ 38 w 149"/>
                <a:gd name="T29" fmla="*/ 138 h 148"/>
                <a:gd name="T30" fmla="*/ 23 w 149"/>
                <a:gd name="T31" fmla="*/ 127 h 148"/>
                <a:gd name="T32" fmla="*/ 10 w 149"/>
                <a:gd name="T33" fmla="*/ 112 h 148"/>
                <a:gd name="T34" fmla="*/ 3 w 149"/>
                <a:gd name="T35" fmla="*/ 94 h 148"/>
                <a:gd name="T36" fmla="*/ 0 w 149"/>
                <a:gd name="T37" fmla="*/ 75 h 148"/>
                <a:gd name="T38" fmla="*/ 2 w 149"/>
                <a:gd name="T39" fmla="*/ 56 h 148"/>
                <a:gd name="T40" fmla="*/ 10 w 149"/>
                <a:gd name="T41" fmla="*/ 37 h 148"/>
                <a:gd name="T42" fmla="*/ 21 w 149"/>
                <a:gd name="T43" fmla="*/ 21 h 148"/>
                <a:gd name="T44" fmla="*/ 37 w 149"/>
                <a:gd name="T45" fmla="*/ 10 h 148"/>
                <a:gd name="T46" fmla="*/ 54 w 149"/>
                <a:gd name="T47" fmla="*/ 2 h 148"/>
                <a:gd name="T48" fmla="*/ 73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3" y="0"/>
                  </a:moveTo>
                  <a:lnTo>
                    <a:pt x="92" y="2"/>
                  </a:lnTo>
                  <a:lnTo>
                    <a:pt x="111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2"/>
                  </a:lnTo>
                  <a:lnTo>
                    <a:pt x="140" y="110"/>
                  </a:lnTo>
                  <a:lnTo>
                    <a:pt x="127" y="127"/>
                  </a:lnTo>
                  <a:lnTo>
                    <a:pt x="113" y="138"/>
                  </a:lnTo>
                  <a:lnTo>
                    <a:pt x="95" y="146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8" y="138"/>
                  </a:lnTo>
                  <a:lnTo>
                    <a:pt x="23" y="127"/>
                  </a:lnTo>
                  <a:lnTo>
                    <a:pt x="10" y="112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10" y="37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2"/>
            <p:cNvSpPr>
              <a:spLocks/>
            </p:cNvSpPr>
            <p:nvPr/>
          </p:nvSpPr>
          <p:spPr bwMode="auto">
            <a:xfrm>
              <a:off x="2497" y="1152"/>
              <a:ext cx="24" cy="25"/>
            </a:xfrm>
            <a:custGeom>
              <a:avLst/>
              <a:gdLst>
                <a:gd name="T0" fmla="*/ 75 w 149"/>
                <a:gd name="T1" fmla="*/ 0 h 148"/>
                <a:gd name="T2" fmla="*/ 94 w 149"/>
                <a:gd name="T3" fmla="*/ 2 h 148"/>
                <a:gd name="T4" fmla="*/ 112 w 149"/>
                <a:gd name="T5" fmla="*/ 10 h 148"/>
                <a:gd name="T6" fmla="*/ 126 w 149"/>
                <a:gd name="T7" fmla="*/ 21 h 148"/>
                <a:gd name="T8" fmla="*/ 139 w 149"/>
                <a:gd name="T9" fmla="*/ 36 h 148"/>
                <a:gd name="T10" fmla="*/ 147 w 149"/>
                <a:gd name="T11" fmla="*/ 54 h 148"/>
                <a:gd name="T12" fmla="*/ 149 w 149"/>
                <a:gd name="T13" fmla="*/ 73 h 148"/>
                <a:gd name="T14" fmla="*/ 147 w 149"/>
                <a:gd name="T15" fmla="*/ 93 h 148"/>
                <a:gd name="T16" fmla="*/ 140 w 149"/>
                <a:gd name="T17" fmla="*/ 111 h 148"/>
                <a:gd name="T18" fmla="*/ 128 w 149"/>
                <a:gd name="T19" fmla="*/ 126 h 148"/>
                <a:gd name="T20" fmla="*/ 113 w 149"/>
                <a:gd name="T21" fmla="*/ 138 h 148"/>
                <a:gd name="T22" fmla="*/ 95 w 149"/>
                <a:gd name="T23" fmla="*/ 145 h 148"/>
                <a:gd name="T24" fmla="*/ 75 w 149"/>
                <a:gd name="T25" fmla="*/ 148 h 148"/>
                <a:gd name="T26" fmla="*/ 56 w 149"/>
                <a:gd name="T27" fmla="*/ 146 h 148"/>
                <a:gd name="T28" fmla="*/ 37 w 149"/>
                <a:gd name="T29" fmla="*/ 138 h 148"/>
                <a:gd name="T30" fmla="*/ 22 w 149"/>
                <a:gd name="T31" fmla="*/ 127 h 148"/>
                <a:gd name="T32" fmla="*/ 10 w 149"/>
                <a:gd name="T33" fmla="*/ 111 h 148"/>
                <a:gd name="T34" fmla="*/ 3 w 149"/>
                <a:gd name="T35" fmla="*/ 94 h 148"/>
                <a:gd name="T36" fmla="*/ 0 w 149"/>
                <a:gd name="T37" fmla="*/ 75 h 148"/>
                <a:gd name="T38" fmla="*/ 3 w 149"/>
                <a:gd name="T39" fmla="*/ 55 h 148"/>
                <a:gd name="T40" fmla="*/ 10 w 149"/>
                <a:gd name="T41" fmla="*/ 37 h 148"/>
                <a:gd name="T42" fmla="*/ 22 w 149"/>
                <a:gd name="T43" fmla="*/ 23 h 148"/>
                <a:gd name="T44" fmla="*/ 36 w 149"/>
                <a:gd name="T45" fmla="*/ 10 h 148"/>
                <a:gd name="T46" fmla="*/ 54 w 149"/>
                <a:gd name="T47" fmla="*/ 2 h 148"/>
                <a:gd name="T48" fmla="*/ 75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5" y="0"/>
                  </a:moveTo>
                  <a:lnTo>
                    <a:pt x="94" y="2"/>
                  </a:lnTo>
                  <a:lnTo>
                    <a:pt x="112" y="10"/>
                  </a:lnTo>
                  <a:lnTo>
                    <a:pt x="126" y="21"/>
                  </a:lnTo>
                  <a:lnTo>
                    <a:pt x="139" y="36"/>
                  </a:lnTo>
                  <a:lnTo>
                    <a:pt x="147" y="54"/>
                  </a:lnTo>
                  <a:lnTo>
                    <a:pt x="149" y="73"/>
                  </a:lnTo>
                  <a:lnTo>
                    <a:pt x="147" y="93"/>
                  </a:lnTo>
                  <a:lnTo>
                    <a:pt x="140" y="111"/>
                  </a:lnTo>
                  <a:lnTo>
                    <a:pt x="128" y="126"/>
                  </a:lnTo>
                  <a:lnTo>
                    <a:pt x="113" y="138"/>
                  </a:lnTo>
                  <a:lnTo>
                    <a:pt x="95" y="145"/>
                  </a:lnTo>
                  <a:lnTo>
                    <a:pt x="75" y="148"/>
                  </a:lnTo>
                  <a:lnTo>
                    <a:pt x="56" y="146"/>
                  </a:lnTo>
                  <a:lnTo>
                    <a:pt x="37" y="138"/>
                  </a:lnTo>
                  <a:lnTo>
                    <a:pt x="22" y="127"/>
                  </a:lnTo>
                  <a:lnTo>
                    <a:pt x="10" y="111"/>
                  </a:lnTo>
                  <a:lnTo>
                    <a:pt x="3" y="94"/>
                  </a:lnTo>
                  <a:lnTo>
                    <a:pt x="0" y="75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23"/>
            <p:cNvSpPr>
              <a:spLocks/>
            </p:cNvSpPr>
            <p:nvPr/>
          </p:nvSpPr>
          <p:spPr bwMode="auto">
            <a:xfrm>
              <a:off x="2511" y="1202"/>
              <a:ext cx="24" cy="24"/>
            </a:xfrm>
            <a:custGeom>
              <a:avLst/>
              <a:gdLst>
                <a:gd name="T0" fmla="*/ 73 w 148"/>
                <a:gd name="T1" fmla="*/ 0 h 148"/>
                <a:gd name="T2" fmla="*/ 92 w 148"/>
                <a:gd name="T3" fmla="*/ 2 h 148"/>
                <a:gd name="T4" fmla="*/ 110 w 148"/>
                <a:gd name="T5" fmla="*/ 10 h 148"/>
                <a:gd name="T6" fmla="*/ 126 w 148"/>
                <a:gd name="T7" fmla="*/ 21 h 148"/>
                <a:gd name="T8" fmla="*/ 138 w 148"/>
                <a:gd name="T9" fmla="*/ 36 h 148"/>
                <a:gd name="T10" fmla="*/ 146 w 148"/>
                <a:gd name="T11" fmla="*/ 55 h 148"/>
                <a:gd name="T12" fmla="*/ 148 w 148"/>
                <a:gd name="T13" fmla="*/ 74 h 148"/>
                <a:gd name="T14" fmla="*/ 146 w 148"/>
                <a:gd name="T15" fmla="*/ 93 h 148"/>
                <a:gd name="T16" fmla="*/ 139 w 148"/>
                <a:gd name="T17" fmla="*/ 110 h 148"/>
                <a:gd name="T18" fmla="*/ 128 w 148"/>
                <a:gd name="T19" fmla="*/ 125 h 148"/>
                <a:gd name="T20" fmla="*/ 112 w 148"/>
                <a:gd name="T21" fmla="*/ 138 h 148"/>
                <a:gd name="T22" fmla="*/ 93 w 148"/>
                <a:gd name="T23" fmla="*/ 146 h 148"/>
                <a:gd name="T24" fmla="*/ 74 w 148"/>
                <a:gd name="T25" fmla="*/ 148 h 148"/>
                <a:gd name="T26" fmla="*/ 55 w 148"/>
                <a:gd name="T27" fmla="*/ 146 h 148"/>
                <a:gd name="T28" fmla="*/ 38 w 148"/>
                <a:gd name="T29" fmla="*/ 139 h 148"/>
                <a:gd name="T30" fmla="*/ 22 w 148"/>
                <a:gd name="T31" fmla="*/ 128 h 148"/>
                <a:gd name="T32" fmla="*/ 10 w 148"/>
                <a:gd name="T33" fmla="*/ 112 h 148"/>
                <a:gd name="T34" fmla="*/ 2 w 148"/>
                <a:gd name="T35" fmla="*/ 94 h 148"/>
                <a:gd name="T36" fmla="*/ 0 w 148"/>
                <a:gd name="T37" fmla="*/ 75 h 148"/>
                <a:gd name="T38" fmla="*/ 2 w 148"/>
                <a:gd name="T39" fmla="*/ 56 h 148"/>
                <a:gd name="T40" fmla="*/ 9 w 148"/>
                <a:gd name="T41" fmla="*/ 38 h 148"/>
                <a:gd name="T42" fmla="*/ 20 w 148"/>
                <a:gd name="T43" fmla="*/ 23 h 148"/>
                <a:gd name="T44" fmla="*/ 36 w 148"/>
                <a:gd name="T45" fmla="*/ 11 h 148"/>
                <a:gd name="T46" fmla="*/ 54 w 148"/>
                <a:gd name="T47" fmla="*/ 3 h 148"/>
                <a:gd name="T48" fmla="*/ 73 w 148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48">
                  <a:moveTo>
                    <a:pt x="73" y="0"/>
                  </a:moveTo>
                  <a:lnTo>
                    <a:pt x="92" y="2"/>
                  </a:lnTo>
                  <a:lnTo>
                    <a:pt x="110" y="10"/>
                  </a:lnTo>
                  <a:lnTo>
                    <a:pt x="126" y="21"/>
                  </a:lnTo>
                  <a:lnTo>
                    <a:pt x="138" y="36"/>
                  </a:lnTo>
                  <a:lnTo>
                    <a:pt x="146" y="55"/>
                  </a:lnTo>
                  <a:lnTo>
                    <a:pt x="148" y="74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8" y="125"/>
                  </a:lnTo>
                  <a:lnTo>
                    <a:pt x="112" y="138"/>
                  </a:lnTo>
                  <a:lnTo>
                    <a:pt x="93" y="146"/>
                  </a:lnTo>
                  <a:lnTo>
                    <a:pt x="74" y="148"/>
                  </a:lnTo>
                  <a:lnTo>
                    <a:pt x="55" y="146"/>
                  </a:lnTo>
                  <a:lnTo>
                    <a:pt x="38" y="139"/>
                  </a:lnTo>
                  <a:lnTo>
                    <a:pt x="22" y="128"/>
                  </a:lnTo>
                  <a:lnTo>
                    <a:pt x="10" y="112"/>
                  </a:lnTo>
                  <a:lnTo>
                    <a:pt x="2" y="94"/>
                  </a:lnTo>
                  <a:lnTo>
                    <a:pt x="0" y="75"/>
                  </a:lnTo>
                  <a:lnTo>
                    <a:pt x="2" y="56"/>
                  </a:lnTo>
                  <a:lnTo>
                    <a:pt x="9" y="38"/>
                  </a:lnTo>
                  <a:lnTo>
                    <a:pt x="20" y="23"/>
                  </a:lnTo>
                  <a:lnTo>
                    <a:pt x="36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4"/>
            <p:cNvSpPr>
              <a:spLocks/>
            </p:cNvSpPr>
            <p:nvPr/>
          </p:nvSpPr>
          <p:spPr bwMode="auto">
            <a:xfrm>
              <a:off x="2696" y="1150"/>
              <a:ext cx="25" cy="25"/>
            </a:xfrm>
            <a:custGeom>
              <a:avLst/>
              <a:gdLst>
                <a:gd name="T0" fmla="*/ 74 w 149"/>
                <a:gd name="T1" fmla="*/ 0 h 148"/>
                <a:gd name="T2" fmla="*/ 94 w 149"/>
                <a:gd name="T3" fmla="*/ 2 h 148"/>
                <a:gd name="T4" fmla="*/ 112 w 149"/>
                <a:gd name="T5" fmla="*/ 9 h 148"/>
                <a:gd name="T6" fmla="*/ 127 w 149"/>
                <a:gd name="T7" fmla="*/ 21 h 148"/>
                <a:gd name="T8" fmla="*/ 138 w 149"/>
                <a:gd name="T9" fmla="*/ 36 h 148"/>
                <a:gd name="T10" fmla="*/ 146 w 149"/>
                <a:gd name="T11" fmla="*/ 54 h 148"/>
                <a:gd name="T12" fmla="*/ 149 w 149"/>
                <a:gd name="T13" fmla="*/ 73 h 148"/>
                <a:gd name="T14" fmla="*/ 146 w 149"/>
                <a:gd name="T15" fmla="*/ 93 h 148"/>
                <a:gd name="T16" fmla="*/ 139 w 149"/>
                <a:gd name="T17" fmla="*/ 110 h 148"/>
                <a:gd name="T18" fmla="*/ 127 w 149"/>
                <a:gd name="T19" fmla="*/ 126 h 148"/>
                <a:gd name="T20" fmla="*/ 112 w 149"/>
                <a:gd name="T21" fmla="*/ 137 h 148"/>
                <a:gd name="T22" fmla="*/ 94 w 149"/>
                <a:gd name="T23" fmla="*/ 145 h 148"/>
                <a:gd name="T24" fmla="*/ 75 w 149"/>
                <a:gd name="T25" fmla="*/ 148 h 148"/>
                <a:gd name="T26" fmla="*/ 55 w 149"/>
                <a:gd name="T27" fmla="*/ 145 h 148"/>
                <a:gd name="T28" fmla="*/ 37 w 149"/>
                <a:gd name="T29" fmla="*/ 138 h 148"/>
                <a:gd name="T30" fmla="*/ 22 w 149"/>
                <a:gd name="T31" fmla="*/ 126 h 148"/>
                <a:gd name="T32" fmla="*/ 10 w 149"/>
                <a:gd name="T33" fmla="*/ 111 h 148"/>
                <a:gd name="T34" fmla="*/ 2 w 149"/>
                <a:gd name="T35" fmla="*/ 93 h 148"/>
                <a:gd name="T36" fmla="*/ 0 w 149"/>
                <a:gd name="T37" fmla="*/ 74 h 148"/>
                <a:gd name="T38" fmla="*/ 2 w 149"/>
                <a:gd name="T39" fmla="*/ 55 h 148"/>
                <a:gd name="T40" fmla="*/ 9 w 149"/>
                <a:gd name="T41" fmla="*/ 37 h 148"/>
                <a:gd name="T42" fmla="*/ 21 w 149"/>
                <a:gd name="T43" fmla="*/ 21 h 148"/>
                <a:gd name="T44" fmla="*/ 36 w 149"/>
                <a:gd name="T45" fmla="*/ 10 h 148"/>
                <a:gd name="T46" fmla="*/ 54 w 149"/>
                <a:gd name="T47" fmla="*/ 2 h 148"/>
                <a:gd name="T48" fmla="*/ 74 w 149"/>
                <a:gd name="T4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8">
                  <a:moveTo>
                    <a:pt x="74" y="0"/>
                  </a:moveTo>
                  <a:lnTo>
                    <a:pt x="94" y="2"/>
                  </a:lnTo>
                  <a:lnTo>
                    <a:pt x="112" y="9"/>
                  </a:lnTo>
                  <a:lnTo>
                    <a:pt x="127" y="21"/>
                  </a:lnTo>
                  <a:lnTo>
                    <a:pt x="138" y="36"/>
                  </a:lnTo>
                  <a:lnTo>
                    <a:pt x="146" y="54"/>
                  </a:lnTo>
                  <a:lnTo>
                    <a:pt x="149" y="73"/>
                  </a:lnTo>
                  <a:lnTo>
                    <a:pt x="146" y="93"/>
                  </a:lnTo>
                  <a:lnTo>
                    <a:pt x="139" y="110"/>
                  </a:lnTo>
                  <a:lnTo>
                    <a:pt x="127" y="126"/>
                  </a:lnTo>
                  <a:lnTo>
                    <a:pt x="112" y="137"/>
                  </a:lnTo>
                  <a:lnTo>
                    <a:pt x="94" y="145"/>
                  </a:lnTo>
                  <a:lnTo>
                    <a:pt x="75" y="148"/>
                  </a:lnTo>
                  <a:lnTo>
                    <a:pt x="55" y="145"/>
                  </a:lnTo>
                  <a:lnTo>
                    <a:pt x="37" y="138"/>
                  </a:lnTo>
                  <a:lnTo>
                    <a:pt x="22" y="126"/>
                  </a:lnTo>
                  <a:lnTo>
                    <a:pt x="10" y="111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5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54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5"/>
            <p:cNvSpPr>
              <a:spLocks/>
            </p:cNvSpPr>
            <p:nvPr/>
          </p:nvSpPr>
          <p:spPr bwMode="auto">
            <a:xfrm>
              <a:off x="2509" y="1102"/>
              <a:ext cx="25" cy="25"/>
            </a:xfrm>
            <a:custGeom>
              <a:avLst/>
              <a:gdLst>
                <a:gd name="T0" fmla="*/ 73 w 150"/>
                <a:gd name="T1" fmla="*/ 0 h 149"/>
                <a:gd name="T2" fmla="*/ 92 w 150"/>
                <a:gd name="T3" fmla="*/ 3 h 149"/>
                <a:gd name="T4" fmla="*/ 111 w 150"/>
                <a:gd name="T5" fmla="*/ 9 h 149"/>
                <a:gd name="T6" fmla="*/ 127 w 150"/>
                <a:gd name="T7" fmla="*/ 22 h 149"/>
                <a:gd name="T8" fmla="*/ 139 w 150"/>
                <a:gd name="T9" fmla="*/ 37 h 149"/>
                <a:gd name="T10" fmla="*/ 146 w 150"/>
                <a:gd name="T11" fmla="*/ 54 h 149"/>
                <a:gd name="T12" fmla="*/ 150 w 150"/>
                <a:gd name="T13" fmla="*/ 73 h 149"/>
                <a:gd name="T14" fmla="*/ 147 w 150"/>
                <a:gd name="T15" fmla="*/ 92 h 149"/>
                <a:gd name="T16" fmla="*/ 139 w 150"/>
                <a:gd name="T17" fmla="*/ 111 h 149"/>
                <a:gd name="T18" fmla="*/ 128 w 150"/>
                <a:gd name="T19" fmla="*/ 127 h 149"/>
                <a:gd name="T20" fmla="*/ 112 w 150"/>
                <a:gd name="T21" fmla="*/ 138 h 149"/>
                <a:gd name="T22" fmla="*/ 96 w 150"/>
                <a:gd name="T23" fmla="*/ 146 h 149"/>
                <a:gd name="T24" fmla="*/ 76 w 150"/>
                <a:gd name="T25" fmla="*/ 149 h 149"/>
                <a:gd name="T26" fmla="*/ 57 w 150"/>
                <a:gd name="T27" fmla="*/ 146 h 149"/>
                <a:gd name="T28" fmla="*/ 38 w 150"/>
                <a:gd name="T29" fmla="*/ 140 h 149"/>
                <a:gd name="T30" fmla="*/ 22 w 150"/>
                <a:gd name="T31" fmla="*/ 127 h 149"/>
                <a:gd name="T32" fmla="*/ 10 w 150"/>
                <a:gd name="T33" fmla="*/ 113 h 149"/>
                <a:gd name="T34" fmla="*/ 3 w 150"/>
                <a:gd name="T35" fmla="*/ 95 h 149"/>
                <a:gd name="T36" fmla="*/ 0 w 150"/>
                <a:gd name="T37" fmla="*/ 76 h 149"/>
                <a:gd name="T38" fmla="*/ 2 w 150"/>
                <a:gd name="T39" fmla="*/ 56 h 149"/>
                <a:gd name="T40" fmla="*/ 10 w 150"/>
                <a:gd name="T41" fmla="*/ 38 h 149"/>
                <a:gd name="T42" fmla="*/ 21 w 150"/>
                <a:gd name="T43" fmla="*/ 22 h 149"/>
                <a:gd name="T44" fmla="*/ 37 w 150"/>
                <a:gd name="T45" fmla="*/ 10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2" y="3"/>
                  </a:lnTo>
                  <a:lnTo>
                    <a:pt x="111" y="9"/>
                  </a:lnTo>
                  <a:lnTo>
                    <a:pt x="127" y="22"/>
                  </a:lnTo>
                  <a:lnTo>
                    <a:pt x="139" y="37"/>
                  </a:lnTo>
                  <a:lnTo>
                    <a:pt x="146" y="54"/>
                  </a:lnTo>
                  <a:lnTo>
                    <a:pt x="150" y="73"/>
                  </a:lnTo>
                  <a:lnTo>
                    <a:pt x="147" y="92"/>
                  </a:lnTo>
                  <a:lnTo>
                    <a:pt x="139" y="111"/>
                  </a:lnTo>
                  <a:lnTo>
                    <a:pt x="128" y="127"/>
                  </a:lnTo>
                  <a:lnTo>
                    <a:pt x="112" y="138"/>
                  </a:lnTo>
                  <a:lnTo>
                    <a:pt x="96" y="146"/>
                  </a:lnTo>
                  <a:lnTo>
                    <a:pt x="76" y="149"/>
                  </a:lnTo>
                  <a:lnTo>
                    <a:pt x="57" y="146"/>
                  </a:lnTo>
                  <a:lnTo>
                    <a:pt x="38" y="140"/>
                  </a:lnTo>
                  <a:lnTo>
                    <a:pt x="22" y="127"/>
                  </a:lnTo>
                  <a:lnTo>
                    <a:pt x="10" y="113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2" y="56"/>
                  </a:lnTo>
                  <a:lnTo>
                    <a:pt x="10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6"/>
            <p:cNvSpPr>
              <a:spLocks/>
            </p:cNvSpPr>
            <p:nvPr/>
          </p:nvSpPr>
          <p:spPr bwMode="auto">
            <a:xfrm>
              <a:off x="2545" y="1065"/>
              <a:ext cx="25" cy="25"/>
            </a:xfrm>
            <a:custGeom>
              <a:avLst/>
              <a:gdLst>
                <a:gd name="T0" fmla="*/ 77 w 151"/>
                <a:gd name="T1" fmla="*/ 0 h 150"/>
                <a:gd name="T2" fmla="*/ 96 w 151"/>
                <a:gd name="T3" fmla="*/ 3 h 150"/>
                <a:gd name="T4" fmla="*/ 114 w 151"/>
                <a:gd name="T5" fmla="*/ 10 h 150"/>
                <a:gd name="T6" fmla="*/ 128 w 151"/>
                <a:gd name="T7" fmla="*/ 21 h 150"/>
                <a:gd name="T8" fmla="*/ 141 w 151"/>
                <a:gd name="T9" fmla="*/ 37 h 150"/>
                <a:gd name="T10" fmla="*/ 149 w 151"/>
                <a:gd name="T11" fmla="*/ 55 h 150"/>
                <a:gd name="T12" fmla="*/ 151 w 151"/>
                <a:gd name="T13" fmla="*/ 74 h 150"/>
                <a:gd name="T14" fmla="*/ 149 w 151"/>
                <a:gd name="T15" fmla="*/ 93 h 150"/>
                <a:gd name="T16" fmla="*/ 142 w 151"/>
                <a:gd name="T17" fmla="*/ 111 h 150"/>
                <a:gd name="T18" fmla="*/ 131 w 151"/>
                <a:gd name="T19" fmla="*/ 126 h 150"/>
                <a:gd name="T20" fmla="*/ 115 w 151"/>
                <a:gd name="T21" fmla="*/ 138 h 150"/>
                <a:gd name="T22" fmla="*/ 115 w 151"/>
                <a:gd name="T23" fmla="*/ 138 h 150"/>
                <a:gd name="T24" fmla="*/ 114 w 151"/>
                <a:gd name="T25" fmla="*/ 139 h 150"/>
                <a:gd name="T26" fmla="*/ 114 w 151"/>
                <a:gd name="T27" fmla="*/ 139 h 150"/>
                <a:gd name="T28" fmla="*/ 114 w 151"/>
                <a:gd name="T29" fmla="*/ 139 h 150"/>
                <a:gd name="T30" fmla="*/ 113 w 151"/>
                <a:gd name="T31" fmla="*/ 140 h 150"/>
                <a:gd name="T32" fmla="*/ 113 w 151"/>
                <a:gd name="T33" fmla="*/ 140 h 150"/>
                <a:gd name="T34" fmla="*/ 95 w 151"/>
                <a:gd name="T35" fmla="*/ 147 h 150"/>
                <a:gd name="T36" fmla="*/ 75 w 151"/>
                <a:gd name="T37" fmla="*/ 150 h 150"/>
                <a:gd name="T38" fmla="*/ 56 w 151"/>
                <a:gd name="T39" fmla="*/ 148 h 150"/>
                <a:gd name="T40" fmla="*/ 39 w 151"/>
                <a:gd name="T41" fmla="*/ 140 h 150"/>
                <a:gd name="T42" fmla="*/ 24 w 151"/>
                <a:gd name="T43" fmla="*/ 129 h 150"/>
                <a:gd name="T44" fmla="*/ 11 w 151"/>
                <a:gd name="T45" fmla="*/ 113 h 150"/>
                <a:gd name="T46" fmla="*/ 2 w 151"/>
                <a:gd name="T47" fmla="*/ 95 h 150"/>
                <a:gd name="T48" fmla="*/ 0 w 151"/>
                <a:gd name="T49" fmla="*/ 76 h 150"/>
                <a:gd name="T50" fmla="*/ 2 w 151"/>
                <a:gd name="T51" fmla="*/ 57 h 150"/>
                <a:gd name="T52" fmla="*/ 10 w 151"/>
                <a:gd name="T53" fmla="*/ 39 h 150"/>
                <a:gd name="T54" fmla="*/ 21 w 151"/>
                <a:gd name="T55" fmla="*/ 25 h 150"/>
                <a:gd name="T56" fmla="*/ 37 w 151"/>
                <a:gd name="T57" fmla="*/ 12 h 150"/>
                <a:gd name="T58" fmla="*/ 37 w 151"/>
                <a:gd name="T59" fmla="*/ 12 h 150"/>
                <a:gd name="T60" fmla="*/ 37 w 151"/>
                <a:gd name="T61" fmla="*/ 11 h 150"/>
                <a:gd name="T62" fmla="*/ 38 w 151"/>
                <a:gd name="T63" fmla="*/ 11 h 150"/>
                <a:gd name="T64" fmla="*/ 38 w 151"/>
                <a:gd name="T65" fmla="*/ 11 h 150"/>
                <a:gd name="T66" fmla="*/ 38 w 151"/>
                <a:gd name="T67" fmla="*/ 11 h 150"/>
                <a:gd name="T68" fmla="*/ 39 w 151"/>
                <a:gd name="T69" fmla="*/ 10 h 150"/>
                <a:gd name="T70" fmla="*/ 57 w 151"/>
                <a:gd name="T71" fmla="*/ 3 h 150"/>
                <a:gd name="T72" fmla="*/ 77 w 151"/>
                <a:gd name="T7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50">
                  <a:moveTo>
                    <a:pt x="77" y="0"/>
                  </a:moveTo>
                  <a:lnTo>
                    <a:pt x="96" y="3"/>
                  </a:lnTo>
                  <a:lnTo>
                    <a:pt x="114" y="10"/>
                  </a:lnTo>
                  <a:lnTo>
                    <a:pt x="128" y="21"/>
                  </a:lnTo>
                  <a:lnTo>
                    <a:pt x="141" y="37"/>
                  </a:lnTo>
                  <a:lnTo>
                    <a:pt x="149" y="55"/>
                  </a:lnTo>
                  <a:lnTo>
                    <a:pt x="151" y="74"/>
                  </a:lnTo>
                  <a:lnTo>
                    <a:pt x="149" y="93"/>
                  </a:lnTo>
                  <a:lnTo>
                    <a:pt x="142" y="111"/>
                  </a:lnTo>
                  <a:lnTo>
                    <a:pt x="131" y="126"/>
                  </a:lnTo>
                  <a:lnTo>
                    <a:pt x="115" y="138"/>
                  </a:lnTo>
                  <a:lnTo>
                    <a:pt x="115" y="138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4" y="139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95" y="147"/>
                  </a:lnTo>
                  <a:lnTo>
                    <a:pt x="75" y="150"/>
                  </a:lnTo>
                  <a:lnTo>
                    <a:pt x="56" y="148"/>
                  </a:lnTo>
                  <a:lnTo>
                    <a:pt x="39" y="140"/>
                  </a:lnTo>
                  <a:lnTo>
                    <a:pt x="24" y="129"/>
                  </a:lnTo>
                  <a:lnTo>
                    <a:pt x="11" y="113"/>
                  </a:lnTo>
                  <a:lnTo>
                    <a:pt x="2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1" y="2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0"/>
                  </a:lnTo>
                  <a:lnTo>
                    <a:pt x="57" y="3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27"/>
            <p:cNvSpPr>
              <a:spLocks/>
            </p:cNvSpPr>
            <p:nvPr/>
          </p:nvSpPr>
          <p:spPr bwMode="auto">
            <a:xfrm>
              <a:off x="2547" y="1238"/>
              <a:ext cx="25" cy="24"/>
            </a:xfrm>
            <a:custGeom>
              <a:avLst/>
              <a:gdLst>
                <a:gd name="T0" fmla="*/ 73 w 150"/>
                <a:gd name="T1" fmla="*/ 0 h 149"/>
                <a:gd name="T2" fmla="*/ 94 w 150"/>
                <a:gd name="T3" fmla="*/ 3 h 149"/>
                <a:gd name="T4" fmla="*/ 112 w 150"/>
                <a:gd name="T5" fmla="*/ 9 h 149"/>
                <a:gd name="T6" fmla="*/ 127 w 150"/>
                <a:gd name="T7" fmla="*/ 22 h 149"/>
                <a:gd name="T8" fmla="*/ 140 w 150"/>
                <a:gd name="T9" fmla="*/ 38 h 149"/>
                <a:gd name="T10" fmla="*/ 147 w 150"/>
                <a:gd name="T11" fmla="*/ 54 h 149"/>
                <a:gd name="T12" fmla="*/ 150 w 150"/>
                <a:gd name="T13" fmla="*/ 73 h 149"/>
                <a:gd name="T14" fmla="*/ 148 w 150"/>
                <a:gd name="T15" fmla="*/ 93 h 149"/>
                <a:gd name="T16" fmla="*/ 140 w 150"/>
                <a:gd name="T17" fmla="*/ 112 h 149"/>
                <a:gd name="T18" fmla="*/ 129 w 150"/>
                <a:gd name="T19" fmla="*/ 127 h 149"/>
                <a:gd name="T20" fmla="*/ 113 w 150"/>
                <a:gd name="T21" fmla="*/ 139 h 149"/>
                <a:gd name="T22" fmla="*/ 95 w 150"/>
                <a:gd name="T23" fmla="*/ 147 h 149"/>
                <a:gd name="T24" fmla="*/ 77 w 150"/>
                <a:gd name="T25" fmla="*/ 149 h 149"/>
                <a:gd name="T26" fmla="*/ 58 w 150"/>
                <a:gd name="T27" fmla="*/ 148 h 149"/>
                <a:gd name="T28" fmla="*/ 38 w 150"/>
                <a:gd name="T29" fmla="*/ 140 h 149"/>
                <a:gd name="T30" fmla="*/ 23 w 150"/>
                <a:gd name="T31" fmla="*/ 127 h 149"/>
                <a:gd name="T32" fmla="*/ 11 w 150"/>
                <a:gd name="T33" fmla="*/ 113 h 149"/>
                <a:gd name="T34" fmla="*/ 4 w 150"/>
                <a:gd name="T35" fmla="*/ 95 h 149"/>
                <a:gd name="T36" fmla="*/ 0 w 150"/>
                <a:gd name="T37" fmla="*/ 76 h 149"/>
                <a:gd name="T38" fmla="*/ 2 w 150"/>
                <a:gd name="T39" fmla="*/ 57 h 149"/>
                <a:gd name="T40" fmla="*/ 10 w 150"/>
                <a:gd name="T41" fmla="*/ 38 h 149"/>
                <a:gd name="T42" fmla="*/ 23 w 150"/>
                <a:gd name="T43" fmla="*/ 22 h 149"/>
                <a:gd name="T44" fmla="*/ 37 w 150"/>
                <a:gd name="T45" fmla="*/ 11 h 149"/>
                <a:gd name="T46" fmla="*/ 55 w 150"/>
                <a:gd name="T47" fmla="*/ 3 h 149"/>
                <a:gd name="T48" fmla="*/ 73 w 150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0" h="149">
                  <a:moveTo>
                    <a:pt x="73" y="0"/>
                  </a:moveTo>
                  <a:lnTo>
                    <a:pt x="94" y="3"/>
                  </a:lnTo>
                  <a:lnTo>
                    <a:pt x="112" y="9"/>
                  </a:lnTo>
                  <a:lnTo>
                    <a:pt x="127" y="22"/>
                  </a:lnTo>
                  <a:lnTo>
                    <a:pt x="140" y="38"/>
                  </a:lnTo>
                  <a:lnTo>
                    <a:pt x="147" y="54"/>
                  </a:lnTo>
                  <a:lnTo>
                    <a:pt x="150" y="73"/>
                  </a:lnTo>
                  <a:lnTo>
                    <a:pt x="148" y="93"/>
                  </a:lnTo>
                  <a:lnTo>
                    <a:pt x="140" y="112"/>
                  </a:lnTo>
                  <a:lnTo>
                    <a:pt x="129" y="127"/>
                  </a:lnTo>
                  <a:lnTo>
                    <a:pt x="113" y="139"/>
                  </a:lnTo>
                  <a:lnTo>
                    <a:pt x="95" y="147"/>
                  </a:lnTo>
                  <a:lnTo>
                    <a:pt x="77" y="149"/>
                  </a:lnTo>
                  <a:lnTo>
                    <a:pt x="58" y="148"/>
                  </a:lnTo>
                  <a:lnTo>
                    <a:pt x="38" y="140"/>
                  </a:lnTo>
                  <a:lnTo>
                    <a:pt x="23" y="127"/>
                  </a:lnTo>
                  <a:lnTo>
                    <a:pt x="11" y="113"/>
                  </a:lnTo>
                  <a:lnTo>
                    <a:pt x="4" y="95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525CAC9-67A0-4DB1-801E-3653875780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6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994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4971" y="4982725"/>
            <a:ext cx="4847772" cy="1118718"/>
            <a:chOff x="5867400" y="4533900"/>
            <a:chExt cx="5943600" cy="1371600"/>
          </a:xfrm>
        </p:grpSpPr>
        <p:sp>
          <p:nvSpPr>
            <p:cNvPr id="4" name="Oval 3"/>
            <p:cNvSpPr/>
            <p:nvPr/>
          </p:nvSpPr>
          <p:spPr>
            <a:xfrm>
              <a:off x="5867400" y="4533900"/>
              <a:ext cx="1371600" cy="1371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Oval 4"/>
            <p:cNvSpPr/>
            <p:nvPr/>
          </p:nvSpPr>
          <p:spPr>
            <a:xfrm>
              <a:off x="7391400" y="4533900"/>
              <a:ext cx="1371600" cy="1371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Oval 5"/>
            <p:cNvSpPr/>
            <p:nvPr/>
          </p:nvSpPr>
          <p:spPr>
            <a:xfrm>
              <a:off x="8915400" y="4533900"/>
              <a:ext cx="1371600" cy="13716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Oval 6"/>
            <p:cNvSpPr/>
            <p:nvPr/>
          </p:nvSpPr>
          <p:spPr>
            <a:xfrm>
              <a:off x="10439400" y="4533900"/>
              <a:ext cx="1371600" cy="1371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182091" y="1401980"/>
            <a:ext cx="350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Every Flower Blooms In Its Own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4CBBA-2B64-40F4-878F-3F5996FBAA93}"/>
              </a:ext>
            </a:extLst>
          </p:cNvPr>
          <p:cNvSpPr txBox="1"/>
          <p:nvPr/>
        </p:nvSpPr>
        <p:spPr>
          <a:xfrm>
            <a:off x="7200003" y="3617927"/>
            <a:ext cx="4040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Create Your Own </a:t>
            </a:r>
            <a:r>
              <a:rPr lang="id-ID" sz="900" b="1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Presentation</a:t>
            </a:r>
            <a:r>
              <a:rPr lang="id-ID" sz="9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 With Endless Possibilitites</a:t>
            </a:r>
            <a:endParaRPr lang="en-ID" sz="9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7186556" y="3820952"/>
            <a:ext cx="401773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mornings</a:t>
            </a:r>
          </a:p>
        </p:txBody>
      </p:sp>
      <p:grpSp>
        <p:nvGrpSpPr>
          <p:cNvPr id="24" name="Group 71"/>
          <p:cNvGrpSpPr>
            <a:grpSpLocks noChangeAspect="1"/>
          </p:cNvGrpSpPr>
          <p:nvPr/>
        </p:nvGrpSpPr>
        <p:grpSpPr bwMode="auto">
          <a:xfrm>
            <a:off x="6912087" y="5427908"/>
            <a:ext cx="387132" cy="324423"/>
            <a:chOff x="4518" y="854"/>
            <a:chExt cx="3809" cy="3192"/>
          </a:xfrm>
          <a:solidFill>
            <a:schemeClr val="bg1"/>
          </a:solidFill>
        </p:grpSpPr>
        <p:sp>
          <p:nvSpPr>
            <p:cNvPr id="25" name="Freeform 73"/>
            <p:cNvSpPr>
              <a:spLocks/>
            </p:cNvSpPr>
            <p:nvPr/>
          </p:nvSpPr>
          <p:spPr bwMode="auto">
            <a:xfrm>
              <a:off x="4518" y="1636"/>
              <a:ext cx="2601" cy="2410"/>
            </a:xfrm>
            <a:custGeom>
              <a:avLst/>
              <a:gdLst>
                <a:gd name="T0" fmla="*/ 149 w 2601"/>
                <a:gd name="T1" fmla="*/ 0 h 2410"/>
                <a:gd name="T2" fmla="*/ 1086 w 2601"/>
                <a:gd name="T3" fmla="*/ 0 h 2410"/>
                <a:gd name="T4" fmla="*/ 1086 w 2601"/>
                <a:gd name="T5" fmla="*/ 859 h 2410"/>
                <a:gd name="T6" fmla="*/ 1089 w 2601"/>
                <a:gd name="T7" fmla="*/ 904 h 2410"/>
                <a:gd name="T8" fmla="*/ 1100 w 2601"/>
                <a:gd name="T9" fmla="*/ 946 h 2410"/>
                <a:gd name="T10" fmla="*/ 1116 w 2601"/>
                <a:gd name="T11" fmla="*/ 984 h 2410"/>
                <a:gd name="T12" fmla="*/ 1138 w 2601"/>
                <a:gd name="T13" fmla="*/ 1020 h 2410"/>
                <a:gd name="T14" fmla="*/ 1166 w 2601"/>
                <a:gd name="T15" fmla="*/ 1052 h 2410"/>
                <a:gd name="T16" fmla="*/ 1197 w 2601"/>
                <a:gd name="T17" fmla="*/ 1079 h 2410"/>
                <a:gd name="T18" fmla="*/ 1233 w 2601"/>
                <a:gd name="T19" fmla="*/ 1101 h 2410"/>
                <a:gd name="T20" fmla="*/ 1272 w 2601"/>
                <a:gd name="T21" fmla="*/ 1118 h 2410"/>
                <a:gd name="T22" fmla="*/ 1314 w 2601"/>
                <a:gd name="T23" fmla="*/ 1129 h 2410"/>
                <a:gd name="T24" fmla="*/ 1358 w 2601"/>
                <a:gd name="T25" fmla="*/ 1132 h 2410"/>
                <a:gd name="T26" fmla="*/ 1358 w 2601"/>
                <a:gd name="T27" fmla="*/ 1132 h 2410"/>
                <a:gd name="T28" fmla="*/ 2601 w 2601"/>
                <a:gd name="T29" fmla="*/ 1132 h 2410"/>
                <a:gd name="T30" fmla="*/ 2601 w 2601"/>
                <a:gd name="T31" fmla="*/ 1642 h 2410"/>
                <a:gd name="T32" fmla="*/ 2597 w 2601"/>
                <a:gd name="T33" fmla="*/ 1672 h 2410"/>
                <a:gd name="T34" fmla="*/ 2589 w 2601"/>
                <a:gd name="T35" fmla="*/ 1700 h 2410"/>
                <a:gd name="T36" fmla="*/ 2575 w 2601"/>
                <a:gd name="T37" fmla="*/ 1725 h 2410"/>
                <a:gd name="T38" fmla="*/ 2557 w 2601"/>
                <a:gd name="T39" fmla="*/ 1747 h 2410"/>
                <a:gd name="T40" fmla="*/ 2535 w 2601"/>
                <a:gd name="T41" fmla="*/ 1766 h 2410"/>
                <a:gd name="T42" fmla="*/ 2509 w 2601"/>
                <a:gd name="T43" fmla="*/ 1780 h 2410"/>
                <a:gd name="T44" fmla="*/ 2482 w 2601"/>
                <a:gd name="T45" fmla="*/ 1788 h 2410"/>
                <a:gd name="T46" fmla="*/ 2451 w 2601"/>
                <a:gd name="T47" fmla="*/ 1791 h 2410"/>
                <a:gd name="T48" fmla="*/ 1137 w 2601"/>
                <a:gd name="T49" fmla="*/ 1791 h 2410"/>
                <a:gd name="T50" fmla="*/ 540 w 2601"/>
                <a:gd name="T51" fmla="*/ 2388 h 2410"/>
                <a:gd name="T52" fmla="*/ 523 w 2601"/>
                <a:gd name="T53" fmla="*/ 2401 h 2410"/>
                <a:gd name="T54" fmla="*/ 505 w 2601"/>
                <a:gd name="T55" fmla="*/ 2408 h 2410"/>
                <a:gd name="T56" fmla="*/ 486 w 2601"/>
                <a:gd name="T57" fmla="*/ 2410 h 2410"/>
                <a:gd name="T58" fmla="*/ 467 w 2601"/>
                <a:gd name="T59" fmla="*/ 2408 h 2410"/>
                <a:gd name="T60" fmla="*/ 450 w 2601"/>
                <a:gd name="T61" fmla="*/ 2401 h 2410"/>
                <a:gd name="T62" fmla="*/ 435 w 2601"/>
                <a:gd name="T63" fmla="*/ 2389 h 2410"/>
                <a:gd name="T64" fmla="*/ 423 w 2601"/>
                <a:gd name="T65" fmla="*/ 2374 h 2410"/>
                <a:gd name="T66" fmla="*/ 415 w 2601"/>
                <a:gd name="T67" fmla="*/ 2356 h 2410"/>
                <a:gd name="T68" fmla="*/ 412 w 2601"/>
                <a:gd name="T69" fmla="*/ 2335 h 2410"/>
                <a:gd name="T70" fmla="*/ 412 w 2601"/>
                <a:gd name="T71" fmla="*/ 1791 h 2410"/>
                <a:gd name="T72" fmla="*/ 149 w 2601"/>
                <a:gd name="T73" fmla="*/ 1791 h 2410"/>
                <a:gd name="T74" fmla="*/ 119 w 2601"/>
                <a:gd name="T75" fmla="*/ 1788 h 2410"/>
                <a:gd name="T76" fmla="*/ 91 w 2601"/>
                <a:gd name="T77" fmla="*/ 1780 h 2410"/>
                <a:gd name="T78" fmla="*/ 66 w 2601"/>
                <a:gd name="T79" fmla="*/ 1766 h 2410"/>
                <a:gd name="T80" fmla="*/ 44 w 2601"/>
                <a:gd name="T81" fmla="*/ 1747 h 2410"/>
                <a:gd name="T82" fmla="*/ 25 w 2601"/>
                <a:gd name="T83" fmla="*/ 1725 h 2410"/>
                <a:gd name="T84" fmla="*/ 12 w 2601"/>
                <a:gd name="T85" fmla="*/ 1700 h 2410"/>
                <a:gd name="T86" fmla="*/ 3 w 2601"/>
                <a:gd name="T87" fmla="*/ 1672 h 2410"/>
                <a:gd name="T88" fmla="*/ 0 w 2601"/>
                <a:gd name="T89" fmla="*/ 1642 h 2410"/>
                <a:gd name="T90" fmla="*/ 0 w 2601"/>
                <a:gd name="T91" fmla="*/ 149 h 2410"/>
                <a:gd name="T92" fmla="*/ 3 w 2601"/>
                <a:gd name="T93" fmla="*/ 119 h 2410"/>
                <a:gd name="T94" fmla="*/ 12 w 2601"/>
                <a:gd name="T95" fmla="*/ 91 h 2410"/>
                <a:gd name="T96" fmla="*/ 25 w 2601"/>
                <a:gd name="T97" fmla="*/ 66 h 2410"/>
                <a:gd name="T98" fmla="*/ 44 w 2601"/>
                <a:gd name="T99" fmla="*/ 44 h 2410"/>
                <a:gd name="T100" fmla="*/ 66 w 2601"/>
                <a:gd name="T101" fmla="*/ 25 h 2410"/>
                <a:gd name="T102" fmla="*/ 91 w 2601"/>
                <a:gd name="T103" fmla="*/ 13 h 2410"/>
                <a:gd name="T104" fmla="*/ 119 w 2601"/>
                <a:gd name="T105" fmla="*/ 3 h 2410"/>
                <a:gd name="T106" fmla="*/ 149 w 2601"/>
                <a:gd name="T107" fmla="*/ 0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01" h="2410">
                  <a:moveTo>
                    <a:pt x="149" y="0"/>
                  </a:moveTo>
                  <a:lnTo>
                    <a:pt x="1086" y="0"/>
                  </a:lnTo>
                  <a:lnTo>
                    <a:pt x="1086" y="859"/>
                  </a:lnTo>
                  <a:lnTo>
                    <a:pt x="1089" y="904"/>
                  </a:lnTo>
                  <a:lnTo>
                    <a:pt x="1100" y="946"/>
                  </a:lnTo>
                  <a:lnTo>
                    <a:pt x="1116" y="984"/>
                  </a:lnTo>
                  <a:lnTo>
                    <a:pt x="1138" y="1020"/>
                  </a:lnTo>
                  <a:lnTo>
                    <a:pt x="1166" y="1052"/>
                  </a:lnTo>
                  <a:lnTo>
                    <a:pt x="1197" y="1079"/>
                  </a:lnTo>
                  <a:lnTo>
                    <a:pt x="1233" y="1101"/>
                  </a:lnTo>
                  <a:lnTo>
                    <a:pt x="1272" y="1118"/>
                  </a:lnTo>
                  <a:lnTo>
                    <a:pt x="1314" y="1129"/>
                  </a:lnTo>
                  <a:lnTo>
                    <a:pt x="1358" y="1132"/>
                  </a:lnTo>
                  <a:lnTo>
                    <a:pt x="1358" y="1132"/>
                  </a:lnTo>
                  <a:lnTo>
                    <a:pt x="2601" y="1132"/>
                  </a:lnTo>
                  <a:lnTo>
                    <a:pt x="2601" y="1642"/>
                  </a:lnTo>
                  <a:lnTo>
                    <a:pt x="2597" y="1672"/>
                  </a:lnTo>
                  <a:lnTo>
                    <a:pt x="2589" y="1700"/>
                  </a:lnTo>
                  <a:lnTo>
                    <a:pt x="2575" y="1725"/>
                  </a:lnTo>
                  <a:lnTo>
                    <a:pt x="2557" y="1747"/>
                  </a:lnTo>
                  <a:lnTo>
                    <a:pt x="2535" y="1766"/>
                  </a:lnTo>
                  <a:lnTo>
                    <a:pt x="2509" y="1780"/>
                  </a:lnTo>
                  <a:lnTo>
                    <a:pt x="2482" y="1788"/>
                  </a:lnTo>
                  <a:lnTo>
                    <a:pt x="2451" y="1791"/>
                  </a:lnTo>
                  <a:lnTo>
                    <a:pt x="1137" y="1791"/>
                  </a:lnTo>
                  <a:lnTo>
                    <a:pt x="540" y="2388"/>
                  </a:lnTo>
                  <a:lnTo>
                    <a:pt x="523" y="2401"/>
                  </a:lnTo>
                  <a:lnTo>
                    <a:pt x="505" y="2408"/>
                  </a:lnTo>
                  <a:lnTo>
                    <a:pt x="486" y="2410"/>
                  </a:lnTo>
                  <a:lnTo>
                    <a:pt x="467" y="2408"/>
                  </a:lnTo>
                  <a:lnTo>
                    <a:pt x="450" y="2401"/>
                  </a:lnTo>
                  <a:lnTo>
                    <a:pt x="435" y="2389"/>
                  </a:lnTo>
                  <a:lnTo>
                    <a:pt x="423" y="2374"/>
                  </a:lnTo>
                  <a:lnTo>
                    <a:pt x="415" y="2356"/>
                  </a:lnTo>
                  <a:lnTo>
                    <a:pt x="412" y="2335"/>
                  </a:lnTo>
                  <a:lnTo>
                    <a:pt x="412" y="1791"/>
                  </a:lnTo>
                  <a:lnTo>
                    <a:pt x="149" y="1791"/>
                  </a:lnTo>
                  <a:lnTo>
                    <a:pt x="119" y="1788"/>
                  </a:lnTo>
                  <a:lnTo>
                    <a:pt x="91" y="1780"/>
                  </a:lnTo>
                  <a:lnTo>
                    <a:pt x="66" y="1766"/>
                  </a:lnTo>
                  <a:lnTo>
                    <a:pt x="44" y="1747"/>
                  </a:lnTo>
                  <a:lnTo>
                    <a:pt x="25" y="1725"/>
                  </a:lnTo>
                  <a:lnTo>
                    <a:pt x="12" y="1700"/>
                  </a:lnTo>
                  <a:lnTo>
                    <a:pt x="3" y="1672"/>
                  </a:lnTo>
                  <a:lnTo>
                    <a:pt x="0" y="1642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2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6" y="25"/>
                  </a:lnTo>
                  <a:lnTo>
                    <a:pt x="91" y="13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4"/>
            <p:cNvSpPr>
              <a:spLocks noEditPoints="1"/>
            </p:cNvSpPr>
            <p:nvPr/>
          </p:nvSpPr>
          <p:spPr bwMode="auto">
            <a:xfrm>
              <a:off x="5726" y="854"/>
              <a:ext cx="2601" cy="2410"/>
            </a:xfrm>
            <a:custGeom>
              <a:avLst/>
              <a:gdLst>
                <a:gd name="T0" fmla="*/ 1938 w 2601"/>
                <a:gd name="T1" fmla="*/ 699 h 2410"/>
                <a:gd name="T2" fmla="*/ 1863 w 2601"/>
                <a:gd name="T3" fmla="*/ 751 h 2410"/>
                <a:gd name="T4" fmla="*/ 1825 w 2601"/>
                <a:gd name="T5" fmla="*/ 834 h 2410"/>
                <a:gd name="T6" fmla="*/ 1833 w 2601"/>
                <a:gd name="T7" fmla="*/ 929 h 2410"/>
                <a:gd name="T8" fmla="*/ 1885 w 2601"/>
                <a:gd name="T9" fmla="*/ 1003 h 2410"/>
                <a:gd name="T10" fmla="*/ 1969 w 2601"/>
                <a:gd name="T11" fmla="*/ 1042 h 2410"/>
                <a:gd name="T12" fmla="*/ 2063 w 2601"/>
                <a:gd name="T13" fmla="*/ 1034 h 2410"/>
                <a:gd name="T14" fmla="*/ 2137 w 2601"/>
                <a:gd name="T15" fmla="*/ 981 h 2410"/>
                <a:gd name="T16" fmla="*/ 2177 w 2601"/>
                <a:gd name="T17" fmla="*/ 897 h 2410"/>
                <a:gd name="T18" fmla="*/ 2169 w 2601"/>
                <a:gd name="T19" fmla="*/ 804 h 2410"/>
                <a:gd name="T20" fmla="*/ 2115 w 2601"/>
                <a:gd name="T21" fmla="*/ 729 h 2410"/>
                <a:gd name="T22" fmla="*/ 2032 w 2601"/>
                <a:gd name="T23" fmla="*/ 690 h 2410"/>
                <a:gd name="T24" fmla="*/ 1269 w 2601"/>
                <a:gd name="T25" fmla="*/ 690 h 2410"/>
                <a:gd name="T26" fmla="*/ 1186 w 2601"/>
                <a:gd name="T27" fmla="*/ 729 h 2410"/>
                <a:gd name="T28" fmla="*/ 1134 w 2601"/>
                <a:gd name="T29" fmla="*/ 804 h 2410"/>
                <a:gd name="T30" fmla="*/ 1126 w 2601"/>
                <a:gd name="T31" fmla="*/ 897 h 2410"/>
                <a:gd name="T32" fmla="*/ 1165 w 2601"/>
                <a:gd name="T33" fmla="*/ 981 h 2410"/>
                <a:gd name="T34" fmla="*/ 1239 w 2601"/>
                <a:gd name="T35" fmla="*/ 1034 h 2410"/>
                <a:gd name="T36" fmla="*/ 1334 w 2601"/>
                <a:gd name="T37" fmla="*/ 1042 h 2410"/>
                <a:gd name="T38" fmla="*/ 1416 w 2601"/>
                <a:gd name="T39" fmla="*/ 1003 h 2410"/>
                <a:gd name="T40" fmla="*/ 1469 w 2601"/>
                <a:gd name="T41" fmla="*/ 929 h 2410"/>
                <a:gd name="T42" fmla="*/ 1477 w 2601"/>
                <a:gd name="T43" fmla="*/ 834 h 2410"/>
                <a:gd name="T44" fmla="*/ 1438 w 2601"/>
                <a:gd name="T45" fmla="*/ 751 h 2410"/>
                <a:gd name="T46" fmla="*/ 1364 w 2601"/>
                <a:gd name="T47" fmla="*/ 699 h 2410"/>
                <a:gd name="T48" fmla="*/ 602 w 2601"/>
                <a:gd name="T49" fmla="*/ 687 h 2410"/>
                <a:gd name="T50" fmla="*/ 512 w 2601"/>
                <a:gd name="T51" fmla="*/ 711 h 2410"/>
                <a:gd name="T52" fmla="*/ 447 w 2601"/>
                <a:gd name="T53" fmla="*/ 776 h 2410"/>
                <a:gd name="T54" fmla="*/ 422 w 2601"/>
                <a:gd name="T55" fmla="*/ 866 h 2410"/>
                <a:gd name="T56" fmla="*/ 447 w 2601"/>
                <a:gd name="T57" fmla="*/ 956 h 2410"/>
                <a:gd name="T58" fmla="*/ 512 w 2601"/>
                <a:gd name="T59" fmla="*/ 1020 h 2410"/>
                <a:gd name="T60" fmla="*/ 602 w 2601"/>
                <a:gd name="T61" fmla="*/ 1044 h 2410"/>
                <a:gd name="T62" fmla="*/ 692 w 2601"/>
                <a:gd name="T63" fmla="*/ 1020 h 2410"/>
                <a:gd name="T64" fmla="*/ 756 w 2601"/>
                <a:gd name="T65" fmla="*/ 956 h 2410"/>
                <a:gd name="T66" fmla="*/ 780 w 2601"/>
                <a:gd name="T67" fmla="*/ 866 h 2410"/>
                <a:gd name="T68" fmla="*/ 756 w 2601"/>
                <a:gd name="T69" fmla="*/ 776 h 2410"/>
                <a:gd name="T70" fmla="*/ 692 w 2601"/>
                <a:gd name="T71" fmla="*/ 711 h 2410"/>
                <a:gd name="T72" fmla="*/ 602 w 2601"/>
                <a:gd name="T73" fmla="*/ 687 h 2410"/>
                <a:gd name="T74" fmla="*/ 2482 w 2601"/>
                <a:gd name="T75" fmla="*/ 3 h 2410"/>
                <a:gd name="T76" fmla="*/ 2557 w 2601"/>
                <a:gd name="T77" fmla="*/ 44 h 2410"/>
                <a:gd name="T78" fmla="*/ 2599 w 2601"/>
                <a:gd name="T79" fmla="*/ 119 h 2410"/>
                <a:gd name="T80" fmla="*/ 2599 w 2601"/>
                <a:gd name="T81" fmla="*/ 1671 h 2410"/>
                <a:gd name="T82" fmla="*/ 2557 w 2601"/>
                <a:gd name="T83" fmla="*/ 1748 h 2410"/>
                <a:gd name="T84" fmla="*/ 2482 w 2601"/>
                <a:gd name="T85" fmla="*/ 1788 h 2410"/>
                <a:gd name="T86" fmla="*/ 2189 w 2601"/>
                <a:gd name="T87" fmla="*/ 2335 h 2410"/>
                <a:gd name="T88" fmla="*/ 2166 w 2601"/>
                <a:gd name="T89" fmla="*/ 2388 h 2410"/>
                <a:gd name="T90" fmla="*/ 2115 w 2601"/>
                <a:gd name="T91" fmla="*/ 2410 h 2410"/>
                <a:gd name="T92" fmla="*/ 2061 w 2601"/>
                <a:gd name="T93" fmla="*/ 2388 h 2410"/>
                <a:gd name="T94" fmla="*/ 120 w 2601"/>
                <a:gd name="T95" fmla="*/ 1788 h 2410"/>
                <a:gd name="T96" fmla="*/ 44 w 2601"/>
                <a:gd name="T97" fmla="*/ 1748 h 2410"/>
                <a:gd name="T98" fmla="*/ 4 w 2601"/>
                <a:gd name="T99" fmla="*/ 1671 h 2410"/>
                <a:gd name="T100" fmla="*/ 4 w 2601"/>
                <a:gd name="T101" fmla="*/ 119 h 2410"/>
                <a:gd name="T102" fmla="*/ 44 w 2601"/>
                <a:gd name="T103" fmla="*/ 44 h 2410"/>
                <a:gd name="T104" fmla="*/ 120 w 2601"/>
                <a:gd name="T105" fmla="*/ 3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01" h="2410">
                  <a:moveTo>
                    <a:pt x="2001" y="687"/>
                  </a:moveTo>
                  <a:lnTo>
                    <a:pt x="1969" y="690"/>
                  </a:lnTo>
                  <a:lnTo>
                    <a:pt x="1938" y="699"/>
                  </a:lnTo>
                  <a:lnTo>
                    <a:pt x="1911" y="711"/>
                  </a:lnTo>
                  <a:lnTo>
                    <a:pt x="1885" y="729"/>
                  </a:lnTo>
                  <a:lnTo>
                    <a:pt x="1863" y="751"/>
                  </a:lnTo>
                  <a:lnTo>
                    <a:pt x="1846" y="776"/>
                  </a:lnTo>
                  <a:lnTo>
                    <a:pt x="1833" y="804"/>
                  </a:lnTo>
                  <a:lnTo>
                    <a:pt x="1825" y="834"/>
                  </a:lnTo>
                  <a:lnTo>
                    <a:pt x="1822" y="866"/>
                  </a:lnTo>
                  <a:lnTo>
                    <a:pt x="1825" y="897"/>
                  </a:lnTo>
                  <a:lnTo>
                    <a:pt x="1833" y="929"/>
                  </a:lnTo>
                  <a:lnTo>
                    <a:pt x="1846" y="956"/>
                  </a:lnTo>
                  <a:lnTo>
                    <a:pt x="1863" y="981"/>
                  </a:lnTo>
                  <a:lnTo>
                    <a:pt x="1885" y="1003"/>
                  </a:lnTo>
                  <a:lnTo>
                    <a:pt x="1911" y="1020"/>
                  </a:lnTo>
                  <a:lnTo>
                    <a:pt x="1938" y="1034"/>
                  </a:lnTo>
                  <a:lnTo>
                    <a:pt x="1969" y="1042"/>
                  </a:lnTo>
                  <a:lnTo>
                    <a:pt x="2001" y="1044"/>
                  </a:lnTo>
                  <a:lnTo>
                    <a:pt x="2032" y="1042"/>
                  </a:lnTo>
                  <a:lnTo>
                    <a:pt x="2063" y="1034"/>
                  </a:lnTo>
                  <a:lnTo>
                    <a:pt x="2091" y="1020"/>
                  </a:lnTo>
                  <a:lnTo>
                    <a:pt x="2115" y="1003"/>
                  </a:lnTo>
                  <a:lnTo>
                    <a:pt x="2137" y="981"/>
                  </a:lnTo>
                  <a:lnTo>
                    <a:pt x="2155" y="956"/>
                  </a:lnTo>
                  <a:lnTo>
                    <a:pt x="2169" y="929"/>
                  </a:lnTo>
                  <a:lnTo>
                    <a:pt x="2177" y="897"/>
                  </a:lnTo>
                  <a:lnTo>
                    <a:pt x="2179" y="866"/>
                  </a:lnTo>
                  <a:lnTo>
                    <a:pt x="2177" y="834"/>
                  </a:lnTo>
                  <a:lnTo>
                    <a:pt x="2169" y="804"/>
                  </a:lnTo>
                  <a:lnTo>
                    <a:pt x="2155" y="776"/>
                  </a:lnTo>
                  <a:lnTo>
                    <a:pt x="2137" y="751"/>
                  </a:lnTo>
                  <a:lnTo>
                    <a:pt x="2115" y="729"/>
                  </a:lnTo>
                  <a:lnTo>
                    <a:pt x="2091" y="711"/>
                  </a:lnTo>
                  <a:lnTo>
                    <a:pt x="2063" y="699"/>
                  </a:lnTo>
                  <a:lnTo>
                    <a:pt x="2032" y="690"/>
                  </a:lnTo>
                  <a:lnTo>
                    <a:pt x="2001" y="687"/>
                  </a:lnTo>
                  <a:close/>
                  <a:moveTo>
                    <a:pt x="1301" y="687"/>
                  </a:moveTo>
                  <a:lnTo>
                    <a:pt x="1269" y="690"/>
                  </a:lnTo>
                  <a:lnTo>
                    <a:pt x="1239" y="699"/>
                  </a:lnTo>
                  <a:lnTo>
                    <a:pt x="1211" y="711"/>
                  </a:lnTo>
                  <a:lnTo>
                    <a:pt x="1186" y="729"/>
                  </a:lnTo>
                  <a:lnTo>
                    <a:pt x="1165" y="751"/>
                  </a:lnTo>
                  <a:lnTo>
                    <a:pt x="1146" y="776"/>
                  </a:lnTo>
                  <a:lnTo>
                    <a:pt x="1134" y="804"/>
                  </a:lnTo>
                  <a:lnTo>
                    <a:pt x="1126" y="834"/>
                  </a:lnTo>
                  <a:lnTo>
                    <a:pt x="1122" y="866"/>
                  </a:lnTo>
                  <a:lnTo>
                    <a:pt x="1126" y="897"/>
                  </a:lnTo>
                  <a:lnTo>
                    <a:pt x="1134" y="929"/>
                  </a:lnTo>
                  <a:lnTo>
                    <a:pt x="1146" y="956"/>
                  </a:lnTo>
                  <a:lnTo>
                    <a:pt x="1165" y="981"/>
                  </a:lnTo>
                  <a:lnTo>
                    <a:pt x="1186" y="1003"/>
                  </a:lnTo>
                  <a:lnTo>
                    <a:pt x="1211" y="1020"/>
                  </a:lnTo>
                  <a:lnTo>
                    <a:pt x="1239" y="1034"/>
                  </a:lnTo>
                  <a:lnTo>
                    <a:pt x="1269" y="1042"/>
                  </a:lnTo>
                  <a:lnTo>
                    <a:pt x="1301" y="1044"/>
                  </a:lnTo>
                  <a:lnTo>
                    <a:pt x="1334" y="1042"/>
                  </a:lnTo>
                  <a:lnTo>
                    <a:pt x="1364" y="1034"/>
                  </a:lnTo>
                  <a:lnTo>
                    <a:pt x="1392" y="1020"/>
                  </a:lnTo>
                  <a:lnTo>
                    <a:pt x="1416" y="1003"/>
                  </a:lnTo>
                  <a:lnTo>
                    <a:pt x="1438" y="981"/>
                  </a:lnTo>
                  <a:lnTo>
                    <a:pt x="1455" y="956"/>
                  </a:lnTo>
                  <a:lnTo>
                    <a:pt x="1469" y="929"/>
                  </a:lnTo>
                  <a:lnTo>
                    <a:pt x="1477" y="897"/>
                  </a:lnTo>
                  <a:lnTo>
                    <a:pt x="1479" y="866"/>
                  </a:lnTo>
                  <a:lnTo>
                    <a:pt x="1477" y="834"/>
                  </a:lnTo>
                  <a:lnTo>
                    <a:pt x="1469" y="804"/>
                  </a:lnTo>
                  <a:lnTo>
                    <a:pt x="1455" y="776"/>
                  </a:lnTo>
                  <a:lnTo>
                    <a:pt x="1438" y="751"/>
                  </a:lnTo>
                  <a:lnTo>
                    <a:pt x="1416" y="729"/>
                  </a:lnTo>
                  <a:lnTo>
                    <a:pt x="1392" y="711"/>
                  </a:lnTo>
                  <a:lnTo>
                    <a:pt x="1364" y="699"/>
                  </a:lnTo>
                  <a:lnTo>
                    <a:pt x="1334" y="690"/>
                  </a:lnTo>
                  <a:lnTo>
                    <a:pt x="1301" y="687"/>
                  </a:lnTo>
                  <a:close/>
                  <a:moveTo>
                    <a:pt x="602" y="687"/>
                  </a:moveTo>
                  <a:lnTo>
                    <a:pt x="569" y="690"/>
                  </a:lnTo>
                  <a:lnTo>
                    <a:pt x="539" y="699"/>
                  </a:lnTo>
                  <a:lnTo>
                    <a:pt x="512" y="711"/>
                  </a:lnTo>
                  <a:lnTo>
                    <a:pt x="486" y="729"/>
                  </a:lnTo>
                  <a:lnTo>
                    <a:pt x="465" y="751"/>
                  </a:lnTo>
                  <a:lnTo>
                    <a:pt x="447" y="776"/>
                  </a:lnTo>
                  <a:lnTo>
                    <a:pt x="434" y="804"/>
                  </a:lnTo>
                  <a:lnTo>
                    <a:pt x="426" y="834"/>
                  </a:lnTo>
                  <a:lnTo>
                    <a:pt x="422" y="866"/>
                  </a:lnTo>
                  <a:lnTo>
                    <a:pt x="426" y="897"/>
                  </a:lnTo>
                  <a:lnTo>
                    <a:pt x="434" y="929"/>
                  </a:lnTo>
                  <a:lnTo>
                    <a:pt x="447" y="956"/>
                  </a:lnTo>
                  <a:lnTo>
                    <a:pt x="465" y="981"/>
                  </a:lnTo>
                  <a:lnTo>
                    <a:pt x="486" y="1003"/>
                  </a:lnTo>
                  <a:lnTo>
                    <a:pt x="512" y="1020"/>
                  </a:lnTo>
                  <a:lnTo>
                    <a:pt x="539" y="1034"/>
                  </a:lnTo>
                  <a:lnTo>
                    <a:pt x="569" y="1042"/>
                  </a:lnTo>
                  <a:lnTo>
                    <a:pt x="602" y="1044"/>
                  </a:lnTo>
                  <a:lnTo>
                    <a:pt x="634" y="1042"/>
                  </a:lnTo>
                  <a:lnTo>
                    <a:pt x="664" y="1034"/>
                  </a:lnTo>
                  <a:lnTo>
                    <a:pt x="692" y="1020"/>
                  </a:lnTo>
                  <a:lnTo>
                    <a:pt x="716" y="1003"/>
                  </a:lnTo>
                  <a:lnTo>
                    <a:pt x="738" y="981"/>
                  </a:lnTo>
                  <a:lnTo>
                    <a:pt x="756" y="956"/>
                  </a:lnTo>
                  <a:lnTo>
                    <a:pt x="769" y="929"/>
                  </a:lnTo>
                  <a:lnTo>
                    <a:pt x="777" y="897"/>
                  </a:lnTo>
                  <a:lnTo>
                    <a:pt x="780" y="866"/>
                  </a:lnTo>
                  <a:lnTo>
                    <a:pt x="777" y="834"/>
                  </a:lnTo>
                  <a:lnTo>
                    <a:pt x="769" y="804"/>
                  </a:lnTo>
                  <a:lnTo>
                    <a:pt x="756" y="776"/>
                  </a:lnTo>
                  <a:lnTo>
                    <a:pt x="738" y="751"/>
                  </a:lnTo>
                  <a:lnTo>
                    <a:pt x="716" y="729"/>
                  </a:lnTo>
                  <a:lnTo>
                    <a:pt x="692" y="711"/>
                  </a:lnTo>
                  <a:lnTo>
                    <a:pt x="664" y="699"/>
                  </a:lnTo>
                  <a:lnTo>
                    <a:pt x="634" y="690"/>
                  </a:lnTo>
                  <a:lnTo>
                    <a:pt x="602" y="687"/>
                  </a:lnTo>
                  <a:close/>
                  <a:moveTo>
                    <a:pt x="150" y="0"/>
                  </a:moveTo>
                  <a:lnTo>
                    <a:pt x="2452" y="0"/>
                  </a:lnTo>
                  <a:lnTo>
                    <a:pt x="2482" y="3"/>
                  </a:lnTo>
                  <a:lnTo>
                    <a:pt x="2510" y="12"/>
                  </a:lnTo>
                  <a:lnTo>
                    <a:pt x="2535" y="25"/>
                  </a:lnTo>
                  <a:lnTo>
                    <a:pt x="2557" y="44"/>
                  </a:lnTo>
                  <a:lnTo>
                    <a:pt x="2576" y="66"/>
                  </a:lnTo>
                  <a:lnTo>
                    <a:pt x="2589" y="91"/>
                  </a:lnTo>
                  <a:lnTo>
                    <a:pt x="2599" y="119"/>
                  </a:lnTo>
                  <a:lnTo>
                    <a:pt x="2601" y="149"/>
                  </a:lnTo>
                  <a:lnTo>
                    <a:pt x="2601" y="1641"/>
                  </a:lnTo>
                  <a:lnTo>
                    <a:pt x="2599" y="1671"/>
                  </a:lnTo>
                  <a:lnTo>
                    <a:pt x="2589" y="1700"/>
                  </a:lnTo>
                  <a:lnTo>
                    <a:pt x="2576" y="1726"/>
                  </a:lnTo>
                  <a:lnTo>
                    <a:pt x="2557" y="1748"/>
                  </a:lnTo>
                  <a:lnTo>
                    <a:pt x="2535" y="1765"/>
                  </a:lnTo>
                  <a:lnTo>
                    <a:pt x="2510" y="1779"/>
                  </a:lnTo>
                  <a:lnTo>
                    <a:pt x="2482" y="1788"/>
                  </a:lnTo>
                  <a:lnTo>
                    <a:pt x="2452" y="1790"/>
                  </a:lnTo>
                  <a:lnTo>
                    <a:pt x="2189" y="1790"/>
                  </a:lnTo>
                  <a:lnTo>
                    <a:pt x="2189" y="2335"/>
                  </a:lnTo>
                  <a:lnTo>
                    <a:pt x="2186" y="2356"/>
                  </a:lnTo>
                  <a:lnTo>
                    <a:pt x="2179" y="2374"/>
                  </a:lnTo>
                  <a:lnTo>
                    <a:pt x="2166" y="2388"/>
                  </a:lnTo>
                  <a:lnTo>
                    <a:pt x="2151" y="2400"/>
                  </a:lnTo>
                  <a:lnTo>
                    <a:pt x="2134" y="2407"/>
                  </a:lnTo>
                  <a:lnTo>
                    <a:pt x="2115" y="2410"/>
                  </a:lnTo>
                  <a:lnTo>
                    <a:pt x="2097" y="2408"/>
                  </a:lnTo>
                  <a:lnTo>
                    <a:pt x="2078" y="2401"/>
                  </a:lnTo>
                  <a:lnTo>
                    <a:pt x="2061" y="2388"/>
                  </a:lnTo>
                  <a:lnTo>
                    <a:pt x="1464" y="1790"/>
                  </a:lnTo>
                  <a:lnTo>
                    <a:pt x="150" y="1790"/>
                  </a:lnTo>
                  <a:lnTo>
                    <a:pt x="120" y="1788"/>
                  </a:lnTo>
                  <a:lnTo>
                    <a:pt x="92" y="1779"/>
                  </a:lnTo>
                  <a:lnTo>
                    <a:pt x="66" y="1765"/>
                  </a:lnTo>
                  <a:lnTo>
                    <a:pt x="44" y="1748"/>
                  </a:lnTo>
                  <a:lnTo>
                    <a:pt x="26" y="1726"/>
                  </a:lnTo>
                  <a:lnTo>
                    <a:pt x="12" y="1700"/>
                  </a:lnTo>
                  <a:lnTo>
                    <a:pt x="4" y="1671"/>
                  </a:lnTo>
                  <a:lnTo>
                    <a:pt x="0" y="1641"/>
                  </a:lnTo>
                  <a:lnTo>
                    <a:pt x="0" y="149"/>
                  </a:lnTo>
                  <a:lnTo>
                    <a:pt x="4" y="119"/>
                  </a:lnTo>
                  <a:lnTo>
                    <a:pt x="12" y="91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5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136"/>
          <p:cNvGrpSpPr>
            <a:grpSpLocks noChangeAspect="1"/>
          </p:cNvGrpSpPr>
          <p:nvPr/>
        </p:nvGrpSpPr>
        <p:grpSpPr bwMode="auto">
          <a:xfrm>
            <a:off x="8205768" y="5425522"/>
            <a:ext cx="344577" cy="329195"/>
            <a:chOff x="3002" y="2187"/>
            <a:chExt cx="784" cy="749"/>
          </a:xfrm>
          <a:solidFill>
            <a:schemeClr val="bg1"/>
          </a:solidFill>
        </p:grpSpPr>
        <p:sp>
          <p:nvSpPr>
            <p:cNvPr id="28" name="Freeform 138"/>
            <p:cNvSpPr>
              <a:spLocks/>
            </p:cNvSpPr>
            <p:nvPr/>
          </p:nvSpPr>
          <p:spPr bwMode="auto">
            <a:xfrm>
              <a:off x="3101" y="2187"/>
              <a:ext cx="176" cy="176"/>
            </a:xfrm>
            <a:custGeom>
              <a:avLst/>
              <a:gdLst>
                <a:gd name="T0" fmla="*/ 440 w 879"/>
                <a:gd name="T1" fmla="*/ 0 h 879"/>
                <a:gd name="T2" fmla="*/ 494 w 879"/>
                <a:gd name="T3" fmla="*/ 2 h 879"/>
                <a:gd name="T4" fmla="*/ 548 w 879"/>
                <a:gd name="T5" fmla="*/ 13 h 879"/>
                <a:gd name="T6" fmla="*/ 598 w 879"/>
                <a:gd name="T7" fmla="*/ 28 h 879"/>
                <a:gd name="T8" fmla="*/ 646 w 879"/>
                <a:gd name="T9" fmla="*/ 51 h 879"/>
                <a:gd name="T10" fmla="*/ 691 w 879"/>
                <a:gd name="T11" fmla="*/ 78 h 879"/>
                <a:gd name="T12" fmla="*/ 731 w 879"/>
                <a:gd name="T13" fmla="*/ 111 h 879"/>
                <a:gd name="T14" fmla="*/ 768 w 879"/>
                <a:gd name="T15" fmla="*/ 148 h 879"/>
                <a:gd name="T16" fmla="*/ 801 w 879"/>
                <a:gd name="T17" fmla="*/ 188 h 879"/>
                <a:gd name="T18" fmla="*/ 828 w 879"/>
                <a:gd name="T19" fmla="*/ 232 h 879"/>
                <a:gd name="T20" fmla="*/ 849 w 879"/>
                <a:gd name="T21" fmla="*/ 280 h 879"/>
                <a:gd name="T22" fmla="*/ 866 w 879"/>
                <a:gd name="T23" fmla="*/ 331 h 879"/>
                <a:gd name="T24" fmla="*/ 876 w 879"/>
                <a:gd name="T25" fmla="*/ 383 h 879"/>
                <a:gd name="T26" fmla="*/ 879 w 879"/>
                <a:gd name="T27" fmla="*/ 439 h 879"/>
                <a:gd name="T28" fmla="*/ 876 w 879"/>
                <a:gd name="T29" fmla="*/ 494 h 879"/>
                <a:gd name="T30" fmla="*/ 866 w 879"/>
                <a:gd name="T31" fmla="*/ 548 h 879"/>
                <a:gd name="T32" fmla="*/ 849 w 879"/>
                <a:gd name="T33" fmla="*/ 598 h 879"/>
                <a:gd name="T34" fmla="*/ 828 w 879"/>
                <a:gd name="T35" fmla="*/ 646 h 879"/>
                <a:gd name="T36" fmla="*/ 801 w 879"/>
                <a:gd name="T37" fmla="*/ 691 h 879"/>
                <a:gd name="T38" fmla="*/ 768 w 879"/>
                <a:gd name="T39" fmla="*/ 731 h 879"/>
                <a:gd name="T40" fmla="*/ 731 w 879"/>
                <a:gd name="T41" fmla="*/ 768 h 879"/>
                <a:gd name="T42" fmla="*/ 691 w 879"/>
                <a:gd name="T43" fmla="*/ 800 h 879"/>
                <a:gd name="T44" fmla="*/ 646 w 879"/>
                <a:gd name="T45" fmla="*/ 828 h 879"/>
                <a:gd name="T46" fmla="*/ 598 w 879"/>
                <a:gd name="T47" fmla="*/ 849 h 879"/>
                <a:gd name="T48" fmla="*/ 548 w 879"/>
                <a:gd name="T49" fmla="*/ 866 h 879"/>
                <a:gd name="T50" fmla="*/ 494 w 879"/>
                <a:gd name="T51" fmla="*/ 875 h 879"/>
                <a:gd name="T52" fmla="*/ 440 w 879"/>
                <a:gd name="T53" fmla="*/ 879 h 879"/>
                <a:gd name="T54" fmla="*/ 385 w 879"/>
                <a:gd name="T55" fmla="*/ 875 h 879"/>
                <a:gd name="T56" fmla="*/ 331 w 879"/>
                <a:gd name="T57" fmla="*/ 866 h 879"/>
                <a:gd name="T58" fmla="*/ 280 w 879"/>
                <a:gd name="T59" fmla="*/ 849 h 879"/>
                <a:gd name="T60" fmla="*/ 232 w 879"/>
                <a:gd name="T61" fmla="*/ 828 h 879"/>
                <a:gd name="T62" fmla="*/ 188 w 879"/>
                <a:gd name="T63" fmla="*/ 800 h 879"/>
                <a:gd name="T64" fmla="*/ 148 w 879"/>
                <a:gd name="T65" fmla="*/ 768 h 879"/>
                <a:gd name="T66" fmla="*/ 111 w 879"/>
                <a:gd name="T67" fmla="*/ 731 h 879"/>
                <a:gd name="T68" fmla="*/ 79 w 879"/>
                <a:gd name="T69" fmla="*/ 691 h 879"/>
                <a:gd name="T70" fmla="*/ 51 w 879"/>
                <a:gd name="T71" fmla="*/ 646 h 879"/>
                <a:gd name="T72" fmla="*/ 29 w 879"/>
                <a:gd name="T73" fmla="*/ 598 h 879"/>
                <a:gd name="T74" fmla="*/ 13 w 879"/>
                <a:gd name="T75" fmla="*/ 548 h 879"/>
                <a:gd name="T76" fmla="*/ 3 w 879"/>
                <a:gd name="T77" fmla="*/ 494 h 879"/>
                <a:gd name="T78" fmla="*/ 0 w 879"/>
                <a:gd name="T79" fmla="*/ 439 h 879"/>
                <a:gd name="T80" fmla="*/ 3 w 879"/>
                <a:gd name="T81" fmla="*/ 383 h 879"/>
                <a:gd name="T82" fmla="*/ 13 w 879"/>
                <a:gd name="T83" fmla="*/ 331 h 879"/>
                <a:gd name="T84" fmla="*/ 29 w 879"/>
                <a:gd name="T85" fmla="*/ 280 h 879"/>
                <a:gd name="T86" fmla="*/ 51 w 879"/>
                <a:gd name="T87" fmla="*/ 232 h 879"/>
                <a:gd name="T88" fmla="*/ 79 w 879"/>
                <a:gd name="T89" fmla="*/ 188 h 879"/>
                <a:gd name="T90" fmla="*/ 111 w 879"/>
                <a:gd name="T91" fmla="*/ 148 h 879"/>
                <a:gd name="T92" fmla="*/ 148 w 879"/>
                <a:gd name="T93" fmla="*/ 111 h 879"/>
                <a:gd name="T94" fmla="*/ 188 w 879"/>
                <a:gd name="T95" fmla="*/ 78 h 879"/>
                <a:gd name="T96" fmla="*/ 232 w 879"/>
                <a:gd name="T97" fmla="*/ 51 h 879"/>
                <a:gd name="T98" fmla="*/ 280 w 879"/>
                <a:gd name="T99" fmla="*/ 28 h 879"/>
                <a:gd name="T100" fmla="*/ 331 w 879"/>
                <a:gd name="T101" fmla="*/ 13 h 879"/>
                <a:gd name="T102" fmla="*/ 385 w 879"/>
                <a:gd name="T103" fmla="*/ 2 h 879"/>
                <a:gd name="T104" fmla="*/ 440 w 879"/>
                <a:gd name="T105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9" h="879">
                  <a:moveTo>
                    <a:pt x="440" y="0"/>
                  </a:moveTo>
                  <a:lnTo>
                    <a:pt x="494" y="2"/>
                  </a:lnTo>
                  <a:lnTo>
                    <a:pt x="548" y="13"/>
                  </a:lnTo>
                  <a:lnTo>
                    <a:pt x="598" y="28"/>
                  </a:lnTo>
                  <a:lnTo>
                    <a:pt x="646" y="51"/>
                  </a:lnTo>
                  <a:lnTo>
                    <a:pt x="691" y="78"/>
                  </a:lnTo>
                  <a:lnTo>
                    <a:pt x="731" y="111"/>
                  </a:lnTo>
                  <a:lnTo>
                    <a:pt x="768" y="148"/>
                  </a:lnTo>
                  <a:lnTo>
                    <a:pt x="801" y="188"/>
                  </a:lnTo>
                  <a:lnTo>
                    <a:pt x="828" y="232"/>
                  </a:lnTo>
                  <a:lnTo>
                    <a:pt x="849" y="280"/>
                  </a:lnTo>
                  <a:lnTo>
                    <a:pt x="866" y="331"/>
                  </a:lnTo>
                  <a:lnTo>
                    <a:pt x="876" y="383"/>
                  </a:lnTo>
                  <a:lnTo>
                    <a:pt x="879" y="439"/>
                  </a:lnTo>
                  <a:lnTo>
                    <a:pt x="876" y="494"/>
                  </a:lnTo>
                  <a:lnTo>
                    <a:pt x="866" y="548"/>
                  </a:lnTo>
                  <a:lnTo>
                    <a:pt x="849" y="598"/>
                  </a:lnTo>
                  <a:lnTo>
                    <a:pt x="828" y="646"/>
                  </a:lnTo>
                  <a:lnTo>
                    <a:pt x="801" y="691"/>
                  </a:lnTo>
                  <a:lnTo>
                    <a:pt x="768" y="731"/>
                  </a:lnTo>
                  <a:lnTo>
                    <a:pt x="731" y="768"/>
                  </a:lnTo>
                  <a:lnTo>
                    <a:pt x="691" y="800"/>
                  </a:lnTo>
                  <a:lnTo>
                    <a:pt x="646" y="828"/>
                  </a:lnTo>
                  <a:lnTo>
                    <a:pt x="598" y="849"/>
                  </a:lnTo>
                  <a:lnTo>
                    <a:pt x="548" y="866"/>
                  </a:lnTo>
                  <a:lnTo>
                    <a:pt x="494" y="875"/>
                  </a:lnTo>
                  <a:lnTo>
                    <a:pt x="440" y="879"/>
                  </a:lnTo>
                  <a:lnTo>
                    <a:pt x="385" y="875"/>
                  </a:lnTo>
                  <a:lnTo>
                    <a:pt x="331" y="866"/>
                  </a:lnTo>
                  <a:lnTo>
                    <a:pt x="280" y="849"/>
                  </a:lnTo>
                  <a:lnTo>
                    <a:pt x="232" y="828"/>
                  </a:lnTo>
                  <a:lnTo>
                    <a:pt x="188" y="800"/>
                  </a:lnTo>
                  <a:lnTo>
                    <a:pt x="148" y="768"/>
                  </a:lnTo>
                  <a:lnTo>
                    <a:pt x="111" y="731"/>
                  </a:lnTo>
                  <a:lnTo>
                    <a:pt x="79" y="691"/>
                  </a:lnTo>
                  <a:lnTo>
                    <a:pt x="51" y="646"/>
                  </a:lnTo>
                  <a:lnTo>
                    <a:pt x="29" y="598"/>
                  </a:lnTo>
                  <a:lnTo>
                    <a:pt x="13" y="548"/>
                  </a:lnTo>
                  <a:lnTo>
                    <a:pt x="3" y="494"/>
                  </a:lnTo>
                  <a:lnTo>
                    <a:pt x="0" y="439"/>
                  </a:lnTo>
                  <a:lnTo>
                    <a:pt x="3" y="383"/>
                  </a:lnTo>
                  <a:lnTo>
                    <a:pt x="13" y="331"/>
                  </a:lnTo>
                  <a:lnTo>
                    <a:pt x="29" y="280"/>
                  </a:lnTo>
                  <a:lnTo>
                    <a:pt x="51" y="232"/>
                  </a:lnTo>
                  <a:lnTo>
                    <a:pt x="79" y="188"/>
                  </a:lnTo>
                  <a:lnTo>
                    <a:pt x="111" y="148"/>
                  </a:lnTo>
                  <a:lnTo>
                    <a:pt x="148" y="111"/>
                  </a:lnTo>
                  <a:lnTo>
                    <a:pt x="188" y="78"/>
                  </a:lnTo>
                  <a:lnTo>
                    <a:pt x="232" y="51"/>
                  </a:lnTo>
                  <a:lnTo>
                    <a:pt x="280" y="28"/>
                  </a:lnTo>
                  <a:lnTo>
                    <a:pt x="331" y="13"/>
                  </a:lnTo>
                  <a:lnTo>
                    <a:pt x="385" y="2"/>
                  </a:lnTo>
                  <a:lnTo>
                    <a:pt x="4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9"/>
            <p:cNvSpPr>
              <a:spLocks/>
            </p:cNvSpPr>
            <p:nvPr/>
          </p:nvSpPr>
          <p:spPr bwMode="auto">
            <a:xfrm>
              <a:off x="3088" y="2365"/>
              <a:ext cx="342" cy="568"/>
            </a:xfrm>
            <a:custGeom>
              <a:avLst/>
              <a:gdLst>
                <a:gd name="T0" fmla="*/ 448 w 1709"/>
                <a:gd name="T1" fmla="*/ 3 h 2837"/>
                <a:gd name="T2" fmla="*/ 492 w 1709"/>
                <a:gd name="T3" fmla="*/ 11 h 2837"/>
                <a:gd name="T4" fmla="*/ 544 w 1709"/>
                <a:gd name="T5" fmla="*/ 25 h 2837"/>
                <a:gd name="T6" fmla="*/ 665 w 1709"/>
                <a:gd name="T7" fmla="*/ 90 h 2837"/>
                <a:gd name="T8" fmla="*/ 760 w 1709"/>
                <a:gd name="T9" fmla="*/ 189 h 2837"/>
                <a:gd name="T10" fmla="*/ 846 w 1709"/>
                <a:gd name="T11" fmla="*/ 305 h 2837"/>
                <a:gd name="T12" fmla="*/ 953 w 1709"/>
                <a:gd name="T13" fmla="*/ 440 h 2837"/>
                <a:gd name="T14" fmla="*/ 1045 w 1709"/>
                <a:gd name="T15" fmla="*/ 533 h 2837"/>
                <a:gd name="T16" fmla="*/ 1133 w 1709"/>
                <a:gd name="T17" fmla="*/ 588 h 2837"/>
                <a:gd name="T18" fmla="*/ 1228 w 1709"/>
                <a:gd name="T19" fmla="*/ 607 h 2837"/>
                <a:gd name="T20" fmla="*/ 1339 w 1709"/>
                <a:gd name="T21" fmla="*/ 592 h 2837"/>
                <a:gd name="T22" fmla="*/ 1477 w 1709"/>
                <a:gd name="T23" fmla="*/ 547 h 2837"/>
                <a:gd name="T24" fmla="*/ 1566 w 1709"/>
                <a:gd name="T25" fmla="*/ 538 h 2837"/>
                <a:gd name="T26" fmla="*/ 1645 w 1709"/>
                <a:gd name="T27" fmla="*/ 573 h 2837"/>
                <a:gd name="T28" fmla="*/ 1697 w 1709"/>
                <a:gd name="T29" fmla="*/ 645 h 2837"/>
                <a:gd name="T30" fmla="*/ 1707 w 1709"/>
                <a:gd name="T31" fmla="*/ 734 h 2837"/>
                <a:gd name="T32" fmla="*/ 1671 w 1709"/>
                <a:gd name="T33" fmla="*/ 813 h 2837"/>
                <a:gd name="T34" fmla="*/ 1600 w 1709"/>
                <a:gd name="T35" fmla="*/ 866 h 2837"/>
                <a:gd name="T36" fmla="*/ 1402 w 1709"/>
                <a:gd name="T37" fmla="*/ 926 h 2837"/>
                <a:gd name="T38" fmla="*/ 1230 w 1709"/>
                <a:gd name="T39" fmla="*/ 944 h 2837"/>
                <a:gd name="T40" fmla="*/ 1071 w 1709"/>
                <a:gd name="T41" fmla="*/ 924 h 2837"/>
                <a:gd name="T42" fmla="*/ 931 w 1709"/>
                <a:gd name="T43" fmla="*/ 865 h 2837"/>
                <a:gd name="T44" fmla="*/ 808 w 1709"/>
                <a:gd name="T45" fmla="*/ 777 h 2837"/>
                <a:gd name="T46" fmla="*/ 1158 w 1709"/>
                <a:gd name="T47" fmla="*/ 1257 h 2837"/>
                <a:gd name="T48" fmla="*/ 1262 w 1709"/>
                <a:gd name="T49" fmla="*/ 1287 h 2837"/>
                <a:gd name="T50" fmla="*/ 1336 w 1709"/>
                <a:gd name="T51" fmla="*/ 1364 h 2837"/>
                <a:gd name="T52" fmla="*/ 1495 w 1709"/>
                <a:gd name="T53" fmla="*/ 2612 h 2837"/>
                <a:gd name="T54" fmla="*/ 1478 w 1709"/>
                <a:gd name="T55" fmla="*/ 2715 h 2837"/>
                <a:gd name="T56" fmla="*/ 1415 w 1709"/>
                <a:gd name="T57" fmla="*/ 2796 h 2837"/>
                <a:gd name="T58" fmla="*/ 1317 w 1709"/>
                <a:gd name="T59" fmla="*/ 2836 h 2837"/>
                <a:gd name="T60" fmla="*/ 1229 w 1709"/>
                <a:gd name="T61" fmla="*/ 2826 h 2837"/>
                <a:gd name="T62" fmla="*/ 1148 w 1709"/>
                <a:gd name="T63" fmla="*/ 2775 h 2837"/>
                <a:gd name="T64" fmla="*/ 1101 w 1709"/>
                <a:gd name="T65" fmla="*/ 2692 h 2837"/>
                <a:gd name="T66" fmla="*/ 436 w 1709"/>
                <a:gd name="T67" fmla="*/ 1661 h 2837"/>
                <a:gd name="T68" fmla="*/ 320 w 1709"/>
                <a:gd name="T69" fmla="*/ 1655 h 2837"/>
                <a:gd name="T70" fmla="*/ 200 w 1709"/>
                <a:gd name="T71" fmla="*/ 1616 h 2837"/>
                <a:gd name="T72" fmla="*/ 98 w 1709"/>
                <a:gd name="T73" fmla="*/ 1544 h 2837"/>
                <a:gd name="T74" fmla="*/ 28 w 1709"/>
                <a:gd name="T75" fmla="*/ 1445 h 2837"/>
                <a:gd name="T76" fmla="*/ 0 w 1709"/>
                <a:gd name="T77" fmla="*/ 1322 h 2837"/>
                <a:gd name="T78" fmla="*/ 13 w 1709"/>
                <a:gd name="T79" fmla="*/ 265 h 2837"/>
                <a:gd name="T80" fmla="*/ 70 w 1709"/>
                <a:gd name="T81" fmla="*/ 158 h 2837"/>
                <a:gd name="T82" fmla="*/ 161 w 1709"/>
                <a:gd name="T83" fmla="*/ 77 h 2837"/>
                <a:gd name="T84" fmla="*/ 269 w 1709"/>
                <a:gd name="T85" fmla="*/ 23 h 2837"/>
                <a:gd name="T86" fmla="*/ 310 w 1709"/>
                <a:gd name="T87" fmla="*/ 12 h 2837"/>
                <a:gd name="T88" fmla="*/ 348 w 1709"/>
                <a:gd name="T89" fmla="*/ 5 h 2837"/>
                <a:gd name="T90" fmla="*/ 407 w 1709"/>
                <a:gd name="T91" fmla="*/ 0 h 2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9" h="2837">
                  <a:moveTo>
                    <a:pt x="407" y="0"/>
                  </a:moveTo>
                  <a:lnTo>
                    <a:pt x="428" y="0"/>
                  </a:lnTo>
                  <a:lnTo>
                    <a:pt x="448" y="3"/>
                  </a:lnTo>
                  <a:lnTo>
                    <a:pt x="466" y="5"/>
                  </a:lnTo>
                  <a:lnTo>
                    <a:pt x="480" y="8"/>
                  </a:lnTo>
                  <a:lnTo>
                    <a:pt x="492" y="11"/>
                  </a:lnTo>
                  <a:lnTo>
                    <a:pt x="500" y="12"/>
                  </a:lnTo>
                  <a:lnTo>
                    <a:pt x="503" y="13"/>
                  </a:lnTo>
                  <a:lnTo>
                    <a:pt x="544" y="25"/>
                  </a:lnTo>
                  <a:lnTo>
                    <a:pt x="586" y="43"/>
                  </a:lnTo>
                  <a:lnTo>
                    <a:pt x="627" y="63"/>
                  </a:lnTo>
                  <a:lnTo>
                    <a:pt x="665" y="90"/>
                  </a:lnTo>
                  <a:lnTo>
                    <a:pt x="700" y="118"/>
                  </a:lnTo>
                  <a:lnTo>
                    <a:pt x="733" y="152"/>
                  </a:lnTo>
                  <a:lnTo>
                    <a:pt x="760" y="189"/>
                  </a:lnTo>
                  <a:lnTo>
                    <a:pt x="761" y="191"/>
                  </a:lnTo>
                  <a:lnTo>
                    <a:pt x="805" y="251"/>
                  </a:lnTo>
                  <a:lnTo>
                    <a:pt x="846" y="305"/>
                  </a:lnTo>
                  <a:lnTo>
                    <a:pt x="884" y="355"/>
                  </a:lnTo>
                  <a:lnTo>
                    <a:pt x="919" y="399"/>
                  </a:lnTo>
                  <a:lnTo>
                    <a:pt x="953" y="440"/>
                  </a:lnTo>
                  <a:lnTo>
                    <a:pt x="985" y="476"/>
                  </a:lnTo>
                  <a:lnTo>
                    <a:pt x="1015" y="507"/>
                  </a:lnTo>
                  <a:lnTo>
                    <a:pt x="1045" y="533"/>
                  </a:lnTo>
                  <a:lnTo>
                    <a:pt x="1074" y="556"/>
                  </a:lnTo>
                  <a:lnTo>
                    <a:pt x="1104" y="573"/>
                  </a:lnTo>
                  <a:lnTo>
                    <a:pt x="1133" y="588"/>
                  </a:lnTo>
                  <a:lnTo>
                    <a:pt x="1164" y="598"/>
                  </a:lnTo>
                  <a:lnTo>
                    <a:pt x="1195" y="604"/>
                  </a:lnTo>
                  <a:lnTo>
                    <a:pt x="1228" y="607"/>
                  </a:lnTo>
                  <a:lnTo>
                    <a:pt x="1262" y="606"/>
                  </a:lnTo>
                  <a:lnTo>
                    <a:pt x="1299" y="601"/>
                  </a:lnTo>
                  <a:lnTo>
                    <a:pt x="1339" y="592"/>
                  </a:lnTo>
                  <a:lnTo>
                    <a:pt x="1382" y="581"/>
                  </a:lnTo>
                  <a:lnTo>
                    <a:pt x="1427" y="565"/>
                  </a:lnTo>
                  <a:lnTo>
                    <a:pt x="1477" y="547"/>
                  </a:lnTo>
                  <a:lnTo>
                    <a:pt x="1507" y="539"/>
                  </a:lnTo>
                  <a:lnTo>
                    <a:pt x="1536" y="535"/>
                  </a:lnTo>
                  <a:lnTo>
                    <a:pt x="1566" y="538"/>
                  </a:lnTo>
                  <a:lnTo>
                    <a:pt x="1594" y="545"/>
                  </a:lnTo>
                  <a:lnTo>
                    <a:pt x="1621" y="557"/>
                  </a:lnTo>
                  <a:lnTo>
                    <a:pt x="1645" y="573"/>
                  </a:lnTo>
                  <a:lnTo>
                    <a:pt x="1666" y="594"/>
                  </a:lnTo>
                  <a:lnTo>
                    <a:pt x="1684" y="617"/>
                  </a:lnTo>
                  <a:lnTo>
                    <a:pt x="1697" y="645"/>
                  </a:lnTo>
                  <a:lnTo>
                    <a:pt x="1705" y="675"/>
                  </a:lnTo>
                  <a:lnTo>
                    <a:pt x="1709" y="704"/>
                  </a:lnTo>
                  <a:lnTo>
                    <a:pt x="1707" y="734"/>
                  </a:lnTo>
                  <a:lnTo>
                    <a:pt x="1700" y="763"/>
                  </a:lnTo>
                  <a:lnTo>
                    <a:pt x="1688" y="789"/>
                  </a:lnTo>
                  <a:lnTo>
                    <a:pt x="1671" y="813"/>
                  </a:lnTo>
                  <a:lnTo>
                    <a:pt x="1651" y="834"/>
                  </a:lnTo>
                  <a:lnTo>
                    <a:pt x="1627" y="852"/>
                  </a:lnTo>
                  <a:lnTo>
                    <a:pt x="1600" y="866"/>
                  </a:lnTo>
                  <a:lnTo>
                    <a:pt x="1530" y="890"/>
                  </a:lnTo>
                  <a:lnTo>
                    <a:pt x="1464" y="911"/>
                  </a:lnTo>
                  <a:lnTo>
                    <a:pt x="1402" y="926"/>
                  </a:lnTo>
                  <a:lnTo>
                    <a:pt x="1342" y="936"/>
                  </a:lnTo>
                  <a:lnTo>
                    <a:pt x="1285" y="943"/>
                  </a:lnTo>
                  <a:lnTo>
                    <a:pt x="1230" y="944"/>
                  </a:lnTo>
                  <a:lnTo>
                    <a:pt x="1174" y="942"/>
                  </a:lnTo>
                  <a:lnTo>
                    <a:pt x="1121" y="936"/>
                  </a:lnTo>
                  <a:lnTo>
                    <a:pt x="1071" y="924"/>
                  </a:lnTo>
                  <a:lnTo>
                    <a:pt x="1022" y="908"/>
                  </a:lnTo>
                  <a:lnTo>
                    <a:pt x="975" y="889"/>
                  </a:lnTo>
                  <a:lnTo>
                    <a:pt x="931" y="865"/>
                  </a:lnTo>
                  <a:lnTo>
                    <a:pt x="889" y="839"/>
                  </a:lnTo>
                  <a:lnTo>
                    <a:pt x="847" y="809"/>
                  </a:lnTo>
                  <a:lnTo>
                    <a:pt x="808" y="777"/>
                  </a:lnTo>
                  <a:lnTo>
                    <a:pt x="808" y="1257"/>
                  </a:lnTo>
                  <a:lnTo>
                    <a:pt x="1158" y="1257"/>
                  </a:lnTo>
                  <a:lnTo>
                    <a:pt x="1158" y="1257"/>
                  </a:lnTo>
                  <a:lnTo>
                    <a:pt x="1195" y="1261"/>
                  </a:lnTo>
                  <a:lnTo>
                    <a:pt x="1230" y="1270"/>
                  </a:lnTo>
                  <a:lnTo>
                    <a:pt x="1262" y="1287"/>
                  </a:lnTo>
                  <a:lnTo>
                    <a:pt x="1291" y="1308"/>
                  </a:lnTo>
                  <a:lnTo>
                    <a:pt x="1316" y="1335"/>
                  </a:lnTo>
                  <a:lnTo>
                    <a:pt x="1336" y="1364"/>
                  </a:lnTo>
                  <a:lnTo>
                    <a:pt x="1351" y="1399"/>
                  </a:lnTo>
                  <a:lnTo>
                    <a:pt x="1358" y="1436"/>
                  </a:lnTo>
                  <a:lnTo>
                    <a:pt x="1495" y="2612"/>
                  </a:lnTo>
                  <a:lnTo>
                    <a:pt x="1495" y="2648"/>
                  </a:lnTo>
                  <a:lnTo>
                    <a:pt x="1490" y="2683"/>
                  </a:lnTo>
                  <a:lnTo>
                    <a:pt x="1478" y="2715"/>
                  </a:lnTo>
                  <a:lnTo>
                    <a:pt x="1463" y="2746"/>
                  </a:lnTo>
                  <a:lnTo>
                    <a:pt x="1441" y="2773"/>
                  </a:lnTo>
                  <a:lnTo>
                    <a:pt x="1415" y="2796"/>
                  </a:lnTo>
                  <a:lnTo>
                    <a:pt x="1385" y="2814"/>
                  </a:lnTo>
                  <a:lnTo>
                    <a:pt x="1353" y="2827"/>
                  </a:lnTo>
                  <a:lnTo>
                    <a:pt x="1317" y="2836"/>
                  </a:lnTo>
                  <a:lnTo>
                    <a:pt x="1293" y="2837"/>
                  </a:lnTo>
                  <a:lnTo>
                    <a:pt x="1260" y="2835"/>
                  </a:lnTo>
                  <a:lnTo>
                    <a:pt x="1229" y="2826"/>
                  </a:lnTo>
                  <a:lnTo>
                    <a:pt x="1199" y="2813"/>
                  </a:lnTo>
                  <a:lnTo>
                    <a:pt x="1172" y="2796"/>
                  </a:lnTo>
                  <a:lnTo>
                    <a:pt x="1148" y="2775"/>
                  </a:lnTo>
                  <a:lnTo>
                    <a:pt x="1128" y="2750"/>
                  </a:lnTo>
                  <a:lnTo>
                    <a:pt x="1111" y="2723"/>
                  </a:lnTo>
                  <a:lnTo>
                    <a:pt x="1101" y="2692"/>
                  </a:lnTo>
                  <a:lnTo>
                    <a:pt x="1093" y="2658"/>
                  </a:lnTo>
                  <a:lnTo>
                    <a:pt x="978" y="1661"/>
                  </a:lnTo>
                  <a:lnTo>
                    <a:pt x="436" y="1661"/>
                  </a:lnTo>
                  <a:lnTo>
                    <a:pt x="404" y="1664"/>
                  </a:lnTo>
                  <a:lnTo>
                    <a:pt x="362" y="1661"/>
                  </a:lnTo>
                  <a:lnTo>
                    <a:pt x="320" y="1655"/>
                  </a:lnTo>
                  <a:lnTo>
                    <a:pt x="280" y="1646"/>
                  </a:lnTo>
                  <a:lnTo>
                    <a:pt x="239" y="1633"/>
                  </a:lnTo>
                  <a:lnTo>
                    <a:pt x="200" y="1616"/>
                  </a:lnTo>
                  <a:lnTo>
                    <a:pt x="163" y="1596"/>
                  </a:lnTo>
                  <a:lnTo>
                    <a:pt x="130" y="1572"/>
                  </a:lnTo>
                  <a:lnTo>
                    <a:pt x="98" y="1544"/>
                  </a:lnTo>
                  <a:lnTo>
                    <a:pt x="70" y="1515"/>
                  </a:lnTo>
                  <a:lnTo>
                    <a:pt x="47" y="1481"/>
                  </a:lnTo>
                  <a:lnTo>
                    <a:pt x="28" y="1445"/>
                  </a:lnTo>
                  <a:lnTo>
                    <a:pt x="13" y="1407"/>
                  </a:lnTo>
                  <a:lnTo>
                    <a:pt x="4" y="1366"/>
                  </a:lnTo>
                  <a:lnTo>
                    <a:pt x="0" y="1322"/>
                  </a:lnTo>
                  <a:lnTo>
                    <a:pt x="0" y="351"/>
                  </a:lnTo>
                  <a:lnTo>
                    <a:pt x="4" y="307"/>
                  </a:lnTo>
                  <a:lnTo>
                    <a:pt x="13" y="265"/>
                  </a:lnTo>
                  <a:lnTo>
                    <a:pt x="28" y="227"/>
                  </a:lnTo>
                  <a:lnTo>
                    <a:pt x="47" y="191"/>
                  </a:lnTo>
                  <a:lnTo>
                    <a:pt x="70" y="158"/>
                  </a:lnTo>
                  <a:lnTo>
                    <a:pt x="98" y="128"/>
                  </a:lnTo>
                  <a:lnTo>
                    <a:pt x="128" y="100"/>
                  </a:lnTo>
                  <a:lnTo>
                    <a:pt x="161" y="77"/>
                  </a:lnTo>
                  <a:lnTo>
                    <a:pt x="195" y="55"/>
                  </a:lnTo>
                  <a:lnTo>
                    <a:pt x="232" y="37"/>
                  </a:lnTo>
                  <a:lnTo>
                    <a:pt x="269" y="23"/>
                  </a:lnTo>
                  <a:lnTo>
                    <a:pt x="306" y="12"/>
                  </a:lnTo>
                  <a:lnTo>
                    <a:pt x="307" y="12"/>
                  </a:lnTo>
                  <a:lnTo>
                    <a:pt x="310" y="12"/>
                  </a:lnTo>
                  <a:lnTo>
                    <a:pt x="319" y="10"/>
                  </a:lnTo>
                  <a:lnTo>
                    <a:pt x="331" y="9"/>
                  </a:lnTo>
                  <a:lnTo>
                    <a:pt x="348" y="5"/>
                  </a:lnTo>
                  <a:lnTo>
                    <a:pt x="367" y="4"/>
                  </a:lnTo>
                  <a:lnTo>
                    <a:pt x="387" y="2"/>
                  </a:lnTo>
                  <a:lnTo>
                    <a:pt x="4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0"/>
            <p:cNvSpPr>
              <a:spLocks/>
            </p:cNvSpPr>
            <p:nvPr/>
          </p:nvSpPr>
          <p:spPr bwMode="auto">
            <a:xfrm>
              <a:off x="3002" y="2404"/>
              <a:ext cx="271" cy="532"/>
            </a:xfrm>
            <a:custGeom>
              <a:avLst/>
              <a:gdLst>
                <a:gd name="T0" fmla="*/ 205 w 1355"/>
                <a:gd name="T1" fmla="*/ 4 h 2661"/>
                <a:gd name="T2" fmla="*/ 267 w 1355"/>
                <a:gd name="T3" fmla="*/ 30 h 2661"/>
                <a:gd name="T4" fmla="*/ 312 w 1355"/>
                <a:gd name="T5" fmla="*/ 77 h 2661"/>
                <a:gd name="T6" fmla="*/ 338 w 1355"/>
                <a:gd name="T7" fmla="*/ 137 h 2661"/>
                <a:gd name="T8" fmla="*/ 342 w 1355"/>
                <a:gd name="T9" fmla="*/ 1527 h 2661"/>
                <a:gd name="T10" fmla="*/ 1219 w 1355"/>
                <a:gd name="T11" fmla="*/ 1530 h 2661"/>
                <a:gd name="T12" fmla="*/ 1280 w 1355"/>
                <a:gd name="T13" fmla="*/ 1555 h 2661"/>
                <a:gd name="T14" fmla="*/ 1327 w 1355"/>
                <a:gd name="T15" fmla="*/ 1602 h 2661"/>
                <a:gd name="T16" fmla="*/ 1352 w 1355"/>
                <a:gd name="T17" fmla="*/ 1662 h 2661"/>
                <a:gd name="T18" fmla="*/ 1353 w 1355"/>
                <a:gd name="T19" fmla="*/ 1729 h 2661"/>
                <a:gd name="T20" fmla="*/ 1331 w 1355"/>
                <a:gd name="T21" fmla="*/ 1785 h 2661"/>
                <a:gd name="T22" fmla="*/ 1291 w 1355"/>
                <a:gd name="T23" fmla="*/ 1830 h 2661"/>
                <a:gd name="T24" fmla="*/ 1287 w 1355"/>
                <a:gd name="T25" fmla="*/ 1891 h 2661"/>
                <a:gd name="T26" fmla="*/ 1312 w 1355"/>
                <a:gd name="T27" fmla="*/ 1989 h 2661"/>
                <a:gd name="T28" fmla="*/ 1316 w 1355"/>
                <a:gd name="T29" fmla="*/ 2518 h 2661"/>
                <a:gd name="T30" fmla="*/ 1304 w 1355"/>
                <a:gd name="T31" fmla="*/ 2573 h 2661"/>
                <a:gd name="T32" fmla="*/ 1274 w 1355"/>
                <a:gd name="T33" fmla="*/ 2619 h 2661"/>
                <a:gd name="T34" fmla="*/ 1229 w 1355"/>
                <a:gd name="T35" fmla="*/ 2649 h 2661"/>
                <a:gd name="T36" fmla="*/ 1173 w 1355"/>
                <a:gd name="T37" fmla="*/ 2661 h 2661"/>
                <a:gd name="T38" fmla="*/ 1117 w 1355"/>
                <a:gd name="T39" fmla="*/ 2649 h 2661"/>
                <a:gd name="T40" fmla="*/ 1072 w 1355"/>
                <a:gd name="T41" fmla="*/ 2619 h 2661"/>
                <a:gd name="T42" fmla="*/ 1041 w 1355"/>
                <a:gd name="T43" fmla="*/ 2573 h 2661"/>
                <a:gd name="T44" fmla="*/ 1030 w 1355"/>
                <a:gd name="T45" fmla="*/ 2518 h 2661"/>
                <a:gd name="T46" fmla="*/ 1027 w 1355"/>
                <a:gd name="T47" fmla="*/ 2013 h 2661"/>
                <a:gd name="T48" fmla="*/ 1004 w 1355"/>
                <a:gd name="T49" fmla="*/ 1967 h 2661"/>
                <a:gd name="T50" fmla="*/ 965 w 1355"/>
                <a:gd name="T51" fmla="*/ 1935 h 2661"/>
                <a:gd name="T52" fmla="*/ 913 w 1355"/>
                <a:gd name="T53" fmla="*/ 1923 h 2661"/>
                <a:gd name="T54" fmla="*/ 408 w 1355"/>
                <a:gd name="T55" fmla="*/ 1926 h 2661"/>
                <a:gd name="T56" fmla="*/ 362 w 1355"/>
                <a:gd name="T57" fmla="*/ 1948 h 2661"/>
                <a:gd name="T58" fmla="*/ 331 w 1355"/>
                <a:gd name="T59" fmla="*/ 1989 h 2661"/>
                <a:gd name="T60" fmla="*/ 319 w 1355"/>
                <a:gd name="T61" fmla="*/ 2040 h 2661"/>
                <a:gd name="T62" fmla="*/ 316 w 1355"/>
                <a:gd name="T63" fmla="*/ 2546 h 2661"/>
                <a:gd name="T64" fmla="*/ 294 w 1355"/>
                <a:gd name="T65" fmla="*/ 2598 h 2661"/>
                <a:gd name="T66" fmla="*/ 256 w 1355"/>
                <a:gd name="T67" fmla="*/ 2636 h 2661"/>
                <a:gd name="T68" fmla="*/ 205 w 1355"/>
                <a:gd name="T69" fmla="*/ 2657 h 2661"/>
                <a:gd name="T70" fmla="*/ 146 w 1355"/>
                <a:gd name="T71" fmla="*/ 2657 h 2661"/>
                <a:gd name="T72" fmla="*/ 95 w 1355"/>
                <a:gd name="T73" fmla="*/ 2636 h 2661"/>
                <a:gd name="T74" fmla="*/ 57 w 1355"/>
                <a:gd name="T75" fmla="*/ 2598 h 2661"/>
                <a:gd name="T76" fmla="*/ 36 w 1355"/>
                <a:gd name="T77" fmla="*/ 2546 h 2661"/>
                <a:gd name="T78" fmla="*/ 32 w 1355"/>
                <a:gd name="T79" fmla="*/ 2040 h 2661"/>
                <a:gd name="T80" fmla="*/ 46 w 1355"/>
                <a:gd name="T81" fmla="*/ 1938 h 2661"/>
                <a:gd name="T82" fmla="*/ 83 w 1355"/>
                <a:gd name="T83" fmla="*/ 1843 h 2661"/>
                <a:gd name="T84" fmla="*/ 39 w 1355"/>
                <a:gd name="T85" fmla="*/ 1806 h 2661"/>
                <a:gd name="T86" fmla="*/ 11 w 1355"/>
                <a:gd name="T87" fmla="*/ 1756 h 2661"/>
                <a:gd name="T88" fmla="*/ 0 w 1355"/>
                <a:gd name="T89" fmla="*/ 1697 h 2661"/>
                <a:gd name="T90" fmla="*/ 4 w 1355"/>
                <a:gd name="T91" fmla="*/ 137 h 2661"/>
                <a:gd name="T92" fmla="*/ 29 w 1355"/>
                <a:gd name="T93" fmla="*/ 77 h 2661"/>
                <a:gd name="T94" fmla="*/ 75 w 1355"/>
                <a:gd name="T95" fmla="*/ 30 h 2661"/>
                <a:gd name="T96" fmla="*/ 136 w 1355"/>
                <a:gd name="T97" fmla="*/ 4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55" h="2661">
                  <a:moveTo>
                    <a:pt x="170" y="0"/>
                  </a:moveTo>
                  <a:lnTo>
                    <a:pt x="205" y="4"/>
                  </a:lnTo>
                  <a:lnTo>
                    <a:pt x="237" y="15"/>
                  </a:lnTo>
                  <a:lnTo>
                    <a:pt x="267" y="30"/>
                  </a:lnTo>
                  <a:lnTo>
                    <a:pt x="292" y="50"/>
                  </a:lnTo>
                  <a:lnTo>
                    <a:pt x="312" y="77"/>
                  </a:lnTo>
                  <a:lnTo>
                    <a:pt x="328" y="105"/>
                  </a:lnTo>
                  <a:lnTo>
                    <a:pt x="338" y="137"/>
                  </a:lnTo>
                  <a:lnTo>
                    <a:pt x="342" y="172"/>
                  </a:lnTo>
                  <a:lnTo>
                    <a:pt x="342" y="1527"/>
                  </a:lnTo>
                  <a:lnTo>
                    <a:pt x="1185" y="1527"/>
                  </a:lnTo>
                  <a:lnTo>
                    <a:pt x="1219" y="1530"/>
                  </a:lnTo>
                  <a:lnTo>
                    <a:pt x="1252" y="1540"/>
                  </a:lnTo>
                  <a:lnTo>
                    <a:pt x="1280" y="1555"/>
                  </a:lnTo>
                  <a:lnTo>
                    <a:pt x="1305" y="1577"/>
                  </a:lnTo>
                  <a:lnTo>
                    <a:pt x="1327" y="1602"/>
                  </a:lnTo>
                  <a:lnTo>
                    <a:pt x="1342" y="1630"/>
                  </a:lnTo>
                  <a:lnTo>
                    <a:pt x="1352" y="1662"/>
                  </a:lnTo>
                  <a:lnTo>
                    <a:pt x="1355" y="1697"/>
                  </a:lnTo>
                  <a:lnTo>
                    <a:pt x="1353" y="1729"/>
                  </a:lnTo>
                  <a:lnTo>
                    <a:pt x="1345" y="1759"/>
                  </a:lnTo>
                  <a:lnTo>
                    <a:pt x="1331" y="1785"/>
                  </a:lnTo>
                  <a:lnTo>
                    <a:pt x="1314" y="1810"/>
                  </a:lnTo>
                  <a:lnTo>
                    <a:pt x="1291" y="1830"/>
                  </a:lnTo>
                  <a:lnTo>
                    <a:pt x="1266" y="1847"/>
                  </a:lnTo>
                  <a:lnTo>
                    <a:pt x="1287" y="1891"/>
                  </a:lnTo>
                  <a:lnTo>
                    <a:pt x="1303" y="1939"/>
                  </a:lnTo>
                  <a:lnTo>
                    <a:pt x="1312" y="1989"/>
                  </a:lnTo>
                  <a:lnTo>
                    <a:pt x="1316" y="2040"/>
                  </a:lnTo>
                  <a:lnTo>
                    <a:pt x="1316" y="2518"/>
                  </a:lnTo>
                  <a:lnTo>
                    <a:pt x="1312" y="2546"/>
                  </a:lnTo>
                  <a:lnTo>
                    <a:pt x="1304" y="2573"/>
                  </a:lnTo>
                  <a:lnTo>
                    <a:pt x="1291" y="2598"/>
                  </a:lnTo>
                  <a:lnTo>
                    <a:pt x="1274" y="2619"/>
                  </a:lnTo>
                  <a:lnTo>
                    <a:pt x="1253" y="2636"/>
                  </a:lnTo>
                  <a:lnTo>
                    <a:pt x="1229" y="2649"/>
                  </a:lnTo>
                  <a:lnTo>
                    <a:pt x="1202" y="2657"/>
                  </a:lnTo>
                  <a:lnTo>
                    <a:pt x="1173" y="2661"/>
                  </a:lnTo>
                  <a:lnTo>
                    <a:pt x="1144" y="2657"/>
                  </a:lnTo>
                  <a:lnTo>
                    <a:pt x="1117" y="2649"/>
                  </a:lnTo>
                  <a:lnTo>
                    <a:pt x="1093" y="2636"/>
                  </a:lnTo>
                  <a:lnTo>
                    <a:pt x="1072" y="2619"/>
                  </a:lnTo>
                  <a:lnTo>
                    <a:pt x="1054" y="2598"/>
                  </a:lnTo>
                  <a:lnTo>
                    <a:pt x="1041" y="2573"/>
                  </a:lnTo>
                  <a:lnTo>
                    <a:pt x="1033" y="2546"/>
                  </a:lnTo>
                  <a:lnTo>
                    <a:pt x="1030" y="2518"/>
                  </a:lnTo>
                  <a:lnTo>
                    <a:pt x="1030" y="2040"/>
                  </a:lnTo>
                  <a:lnTo>
                    <a:pt x="1027" y="2013"/>
                  </a:lnTo>
                  <a:lnTo>
                    <a:pt x="1018" y="1989"/>
                  </a:lnTo>
                  <a:lnTo>
                    <a:pt x="1004" y="1967"/>
                  </a:lnTo>
                  <a:lnTo>
                    <a:pt x="986" y="1948"/>
                  </a:lnTo>
                  <a:lnTo>
                    <a:pt x="965" y="1935"/>
                  </a:lnTo>
                  <a:lnTo>
                    <a:pt x="940" y="1926"/>
                  </a:lnTo>
                  <a:lnTo>
                    <a:pt x="913" y="1923"/>
                  </a:lnTo>
                  <a:lnTo>
                    <a:pt x="436" y="1923"/>
                  </a:lnTo>
                  <a:lnTo>
                    <a:pt x="408" y="1926"/>
                  </a:lnTo>
                  <a:lnTo>
                    <a:pt x="385" y="1935"/>
                  </a:lnTo>
                  <a:lnTo>
                    <a:pt x="362" y="1948"/>
                  </a:lnTo>
                  <a:lnTo>
                    <a:pt x="344" y="1967"/>
                  </a:lnTo>
                  <a:lnTo>
                    <a:pt x="331" y="1989"/>
                  </a:lnTo>
                  <a:lnTo>
                    <a:pt x="322" y="2013"/>
                  </a:lnTo>
                  <a:lnTo>
                    <a:pt x="319" y="2040"/>
                  </a:lnTo>
                  <a:lnTo>
                    <a:pt x="319" y="2518"/>
                  </a:lnTo>
                  <a:lnTo>
                    <a:pt x="316" y="2546"/>
                  </a:lnTo>
                  <a:lnTo>
                    <a:pt x="307" y="2573"/>
                  </a:lnTo>
                  <a:lnTo>
                    <a:pt x="294" y="2598"/>
                  </a:lnTo>
                  <a:lnTo>
                    <a:pt x="276" y="2619"/>
                  </a:lnTo>
                  <a:lnTo>
                    <a:pt x="256" y="2636"/>
                  </a:lnTo>
                  <a:lnTo>
                    <a:pt x="231" y="2649"/>
                  </a:lnTo>
                  <a:lnTo>
                    <a:pt x="205" y="2657"/>
                  </a:lnTo>
                  <a:lnTo>
                    <a:pt x="175" y="2661"/>
                  </a:lnTo>
                  <a:lnTo>
                    <a:pt x="146" y="2657"/>
                  </a:lnTo>
                  <a:lnTo>
                    <a:pt x="120" y="2649"/>
                  </a:lnTo>
                  <a:lnTo>
                    <a:pt x="95" y="2636"/>
                  </a:lnTo>
                  <a:lnTo>
                    <a:pt x="75" y="2619"/>
                  </a:lnTo>
                  <a:lnTo>
                    <a:pt x="57" y="2598"/>
                  </a:lnTo>
                  <a:lnTo>
                    <a:pt x="44" y="2573"/>
                  </a:lnTo>
                  <a:lnTo>
                    <a:pt x="36" y="2546"/>
                  </a:lnTo>
                  <a:lnTo>
                    <a:pt x="32" y="2518"/>
                  </a:lnTo>
                  <a:lnTo>
                    <a:pt x="32" y="2040"/>
                  </a:lnTo>
                  <a:lnTo>
                    <a:pt x="36" y="1988"/>
                  </a:lnTo>
                  <a:lnTo>
                    <a:pt x="46" y="1938"/>
                  </a:lnTo>
                  <a:lnTo>
                    <a:pt x="62" y="1889"/>
                  </a:lnTo>
                  <a:lnTo>
                    <a:pt x="83" y="1843"/>
                  </a:lnTo>
                  <a:lnTo>
                    <a:pt x="61" y="1827"/>
                  </a:lnTo>
                  <a:lnTo>
                    <a:pt x="39" y="1806"/>
                  </a:lnTo>
                  <a:lnTo>
                    <a:pt x="23" y="1783"/>
                  </a:lnTo>
                  <a:lnTo>
                    <a:pt x="11" y="1756"/>
                  </a:lnTo>
                  <a:lnTo>
                    <a:pt x="2" y="1728"/>
                  </a:lnTo>
                  <a:lnTo>
                    <a:pt x="0" y="1697"/>
                  </a:lnTo>
                  <a:lnTo>
                    <a:pt x="0" y="172"/>
                  </a:lnTo>
                  <a:lnTo>
                    <a:pt x="4" y="137"/>
                  </a:lnTo>
                  <a:lnTo>
                    <a:pt x="13" y="105"/>
                  </a:lnTo>
                  <a:lnTo>
                    <a:pt x="29" y="77"/>
                  </a:lnTo>
                  <a:lnTo>
                    <a:pt x="50" y="50"/>
                  </a:lnTo>
                  <a:lnTo>
                    <a:pt x="75" y="30"/>
                  </a:lnTo>
                  <a:lnTo>
                    <a:pt x="105" y="15"/>
                  </a:lnTo>
                  <a:lnTo>
                    <a:pt x="136" y="4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1"/>
            <p:cNvSpPr>
              <a:spLocks/>
            </p:cNvSpPr>
            <p:nvPr/>
          </p:nvSpPr>
          <p:spPr bwMode="auto">
            <a:xfrm>
              <a:off x="3341" y="2561"/>
              <a:ext cx="445" cy="357"/>
            </a:xfrm>
            <a:custGeom>
              <a:avLst/>
              <a:gdLst>
                <a:gd name="T0" fmla="*/ 163 w 2225"/>
                <a:gd name="T1" fmla="*/ 0 h 1781"/>
                <a:gd name="T2" fmla="*/ 2062 w 2225"/>
                <a:gd name="T3" fmla="*/ 0 h 1781"/>
                <a:gd name="T4" fmla="*/ 2094 w 2225"/>
                <a:gd name="T5" fmla="*/ 3 h 1781"/>
                <a:gd name="T6" fmla="*/ 2125 w 2225"/>
                <a:gd name="T7" fmla="*/ 13 h 1781"/>
                <a:gd name="T8" fmla="*/ 2153 w 2225"/>
                <a:gd name="T9" fmla="*/ 28 h 1781"/>
                <a:gd name="T10" fmla="*/ 2177 w 2225"/>
                <a:gd name="T11" fmla="*/ 47 h 1781"/>
                <a:gd name="T12" fmla="*/ 2197 w 2225"/>
                <a:gd name="T13" fmla="*/ 72 h 1781"/>
                <a:gd name="T14" fmla="*/ 2212 w 2225"/>
                <a:gd name="T15" fmla="*/ 100 h 1781"/>
                <a:gd name="T16" fmla="*/ 2221 w 2225"/>
                <a:gd name="T17" fmla="*/ 131 h 1781"/>
                <a:gd name="T18" fmla="*/ 2225 w 2225"/>
                <a:gd name="T19" fmla="*/ 163 h 1781"/>
                <a:gd name="T20" fmla="*/ 2221 w 2225"/>
                <a:gd name="T21" fmla="*/ 196 h 1781"/>
                <a:gd name="T22" fmla="*/ 2212 w 2225"/>
                <a:gd name="T23" fmla="*/ 227 h 1781"/>
                <a:gd name="T24" fmla="*/ 2197 w 2225"/>
                <a:gd name="T25" fmla="*/ 255 h 1781"/>
                <a:gd name="T26" fmla="*/ 2177 w 2225"/>
                <a:gd name="T27" fmla="*/ 280 h 1781"/>
                <a:gd name="T28" fmla="*/ 2153 w 2225"/>
                <a:gd name="T29" fmla="*/ 299 h 1781"/>
                <a:gd name="T30" fmla="*/ 2125 w 2225"/>
                <a:gd name="T31" fmla="*/ 314 h 1781"/>
                <a:gd name="T32" fmla="*/ 2094 w 2225"/>
                <a:gd name="T33" fmla="*/ 324 h 1781"/>
                <a:gd name="T34" fmla="*/ 2062 w 2225"/>
                <a:gd name="T35" fmla="*/ 327 h 1781"/>
                <a:gd name="T36" fmla="*/ 1836 w 2225"/>
                <a:gd name="T37" fmla="*/ 327 h 1781"/>
                <a:gd name="T38" fmla="*/ 1836 w 2225"/>
                <a:gd name="T39" fmla="*/ 1781 h 1781"/>
                <a:gd name="T40" fmla="*/ 388 w 2225"/>
                <a:gd name="T41" fmla="*/ 1781 h 1781"/>
                <a:gd name="T42" fmla="*/ 388 w 2225"/>
                <a:gd name="T43" fmla="*/ 327 h 1781"/>
                <a:gd name="T44" fmla="*/ 163 w 2225"/>
                <a:gd name="T45" fmla="*/ 327 h 1781"/>
                <a:gd name="T46" fmla="*/ 131 w 2225"/>
                <a:gd name="T47" fmla="*/ 324 h 1781"/>
                <a:gd name="T48" fmla="*/ 100 w 2225"/>
                <a:gd name="T49" fmla="*/ 314 h 1781"/>
                <a:gd name="T50" fmla="*/ 73 w 2225"/>
                <a:gd name="T51" fmla="*/ 299 h 1781"/>
                <a:gd name="T52" fmla="*/ 48 w 2225"/>
                <a:gd name="T53" fmla="*/ 280 h 1781"/>
                <a:gd name="T54" fmla="*/ 27 w 2225"/>
                <a:gd name="T55" fmla="*/ 255 h 1781"/>
                <a:gd name="T56" fmla="*/ 13 w 2225"/>
                <a:gd name="T57" fmla="*/ 227 h 1781"/>
                <a:gd name="T58" fmla="*/ 4 w 2225"/>
                <a:gd name="T59" fmla="*/ 196 h 1781"/>
                <a:gd name="T60" fmla="*/ 0 w 2225"/>
                <a:gd name="T61" fmla="*/ 163 h 1781"/>
                <a:gd name="T62" fmla="*/ 4 w 2225"/>
                <a:gd name="T63" fmla="*/ 131 h 1781"/>
                <a:gd name="T64" fmla="*/ 13 w 2225"/>
                <a:gd name="T65" fmla="*/ 100 h 1781"/>
                <a:gd name="T66" fmla="*/ 27 w 2225"/>
                <a:gd name="T67" fmla="*/ 72 h 1781"/>
                <a:gd name="T68" fmla="*/ 48 w 2225"/>
                <a:gd name="T69" fmla="*/ 47 h 1781"/>
                <a:gd name="T70" fmla="*/ 73 w 2225"/>
                <a:gd name="T71" fmla="*/ 28 h 1781"/>
                <a:gd name="T72" fmla="*/ 100 w 2225"/>
                <a:gd name="T73" fmla="*/ 13 h 1781"/>
                <a:gd name="T74" fmla="*/ 131 w 2225"/>
                <a:gd name="T75" fmla="*/ 3 h 1781"/>
                <a:gd name="T76" fmla="*/ 163 w 2225"/>
                <a:gd name="T77" fmla="*/ 0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25" h="1781">
                  <a:moveTo>
                    <a:pt x="163" y="0"/>
                  </a:moveTo>
                  <a:lnTo>
                    <a:pt x="2062" y="0"/>
                  </a:lnTo>
                  <a:lnTo>
                    <a:pt x="2094" y="3"/>
                  </a:lnTo>
                  <a:lnTo>
                    <a:pt x="2125" y="13"/>
                  </a:lnTo>
                  <a:lnTo>
                    <a:pt x="2153" y="28"/>
                  </a:lnTo>
                  <a:lnTo>
                    <a:pt x="2177" y="47"/>
                  </a:lnTo>
                  <a:lnTo>
                    <a:pt x="2197" y="72"/>
                  </a:lnTo>
                  <a:lnTo>
                    <a:pt x="2212" y="100"/>
                  </a:lnTo>
                  <a:lnTo>
                    <a:pt x="2221" y="131"/>
                  </a:lnTo>
                  <a:lnTo>
                    <a:pt x="2225" y="163"/>
                  </a:lnTo>
                  <a:lnTo>
                    <a:pt x="2221" y="196"/>
                  </a:lnTo>
                  <a:lnTo>
                    <a:pt x="2212" y="227"/>
                  </a:lnTo>
                  <a:lnTo>
                    <a:pt x="2197" y="255"/>
                  </a:lnTo>
                  <a:lnTo>
                    <a:pt x="2177" y="280"/>
                  </a:lnTo>
                  <a:lnTo>
                    <a:pt x="2153" y="299"/>
                  </a:lnTo>
                  <a:lnTo>
                    <a:pt x="2125" y="314"/>
                  </a:lnTo>
                  <a:lnTo>
                    <a:pt x="2094" y="324"/>
                  </a:lnTo>
                  <a:lnTo>
                    <a:pt x="2062" y="327"/>
                  </a:lnTo>
                  <a:lnTo>
                    <a:pt x="1836" y="327"/>
                  </a:lnTo>
                  <a:lnTo>
                    <a:pt x="1836" y="1781"/>
                  </a:lnTo>
                  <a:lnTo>
                    <a:pt x="388" y="1781"/>
                  </a:lnTo>
                  <a:lnTo>
                    <a:pt x="388" y="327"/>
                  </a:lnTo>
                  <a:lnTo>
                    <a:pt x="163" y="327"/>
                  </a:lnTo>
                  <a:lnTo>
                    <a:pt x="131" y="324"/>
                  </a:lnTo>
                  <a:lnTo>
                    <a:pt x="100" y="314"/>
                  </a:lnTo>
                  <a:lnTo>
                    <a:pt x="73" y="299"/>
                  </a:lnTo>
                  <a:lnTo>
                    <a:pt x="48" y="280"/>
                  </a:lnTo>
                  <a:lnTo>
                    <a:pt x="27" y="255"/>
                  </a:lnTo>
                  <a:lnTo>
                    <a:pt x="13" y="227"/>
                  </a:lnTo>
                  <a:lnTo>
                    <a:pt x="4" y="196"/>
                  </a:lnTo>
                  <a:lnTo>
                    <a:pt x="0" y="163"/>
                  </a:lnTo>
                  <a:lnTo>
                    <a:pt x="4" y="131"/>
                  </a:lnTo>
                  <a:lnTo>
                    <a:pt x="13" y="100"/>
                  </a:lnTo>
                  <a:lnTo>
                    <a:pt x="27" y="72"/>
                  </a:lnTo>
                  <a:lnTo>
                    <a:pt x="48" y="47"/>
                  </a:lnTo>
                  <a:lnTo>
                    <a:pt x="73" y="28"/>
                  </a:lnTo>
                  <a:lnTo>
                    <a:pt x="100" y="13"/>
                  </a:lnTo>
                  <a:lnTo>
                    <a:pt x="131" y="3"/>
                  </a:lnTo>
                  <a:lnTo>
                    <a:pt x="1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"/>
            <p:cNvSpPr>
              <a:spLocks noEditPoints="1"/>
            </p:cNvSpPr>
            <p:nvPr/>
          </p:nvSpPr>
          <p:spPr bwMode="auto">
            <a:xfrm>
              <a:off x="3456" y="2309"/>
              <a:ext cx="306" cy="242"/>
            </a:xfrm>
            <a:custGeom>
              <a:avLst/>
              <a:gdLst>
                <a:gd name="T0" fmla="*/ 824 w 1530"/>
                <a:gd name="T1" fmla="*/ 449 h 1209"/>
                <a:gd name="T2" fmla="*/ 900 w 1530"/>
                <a:gd name="T3" fmla="*/ 456 h 1209"/>
                <a:gd name="T4" fmla="*/ 888 w 1530"/>
                <a:gd name="T5" fmla="*/ 411 h 1209"/>
                <a:gd name="T6" fmla="*/ 856 w 1530"/>
                <a:gd name="T7" fmla="*/ 375 h 1209"/>
                <a:gd name="T8" fmla="*/ 1126 w 1530"/>
                <a:gd name="T9" fmla="*/ 297 h 1209"/>
                <a:gd name="T10" fmla="*/ 1079 w 1530"/>
                <a:gd name="T11" fmla="*/ 315 h 1209"/>
                <a:gd name="T12" fmla="*/ 1042 w 1530"/>
                <a:gd name="T13" fmla="*/ 350 h 1209"/>
                <a:gd name="T14" fmla="*/ 1020 w 1530"/>
                <a:gd name="T15" fmla="*/ 398 h 1209"/>
                <a:gd name="T16" fmla="*/ 1020 w 1530"/>
                <a:gd name="T17" fmla="*/ 449 h 1209"/>
                <a:gd name="T18" fmla="*/ 1038 w 1530"/>
                <a:gd name="T19" fmla="*/ 497 h 1209"/>
                <a:gd name="T20" fmla="*/ 1073 w 1530"/>
                <a:gd name="T21" fmla="*/ 534 h 1209"/>
                <a:gd name="T22" fmla="*/ 1124 w 1530"/>
                <a:gd name="T23" fmla="*/ 555 h 1209"/>
                <a:gd name="T24" fmla="*/ 1179 w 1530"/>
                <a:gd name="T25" fmla="*/ 554 h 1209"/>
                <a:gd name="T26" fmla="*/ 1228 w 1530"/>
                <a:gd name="T27" fmla="*/ 531 h 1209"/>
                <a:gd name="T28" fmla="*/ 1280 w 1530"/>
                <a:gd name="T29" fmla="*/ 411 h 1209"/>
                <a:gd name="T30" fmla="*/ 1263 w 1530"/>
                <a:gd name="T31" fmla="*/ 360 h 1209"/>
                <a:gd name="T32" fmla="*/ 1226 w 1530"/>
                <a:gd name="T33" fmla="*/ 319 h 1209"/>
                <a:gd name="T34" fmla="*/ 1177 w 1530"/>
                <a:gd name="T35" fmla="*/ 298 h 1209"/>
                <a:gd name="T36" fmla="*/ 946 w 1530"/>
                <a:gd name="T37" fmla="*/ 170 h 1209"/>
                <a:gd name="T38" fmla="*/ 938 w 1530"/>
                <a:gd name="T39" fmla="*/ 247 h 1209"/>
                <a:gd name="T40" fmla="*/ 985 w 1530"/>
                <a:gd name="T41" fmla="*/ 235 h 1209"/>
                <a:gd name="T42" fmla="*/ 1019 w 1530"/>
                <a:gd name="T43" fmla="*/ 203 h 1209"/>
                <a:gd name="T44" fmla="*/ 1461 w 1530"/>
                <a:gd name="T45" fmla="*/ 0 h 1209"/>
                <a:gd name="T46" fmla="*/ 1498 w 1530"/>
                <a:gd name="T47" fmla="*/ 12 h 1209"/>
                <a:gd name="T48" fmla="*/ 1522 w 1530"/>
                <a:gd name="T49" fmla="*/ 38 h 1209"/>
                <a:gd name="T50" fmla="*/ 1530 w 1530"/>
                <a:gd name="T51" fmla="*/ 74 h 1209"/>
                <a:gd name="T52" fmla="*/ 1195 w 1530"/>
                <a:gd name="T53" fmla="*/ 1159 h 1209"/>
                <a:gd name="T54" fmla="*/ 1176 w 1530"/>
                <a:gd name="T55" fmla="*/ 1189 h 1209"/>
                <a:gd name="T56" fmla="*/ 1145 w 1530"/>
                <a:gd name="T57" fmla="*/ 1207 h 1209"/>
                <a:gd name="T58" fmla="*/ 71 w 1530"/>
                <a:gd name="T59" fmla="*/ 1209 h 1209"/>
                <a:gd name="T60" fmla="*/ 28 w 1530"/>
                <a:gd name="T61" fmla="*/ 1195 h 1209"/>
                <a:gd name="T62" fmla="*/ 3 w 1530"/>
                <a:gd name="T63" fmla="*/ 1160 h 1209"/>
                <a:gd name="T64" fmla="*/ 3 w 1530"/>
                <a:gd name="T65" fmla="*/ 1115 h 1209"/>
                <a:gd name="T66" fmla="*/ 28 w 1530"/>
                <a:gd name="T67" fmla="*/ 1081 h 1209"/>
                <a:gd name="T68" fmla="*/ 71 w 1530"/>
                <a:gd name="T69" fmla="*/ 1067 h 1209"/>
                <a:gd name="T70" fmla="*/ 1205 w 1530"/>
                <a:gd name="T71" fmla="*/ 650 h 1209"/>
                <a:gd name="T72" fmla="*/ 930 w 1530"/>
                <a:gd name="T73" fmla="*/ 130 h 1209"/>
                <a:gd name="T74" fmla="*/ 1392 w 1530"/>
                <a:gd name="T75" fmla="*/ 50 h 1209"/>
                <a:gd name="T76" fmla="*/ 1411 w 1530"/>
                <a:gd name="T77" fmla="*/ 19 h 1209"/>
                <a:gd name="T78" fmla="*/ 1443 w 1530"/>
                <a:gd name="T79" fmla="*/ 2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30" h="1209">
                  <a:moveTo>
                    <a:pt x="856" y="375"/>
                  </a:moveTo>
                  <a:lnTo>
                    <a:pt x="824" y="449"/>
                  </a:lnTo>
                  <a:lnTo>
                    <a:pt x="896" y="481"/>
                  </a:lnTo>
                  <a:lnTo>
                    <a:pt x="900" y="456"/>
                  </a:lnTo>
                  <a:lnTo>
                    <a:pt x="896" y="434"/>
                  </a:lnTo>
                  <a:lnTo>
                    <a:pt x="888" y="411"/>
                  </a:lnTo>
                  <a:lnTo>
                    <a:pt x="875" y="392"/>
                  </a:lnTo>
                  <a:lnTo>
                    <a:pt x="856" y="375"/>
                  </a:lnTo>
                  <a:close/>
                  <a:moveTo>
                    <a:pt x="1151" y="294"/>
                  </a:moveTo>
                  <a:lnTo>
                    <a:pt x="1126" y="297"/>
                  </a:lnTo>
                  <a:lnTo>
                    <a:pt x="1101" y="304"/>
                  </a:lnTo>
                  <a:lnTo>
                    <a:pt x="1079" y="315"/>
                  </a:lnTo>
                  <a:lnTo>
                    <a:pt x="1060" y="330"/>
                  </a:lnTo>
                  <a:lnTo>
                    <a:pt x="1042" y="350"/>
                  </a:lnTo>
                  <a:lnTo>
                    <a:pt x="1029" y="373"/>
                  </a:lnTo>
                  <a:lnTo>
                    <a:pt x="1020" y="398"/>
                  </a:lnTo>
                  <a:lnTo>
                    <a:pt x="1018" y="424"/>
                  </a:lnTo>
                  <a:lnTo>
                    <a:pt x="1020" y="449"/>
                  </a:lnTo>
                  <a:lnTo>
                    <a:pt x="1026" y="474"/>
                  </a:lnTo>
                  <a:lnTo>
                    <a:pt x="1038" y="497"/>
                  </a:lnTo>
                  <a:lnTo>
                    <a:pt x="1054" y="516"/>
                  </a:lnTo>
                  <a:lnTo>
                    <a:pt x="1073" y="534"/>
                  </a:lnTo>
                  <a:lnTo>
                    <a:pt x="1097" y="547"/>
                  </a:lnTo>
                  <a:lnTo>
                    <a:pt x="1124" y="555"/>
                  </a:lnTo>
                  <a:lnTo>
                    <a:pt x="1151" y="558"/>
                  </a:lnTo>
                  <a:lnTo>
                    <a:pt x="1179" y="554"/>
                  </a:lnTo>
                  <a:lnTo>
                    <a:pt x="1204" y="546"/>
                  </a:lnTo>
                  <a:lnTo>
                    <a:pt x="1228" y="531"/>
                  </a:lnTo>
                  <a:lnTo>
                    <a:pt x="1248" y="512"/>
                  </a:lnTo>
                  <a:lnTo>
                    <a:pt x="1280" y="411"/>
                  </a:lnTo>
                  <a:lnTo>
                    <a:pt x="1274" y="385"/>
                  </a:lnTo>
                  <a:lnTo>
                    <a:pt x="1263" y="360"/>
                  </a:lnTo>
                  <a:lnTo>
                    <a:pt x="1247" y="338"/>
                  </a:lnTo>
                  <a:lnTo>
                    <a:pt x="1226" y="319"/>
                  </a:lnTo>
                  <a:lnTo>
                    <a:pt x="1203" y="305"/>
                  </a:lnTo>
                  <a:lnTo>
                    <a:pt x="1177" y="298"/>
                  </a:lnTo>
                  <a:lnTo>
                    <a:pt x="1151" y="294"/>
                  </a:lnTo>
                  <a:close/>
                  <a:moveTo>
                    <a:pt x="946" y="170"/>
                  </a:moveTo>
                  <a:lnTo>
                    <a:pt x="914" y="243"/>
                  </a:lnTo>
                  <a:lnTo>
                    <a:pt x="938" y="247"/>
                  </a:lnTo>
                  <a:lnTo>
                    <a:pt x="962" y="243"/>
                  </a:lnTo>
                  <a:lnTo>
                    <a:pt x="985" y="235"/>
                  </a:lnTo>
                  <a:lnTo>
                    <a:pt x="1004" y="222"/>
                  </a:lnTo>
                  <a:lnTo>
                    <a:pt x="1019" y="203"/>
                  </a:lnTo>
                  <a:lnTo>
                    <a:pt x="946" y="170"/>
                  </a:lnTo>
                  <a:close/>
                  <a:moveTo>
                    <a:pt x="1461" y="0"/>
                  </a:moveTo>
                  <a:lnTo>
                    <a:pt x="1480" y="4"/>
                  </a:lnTo>
                  <a:lnTo>
                    <a:pt x="1498" y="12"/>
                  </a:lnTo>
                  <a:lnTo>
                    <a:pt x="1512" y="24"/>
                  </a:lnTo>
                  <a:lnTo>
                    <a:pt x="1522" y="38"/>
                  </a:lnTo>
                  <a:lnTo>
                    <a:pt x="1529" y="55"/>
                  </a:lnTo>
                  <a:lnTo>
                    <a:pt x="1530" y="74"/>
                  </a:lnTo>
                  <a:lnTo>
                    <a:pt x="1528" y="93"/>
                  </a:lnTo>
                  <a:lnTo>
                    <a:pt x="1195" y="1159"/>
                  </a:lnTo>
                  <a:lnTo>
                    <a:pt x="1188" y="1176"/>
                  </a:lnTo>
                  <a:lnTo>
                    <a:pt x="1176" y="1189"/>
                  </a:lnTo>
                  <a:lnTo>
                    <a:pt x="1162" y="1200"/>
                  </a:lnTo>
                  <a:lnTo>
                    <a:pt x="1145" y="1207"/>
                  </a:lnTo>
                  <a:lnTo>
                    <a:pt x="1127" y="1209"/>
                  </a:lnTo>
                  <a:lnTo>
                    <a:pt x="71" y="1209"/>
                  </a:lnTo>
                  <a:lnTo>
                    <a:pt x="49" y="1206"/>
                  </a:lnTo>
                  <a:lnTo>
                    <a:pt x="28" y="1195"/>
                  </a:lnTo>
                  <a:lnTo>
                    <a:pt x="13" y="1181"/>
                  </a:lnTo>
                  <a:lnTo>
                    <a:pt x="3" y="1160"/>
                  </a:lnTo>
                  <a:lnTo>
                    <a:pt x="0" y="1138"/>
                  </a:lnTo>
                  <a:lnTo>
                    <a:pt x="3" y="1115"/>
                  </a:lnTo>
                  <a:lnTo>
                    <a:pt x="13" y="1096"/>
                  </a:lnTo>
                  <a:lnTo>
                    <a:pt x="28" y="1081"/>
                  </a:lnTo>
                  <a:lnTo>
                    <a:pt x="49" y="1071"/>
                  </a:lnTo>
                  <a:lnTo>
                    <a:pt x="71" y="1067"/>
                  </a:lnTo>
                  <a:lnTo>
                    <a:pt x="1075" y="1067"/>
                  </a:lnTo>
                  <a:lnTo>
                    <a:pt x="1205" y="650"/>
                  </a:lnTo>
                  <a:lnTo>
                    <a:pt x="783" y="465"/>
                  </a:lnTo>
                  <a:lnTo>
                    <a:pt x="930" y="130"/>
                  </a:lnTo>
                  <a:lnTo>
                    <a:pt x="1314" y="298"/>
                  </a:lnTo>
                  <a:lnTo>
                    <a:pt x="1392" y="50"/>
                  </a:lnTo>
                  <a:lnTo>
                    <a:pt x="1399" y="33"/>
                  </a:lnTo>
                  <a:lnTo>
                    <a:pt x="1411" y="19"/>
                  </a:lnTo>
                  <a:lnTo>
                    <a:pt x="1426" y="8"/>
                  </a:lnTo>
                  <a:lnTo>
                    <a:pt x="1443" y="2"/>
                  </a:lnTo>
                  <a:lnTo>
                    <a:pt x="14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3"/>
            <p:cNvSpPr>
              <a:spLocks noEditPoints="1"/>
            </p:cNvSpPr>
            <p:nvPr/>
          </p:nvSpPr>
          <p:spPr bwMode="auto">
            <a:xfrm>
              <a:off x="3670" y="2375"/>
              <a:ext cx="32" cy="38"/>
            </a:xfrm>
            <a:custGeom>
              <a:avLst/>
              <a:gdLst>
                <a:gd name="T0" fmla="*/ 71 w 159"/>
                <a:gd name="T1" fmla="*/ 143 h 192"/>
                <a:gd name="T2" fmla="*/ 79 w 159"/>
                <a:gd name="T3" fmla="*/ 143 h 192"/>
                <a:gd name="T4" fmla="*/ 85 w 159"/>
                <a:gd name="T5" fmla="*/ 141 h 192"/>
                <a:gd name="T6" fmla="*/ 87 w 159"/>
                <a:gd name="T7" fmla="*/ 138 h 192"/>
                <a:gd name="T8" fmla="*/ 90 w 159"/>
                <a:gd name="T9" fmla="*/ 136 h 192"/>
                <a:gd name="T10" fmla="*/ 90 w 159"/>
                <a:gd name="T11" fmla="*/ 129 h 192"/>
                <a:gd name="T12" fmla="*/ 87 w 159"/>
                <a:gd name="T13" fmla="*/ 123 h 192"/>
                <a:gd name="T14" fmla="*/ 82 w 159"/>
                <a:gd name="T15" fmla="*/ 116 h 192"/>
                <a:gd name="T16" fmla="*/ 82 w 159"/>
                <a:gd name="T17" fmla="*/ 44 h 192"/>
                <a:gd name="T18" fmla="*/ 77 w 159"/>
                <a:gd name="T19" fmla="*/ 46 h 192"/>
                <a:gd name="T20" fmla="*/ 73 w 159"/>
                <a:gd name="T21" fmla="*/ 51 h 192"/>
                <a:gd name="T22" fmla="*/ 72 w 159"/>
                <a:gd name="T23" fmla="*/ 57 h 192"/>
                <a:gd name="T24" fmla="*/ 74 w 159"/>
                <a:gd name="T25" fmla="*/ 63 h 192"/>
                <a:gd name="T26" fmla="*/ 79 w 159"/>
                <a:gd name="T27" fmla="*/ 70 h 192"/>
                <a:gd name="T28" fmla="*/ 86 w 159"/>
                <a:gd name="T29" fmla="*/ 44 h 192"/>
                <a:gd name="T30" fmla="*/ 129 w 159"/>
                <a:gd name="T31" fmla="*/ 10 h 192"/>
                <a:gd name="T32" fmla="*/ 140 w 159"/>
                <a:gd name="T33" fmla="*/ 38 h 192"/>
                <a:gd name="T34" fmla="*/ 159 w 159"/>
                <a:gd name="T35" fmla="*/ 55 h 192"/>
                <a:gd name="T36" fmla="*/ 136 w 159"/>
                <a:gd name="T37" fmla="*/ 73 h 192"/>
                <a:gd name="T38" fmla="*/ 110 w 159"/>
                <a:gd name="T39" fmla="*/ 52 h 192"/>
                <a:gd name="T40" fmla="*/ 100 w 159"/>
                <a:gd name="T41" fmla="*/ 91 h 192"/>
                <a:gd name="T42" fmla="*/ 117 w 159"/>
                <a:gd name="T43" fmla="*/ 112 h 192"/>
                <a:gd name="T44" fmla="*/ 123 w 159"/>
                <a:gd name="T45" fmla="*/ 133 h 192"/>
                <a:gd name="T46" fmla="*/ 115 w 159"/>
                <a:gd name="T47" fmla="*/ 157 h 192"/>
                <a:gd name="T48" fmla="*/ 96 w 159"/>
                <a:gd name="T49" fmla="*/ 169 h 192"/>
                <a:gd name="T50" fmla="*/ 59 w 159"/>
                <a:gd name="T51" fmla="*/ 168 h 192"/>
                <a:gd name="T52" fmla="*/ 29 w 159"/>
                <a:gd name="T53" fmla="*/ 182 h 192"/>
                <a:gd name="T54" fmla="*/ 17 w 159"/>
                <a:gd name="T55" fmla="*/ 148 h 192"/>
                <a:gd name="T56" fmla="*/ 0 w 159"/>
                <a:gd name="T57" fmla="*/ 132 h 192"/>
                <a:gd name="T58" fmla="*/ 16 w 159"/>
                <a:gd name="T59" fmla="*/ 107 h 192"/>
                <a:gd name="T60" fmla="*/ 32 w 159"/>
                <a:gd name="T61" fmla="*/ 124 h 192"/>
                <a:gd name="T62" fmla="*/ 50 w 159"/>
                <a:gd name="T63" fmla="*/ 136 h 192"/>
                <a:gd name="T64" fmla="*/ 60 w 159"/>
                <a:gd name="T65" fmla="*/ 94 h 192"/>
                <a:gd name="T66" fmla="*/ 41 w 159"/>
                <a:gd name="T67" fmla="*/ 67 h 192"/>
                <a:gd name="T68" fmla="*/ 43 w 159"/>
                <a:gd name="T69" fmla="*/ 38 h 192"/>
                <a:gd name="T70" fmla="*/ 56 w 159"/>
                <a:gd name="T71" fmla="*/ 21 h 192"/>
                <a:gd name="T72" fmla="*/ 82 w 159"/>
                <a:gd name="T73" fmla="*/ 15 h 192"/>
                <a:gd name="T74" fmla="*/ 110 w 159"/>
                <a:gd name="T7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9" h="192">
                  <a:moveTo>
                    <a:pt x="82" y="116"/>
                  </a:moveTo>
                  <a:lnTo>
                    <a:pt x="71" y="143"/>
                  </a:lnTo>
                  <a:lnTo>
                    <a:pt x="75" y="143"/>
                  </a:lnTo>
                  <a:lnTo>
                    <a:pt x="79" y="143"/>
                  </a:lnTo>
                  <a:lnTo>
                    <a:pt x="82" y="142"/>
                  </a:lnTo>
                  <a:lnTo>
                    <a:pt x="85" y="141"/>
                  </a:lnTo>
                  <a:lnTo>
                    <a:pt x="86" y="139"/>
                  </a:lnTo>
                  <a:lnTo>
                    <a:pt x="87" y="138"/>
                  </a:lnTo>
                  <a:lnTo>
                    <a:pt x="88" y="137"/>
                  </a:lnTo>
                  <a:lnTo>
                    <a:pt x="90" y="136"/>
                  </a:lnTo>
                  <a:lnTo>
                    <a:pt x="90" y="132"/>
                  </a:lnTo>
                  <a:lnTo>
                    <a:pt x="90" y="129"/>
                  </a:lnTo>
                  <a:lnTo>
                    <a:pt x="90" y="126"/>
                  </a:lnTo>
                  <a:lnTo>
                    <a:pt x="87" y="123"/>
                  </a:lnTo>
                  <a:lnTo>
                    <a:pt x="85" y="119"/>
                  </a:lnTo>
                  <a:lnTo>
                    <a:pt x="82" y="116"/>
                  </a:lnTo>
                  <a:close/>
                  <a:moveTo>
                    <a:pt x="86" y="44"/>
                  </a:moveTo>
                  <a:lnTo>
                    <a:pt x="82" y="44"/>
                  </a:lnTo>
                  <a:lnTo>
                    <a:pt x="80" y="44"/>
                  </a:lnTo>
                  <a:lnTo>
                    <a:pt x="77" y="46"/>
                  </a:lnTo>
                  <a:lnTo>
                    <a:pt x="74" y="48"/>
                  </a:lnTo>
                  <a:lnTo>
                    <a:pt x="73" y="51"/>
                  </a:lnTo>
                  <a:lnTo>
                    <a:pt x="72" y="54"/>
                  </a:lnTo>
                  <a:lnTo>
                    <a:pt x="72" y="57"/>
                  </a:lnTo>
                  <a:lnTo>
                    <a:pt x="72" y="61"/>
                  </a:lnTo>
                  <a:lnTo>
                    <a:pt x="74" y="63"/>
                  </a:lnTo>
                  <a:lnTo>
                    <a:pt x="75" y="67"/>
                  </a:lnTo>
                  <a:lnTo>
                    <a:pt x="79" y="70"/>
                  </a:lnTo>
                  <a:lnTo>
                    <a:pt x="90" y="44"/>
                  </a:lnTo>
                  <a:lnTo>
                    <a:pt x="86" y="44"/>
                  </a:lnTo>
                  <a:close/>
                  <a:moveTo>
                    <a:pt x="110" y="0"/>
                  </a:moveTo>
                  <a:lnTo>
                    <a:pt x="129" y="10"/>
                  </a:lnTo>
                  <a:lnTo>
                    <a:pt x="121" y="26"/>
                  </a:lnTo>
                  <a:lnTo>
                    <a:pt x="140" y="38"/>
                  </a:lnTo>
                  <a:lnTo>
                    <a:pt x="156" y="52"/>
                  </a:lnTo>
                  <a:lnTo>
                    <a:pt x="159" y="55"/>
                  </a:lnTo>
                  <a:lnTo>
                    <a:pt x="138" y="75"/>
                  </a:lnTo>
                  <a:lnTo>
                    <a:pt x="136" y="73"/>
                  </a:lnTo>
                  <a:lnTo>
                    <a:pt x="123" y="61"/>
                  </a:lnTo>
                  <a:lnTo>
                    <a:pt x="110" y="52"/>
                  </a:lnTo>
                  <a:lnTo>
                    <a:pt x="96" y="86"/>
                  </a:lnTo>
                  <a:lnTo>
                    <a:pt x="100" y="91"/>
                  </a:lnTo>
                  <a:lnTo>
                    <a:pt x="110" y="102"/>
                  </a:lnTo>
                  <a:lnTo>
                    <a:pt x="117" y="112"/>
                  </a:lnTo>
                  <a:lnTo>
                    <a:pt x="122" y="120"/>
                  </a:lnTo>
                  <a:lnTo>
                    <a:pt x="123" y="133"/>
                  </a:lnTo>
                  <a:lnTo>
                    <a:pt x="119" y="148"/>
                  </a:lnTo>
                  <a:lnTo>
                    <a:pt x="115" y="157"/>
                  </a:lnTo>
                  <a:lnTo>
                    <a:pt x="106" y="164"/>
                  </a:lnTo>
                  <a:lnTo>
                    <a:pt x="96" y="169"/>
                  </a:lnTo>
                  <a:lnTo>
                    <a:pt x="79" y="172"/>
                  </a:lnTo>
                  <a:lnTo>
                    <a:pt x="59" y="168"/>
                  </a:lnTo>
                  <a:lnTo>
                    <a:pt x="49" y="192"/>
                  </a:lnTo>
                  <a:lnTo>
                    <a:pt x="29" y="182"/>
                  </a:lnTo>
                  <a:lnTo>
                    <a:pt x="40" y="161"/>
                  </a:lnTo>
                  <a:lnTo>
                    <a:pt x="17" y="148"/>
                  </a:lnTo>
                  <a:lnTo>
                    <a:pt x="2" y="133"/>
                  </a:lnTo>
                  <a:lnTo>
                    <a:pt x="0" y="132"/>
                  </a:lnTo>
                  <a:lnTo>
                    <a:pt x="12" y="104"/>
                  </a:lnTo>
                  <a:lnTo>
                    <a:pt x="16" y="107"/>
                  </a:lnTo>
                  <a:lnTo>
                    <a:pt x="23" y="116"/>
                  </a:lnTo>
                  <a:lnTo>
                    <a:pt x="32" y="124"/>
                  </a:lnTo>
                  <a:lnTo>
                    <a:pt x="42" y="130"/>
                  </a:lnTo>
                  <a:lnTo>
                    <a:pt x="50" y="136"/>
                  </a:lnTo>
                  <a:lnTo>
                    <a:pt x="66" y="100"/>
                  </a:lnTo>
                  <a:lnTo>
                    <a:pt x="60" y="94"/>
                  </a:lnTo>
                  <a:lnTo>
                    <a:pt x="48" y="80"/>
                  </a:lnTo>
                  <a:lnTo>
                    <a:pt x="41" y="67"/>
                  </a:lnTo>
                  <a:lnTo>
                    <a:pt x="38" y="52"/>
                  </a:lnTo>
                  <a:lnTo>
                    <a:pt x="43" y="38"/>
                  </a:lnTo>
                  <a:lnTo>
                    <a:pt x="48" y="29"/>
                  </a:lnTo>
                  <a:lnTo>
                    <a:pt x="56" y="21"/>
                  </a:lnTo>
                  <a:lnTo>
                    <a:pt x="67" y="17"/>
                  </a:lnTo>
                  <a:lnTo>
                    <a:pt x="82" y="15"/>
                  </a:lnTo>
                  <a:lnTo>
                    <a:pt x="102" y="19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44"/>
            <p:cNvSpPr>
              <a:spLocks noEditPoints="1"/>
            </p:cNvSpPr>
            <p:nvPr/>
          </p:nvSpPr>
          <p:spPr bwMode="auto">
            <a:xfrm>
              <a:off x="3560" y="2250"/>
              <a:ext cx="164" cy="87"/>
            </a:xfrm>
            <a:custGeom>
              <a:avLst/>
              <a:gdLst>
                <a:gd name="T0" fmla="*/ 663 w 820"/>
                <a:gd name="T1" fmla="*/ 331 h 432"/>
                <a:gd name="T2" fmla="*/ 613 w 820"/>
                <a:gd name="T3" fmla="*/ 350 h 432"/>
                <a:gd name="T4" fmla="*/ 576 w 820"/>
                <a:gd name="T5" fmla="*/ 386 h 432"/>
                <a:gd name="T6" fmla="*/ 692 w 820"/>
                <a:gd name="T7" fmla="*/ 330 h 432"/>
                <a:gd name="T8" fmla="*/ 44 w 820"/>
                <a:gd name="T9" fmla="*/ 299 h 432"/>
                <a:gd name="T10" fmla="*/ 131 w 820"/>
                <a:gd name="T11" fmla="*/ 295 h 432"/>
                <a:gd name="T12" fmla="*/ 120 w 820"/>
                <a:gd name="T13" fmla="*/ 262 h 432"/>
                <a:gd name="T14" fmla="*/ 94 w 820"/>
                <a:gd name="T15" fmla="*/ 237 h 432"/>
                <a:gd name="T16" fmla="*/ 691 w 820"/>
                <a:gd name="T17" fmla="*/ 119 h 432"/>
                <a:gd name="T18" fmla="*/ 692 w 820"/>
                <a:gd name="T19" fmla="*/ 155 h 432"/>
                <a:gd name="T20" fmla="*/ 711 w 820"/>
                <a:gd name="T21" fmla="*/ 183 h 432"/>
                <a:gd name="T22" fmla="*/ 745 w 820"/>
                <a:gd name="T23" fmla="*/ 202 h 432"/>
                <a:gd name="T24" fmla="*/ 691 w 820"/>
                <a:gd name="T25" fmla="*/ 119 h 432"/>
                <a:gd name="T26" fmla="*/ 401 w 820"/>
                <a:gd name="T27" fmla="*/ 101 h 432"/>
                <a:gd name="T28" fmla="*/ 345 w 820"/>
                <a:gd name="T29" fmla="*/ 118 h 432"/>
                <a:gd name="T30" fmla="*/ 300 w 820"/>
                <a:gd name="T31" fmla="*/ 150 h 432"/>
                <a:gd name="T32" fmla="*/ 269 w 820"/>
                <a:gd name="T33" fmla="*/ 193 h 432"/>
                <a:gd name="T34" fmla="*/ 262 w 820"/>
                <a:gd name="T35" fmla="*/ 239 h 432"/>
                <a:gd name="T36" fmla="*/ 276 w 820"/>
                <a:gd name="T37" fmla="*/ 281 h 432"/>
                <a:gd name="T38" fmla="*/ 310 w 820"/>
                <a:gd name="T39" fmla="*/ 313 h 432"/>
                <a:gd name="T40" fmla="*/ 361 w 820"/>
                <a:gd name="T41" fmla="*/ 331 h 432"/>
                <a:gd name="T42" fmla="*/ 419 w 820"/>
                <a:gd name="T43" fmla="*/ 331 h 432"/>
                <a:gd name="T44" fmla="*/ 475 w 820"/>
                <a:gd name="T45" fmla="*/ 313 h 432"/>
                <a:gd name="T46" fmla="*/ 520 w 820"/>
                <a:gd name="T47" fmla="*/ 282 h 432"/>
                <a:gd name="T48" fmla="*/ 550 w 820"/>
                <a:gd name="T49" fmla="*/ 238 h 432"/>
                <a:gd name="T50" fmla="*/ 558 w 820"/>
                <a:gd name="T51" fmla="*/ 192 h 432"/>
                <a:gd name="T52" fmla="*/ 544 w 820"/>
                <a:gd name="T53" fmla="*/ 151 h 432"/>
                <a:gd name="T54" fmla="*/ 511 w 820"/>
                <a:gd name="T55" fmla="*/ 119 h 432"/>
                <a:gd name="T56" fmla="*/ 460 w 820"/>
                <a:gd name="T57" fmla="*/ 101 h 432"/>
                <a:gd name="T58" fmla="*/ 158 w 820"/>
                <a:gd name="T59" fmla="*/ 32 h 432"/>
                <a:gd name="T60" fmla="*/ 156 w 820"/>
                <a:gd name="T61" fmla="*/ 101 h 432"/>
                <a:gd name="T62" fmla="*/ 207 w 820"/>
                <a:gd name="T63" fmla="*/ 82 h 432"/>
                <a:gd name="T64" fmla="*/ 244 w 820"/>
                <a:gd name="T65" fmla="*/ 46 h 432"/>
                <a:gd name="T66" fmla="*/ 137 w 820"/>
                <a:gd name="T67" fmla="*/ 0 h 432"/>
                <a:gd name="T68" fmla="*/ 682 w 820"/>
                <a:gd name="T69" fmla="*/ 432 h 432"/>
                <a:gd name="T70" fmla="*/ 137 w 820"/>
                <a:gd name="T7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0" h="432">
                  <a:moveTo>
                    <a:pt x="692" y="330"/>
                  </a:moveTo>
                  <a:lnTo>
                    <a:pt x="663" y="331"/>
                  </a:lnTo>
                  <a:lnTo>
                    <a:pt x="637" y="338"/>
                  </a:lnTo>
                  <a:lnTo>
                    <a:pt x="613" y="350"/>
                  </a:lnTo>
                  <a:lnTo>
                    <a:pt x="592" y="365"/>
                  </a:lnTo>
                  <a:lnTo>
                    <a:pt x="576" y="386"/>
                  </a:lnTo>
                  <a:lnTo>
                    <a:pt x="661" y="399"/>
                  </a:lnTo>
                  <a:lnTo>
                    <a:pt x="692" y="330"/>
                  </a:lnTo>
                  <a:close/>
                  <a:moveTo>
                    <a:pt x="75" y="230"/>
                  </a:moveTo>
                  <a:lnTo>
                    <a:pt x="44" y="299"/>
                  </a:lnTo>
                  <a:lnTo>
                    <a:pt x="130" y="313"/>
                  </a:lnTo>
                  <a:lnTo>
                    <a:pt x="131" y="295"/>
                  </a:lnTo>
                  <a:lnTo>
                    <a:pt x="129" y="277"/>
                  </a:lnTo>
                  <a:lnTo>
                    <a:pt x="120" y="262"/>
                  </a:lnTo>
                  <a:lnTo>
                    <a:pt x="109" y="249"/>
                  </a:lnTo>
                  <a:lnTo>
                    <a:pt x="94" y="237"/>
                  </a:lnTo>
                  <a:lnTo>
                    <a:pt x="75" y="230"/>
                  </a:lnTo>
                  <a:close/>
                  <a:moveTo>
                    <a:pt x="691" y="119"/>
                  </a:moveTo>
                  <a:lnTo>
                    <a:pt x="689" y="137"/>
                  </a:lnTo>
                  <a:lnTo>
                    <a:pt x="692" y="155"/>
                  </a:lnTo>
                  <a:lnTo>
                    <a:pt x="699" y="170"/>
                  </a:lnTo>
                  <a:lnTo>
                    <a:pt x="711" y="183"/>
                  </a:lnTo>
                  <a:lnTo>
                    <a:pt x="726" y="194"/>
                  </a:lnTo>
                  <a:lnTo>
                    <a:pt x="745" y="202"/>
                  </a:lnTo>
                  <a:lnTo>
                    <a:pt x="776" y="133"/>
                  </a:lnTo>
                  <a:lnTo>
                    <a:pt x="691" y="119"/>
                  </a:lnTo>
                  <a:close/>
                  <a:moveTo>
                    <a:pt x="430" y="99"/>
                  </a:moveTo>
                  <a:lnTo>
                    <a:pt x="401" y="101"/>
                  </a:lnTo>
                  <a:lnTo>
                    <a:pt x="373" y="107"/>
                  </a:lnTo>
                  <a:lnTo>
                    <a:pt x="345" y="118"/>
                  </a:lnTo>
                  <a:lnTo>
                    <a:pt x="321" y="132"/>
                  </a:lnTo>
                  <a:lnTo>
                    <a:pt x="300" y="150"/>
                  </a:lnTo>
                  <a:lnTo>
                    <a:pt x="282" y="170"/>
                  </a:lnTo>
                  <a:lnTo>
                    <a:pt x="269" y="193"/>
                  </a:lnTo>
                  <a:lnTo>
                    <a:pt x="263" y="217"/>
                  </a:lnTo>
                  <a:lnTo>
                    <a:pt x="262" y="239"/>
                  </a:lnTo>
                  <a:lnTo>
                    <a:pt x="265" y="262"/>
                  </a:lnTo>
                  <a:lnTo>
                    <a:pt x="276" y="281"/>
                  </a:lnTo>
                  <a:lnTo>
                    <a:pt x="291" y="299"/>
                  </a:lnTo>
                  <a:lnTo>
                    <a:pt x="310" y="313"/>
                  </a:lnTo>
                  <a:lnTo>
                    <a:pt x="333" y="324"/>
                  </a:lnTo>
                  <a:lnTo>
                    <a:pt x="361" y="331"/>
                  </a:lnTo>
                  <a:lnTo>
                    <a:pt x="391" y="333"/>
                  </a:lnTo>
                  <a:lnTo>
                    <a:pt x="419" y="331"/>
                  </a:lnTo>
                  <a:lnTo>
                    <a:pt x="448" y="324"/>
                  </a:lnTo>
                  <a:lnTo>
                    <a:pt x="475" y="313"/>
                  </a:lnTo>
                  <a:lnTo>
                    <a:pt x="499" y="299"/>
                  </a:lnTo>
                  <a:lnTo>
                    <a:pt x="520" y="282"/>
                  </a:lnTo>
                  <a:lnTo>
                    <a:pt x="538" y="262"/>
                  </a:lnTo>
                  <a:lnTo>
                    <a:pt x="550" y="238"/>
                  </a:lnTo>
                  <a:lnTo>
                    <a:pt x="557" y="215"/>
                  </a:lnTo>
                  <a:lnTo>
                    <a:pt x="558" y="192"/>
                  </a:lnTo>
                  <a:lnTo>
                    <a:pt x="554" y="170"/>
                  </a:lnTo>
                  <a:lnTo>
                    <a:pt x="544" y="151"/>
                  </a:lnTo>
                  <a:lnTo>
                    <a:pt x="530" y="133"/>
                  </a:lnTo>
                  <a:lnTo>
                    <a:pt x="511" y="119"/>
                  </a:lnTo>
                  <a:lnTo>
                    <a:pt x="487" y="108"/>
                  </a:lnTo>
                  <a:lnTo>
                    <a:pt x="460" y="101"/>
                  </a:lnTo>
                  <a:lnTo>
                    <a:pt x="430" y="99"/>
                  </a:lnTo>
                  <a:close/>
                  <a:moveTo>
                    <a:pt x="158" y="32"/>
                  </a:moveTo>
                  <a:lnTo>
                    <a:pt x="129" y="102"/>
                  </a:lnTo>
                  <a:lnTo>
                    <a:pt x="156" y="101"/>
                  </a:lnTo>
                  <a:lnTo>
                    <a:pt x="183" y="94"/>
                  </a:lnTo>
                  <a:lnTo>
                    <a:pt x="207" y="82"/>
                  </a:lnTo>
                  <a:lnTo>
                    <a:pt x="229" y="65"/>
                  </a:lnTo>
                  <a:lnTo>
                    <a:pt x="244" y="46"/>
                  </a:lnTo>
                  <a:lnTo>
                    <a:pt x="158" y="32"/>
                  </a:lnTo>
                  <a:close/>
                  <a:moveTo>
                    <a:pt x="137" y="0"/>
                  </a:moveTo>
                  <a:lnTo>
                    <a:pt x="820" y="111"/>
                  </a:lnTo>
                  <a:lnTo>
                    <a:pt x="682" y="432"/>
                  </a:lnTo>
                  <a:lnTo>
                    <a:pt x="0" y="321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5"/>
            <p:cNvSpPr>
              <a:spLocks noEditPoints="1"/>
            </p:cNvSpPr>
            <p:nvPr/>
          </p:nvSpPr>
          <p:spPr bwMode="auto">
            <a:xfrm>
              <a:off x="3624" y="2276"/>
              <a:ext cx="35" cy="35"/>
            </a:xfrm>
            <a:custGeom>
              <a:avLst/>
              <a:gdLst>
                <a:gd name="T0" fmla="*/ 80 w 171"/>
                <a:gd name="T1" fmla="*/ 131 h 178"/>
                <a:gd name="T2" fmla="*/ 96 w 171"/>
                <a:gd name="T3" fmla="*/ 128 h 178"/>
                <a:gd name="T4" fmla="*/ 101 w 171"/>
                <a:gd name="T5" fmla="*/ 122 h 178"/>
                <a:gd name="T6" fmla="*/ 101 w 171"/>
                <a:gd name="T7" fmla="*/ 116 h 178"/>
                <a:gd name="T8" fmla="*/ 98 w 171"/>
                <a:gd name="T9" fmla="*/ 111 h 178"/>
                <a:gd name="T10" fmla="*/ 90 w 171"/>
                <a:gd name="T11" fmla="*/ 105 h 178"/>
                <a:gd name="T12" fmla="*/ 88 w 171"/>
                <a:gd name="T13" fmla="*/ 42 h 178"/>
                <a:gd name="T14" fmla="*/ 80 w 171"/>
                <a:gd name="T15" fmla="*/ 45 h 178"/>
                <a:gd name="T16" fmla="*/ 75 w 171"/>
                <a:gd name="T17" fmla="*/ 50 h 178"/>
                <a:gd name="T18" fmla="*/ 74 w 171"/>
                <a:gd name="T19" fmla="*/ 56 h 178"/>
                <a:gd name="T20" fmla="*/ 77 w 171"/>
                <a:gd name="T21" fmla="*/ 62 h 178"/>
                <a:gd name="T22" fmla="*/ 83 w 171"/>
                <a:gd name="T23" fmla="*/ 67 h 178"/>
                <a:gd name="T24" fmla="*/ 112 w 171"/>
                <a:gd name="T25" fmla="*/ 0 h 178"/>
                <a:gd name="T26" fmla="*/ 127 w 171"/>
                <a:gd name="T27" fmla="*/ 20 h 178"/>
                <a:gd name="T28" fmla="*/ 169 w 171"/>
                <a:gd name="T29" fmla="*/ 36 h 178"/>
                <a:gd name="T30" fmla="*/ 151 w 171"/>
                <a:gd name="T31" fmla="*/ 59 h 178"/>
                <a:gd name="T32" fmla="*/ 133 w 171"/>
                <a:gd name="T33" fmla="*/ 50 h 178"/>
                <a:gd name="T34" fmla="*/ 103 w 171"/>
                <a:gd name="T35" fmla="*/ 78 h 178"/>
                <a:gd name="T36" fmla="*/ 126 w 171"/>
                <a:gd name="T37" fmla="*/ 92 h 178"/>
                <a:gd name="T38" fmla="*/ 139 w 171"/>
                <a:gd name="T39" fmla="*/ 113 h 178"/>
                <a:gd name="T40" fmla="*/ 131 w 171"/>
                <a:gd name="T41" fmla="*/ 135 h 178"/>
                <a:gd name="T42" fmla="*/ 112 w 171"/>
                <a:gd name="T43" fmla="*/ 149 h 178"/>
                <a:gd name="T44" fmla="*/ 69 w 171"/>
                <a:gd name="T45" fmla="*/ 155 h 178"/>
                <a:gd name="T46" fmla="*/ 37 w 171"/>
                <a:gd name="T47" fmla="*/ 174 h 178"/>
                <a:gd name="T48" fmla="*/ 21 w 171"/>
                <a:gd name="T49" fmla="*/ 146 h 178"/>
                <a:gd name="T50" fmla="*/ 0 w 171"/>
                <a:gd name="T51" fmla="*/ 136 h 178"/>
                <a:gd name="T52" fmla="*/ 15 w 171"/>
                <a:gd name="T53" fmla="*/ 111 h 178"/>
                <a:gd name="T54" fmla="*/ 37 w 171"/>
                <a:gd name="T55" fmla="*/ 123 h 178"/>
                <a:gd name="T56" fmla="*/ 57 w 171"/>
                <a:gd name="T57" fmla="*/ 129 h 178"/>
                <a:gd name="T58" fmla="*/ 64 w 171"/>
                <a:gd name="T59" fmla="*/ 91 h 178"/>
                <a:gd name="T60" fmla="*/ 40 w 171"/>
                <a:gd name="T61" fmla="*/ 70 h 178"/>
                <a:gd name="T62" fmla="*/ 40 w 171"/>
                <a:gd name="T63" fmla="*/ 45 h 178"/>
                <a:gd name="T64" fmla="*/ 53 w 171"/>
                <a:gd name="T65" fmla="*/ 29 h 178"/>
                <a:gd name="T66" fmla="*/ 83 w 171"/>
                <a:gd name="T67" fmla="*/ 18 h 178"/>
                <a:gd name="T68" fmla="*/ 112 w 171"/>
                <a:gd name="T6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178">
                  <a:moveTo>
                    <a:pt x="90" y="105"/>
                  </a:moveTo>
                  <a:lnTo>
                    <a:pt x="80" y="131"/>
                  </a:lnTo>
                  <a:lnTo>
                    <a:pt x="90" y="130"/>
                  </a:lnTo>
                  <a:lnTo>
                    <a:pt x="96" y="128"/>
                  </a:lnTo>
                  <a:lnTo>
                    <a:pt x="99" y="124"/>
                  </a:lnTo>
                  <a:lnTo>
                    <a:pt x="101" y="122"/>
                  </a:lnTo>
                  <a:lnTo>
                    <a:pt x="101" y="118"/>
                  </a:lnTo>
                  <a:lnTo>
                    <a:pt x="101" y="116"/>
                  </a:lnTo>
                  <a:lnTo>
                    <a:pt x="100" y="113"/>
                  </a:lnTo>
                  <a:lnTo>
                    <a:pt x="98" y="111"/>
                  </a:lnTo>
                  <a:lnTo>
                    <a:pt x="95" y="109"/>
                  </a:lnTo>
                  <a:lnTo>
                    <a:pt x="90" y="105"/>
                  </a:lnTo>
                  <a:close/>
                  <a:moveTo>
                    <a:pt x="94" y="42"/>
                  </a:moveTo>
                  <a:lnTo>
                    <a:pt x="88" y="42"/>
                  </a:lnTo>
                  <a:lnTo>
                    <a:pt x="82" y="44"/>
                  </a:lnTo>
                  <a:lnTo>
                    <a:pt x="80" y="45"/>
                  </a:lnTo>
                  <a:lnTo>
                    <a:pt x="77" y="48"/>
                  </a:lnTo>
                  <a:lnTo>
                    <a:pt x="75" y="50"/>
                  </a:lnTo>
                  <a:lnTo>
                    <a:pt x="74" y="54"/>
                  </a:lnTo>
                  <a:lnTo>
                    <a:pt x="74" y="56"/>
                  </a:lnTo>
                  <a:lnTo>
                    <a:pt x="75" y="60"/>
                  </a:lnTo>
                  <a:lnTo>
                    <a:pt x="77" y="62"/>
                  </a:lnTo>
                  <a:lnTo>
                    <a:pt x="80" y="65"/>
                  </a:lnTo>
                  <a:lnTo>
                    <a:pt x="83" y="67"/>
                  </a:lnTo>
                  <a:lnTo>
                    <a:pt x="94" y="42"/>
                  </a:lnTo>
                  <a:close/>
                  <a:moveTo>
                    <a:pt x="112" y="0"/>
                  </a:moveTo>
                  <a:lnTo>
                    <a:pt x="134" y="4"/>
                  </a:lnTo>
                  <a:lnTo>
                    <a:pt x="127" y="20"/>
                  </a:lnTo>
                  <a:lnTo>
                    <a:pt x="150" y="26"/>
                  </a:lnTo>
                  <a:lnTo>
                    <a:pt x="169" y="36"/>
                  </a:lnTo>
                  <a:lnTo>
                    <a:pt x="171" y="37"/>
                  </a:lnTo>
                  <a:lnTo>
                    <a:pt x="151" y="59"/>
                  </a:lnTo>
                  <a:lnTo>
                    <a:pt x="149" y="57"/>
                  </a:lnTo>
                  <a:lnTo>
                    <a:pt x="133" y="50"/>
                  </a:lnTo>
                  <a:lnTo>
                    <a:pt x="117" y="44"/>
                  </a:lnTo>
                  <a:lnTo>
                    <a:pt x="103" y="78"/>
                  </a:lnTo>
                  <a:lnTo>
                    <a:pt x="109" y="80"/>
                  </a:lnTo>
                  <a:lnTo>
                    <a:pt x="126" y="92"/>
                  </a:lnTo>
                  <a:lnTo>
                    <a:pt x="136" y="103"/>
                  </a:lnTo>
                  <a:lnTo>
                    <a:pt x="139" y="113"/>
                  </a:lnTo>
                  <a:lnTo>
                    <a:pt x="137" y="125"/>
                  </a:lnTo>
                  <a:lnTo>
                    <a:pt x="131" y="135"/>
                  </a:lnTo>
                  <a:lnTo>
                    <a:pt x="123" y="143"/>
                  </a:lnTo>
                  <a:lnTo>
                    <a:pt x="112" y="149"/>
                  </a:lnTo>
                  <a:lnTo>
                    <a:pt x="93" y="155"/>
                  </a:lnTo>
                  <a:lnTo>
                    <a:pt x="69" y="155"/>
                  </a:lnTo>
                  <a:lnTo>
                    <a:pt x="59" y="178"/>
                  </a:lnTo>
                  <a:lnTo>
                    <a:pt x="37" y="174"/>
                  </a:lnTo>
                  <a:lnTo>
                    <a:pt x="46" y="153"/>
                  </a:lnTo>
                  <a:lnTo>
                    <a:pt x="21" y="146"/>
                  </a:lnTo>
                  <a:lnTo>
                    <a:pt x="1" y="137"/>
                  </a:lnTo>
                  <a:lnTo>
                    <a:pt x="0" y="136"/>
                  </a:lnTo>
                  <a:lnTo>
                    <a:pt x="12" y="109"/>
                  </a:lnTo>
                  <a:lnTo>
                    <a:pt x="15" y="111"/>
                  </a:lnTo>
                  <a:lnTo>
                    <a:pt x="25" y="117"/>
                  </a:lnTo>
                  <a:lnTo>
                    <a:pt x="37" y="123"/>
                  </a:lnTo>
                  <a:lnTo>
                    <a:pt x="46" y="126"/>
                  </a:lnTo>
                  <a:lnTo>
                    <a:pt x="57" y="129"/>
                  </a:lnTo>
                  <a:lnTo>
                    <a:pt x="71" y="96"/>
                  </a:lnTo>
                  <a:lnTo>
                    <a:pt x="64" y="91"/>
                  </a:lnTo>
                  <a:lnTo>
                    <a:pt x="49" y="81"/>
                  </a:lnTo>
                  <a:lnTo>
                    <a:pt x="40" y="70"/>
                  </a:lnTo>
                  <a:lnTo>
                    <a:pt x="37" y="59"/>
                  </a:lnTo>
                  <a:lnTo>
                    <a:pt x="40" y="45"/>
                  </a:lnTo>
                  <a:lnTo>
                    <a:pt x="45" y="36"/>
                  </a:lnTo>
                  <a:lnTo>
                    <a:pt x="53" y="29"/>
                  </a:lnTo>
                  <a:lnTo>
                    <a:pt x="65" y="23"/>
                  </a:lnTo>
                  <a:lnTo>
                    <a:pt x="83" y="18"/>
                  </a:lnTo>
                  <a:lnTo>
                    <a:pt x="105" y="17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6"/>
            <p:cNvSpPr>
              <a:spLocks noEditPoints="1"/>
            </p:cNvSpPr>
            <p:nvPr/>
          </p:nvSpPr>
          <p:spPr bwMode="auto">
            <a:xfrm>
              <a:off x="3449" y="2286"/>
              <a:ext cx="146" cy="168"/>
            </a:xfrm>
            <a:custGeom>
              <a:avLst/>
              <a:gdLst>
                <a:gd name="T0" fmla="*/ 534 w 730"/>
                <a:gd name="T1" fmla="*/ 696 h 840"/>
                <a:gd name="T2" fmla="*/ 501 w 730"/>
                <a:gd name="T3" fmla="*/ 711 h 840"/>
                <a:gd name="T4" fmla="*/ 559 w 730"/>
                <a:gd name="T5" fmla="*/ 787 h 840"/>
                <a:gd name="T6" fmla="*/ 573 w 730"/>
                <a:gd name="T7" fmla="*/ 700 h 840"/>
                <a:gd name="T8" fmla="*/ 617 w 730"/>
                <a:gd name="T9" fmla="*/ 433 h 840"/>
                <a:gd name="T10" fmla="*/ 616 w 730"/>
                <a:gd name="T11" fmla="*/ 490 h 840"/>
                <a:gd name="T12" fmla="*/ 637 w 730"/>
                <a:gd name="T13" fmla="*/ 546 h 840"/>
                <a:gd name="T14" fmla="*/ 689 w 730"/>
                <a:gd name="T15" fmla="*/ 493 h 840"/>
                <a:gd name="T16" fmla="*/ 77 w 730"/>
                <a:gd name="T17" fmla="*/ 271 h 840"/>
                <a:gd name="T18" fmla="*/ 113 w 730"/>
                <a:gd name="T19" fmla="*/ 409 h 840"/>
                <a:gd name="T20" fmla="*/ 115 w 730"/>
                <a:gd name="T21" fmla="*/ 352 h 840"/>
                <a:gd name="T22" fmla="*/ 94 w 730"/>
                <a:gd name="T23" fmla="*/ 296 h 840"/>
                <a:gd name="T24" fmla="*/ 333 w 730"/>
                <a:gd name="T25" fmla="*/ 259 h 840"/>
                <a:gd name="T26" fmla="*/ 292 w 730"/>
                <a:gd name="T27" fmla="*/ 271 h 840"/>
                <a:gd name="T28" fmla="*/ 260 w 730"/>
                <a:gd name="T29" fmla="*/ 299 h 840"/>
                <a:gd name="T30" fmla="*/ 239 w 730"/>
                <a:gd name="T31" fmla="*/ 348 h 840"/>
                <a:gd name="T32" fmla="*/ 236 w 730"/>
                <a:gd name="T33" fmla="*/ 409 h 840"/>
                <a:gd name="T34" fmla="*/ 253 w 730"/>
                <a:gd name="T35" fmla="*/ 470 h 840"/>
                <a:gd name="T36" fmla="*/ 286 w 730"/>
                <a:gd name="T37" fmla="*/ 524 h 840"/>
                <a:gd name="T38" fmla="*/ 331 w 730"/>
                <a:gd name="T39" fmla="*/ 564 h 840"/>
                <a:gd name="T40" fmla="*/ 377 w 730"/>
                <a:gd name="T41" fmla="*/ 580 h 840"/>
                <a:gd name="T42" fmla="*/ 420 w 730"/>
                <a:gd name="T43" fmla="*/ 579 h 840"/>
                <a:gd name="T44" fmla="*/ 456 w 730"/>
                <a:gd name="T45" fmla="*/ 559 h 840"/>
                <a:gd name="T46" fmla="*/ 483 w 730"/>
                <a:gd name="T47" fmla="*/ 521 h 840"/>
                <a:gd name="T48" fmla="*/ 496 w 730"/>
                <a:gd name="T49" fmla="*/ 464 h 840"/>
                <a:gd name="T50" fmla="*/ 489 w 730"/>
                <a:gd name="T51" fmla="*/ 402 h 840"/>
                <a:gd name="T52" fmla="*/ 464 w 730"/>
                <a:gd name="T53" fmla="*/ 342 h 840"/>
                <a:gd name="T54" fmla="*/ 422 w 730"/>
                <a:gd name="T55" fmla="*/ 293 h 840"/>
                <a:gd name="T56" fmla="*/ 377 w 730"/>
                <a:gd name="T57" fmla="*/ 267 h 840"/>
                <a:gd name="T58" fmla="*/ 333 w 730"/>
                <a:gd name="T59" fmla="*/ 259 h 840"/>
                <a:gd name="T60" fmla="*/ 138 w 730"/>
                <a:gd name="T61" fmla="*/ 131 h 840"/>
                <a:gd name="T62" fmla="*/ 178 w 730"/>
                <a:gd name="T63" fmla="*/ 146 h 840"/>
                <a:gd name="T64" fmla="*/ 215 w 730"/>
                <a:gd name="T65" fmla="*/ 140 h 840"/>
                <a:gd name="T66" fmla="*/ 243 w 730"/>
                <a:gd name="T67" fmla="*/ 115 h 840"/>
                <a:gd name="T68" fmla="*/ 158 w 730"/>
                <a:gd name="T69" fmla="*/ 0 h 840"/>
                <a:gd name="T70" fmla="*/ 573 w 730"/>
                <a:gd name="T71" fmla="*/ 840 h 840"/>
                <a:gd name="T72" fmla="*/ 158 w 730"/>
                <a:gd name="T73" fmla="*/ 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0" h="840">
                  <a:moveTo>
                    <a:pt x="553" y="696"/>
                  </a:moveTo>
                  <a:lnTo>
                    <a:pt x="534" y="696"/>
                  </a:lnTo>
                  <a:lnTo>
                    <a:pt x="516" y="701"/>
                  </a:lnTo>
                  <a:lnTo>
                    <a:pt x="501" y="711"/>
                  </a:lnTo>
                  <a:lnTo>
                    <a:pt x="487" y="726"/>
                  </a:lnTo>
                  <a:lnTo>
                    <a:pt x="559" y="787"/>
                  </a:lnTo>
                  <a:lnTo>
                    <a:pt x="593" y="710"/>
                  </a:lnTo>
                  <a:lnTo>
                    <a:pt x="573" y="700"/>
                  </a:lnTo>
                  <a:lnTo>
                    <a:pt x="553" y="696"/>
                  </a:lnTo>
                  <a:close/>
                  <a:moveTo>
                    <a:pt x="617" y="433"/>
                  </a:moveTo>
                  <a:lnTo>
                    <a:pt x="614" y="460"/>
                  </a:lnTo>
                  <a:lnTo>
                    <a:pt x="616" y="490"/>
                  </a:lnTo>
                  <a:lnTo>
                    <a:pt x="624" y="518"/>
                  </a:lnTo>
                  <a:lnTo>
                    <a:pt x="637" y="546"/>
                  </a:lnTo>
                  <a:lnTo>
                    <a:pt x="655" y="570"/>
                  </a:lnTo>
                  <a:lnTo>
                    <a:pt x="689" y="493"/>
                  </a:lnTo>
                  <a:lnTo>
                    <a:pt x="617" y="433"/>
                  </a:lnTo>
                  <a:close/>
                  <a:moveTo>
                    <a:pt x="77" y="271"/>
                  </a:moveTo>
                  <a:lnTo>
                    <a:pt x="42" y="348"/>
                  </a:lnTo>
                  <a:lnTo>
                    <a:pt x="113" y="409"/>
                  </a:lnTo>
                  <a:lnTo>
                    <a:pt x="117" y="380"/>
                  </a:lnTo>
                  <a:lnTo>
                    <a:pt x="115" y="352"/>
                  </a:lnTo>
                  <a:lnTo>
                    <a:pt x="108" y="323"/>
                  </a:lnTo>
                  <a:lnTo>
                    <a:pt x="94" y="296"/>
                  </a:lnTo>
                  <a:lnTo>
                    <a:pt x="77" y="271"/>
                  </a:lnTo>
                  <a:close/>
                  <a:moveTo>
                    <a:pt x="333" y="259"/>
                  </a:moveTo>
                  <a:lnTo>
                    <a:pt x="311" y="262"/>
                  </a:lnTo>
                  <a:lnTo>
                    <a:pt x="292" y="271"/>
                  </a:lnTo>
                  <a:lnTo>
                    <a:pt x="274" y="283"/>
                  </a:lnTo>
                  <a:lnTo>
                    <a:pt x="260" y="299"/>
                  </a:lnTo>
                  <a:lnTo>
                    <a:pt x="248" y="321"/>
                  </a:lnTo>
                  <a:lnTo>
                    <a:pt x="239" y="348"/>
                  </a:lnTo>
                  <a:lnTo>
                    <a:pt x="235" y="378"/>
                  </a:lnTo>
                  <a:lnTo>
                    <a:pt x="236" y="409"/>
                  </a:lnTo>
                  <a:lnTo>
                    <a:pt x="242" y="440"/>
                  </a:lnTo>
                  <a:lnTo>
                    <a:pt x="253" y="470"/>
                  </a:lnTo>
                  <a:lnTo>
                    <a:pt x="268" y="498"/>
                  </a:lnTo>
                  <a:lnTo>
                    <a:pt x="286" y="524"/>
                  </a:lnTo>
                  <a:lnTo>
                    <a:pt x="309" y="547"/>
                  </a:lnTo>
                  <a:lnTo>
                    <a:pt x="331" y="564"/>
                  </a:lnTo>
                  <a:lnTo>
                    <a:pt x="354" y="574"/>
                  </a:lnTo>
                  <a:lnTo>
                    <a:pt x="377" y="580"/>
                  </a:lnTo>
                  <a:lnTo>
                    <a:pt x="398" y="582"/>
                  </a:lnTo>
                  <a:lnTo>
                    <a:pt x="420" y="579"/>
                  </a:lnTo>
                  <a:lnTo>
                    <a:pt x="439" y="571"/>
                  </a:lnTo>
                  <a:lnTo>
                    <a:pt x="456" y="559"/>
                  </a:lnTo>
                  <a:lnTo>
                    <a:pt x="471" y="541"/>
                  </a:lnTo>
                  <a:lnTo>
                    <a:pt x="483" y="521"/>
                  </a:lnTo>
                  <a:lnTo>
                    <a:pt x="492" y="492"/>
                  </a:lnTo>
                  <a:lnTo>
                    <a:pt x="496" y="464"/>
                  </a:lnTo>
                  <a:lnTo>
                    <a:pt x="495" y="433"/>
                  </a:lnTo>
                  <a:lnTo>
                    <a:pt x="489" y="402"/>
                  </a:lnTo>
                  <a:lnTo>
                    <a:pt x="478" y="371"/>
                  </a:lnTo>
                  <a:lnTo>
                    <a:pt x="464" y="342"/>
                  </a:lnTo>
                  <a:lnTo>
                    <a:pt x="445" y="316"/>
                  </a:lnTo>
                  <a:lnTo>
                    <a:pt x="422" y="293"/>
                  </a:lnTo>
                  <a:lnTo>
                    <a:pt x="399" y="278"/>
                  </a:lnTo>
                  <a:lnTo>
                    <a:pt x="377" y="267"/>
                  </a:lnTo>
                  <a:lnTo>
                    <a:pt x="355" y="260"/>
                  </a:lnTo>
                  <a:lnTo>
                    <a:pt x="333" y="259"/>
                  </a:lnTo>
                  <a:close/>
                  <a:moveTo>
                    <a:pt x="172" y="54"/>
                  </a:moveTo>
                  <a:lnTo>
                    <a:pt x="138" y="131"/>
                  </a:lnTo>
                  <a:lnTo>
                    <a:pt x="158" y="141"/>
                  </a:lnTo>
                  <a:lnTo>
                    <a:pt x="178" y="146"/>
                  </a:lnTo>
                  <a:lnTo>
                    <a:pt x="197" y="146"/>
                  </a:lnTo>
                  <a:lnTo>
                    <a:pt x="215" y="140"/>
                  </a:lnTo>
                  <a:lnTo>
                    <a:pt x="230" y="130"/>
                  </a:lnTo>
                  <a:lnTo>
                    <a:pt x="243" y="115"/>
                  </a:lnTo>
                  <a:lnTo>
                    <a:pt x="172" y="54"/>
                  </a:lnTo>
                  <a:close/>
                  <a:moveTo>
                    <a:pt x="158" y="0"/>
                  </a:moveTo>
                  <a:lnTo>
                    <a:pt x="730" y="486"/>
                  </a:lnTo>
                  <a:lnTo>
                    <a:pt x="573" y="840"/>
                  </a:lnTo>
                  <a:lnTo>
                    <a:pt x="0" y="354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7"/>
            <p:cNvSpPr>
              <a:spLocks noEditPoints="1"/>
            </p:cNvSpPr>
            <p:nvPr/>
          </p:nvSpPr>
          <p:spPr bwMode="auto">
            <a:xfrm>
              <a:off x="3506" y="2349"/>
              <a:ext cx="32" cy="41"/>
            </a:xfrm>
            <a:custGeom>
              <a:avLst/>
              <a:gdLst>
                <a:gd name="T0" fmla="*/ 69 w 159"/>
                <a:gd name="T1" fmla="*/ 157 h 208"/>
                <a:gd name="T2" fmla="*/ 81 w 159"/>
                <a:gd name="T3" fmla="*/ 161 h 208"/>
                <a:gd name="T4" fmla="*/ 87 w 159"/>
                <a:gd name="T5" fmla="*/ 156 h 208"/>
                <a:gd name="T6" fmla="*/ 89 w 159"/>
                <a:gd name="T7" fmla="*/ 151 h 208"/>
                <a:gd name="T8" fmla="*/ 88 w 159"/>
                <a:gd name="T9" fmla="*/ 143 h 208"/>
                <a:gd name="T10" fmla="*/ 85 w 159"/>
                <a:gd name="T11" fmla="*/ 135 h 208"/>
                <a:gd name="T12" fmla="*/ 81 w 159"/>
                <a:gd name="T13" fmla="*/ 44 h 208"/>
                <a:gd name="T14" fmla="*/ 76 w 159"/>
                <a:gd name="T15" fmla="*/ 46 h 208"/>
                <a:gd name="T16" fmla="*/ 73 w 159"/>
                <a:gd name="T17" fmla="*/ 55 h 208"/>
                <a:gd name="T18" fmla="*/ 75 w 159"/>
                <a:gd name="T19" fmla="*/ 64 h 208"/>
                <a:gd name="T20" fmla="*/ 80 w 159"/>
                <a:gd name="T21" fmla="*/ 74 h 208"/>
                <a:gd name="T22" fmla="*/ 88 w 159"/>
                <a:gd name="T23" fmla="*/ 45 h 208"/>
                <a:gd name="T24" fmla="*/ 81 w 159"/>
                <a:gd name="T25" fmla="*/ 44 h 208"/>
                <a:gd name="T26" fmla="*/ 131 w 159"/>
                <a:gd name="T27" fmla="*/ 17 h 208"/>
                <a:gd name="T28" fmla="*/ 142 w 159"/>
                <a:gd name="T29" fmla="*/ 55 h 208"/>
                <a:gd name="T30" fmla="*/ 159 w 159"/>
                <a:gd name="T31" fmla="*/ 80 h 208"/>
                <a:gd name="T32" fmla="*/ 136 w 159"/>
                <a:gd name="T33" fmla="*/ 94 h 208"/>
                <a:gd name="T34" fmla="*/ 111 w 159"/>
                <a:gd name="T35" fmla="*/ 62 h 208"/>
                <a:gd name="T36" fmla="*/ 100 w 159"/>
                <a:gd name="T37" fmla="*/ 105 h 208"/>
                <a:gd name="T38" fmla="*/ 117 w 159"/>
                <a:gd name="T39" fmla="*/ 135 h 208"/>
                <a:gd name="T40" fmla="*/ 122 w 159"/>
                <a:gd name="T41" fmla="*/ 163 h 208"/>
                <a:gd name="T42" fmla="*/ 112 w 159"/>
                <a:gd name="T43" fmla="*/ 188 h 208"/>
                <a:gd name="T44" fmla="*/ 93 w 159"/>
                <a:gd name="T45" fmla="*/ 197 h 208"/>
                <a:gd name="T46" fmla="*/ 70 w 159"/>
                <a:gd name="T47" fmla="*/ 192 h 208"/>
                <a:gd name="T48" fmla="*/ 47 w 159"/>
                <a:gd name="T49" fmla="*/ 208 h 208"/>
                <a:gd name="T50" fmla="*/ 38 w 159"/>
                <a:gd name="T51" fmla="*/ 169 h 208"/>
                <a:gd name="T52" fmla="*/ 1 w 159"/>
                <a:gd name="T53" fmla="*/ 125 h 208"/>
                <a:gd name="T54" fmla="*/ 13 w 159"/>
                <a:gd name="T55" fmla="*/ 94 h 208"/>
                <a:gd name="T56" fmla="*/ 32 w 159"/>
                <a:gd name="T57" fmla="*/ 124 h 208"/>
                <a:gd name="T58" fmla="*/ 49 w 159"/>
                <a:gd name="T59" fmla="*/ 142 h 208"/>
                <a:gd name="T60" fmla="*/ 60 w 159"/>
                <a:gd name="T61" fmla="*/ 96 h 208"/>
                <a:gd name="T62" fmla="*/ 42 w 159"/>
                <a:gd name="T63" fmla="*/ 57 h 208"/>
                <a:gd name="T64" fmla="*/ 45 w 159"/>
                <a:gd name="T65" fmla="*/ 24 h 208"/>
                <a:gd name="T66" fmla="*/ 59 w 159"/>
                <a:gd name="T67" fmla="*/ 9 h 208"/>
                <a:gd name="T68" fmla="*/ 86 w 159"/>
                <a:gd name="T69" fmla="*/ 9 h 208"/>
                <a:gd name="T70" fmla="*/ 112 w 159"/>
                <a:gd name="T7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9" h="208">
                  <a:moveTo>
                    <a:pt x="81" y="129"/>
                  </a:moveTo>
                  <a:lnTo>
                    <a:pt x="69" y="157"/>
                  </a:lnTo>
                  <a:lnTo>
                    <a:pt x="76" y="160"/>
                  </a:lnTo>
                  <a:lnTo>
                    <a:pt x="81" y="161"/>
                  </a:lnTo>
                  <a:lnTo>
                    <a:pt x="85" y="158"/>
                  </a:lnTo>
                  <a:lnTo>
                    <a:pt x="87" y="156"/>
                  </a:lnTo>
                  <a:lnTo>
                    <a:pt x="88" y="155"/>
                  </a:lnTo>
                  <a:lnTo>
                    <a:pt x="89" y="151"/>
                  </a:lnTo>
                  <a:lnTo>
                    <a:pt x="89" y="146"/>
                  </a:lnTo>
                  <a:lnTo>
                    <a:pt x="88" y="143"/>
                  </a:lnTo>
                  <a:lnTo>
                    <a:pt x="87" y="139"/>
                  </a:lnTo>
                  <a:lnTo>
                    <a:pt x="85" y="135"/>
                  </a:lnTo>
                  <a:lnTo>
                    <a:pt x="81" y="129"/>
                  </a:lnTo>
                  <a:close/>
                  <a:moveTo>
                    <a:pt x="81" y="44"/>
                  </a:moveTo>
                  <a:lnTo>
                    <a:pt x="79" y="44"/>
                  </a:lnTo>
                  <a:lnTo>
                    <a:pt x="76" y="46"/>
                  </a:lnTo>
                  <a:lnTo>
                    <a:pt x="75" y="49"/>
                  </a:lnTo>
                  <a:lnTo>
                    <a:pt x="73" y="55"/>
                  </a:lnTo>
                  <a:lnTo>
                    <a:pt x="74" y="60"/>
                  </a:lnTo>
                  <a:lnTo>
                    <a:pt x="75" y="64"/>
                  </a:lnTo>
                  <a:lnTo>
                    <a:pt x="76" y="68"/>
                  </a:lnTo>
                  <a:lnTo>
                    <a:pt x="80" y="74"/>
                  </a:lnTo>
                  <a:lnTo>
                    <a:pt x="92" y="46"/>
                  </a:lnTo>
                  <a:lnTo>
                    <a:pt x="88" y="45"/>
                  </a:lnTo>
                  <a:lnTo>
                    <a:pt x="85" y="44"/>
                  </a:lnTo>
                  <a:lnTo>
                    <a:pt x="81" y="44"/>
                  </a:lnTo>
                  <a:close/>
                  <a:moveTo>
                    <a:pt x="112" y="0"/>
                  </a:moveTo>
                  <a:lnTo>
                    <a:pt x="131" y="17"/>
                  </a:lnTo>
                  <a:lnTo>
                    <a:pt x="123" y="35"/>
                  </a:lnTo>
                  <a:lnTo>
                    <a:pt x="142" y="55"/>
                  </a:lnTo>
                  <a:lnTo>
                    <a:pt x="157" y="76"/>
                  </a:lnTo>
                  <a:lnTo>
                    <a:pt x="159" y="80"/>
                  </a:lnTo>
                  <a:lnTo>
                    <a:pt x="138" y="98"/>
                  </a:lnTo>
                  <a:lnTo>
                    <a:pt x="136" y="94"/>
                  </a:lnTo>
                  <a:lnTo>
                    <a:pt x="124" y="76"/>
                  </a:lnTo>
                  <a:lnTo>
                    <a:pt x="111" y="62"/>
                  </a:lnTo>
                  <a:lnTo>
                    <a:pt x="95" y="98"/>
                  </a:lnTo>
                  <a:lnTo>
                    <a:pt x="100" y="105"/>
                  </a:lnTo>
                  <a:lnTo>
                    <a:pt x="110" y="121"/>
                  </a:lnTo>
                  <a:lnTo>
                    <a:pt x="117" y="135"/>
                  </a:lnTo>
                  <a:lnTo>
                    <a:pt x="120" y="146"/>
                  </a:lnTo>
                  <a:lnTo>
                    <a:pt x="122" y="163"/>
                  </a:lnTo>
                  <a:lnTo>
                    <a:pt x="118" y="177"/>
                  </a:lnTo>
                  <a:lnTo>
                    <a:pt x="112" y="188"/>
                  </a:lnTo>
                  <a:lnTo>
                    <a:pt x="104" y="194"/>
                  </a:lnTo>
                  <a:lnTo>
                    <a:pt x="93" y="197"/>
                  </a:lnTo>
                  <a:lnTo>
                    <a:pt x="82" y="195"/>
                  </a:lnTo>
                  <a:lnTo>
                    <a:pt x="70" y="192"/>
                  </a:lnTo>
                  <a:lnTo>
                    <a:pt x="57" y="183"/>
                  </a:lnTo>
                  <a:lnTo>
                    <a:pt x="47" y="208"/>
                  </a:lnTo>
                  <a:lnTo>
                    <a:pt x="28" y="192"/>
                  </a:lnTo>
                  <a:lnTo>
                    <a:pt x="38" y="169"/>
                  </a:lnTo>
                  <a:lnTo>
                    <a:pt x="17" y="148"/>
                  </a:lnTo>
                  <a:lnTo>
                    <a:pt x="1" y="125"/>
                  </a:lnTo>
                  <a:lnTo>
                    <a:pt x="0" y="124"/>
                  </a:lnTo>
                  <a:lnTo>
                    <a:pt x="13" y="94"/>
                  </a:lnTo>
                  <a:lnTo>
                    <a:pt x="16" y="99"/>
                  </a:lnTo>
                  <a:lnTo>
                    <a:pt x="32" y="124"/>
                  </a:lnTo>
                  <a:lnTo>
                    <a:pt x="42" y="133"/>
                  </a:lnTo>
                  <a:lnTo>
                    <a:pt x="49" y="142"/>
                  </a:lnTo>
                  <a:lnTo>
                    <a:pt x="66" y="105"/>
                  </a:lnTo>
                  <a:lnTo>
                    <a:pt x="60" y="96"/>
                  </a:lnTo>
                  <a:lnTo>
                    <a:pt x="48" y="76"/>
                  </a:lnTo>
                  <a:lnTo>
                    <a:pt x="42" y="57"/>
                  </a:lnTo>
                  <a:lnTo>
                    <a:pt x="41" y="40"/>
                  </a:lnTo>
                  <a:lnTo>
                    <a:pt x="45" y="24"/>
                  </a:lnTo>
                  <a:lnTo>
                    <a:pt x="51" y="14"/>
                  </a:lnTo>
                  <a:lnTo>
                    <a:pt x="59" y="9"/>
                  </a:lnTo>
                  <a:lnTo>
                    <a:pt x="69" y="7"/>
                  </a:lnTo>
                  <a:lnTo>
                    <a:pt x="86" y="9"/>
                  </a:lnTo>
                  <a:lnTo>
                    <a:pt x="104" y="19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156"/>
          <p:cNvGrpSpPr>
            <a:grpSpLocks noChangeAspect="1"/>
          </p:cNvGrpSpPr>
          <p:nvPr/>
        </p:nvGrpSpPr>
        <p:grpSpPr bwMode="auto">
          <a:xfrm>
            <a:off x="9394834" y="5354958"/>
            <a:ext cx="451064" cy="452223"/>
            <a:chOff x="4164" y="2091"/>
            <a:chExt cx="3115" cy="3123"/>
          </a:xfrm>
          <a:solidFill>
            <a:schemeClr val="bg1"/>
          </a:solidFill>
        </p:grpSpPr>
        <p:sp>
          <p:nvSpPr>
            <p:cNvPr id="39" name="Freeform 158"/>
            <p:cNvSpPr>
              <a:spLocks/>
            </p:cNvSpPr>
            <p:nvPr/>
          </p:nvSpPr>
          <p:spPr bwMode="auto">
            <a:xfrm>
              <a:off x="5395" y="3715"/>
              <a:ext cx="1880" cy="1499"/>
            </a:xfrm>
            <a:custGeom>
              <a:avLst/>
              <a:gdLst>
                <a:gd name="T0" fmla="*/ 1347 w 3761"/>
                <a:gd name="T1" fmla="*/ 120 h 2999"/>
                <a:gd name="T2" fmla="*/ 1353 w 3761"/>
                <a:gd name="T3" fmla="*/ 401 h 2999"/>
                <a:gd name="T4" fmla="*/ 1514 w 3761"/>
                <a:gd name="T5" fmla="*/ 644 h 2999"/>
                <a:gd name="T6" fmla="*/ 1796 w 3761"/>
                <a:gd name="T7" fmla="*/ 772 h 2999"/>
                <a:gd name="T8" fmla="*/ 2064 w 3761"/>
                <a:gd name="T9" fmla="*/ 753 h 2999"/>
                <a:gd name="T10" fmla="*/ 2318 w 3761"/>
                <a:gd name="T11" fmla="*/ 593 h 2999"/>
                <a:gd name="T12" fmla="*/ 2442 w 3761"/>
                <a:gd name="T13" fmla="*/ 325 h 2999"/>
                <a:gd name="T14" fmla="*/ 2415 w 3761"/>
                <a:gd name="T15" fmla="*/ 59 h 2999"/>
                <a:gd name="T16" fmla="*/ 2828 w 3761"/>
                <a:gd name="T17" fmla="*/ 21 h 2999"/>
                <a:gd name="T18" fmla="*/ 2968 w 3761"/>
                <a:gd name="T19" fmla="*/ 161 h 2999"/>
                <a:gd name="T20" fmla="*/ 2993 w 3761"/>
                <a:gd name="T21" fmla="*/ 791 h 2999"/>
                <a:gd name="T22" fmla="*/ 3060 w 3761"/>
                <a:gd name="T23" fmla="*/ 913 h 2999"/>
                <a:gd name="T24" fmla="*/ 3176 w 3761"/>
                <a:gd name="T25" fmla="*/ 935 h 2999"/>
                <a:gd name="T26" fmla="*/ 3311 w 3761"/>
                <a:gd name="T27" fmla="*/ 854 h 2999"/>
                <a:gd name="T28" fmla="*/ 3493 w 3761"/>
                <a:gd name="T29" fmla="*/ 802 h 2999"/>
                <a:gd name="T30" fmla="*/ 3658 w 3761"/>
                <a:gd name="T31" fmla="*/ 871 h 2999"/>
                <a:gd name="T32" fmla="*/ 3755 w 3761"/>
                <a:gd name="T33" fmla="*/ 1051 h 2999"/>
                <a:gd name="T34" fmla="*/ 3719 w 3761"/>
                <a:gd name="T35" fmla="*/ 1280 h 2999"/>
                <a:gd name="T36" fmla="*/ 3580 w 3761"/>
                <a:gd name="T37" fmla="*/ 1405 h 2999"/>
                <a:gd name="T38" fmla="*/ 3402 w 3761"/>
                <a:gd name="T39" fmla="*/ 1413 h 2999"/>
                <a:gd name="T40" fmla="*/ 3240 w 3761"/>
                <a:gd name="T41" fmla="*/ 1318 h 2999"/>
                <a:gd name="T42" fmla="*/ 3117 w 3761"/>
                <a:gd name="T43" fmla="*/ 1291 h 2999"/>
                <a:gd name="T44" fmla="*/ 3020 w 3761"/>
                <a:gd name="T45" fmla="*/ 1361 h 2999"/>
                <a:gd name="T46" fmla="*/ 2991 w 3761"/>
                <a:gd name="T47" fmla="*/ 1959 h 2999"/>
                <a:gd name="T48" fmla="*/ 2915 w 3761"/>
                <a:gd name="T49" fmla="*/ 2141 h 2999"/>
                <a:gd name="T50" fmla="*/ 2733 w 3761"/>
                <a:gd name="T51" fmla="*/ 2217 h 2999"/>
                <a:gd name="T52" fmla="*/ 2134 w 3761"/>
                <a:gd name="T53" fmla="*/ 2246 h 2999"/>
                <a:gd name="T54" fmla="*/ 2062 w 3761"/>
                <a:gd name="T55" fmla="*/ 2345 h 2999"/>
                <a:gd name="T56" fmla="*/ 2090 w 3761"/>
                <a:gd name="T57" fmla="*/ 2472 h 2999"/>
                <a:gd name="T58" fmla="*/ 2185 w 3761"/>
                <a:gd name="T59" fmla="*/ 2634 h 2999"/>
                <a:gd name="T60" fmla="*/ 2176 w 3761"/>
                <a:gd name="T61" fmla="*/ 2816 h 2999"/>
                <a:gd name="T62" fmla="*/ 2050 w 3761"/>
                <a:gd name="T63" fmla="*/ 2955 h 2999"/>
                <a:gd name="T64" fmla="*/ 1822 w 3761"/>
                <a:gd name="T65" fmla="*/ 2991 h 2999"/>
                <a:gd name="T66" fmla="*/ 1642 w 3761"/>
                <a:gd name="T67" fmla="*/ 2894 h 2999"/>
                <a:gd name="T68" fmla="*/ 1573 w 3761"/>
                <a:gd name="T69" fmla="*/ 2727 h 2999"/>
                <a:gd name="T70" fmla="*/ 1625 w 3761"/>
                <a:gd name="T71" fmla="*/ 2544 h 2999"/>
                <a:gd name="T72" fmla="*/ 1706 w 3761"/>
                <a:gd name="T73" fmla="*/ 2407 h 2999"/>
                <a:gd name="T74" fmla="*/ 1684 w 3761"/>
                <a:gd name="T75" fmla="*/ 2290 h 2999"/>
                <a:gd name="T76" fmla="*/ 1562 w 3761"/>
                <a:gd name="T77" fmla="*/ 2221 h 2999"/>
                <a:gd name="T78" fmla="*/ 933 w 3761"/>
                <a:gd name="T79" fmla="*/ 2198 h 2999"/>
                <a:gd name="T80" fmla="*/ 796 w 3761"/>
                <a:gd name="T81" fmla="*/ 2059 h 2999"/>
                <a:gd name="T82" fmla="*/ 771 w 3761"/>
                <a:gd name="T83" fmla="*/ 1437 h 2999"/>
                <a:gd name="T84" fmla="*/ 703 w 3761"/>
                <a:gd name="T85" fmla="*/ 1314 h 2999"/>
                <a:gd name="T86" fmla="*/ 585 w 3761"/>
                <a:gd name="T87" fmla="*/ 1293 h 2999"/>
                <a:gd name="T88" fmla="*/ 450 w 3761"/>
                <a:gd name="T89" fmla="*/ 1375 h 2999"/>
                <a:gd name="T90" fmla="*/ 268 w 3761"/>
                <a:gd name="T91" fmla="*/ 1424 h 2999"/>
                <a:gd name="T92" fmla="*/ 102 w 3761"/>
                <a:gd name="T93" fmla="*/ 1358 h 2999"/>
                <a:gd name="T94" fmla="*/ 5 w 3761"/>
                <a:gd name="T95" fmla="*/ 1177 h 2999"/>
                <a:gd name="T96" fmla="*/ 41 w 3761"/>
                <a:gd name="T97" fmla="*/ 947 h 2999"/>
                <a:gd name="T98" fmla="*/ 180 w 3761"/>
                <a:gd name="T99" fmla="*/ 823 h 2999"/>
                <a:gd name="T100" fmla="*/ 361 w 3761"/>
                <a:gd name="T101" fmla="*/ 814 h 2999"/>
                <a:gd name="T102" fmla="*/ 522 w 3761"/>
                <a:gd name="T103" fmla="*/ 909 h 2999"/>
                <a:gd name="T104" fmla="*/ 648 w 3761"/>
                <a:gd name="T105" fmla="*/ 935 h 2999"/>
                <a:gd name="T106" fmla="*/ 746 w 3761"/>
                <a:gd name="T107" fmla="*/ 865 h 2999"/>
                <a:gd name="T108" fmla="*/ 775 w 3761"/>
                <a:gd name="T109" fmla="*/ 258 h 2999"/>
                <a:gd name="T110" fmla="*/ 851 w 3761"/>
                <a:gd name="T111" fmla="*/ 76 h 2999"/>
                <a:gd name="T112" fmla="*/ 1033 w 3761"/>
                <a:gd name="T113" fmla="*/ 0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1" h="2999">
                  <a:moveTo>
                    <a:pt x="1033" y="0"/>
                  </a:moveTo>
                  <a:lnTo>
                    <a:pt x="1391" y="0"/>
                  </a:lnTo>
                  <a:lnTo>
                    <a:pt x="1366" y="59"/>
                  </a:lnTo>
                  <a:lnTo>
                    <a:pt x="1347" y="120"/>
                  </a:lnTo>
                  <a:lnTo>
                    <a:pt x="1336" y="182"/>
                  </a:lnTo>
                  <a:lnTo>
                    <a:pt x="1332" y="247"/>
                  </a:lnTo>
                  <a:lnTo>
                    <a:pt x="1338" y="325"/>
                  </a:lnTo>
                  <a:lnTo>
                    <a:pt x="1353" y="401"/>
                  </a:lnTo>
                  <a:lnTo>
                    <a:pt x="1379" y="469"/>
                  </a:lnTo>
                  <a:lnTo>
                    <a:pt x="1416" y="534"/>
                  </a:lnTo>
                  <a:lnTo>
                    <a:pt x="1461" y="593"/>
                  </a:lnTo>
                  <a:lnTo>
                    <a:pt x="1514" y="644"/>
                  </a:lnTo>
                  <a:lnTo>
                    <a:pt x="1575" y="688"/>
                  </a:lnTo>
                  <a:lnTo>
                    <a:pt x="1642" y="724"/>
                  </a:lnTo>
                  <a:lnTo>
                    <a:pt x="1716" y="753"/>
                  </a:lnTo>
                  <a:lnTo>
                    <a:pt x="1796" y="772"/>
                  </a:lnTo>
                  <a:lnTo>
                    <a:pt x="1879" y="779"/>
                  </a:lnTo>
                  <a:lnTo>
                    <a:pt x="1900" y="779"/>
                  </a:lnTo>
                  <a:lnTo>
                    <a:pt x="1984" y="772"/>
                  </a:lnTo>
                  <a:lnTo>
                    <a:pt x="2064" y="753"/>
                  </a:lnTo>
                  <a:lnTo>
                    <a:pt x="2138" y="724"/>
                  </a:lnTo>
                  <a:lnTo>
                    <a:pt x="2204" y="688"/>
                  </a:lnTo>
                  <a:lnTo>
                    <a:pt x="2265" y="644"/>
                  </a:lnTo>
                  <a:lnTo>
                    <a:pt x="2318" y="593"/>
                  </a:lnTo>
                  <a:lnTo>
                    <a:pt x="2364" y="534"/>
                  </a:lnTo>
                  <a:lnTo>
                    <a:pt x="2400" y="469"/>
                  </a:lnTo>
                  <a:lnTo>
                    <a:pt x="2427" y="401"/>
                  </a:lnTo>
                  <a:lnTo>
                    <a:pt x="2442" y="325"/>
                  </a:lnTo>
                  <a:lnTo>
                    <a:pt x="2448" y="247"/>
                  </a:lnTo>
                  <a:lnTo>
                    <a:pt x="2444" y="184"/>
                  </a:lnTo>
                  <a:lnTo>
                    <a:pt x="2432" y="121"/>
                  </a:lnTo>
                  <a:lnTo>
                    <a:pt x="2415" y="59"/>
                  </a:lnTo>
                  <a:lnTo>
                    <a:pt x="2389" y="0"/>
                  </a:lnTo>
                  <a:lnTo>
                    <a:pt x="2725" y="0"/>
                  </a:lnTo>
                  <a:lnTo>
                    <a:pt x="2778" y="5"/>
                  </a:lnTo>
                  <a:lnTo>
                    <a:pt x="2828" y="21"/>
                  </a:lnTo>
                  <a:lnTo>
                    <a:pt x="2873" y="45"/>
                  </a:lnTo>
                  <a:lnTo>
                    <a:pt x="2911" y="78"/>
                  </a:lnTo>
                  <a:lnTo>
                    <a:pt x="2944" y="116"/>
                  </a:lnTo>
                  <a:lnTo>
                    <a:pt x="2968" y="161"/>
                  </a:lnTo>
                  <a:lnTo>
                    <a:pt x="2984" y="211"/>
                  </a:lnTo>
                  <a:lnTo>
                    <a:pt x="2989" y="264"/>
                  </a:lnTo>
                  <a:lnTo>
                    <a:pt x="2989" y="743"/>
                  </a:lnTo>
                  <a:lnTo>
                    <a:pt x="2993" y="791"/>
                  </a:lnTo>
                  <a:lnTo>
                    <a:pt x="3003" y="831"/>
                  </a:lnTo>
                  <a:lnTo>
                    <a:pt x="3016" y="865"/>
                  </a:lnTo>
                  <a:lnTo>
                    <a:pt x="3037" y="892"/>
                  </a:lnTo>
                  <a:lnTo>
                    <a:pt x="3060" y="913"/>
                  </a:lnTo>
                  <a:lnTo>
                    <a:pt x="3086" y="928"/>
                  </a:lnTo>
                  <a:lnTo>
                    <a:pt x="3115" y="937"/>
                  </a:lnTo>
                  <a:lnTo>
                    <a:pt x="3145" y="939"/>
                  </a:lnTo>
                  <a:lnTo>
                    <a:pt x="3176" y="935"/>
                  </a:lnTo>
                  <a:lnTo>
                    <a:pt x="3208" y="924"/>
                  </a:lnTo>
                  <a:lnTo>
                    <a:pt x="3238" y="909"/>
                  </a:lnTo>
                  <a:lnTo>
                    <a:pt x="3269" y="886"/>
                  </a:lnTo>
                  <a:lnTo>
                    <a:pt x="3311" y="854"/>
                  </a:lnTo>
                  <a:lnTo>
                    <a:pt x="3354" y="829"/>
                  </a:lnTo>
                  <a:lnTo>
                    <a:pt x="3402" y="814"/>
                  </a:lnTo>
                  <a:lnTo>
                    <a:pt x="3447" y="804"/>
                  </a:lnTo>
                  <a:lnTo>
                    <a:pt x="3493" y="802"/>
                  </a:lnTo>
                  <a:lnTo>
                    <a:pt x="3539" y="808"/>
                  </a:lnTo>
                  <a:lnTo>
                    <a:pt x="3582" y="823"/>
                  </a:lnTo>
                  <a:lnTo>
                    <a:pt x="3622" y="842"/>
                  </a:lnTo>
                  <a:lnTo>
                    <a:pt x="3658" y="871"/>
                  </a:lnTo>
                  <a:lnTo>
                    <a:pt x="3691" y="905"/>
                  </a:lnTo>
                  <a:lnTo>
                    <a:pt x="3719" y="947"/>
                  </a:lnTo>
                  <a:lnTo>
                    <a:pt x="3740" y="996"/>
                  </a:lnTo>
                  <a:lnTo>
                    <a:pt x="3755" y="1051"/>
                  </a:lnTo>
                  <a:lnTo>
                    <a:pt x="3761" y="1114"/>
                  </a:lnTo>
                  <a:lnTo>
                    <a:pt x="3755" y="1177"/>
                  </a:lnTo>
                  <a:lnTo>
                    <a:pt x="3740" y="1232"/>
                  </a:lnTo>
                  <a:lnTo>
                    <a:pt x="3719" y="1280"/>
                  </a:lnTo>
                  <a:lnTo>
                    <a:pt x="3691" y="1321"/>
                  </a:lnTo>
                  <a:lnTo>
                    <a:pt x="3658" y="1356"/>
                  </a:lnTo>
                  <a:lnTo>
                    <a:pt x="3622" y="1384"/>
                  </a:lnTo>
                  <a:lnTo>
                    <a:pt x="3580" y="1405"/>
                  </a:lnTo>
                  <a:lnTo>
                    <a:pt x="3539" y="1418"/>
                  </a:lnTo>
                  <a:lnTo>
                    <a:pt x="3493" y="1424"/>
                  </a:lnTo>
                  <a:lnTo>
                    <a:pt x="3447" y="1422"/>
                  </a:lnTo>
                  <a:lnTo>
                    <a:pt x="3402" y="1413"/>
                  </a:lnTo>
                  <a:lnTo>
                    <a:pt x="3356" y="1398"/>
                  </a:lnTo>
                  <a:lnTo>
                    <a:pt x="3312" y="1373"/>
                  </a:lnTo>
                  <a:lnTo>
                    <a:pt x="3271" y="1340"/>
                  </a:lnTo>
                  <a:lnTo>
                    <a:pt x="3240" y="1318"/>
                  </a:lnTo>
                  <a:lnTo>
                    <a:pt x="3210" y="1302"/>
                  </a:lnTo>
                  <a:lnTo>
                    <a:pt x="3177" y="1293"/>
                  </a:lnTo>
                  <a:lnTo>
                    <a:pt x="3147" y="1289"/>
                  </a:lnTo>
                  <a:lnTo>
                    <a:pt x="3117" y="1291"/>
                  </a:lnTo>
                  <a:lnTo>
                    <a:pt x="3088" y="1299"/>
                  </a:lnTo>
                  <a:lnTo>
                    <a:pt x="3062" y="1314"/>
                  </a:lnTo>
                  <a:lnTo>
                    <a:pt x="3039" y="1335"/>
                  </a:lnTo>
                  <a:lnTo>
                    <a:pt x="3020" y="1361"/>
                  </a:lnTo>
                  <a:lnTo>
                    <a:pt x="3005" y="1396"/>
                  </a:lnTo>
                  <a:lnTo>
                    <a:pt x="2995" y="1436"/>
                  </a:lnTo>
                  <a:lnTo>
                    <a:pt x="2991" y="1483"/>
                  </a:lnTo>
                  <a:lnTo>
                    <a:pt x="2991" y="1959"/>
                  </a:lnTo>
                  <a:lnTo>
                    <a:pt x="2987" y="2010"/>
                  </a:lnTo>
                  <a:lnTo>
                    <a:pt x="2972" y="2059"/>
                  </a:lnTo>
                  <a:lnTo>
                    <a:pt x="2947" y="2103"/>
                  </a:lnTo>
                  <a:lnTo>
                    <a:pt x="2915" y="2141"/>
                  </a:lnTo>
                  <a:lnTo>
                    <a:pt x="2877" y="2173"/>
                  </a:lnTo>
                  <a:lnTo>
                    <a:pt x="2833" y="2196"/>
                  </a:lnTo>
                  <a:lnTo>
                    <a:pt x="2786" y="2212"/>
                  </a:lnTo>
                  <a:lnTo>
                    <a:pt x="2733" y="2217"/>
                  </a:lnTo>
                  <a:lnTo>
                    <a:pt x="2254" y="2217"/>
                  </a:lnTo>
                  <a:lnTo>
                    <a:pt x="2208" y="2221"/>
                  </a:lnTo>
                  <a:lnTo>
                    <a:pt x="2168" y="2231"/>
                  </a:lnTo>
                  <a:lnTo>
                    <a:pt x="2134" y="2246"/>
                  </a:lnTo>
                  <a:lnTo>
                    <a:pt x="2105" y="2265"/>
                  </a:lnTo>
                  <a:lnTo>
                    <a:pt x="2085" y="2290"/>
                  </a:lnTo>
                  <a:lnTo>
                    <a:pt x="2069" y="2316"/>
                  </a:lnTo>
                  <a:lnTo>
                    <a:pt x="2062" y="2345"/>
                  </a:lnTo>
                  <a:lnTo>
                    <a:pt x="2060" y="2377"/>
                  </a:lnTo>
                  <a:lnTo>
                    <a:pt x="2064" y="2407"/>
                  </a:lnTo>
                  <a:lnTo>
                    <a:pt x="2073" y="2440"/>
                  </a:lnTo>
                  <a:lnTo>
                    <a:pt x="2090" y="2472"/>
                  </a:lnTo>
                  <a:lnTo>
                    <a:pt x="2113" y="2501"/>
                  </a:lnTo>
                  <a:lnTo>
                    <a:pt x="2145" y="2544"/>
                  </a:lnTo>
                  <a:lnTo>
                    <a:pt x="2168" y="2588"/>
                  </a:lnTo>
                  <a:lnTo>
                    <a:pt x="2185" y="2634"/>
                  </a:lnTo>
                  <a:lnTo>
                    <a:pt x="2195" y="2681"/>
                  </a:lnTo>
                  <a:lnTo>
                    <a:pt x="2195" y="2727"/>
                  </a:lnTo>
                  <a:lnTo>
                    <a:pt x="2189" y="2773"/>
                  </a:lnTo>
                  <a:lnTo>
                    <a:pt x="2176" y="2816"/>
                  </a:lnTo>
                  <a:lnTo>
                    <a:pt x="2155" y="2856"/>
                  </a:lnTo>
                  <a:lnTo>
                    <a:pt x="2128" y="2894"/>
                  </a:lnTo>
                  <a:lnTo>
                    <a:pt x="2092" y="2927"/>
                  </a:lnTo>
                  <a:lnTo>
                    <a:pt x="2050" y="2955"/>
                  </a:lnTo>
                  <a:lnTo>
                    <a:pt x="2003" y="2976"/>
                  </a:lnTo>
                  <a:lnTo>
                    <a:pt x="1948" y="2991"/>
                  </a:lnTo>
                  <a:lnTo>
                    <a:pt x="1885" y="2999"/>
                  </a:lnTo>
                  <a:lnTo>
                    <a:pt x="1822" y="2991"/>
                  </a:lnTo>
                  <a:lnTo>
                    <a:pt x="1767" y="2976"/>
                  </a:lnTo>
                  <a:lnTo>
                    <a:pt x="1718" y="2955"/>
                  </a:lnTo>
                  <a:lnTo>
                    <a:pt x="1676" y="2927"/>
                  </a:lnTo>
                  <a:lnTo>
                    <a:pt x="1642" y="2894"/>
                  </a:lnTo>
                  <a:lnTo>
                    <a:pt x="1613" y="2856"/>
                  </a:lnTo>
                  <a:lnTo>
                    <a:pt x="1592" y="2816"/>
                  </a:lnTo>
                  <a:lnTo>
                    <a:pt x="1579" y="2773"/>
                  </a:lnTo>
                  <a:lnTo>
                    <a:pt x="1573" y="2727"/>
                  </a:lnTo>
                  <a:lnTo>
                    <a:pt x="1575" y="2681"/>
                  </a:lnTo>
                  <a:lnTo>
                    <a:pt x="1585" y="2634"/>
                  </a:lnTo>
                  <a:lnTo>
                    <a:pt x="1600" y="2588"/>
                  </a:lnTo>
                  <a:lnTo>
                    <a:pt x="1625" y="2544"/>
                  </a:lnTo>
                  <a:lnTo>
                    <a:pt x="1657" y="2501"/>
                  </a:lnTo>
                  <a:lnTo>
                    <a:pt x="1680" y="2472"/>
                  </a:lnTo>
                  <a:lnTo>
                    <a:pt x="1695" y="2440"/>
                  </a:lnTo>
                  <a:lnTo>
                    <a:pt x="1706" y="2407"/>
                  </a:lnTo>
                  <a:lnTo>
                    <a:pt x="1710" y="2377"/>
                  </a:lnTo>
                  <a:lnTo>
                    <a:pt x="1706" y="2347"/>
                  </a:lnTo>
                  <a:lnTo>
                    <a:pt x="1699" y="2316"/>
                  </a:lnTo>
                  <a:lnTo>
                    <a:pt x="1684" y="2290"/>
                  </a:lnTo>
                  <a:lnTo>
                    <a:pt x="1663" y="2267"/>
                  </a:lnTo>
                  <a:lnTo>
                    <a:pt x="1636" y="2246"/>
                  </a:lnTo>
                  <a:lnTo>
                    <a:pt x="1602" y="2231"/>
                  </a:lnTo>
                  <a:lnTo>
                    <a:pt x="1562" y="2221"/>
                  </a:lnTo>
                  <a:lnTo>
                    <a:pt x="1514" y="2217"/>
                  </a:lnTo>
                  <a:lnTo>
                    <a:pt x="1033" y="2217"/>
                  </a:lnTo>
                  <a:lnTo>
                    <a:pt x="980" y="2213"/>
                  </a:lnTo>
                  <a:lnTo>
                    <a:pt x="933" y="2198"/>
                  </a:lnTo>
                  <a:lnTo>
                    <a:pt x="889" y="2173"/>
                  </a:lnTo>
                  <a:lnTo>
                    <a:pt x="851" y="2141"/>
                  </a:lnTo>
                  <a:lnTo>
                    <a:pt x="819" y="2103"/>
                  </a:lnTo>
                  <a:lnTo>
                    <a:pt x="796" y="2059"/>
                  </a:lnTo>
                  <a:lnTo>
                    <a:pt x="781" y="2012"/>
                  </a:lnTo>
                  <a:lnTo>
                    <a:pt x="775" y="1959"/>
                  </a:lnTo>
                  <a:lnTo>
                    <a:pt x="775" y="1485"/>
                  </a:lnTo>
                  <a:lnTo>
                    <a:pt x="771" y="1437"/>
                  </a:lnTo>
                  <a:lnTo>
                    <a:pt x="762" y="1398"/>
                  </a:lnTo>
                  <a:lnTo>
                    <a:pt x="746" y="1363"/>
                  </a:lnTo>
                  <a:lnTo>
                    <a:pt x="727" y="1337"/>
                  </a:lnTo>
                  <a:lnTo>
                    <a:pt x="703" y="1314"/>
                  </a:lnTo>
                  <a:lnTo>
                    <a:pt x="676" y="1301"/>
                  </a:lnTo>
                  <a:lnTo>
                    <a:pt x="648" y="1291"/>
                  </a:lnTo>
                  <a:lnTo>
                    <a:pt x="617" y="1289"/>
                  </a:lnTo>
                  <a:lnTo>
                    <a:pt x="585" y="1293"/>
                  </a:lnTo>
                  <a:lnTo>
                    <a:pt x="553" y="1302"/>
                  </a:lnTo>
                  <a:lnTo>
                    <a:pt x="522" y="1320"/>
                  </a:lnTo>
                  <a:lnTo>
                    <a:pt x="492" y="1342"/>
                  </a:lnTo>
                  <a:lnTo>
                    <a:pt x="450" y="1375"/>
                  </a:lnTo>
                  <a:lnTo>
                    <a:pt x="406" y="1398"/>
                  </a:lnTo>
                  <a:lnTo>
                    <a:pt x="361" y="1415"/>
                  </a:lnTo>
                  <a:lnTo>
                    <a:pt x="313" y="1424"/>
                  </a:lnTo>
                  <a:lnTo>
                    <a:pt x="268" y="1424"/>
                  </a:lnTo>
                  <a:lnTo>
                    <a:pt x="222" y="1418"/>
                  </a:lnTo>
                  <a:lnTo>
                    <a:pt x="180" y="1405"/>
                  </a:lnTo>
                  <a:lnTo>
                    <a:pt x="138" y="1384"/>
                  </a:lnTo>
                  <a:lnTo>
                    <a:pt x="102" y="1358"/>
                  </a:lnTo>
                  <a:lnTo>
                    <a:pt x="70" y="1323"/>
                  </a:lnTo>
                  <a:lnTo>
                    <a:pt x="41" y="1280"/>
                  </a:lnTo>
                  <a:lnTo>
                    <a:pt x="20" y="1232"/>
                  </a:lnTo>
                  <a:lnTo>
                    <a:pt x="5" y="1177"/>
                  </a:lnTo>
                  <a:lnTo>
                    <a:pt x="0" y="1114"/>
                  </a:lnTo>
                  <a:lnTo>
                    <a:pt x="5" y="1051"/>
                  </a:lnTo>
                  <a:lnTo>
                    <a:pt x="20" y="996"/>
                  </a:lnTo>
                  <a:lnTo>
                    <a:pt x="41" y="947"/>
                  </a:lnTo>
                  <a:lnTo>
                    <a:pt x="70" y="905"/>
                  </a:lnTo>
                  <a:lnTo>
                    <a:pt x="102" y="871"/>
                  </a:lnTo>
                  <a:lnTo>
                    <a:pt x="138" y="842"/>
                  </a:lnTo>
                  <a:lnTo>
                    <a:pt x="180" y="823"/>
                  </a:lnTo>
                  <a:lnTo>
                    <a:pt x="222" y="808"/>
                  </a:lnTo>
                  <a:lnTo>
                    <a:pt x="268" y="802"/>
                  </a:lnTo>
                  <a:lnTo>
                    <a:pt x="315" y="804"/>
                  </a:lnTo>
                  <a:lnTo>
                    <a:pt x="361" y="814"/>
                  </a:lnTo>
                  <a:lnTo>
                    <a:pt x="406" y="829"/>
                  </a:lnTo>
                  <a:lnTo>
                    <a:pt x="452" y="854"/>
                  </a:lnTo>
                  <a:lnTo>
                    <a:pt x="494" y="886"/>
                  </a:lnTo>
                  <a:lnTo>
                    <a:pt x="522" y="909"/>
                  </a:lnTo>
                  <a:lnTo>
                    <a:pt x="555" y="924"/>
                  </a:lnTo>
                  <a:lnTo>
                    <a:pt x="587" y="935"/>
                  </a:lnTo>
                  <a:lnTo>
                    <a:pt x="617" y="939"/>
                  </a:lnTo>
                  <a:lnTo>
                    <a:pt x="648" y="935"/>
                  </a:lnTo>
                  <a:lnTo>
                    <a:pt x="678" y="928"/>
                  </a:lnTo>
                  <a:lnTo>
                    <a:pt x="705" y="913"/>
                  </a:lnTo>
                  <a:lnTo>
                    <a:pt x="727" y="892"/>
                  </a:lnTo>
                  <a:lnTo>
                    <a:pt x="746" y="865"/>
                  </a:lnTo>
                  <a:lnTo>
                    <a:pt x="762" y="831"/>
                  </a:lnTo>
                  <a:lnTo>
                    <a:pt x="771" y="791"/>
                  </a:lnTo>
                  <a:lnTo>
                    <a:pt x="775" y="743"/>
                  </a:lnTo>
                  <a:lnTo>
                    <a:pt x="775" y="258"/>
                  </a:lnTo>
                  <a:lnTo>
                    <a:pt x="781" y="207"/>
                  </a:lnTo>
                  <a:lnTo>
                    <a:pt x="796" y="158"/>
                  </a:lnTo>
                  <a:lnTo>
                    <a:pt x="819" y="114"/>
                  </a:lnTo>
                  <a:lnTo>
                    <a:pt x="851" y="76"/>
                  </a:lnTo>
                  <a:lnTo>
                    <a:pt x="889" y="43"/>
                  </a:lnTo>
                  <a:lnTo>
                    <a:pt x="933" y="21"/>
                  </a:lnTo>
                  <a:lnTo>
                    <a:pt x="982" y="5"/>
                  </a:lnTo>
                  <a:lnTo>
                    <a:pt x="10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9"/>
            <p:cNvSpPr>
              <a:spLocks/>
            </p:cNvSpPr>
            <p:nvPr/>
          </p:nvSpPr>
          <p:spPr bwMode="auto">
            <a:xfrm>
              <a:off x="5780" y="2094"/>
              <a:ext cx="1499" cy="1882"/>
            </a:xfrm>
            <a:custGeom>
              <a:avLst/>
              <a:gdLst>
                <a:gd name="T0" fmla="*/ 1281 w 3000"/>
                <a:gd name="T1" fmla="*/ 44 h 3766"/>
                <a:gd name="T2" fmla="*/ 1407 w 3000"/>
                <a:gd name="T3" fmla="*/ 181 h 3766"/>
                <a:gd name="T4" fmla="*/ 1414 w 3000"/>
                <a:gd name="T5" fmla="*/ 363 h 3766"/>
                <a:gd name="T6" fmla="*/ 1319 w 3000"/>
                <a:gd name="T7" fmla="*/ 525 h 3766"/>
                <a:gd name="T8" fmla="*/ 1293 w 3000"/>
                <a:gd name="T9" fmla="*/ 649 h 3766"/>
                <a:gd name="T10" fmla="*/ 1363 w 3000"/>
                <a:gd name="T11" fmla="*/ 746 h 3766"/>
                <a:gd name="T12" fmla="*/ 1960 w 3000"/>
                <a:gd name="T13" fmla="*/ 774 h 3766"/>
                <a:gd name="T14" fmla="*/ 2142 w 3000"/>
                <a:gd name="T15" fmla="*/ 850 h 3766"/>
                <a:gd name="T16" fmla="*/ 2218 w 3000"/>
                <a:gd name="T17" fmla="*/ 1033 h 3766"/>
                <a:gd name="T18" fmla="*/ 2247 w 3000"/>
                <a:gd name="T19" fmla="*/ 1630 h 3766"/>
                <a:gd name="T20" fmla="*/ 2346 w 3000"/>
                <a:gd name="T21" fmla="*/ 1702 h 3766"/>
                <a:gd name="T22" fmla="*/ 2473 w 3000"/>
                <a:gd name="T23" fmla="*/ 1674 h 3766"/>
                <a:gd name="T24" fmla="*/ 2635 w 3000"/>
                <a:gd name="T25" fmla="*/ 1579 h 3766"/>
                <a:gd name="T26" fmla="*/ 2817 w 3000"/>
                <a:gd name="T27" fmla="*/ 1586 h 3766"/>
                <a:gd name="T28" fmla="*/ 2956 w 3000"/>
                <a:gd name="T29" fmla="*/ 1712 h 3766"/>
                <a:gd name="T30" fmla="*/ 2992 w 3000"/>
                <a:gd name="T31" fmla="*/ 1940 h 3766"/>
                <a:gd name="T32" fmla="*/ 2895 w 3000"/>
                <a:gd name="T33" fmla="*/ 2123 h 3766"/>
                <a:gd name="T34" fmla="*/ 2728 w 3000"/>
                <a:gd name="T35" fmla="*/ 2189 h 3766"/>
                <a:gd name="T36" fmla="*/ 2543 w 3000"/>
                <a:gd name="T37" fmla="*/ 2138 h 3766"/>
                <a:gd name="T38" fmla="*/ 2408 w 3000"/>
                <a:gd name="T39" fmla="*/ 2058 h 3766"/>
                <a:gd name="T40" fmla="*/ 2291 w 3000"/>
                <a:gd name="T41" fmla="*/ 2079 h 3766"/>
                <a:gd name="T42" fmla="*/ 2222 w 3000"/>
                <a:gd name="T43" fmla="*/ 2202 h 3766"/>
                <a:gd name="T44" fmla="*/ 2199 w 3000"/>
                <a:gd name="T45" fmla="*/ 2832 h 3766"/>
                <a:gd name="T46" fmla="*/ 2061 w 3000"/>
                <a:gd name="T47" fmla="*/ 2969 h 3766"/>
                <a:gd name="T48" fmla="*/ 1439 w 3000"/>
                <a:gd name="T49" fmla="*/ 2992 h 3766"/>
                <a:gd name="T50" fmla="*/ 1316 w 3000"/>
                <a:gd name="T51" fmla="*/ 3060 h 3766"/>
                <a:gd name="T52" fmla="*/ 1295 w 3000"/>
                <a:gd name="T53" fmla="*/ 3180 h 3766"/>
                <a:gd name="T54" fmla="*/ 1376 w 3000"/>
                <a:gd name="T55" fmla="*/ 3315 h 3766"/>
                <a:gd name="T56" fmla="*/ 1426 w 3000"/>
                <a:gd name="T57" fmla="*/ 3498 h 3766"/>
                <a:gd name="T58" fmla="*/ 1359 w 3000"/>
                <a:gd name="T59" fmla="*/ 3663 h 3766"/>
                <a:gd name="T60" fmla="*/ 1179 w 3000"/>
                <a:gd name="T61" fmla="*/ 3758 h 3766"/>
                <a:gd name="T62" fmla="*/ 949 w 3000"/>
                <a:gd name="T63" fmla="*/ 3722 h 3766"/>
                <a:gd name="T64" fmla="*/ 823 w 3000"/>
                <a:gd name="T65" fmla="*/ 3585 h 3766"/>
                <a:gd name="T66" fmla="*/ 816 w 3000"/>
                <a:gd name="T67" fmla="*/ 3404 h 3766"/>
                <a:gd name="T68" fmla="*/ 911 w 3000"/>
                <a:gd name="T69" fmla="*/ 3241 h 3766"/>
                <a:gd name="T70" fmla="*/ 937 w 3000"/>
                <a:gd name="T71" fmla="*/ 3115 h 3766"/>
                <a:gd name="T72" fmla="*/ 867 w 3000"/>
                <a:gd name="T73" fmla="*/ 3016 h 3766"/>
                <a:gd name="T74" fmla="*/ 261 w 3000"/>
                <a:gd name="T75" fmla="*/ 2990 h 3766"/>
                <a:gd name="T76" fmla="*/ 78 w 3000"/>
                <a:gd name="T77" fmla="*/ 2914 h 3766"/>
                <a:gd name="T78" fmla="*/ 2 w 3000"/>
                <a:gd name="T79" fmla="*/ 2731 h 3766"/>
                <a:gd name="T80" fmla="*/ 185 w 3000"/>
                <a:gd name="T81" fmla="*/ 2429 h 3766"/>
                <a:gd name="T82" fmla="*/ 472 w 3000"/>
                <a:gd name="T83" fmla="*/ 2383 h 3766"/>
                <a:gd name="T84" fmla="*/ 690 w 3000"/>
                <a:gd name="T85" fmla="*/ 2189 h 3766"/>
                <a:gd name="T86" fmla="*/ 781 w 3000"/>
                <a:gd name="T87" fmla="*/ 1883 h 3766"/>
                <a:gd name="T88" fmla="*/ 726 w 3000"/>
                <a:gd name="T89" fmla="*/ 1626 h 3766"/>
                <a:gd name="T90" fmla="*/ 536 w 3000"/>
                <a:gd name="T91" fmla="*/ 1400 h 3766"/>
                <a:gd name="T92" fmla="*/ 247 w 3000"/>
                <a:gd name="T93" fmla="*/ 1314 h 3766"/>
                <a:gd name="T94" fmla="*/ 0 w 3000"/>
                <a:gd name="T95" fmla="*/ 1373 h 3766"/>
                <a:gd name="T96" fmla="*/ 46 w 3000"/>
                <a:gd name="T97" fmla="*/ 890 h 3766"/>
                <a:gd name="T98" fmla="*/ 211 w 3000"/>
                <a:gd name="T99" fmla="*/ 778 h 3766"/>
                <a:gd name="T100" fmla="*/ 831 w 3000"/>
                <a:gd name="T101" fmla="*/ 761 h 3766"/>
                <a:gd name="T102" fmla="*/ 930 w 3000"/>
                <a:gd name="T103" fmla="*/ 677 h 3766"/>
                <a:gd name="T104" fmla="*/ 926 w 3000"/>
                <a:gd name="T105" fmla="*/ 555 h 3766"/>
                <a:gd name="T106" fmla="*/ 831 w 3000"/>
                <a:gd name="T107" fmla="*/ 407 h 3766"/>
                <a:gd name="T108" fmla="*/ 810 w 3000"/>
                <a:gd name="T109" fmla="*/ 225 h 3766"/>
                <a:gd name="T110" fmla="*/ 907 w 3000"/>
                <a:gd name="T111" fmla="*/ 70 h 3766"/>
                <a:gd name="T112" fmla="*/ 1114 w 3000"/>
                <a:gd name="T113" fmla="*/ 0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00" h="3766">
                  <a:moveTo>
                    <a:pt x="1114" y="0"/>
                  </a:moveTo>
                  <a:lnTo>
                    <a:pt x="1177" y="8"/>
                  </a:lnTo>
                  <a:lnTo>
                    <a:pt x="1232" y="23"/>
                  </a:lnTo>
                  <a:lnTo>
                    <a:pt x="1281" y="44"/>
                  </a:lnTo>
                  <a:lnTo>
                    <a:pt x="1323" y="70"/>
                  </a:lnTo>
                  <a:lnTo>
                    <a:pt x="1357" y="105"/>
                  </a:lnTo>
                  <a:lnTo>
                    <a:pt x="1386" y="141"/>
                  </a:lnTo>
                  <a:lnTo>
                    <a:pt x="1407" y="181"/>
                  </a:lnTo>
                  <a:lnTo>
                    <a:pt x="1420" y="225"/>
                  </a:lnTo>
                  <a:lnTo>
                    <a:pt x="1426" y="270"/>
                  </a:lnTo>
                  <a:lnTo>
                    <a:pt x="1424" y="316"/>
                  </a:lnTo>
                  <a:lnTo>
                    <a:pt x="1414" y="363"/>
                  </a:lnTo>
                  <a:lnTo>
                    <a:pt x="1399" y="409"/>
                  </a:lnTo>
                  <a:lnTo>
                    <a:pt x="1374" y="453"/>
                  </a:lnTo>
                  <a:lnTo>
                    <a:pt x="1342" y="495"/>
                  </a:lnTo>
                  <a:lnTo>
                    <a:pt x="1319" y="525"/>
                  </a:lnTo>
                  <a:lnTo>
                    <a:pt x="1304" y="555"/>
                  </a:lnTo>
                  <a:lnTo>
                    <a:pt x="1295" y="588"/>
                  </a:lnTo>
                  <a:lnTo>
                    <a:pt x="1289" y="618"/>
                  </a:lnTo>
                  <a:lnTo>
                    <a:pt x="1293" y="649"/>
                  </a:lnTo>
                  <a:lnTo>
                    <a:pt x="1300" y="677"/>
                  </a:lnTo>
                  <a:lnTo>
                    <a:pt x="1316" y="704"/>
                  </a:lnTo>
                  <a:lnTo>
                    <a:pt x="1336" y="727"/>
                  </a:lnTo>
                  <a:lnTo>
                    <a:pt x="1363" y="746"/>
                  </a:lnTo>
                  <a:lnTo>
                    <a:pt x="1397" y="761"/>
                  </a:lnTo>
                  <a:lnTo>
                    <a:pt x="1437" y="770"/>
                  </a:lnTo>
                  <a:lnTo>
                    <a:pt x="1485" y="774"/>
                  </a:lnTo>
                  <a:lnTo>
                    <a:pt x="1960" y="774"/>
                  </a:lnTo>
                  <a:lnTo>
                    <a:pt x="2011" y="778"/>
                  </a:lnTo>
                  <a:lnTo>
                    <a:pt x="2061" y="793"/>
                  </a:lnTo>
                  <a:lnTo>
                    <a:pt x="2104" y="818"/>
                  </a:lnTo>
                  <a:lnTo>
                    <a:pt x="2142" y="850"/>
                  </a:lnTo>
                  <a:lnTo>
                    <a:pt x="2175" y="888"/>
                  </a:lnTo>
                  <a:lnTo>
                    <a:pt x="2198" y="932"/>
                  </a:lnTo>
                  <a:lnTo>
                    <a:pt x="2213" y="980"/>
                  </a:lnTo>
                  <a:lnTo>
                    <a:pt x="2218" y="1033"/>
                  </a:lnTo>
                  <a:lnTo>
                    <a:pt x="2218" y="1508"/>
                  </a:lnTo>
                  <a:lnTo>
                    <a:pt x="2220" y="1556"/>
                  </a:lnTo>
                  <a:lnTo>
                    <a:pt x="2232" y="1596"/>
                  </a:lnTo>
                  <a:lnTo>
                    <a:pt x="2247" y="1630"/>
                  </a:lnTo>
                  <a:lnTo>
                    <a:pt x="2266" y="1657"/>
                  </a:lnTo>
                  <a:lnTo>
                    <a:pt x="2291" y="1678"/>
                  </a:lnTo>
                  <a:lnTo>
                    <a:pt x="2317" y="1693"/>
                  </a:lnTo>
                  <a:lnTo>
                    <a:pt x="2346" y="1702"/>
                  </a:lnTo>
                  <a:lnTo>
                    <a:pt x="2378" y="1704"/>
                  </a:lnTo>
                  <a:lnTo>
                    <a:pt x="2408" y="1700"/>
                  </a:lnTo>
                  <a:lnTo>
                    <a:pt x="2441" y="1689"/>
                  </a:lnTo>
                  <a:lnTo>
                    <a:pt x="2473" y="1674"/>
                  </a:lnTo>
                  <a:lnTo>
                    <a:pt x="2502" y="1651"/>
                  </a:lnTo>
                  <a:lnTo>
                    <a:pt x="2543" y="1619"/>
                  </a:lnTo>
                  <a:lnTo>
                    <a:pt x="2589" y="1594"/>
                  </a:lnTo>
                  <a:lnTo>
                    <a:pt x="2635" y="1579"/>
                  </a:lnTo>
                  <a:lnTo>
                    <a:pt x="2682" y="1569"/>
                  </a:lnTo>
                  <a:lnTo>
                    <a:pt x="2728" y="1567"/>
                  </a:lnTo>
                  <a:lnTo>
                    <a:pt x="2773" y="1573"/>
                  </a:lnTo>
                  <a:lnTo>
                    <a:pt x="2817" y="1586"/>
                  </a:lnTo>
                  <a:lnTo>
                    <a:pt x="2857" y="1607"/>
                  </a:lnTo>
                  <a:lnTo>
                    <a:pt x="2895" y="1636"/>
                  </a:lnTo>
                  <a:lnTo>
                    <a:pt x="2927" y="1670"/>
                  </a:lnTo>
                  <a:lnTo>
                    <a:pt x="2956" y="1712"/>
                  </a:lnTo>
                  <a:lnTo>
                    <a:pt x="2977" y="1761"/>
                  </a:lnTo>
                  <a:lnTo>
                    <a:pt x="2992" y="1816"/>
                  </a:lnTo>
                  <a:lnTo>
                    <a:pt x="3000" y="1879"/>
                  </a:lnTo>
                  <a:lnTo>
                    <a:pt x="2992" y="1940"/>
                  </a:lnTo>
                  <a:lnTo>
                    <a:pt x="2977" y="1997"/>
                  </a:lnTo>
                  <a:lnTo>
                    <a:pt x="2956" y="2045"/>
                  </a:lnTo>
                  <a:lnTo>
                    <a:pt x="2927" y="2086"/>
                  </a:lnTo>
                  <a:lnTo>
                    <a:pt x="2895" y="2123"/>
                  </a:lnTo>
                  <a:lnTo>
                    <a:pt x="2857" y="2149"/>
                  </a:lnTo>
                  <a:lnTo>
                    <a:pt x="2817" y="2170"/>
                  </a:lnTo>
                  <a:lnTo>
                    <a:pt x="2773" y="2183"/>
                  </a:lnTo>
                  <a:lnTo>
                    <a:pt x="2728" y="2189"/>
                  </a:lnTo>
                  <a:lnTo>
                    <a:pt x="2682" y="2189"/>
                  </a:lnTo>
                  <a:lnTo>
                    <a:pt x="2635" y="2180"/>
                  </a:lnTo>
                  <a:lnTo>
                    <a:pt x="2589" y="2162"/>
                  </a:lnTo>
                  <a:lnTo>
                    <a:pt x="2543" y="2138"/>
                  </a:lnTo>
                  <a:lnTo>
                    <a:pt x="2502" y="2107"/>
                  </a:lnTo>
                  <a:lnTo>
                    <a:pt x="2473" y="2085"/>
                  </a:lnTo>
                  <a:lnTo>
                    <a:pt x="2441" y="2067"/>
                  </a:lnTo>
                  <a:lnTo>
                    <a:pt x="2408" y="2058"/>
                  </a:lnTo>
                  <a:lnTo>
                    <a:pt x="2378" y="2054"/>
                  </a:lnTo>
                  <a:lnTo>
                    <a:pt x="2346" y="2056"/>
                  </a:lnTo>
                  <a:lnTo>
                    <a:pt x="2317" y="2065"/>
                  </a:lnTo>
                  <a:lnTo>
                    <a:pt x="2291" y="2079"/>
                  </a:lnTo>
                  <a:lnTo>
                    <a:pt x="2266" y="2100"/>
                  </a:lnTo>
                  <a:lnTo>
                    <a:pt x="2247" y="2128"/>
                  </a:lnTo>
                  <a:lnTo>
                    <a:pt x="2232" y="2162"/>
                  </a:lnTo>
                  <a:lnTo>
                    <a:pt x="2222" y="2202"/>
                  </a:lnTo>
                  <a:lnTo>
                    <a:pt x="2218" y="2248"/>
                  </a:lnTo>
                  <a:lnTo>
                    <a:pt x="2218" y="2731"/>
                  </a:lnTo>
                  <a:lnTo>
                    <a:pt x="2215" y="2782"/>
                  </a:lnTo>
                  <a:lnTo>
                    <a:pt x="2199" y="2832"/>
                  </a:lnTo>
                  <a:lnTo>
                    <a:pt x="2175" y="2876"/>
                  </a:lnTo>
                  <a:lnTo>
                    <a:pt x="2142" y="2914"/>
                  </a:lnTo>
                  <a:lnTo>
                    <a:pt x="2104" y="2944"/>
                  </a:lnTo>
                  <a:lnTo>
                    <a:pt x="2061" y="2969"/>
                  </a:lnTo>
                  <a:lnTo>
                    <a:pt x="2013" y="2984"/>
                  </a:lnTo>
                  <a:lnTo>
                    <a:pt x="1960" y="2990"/>
                  </a:lnTo>
                  <a:lnTo>
                    <a:pt x="1485" y="2990"/>
                  </a:lnTo>
                  <a:lnTo>
                    <a:pt x="1439" y="2992"/>
                  </a:lnTo>
                  <a:lnTo>
                    <a:pt x="1399" y="3001"/>
                  </a:lnTo>
                  <a:lnTo>
                    <a:pt x="1365" y="3016"/>
                  </a:lnTo>
                  <a:lnTo>
                    <a:pt x="1336" y="3037"/>
                  </a:lnTo>
                  <a:lnTo>
                    <a:pt x="1316" y="3060"/>
                  </a:lnTo>
                  <a:lnTo>
                    <a:pt x="1300" y="3087"/>
                  </a:lnTo>
                  <a:lnTo>
                    <a:pt x="1293" y="3117"/>
                  </a:lnTo>
                  <a:lnTo>
                    <a:pt x="1291" y="3148"/>
                  </a:lnTo>
                  <a:lnTo>
                    <a:pt x="1295" y="3180"/>
                  </a:lnTo>
                  <a:lnTo>
                    <a:pt x="1304" y="3210"/>
                  </a:lnTo>
                  <a:lnTo>
                    <a:pt x="1321" y="3243"/>
                  </a:lnTo>
                  <a:lnTo>
                    <a:pt x="1344" y="3271"/>
                  </a:lnTo>
                  <a:lnTo>
                    <a:pt x="1376" y="3315"/>
                  </a:lnTo>
                  <a:lnTo>
                    <a:pt x="1399" y="3359"/>
                  </a:lnTo>
                  <a:lnTo>
                    <a:pt x="1416" y="3404"/>
                  </a:lnTo>
                  <a:lnTo>
                    <a:pt x="1426" y="3450"/>
                  </a:lnTo>
                  <a:lnTo>
                    <a:pt x="1426" y="3498"/>
                  </a:lnTo>
                  <a:lnTo>
                    <a:pt x="1420" y="3541"/>
                  </a:lnTo>
                  <a:lnTo>
                    <a:pt x="1407" y="3585"/>
                  </a:lnTo>
                  <a:lnTo>
                    <a:pt x="1386" y="3625"/>
                  </a:lnTo>
                  <a:lnTo>
                    <a:pt x="1359" y="3663"/>
                  </a:lnTo>
                  <a:lnTo>
                    <a:pt x="1323" y="3695"/>
                  </a:lnTo>
                  <a:lnTo>
                    <a:pt x="1281" y="3722"/>
                  </a:lnTo>
                  <a:lnTo>
                    <a:pt x="1234" y="3745"/>
                  </a:lnTo>
                  <a:lnTo>
                    <a:pt x="1179" y="3758"/>
                  </a:lnTo>
                  <a:lnTo>
                    <a:pt x="1116" y="3766"/>
                  </a:lnTo>
                  <a:lnTo>
                    <a:pt x="1053" y="3758"/>
                  </a:lnTo>
                  <a:lnTo>
                    <a:pt x="998" y="3745"/>
                  </a:lnTo>
                  <a:lnTo>
                    <a:pt x="949" y="3722"/>
                  </a:lnTo>
                  <a:lnTo>
                    <a:pt x="907" y="3695"/>
                  </a:lnTo>
                  <a:lnTo>
                    <a:pt x="873" y="3663"/>
                  </a:lnTo>
                  <a:lnTo>
                    <a:pt x="844" y="3625"/>
                  </a:lnTo>
                  <a:lnTo>
                    <a:pt x="823" y="3585"/>
                  </a:lnTo>
                  <a:lnTo>
                    <a:pt x="810" y="3541"/>
                  </a:lnTo>
                  <a:lnTo>
                    <a:pt x="804" y="3496"/>
                  </a:lnTo>
                  <a:lnTo>
                    <a:pt x="806" y="3450"/>
                  </a:lnTo>
                  <a:lnTo>
                    <a:pt x="816" y="3404"/>
                  </a:lnTo>
                  <a:lnTo>
                    <a:pt x="831" y="3357"/>
                  </a:lnTo>
                  <a:lnTo>
                    <a:pt x="856" y="3313"/>
                  </a:lnTo>
                  <a:lnTo>
                    <a:pt x="888" y="3271"/>
                  </a:lnTo>
                  <a:lnTo>
                    <a:pt x="911" y="3241"/>
                  </a:lnTo>
                  <a:lnTo>
                    <a:pt x="926" y="3210"/>
                  </a:lnTo>
                  <a:lnTo>
                    <a:pt x="937" y="3178"/>
                  </a:lnTo>
                  <a:lnTo>
                    <a:pt x="941" y="3146"/>
                  </a:lnTo>
                  <a:lnTo>
                    <a:pt x="937" y="3115"/>
                  </a:lnTo>
                  <a:lnTo>
                    <a:pt x="930" y="3087"/>
                  </a:lnTo>
                  <a:lnTo>
                    <a:pt x="915" y="3060"/>
                  </a:lnTo>
                  <a:lnTo>
                    <a:pt x="894" y="3037"/>
                  </a:lnTo>
                  <a:lnTo>
                    <a:pt x="867" y="3016"/>
                  </a:lnTo>
                  <a:lnTo>
                    <a:pt x="833" y="3001"/>
                  </a:lnTo>
                  <a:lnTo>
                    <a:pt x="793" y="2992"/>
                  </a:lnTo>
                  <a:lnTo>
                    <a:pt x="745" y="2990"/>
                  </a:lnTo>
                  <a:lnTo>
                    <a:pt x="261" y="2990"/>
                  </a:lnTo>
                  <a:lnTo>
                    <a:pt x="207" y="2984"/>
                  </a:lnTo>
                  <a:lnTo>
                    <a:pt x="160" y="2969"/>
                  </a:lnTo>
                  <a:lnTo>
                    <a:pt x="116" y="2944"/>
                  </a:lnTo>
                  <a:lnTo>
                    <a:pt x="78" y="2914"/>
                  </a:lnTo>
                  <a:lnTo>
                    <a:pt x="46" y="2876"/>
                  </a:lnTo>
                  <a:lnTo>
                    <a:pt x="23" y="2830"/>
                  </a:lnTo>
                  <a:lnTo>
                    <a:pt x="8" y="2782"/>
                  </a:lnTo>
                  <a:lnTo>
                    <a:pt x="2" y="2731"/>
                  </a:lnTo>
                  <a:lnTo>
                    <a:pt x="2" y="2374"/>
                  </a:lnTo>
                  <a:lnTo>
                    <a:pt x="61" y="2398"/>
                  </a:lnTo>
                  <a:lnTo>
                    <a:pt x="122" y="2417"/>
                  </a:lnTo>
                  <a:lnTo>
                    <a:pt x="185" y="2429"/>
                  </a:lnTo>
                  <a:lnTo>
                    <a:pt x="249" y="2433"/>
                  </a:lnTo>
                  <a:lnTo>
                    <a:pt x="327" y="2427"/>
                  </a:lnTo>
                  <a:lnTo>
                    <a:pt x="403" y="2410"/>
                  </a:lnTo>
                  <a:lnTo>
                    <a:pt x="472" y="2383"/>
                  </a:lnTo>
                  <a:lnTo>
                    <a:pt x="536" y="2347"/>
                  </a:lnTo>
                  <a:lnTo>
                    <a:pt x="595" y="2303"/>
                  </a:lnTo>
                  <a:lnTo>
                    <a:pt x="647" y="2250"/>
                  </a:lnTo>
                  <a:lnTo>
                    <a:pt x="690" y="2189"/>
                  </a:lnTo>
                  <a:lnTo>
                    <a:pt x="726" y="2121"/>
                  </a:lnTo>
                  <a:lnTo>
                    <a:pt x="755" y="2048"/>
                  </a:lnTo>
                  <a:lnTo>
                    <a:pt x="774" y="1968"/>
                  </a:lnTo>
                  <a:lnTo>
                    <a:pt x="781" y="1883"/>
                  </a:lnTo>
                  <a:lnTo>
                    <a:pt x="781" y="1864"/>
                  </a:lnTo>
                  <a:lnTo>
                    <a:pt x="774" y="1778"/>
                  </a:lnTo>
                  <a:lnTo>
                    <a:pt x="755" y="1700"/>
                  </a:lnTo>
                  <a:lnTo>
                    <a:pt x="726" y="1626"/>
                  </a:lnTo>
                  <a:lnTo>
                    <a:pt x="690" y="1558"/>
                  </a:lnTo>
                  <a:lnTo>
                    <a:pt x="647" y="1497"/>
                  </a:lnTo>
                  <a:lnTo>
                    <a:pt x="595" y="1444"/>
                  </a:lnTo>
                  <a:lnTo>
                    <a:pt x="536" y="1400"/>
                  </a:lnTo>
                  <a:lnTo>
                    <a:pt x="472" y="1364"/>
                  </a:lnTo>
                  <a:lnTo>
                    <a:pt x="401" y="1337"/>
                  </a:lnTo>
                  <a:lnTo>
                    <a:pt x="327" y="1320"/>
                  </a:lnTo>
                  <a:lnTo>
                    <a:pt x="247" y="1314"/>
                  </a:lnTo>
                  <a:lnTo>
                    <a:pt x="185" y="1318"/>
                  </a:lnTo>
                  <a:lnTo>
                    <a:pt x="122" y="1329"/>
                  </a:lnTo>
                  <a:lnTo>
                    <a:pt x="61" y="1349"/>
                  </a:lnTo>
                  <a:lnTo>
                    <a:pt x="0" y="1373"/>
                  </a:lnTo>
                  <a:lnTo>
                    <a:pt x="0" y="1037"/>
                  </a:lnTo>
                  <a:lnTo>
                    <a:pt x="6" y="983"/>
                  </a:lnTo>
                  <a:lnTo>
                    <a:pt x="21" y="934"/>
                  </a:lnTo>
                  <a:lnTo>
                    <a:pt x="46" y="890"/>
                  </a:lnTo>
                  <a:lnTo>
                    <a:pt x="78" y="850"/>
                  </a:lnTo>
                  <a:lnTo>
                    <a:pt x="118" y="818"/>
                  </a:lnTo>
                  <a:lnTo>
                    <a:pt x="162" y="795"/>
                  </a:lnTo>
                  <a:lnTo>
                    <a:pt x="211" y="778"/>
                  </a:lnTo>
                  <a:lnTo>
                    <a:pt x="264" y="774"/>
                  </a:lnTo>
                  <a:lnTo>
                    <a:pt x="745" y="774"/>
                  </a:lnTo>
                  <a:lnTo>
                    <a:pt x="791" y="770"/>
                  </a:lnTo>
                  <a:lnTo>
                    <a:pt x="831" y="761"/>
                  </a:lnTo>
                  <a:lnTo>
                    <a:pt x="865" y="746"/>
                  </a:lnTo>
                  <a:lnTo>
                    <a:pt x="894" y="727"/>
                  </a:lnTo>
                  <a:lnTo>
                    <a:pt x="915" y="704"/>
                  </a:lnTo>
                  <a:lnTo>
                    <a:pt x="930" y="677"/>
                  </a:lnTo>
                  <a:lnTo>
                    <a:pt x="937" y="649"/>
                  </a:lnTo>
                  <a:lnTo>
                    <a:pt x="939" y="618"/>
                  </a:lnTo>
                  <a:lnTo>
                    <a:pt x="935" y="586"/>
                  </a:lnTo>
                  <a:lnTo>
                    <a:pt x="926" y="555"/>
                  </a:lnTo>
                  <a:lnTo>
                    <a:pt x="909" y="523"/>
                  </a:lnTo>
                  <a:lnTo>
                    <a:pt x="886" y="495"/>
                  </a:lnTo>
                  <a:lnTo>
                    <a:pt x="854" y="451"/>
                  </a:lnTo>
                  <a:lnTo>
                    <a:pt x="831" y="407"/>
                  </a:lnTo>
                  <a:lnTo>
                    <a:pt x="814" y="361"/>
                  </a:lnTo>
                  <a:lnTo>
                    <a:pt x="804" y="316"/>
                  </a:lnTo>
                  <a:lnTo>
                    <a:pt x="804" y="268"/>
                  </a:lnTo>
                  <a:lnTo>
                    <a:pt x="810" y="225"/>
                  </a:lnTo>
                  <a:lnTo>
                    <a:pt x="823" y="181"/>
                  </a:lnTo>
                  <a:lnTo>
                    <a:pt x="844" y="141"/>
                  </a:lnTo>
                  <a:lnTo>
                    <a:pt x="871" y="103"/>
                  </a:lnTo>
                  <a:lnTo>
                    <a:pt x="907" y="70"/>
                  </a:lnTo>
                  <a:lnTo>
                    <a:pt x="949" y="44"/>
                  </a:lnTo>
                  <a:lnTo>
                    <a:pt x="996" y="23"/>
                  </a:lnTo>
                  <a:lnTo>
                    <a:pt x="1051" y="8"/>
                  </a:lnTo>
                  <a:lnTo>
                    <a:pt x="11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0"/>
            <p:cNvSpPr>
              <a:spLocks/>
            </p:cNvSpPr>
            <p:nvPr/>
          </p:nvSpPr>
          <p:spPr bwMode="auto">
            <a:xfrm>
              <a:off x="4164" y="3325"/>
              <a:ext cx="1499" cy="1882"/>
            </a:xfrm>
            <a:custGeom>
              <a:avLst/>
              <a:gdLst>
                <a:gd name="T0" fmla="*/ 2051 w 2998"/>
                <a:gd name="T1" fmla="*/ 42 h 3764"/>
                <a:gd name="T2" fmla="*/ 2175 w 2998"/>
                <a:gd name="T3" fmla="*/ 181 h 3764"/>
                <a:gd name="T4" fmla="*/ 2184 w 2998"/>
                <a:gd name="T5" fmla="*/ 361 h 3764"/>
                <a:gd name="T6" fmla="*/ 2089 w 2998"/>
                <a:gd name="T7" fmla="*/ 523 h 3764"/>
                <a:gd name="T8" fmla="*/ 2062 w 2998"/>
                <a:gd name="T9" fmla="*/ 648 h 3764"/>
                <a:gd name="T10" fmla="*/ 2133 w 2998"/>
                <a:gd name="T11" fmla="*/ 747 h 3764"/>
                <a:gd name="T12" fmla="*/ 2739 w 2998"/>
                <a:gd name="T13" fmla="*/ 776 h 3764"/>
                <a:gd name="T14" fmla="*/ 2921 w 2998"/>
                <a:gd name="T15" fmla="*/ 852 h 3764"/>
                <a:gd name="T16" fmla="*/ 2998 w 2998"/>
                <a:gd name="T17" fmla="*/ 1035 h 3764"/>
                <a:gd name="T18" fmla="*/ 2815 w 2998"/>
                <a:gd name="T19" fmla="*/ 1337 h 3764"/>
                <a:gd name="T20" fmla="*/ 2528 w 2998"/>
                <a:gd name="T21" fmla="*/ 1381 h 3764"/>
                <a:gd name="T22" fmla="*/ 2309 w 2998"/>
                <a:gd name="T23" fmla="*/ 1577 h 3764"/>
                <a:gd name="T24" fmla="*/ 2218 w 2998"/>
                <a:gd name="T25" fmla="*/ 1881 h 3764"/>
                <a:gd name="T26" fmla="*/ 2273 w 2998"/>
                <a:gd name="T27" fmla="*/ 2140 h 3764"/>
                <a:gd name="T28" fmla="*/ 2463 w 2998"/>
                <a:gd name="T29" fmla="*/ 2366 h 3764"/>
                <a:gd name="T30" fmla="*/ 2750 w 2998"/>
                <a:gd name="T31" fmla="*/ 2450 h 3764"/>
                <a:gd name="T32" fmla="*/ 2998 w 2998"/>
                <a:gd name="T33" fmla="*/ 2391 h 3764"/>
                <a:gd name="T34" fmla="*/ 2952 w 2998"/>
                <a:gd name="T35" fmla="*/ 2876 h 3764"/>
                <a:gd name="T36" fmla="*/ 2787 w 2998"/>
                <a:gd name="T37" fmla="*/ 2986 h 3764"/>
                <a:gd name="T38" fmla="*/ 2167 w 2998"/>
                <a:gd name="T39" fmla="*/ 3005 h 3764"/>
                <a:gd name="T40" fmla="*/ 2070 w 2998"/>
                <a:gd name="T41" fmla="*/ 3089 h 3764"/>
                <a:gd name="T42" fmla="*/ 2074 w 2998"/>
                <a:gd name="T43" fmla="*/ 3210 h 3764"/>
                <a:gd name="T44" fmla="*/ 2169 w 2998"/>
                <a:gd name="T45" fmla="*/ 3357 h 3764"/>
                <a:gd name="T46" fmla="*/ 2190 w 2998"/>
                <a:gd name="T47" fmla="*/ 3541 h 3764"/>
                <a:gd name="T48" fmla="*/ 2093 w 2998"/>
                <a:gd name="T49" fmla="*/ 3693 h 3764"/>
                <a:gd name="T50" fmla="*/ 1884 w 2998"/>
                <a:gd name="T51" fmla="*/ 3764 h 3764"/>
                <a:gd name="T52" fmla="*/ 1677 w 2998"/>
                <a:gd name="T53" fmla="*/ 3693 h 3764"/>
                <a:gd name="T54" fmla="*/ 1580 w 2998"/>
                <a:gd name="T55" fmla="*/ 3541 h 3764"/>
                <a:gd name="T56" fmla="*/ 1600 w 2998"/>
                <a:gd name="T57" fmla="*/ 3357 h 3764"/>
                <a:gd name="T58" fmla="*/ 1694 w 2998"/>
                <a:gd name="T59" fmla="*/ 3208 h 3764"/>
                <a:gd name="T60" fmla="*/ 1697 w 2998"/>
                <a:gd name="T61" fmla="*/ 3087 h 3764"/>
                <a:gd name="T62" fmla="*/ 1600 w 2998"/>
                <a:gd name="T63" fmla="*/ 3005 h 3764"/>
                <a:gd name="T64" fmla="*/ 987 w 2998"/>
                <a:gd name="T65" fmla="*/ 2986 h 3764"/>
                <a:gd name="T66" fmla="*/ 825 w 2998"/>
                <a:gd name="T67" fmla="*/ 2877 h 3764"/>
                <a:gd name="T68" fmla="*/ 781 w 2998"/>
                <a:gd name="T69" fmla="*/ 2254 h 3764"/>
                <a:gd name="T70" fmla="*/ 732 w 2998"/>
                <a:gd name="T71" fmla="*/ 2105 h 3764"/>
                <a:gd name="T72" fmla="*/ 622 w 2998"/>
                <a:gd name="T73" fmla="*/ 2058 h 3764"/>
                <a:gd name="T74" fmla="*/ 496 w 2998"/>
                <a:gd name="T75" fmla="*/ 2111 h 3764"/>
                <a:gd name="T76" fmla="*/ 329 w 2998"/>
                <a:gd name="T77" fmla="*/ 2193 h 3764"/>
                <a:gd name="T78" fmla="*/ 162 w 2998"/>
                <a:gd name="T79" fmla="*/ 2168 h 3764"/>
                <a:gd name="T80" fmla="*/ 38 w 2998"/>
                <a:gd name="T81" fmla="*/ 2043 h 3764"/>
                <a:gd name="T82" fmla="*/ 8 w 2998"/>
                <a:gd name="T83" fmla="*/ 1824 h 3764"/>
                <a:gd name="T84" fmla="*/ 105 w 2998"/>
                <a:gd name="T85" fmla="*/ 1643 h 3764"/>
                <a:gd name="T86" fmla="*/ 272 w 2998"/>
                <a:gd name="T87" fmla="*/ 1575 h 3764"/>
                <a:gd name="T88" fmla="*/ 454 w 2998"/>
                <a:gd name="T89" fmla="*/ 1626 h 3764"/>
                <a:gd name="T90" fmla="*/ 591 w 2998"/>
                <a:gd name="T91" fmla="*/ 1708 h 3764"/>
                <a:gd name="T92" fmla="*/ 709 w 2998"/>
                <a:gd name="T93" fmla="*/ 1685 h 3764"/>
                <a:gd name="T94" fmla="*/ 777 w 2998"/>
                <a:gd name="T95" fmla="*/ 1563 h 3764"/>
                <a:gd name="T96" fmla="*/ 800 w 2998"/>
                <a:gd name="T97" fmla="*/ 934 h 3764"/>
                <a:gd name="T98" fmla="*/ 939 w 2998"/>
                <a:gd name="T99" fmla="*/ 797 h 3764"/>
                <a:gd name="T100" fmla="*/ 1561 w 2998"/>
                <a:gd name="T101" fmla="*/ 772 h 3764"/>
                <a:gd name="T102" fmla="*/ 1684 w 2998"/>
                <a:gd name="T103" fmla="*/ 704 h 3764"/>
                <a:gd name="T104" fmla="*/ 1705 w 2998"/>
                <a:gd name="T105" fmla="*/ 586 h 3764"/>
                <a:gd name="T106" fmla="*/ 1623 w 2998"/>
                <a:gd name="T107" fmla="*/ 451 h 3764"/>
                <a:gd name="T108" fmla="*/ 1574 w 2998"/>
                <a:gd name="T109" fmla="*/ 268 h 3764"/>
                <a:gd name="T110" fmla="*/ 1640 w 2998"/>
                <a:gd name="T111" fmla="*/ 103 h 3764"/>
                <a:gd name="T112" fmla="*/ 1821 w 2998"/>
                <a:gd name="T113" fmla="*/ 6 h 3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98" h="3764">
                  <a:moveTo>
                    <a:pt x="1884" y="0"/>
                  </a:moveTo>
                  <a:lnTo>
                    <a:pt x="1946" y="6"/>
                  </a:lnTo>
                  <a:lnTo>
                    <a:pt x="2002" y="21"/>
                  </a:lnTo>
                  <a:lnTo>
                    <a:pt x="2051" y="42"/>
                  </a:lnTo>
                  <a:lnTo>
                    <a:pt x="2093" y="70"/>
                  </a:lnTo>
                  <a:lnTo>
                    <a:pt x="2127" y="103"/>
                  </a:lnTo>
                  <a:lnTo>
                    <a:pt x="2155" y="139"/>
                  </a:lnTo>
                  <a:lnTo>
                    <a:pt x="2175" y="181"/>
                  </a:lnTo>
                  <a:lnTo>
                    <a:pt x="2190" y="222"/>
                  </a:lnTo>
                  <a:lnTo>
                    <a:pt x="2195" y="268"/>
                  </a:lnTo>
                  <a:lnTo>
                    <a:pt x="2194" y="316"/>
                  </a:lnTo>
                  <a:lnTo>
                    <a:pt x="2184" y="361"/>
                  </a:lnTo>
                  <a:lnTo>
                    <a:pt x="2169" y="407"/>
                  </a:lnTo>
                  <a:lnTo>
                    <a:pt x="2144" y="453"/>
                  </a:lnTo>
                  <a:lnTo>
                    <a:pt x="2112" y="494"/>
                  </a:lnTo>
                  <a:lnTo>
                    <a:pt x="2089" y="523"/>
                  </a:lnTo>
                  <a:lnTo>
                    <a:pt x="2074" y="555"/>
                  </a:lnTo>
                  <a:lnTo>
                    <a:pt x="2062" y="588"/>
                  </a:lnTo>
                  <a:lnTo>
                    <a:pt x="2059" y="618"/>
                  </a:lnTo>
                  <a:lnTo>
                    <a:pt x="2062" y="648"/>
                  </a:lnTo>
                  <a:lnTo>
                    <a:pt x="2070" y="679"/>
                  </a:lnTo>
                  <a:lnTo>
                    <a:pt x="2085" y="706"/>
                  </a:lnTo>
                  <a:lnTo>
                    <a:pt x="2106" y="728"/>
                  </a:lnTo>
                  <a:lnTo>
                    <a:pt x="2133" y="747"/>
                  </a:lnTo>
                  <a:lnTo>
                    <a:pt x="2167" y="763"/>
                  </a:lnTo>
                  <a:lnTo>
                    <a:pt x="2207" y="772"/>
                  </a:lnTo>
                  <a:lnTo>
                    <a:pt x="2254" y="776"/>
                  </a:lnTo>
                  <a:lnTo>
                    <a:pt x="2739" y="776"/>
                  </a:lnTo>
                  <a:lnTo>
                    <a:pt x="2790" y="782"/>
                  </a:lnTo>
                  <a:lnTo>
                    <a:pt x="2840" y="797"/>
                  </a:lnTo>
                  <a:lnTo>
                    <a:pt x="2883" y="820"/>
                  </a:lnTo>
                  <a:lnTo>
                    <a:pt x="2921" y="852"/>
                  </a:lnTo>
                  <a:lnTo>
                    <a:pt x="2954" y="890"/>
                  </a:lnTo>
                  <a:lnTo>
                    <a:pt x="2977" y="934"/>
                  </a:lnTo>
                  <a:lnTo>
                    <a:pt x="2992" y="983"/>
                  </a:lnTo>
                  <a:lnTo>
                    <a:pt x="2998" y="1035"/>
                  </a:lnTo>
                  <a:lnTo>
                    <a:pt x="2998" y="1392"/>
                  </a:lnTo>
                  <a:lnTo>
                    <a:pt x="2939" y="1367"/>
                  </a:lnTo>
                  <a:lnTo>
                    <a:pt x="2878" y="1348"/>
                  </a:lnTo>
                  <a:lnTo>
                    <a:pt x="2815" y="1337"/>
                  </a:lnTo>
                  <a:lnTo>
                    <a:pt x="2750" y="1333"/>
                  </a:lnTo>
                  <a:lnTo>
                    <a:pt x="2672" y="1339"/>
                  </a:lnTo>
                  <a:lnTo>
                    <a:pt x="2596" y="1356"/>
                  </a:lnTo>
                  <a:lnTo>
                    <a:pt x="2528" y="1381"/>
                  </a:lnTo>
                  <a:lnTo>
                    <a:pt x="2463" y="1417"/>
                  </a:lnTo>
                  <a:lnTo>
                    <a:pt x="2404" y="1462"/>
                  </a:lnTo>
                  <a:lnTo>
                    <a:pt x="2353" y="1516"/>
                  </a:lnTo>
                  <a:lnTo>
                    <a:pt x="2309" y="1577"/>
                  </a:lnTo>
                  <a:lnTo>
                    <a:pt x="2273" y="1643"/>
                  </a:lnTo>
                  <a:lnTo>
                    <a:pt x="2245" y="1717"/>
                  </a:lnTo>
                  <a:lnTo>
                    <a:pt x="2226" y="1797"/>
                  </a:lnTo>
                  <a:lnTo>
                    <a:pt x="2218" y="1881"/>
                  </a:lnTo>
                  <a:lnTo>
                    <a:pt x="2218" y="1902"/>
                  </a:lnTo>
                  <a:lnTo>
                    <a:pt x="2226" y="1985"/>
                  </a:lnTo>
                  <a:lnTo>
                    <a:pt x="2245" y="2065"/>
                  </a:lnTo>
                  <a:lnTo>
                    <a:pt x="2273" y="2140"/>
                  </a:lnTo>
                  <a:lnTo>
                    <a:pt x="2309" y="2206"/>
                  </a:lnTo>
                  <a:lnTo>
                    <a:pt x="2353" y="2267"/>
                  </a:lnTo>
                  <a:lnTo>
                    <a:pt x="2404" y="2320"/>
                  </a:lnTo>
                  <a:lnTo>
                    <a:pt x="2463" y="2366"/>
                  </a:lnTo>
                  <a:lnTo>
                    <a:pt x="2528" y="2402"/>
                  </a:lnTo>
                  <a:lnTo>
                    <a:pt x="2596" y="2429"/>
                  </a:lnTo>
                  <a:lnTo>
                    <a:pt x="2672" y="2444"/>
                  </a:lnTo>
                  <a:lnTo>
                    <a:pt x="2750" y="2450"/>
                  </a:lnTo>
                  <a:lnTo>
                    <a:pt x="2813" y="2446"/>
                  </a:lnTo>
                  <a:lnTo>
                    <a:pt x="2876" y="2434"/>
                  </a:lnTo>
                  <a:lnTo>
                    <a:pt x="2939" y="2417"/>
                  </a:lnTo>
                  <a:lnTo>
                    <a:pt x="2998" y="2391"/>
                  </a:lnTo>
                  <a:lnTo>
                    <a:pt x="2998" y="2727"/>
                  </a:lnTo>
                  <a:lnTo>
                    <a:pt x="2992" y="2780"/>
                  </a:lnTo>
                  <a:lnTo>
                    <a:pt x="2977" y="2830"/>
                  </a:lnTo>
                  <a:lnTo>
                    <a:pt x="2952" y="2876"/>
                  </a:lnTo>
                  <a:lnTo>
                    <a:pt x="2920" y="2914"/>
                  </a:lnTo>
                  <a:lnTo>
                    <a:pt x="2882" y="2946"/>
                  </a:lnTo>
                  <a:lnTo>
                    <a:pt x="2836" y="2971"/>
                  </a:lnTo>
                  <a:lnTo>
                    <a:pt x="2787" y="2986"/>
                  </a:lnTo>
                  <a:lnTo>
                    <a:pt x="2733" y="2992"/>
                  </a:lnTo>
                  <a:lnTo>
                    <a:pt x="2254" y="2992"/>
                  </a:lnTo>
                  <a:lnTo>
                    <a:pt x="2207" y="2995"/>
                  </a:lnTo>
                  <a:lnTo>
                    <a:pt x="2167" y="3005"/>
                  </a:lnTo>
                  <a:lnTo>
                    <a:pt x="2133" y="3018"/>
                  </a:lnTo>
                  <a:lnTo>
                    <a:pt x="2106" y="3039"/>
                  </a:lnTo>
                  <a:lnTo>
                    <a:pt x="2085" y="3062"/>
                  </a:lnTo>
                  <a:lnTo>
                    <a:pt x="2070" y="3089"/>
                  </a:lnTo>
                  <a:lnTo>
                    <a:pt x="2060" y="3117"/>
                  </a:lnTo>
                  <a:lnTo>
                    <a:pt x="2059" y="3147"/>
                  </a:lnTo>
                  <a:lnTo>
                    <a:pt x="2062" y="3178"/>
                  </a:lnTo>
                  <a:lnTo>
                    <a:pt x="2074" y="3210"/>
                  </a:lnTo>
                  <a:lnTo>
                    <a:pt x="2089" y="3241"/>
                  </a:lnTo>
                  <a:lnTo>
                    <a:pt x="2112" y="3271"/>
                  </a:lnTo>
                  <a:lnTo>
                    <a:pt x="2144" y="3313"/>
                  </a:lnTo>
                  <a:lnTo>
                    <a:pt x="2169" y="3357"/>
                  </a:lnTo>
                  <a:lnTo>
                    <a:pt x="2184" y="3404"/>
                  </a:lnTo>
                  <a:lnTo>
                    <a:pt x="2194" y="3450"/>
                  </a:lnTo>
                  <a:lnTo>
                    <a:pt x="2195" y="3496"/>
                  </a:lnTo>
                  <a:lnTo>
                    <a:pt x="2190" y="3541"/>
                  </a:lnTo>
                  <a:lnTo>
                    <a:pt x="2175" y="3585"/>
                  </a:lnTo>
                  <a:lnTo>
                    <a:pt x="2155" y="3625"/>
                  </a:lnTo>
                  <a:lnTo>
                    <a:pt x="2127" y="3661"/>
                  </a:lnTo>
                  <a:lnTo>
                    <a:pt x="2093" y="3693"/>
                  </a:lnTo>
                  <a:lnTo>
                    <a:pt x="2051" y="3722"/>
                  </a:lnTo>
                  <a:lnTo>
                    <a:pt x="2002" y="3743"/>
                  </a:lnTo>
                  <a:lnTo>
                    <a:pt x="1946" y="3758"/>
                  </a:lnTo>
                  <a:lnTo>
                    <a:pt x="1884" y="3764"/>
                  </a:lnTo>
                  <a:lnTo>
                    <a:pt x="1821" y="3758"/>
                  </a:lnTo>
                  <a:lnTo>
                    <a:pt x="1766" y="3743"/>
                  </a:lnTo>
                  <a:lnTo>
                    <a:pt x="1718" y="3722"/>
                  </a:lnTo>
                  <a:lnTo>
                    <a:pt x="1677" y="3693"/>
                  </a:lnTo>
                  <a:lnTo>
                    <a:pt x="1640" y="3661"/>
                  </a:lnTo>
                  <a:lnTo>
                    <a:pt x="1614" y="3625"/>
                  </a:lnTo>
                  <a:lnTo>
                    <a:pt x="1593" y="3583"/>
                  </a:lnTo>
                  <a:lnTo>
                    <a:pt x="1580" y="3541"/>
                  </a:lnTo>
                  <a:lnTo>
                    <a:pt x="1574" y="3496"/>
                  </a:lnTo>
                  <a:lnTo>
                    <a:pt x="1574" y="3448"/>
                  </a:lnTo>
                  <a:lnTo>
                    <a:pt x="1583" y="3402"/>
                  </a:lnTo>
                  <a:lnTo>
                    <a:pt x="1600" y="3357"/>
                  </a:lnTo>
                  <a:lnTo>
                    <a:pt x="1623" y="3311"/>
                  </a:lnTo>
                  <a:lnTo>
                    <a:pt x="1656" y="3269"/>
                  </a:lnTo>
                  <a:lnTo>
                    <a:pt x="1678" y="3241"/>
                  </a:lnTo>
                  <a:lnTo>
                    <a:pt x="1694" y="3208"/>
                  </a:lnTo>
                  <a:lnTo>
                    <a:pt x="1705" y="3178"/>
                  </a:lnTo>
                  <a:lnTo>
                    <a:pt x="1709" y="3146"/>
                  </a:lnTo>
                  <a:lnTo>
                    <a:pt x="1707" y="3115"/>
                  </a:lnTo>
                  <a:lnTo>
                    <a:pt x="1697" y="3087"/>
                  </a:lnTo>
                  <a:lnTo>
                    <a:pt x="1682" y="3062"/>
                  </a:lnTo>
                  <a:lnTo>
                    <a:pt x="1661" y="3037"/>
                  </a:lnTo>
                  <a:lnTo>
                    <a:pt x="1635" y="3018"/>
                  </a:lnTo>
                  <a:lnTo>
                    <a:pt x="1600" y="3005"/>
                  </a:lnTo>
                  <a:lnTo>
                    <a:pt x="1561" y="2995"/>
                  </a:lnTo>
                  <a:lnTo>
                    <a:pt x="1513" y="2992"/>
                  </a:lnTo>
                  <a:lnTo>
                    <a:pt x="1040" y="2992"/>
                  </a:lnTo>
                  <a:lnTo>
                    <a:pt x="987" y="2986"/>
                  </a:lnTo>
                  <a:lnTo>
                    <a:pt x="939" y="2971"/>
                  </a:lnTo>
                  <a:lnTo>
                    <a:pt x="893" y="2948"/>
                  </a:lnTo>
                  <a:lnTo>
                    <a:pt x="855" y="2915"/>
                  </a:lnTo>
                  <a:lnTo>
                    <a:pt x="825" y="2877"/>
                  </a:lnTo>
                  <a:lnTo>
                    <a:pt x="800" y="2834"/>
                  </a:lnTo>
                  <a:lnTo>
                    <a:pt x="785" y="2784"/>
                  </a:lnTo>
                  <a:lnTo>
                    <a:pt x="781" y="2733"/>
                  </a:lnTo>
                  <a:lnTo>
                    <a:pt x="781" y="2254"/>
                  </a:lnTo>
                  <a:lnTo>
                    <a:pt x="777" y="2208"/>
                  </a:lnTo>
                  <a:lnTo>
                    <a:pt x="768" y="2166"/>
                  </a:lnTo>
                  <a:lnTo>
                    <a:pt x="753" y="2134"/>
                  </a:lnTo>
                  <a:lnTo>
                    <a:pt x="732" y="2105"/>
                  </a:lnTo>
                  <a:lnTo>
                    <a:pt x="709" y="2084"/>
                  </a:lnTo>
                  <a:lnTo>
                    <a:pt x="682" y="2069"/>
                  </a:lnTo>
                  <a:lnTo>
                    <a:pt x="652" y="2062"/>
                  </a:lnTo>
                  <a:lnTo>
                    <a:pt x="622" y="2058"/>
                  </a:lnTo>
                  <a:lnTo>
                    <a:pt x="589" y="2063"/>
                  </a:lnTo>
                  <a:lnTo>
                    <a:pt x="557" y="2073"/>
                  </a:lnTo>
                  <a:lnTo>
                    <a:pt x="527" y="2090"/>
                  </a:lnTo>
                  <a:lnTo>
                    <a:pt x="496" y="2111"/>
                  </a:lnTo>
                  <a:lnTo>
                    <a:pt x="456" y="2141"/>
                  </a:lnTo>
                  <a:lnTo>
                    <a:pt x="416" y="2166"/>
                  </a:lnTo>
                  <a:lnTo>
                    <a:pt x="373" y="2181"/>
                  </a:lnTo>
                  <a:lnTo>
                    <a:pt x="329" y="2193"/>
                  </a:lnTo>
                  <a:lnTo>
                    <a:pt x="287" y="2195"/>
                  </a:lnTo>
                  <a:lnTo>
                    <a:pt x="243" y="2193"/>
                  </a:lnTo>
                  <a:lnTo>
                    <a:pt x="202" y="2183"/>
                  </a:lnTo>
                  <a:lnTo>
                    <a:pt x="162" y="2168"/>
                  </a:lnTo>
                  <a:lnTo>
                    <a:pt x="126" y="2145"/>
                  </a:lnTo>
                  <a:lnTo>
                    <a:pt x="93" y="2117"/>
                  </a:lnTo>
                  <a:lnTo>
                    <a:pt x="63" y="2082"/>
                  </a:lnTo>
                  <a:lnTo>
                    <a:pt x="38" y="2043"/>
                  </a:lnTo>
                  <a:lnTo>
                    <a:pt x="19" y="1997"/>
                  </a:lnTo>
                  <a:lnTo>
                    <a:pt x="8" y="1944"/>
                  </a:lnTo>
                  <a:lnTo>
                    <a:pt x="0" y="1887"/>
                  </a:lnTo>
                  <a:lnTo>
                    <a:pt x="8" y="1824"/>
                  </a:lnTo>
                  <a:lnTo>
                    <a:pt x="23" y="1769"/>
                  </a:lnTo>
                  <a:lnTo>
                    <a:pt x="44" y="1719"/>
                  </a:lnTo>
                  <a:lnTo>
                    <a:pt x="72" y="1677"/>
                  </a:lnTo>
                  <a:lnTo>
                    <a:pt x="105" y="1643"/>
                  </a:lnTo>
                  <a:lnTo>
                    <a:pt x="143" y="1615"/>
                  </a:lnTo>
                  <a:lnTo>
                    <a:pt x="183" y="1594"/>
                  </a:lnTo>
                  <a:lnTo>
                    <a:pt x="226" y="1580"/>
                  </a:lnTo>
                  <a:lnTo>
                    <a:pt x="272" y="1575"/>
                  </a:lnTo>
                  <a:lnTo>
                    <a:pt x="318" y="1577"/>
                  </a:lnTo>
                  <a:lnTo>
                    <a:pt x="365" y="1586"/>
                  </a:lnTo>
                  <a:lnTo>
                    <a:pt x="411" y="1601"/>
                  </a:lnTo>
                  <a:lnTo>
                    <a:pt x="454" y="1626"/>
                  </a:lnTo>
                  <a:lnTo>
                    <a:pt x="498" y="1658"/>
                  </a:lnTo>
                  <a:lnTo>
                    <a:pt x="527" y="1681"/>
                  </a:lnTo>
                  <a:lnTo>
                    <a:pt x="559" y="1696"/>
                  </a:lnTo>
                  <a:lnTo>
                    <a:pt x="591" y="1708"/>
                  </a:lnTo>
                  <a:lnTo>
                    <a:pt x="622" y="1712"/>
                  </a:lnTo>
                  <a:lnTo>
                    <a:pt x="652" y="1708"/>
                  </a:lnTo>
                  <a:lnTo>
                    <a:pt x="682" y="1700"/>
                  </a:lnTo>
                  <a:lnTo>
                    <a:pt x="709" y="1685"/>
                  </a:lnTo>
                  <a:lnTo>
                    <a:pt x="732" y="1664"/>
                  </a:lnTo>
                  <a:lnTo>
                    <a:pt x="753" y="1637"/>
                  </a:lnTo>
                  <a:lnTo>
                    <a:pt x="768" y="1603"/>
                  </a:lnTo>
                  <a:lnTo>
                    <a:pt x="777" y="1563"/>
                  </a:lnTo>
                  <a:lnTo>
                    <a:pt x="781" y="1516"/>
                  </a:lnTo>
                  <a:lnTo>
                    <a:pt x="781" y="1035"/>
                  </a:lnTo>
                  <a:lnTo>
                    <a:pt x="785" y="983"/>
                  </a:lnTo>
                  <a:lnTo>
                    <a:pt x="800" y="934"/>
                  </a:lnTo>
                  <a:lnTo>
                    <a:pt x="825" y="890"/>
                  </a:lnTo>
                  <a:lnTo>
                    <a:pt x="857" y="852"/>
                  </a:lnTo>
                  <a:lnTo>
                    <a:pt x="895" y="820"/>
                  </a:lnTo>
                  <a:lnTo>
                    <a:pt x="939" y="797"/>
                  </a:lnTo>
                  <a:lnTo>
                    <a:pt x="987" y="782"/>
                  </a:lnTo>
                  <a:lnTo>
                    <a:pt x="1040" y="776"/>
                  </a:lnTo>
                  <a:lnTo>
                    <a:pt x="1513" y="776"/>
                  </a:lnTo>
                  <a:lnTo>
                    <a:pt x="1561" y="772"/>
                  </a:lnTo>
                  <a:lnTo>
                    <a:pt x="1600" y="763"/>
                  </a:lnTo>
                  <a:lnTo>
                    <a:pt x="1635" y="747"/>
                  </a:lnTo>
                  <a:lnTo>
                    <a:pt x="1663" y="728"/>
                  </a:lnTo>
                  <a:lnTo>
                    <a:pt x="1684" y="704"/>
                  </a:lnTo>
                  <a:lnTo>
                    <a:pt x="1697" y="677"/>
                  </a:lnTo>
                  <a:lnTo>
                    <a:pt x="1707" y="648"/>
                  </a:lnTo>
                  <a:lnTo>
                    <a:pt x="1709" y="618"/>
                  </a:lnTo>
                  <a:lnTo>
                    <a:pt x="1705" y="586"/>
                  </a:lnTo>
                  <a:lnTo>
                    <a:pt x="1696" y="553"/>
                  </a:lnTo>
                  <a:lnTo>
                    <a:pt x="1678" y="523"/>
                  </a:lnTo>
                  <a:lnTo>
                    <a:pt x="1656" y="493"/>
                  </a:lnTo>
                  <a:lnTo>
                    <a:pt x="1623" y="451"/>
                  </a:lnTo>
                  <a:lnTo>
                    <a:pt x="1600" y="407"/>
                  </a:lnTo>
                  <a:lnTo>
                    <a:pt x="1583" y="361"/>
                  </a:lnTo>
                  <a:lnTo>
                    <a:pt x="1574" y="314"/>
                  </a:lnTo>
                  <a:lnTo>
                    <a:pt x="1574" y="268"/>
                  </a:lnTo>
                  <a:lnTo>
                    <a:pt x="1580" y="222"/>
                  </a:lnTo>
                  <a:lnTo>
                    <a:pt x="1593" y="181"/>
                  </a:lnTo>
                  <a:lnTo>
                    <a:pt x="1614" y="139"/>
                  </a:lnTo>
                  <a:lnTo>
                    <a:pt x="1640" y="103"/>
                  </a:lnTo>
                  <a:lnTo>
                    <a:pt x="1677" y="70"/>
                  </a:lnTo>
                  <a:lnTo>
                    <a:pt x="1718" y="42"/>
                  </a:lnTo>
                  <a:lnTo>
                    <a:pt x="1766" y="21"/>
                  </a:lnTo>
                  <a:lnTo>
                    <a:pt x="1821" y="6"/>
                  </a:lnTo>
                  <a:lnTo>
                    <a:pt x="18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61"/>
            <p:cNvSpPr>
              <a:spLocks/>
            </p:cNvSpPr>
            <p:nvPr/>
          </p:nvSpPr>
          <p:spPr bwMode="auto">
            <a:xfrm>
              <a:off x="4168" y="2091"/>
              <a:ext cx="1881" cy="1498"/>
            </a:xfrm>
            <a:custGeom>
              <a:avLst/>
              <a:gdLst>
                <a:gd name="T0" fmla="*/ 2043 w 3761"/>
                <a:gd name="T1" fmla="*/ 44 h 2998"/>
                <a:gd name="T2" fmla="*/ 2167 w 3761"/>
                <a:gd name="T3" fmla="*/ 183 h 2998"/>
                <a:gd name="T4" fmla="*/ 2176 w 3761"/>
                <a:gd name="T5" fmla="*/ 364 h 2998"/>
                <a:gd name="T6" fmla="*/ 2081 w 3761"/>
                <a:gd name="T7" fmla="*/ 527 h 2998"/>
                <a:gd name="T8" fmla="*/ 2054 w 3761"/>
                <a:gd name="T9" fmla="*/ 653 h 2998"/>
                <a:gd name="T10" fmla="*/ 2125 w 3761"/>
                <a:gd name="T11" fmla="*/ 752 h 2998"/>
                <a:gd name="T12" fmla="*/ 2727 w 3761"/>
                <a:gd name="T13" fmla="*/ 780 h 2998"/>
                <a:gd name="T14" fmla="*/ 2910 w 3761"/>
                <a:gd name="T15" fmla="*/ 856 h 2998"/>
                <a:gd name="T16" fmla="*/ 2986 w 3761"/>
                <a:gd name="T17" fmla="*/ 1039 h 2998"/>
                <a:gd name="T18" fmla="*/ 3014 w 3761"/>
                <a:gd name="T19" fmla="*/ 1634 h 2998"/>
                <a:gd name="T20" fmla="*/ 3113 w 3761"/>
                <a:gd name="T21" fmla="*/ 1706 h 2998"/>
                <a:gd name="T22" fmla="*/ 3238 w 3761"/>
                <a:gd name="T23" fmla="*/ 1678 h 2998"/>
                <a:gd name="T24" fmla="*/ 3400 w 3761"/>
                <a:gd name="T25" fmla="*/ 1583 h 2998"/>
                <a:gd name="T26" fmla="*/ 3581 w 3761"/>
                <a:gd name="T27" fmla="*/ 1592 h 2998"/>
                <a:gd name="T28" fmla="*/ 3719 w 3761"/>
                <a:gd name="T29" fmla="*/ 1716 h 2998"/>
                <a:gd name="T30" fmla="*/ 3755 w 3761"/>
                <a:gd name="T31" fmla="*/ 1946 h 2998"/>
                <a:gd name="T32" fmla="*/ 3659 w 3761"/>
                <a:gd name="T33" fmla="*/ 2127 h 2998"/>
                <a:gd name="T34" fmla="*/ 3493 w 3761"/>
                <a:gd name="T35" fmla="*/ 2195 h 2998"/>
                <a:gd name="T36" fmla="*/ 3309 w 3761"/>
                <a:gd name="T37" fmla="*/ 2144 h 2998"/>
                <a:gd name="T38" fmla="*/ 3174 w 3761"/>
                <a:gd name="T39" fmla="*/ 2062 h 2998"/>
                <a:gd name="T40" fmla="*/ 3056 w 3761"/>
                <a:gd name="T41" fmla="*/ 2085 h 2998"/>
                <a:gd name="T42" fmla="*/ 2990 w 3761"/>
                <a:gd name="T43" fmla="*/ 2207 h 2998"/>
                <a:gd name="T44" fmla="*/ 2965 w 3761"/>
                <a:gd name="T45" fmla="*/ 2840 h 2998"/>
                <a:gd name="T46" fmla="*/ 2828 w 3761"/>
                <a:gd name="T47" fmla="*/ 2977 h 2998"/>
                <a:gd name="T48" fmla="*/ 2395 w 3761"/>
                <a:gd name="T49" fmla="*/ 2939 h 2998"/>
                <a:gd name="T50" fmla="*/ 2423 w 3761"/>
                <a:gd name="T51" fmla="*/ 2672 h 2998"/>
                <a:gd name="T52" fmla="*/ 2300 w 3761"/>
                <a:gd name="T53" fmla="*/ 2404 h 2998"/>
                <a:gd name="T54" fmla="*/ 2045 w 3761"/>
                <a:gd name="T55" fmla="*/ 2245 h 2998"/>
                <a:gd name="T56" fmla="*/ 1777 w 3761"/>
                <a:gd name="T57" fmla="*/ 2226 h 2998"/>
                <a:gd name="T58" fmla="*/ 1496 w 3761"/>
                <a:gd name="T59" fmla="*/ 2353 h 2998"/>
                <a:gd name="T60" fmla="*/ 1334 w 3761"/>
                <a:gd name="T61" fmla="*/ 2596 h 2998"/>
                <a:gd name="T62" fmla="*/ 1328 w 3761"/>
                <a:gd name="T63" fmla="*/ 2876 h 2998"/>
                <a:gd name="T64" fmla="*/ 982 w 3761"/>
                <a:gd name="T65" fmla="*/ 2992 h 2998"/>
                <a:gd name="T66" fmla="*/ 817 w 3761"/>
                <a:gd name="T67" fmla="*/ 2882 h 2998"/>
                <a:gd name="T68" fmla="*/ 771 w 3761"/>
                <a:gd name="T69" fmla="*/ 2254 h 2998"/>
                <a:gd name="T70" fmla="*/ 724 w 3761"/>
                <a:gd name="T71" fmla="*/ 2106 h 2998"/>
                <a:gd name="T72" fmla="*/ 616 w 3761"/>
                <a:gd name="T73" fmla="*/ 2058 h 2998"/>
                <a:gd name="T74" fmla="*/ 492 w 3761"/>
                <a:gd name="T75" fmla="*/ 2111 h 2998"/>
                <a:gd name="T76" fmla="*/ 313 w 3761"/>
                <a:gd name="T77" fmla="*/ 2193 h 2998"/>
                <a:gd name="T78" fmla="*/ 138 w 3761"/>
                <a:gd name="T79" fmla="*/ 2155 h 2998"/>
                <a:gd name="T80" fmla="*/ 21 w 3761"/>
                <a:gd name="T81" fmla="*/ 2003 h 2998"/>
                <a:gd name="T82" fmla="*/ 21 w 3761"/>
                <a:gd name="T83" fmla="*/ 1767 h 2998"/>
                <a:gd name="T84" fmla="*/ 138 w 3761"/>
                <a:gd name="T85" fmla="*/ 1615 h 2998"/>
                <a:gd name="T86" fmla="*/ 313 w 3761"/>
                <a:gd name="T87" fmla="*/ 1577 h 2998"/>
                <a:gd name="T88" fmla="*/ 494 w 3761"/>
                <a:gd name="T89" fmla="*/ 1659 h 2998"/>
                <a:gd name="T90" fmla="*/ 617 w 3761"/>
                <a:gd name="T91" fmla="*/ 1710 h 2998"/>
                <a:gd name="T92" fmla="*/ 724 w 3761"/>
                <a:gd name="T93" fmla="*/ 1665 h 2998"/>
                <a:gd name="T94" fmla="*/ 771 w 3761"/>
                <a:gd name="T95" fmla="*/ 1516 h 2998"/>
                <a:gd name="T96" fmla="*/ 815 w 3761"/>
                <a:gd name="T97" fmla="*/ 896 h 2998"/>
                <a:gd name="T98" fmla="*/ 979 w 3761"/>
                <a:gd name="T99" fmla="*/ 788 h 2998"/>
                <a:gd name="T100" fmla="*/ 1592 w 3761"/>
                <a:gd name="T101" fmla="*/ 769 h 2998"/>
                <a:gd name="T102" fmla="*/ 1689 w 3761"/>
                <a:gd name="T103" fmla="*/ 683 h 2998"/>
                <a:gd name="T104" fmla="*/ 1688 w 3761"/>
                <a:gd name="T105" fmla="*/ 558 h 2998"/>
                <a:gd name="T106" fmla="*/ 1592 w 3761"/>
                <a:gd name="T107" fmla="*/ 411 h 2998"/>
                <a:gd name="T108" fmla="*/ 1572 w 3761"/>
                <a:gd name="T109" fmla="*/ 227 h 2998"/>
                <a:gd name="T110" fmla="*/ 1669 w 3761"/>
                <a:gd name="T111" fmla="*/ 71 h 2998"/>
                <a:gd name="T112" fmla="*/ 1876 w 3761"/>
                <a:gd name="T113" fmla="*/ 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1" h="2998">
                  <a:moveTo>
                    <a:pt x="1876" y="0"/>
                  </a:moveTo>
                  <a:lnTo>
                    <a:pt x="1938" y="8"/>
                  </a:lnTo>
                  <a:lnTo>
                    <a:pt x="1994" y="21"/>
                  </a:lnTo>
                  <a:lnTo>
                    <a:pt x="2043" y="44"/>
                  </a:lnTo>
                  <a:lnTo>
                    <a:pt x="2085" y="71"/>
                  </a:lnTo>
                  <a:lnTo>
                    <a:pt x="2119" y="105"/>
                  </a:lnTo>
                  <a:lnTo>
                    <a:pt x="2147" y="141"/>
                  </a:lnTo>
                  <a:lnTo>
                    <a:pt x="2167" y="183"/>
                  </a:lnTo>
                  <a:lnTo>
                    <a:pt x="2182" y="227"/>
                  </a:lnTo>
                  <a:lnTo>
                    <a:pt x="2187" y="270"/>
                  </a:lnTo>
                  <a:lnTo>
                    <a:pt x="2186" y="318"/>
                  </a:lnTo>
                  <a:lnTo>
                    <a:pt x="2176" y="364"/>
                  </a:lnTo>
                  <a:lnTo>
                    <a:pt x="2161" y="411"/>
                  </a:lnTo>
                  <a:lnTo>
                    <a:pt x="2136" y="455"/>
                  </a:lnTo>
                  <a:lnTo>
                    <a:pt x="2104" y="497"/>
                  </a:lnTo>
                  <a:lnTo>
                    <a:pt x="2081" y="527"/>
                  </a:lnTo>
                  <a:lnTo>
                    <a:pt x="2066" y="558"/>
                  </a:lnTo>
                  <a:lnTo>
                    <a:pt x="2054" y="590"/>
                  </a:lnTo>
                  <a:lnTo>
                    <a:pt x="2051" y="622"/>
                  </a:lnTo>
                  <a:lnTo>
                    <a:pt x="2054" y="653"/>
                  </a:lnTo>
                  <a:lnTo>
                    <a:pt x="2062" y="683"/>
                  </a:lnTo>
                  <a:lnTo>
                    <a:pt x="2077" y="710"/>
                  </a:lnTo>
                  <a:lnTo>
                    <a:pt x="2098" y="733"/>
                  </a:lnTo>
                  <a:lnTo>
                    <a:pt x="2125" y="752"/>
                  </a:lnTo>
                  <a:lnTo>
                    <a:pt x="2159" y="767"/>
                  </a:lnTo>
                  <a:lnTo>
                    <a:pt x="2199" y="776"/>
                  </a:lnTo>
                  <a:lnTo>
                    <a:pt x="2246" y="780"/>
                  </a:lnTo>
                  <a:lnTo>
                    <a:pt x="2727" y="780"/>
                  </a:lnTo>
                  <a:lnTo>
                    <a:pt x="2779" y="786"/>
                  </a:lnTo>
                  <a:lnTo>
                    <a:pt x="2828" y="801"/>
                  </a:lnTo>
                  <a:lnTo>
                    <a:pt x="2872" y="826"/>
                  </a:lnTo>
                  <a:lnTo>
                    <a:pt x="2910" y="856"/>
                  </a:lnTo>
                  <a:lnTo>
                    <a:pt x="2942" y="894"/>
                  </a:lnTo>
                  <a:lnTo>
                    <a:pt x="2965" y="938"/>
                  </a:lnTo>
                  <a:lnTo>
                    <a:pt x="2980" y="987"/>
                  </a:lnTo>
                  <a:lnTo>
                    <a:pt x="2986" y="1039"/>
                  </a:lnTo>
                  <a:lnTo>
                    <a:pt x="2986" y="1512"/>
                  </a:lnTo>
                  <a:lnTo>
                    <a:pt x="2990" y="1560"/>
                  </a:lnTo>
                  <a:lnTo>
                    <a:pt x="2999" y="1600"/>
                  </a:lnTo>
                  <a:lnTo>
                    <a:pt x="3014" y="1634"/>
                  </a:lnTo>
                  <a:lnTo>
                    <a:pt x="3033" y="1661"/>
                  </a:lnTo>
                  <a:lnTo>
                    <a:pt x="3058" y="1684"/>
                  </a:lnTo>
                  <a:lnTo>
                    <a:pt x="3085" y="1697"/>
                  </a:lnTo>
                  <a:lnTo>
                    <a:pt x="3113" y="1706"/>
                  </a:lnTo>
                  <a:lnTo>
                    <a:pt x="3143" y="1708"/>
                  </a:lnTo>
                  <a:lnTo>
                    <a:pt x="3176" y="1704"/>
                  </a:lnTo>
                  <a:lnTo>
                    <a:pt x="3208" y="1695"/>
                  </a:lnTo>
                  <a:lnTo>
                    <a:pt x="3238" y="1678"/>
                  </a:lnTo>
                  <a:lnTo>
                    <a:pt x="3269" y="1655"/>
                  </a:lnTo>
                  <a:lnTo>
                    <a:pt x="3311" y="1623"/>
                  </a:lnTo>
                  <a:lnTo>
                    <a:pt x="3354" y="1600"/>
                  </a:lnTo>
                  <a:lnTo>
                    <a:pt x="3400" y="1583"/>
                  </a:lnTo>
                  <a:lnTo>
                    <a:pt x="3448" y="1573"/>
                  </a:lnTo>
                  <a:lnTo>
                    <a:pt x="3493" y="1571"/>
                  </a:lnTo>
                  <a:lnTo>
                    <a:pt x="3539" y="1579"/>
                  </a:lnTo>
                  <a:lnTo>
                    <a:pt x="3581" y="1592"/>
                  </a:lnTo>
                  <a:lnTo>
                    <a:pt x="3622" y="1613"/>
                  </a:lnTo>
                  <a:lnTo>
                    <a:pt x="3659" y="1640"/>
                  </a:lnTo>
                  <a:lnTo>
                    <a:pt x="3691" y="1674"/>
                  </a:lnTo>
                  <a:lnTo>
                    <a:pt x="3719" y="1716"/>
                  </a:lnTo>
                  <a:lnTo>
                    <a:pt x="3740" y="1765"/>
                  </a:lnTo>
                  <a:lnTo>
                    <a:pt x="3755" y="1820"/>
                  </a:lnTo>
                  <a:lnTo>
                    <a:pt x="3761" y="1883"/>
                  </a:lnTo>
                  <a:lnTo>
                    <a:pt x="3755" y="1946"/>
                  </a:lnTo>
                  <a:lnTo>
                    <a:pt x="3740" y="2001"/>
                  </a:lnTo>
                  <a:lnTo>
                    <a:pt x="3719" y="2051"/>
                  </a:lnTo>
                  <a:lnTo>
                    <a:pt x="3691" y="2092"/>
                  </a:lnTo>
                  <a:lnTo>
                    <a:pt x="3659" y="2127"/>
                  </a:lnTo>
                  <a:lnTo>
                    <a:pt x="3622" y="2155"/>
                  </a:lnTo>
                  <a:lnTo>
                    <a:pt x="3581" y="2174"/>
                  </a:lnTo>
                  <a:lnTo>
                    <a:pt x="3537" y="2188"/>
                  </a:lnTo>
                  <a:lnTo>
                    <a:pt x="3493" y="2195"/>
                  </a:lnTo>
                  <a:lnTo>
                    <a:pt x="3446" y="2193"/>
                  </a:lnTo>
                  <a:lnTo>
                    <a:pt x="3400" y="2184"/>
                  </a:lnTo>
                  <a:lnTo>
                    <a:pt x="3354" y="2168"/>
                  </a:lnTo>
                  <a:lnTo>
                    <a:pt x="3309" y="2144"/>
                  </a:lnTo>
                  <a:lnTo>
                    <a:pt x="3267" y="2111"/>
                  </a:lnTo>
                  <a:lnTo>
                    <a:pt x="3238" y="2089"/>
                  </a:lnTo>
                  <a:lnTo>
                    <a:pt x="3206" y="2073"/>
                  </a:lnTo>
                  <a:lnTo>
                    <a:pt x="3174" y="2062"/>
                  </a:lnTo>
                  <a:lnTo>
                    <a:pt x="3143" y="2058"/>
                  </a:lnTo>
                  <a:lnTo>
                    <a:pt x="3111" y="2062"/>
                  </a:lnTo>
                  <a:lnTo>
                    <a:pt x="3083" y="2070"/>
                  </a:lnTo>
                  <a:lnTo>
                    <a:pt x="3056" y="2085"/>
                  </a:lnTo>
                  <a:lnTo>
                    <a:pt x="3033" y="2106"/>
                  </a:lnTo>
                  <a:lnTo>
                    <a:pt x="3014" y="2132"/>
                  </a:lnTo>
                  <a:lnTo>
                    <a:pt x="2999" y="2167"/>
                  </a:lnTo>
                  <a:lnTo>
                    <a:pt x="2990" y="2207"/>
                  </a:lnTo>
                  <a:lnTo>
                    <a:pt x="2986" y="2254"/>
                  </a:lnTo>
                  <a:lnTo>
                    <a:pt x="2986" y="2739"/>
                  </a:lnTo>
                  <a:lnTo>
                    <a:pt x="2980" y="2790"/>
                  </a:lnTo>
                  <a:lnTo>
                    <a:pt x="2965" y="2840"/>
                  </a:lnTo>
                  <a:lnTo>
                    <a:pt x="2942" y="2884"/>
                  </a:lnTo>
                  <a:lnTo>
                    <a:pt x="2910" y="2922"/>
                  </a:lnTo>
                  <a:lnTo>
                    <a:pt x="2872" y="2954"/>
                  </a:lnTo>
                  <a:lnTo>
                    <a:pt x="2828" y="2977"/>
                  </a:lnTo>
                  <a:lnTo>
                    <a:pt x="2779" y="2992"/>
                  </a:lnTo>
                  <a:lnTo>
                    <a:pt x="2727" y="2998"/>
                  </a:lnTo>
                  <a:lnTo>
                    <a:pt x="2370" y="2998"/>
                  </a:lnTo>
                  <a:lnTo>
                    <a:pt x="2395" y="2939"/>
                  </a:lnTo>
                  <a:lnTo>
                    <a:pt x="2414" y="2878"/>
                  </a:lnTo>
                  <a:lnTo>
                    <a:pt x="2425" y="2815"/>
                  </a:lnTo>
                  <a:lnTo>
                    <a:pt x="2429" y="2750"/>
                  </a:lnTo>
                  <a:lnTo>
                    <a:pt x="2423" y="2672"/>
                  </a:lnTo>
                  <a:lnTo>
                    <a:pt x="2406" y="2596"/>
                  </a:lnTo>
                  <a:lnTo>
                    <a:pt x="2379" y="2528"/>
                  </a:lnTo>
                  <a:lnTo>
                    <a:pt x="2345" y="2463"/>
                  </a:lnTo>
                  <a:lnTo>
                    <a:pt x="2300" y="2404"/>
                  </a:lnTo>
                  <a:lnTo>
                    <a:pt x="2246" y="2353"/>
                  </a:lnTo>
                  <a:lnTo>
                    <a:pt x="2186" y="2309"/>
                  </a:lnTo>
                  <a:lnTo>
                    <a:pt x="2119" y="2273"/>
                  </a:lnTo>
                  <a:lnTo>
                    <a:pt x="2045" y="2245"/>
                  </a:lnTo>
                  <a:lnTo>
                    <a:pt x="1965" y="2226"/>
                  </a:lnTo>
                  <a:lnTo>
                    <a:pt x="1881" y="2218"/>
                  </a:lnTo>
                  <a:lnTo>
                    <a:pt x="1860" y="2218"/>
                  </a:lnTo>
                  <a:lnTo>
                    <a:pt x="1777" y="2226"/>
                  </a:lnTo>
                  <a:lnTo>
                    <a:pt x="1697" y="2245"/>
                  </a:lnTo>
                  <a:lnTo>
                    <a:pt x="1623" y="2273"/>
                  </a:lnTo>
                  <a:lnTo>
                    <a:pt x="1556" y="2309"/>
                  </a:lnTo>
                  <a:lnTo>
                    <a:pt x="1496" y="2353"/>
                  </a:lnTo>
                  <a:lnTo>
                    <a:pt x="1442" y="2404"/>
                  </a:lnTo>
                  <a:lnTo>
                    <a:pt x="1397" y="2463"/>
                  </a:lnTo>
                  <a:lnTo>
                    <a:pt x="1361" y="2528"/>
                  </a:lnTo>
                  <a:lnTo>
                    <a:pt x="1334" y="2596"/>
                  </a:lnTo>
                  <a:lnTo>
                    <a:pt x="1319" y="2672"/>
                  </a:lnTo>
                  <a:lnTo>
                    <a:pt x="1313" y="2750"/>
                  </a:lnTo>
                  <a:lnTo>
                    <a:pt x="1317" y="2813"/>
                  </a:lnTo>
                  <a:lnTo>
                    <a:pt x="1328" y="2876"/>
                  </a:lnTo>
                  <a:lnTo>
                    <a:pt x="1345" y="2939"/>
                  </a:lnTo>
                  <a:lnTo>
                    <a:pt x="1372" y="2998"/>
                  </a:lnTo>
                  <a:lnTo>
                    <a:pt x="1036" y="2998"/>
                  </a:lnTo>
                  <a:lnTo>
                    <a:pt x="982" y="2992"/>
                  </a:lnTo>
                  <a:lnTo>
                    <a:pt x="933" y="2977"/>
                  </a:lnTo>
                  <a:lnTo>
                    <a:pt x="887" y="2952"/>
                  </a:lnTo>
                  <a:lnTo>
                    <a:pt x="849" y="2920"/>
                  </a:lnTo>
                  <a:lnTo>
                    <a:pt x="817" y="2882"/>
                  </a:lnTo>
                  <a:lnTo>
                    <a:pt x="792" y="2836"/>
                  </a:lnTo>
                  <a:lnTo>
                    <a:pt x="777" y="2787"/>
                  </a:lnTo>
                  <a:lnTo>
                    <a:pt x="771" y="2733"/>
                  </a:lnTo>
                  <a:lnTo>
                    <a:pt x="771" y="2254"/>
                  </a:lnTo>
                  <a:lnTo>
                    <a:pt x="768" y="2207"/>
                  </a:lnTo>
                  <a:lnTo>
                    <a:pt x="758" y="2167"/>
                  </a:lnTo>
                  <a:lnTo>
                    <a:pt x="743" y="2132"/>
                  </a:lnTo>
                  <a:lnTo>
                    <a:pt x="724" y="2106"/>
                  </a:lnTo>
                  <a:lnTo>
                    <a:pt x="701" y="2085"/>
                  </a:lnTo>
                  <a:lnTo>
                    <a:pt x="674" y="2070"/>
                  </a:lnTo>
                  <a:lnTo>
                    <a:pt x="646" y="2060"/>
                  </a:lnTo>
                  <a:lnTo>
                    <a:pt x="616" y="2058"/>
                  </a:lnTo>
                  <a:lnTo>
                    <a:pt x="585" y="2062"/>
                  </a:lnTo>
                  <a:lnTo>
                    <a:pt x="553" y="2071"/>
                  </a:lnTo>
                  <a:lnTo>
                    <a:pt x="522" y="2089"/>
                  </a:lnTo>
                  <a:lnTo>
                    <a:pt x="492" y="2111"/>
                  </a:lnTo>
                  <a:lnTo>
                    <a:pt x="450" y="2144"/>
                  </a:lnTo>
                  <a:lnTo>
                    <a:pt x="405" y="2168"/>
                  </a:lnTo>
                  <a:lnTo>
                    <a:pt x="359" y="2184"/>
                  </a:lnTo>
                  <a:lnTo>
                    <a:pt x="313" y="2193"/>
                  </a:lnTo>
                  <a:lnTo>
                    <a:pt x="268" y="2195"/>
                  </a:lnTo>
                  <a:lnTo>
                    <a:pt x="222" y="2189"/>
                  </a:lnTo>
                  <a:lnTo>
                    <a:pt x="178" y="2176"/>
                  </a:lnTo>
                  <a:lnTo>
                    <a:pt x="138" y="2155"/>
                  </a:lnTo>
                  <a:lnTo>
                    <a:pt x="102" y="2127"/>
                  </a:lnTo>
                  <a:lnTo>
                    <a:pt x="70" y="2092"/>
                  </a:lnTo>
                  <a:lnTo>
                    <a:pt x="42" y="2051"/>
                  </a:lnTo>
                  <a:lnTo>
                    <a:pt x="21" y="2003"/>
                  </a:lnTo>
                  <a:lnTo>
                    <a:pt x="5" y="1948"/>
                  </a:lnTo>
                  <a:lnTo>
                    <a:pt x="0" y="1885"/>
                  </a:lnTo>
                  <a:lnTo>
                    <a:pt x="5" y="1824"/>
                  </a:lnTo>
                  <a:lnTo>
                    <a:pt x="21" y="1767"/>
                  </a:lnTo>
                  <a:lnTo>
                    <a:pt x="42" y="1720"/>
                  </a:lnTo>
                  <a:lnTo>
                    <a:pt x="70" y="1678"/>
                  </a:lnTo>
                  <a:lnTo>
                    <a:pt x="102" y="1644"/>
                  </a:lnTo>
                  <a:lnTo>
                    <a:pt x="138" y="1615"/>
                  </a:lnTo>
                  <a:lnTo>
                    <a:pt x="180" y="1594"/>
                  </a:lnTo>
                  <a:lnTo>
                    <a:pt x="222" y="1581"/>
                  </a:lnTo>
                  <a:lnTo>
                    <a:pt x="268" y="1575"/>
                  </a:lnTo>
                  <a:lnTo>
                    <a:pt x="313" y="1577"/>
                  </a:lnTo>
                  <a:lnTo>
                    <a:pt x="361" y="1585"/>
                  </a:lnTo>
                  <a:lnTo>
                    <a:pt x="406" y="1602"/>
                  </a:lnTo>
                  <a:lnTo>
                    <a:pt x="452" y="1626"/>
                  </a:lnTo>
                  <a:lnTo>
                    <a:pt x="494" y="1659"/>
                  </a:lnTo>
                  <a:lnTo>
                    <a:pt x="522" y="1680"/>
                  </a:lnTo>
                  <a:lnTo>
                    <a:pt x="555" y="1697"/>
                  </a:lnTo>
                  <a:lnTo>
                    <a:pt x="585" y="1706"/>
                  </a:lnTo>
                  <a:lnTo>
                    <a:pt x="617" y="1710"/>
                  </a:lnTo>
                  <a:lnTo>
                    <a:pt x="648" y="1708"/>
                  </a:lnTo>
                  <a:lnTo>
                    <a:pt x="676" y="1701"/>
                  </a:lnTo>
                  <a:lnTo>
                    <a:pt x="701" y="1685"/>
                  </a:lnTo>
                  <a:lnTo>
                    <a:pt x="724" y="1665"/>
                  </a:lnTo>
                  <a:lnTo>
                    <a:pt x="745" y="1636"/>
                  </a:lnTo>
                  <a:lnTo>
                    <a:pt x="758" y="1604"/>
                  </a:lnTo>
                  <a:lnTo>
                    <a:pt x="768" y="1562"/>
                  </a:lnTo>
                  <a:lnTo>
                    <a:pt x="771" y="1516"/>
                  </a:lnTo>
                  <a:lnTo>
                    <a:pt x="771" y="1041"/>
                  </a:lnTo>
                  <a:lnTo>
                    <a:pt x="777" y="987"/>
                  </a:lnTo>
                  <a:lnTo>
                    <a:pt x="792" y="940"/>
                  </a:lnTo>
                  <a:lnTo>
                    <a:pt x="815" y="896"/>
                  </a:lnTo>
                  <a:lnTo>
                    <a:pt x="847" y="858"/>
                  </a:lnTo>
                  <a:lnTo>
                    <a:pt x="885" y="826"/>
                  </a:lnTo>
                  <a:lnTo>
                    <a:pt x="929" y="803"/>
                  </a:lnTo>
                  <a:lnTo>
                    <a:pt x="979" y="788"/>
                  </a:lnTo>
                  <a:lnTo>
                    <a:pt x="1030" y="782"/>
                  </a:lnTo>
                  <a:lnTo>
                    <a:pt x="1505" y="782"/>
                  </a:lnTo>
                  <a:lnTo>
                    <a:pt x="1553" y="778"/>
                  </a:lnTo>
                  <a:lnTo>
                    <a:pt x="1592" y="769"/>
                  </a:lnTo>
                  <a:lnTo>
                    <a:pt x="1627" y="754"/>
                  </a:lnTo>
                  <a:lnTo>
                    <a:pt x="1655" y="735"/>
                  </a:lnTo>
                  <a:lnTo>
                    <a:pt x="1676" y="710"/>
                  </a:lnTo>
                  <a:lnTo>
                    <a:pt x="1689" y="683"/>
                  </a:lnTo>
                  <a:lnTo>
                    <a:pt x="1699" y="653"/>
                  </a:lnTo>
                  <a:lnTo>
                    <a:pt x="1701" y="622"/>
                  </a:lnTo>
                  <a:lnTo>
                    <a:pt x="1697" y="590"/>
                  </a:lnTo>
                  <a:lnTo>
                    <a:pt x="1688" y="558"/>
                  </a:lnTo>
                  <a:lnTo>
                    <a:pt x="1670" y="527"/>
                  </a:lnTo>
                  <a:lnTo>
                    <a:pt x="1648" y="497"/>
                  </a:lnTo>
                  <a:lnTo>
                    <a:pt x="1615" y="455"/>
                  </a:lnTo>
                  <a:lnTo>
                    <a:pt x="1592" y="411"/>
                  </a:lnTo>
                  <a:lnTo>
                    <a:pt x="1575" y="364"/>
                  </a:lnTo>
                  <a:lnTo>
                    <a:pt x="1566" y="318"/>
                  </a:lnTo>
                  <a:lnTo>
                    <a:pt x="1566" y="270"/>
                  </a:lnTo>
                  <a:lnTo>
                    <a:pt x="1572" y="227"/>
                  </a:lnTo>
                  <a:lnTo>
                    <a:pt x="1585" y="183"/>
                  </a:lnTo>
                  <a:lnTo>
                    <a:pt x="1606" y="141"/>
                  </a:lnTo>
                  <a:lnTo>
                    <a:pt x="1632" y="105"/>
                  </a:lnTo>
                  <a:lnTo>
                    <a:pt x="1669" y="71"/>
                  </a:lnTo>
                  <a:lnTo>
                    <a:pt x="1710" y="44"/>
                  </a:lnTo>
                  <a:lnTo>
                    <a:pt x="1758" y="21"/>
                  </a:lnTo>
                  <a:lnTo>
                    <a:pt x="1813" y="8"/>
                  </a:lnTo>
                  <a:lnTo>
                    <a:pt x="18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173"/>
          <p:cNvGrpSpPr>
            <a:grpSpLocks noChangeAspect="1"/>
          </p:cNvGrpSpPr>
          <p:nvPr/>
        </p:nvGrpSpPr>
        <p:grpSpPr bwMode="auto">
          <a:xfrm>
            <a:off x="10653330" y="5333670"/>
            <a:ext cx="412575" cy="416827"/>
            <a:chOff x="4910" y="1317"/>
            <a:chExt cx="4270" cy="4314"/>
          </a:xfrm>
          <a:solidFill>
            <a:schemeClr val="tx2">
              <a:lumMod val="75000"/>
            </a:schemeClr>
          </a:solidFill>
        </p:grpSpPr>
        <p:sp>
          <p:nvSpPr>
            <p:cNvPr id="44" name="Freeform 175"/>
            <p:cNvSpPr>
              <a:spLocks/>
            </p:cNvSpPr>
            <p:nvPr/>
          </p:nvSpPr>
          <p:spPr bwMode="auto">
            <a:xfrm>
              <a:off x="4910" y="2197"/>
              <a:ext cx="1219" cy="952"/>
            </a:xfrm>
            <a:custGeom>
              <a:avLst/>
              <a:gdLst>
                <a:gd name="T0" fmla="*/ 124 w 1219"/>
                <a:gd name="T1" fmla="*/ 0 h 952"/>
                <a:gd name="T2" fmla="*/ 269 w 1219"/>
                <a:gd name="T3" fmla="*/ 0 h 952"/>
                <a:gd name="T4" fmla="*/ 288 w 1219"/>
                <a:gd name="T5" fmla="*/ 3 h 952"/>
                <a:gd name="T6" fmla="*/ 305 w 1219"/>
                <a:gd name="T7" fmla="*/ 9 h 952"/>
                <a:gd name="T8" fmla="*/ 319 w 1219"/>
                <a:gd name="T9" fmla="*/ 20 h 952"/>
                <a:gd name="T10" fmla="*/ 331 w 1219"/>
                <a:gd name="T11" fmla="*/ 33 h 952"/>
                <a:gd name="T12" fmla="*/ 530 w 1219"/>
                <a:gd name="T13" fmla="*/ 319 h 952"/>
                <a:gd name="T14" fmla="*/ 578 w 1219"/>
                <a:gd name="T15" fmla="*/ 216 h 952"/>
                <a:gd name="T16" fmla="*/ 500 w 1219"/>
                <a:gd name="T17" fmla="*/ 50 h 952"/>
                <a:gd name="T18" fmla="*/ 496 w 1219"/>
                <a:gd name="T19" fmla="*/ 35 h 952"/>
                <a:gd name="T20" fmla="*/ 499 w 1219"/>
                <a:gd name="T21" fmla="*/ 22 h 952"/>
                <a:gd name="T22" fmla="*/ 506 w 1219"/>
                <a:gd name="T23" fmla="*/ 12 h 952"/>
                <a:gd name="T24" fmla="*/ 517 w 1219"/>
                <a:gd name="T25" fmla="*/ 4 h 952"/>
                <a:gd name="T26" fmla="*/ 531 w 1219"/>
                <a:gd name="T27" fmla="*/ 0 h 952"/>
                <a:gd name="T28" fmla="*/ 690 w 1219"/>
                <a:gd name="T29" fmla="*/ 0 h 952"/>
                <a:gd name="T30" fmla="*/ 703 w 1219"/>
                <a:gd name="T31" fmla="*/ 4 h 952"/>
                <a:gd name="T32" fmla="*/ 713 w 1219"/>
                <a:gd name="T33" fmla="*/ 12 h 952"/>
                <a:gd name="T34" fmla="*/ 721 w 1219"/>
                <a:gd name="T35" fmla="*/ 22 h 952"/>
                <a:gd name="T36" fmla="*/ 724 w 1219"/>
                <a:gd name="T37" fmla="*/ 35 h 952"/>
                <a:gd name="T38" fmla="*/ 720 w 1219"/>
                <a:gd name="T39" fmla="*/ 50 h 952"/>
                <a:gd name="T40" fmla="*/ 641 w 1219"/>
                <a:gd name="T41" fmla="*/ 216 h 952"/>
                <a:gd name="T42" fmla="*/ 691 w 1219"/>
                <a:gd name="T43" fmla="*/ 321 h 952"/>
                <a:gd name="T44" fmla="*/ 894 w 1219"/>
                <a:gd name="T45" fmla="*/ 33 h 952"/>
                <a:gd name="T46" fmla="*/ 906 w 1219"/>
                <a:gd name="T47" fmla="*/ 18 h 952"/>
                <a:gd name="T48" fmla="*/ 922 w 1219"/>
                <a:gd name="T49" fmla="*/ 9 h 952"/>
                <a:gd name="T50" fmla="*/ 937 w 1219"/>
                <a:gd name="T51" fmla="*/ 3 h 952"/>
                <a:gd name="T52" fmla="*/ 956 w 1219"/>
                <a:gd name="T53" fmla="*/ 0 h 952"/>
                <a:gd name="T54" fmla="*/ 1094 w 1219"/>
                <a:gd name="T55" fmla="*/ 0 h 952"/>
                <a:gd name="T56" fmla="*/ 1122 w 1219"/>
                <a:gd name="T57" fmla="*/ 4 h 952"/>
                <a:gd name="T58" fmla="*/ 1148 w 1219"/>
                <a:gd name="T59" fmla="*/ 13 h 952"/>
                <a:gd name="T60" fmla="*/ 1172 w 1219"/>
                <a:gd name="T61" fmla="*/ 28 h 952"/>
                <a:gd name="T62" fmla="*/ 1191 w 1219"/>
                <a:gd name="T63" fmla="*/ 47 h 952"/>
                <a:gd name="T64" fmla="*/ 1206 w 1219"/>
                <a:gd name="T65" fmla="*/ 71 h 952"/>
                <a:gd name="T66" fmla="*/ 1215 w 1219"/>
                <a:gd name="T67" fmla="*/ 97 h 952"/>
                <a:gd name="T68" fmla="*/ 1219 w 1219"/>
                <a:gd name="T69" fmla="*/ 124 h 952"/>
                <a:gd name="T70" fmla="*/ 1219 w 1219"/>
                <a:gd name="T71" fmla="*/ 154 h 952"/>
                <a:gd name="T72" fmla="*/ 1124 w 1219"/>
                <a:gd name="T73" fmla="*/ 213 h 952"/>
                <a:gd name="T74" fmla="*/ 1035 w 1219"/>
                <a:gd name="T75" fmla="*/ 279 h 952"/>
                <a:gd name="T76" fmla="*/ 949 w 1219"/>
                <a:gd name="T77" fmla="*/ 350 h 952"/>
                <a:gd name="T78" fmla="*/ 868 w 1219"/>
                <a:gd name="T79" fmla="*/ 427 h 952"/>
                <a:gd name="T80" fmla="*/ 825 w 1219"/>
                <a:gd name="T81" fmla="*/ 471 h 952"/>
                <a:gd name="T82" fmla="*/ 783 w 1219"/>
                <a:gd name="T83" fmla="*/ 517 h 952"/>
                <a:gd name="T84" fmla="*/ 753 w 1219"/>
                <a:gd name="T85" fmla="*/ 554 h 952"/>
                <a:gd name="T86" fmla="*/ 722 w 1219"/>
                <a:gd name="T87" fmla="*/ 590 h 952"/>
                <a:gd name="T88" fmla="*/ 660 w 1219"/>
                <a:gd name="T89" fmla="*/ 676 h 952"/>
                <a:gd name="T90" fmla="*/ 602 w 1219"/>
                <a:gd name="T91" fmla="*/ 765 h 952"/>
                <a:gd name="T92" fmla="*/ 551 w 1219"/>
                <a:gd name="T93" fmla="*/ 856 h 952"/>
                <a:gd name="T94" fmla="*/ 504 w 1219"/>
                <a:gd name="T95" fmla="*/ 952 h 952"/>
                <a:gd name="T96" fmla="*/ 0 w 1219"/>
                <a:gd name="T97" fmla="*/ 952 h 952"/>
                <a:gd name="T98" fmla="*/ 0 w 1219"/>
                <a:gd name="T99" fmla="*/ 124 h 952"/>
                <a:gd name="T100" fmla="*/ 4 w 1219"/>
                <a:gd name="T101" fmla="*/ 97 h 952"/>
                <a:gd name="T102" fmla="*/ 13 w 1219"/>
                <a:gd name="T103" fmla="*/ 71 h 952"/>
                <a:gd name="T104" fmla="*/ 27 w 1219"/>
                <a:gd name="T105" fmla="*/ 47 h 952"/>
                <a:gd name="T106" fmla="*/ 47 w 1219"/>
                <a:gd name="T107" fmla="*/ 28 h 952"/>
                <a:gd name="T108" fmla="*/ 69 w 1219"/>
                <a:gd name="T109" fmla="*/ 13 h 952"/>
                <a:gd name="T110" fmla="*/ 95 w 1219"/>
                <a:gd name="T111" fmla="*/ 4 h 952"/>
                <a:gd name="T112" fmla="*/ 124 w 1219"/>
                <a:gd name="T113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9" h="952">
                  <a:moveTo>
                    <a:pt x="124" y="0"/>
                  </a:moveTo>
                  <a:lnTo>
                    <a:pt x="269" y="0"/>
                  </a:lnTo>
                  <a:lnTo>
                    <a:pt x="288" y="3"/>
                  </a:lnTo>
                  <a:lnTo>
                    <a:pt x="305" y="9"/>
                  </a:lnTo>
                  <a:lnTo>
                    <a:pt x="319" y="20"/>
                  </a:lnTo>
                  <a:lnTo>
                    <a:pt x="331" y="33"/>
                  </a:lnTo>
                  <a:lnTo>
                    <a:pt x="530" y="319"/>
                  </a:lnTo>
                  <a:lnTo>
                    <a:pt x="578" y="216"/>
                  </a:lnTo>
                  <a:lnTo>
                    <a:pt x="500" y="50"/>
                  </a:lnTo>
                  <a:lnTo>
                    <a:pt x="496" y="35"/>
                  </a:lnTo>
                  <a:lnTo>
                    <a:pt x="499" y="22"/>
                  </a:lnTo>
                  <a:lnTo>
                    <a:pt x="506" y="12"/>
                  </a:lnTo>
                  <a:lnTo>
                    <a:pt x="517" y="4"/>
                  </a:lnTo>
                  <a:lnTo>
                    <a:pt x="531" y="0"/>
                  </a:lnTo>
                  <a:lnTo>
                    <a:pt x="690" y="0"/>
                  </a:lnTo>
                  <a:lnTo>
                    <a:pt x="703" y="4"/>
                  </a:lnTo>
                  <a:lnTo>
                    <a:pt x="713" y="12"/>
                  </a:lnTo>
                  <a:lnTo>
                    <a:pt x="721" y="22"/>
                  </a:lnTo>
                  <a:lnTo>
                    <a:pt x="724" y="35"/>
                  </a:lnTo>
                  <a:lnTo>
                    <a:pt x="720" y="50"/>
                  </a:lnTo>
                  <a:lnTo>
                    <a:pt x="641" y="216"/>
                  </a:lnTo>
                  <a:lnTo>
                    <a:pt x="691" y="321"/>
                  </a:lnTo>
                  <a:lnTo>
                    <a:pt x="894" y="33"/>
                  </a:lnTo>
                  <a:lnTo>
                    <a:pt x="906" y="18"/>
                  </a:lnTo>
                  <a:lnTo>
                    <a:pt x="922" y="9"/>
                  </a:lnTo>
                  <a:lnTo>
                    <a:pt x="937" y="3"/>
                  </a:lnTo>
                  <a:lnTo>
                    <a:pt x="956" y="0"/>
                  </a:lnTo>
                  <a:lnTo>
                    <a:pt x="1094" y="0"/>
                  </a:lnTo>
                  <a:lnTo>
                    <a:pt x="1122" y="4"/>
                  </a:lnTo>
                  <a:lnTo>
                    <a:pt x="1148" y="13"/>
                  </a:lnTo>
                  <a:lnTo>
                    <a:pt x="1172" y="28"/>
                  </a:lnTo>
                  <a:lnTo>
                    <a:pt x="1191" y="47"/>
                  </a:lnTo>
                  <a:lnTo>
                    <a:pt x="1206" y="71"/>
                  </a:lnTo>
                  <a:lnTo>
                    <a:pt x="1215" y="97"/>
                  </a:lnTo>
                  <a:lnTo>
                    <a:pt x="1219" y="124"/>
                  </a:lnTo>
                  <a:lnTo>
                    <a:pt x="1219" y="154"/>
                  </a:lnTo>
                  <a:lnTo>
                    <a:pt x="1124" y="213"/>
                  </a:lnTo>
                  <a:lnTo>
                    <a:pt x="1035" y="279"/>
                  </a:lnTo>
                  <a:lnTo>
                    <a:pt x="949" y="350"/>
                  </a:lnTo>
                  <a:lnTo>
                    <a:pt x="868" y="427"/>
                  </a:lnTo>
                  <a:lnTo>
                    <a:pt x="825" y="471"/>
                  </a:lnTo>
                  <a:lnTo>
                    <a:pt x="783" y="517"/>
                  </a:lnTo>
                  <a:lnTo>
                    <a:pt x="753" y="554"/>
                  </a:lnTo>
                  <a:lnTo>
                    <a:pt x="722" y="590"/>
                  </a:lnTo>
                  <a:lnTo>
                    <a:pt x="660" y="676"/>
                  </a:lnTo>
                  <a:lnTo>
                    <a:pt x="602" y="765"/>
                  </a:lnTo>
                  <a:lnTo>
                    <a:pt x="551" y="856"/>
                  </a:lnTo>
                  <a:lnTo>
                    <a:pt x="504" y="952"/>
                  </a:lnTo>
                  <a:lnTo>
                    <a:pt x="0" y="952"/>
                  </a:lnTo>
                  <a:lnTo>
                    <a:pt x="0" y="124"/>
                  </a:lnTo>
                  <a:lnTo>
                    <a:pt x="4" y="97"/>
                  </a:lnTo>
                  <a:lnTo>
                    <a:pt x="13" y="71"/>
                  </a:lnTo>
                  <a:lnTo>
                    <a:pt x="27" y="47"/>
                  </a:lnTo>
                  <a:lnTo>
                    <a:pt x="47" y="28"/>
                  </a:lnTo>
                  <a:lnTo>
                    <a:pt x="69" y="13"/>
                  </a:lnTo>
                  <a:lnTo>
                    <a:pt x="95" y="4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76"/>
            <p:cNvSpPr>
              <a:spLocks/>
            </p:cNvSpPr>
            <p:nvPr/>
          </p:nvSpPr>
          <p:spPr bwMode="auto">
            <a:xfrm>
              <a:off x="5118" y="1317"/>
              <a:ext cx="801" cy="801"/>
            </a:xfrm>
            <a:custGeom>
              <a:avLst/>
              <a:gdLst>
                <a:gd name="T0" fmla="*/ 401 w 801"/>
                <a:gd name="T1" fmla="*/ 0 h 801"/>
                <a:gd name="T2" fmla="*/ 454 w 801"/>
                <a:gd name="T3" fmla="*/ 3 h 801"/>
                <a:gd name="T4" fmla="*/ 507 w 801"/>
                <a:gd name="T5" fmla="*/ 15 h 801"/>
                <a:gd name="T6" fmla="*/ 556 w 801"/>
                <a:gd name="T7" fmla="*/ 32 h 801"/>
                <a:gd name="T8" fmla="*/ 602 w 801"/>
                <a:gd name="T9" fmla="*/ 55 h 801"/>
                <a:gd name="T10" fmla="*/ 645 w 801"/>
                <a:gd name="T11" fmla="*/ 84 h 801"/>
                <a:gd name="T12" fmla="*/ 683 w 801"/>
                <a:gd name="T13" fmla="*/ 117 h 801"/>
                <a:gd name="T14" fmla="*/ 717 w 801"/>
                <a:gd name="T15" fmla="*/ 156 h 801"/>
                <a:gd name="T16" fmla="*/ 746 w 801"/>
                <a:gd name="T17" fmla="*/ 198 h 801"/>
                <a:gd name="T18" fmla="*/ 770 w 801"/>
                <a:gd name="T19" fmla="*/ 245 h 801"/>
                <a:gd name="T20" fmla="*/ 787 w 801"/>
                <a:gd name="T21" fmla="*/ 294 h 801"/>
                <a:gd name="T22" fmla="*/ 797 w 801"/>
                <a:gd name="T23" fmla="*/ 346 h 801"/>
                <a:gd name="T24" fmla="*/ 801 w 801"/>
                <a:gd name="T25" fmla="*/ 401 h 801"/>
                <a:gd name="T26" fmla="*/ 797 w 801"/>
                <a:gd name="T27" fmla="*/ 455 h 801"/>
                <a:gd name="T28" fmla="*/ 787 w 801"/>
                <a:gd name="T29" fmla="*/ 507 h 801"/>
                <a:gd name="T30" fmla="*/ 770 w 801"/>
                <a:gd name="T31" fmla="*/ 557 h 801"/>
                <a:gd name="T32" fmla="*/ 746 w 801"/>
                <a:gd name="T33" fmla="*/ 602 h 801"/>
                <a:gd name="T34" fmla="*/ 717 w 801"/>
                <a:gd name="T35" fmla="*/ 646 h 801"/>
                <a:gd name="T36" fmla="*/ 683 w 801"/>
                <a:gd name="T37" fmla="*/ 684 h 801"/>
                <a:gd name="T38" fmla="*/ 645 w 801"/>
                <a:gd name="T39" fmla="*/ 718 h 801"/>
                <a:gd name="T40" fmla="*/ 602 w 801"/>
                <a:gd name="T41" fmla="*/ 746 h 801"/>
                <a:gd name="T42" fmla="*/ 556 w 801"/>
                <a:gd name="T43" fmla="*/ 770 h 801"/>
                <a:gd name="T44" fmla="*/ 507 w 801"/>
                <a:gd name="T45" fmla="*/ 787 h 801"/>
                <a:gd name="T46" fmla="*/ 454 w 801"/>
                <a:gd name="T47" fmla="*/ 798 h 801"/>
                <a:gd name="T48" fmla="*/ 401 w 801"/>
                <a:gd name="T49" fmla="*/ 801 h 801"/>
                <a:gd name="T50" fmla="*/ 347 w 801"/>
                <a:gd name="T51" fmla="*/ 798 h 801"/>
                <a:gd name="T52" fmla="*/ 295 w 801"/>
                <a:gd name="T53" fmla="*/ 787 h 801"/>
                <a:gd name="T54" fmla="*/ 245 w 801"/>
                <a:gd name="T55" fmla="*/ 770 h 801"/>
                <a:gd name="T56" fmla="*/ 199 w 801"/>
                <a:gd name="T57" fmla="*/ 746 h 801"/>
                <a:gd name="T58" fmla="*/ 156 w 801"/>
                <a:gd name="T59" fmla="*/ 718 h 801"/>
                <a:gd name="T60" fmla="*/ 118 w 801"/>
                <a:gd name="T61" fmla="*/ 684 h 801"/>
                <a:gd name="T62" fmla="*/ 84 w 801"/>
                <a:gd name="T63" fmla="*/ 646 h 801"/>
                <a:gd name="T64" fmla="*/ 55 w 801"/>
                <a:gd name="T65" fmla="*/ 602 h 801"/>
                <a:gd name="T66" fmla="*/ 31 w 801"/>
                <a:gd name="T67" fmla="*/ 557 h 801"/>
                <a:gd name="T68" fmla="*/ 14 w 801"/>
                <a:gd name="T69" fmla="*/ 507 h 801"/>
                <a:gd name="T70" fmla="*/ 4 w 801"/>
                <a:gd name="T71" fmla="*/ 455 h 801"/>
                <a:gd name="T72" fmla="*/ 0 w 801"/>
                <a:gd name="T73" fmla="*/ 401 h 801"/>
                <a:gd name="T74" fmla="*/ 4 w 801"/>
                <a:gd name="T75" fmla="*/ 346 h 801"/>
                <a:gd name="T76" fmla="*/ 14 w 801"/>
                <a:gd name="T77" fmla="*/ 294 h 801"/>
                <a:gd name="T78" fmla="*/ 31 w 801"/>
                <a:gd name="T79" fmla="*/ 245 h 801"/>
                <a:gd name="T80" fmla="*/ 55 w 801"/>
                <a:gd name="T81" fmla="*/ 198 h 801"/>
                <a:gd name="T82" fmla="*/ 84 w 801"/>
                <a:gd name="T83" fmla="*/ 156 h 801"/>
                <a:gd name="T84" fmla="*/ 118 w 801"/>
                <a:gd name="T85" fmla="*/ 117 h 801"/>
                <a:gd name="T86" fmla="*/ 156 w 801"/>
                <a:gd name="T87" fmla="*/ 84 h 801"/>
                <a:gd name="T88" fmla="*/ 199 w 801"/>
                <a:gd name="T89" fmla="*/ 55 h 801"/>
                <a:gd name="T90" fmla="*/ 245 w 801"/>
                <a:gd name="T91" fmla="*/ 32 h 801"/>
                <a:gd name="T92" fmla="*/ 295 w 801"/>
                <a:gd name="T93" fmla="*/ 15 h 801"/>
                <a:gd name="T94" fmla="*/ 347 w 801"/>
                <a:gd name="T95" fmla="*/ 3 h 801"/>
                <a:gd name="T96" fmla="*/ 401 w 801"/>
                <a:gd name="T97" fmla="*/ 0 h 801"/>
                <a:gd name="T98" fmla="*/ 401 w 801"/>
                <a:gd name="T99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1" h="801">
                  <a:moveTo>
                    <a:pt x="401" y="0"/>
                  </a:moveTo>
                  <a:lnTo>
                    <a:pt x="454" y="3"/>
                  </a:lnTo>
                  <a:lnTo>
                    <a:pt x="507" y="15"/>
                  </a:lnTo>
                  <a:lnTo>
                    <a:pt x="556" y="32"/>
                  </a:lnTo>
                  <a:lnTo>
                    <a:pt x="602" y="55"/>
                  </a:lnTo>
                  <a:lnTo>
                    <a:pt x="645" y="84"/>
                  </a:lnTo>
                  <a:lnTo>
                    <a:pt x="683" y="117"/>
                  </a:lnTo>
                  <a:lnTo>
                    <a:pt x="717" y="156"/>
                  </a:lnTo>
                  <a:lnTo>
                    <a:pt x="746" y="198"/>
                  </a:lnTo>
                  <a:lnTo>
                    <a:pt x="770" y="245"/>
                  </a:lnTo>
                  <a:lnTo>
                    <a:pt x="787" y="294"/>
                  </a:lnTo>
                  <a:lnTo>
                    <a:pt x="797" y="346"/>
                  </a:lnTo>
                  <a:lnTo>
                    <a:pt x="801" y="401"/>
                  </a:lnTo>
                  <a:lnTo>
                    <a:pt x="797" y="455"/>
                  </a:lnTo>
                  <a:lnTo>
                    <a:pt x="787" y="507"/>
                  </a:lnTo>
                  <a:lnTo>
                    <a:pt x="770" y="557"/>
                  </a:lnTo>
                  <a:lnTo>
                    <a:pt x="746" y="602"/>
                  </a:lnTo>
                  <a:lnTo>
                    <a:pt x="717" y="646"/>
                  </a:lnTo>
                  <a:lnTo>
                    <a:pt x="683" y="684"/>
                  </a:lnTo>
                  <a:lnTo>
                    <a:pt x="645" y="718"/>
                  </a:lnTo>
                  <a:lnTo>
                    <a:pt x="602" y="746"/>
                  </a:lnTo>
                  <a:lnTo>
                    <a:pt x="556" y="770"/>
                  </a:lnTo>
                  <a:lnTo>
                    <a:pt x="507" y="787"/>
                  </a:lnTo>
                  <a:lnTo>
                    <a:pt x="454" y="798"/>
                  </a:lnTo>
                  <a:lnTo>
                    <a:pt x="401" y="801"/>
                  </a:lnTo>
                  <a:lnTo>
                    <a:pt x="347" y="798"/>
                  </a:lnTo>
                  <a:lnTo>
                    <a:pt x="295" y="787"/>
                  </a:lnTo>
                  <a:lnTo>
                    <a:pt x="245" y="770"/>
                  </a:lnTo>
                  <a:lnTo>
                    <a:pt x="199" y="746"/>
                  </a:lnTo>
                  <a:lnTo>
                    <a:pt x="156" y="718"/>
                  </a:lnTo>
                  <a:lnTo>
                    <a:pt x="118" y="684"/>
                  </a:lnTo>
                  <a:lnTo>
                    <a:pt x="84" y="646"/>
                  </a:lnTo>
                  <a:lnTo>
                    <a:pt x="55" y="602"/>
                  </a:lnTo>
                  <a:lnTo>
                    <a:pt x="31" y="557"/>
                  </a:lnTo>
                  <a:lnTo>
                    <a:pt x="14" y="507"/>
                  </a:lnTo>
                  <a:lnTo>
                    <a:pt x="4" y="455"/>
                  </a:lnTo>
                  <a:lnTo>
                    <a:pt x="0" y="401"/>
                  </a:lnTo>
                  <a:lnTo>
                    <a:pt x="4" y="346"/>
                  </a:lnTo>
                  <a:lnTo>
                    <a:pt x="14" y="294"/>
                  </a:lnTo>
                  <a:lnTo>
                    <a:pt x="31" y="245"/>
                  </a:lnTo>
                  <a:lnTo>
                    <a:pt x="55" y="198"/>
                  </a:lnTo>
                  <a:lnTo>
                    <a:pt x="84" y="156"/>
                  </a:lnTo>
                  <a:lnTo>
                    <a:pt x="118" y="117"/>
                  </a:lnTo>
                  <a:lnTo>
                    <a:pt x="156" y="84"/>
                  </a:lnTo>
                  <a:lnTo>
                    <a:pt x="199" y="55"/>
                  </a:lnTo>
                  <a:lnTo>
                    <a:pt x="245" y="32"/>
                  </a:lnTo>
                  <a:lnTo>
                    <a:pt x="295" y="15"/>
                  </a:lnTo>
                  <a:lnTo>
                    <a:pt x="347" y="3"/>
                  </a:lnTo>
                  <a:lnTo>
                    <a:pt x="401" y="0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7"/>
            <p:cNvSpPr>
              <a:spLocks/>
            </p:cNvSpPr>
            <p:nvPr/>
          </p:nvSpPr>
          <p:spPr bwMode="auto">
            <a:xfrm>
              <a:off x="7941" y="2197"/>
              <a:ext cx="1218" cy="952"/>
            </a:xfrm>
            <a:custGeom>
              <a:avLst/>
              <a:gdLst>
                <a:gd name="T0" fmla="*/ 124 w 1218"/>
                <a:gd name="T1" fmla="*/ 0 h 952"/>
                <a:gd name="T2" fmla="*/ 270 w 1218"/>
                <a:gd name="T3" fmla="*/ 0 h 952"/>
                <a:gd name="T4" fmla="*/ 287 w 1218"/>
                <a:gd name="T5" fmla="*/ 3 h 952"/>
                <a:gd name="T6" fmla="*/ 304 w 1218"/>
                <a:gd name="T7" fmla="*/ 9 h 952"/>
                <a:gd name="T8" fmla="*/ 319 w 1218"/>
                <a:gd name="T9" fmla="*/ 20 h 952"/>
                <a:gd name="T10" fmla="*/ 331 w 1218"/>
                <a:gd name="T11" fmla="*/ 33 h 952"/>
                <a:gd name="T12" fmla="*/ 529 w 1218"/>
                <a:gd name="T13" fmla="*/ 319 h 952"/>
                <a:gd name="T14" fmla="*/ 579 w 1218"/>
                <a:gd name="T15" fmla="*/ 216 h 952"/>
                <a:gd name="T16" fmla="*/ 499 w 1218"/>
                <a:gd name="T17" fmla="*/ 50 h 952"/>
                <a:gd name="T18" fmla="*/ 496 w 1218"/>
                <a:gd name="T19" fmla="*/ 35 h 952"/>
                <a:gd name="T20" fmla="*/ 498 w 1218"/>
                <a:gd name="T21" fmla="*/ 22 h 952"/>
                <a:gd name="T22" fmla="*/ 505 w 1218"/>
                <a:gd name="T23" fmla="*/ 12 h 952"/>
                <a:gd name="T24" fmla="*/ 516 w 1218"/>
                <a:gd name="T25" fmla="*/ 4 h 952"/>
                <a:gd name="T26" fmla="*/ 530 w 1218"/>
                <a:gd name="T27" fmla="*/ 0 h 952"/>
                <a:gd name="T28" fmla="*/ 689 w 1218"/>
                <a:gd name="T29" fmla="*/ 0 h 952"/>
                <a:gd name="T30" fmla="*/ 702 w 1218"/>
                <a:gd name="T31" fmla="*/ 4 h 952"/>
                <a:gd name="T32" fmla="*/ 714 w 1218"/>
                <a:gd name="T33" fmla="*/ 12 h 952"/>
                <a:gd name="T34" fmla="*/ 720 w 1218"/>
                <a:gd name="T35" fmla="*/ 22 h 952"/>
                <a:gd name="T36" fmla="*/ 723 w 1218"/>
                <a:gd name="T37" fmla="*/ 35 h 952"/>
                <a:gd name="T38" fmla="*/ 719 w 1218"/>
                <a:gd name="T39" fmla="*/ 50 h 952"/>
                <a:gd name="T40" fmla="*/ 640 w 1218"/>
                <a:gd name="T41" fmla="*/ 216 h 952"/>
                <a:gd name="T42" fmla="*/ 690 w 1218"/>
                <a:gd name="T43" fmla="*/ 321 h 952"/>
                <a:gd name="T44" fmla="*/ 893 w 1218"/>
                <a:gd name="T45" fmla="*/ 33 h 952"/>
                <a:gd name="T46" fmla="*/ 906 w 1218"/>
                <a:gd name="T47" fmla="*/ 18 h 952"/>
                <a:gd name="T48" fmla="*/ 921 w 1218"/>
                <a:gd name="T49" fmla="*/ 9 h 952"/>
                <a:gd name="T50" fmla="*/ 936 w 1218"/>
                <a:gd name="T51" fmla="*/ 3 h 952"/>
                <a:gd name="T52" fmla="*/ 955 w 1218"/>
                <a:gd name="T53" fmla="*/ 0 h 952"/>
                <a:gd name="T54" fmla="*/ 1093 w 1218"/>
                <a:gd name="T55" fmla="*/ 0 h 952"/>
                <a:gd name="T56" fmla="*/ 1121 w 1218"/>
                <a:gd name="T57" fmla="*/ 4 h 952"/>
                <a:gd name="T58" fmla="*/ 1147 w 1218"/>
                <a:gd name="T59" fmla="*/ 13 h 952"/>
                <a:gd name="T60" fmla="*/ 1171 w 1218"/>
                <a:gd name="T61" fmla="*/ 28 h 952"/>
                <a:gd name="T62" fmla="*/ 1190 w 1218"/>
                <a:gd name="T63" fmla="*/ 47 h 952"/>
                <a:gd name="T64" fmla="*/ 1205 w 1218"/>
                <a:gd name="T65" fmla="*/ 71 h 952"/>
                <a:gd name="T66" fmla="*/ 1214 w 1218"/>
                <a:gd name="T67" fmla="*/ 97 h 952"/>
                <a:gd name="T68" fmla="*/ 1218 w 1218"/>
                <a:gd name="T69" fmla="*/ 124 h 952"/>
                <a:gd name="T70" fmla="*/ 1218 w 1218"/>
                <a:gd name="T71" fmla="*/ 952 h 952"/>
                <a:gd name="T72" fmla="*/ 708 w 1218"/>
                <a:gd name="T73" fmla="*/ 952 h 952"/>
                <a:gd name="T74" fmla="*/ 663 w 1218"/>
                <a:gd name="T75" fmla="*/ 856 h 952"/>
                <a:gd name="T76" fmla="*/ 610 w 1218"/>
                <a:gd name="T77" fmla="*/ 763 h 952"/>
                <a:gd name="T78" fmla="*/ 553 w 1218"/>
                <a:gd name="T79" fmla="*/ 676 h 952"/>
                <a:gd name="T80" fmla="*/ 491 w 1218"/>
                <a:gd name="T81" fmla="*/ 590 h 952"/>
                <a:gd name="T82" fmla="*/ 433 w 1218"/>
                <a:gd name="T83" fmla="*/ 520 h 952"/>
                <a:gd name="T84" fmla="*/ 390 w 1218"/>
                <a:gd name="T85" fmla="*/ 473 h 952"/>
                <a:gd name="T86" fmla="*/ 346 w 1218"/>
                <a:gd name="T87" fmla="*/ 427 h 952"/>
                <a:gd name="T88" fmla="*/ 266 w 1218"/>
                <a:gd name="T89" fmla="*/ 351 h 952"/>
                <a:gd name="T90" fmla="*/ 181 w 1218"/>
                <a:gd name="T91" fmla="*/ 280 h 952"/>
                <a:gd name="T92" fmla="*/ 92 w 1218"/>
                <a:gd name="T93" fmla="*/ 216 h 952"/>
                <a:gd name="T94" fmla="*/ 0 w 1218"/>
                <a:gd name="T95" fmla="*/ 157 h 952"/>
                <a:gd name="T96" fmla="*/ 0 w 1218"/>
                <a:gd name="T97" fmla="*/ 124 h 952"/>
                <a:gd name="T98" fmla="*/ 3 w 1218"/>
                <a:gd name="T99" fmla="*/ 97 h 952"/>
                <a:gd name="T100" fmla="*/ 12 w 1218"/>
                <a:gd name="T101" fmla="*/ 71 h 952"/>
                <a:gd name="T102" fmla="*/ 27 w 1218"/>
                <a:gd name="T103" fmla="*/ 47 h 952"/>
                <a:gd name="T104" fmla="*/ 46 w 1218"/>
                <a:gd name="T105" fmla="*/ 28 h 952"/>
                <a:gd name="T106" fmla="*/ 69 w 1218"/>
                <a:gd name="T107" fmla="*/ 13 h 952"/>
                <a:gd name="T108" fmla="*/ 96 w 1218"/>
                <a:gd name="T109" fmla="*/ 4 h 952"/>
                <a:gd name="T110" fmla="*/ 124 w 1218"/>
                <a:gd name="T111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8" h="952">
                  <a:moveTo>
                    <a:pt x="124" y="0"/>
                  </a:moveTo>
                  <a:lnTo>
                    <a:pt x="270" y="0"/>
                  </a:lnTo>
                  <a:lnTo>
                    <a:pt x="287" y="3"/>
                  </a:lnTo>
                  <a:lnTo>
                    <a:pt x="304" y="9"/>
                  </a:lnTo>
                  <a:lnTo>
                    <a:pt x="319" y="20"/>
                  </a:lnTo>
                  <a:lnTo>
                    <a:pt x="331" y="33"/>
                  </a:lnTo>
                  <a:lnTo>
                    <a:pt x="529" y="319"/>
                  </a:lnTo>
                  <a:lnTo>
                    <a:pt x="579" y="216"/>
                  </a:lnTo>
                  <a:lnTo>
                    <a:pt x="499" y="50"/>
                  </a:lnTo>
                  <a:lnTo>
                    <a:pt x="496" y="35"/>
                  </a:lnTo>
                  <a:lnTo>
                    <a:pt x="498" y="22"/>
                  </a:lnTo>
                  <a:lnTo>
                    <a:pt x="505" y="12"/>
                  </a:lnTo>
                  <a:lnTo>
                    <a:pt x="516" y="4"/>
                  </a:lnTo>
                  <a:lnTo>
                    <a:pt x="530" y="0"/>
                  </a:lnTo>
                  <a:lnTo>
                    <a:pt x="689" y="0"/>
                  </a:lnTo>
                  <a:lnTo>
                    <a:pt x="702" y="4"/>
                  </a:lnTo>
                  <a:lnTo>
                    <a:pt x="714" y="12"/>
                  </a:lnTo>
                  <a:lnTo>
                    <a:pt x="720" y="22"/>
                  </a:lnTo>
                  <a:lnTo>
                    <a:pt x="723" y="35"/>
                  </a:lnTo>
                  <a:lnTo>
                    <a:pt x="719" y="50"/>
                  </a:lnTo>
                  <a:lnTo>
                    <a:pt x="640" y="216"/>
                  </a:lnTo>
                  <a:lnTo>
                    <a:pt x="690" y="321"/>
                  </a:lnTo>
                  <a:lnTo>
                    <a:pt x="893" y="33"/>
                  </a:lnTo>
                  <a:lnTo>
                    <a:pt x="906" y="18"/>
                  </a:lnTo>
                  <a:lnTo>
                    <a:pt x="921" y="9"/>
                  </a:lnTo>
                  <a:lnTo>
                    <a:pt x="936" y="3"/>
                  </a:lnTo>
                  <a:lnTo>
                    <a:pt x="955" y="0"/>
                  </a:lnTo>
                  <a:lnTo>
                    <a:pt x="1093" y="0"/>
                  </a:lnTo>
                  <a:lnTo>
                    <a:pt x="1121" y="4"/>
                  </a:lnTo>
                  <a:lnTo>
                    <a:pt x="1147" y="13"/>
                  </a:lnTo>
                  <a:lnTo>
                    <a:pt x="1171" y="28"/>
                  </a:lnTo>
                  <a:lnTo>
                    <a:pt x="1190" y="47"/>
                  </a:lnTo>
                  <a:lnTo>
                    <a:pt x="1205" y="71"/>
                  </a:lnTo>
                  <a:lnTo>
                    <a:pt x="1214" y="97"/>
                  </a:lnTo>
                  <a:lnTo>
                    <a:pt x="1218" y="124"/>
                  </a:lnTo>
                  <a:lnTo>
                    <a:pt x="1218" y="952"/>
                  </a:lnTo>
                  <a:lnTo>
                    <a:pt x="708" y="952"/>
                  </a:lnTo>
                  <a:lnTo>
                    <a:pt x="663" y="856"/>
                  </a:lnTo>
                  <a:lnTo>
                    <a:pt x="610" y="763"/>
                  </a:lnTo>
                  <a:lnTo>
                    <a:pt x="553" y="676"/>
                  </a:lnTo>
                  <a:lnTo>
                    <a:pt x="491" y="590"/>
                  </a:lnTo>
                  <a:lnTo>
                    <a:pt x="433" y="520"/>
                  </a:lnTo>
                  <a:lnTo>
                    <a:pt x="390" y="473"/>
                  </a:lnTo>
                  <a:lnTo>
                    <a:pt x="346" y="427"/>
                  </a:lnTo>
                  <a:lnTo>
                    <a:pt x="266" y="351"/>
                  </a:lnTo>
                  <a:lnTo>
                    <a:pt x="181" y="280"/>
                  </a:lnTo>
                  <a:lnTo>
                    <a:pt x="92" y="216"/>
                  </a:lnTo>
                  <a:lnTo>
                    <a:pt x="0" y="157"/>
                  </a:lnTo>
                  <a:lnTo>
                    <a:pt x="0" y="124"/>
                  </a:lnTo>
                  <a:lnTo>
                    <a:pt x="3" y="97"/>
                  </a:lnTo>
                  <a:lnTo>
                    <a:pt x="12" y="71"/>
                  </a:lnTo>
                  <a:lnTo>
                    <a:pt x="27" y="47"/>
                  </a:lnTo>
                  <a:lnTo>
                    <a:pt x="46" y="28"/>
                  </a:lnTo>
                  <a:lnTo>
                    <a:pt x="69" y="13"/>
                  </a:lnTo>
                  <a:lnTo>
                    <a:pt x="96" y="4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8"/>
            <p:cNvSpPr>
              <a:spLocks/>
            </p:cNvSpPr>
            <p:nvPr/>
          </p:nvSpPr>
          <p:spPr bwMode="auto">
            <a:xfrm>
              <a:off x="8149" y="1317"/>
              <a:ext cx="802" cy="801"/>
            </a:xfrm>
            <a:custGeom>
              <a:avLst/>
              <a:gdLst>
                <a:gd name="T0" fmla="*/ 401 w 802"/>
                <a:gd name="T1" fmla="*/ 0 h 801"/>
                <a:gd name="T2" fmla="*/ 455 w 802"/>
                <a:gd name="T3" fmla="*/ 3 h 801"/>
                <a:gd name="T4" fmla="*/ 507 w 802"/>
                <a:gd name="T5" fmla="*/ 15 h 801"/>
                <a:gd name="T6" fmla="*/ 557 w 802"/>
                <a:gd name="T7" fmla="*/ 32 h 801"/>
                <a:gd name="T8" fmla="*/ 603 w 802"/>
                <a:gd name="T9" fmla="*/ 55 h 801"/>
                <a:gd name="T10" fmla="*/ 644 w 802"/>
                <a:gd name="T11" fmla="*/ 84 h 801"/>
                <a:gd name="T12" fmla="*/ 684 w 802"/>
                <a:gd name="T13" fmla="*/ 117 h 801"/>
                <a:gd name="T14" fmla="*/ 718 w 802"/>
                <a:gd name="T15" fmla="*/ 156 h 801"/>
                <a:gd name="T16" fmla="*/ 747 w 802"/>
                <a:gd name="T17" fmla="*/ 198 h 801"/>
                <a:gd name="T18" fmla="*/ 769 w 802"/>
                <a:gd name="T19" fmla="*/ 245 h 801"/>
                <a:gd name="T20" fmla="*/ 787 w 802"/>
                <a:gd name="T21" fmla="*/ 294 h 801"/>
                <a:gd name="T22" fmla="*/ 798 w 802"/>
                <a:gd name="T23" fmla="*/ 346 h 801"/>
                <a:gd name="T24" fmla="*/ 802 w 802"/>
                <a:gd name="T25" fmla="*/ 401 h 801"/>
                <a:gd name="T26" fmla="*/ 798 w 802"/>
                <a:gd name="T27" fmla="*/ 455 h 801"/>
                <a:gd name="T28" fmla="*/ 787 w 802"/>
                <a:gd name="T29" fmla="*/ 507 h 801"/>
                <a:gd name="T30" fmla="*/ 769 w 802"/>
                <a:gd name="T31" fmla="*/ 557 h 801"/>
                <a:gd name="T32" fmla="*/ 747 w 802"/>
                <a:gd name="T33" fmla="*/ 602 h 801"/>
                <a:gd name="T34" fmla="*/ 718 w 802"/>
                <a:gd name="T35" fmla="*/ 646 h 801"/>
                <a:gd name="T36" fmla="*/ 684 w 802"/>
                <a:gd name="T37" fmla="*/ 684 h 801"/>
                <a:gd name="T38" fmla="*/ 644 w 802"/>
                <a:gd name="T39" fmla="*/ 718 h 801"/>
                <a:gd name="T40" fmla="*/ 603 w 802"/>
                <a:gd name="T41" fmla="*/ 746 h 801"/>
                <a:gd name="T42" fmla="*/ 557 w 802"/>
                <a:gd name="T43" fmla="*/ 770 h 801"/>
                <a:gd name="T44" fmla="*/ 507 w 802"/>
                <a:gd name="T45" fmla="*/ 787 h 801"/>
                <a:gd name="T46" fmla="*/ 455 w 802"/>
                <a:gd name="T47" fmla="*/ 798 h 801"/>
                <a:gd name="T48" fmla="*/ 401 w 802"/>
                <a:gd name="T49" fmla="*/ 801 h 801"/>
                <a:gd name="T50" fmla="*/ 346 w 802"/>
                <a:gd name="T51" fmla="*/ 798 h 801"/>
                <a:gd name="T52" fmla="*/ 293 w 802"/>
                <a:gd name="T53" fmla="*/ 787 h 801"/>
                <a:gd name="T54" fmla="*/ 245 w 802"/>
                <a:gd name="T55" fmla="*/ 770 h 801"/>
                <a:gd name="T56" fmla="*/ 198 w 802"/>
                <a:gd name="T57" fmla="*/ 746 h 801"/>
                <a:gd name="T58" fmla="*/ 156 w 802"/>
                <a:gd name="T59" fmla="*/ 718 h 801"/>
                <a:gd name="T60" fmla="*/ 117 w 802"/>
                <a:gd name="T61" fmla="*/ 684 h 801"/>
                <a:gd name="T62" fmla="*/ 83 w 802"/>
                <a:gd name="T63" fmla="*/ 646 h 801"/>
                <a:gd name="T64" fmla="*/ 54 w 802"/>
                <a:gd name="T65" fmla="*/ 602 h 801"/>
                <a:gd name="T66" fmla="*/ 32 w 802"/>
                <a:gd name="T67" fmla="*/ 557 h 801"/>
                <a:gd name="T68" fmla="*/ 13 w 802"/>
                <a:gd name="T69" fmla="*/ 507 h 801"/>
                <a:gd name="T70" fmla="*/ 3 w 802"/>
                <a:gd name="T71" fmla="*/ 455 h 801"/>
                <a:gd name="T72" fmla="*/ 0 w 802"/>
                <a:gd name="T73" fmla="*/ 401 h 801"/>
                <a:gd name="T74" fmla="*/ 3 w 802"/>
                <a:gd name="T75" fmla="*/ 346 h 801"/>
                <a:gd name="T76" fmla="*/ 13 w 802"/>
                <a:gd name="T77" fmla="*/ 294 h 801"/>
                <a:gd name="T78" fmla="*/ 32 w 802"/>
                <a:gd name="T79" fmla="*/ 245 h 801"/>
                <a:gd name="T80" fmla="*/ 54 w 802"/>
                <a:gd name="T81" fmla="*/ 198 h 801"/>
                <a:gd name="T82" fmla="*/ 83 w 802"/>
                <a:gd name="T83" fmla="*/ 156 h 801"/>
                <a:gd name="T84" fmla="*/ 117 w 802"/>
                <a:gd name="T85" fmla="*/ 117 h 801"/>
                <a:gd name="T86" fmla="*/ 156 w 802"/>
                <a:gd name="T87" fmla="*/ 84 h 801"/>
                <a:gd name="T88" fmla="*/ 198 w 802"/>
                <a:gd name="T89" fmla="*/ 55 h 801"/>
                <a:gd name="T90" fmla="*/ 245 w 802"/>
                <a:gd name="T91" fmla="*/ 32 h 801"/>
                <a:gd name="T92" fmla="*/ 293 w 802"/>
                <a:gd name="T93" fmla="*/ 15 h 801"/>
                <a:gd name="T94" fmla="*/ 346 w 802"/>
                <a:gd name="T95" fmla="*/ 3 h 801"/>
                <a:gd name="T96" fmla="*/ 401 w 802"/>
                <a:gd name="T97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2" h="801">
                  <a:moveTo>
                    <a:pt x="401" y="0"/>
                  </a:moveTo>
                  <a:lnTo>
                    <a:pt x="455" y="3"/>
                  </a:lnTo>
                  <a:lnTo>
                    <a:pt x="507" y="15"/>
                  </a:lnTo>
                  <a:lnTo>
                    <a:pt x="557" y="32"/>
                  </a:lnTo>
                  <a:lnTo>
                    <a:pt x="603" y="55"/>
                  </a:lnTo>
                  <a:lnTo>
                    <a:pt x="644" y="84"/>
                  </a:lnTo>
                  <a:lnTo>
                    <a:pt x="684" y="117"/>
                  </a:lnTo>
                  <a:lnTo>
                    <a:pt x="718" y="156"/>
                  </a:lnTo>
                  <a:lnTo>
                    <a:pt x="747" y="198"/>
                  </a:lnTo>
                  <a:lnTo>
                    <a:pt x="769" y="245"/>
                  </a:lnTo>
                  <a:lnTo>
                    <a:pt x="787" y="294"/>
                  </a:lnTo>
                  <a:lnTo>
                    <a:pt x="798" y="346"/>
                  </a:lnTo>
                  <a:lnTo>
                    <a:pt x="802" y="401"/>
                  </a:lnTo>
                  <a:lnTo>
                    <a:pt x="798" y="455"/>
                  </a:lnTo>
                  <a:lnTo>
                    <a:pt x="787" y="507"/>
                  </a:lnTo>
                  <a:lnTo>
                    <a:pt x="769" y="557"/>
                  </a:lnTo>
                  <a:lnTo>
                    <a:pt x="747" y="602"/>
                  </a:lnTo>
                  <a:lnTo>
                    <a:pt x="718" y="646"/>
                  </a:lnTo>
                  <a:lnTo>
                    <a:pt x="684" y="684"/>
                  </a:lnTo>
                  <a:lnTo>
                    <a:pt x="644" y="718"/>
                  </a:lnTo>
                  <a:lnTo>
                    <a:pt x="603" y="746"/>
                  </a:lnTo>
                  <a:lnTo>
                    <a:pt x="557" y="770"/>
                  </a:lnTo>
                  <a:lnTo>
                    <a:pt x="507" y="787"/>
                  </a:lnTo>
                  <a:lnTo>
                    <a:pt x="455" y="798"/>
                  </a:lnTo>
                  <a:lnTo>
                    <a:pt x="401" y="801"/>
                  </a:lnTo>
                  <a:lnTo>
                    <a:pt x="346" y="798"/>
                  </a:lnTo>
                  <a:lnTo>
                    <a:pt x="293" y="787"/>
                  </a:lnTo>
                  <a:lnTo>
                    <a:pt x="245" y="770"/>
                  </a:lnTo>
                  <a:lnTo>
                    <a:pt x="198" y="746"/>
                  </a:lnTo>
                  <a:lnTo>
                    <a:pt x="156" y="718"/>
                  </a:lnTo>
                  <a:lnTo>
                    <a:pt x="117" y="684"/>
                  </a:lnTo>
                  <a:lnTo>
                    <a:pt x="83" y="646"/>
                  </a:lnTo>
                  <a:lnTo>
                    <a:pt x="54" y="602"/>
                  </a:lnTo>
                  <a:lnTo>
                    <a:pt x="32" y="557"/>
                  </a:lnTo>
                  <a:lnTo>
                    <a:pt x="13" y="507"/>
                  </a:lnTo>
                  <a:lnTo>
                    <a:pt x="3" y="455"/>
                  </a:lnTo>
                  <a:lnTo>
                    <a:pt x="0" y="401"/>
                  </a:lnTo>
                  <a:lnTo>
                    <a:pt x="3" y="346"/>
                  </a:lnTo>
                  <a:lnTo>
                    <a:pt x="13" y="294"/>
                  </a:lnTo>
                  <a:lnTo>
                    <a:pt x="32" y="245"/>
                  </a:lnTo>
                  <a:lnTo>
                    <a:pt x="54" y="198"/>
                  </a:lnTo>
                  <a:lnTo>
                    <a:pt x="83" y="156"/>
                  </a:lnTo>
                  <a:lnTo>
                    <a:pt x="117" y="117"/>
                  </a:lnTo>
                  <a:lnTo>
                    <a:pt x="156" y="84"/>
                  </a:lnTo>
                  <a:lnTo>
                    <a:pt x="198" y="55"/>
                  </a:lnTo>
                  <a:lnTo>
                    <a:pt x="245" y="32"/>
                  </a:lnTo>
                  <a:lnTo>
                    <a:pt x="293" y="15"/>
                  </a:lnTo>
                  <a:lnTo>
                    <a:pt x="346" y="3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79"/>
            <p:cNvSpPr>
              <a:spLocks/>
            </p:cNvSpPr>
            <p:nvPr/>
          </p:nvSpPr>
          <p:spPr bwMode="auto">
            <a:xfrm>
              <a:off x="8262" y="4809"/>
              <a:ext cx="918" cy="822"/>
            </a:xfrm>
            <a:custGeom>
              <a:avLst/>
              <a:gdLst>
                <a:gd name="T0" fmla="*/ 281 w 918"/>
                <a:gd name="T1" fmla="*/ 0 h 822"/>
                <a:gd name="T2" fmla="*/ 830 w 918"/>
                <a:gd name="T3" fmla="*/ 421 h 822"/>
                <a:gd name="T4" fmla="*/ 857 w 918"/>
                <a:gd name="T5" fmla="*/ 445 h 822"/>
                <a:gd name="T6" fmla="*/ 880 w 918"/>
                <a:gd name="T7" fmla="*/ 472 h 822"/>
                <a:gd name="T8" fmla="*/ 897 w 918"/>
                <a:gd name="T9" fmla="*/ 504 h 822"/>
                <a:gd name="T10" fmla="*/ 909 w 918"/>
                <a:gd name="T11" fmla="*/ 535 h 822"/>
                <a:gd name="T12" fmla="*/ 916 w 918"/>
                <a:gd name="T13" fmla="*/ 569 h 822"/>
                <a:gd name="T14" fmla="*/ 918 w 918"/>
                <a:gd name="T15" fmla="*/ 603 h 822"/>
                <a:gd name="T16" fmla="*/ 915 w 918"/>
                <a:gd name="T17" fmla="*/ 637 h 822"/>
                <a:gd name="T18" fmla="*/ 906 w 918"/>
                <a:gd name="T19" fmla="*/ 671 h 822"/>
                <a:gd name="T20" fmla="*/ 892 w 918"/>
                <a:gd name="T21" fmla="*/ 704 h 822"/>
                <a:gd name="T22" fmla="*/ 872 w 918"/>
                <a:gd name="T23" fmla="*/ 734 h 822"/>
                <a:gd name="T24" fmla="*/ 848 w 918"/>
                <a:gd name="T25" fmla="*/ 760 h 822"/>
                <a:gd name="T26" fmla="*/ 821 w 918"/>
                <a:gd name="T27" fmla="*/ 782 h 822"/>
                <a:gd name="T28" fmla="*/ 792 w 918"/>
                <a:gd name="T29" fmla="*/ 800 h 822"/>
                <a:gd name="T30" fmla="*/ 761 w 918"/>
                <a:gd name="T31" fmla="*/ 811 h 822"/>
                <a:gd name="T32" fmla="*/ 728 w 918"/>
                <a:gd name="T33" fmla="*/ 819 h 822"/>
                <a:gd name="T34" fmla="*/ 694 w 918"/>
                <a:gd name="T35" fmla="*/ 822 h 822"/>
                <a:gd name="T36" fmla="*/ 658 w 918"/>
                <a:gd name="T37" fmla="*/ 819 h 822"/>
                <a:gd name="T38" fmla="*/ 624 w 918"/>
                <a:gd name="T39" fmla="*/ 810 h 822"/>
                <a:gd name="T40" fmla="*/ 590 w 918"/>
                <a:gd name="T41" fmla="*/ 796 h 822"/>
                <a:gd name="T42" fmla="*/ 559 w 918"/>
                <a:gd name="T43" fmla="*/ 776 h 822"/>
                <a:gd name="T44" fmla="*/ 0 w 918"/>
                <a:gd name="T45" fmla="*/ 348 h 822"/>
                <a:gd name="T46" fmla="*/ 25 w 918"/>
                <a:gd name="T47" fmla="*/ 323 h 822"/>
                <a:gd name="T48" fmla="*/ 97 w 918"/>
                <a:gd name="T49" fmla="*/ 248 h 822"/>
                <a:gd name="T50" fmla="*/ 162 w 918"/>
                <a:gd name="T51" fmla="*/ 169 h 822"/>
                <a:gd name="T52" fmla="*/ 225 w 918"/>
                <a:gd name="T53" fmla="*/ 86 h 822"/>
                <a:gd name="T54" fmla="*/ 281 w 918"/>
                <a:gd name="T55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8" h="822">
                  <a:moveTo>
                    <a:pt x="281" y="0"/>
                  </a:moveTo>
                  <a:lnTo>
                    <a:pt x="830" y="421"/>
                  </a:lnTo>
                  <a:lnTo>
                    <a:pt x="857" y="445"/>
                  </a:lnTo>
                  <a:lnTo>
                    <a:pt x="880" y="472"/>
                  </a:lnTo>
                  <a:lnTo>
                    <a:pt x="897" y="504"/>
                  </a:lnTo>
                  <a:lnTo>
                    <a:pt x="909" y="535"/>
                  </a:lnTo>
                  <a:lnTo>
                    <a:pt x="916" y="569"/>
                  </a:lnTo>
                  <a:lnTo>
                    <a:pt x="918" y="603"/>
                  </a:lnTo>
                  <a:lnTo>
                    <a:pt x="915" y="637"/>
                  </a:lnTo>
                  <a:lnTo>
                    <a:pt x="906" y="671"/>
                  </a:lnTo>
                  <a:lnTo>
                    <a:pt x="892" y="704"/>
                  </a:lnTo>
                  <a:lnTo>
                    <a:pt x="872" y="734"/>
                  </a:lnTo>
                  <a:lnTo>
                    <a:pt x="848" y="760"/>
                  </a:lnTo>
                  <a:lnTo>
                    <a:pt x="821" y="782"/>
                  </a:lnTo>
                  <a:lnTo>
                    <a:pt x="792" y="800"/>
                  </a:lnTo>
                  <a:lnTo>
                    <a:pt x="761" y="811"/>
                  </a:lnTo>
                  <a:lnTo>
                    <a:pt x="728" y="819"/>
                  </a:lnTo>
                  <a:lnTo>
                    <a:pt x="694" y="822"/>
                  </a:lnTo>
                  <a:lnTo>
                    <a:pt x="658" y="819"/>
                  </a:lnTo>
                  <a:lnTo>
                    <a:pt x="624" y="810"/>
                  </a:lnTo>
                  <a:lnTo>
                    <a:pt x="590" y="796"/>
                  </a:lnTo>
                  <a:lnTo>
                    <a:pt x="559" y="776"/>
                  </a:lnTo>
                  <a:lnTo>
                    <a:pt x="0" y="348"/>
                  </a:lnTo>
                  <a:lnTo>
                    <a:pt x="25" y="323"/>
                  </a:lnTo>
                  <a:lnTo>
                    <a:pt x="97" y="248"/>
                  </a:lnTo>
                  <a:lnTo>
                    <a:pt x="162" y="169"/>
                  </a:lnTo>
                  <a:lnTo>
                    <a:pt x="225" y="86"/>
                  </a:lnTo>
                  <a:lnTo>
                    <a:pt x="2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80"/>
            <p:cNvSpPr>
              <a:spLocks/>
            </p:cNvSpPr>
            <p:nvPr/>
          </p:nvSpPr>
          <p:spPr bwMode="auto">
            <a:xfrm>
              <a:off x="6426" y="3746"/>
              <a:ext cx="1218" cy="950"/>
            </a:xfrm>
            <a:custGeom>
              <a:avLst/>
              <a:gdLst>
                <a:gd name="T0" fmla="*/ 124 w 1218"/>
                <a:gd name="T1" fmla="*/ 0 h 950"/>
                <a:gd name="T2" fmla="*/ 270 w 1218"/>
                <a:gd name="T3" fmla="*/ 0 h 950"/>
                <a:gd name="T4" fmla="*/ 287 w 1218"/>
                <a:gd name="T5" fmla="*/ 2 h 950"/>
                <a:gd name="T6" fmla="*/ 304 w 1218"/>
                <a:gd name="T7" fmla="*/ 9 h 950"/>
                <a:gd name="T8" fmla="*/ 319 w 1218"/>
                <a:gd name="T9" fmla="*/ 18 h 950"/>
                <a:gd name="T10" fmla="*/ 331 w 1218"/>
                <a:gd name="T11" fmla="*/ 32 h 950"/>
                <a:gd name="T12" fmla="*/ 529 w 1218"/>
                <a:gd name="T13" fmla="*/ 318 h 950"/>
                <a:gd name="T14" fmla="*/ 577 w 1218"/>
                <a:gd name="T15" fmla="*/ 214 h 950"/>
                <a:gd name="T16" fmla="*/ 499 w 1218"/>
                <a:gd name="T17" fmla="*/ 48 h 950"/>
                <a:gd name="T18" fmla="*/ 495 w 1218"/>
                <a:gd name="T19" fmla="*/ 35 h 950"/>
                <a:gd name="T20" fmla="*/ 498 w 1218"/>
                <a:gd name="T21" fmla="*/ 22 h 950"/>
                <a:gd name="T22" fmla="*/ 504 w 1218"/>
                <a:gd name="T23" fmla="*/ 10 h 950"/>
                <a:gd name="T24" fmla="*/ 516 w 1218"/>
                <a:gd name="T25" fmla="*/ 2 h 950"/>
                <a:gd name="T26" fmla="*/ 529 w 1218"/>
                <a:gd name="T27" fmla="*/ 0 h 950"/>
                <a:gd name="T28" fmla="*/ 687 w 1218"/>
                <a:gd name="T29" fmla="*/ 0 h 950"/>
                <a:gd name="T30" fmla="*/ 702 w 1218"/>
                <a:gd name="T31" fmla="*/ 2 h 950"/>
                <a:gd name="T32" fmla="*/ 712 w 1218"/>
                <a:gd name="T33" fmla="*/ 10 h 950"/>
                <a:gd name="T34" fmla="*/ 720 w 1218"/>
                <a:gd name="T35" fmla="*/ 22 h 950"/>
                <a:gd name="T36" fmla="*/ 721 w 1218"/>
                <a:gd name="T37" fmla="*/ 35 h 950"/>
                <a:gd name="T38" fmla="*/ 719 w 1218"/>
                <a:gd name="T39" fmla="*/ 48 h 950"/>
                <a:gd name="T40" fmla="*/ 639 w 1218"/>
                <a:gd name="T41" fmla="*/ 214 h 950"/>
                <a:gd name="T42" fmla="*/ 689 w 1218"/>
                <a:gd name="T43" fmla="*/ 319 h 950"/>
                <a:gd name="T44" fmla="*/ 893 w 1218"/>
                <a:gd name="T45" fmla="*/ 31 h 950"/>
                <a:gd name="T46" fmla="*/ 905 w 1218"/>
                <a:gd name="T47" fmla="*/ 18 h 950"/>
                <a:gd name="T48" fmla="*/ 919 w 1218"/>
                <a:gd name="T49" fmla="*/ 8 h 950"/>
                <a:gd name="T50" fmla="*/ 936 w 1218"/>
                <a:gd name="T51" fmla="*/ 1 h 950"/>
                <a:gd name="T52" fmla="*/ 955 w 1218"/>
                <a:gd name="T53" fmla="*/ 0 h 950"/>
                <a:gd name="T54" fmla="*/ 1092 w 1218"/>
                <a:gd name="T55" fmla="*/ 0 h 950"/>
                <a:gd name="T56" fmla="*/ 1121 w 1218"/>
                <a:gd name="T57" fmla="*/ 2 h 950"/>
                <a:gd name="T58" fmla="*/ 1147 w 1218"/>
                <a:gd name="T59" fmla="*/ 11 h 950"/>
                <a:gd name="T60" fmla="*/ 1171 w 1218"/>
                <a:gd name="T61" fmla="*/ 27 h 950"/>
                <a:gd name="T62" fmla="*/ 1189 w 1218"/>
                <a:gd name="T63" fmla="*/ 45 h 950"/>
                <a:gd name="T64" fmla="*/ 1205 w 1218"/>
                <a:gd name="T65" fmla="*/ 69 h 950"/>
                <a:gd name="T66" fmla="*/ 1214 w 1218"/>
                <a:gd name="T67" fmla="*/ 95 h 950"/>
                <a:gd name="T68" fmla="*/ 1216 w 1218"/>
                <a:gd name="T69" fmla="*/ 124 h 950"/>
                <a:gd name="T70" fmla="*/ 1218 w 1218"/>
                <a:gd name="T71" fmla="*/ 124 h 950"/>
                <a:gd name="T72" fmla="*/ 1218 w 1218"/>
                <a:gd name="T73" fmla="*/ 950 h 950"/>
                <a:gd name="T74" fmla="*/ 0 w 1218"/>
                <a:gd name="T75" fmla="*/ 950 h 950"/>
                <a:gd name="T76" fmla="*/ 0 w 1218"/>
                <a:gd name="T77" fmla="*/ 124 h 950"/>
                <a:gd name="T78" fmla="*/ 3 w 1218"/>
                <a:gd name="T79" fmla="*/ 95 h 950"/>
                <a:gd name="T80" fmla="*/ 12 w 1218"/>
                <a:gd name="T81" fmla="*/ 69 h 950"/>
                <a:gd name="T82" fmla="*/ 26 w 1218"/>
                <a:gd name="T83" fmla="*/ 45 h 950"/>
                <a:gd name="T84" fmla="*/ 46 w 1218"/>
                <a:gd name="T85" fmla="*/ 27 h 950"/>
                <a:gd name="T86" fmla="*/ 69 w 1218"/>
                <a:gd name="T87" fmla="*/ 13 h 950"/>
                <a:gd name="T88" fmla="*/ 96 w 1218"/>
                <a:gd name="T89" fmla="*/ 2 h 950"/>
                <a:gd name="T90" fmla="*/ 124 w 1218"/>
                <a:gd name="T91" fmla="*/ 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18" h="950">
                  <a:moveTo>
                    <a:pt x="124" y="0"/>
                  </a:moveTo>
                  <a:lnTo>
                    <a:pt x="270" y="0"/>
                  </a:lnTo>
                  <a:lnTo>
                    <a:pt x="287" y="2"/>
                  </a:lnTo>
                  <a:lnTo>
                    <a:pt x="304" y="9"/>
                  </a:lnTo>
                  <a:lnTo>
                    <a:pt x="319" y="18"/>
                  </a:lnTo>
                  <a:lnTo>
                    <a:pt x="331" y="32"/>
                  </a:lnTo>
                  <a:lnTo>
                    <a:pt x="529" y="318"/>
                  </a:lnTo>
                  <a:lnTo>
                    <a:pt x="577" y="214"/>
                  </a:lnTo>
                  <a:lnTo>
                    <a:pt x="499" y="48"/>
                  </a:lnTo>
                  <a:lnTo>
                    <a:pt x="495" y="35"/>
                  </a:lnTo>
                  <a:lnTo>
                    <a:pt x="498" y="22"/>
                  </a:lnTo>
                  <a:lnTo>
                    <a:pt x="504" y="10"/>
                  </a:lnTo>
                  <a:lnTo>
                    <a:pt x="516" y="2"/>
                  </a:lnTo>
                  <a:lnTo>
                    <a:pt x="529" y="0"/>
                  </a:lnTo>
                  <a:lnTo>
                    <a:pt x="687" y="0"/>
                  </a:lnTo>
                  <a:lnTo>
                    <a:pt x="702" y="2"/>
                  </a:lnTo>
                  <a:lnTo>
                    <a:pt x="712" y="10"/>
                  </a:lnTo>
                  <a:lnTo>
                    <a:pt x="720" y="22"/>
                  </a:lnTo>
                  <a:lnTo>
                    <a:pt x="721" y="35"/>
                  </a:lnTo>
                  <a:lnTo>
                    <a:pt x="719" y="48"/>
                  </a:lnTo>
                  <a:lnTo>
                    <a:pt x="639" y="214"/>
                  </a:lnTo>
                  <a:lnTo>
                    <a:pt x="689" y="319"/>
                  </a:lnTo>
                  <a:lnTo>
                    <a:pt x="893" y="31"/>
                  </a:lnTo>
                  <a:lnTo>
                    <a:pt x="905" y="18"/>
                  </a:lnTo>
                  <a:lnTo>
                    <a:pt x="919" y="8"/>
                  </a:lnTo>
                  <a:lnTo>
                    <a:pt x="936" y="1"/>
                  </a:lnTo>
                  <a:lnTo>
                    <a:pt x="955" y="0"/>
                  </a:lnTo>
                  <a:lnTo>
                    <a:pt x="1092" y="0"/>
                  </a:lnTo>
                  <a:lnTo>
                    <a:pt x="1121" y="2"/>
                  </a:lnTo>
                  <a:lnTo>
                    <a:pt x="1147" y="11"/>
                  </a:lnTo>
                  <a:lnTo>
                    <a:pt x="1171" y="27"/>
                  </a:lnTo>
                  <a:lnTo>
                    <a:pt x="1189" y="45"/>
                  </a:lnTo>
                  <a:lnTo>
                    <a:pt x="1205" y="69"/>
                  </a:lnTo>
                  <a:lnTo>
                    <a:pt x="1214" y="95"/>
                  </a:lnTo>
                  <a:lnTo>
                    <a:pt x="1216" y="124"/>
                  </a:lnTo>
                  <a:lnTo>
                    <a:pt x="1218" y="124"/>
                  </a:lnTo>
                  <a:lnTo>
                    <a:pt x="1218" y="950"/>
                  </a:lnTo>
                  <a:lnTo>
                    <a:pt x="0" y="950"/>
                  </a:lnTo>
                  <a:lnTo>
                    <a:pt x="0" y="124"/>
                  </a:lnTo>
                  <a:lnTo>
                    <a:pt x="3" y="95"/>
                  </a:lnTo>
                  <a:lnTo>
                    <a:pt x="12" y="69"/>
                  </a:lnTo>
                  <a:lnTo>
                    <a:pt x="26" y="45"/>
                  </a:lnTo>
                  <a:lnTo>
                    <a:pt x="46" y="27"/>
                  </a:lnTo>
                  <a:lnTo>
                    <a:pt x="69" y="13"/>
                  </a:lnTo>
                  <a:lnTo>
                    <a:pt x="96" y="2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81"/>
            <p:cNvSpPr>
              <a:spLocks/>
            </p:cNvSpPr>
            <p:nvPr/>
          </p:nvSpPr>
          <p:spPr bwMode="auto">
            <a:xfrm>
              <a:off x="6633" y="2865"/>
              <a:ext cx="801" cy="801"/>
            </a:xfrm>
            <a:custGeom>
              <a:avLst/>
              <a:gdLst>
                <a:gd name="T0" fmla="*/ 401 w 801"/>
                <a:gd name="T1" fmla="*/ 0 h 801"/>
                <a:gd name="T2" fmla="*/ 456 w 801"/>
                <a:gd name="T3" fmla="*/ 4 h 801"/>
                <a:gd name="T4" fmla="*/ 508 w 801"/>
                <a:gd name="T5" fmla="*/ 14 h 801"/>
                <a:gd name="T6" fmla="*/ 556 w 801"/>
                <a:gd name="T7" fmla="*/ 31 h 801"/>
                <a:gd name="T8" fmla="*/ 604 w 801"/>
                <a:gd name="T9" fmla="*/ 55 h 801"/>
                <a:gd name="T10" fmla="*/ 645 w 801"/>
                <a:gd name="T11" fmla="*/ 83 h 801"/>
                <a:gd name="T12" fmla="*/ 685 w 801"/>
                <a:gd name="T13" fmla="*/ 117 h 801"/>
                <a:gd name="T14" fmla="*/ 719 w 801"/>
                <a:gd name="T15" fmla="*/ 157 h 801"/>
                <a:gd name="T16" fmla="*/ 748 w 801"/>
                <a:gd name="T17" fmla="*/ 199 h 801"/>
                <a:gd name="T18" fmla="*/ 770 w 801"/>
                <a:gd name="T19" fmla="*/ 244 h 801"/>
                <a:gd name="T20" fmla="*/ 788 w 801"/>
                <a:gd name="T21" fmla="*/ 294 h 801"/>
                <a:gd name="T22" fmla="*/ 799 w 801"/>
                <a:gd name="T23" fmla="*/ 347 h 801"/>
                <a:gd name="T24" fmla="*/ 801 w 801"/>
                <a:gd name="T25" fmla="*/ 400 h 801"/>
                <a:gd name="T26" fmla="*/ 799 w 801"/>
                <a:gd name="T27" fmla="*/ 455 h 801"/>
                <a:gd name="T28" fmla="*/ 788 w 801"/>
                <a:gd name="T29" fmla="*/ 508 h 801"/>
                <a:gd name="T30" fmla="*/ 770 w 801"/>
                <a:gd name="T31" fmla="*/ 556 h 801"/>
                <a:gd name="T32" fmla="*/ 748 w 801"/>
                <a:gd name="T33" fmla="*/ 603 h 801"/>
                <a:gd name="T34" fmla="*/ 719 w 801"/>
                <a:gd name="T35" fmla="*/ 645 h 801"/>
                <a:gd name="T36" fmla="*/ 685 w 801"/>
                <a:gd name="T37" fmla="*/ 684 h 801"/>
                <a:gd name="T38" fmla="*/ 645 w 801"/>
                <a:gd name="T39" fmla="*/ 718 h 801"/>
                <a:gd name="T40" fmla="*/ 604 w 801"/>
                <a:gd name="T41" fmla="*/ 747 h 801"/>
                <a:gd name="T42" fmla="*/ 556 w 801"/>
                <a:gd name="T43" fmla="*/ 769 h 801"/>
                <a:gd name="T44" fmla="*/ 508 w 801"/>
                <a:gd name="T45" fmla="*/ 786 h 801"/>
                <a:gd name="T46" fmla="*/ 456 w 801"/>
                <a:gd name="T47" fmla="*/ 798 h 801"/>
                <a:gd name="T48" fmla="*/ 401 w 801"/>
                <a:gd name="T49" fmla="*/ 801 h 801"/>
                <a:gd name="T50" fmla="*/ 347 w 801"/>
                <a:gd name="T51" fmla="*/ 798 h 801"/>
                <a:gd name="T52" fmla="*/ 294 w 801"/>
                <a:gd name="T53" fmla="*/ 786 h 801"/>
                <a:gd name="T54" fmla="*/ 245 w 801"/>
                <a:gd name="T55" fmla="*/ 769 h 801"/>
                <a:gd name="T56" fmla="*/ 199 w 801"/>
                <a:gd name="T57" fmla="*/ 747 h 801"/>
                <a:gd name="T58" fmla="*/ 157 w 801"/>
                <a:gd name="T59" fmla="*/ 718 h 801"/>
                <a:gd name="T60" fmla="*/ 118 w 801"/>
                <a:gd name="T61" fmla="*/ 684 h 801"/>
                <a:gd name="T62" fmla="*/ 84 w 801"/>
                <a:gd name="T63" fmla="*/ 645 h 801"/>
                <a:gd name="T64" fmla="*/ 55 w 801"/>
                <a:gd name="T65" fmla="*/ 603 h 801"/>
                <a:gd name="T66" fmla="*/ 33 w 801"/>
                <a:gd name="T67" fmla="*/ 556 h 801"/>
                <a:gd name="T68" fmla="*/ 14 w 801"/>
                <a:gd name="T69" fmla="*/ 508 h 801"/>
                <a:gd name="T70" fmla="*/ 4 w 801"/>
                <a:gd name="T71" fmla="*/ 455 h 801"/>
                <a:gd name="T72" fmla="*/ 0 w 801"/>
                <a:gd name="T73" fmla="*/ 400 h 801"/>
                <a:gd name="T74" fmla="*/ 4 w 801"/>
                <a:gd name="T75" fmla="*/ 347 h 801"/>
                <a:gd name="T76" fmla="*/ 14 w 801"/>
                <a:gd name="T77" fmla="*/ 294 h 801"/>
                <a:gd name="T78" fmla="*/ 33 w 801"/>
                <a:gd name="T79" fmla="*/ 244 h 801"/>
                <a:gd name="T80" fmla="*/ 55 w 801"/>
                <a:gd name="T81" fmla="*/ 199 h 801"/>
                <a:gd name="T82" fmla="*/ 84 w 801"/>
                <a:gd name="T83" fmla="*/ 157 h 801"/>
                <a:gd name="T84" fmla="*/ 118 w 801"/>
                <a:gd name="T85" fmla="*/ 117 h 801"/>
                <a:gd name="T86" fmla="*/ 157 w 801"/>
                <a:gd name="T87" fmla="*/ 83 h 801"/>
                <a:gd name="T88" fmla="*/ 199 w 801"/>
                <a:gd name="T89" fmla="*/ 55 h 801"/>
                <a:gd name="T90" fmla="*/ 245 w 801"/>
                <a:gd name="T91" fmla="*/ 31 h 801"/>
                <a:gd name="T92" fmla="*/ 294 w 801"/>
                <a:gd name="T93" fmla="*/ 14 h 801"/>
                <a:gd name="T94" fmla="*/ 347 w 801"/>
                <a:gd name="T95" fmla="*/ 4 h 801"/>
                <a:gd name="T96" fmla="*/ 401 w 801"/>
                <a:gd name="T97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1" h="801">
                  <a:moveTo>
                    <a:pt x="401" y="0"/>
                  </a:moveTo>
                  <a:lnTo>
                    <a:pt x="456" y="4"/>
                  </a:lnTo>
                  <a:lnTo>
                    <a:pt x="508" y="14"/>
                  </a:lnTo>
                  <a:lnTo>
                    <a:pt x="556" y="31"/>
                  </a:lnTo>
                  <a:lnTo>
                    <a:pt x="604" y="55"/>
                  </a:lnTo>
                  <a:lnTo>
                    <a:pt x="645" y="83"/>
                  </a:lnTo>
                  <a:lnTo>
                    <a:pt x="685" y="117"/>
                  </a:lnTo>
                  <a:lnTo>
                    <a:pt x="719" y="157"/>
                  </a:lnTo>
                  <a:lnTo>
                    <a:pt x="748" y="199"/>
                  </a:lnTo>
                  <a:lnTo>
                    <a:pt x="770" y="244"/>
                  </a:lnTo>
                  <a:lnTo>
                    <a:pt x="788" y="294"/>
                  </a:lnTo>
                  <a:lnTo>
                    <a:pt x="799" y="347"/>
                  </a:lnTo>
                  <a:lnTo>
                    <a:pt x="801" y="400"/>
                  </a:lnTo>
                  <a:lnTo>
                    <a:pt x="799" y="455"/>
                  </a:lnTo>
                  <a:lnTo>
                    <a:pt x="788" y="508"/>
                  </a:lnTo>
                  <a:lnTo>
                    <a:pt x="770" y="556"/>
                  </a:lnTo>
                  <a:lnTo>
                    <a:pt x="748" y="603"/>
                  </a:lnTo>
                  <a:lnTo>
                    <a:pt x="719" y="645"/>
                  </a:lnTo>
                  <a:lnTo>
                    <a:pt x="685" y="684"/>
                  </a:lnTo>
                  <a:lnTo>
                    <a:pt x="645" y="718"/>
                  </a:lnTo>
                  <a:lnTo>
                    <a:pt x="604" y="747"/>
                  </a:lnTo>
                  <a:lnTo>
                    <a:pt x="556" y="769"/>
                  </a:lnTo>
                  <a:lnTo>
                    <a:pt x="508" y="786"/>
                  </a:lnTo>
                  <a:lnTo>
                    <a:pt x="456" y="798"/>
                  </a:lnTo>
                  <a:lnTo>
                    <a:pt x="401" y="801"/>
                  </a:lnTo>
                  <a:lnTo>
                    <a:pt x="347" y="798"/>
                  </a:lnTo>
                  <a:lnTo>
                    <a:pt x="294" y="786"/>
                  </a:lnTo>
                  <a:lnTo>
                    <a:pt x="245" y="769"/>
                  </a:lnTo>
                  <a:lnTo>
                    <a:pt x="199" y="747"/>
                  </a:lnTo>
                  <a:lnTo>
                    <a:pt x="157" y="718"/>
                  </a:lnTo>
                  <a:lnTo>
                    <a:pt x="118" y="684"/>
                  </a:lnTo>
                  <a:lnTo>
                    <a:pt x="84" y="645"/>
                  </a:lnTo>
                  <a:lnTo>
                    <a:pt x="55" y="603"/>
                  </a:lnTo>
                  <a:lnTo>
                    <a:pt x="33" y="556"/>
                  </a:lnTo>
                  <a:lnTo>
                    <a:pt x="14" y="508"/>
                  </a:lnTo>
                  <a:lnTo>
                    <a:pt x="4" y="455"/>
                  </a:lnTo>
                  <a:lnTo>
                    <a:pt x="0" y="400"/>
                  </a:lnTo>
                  <a:lnTo>
                    <a:pt x="4" y="347"/>
                  </a:lnTo>
                  <a:lnTo>
                    <a:pt x="14" y="294"/>
                  </a:lnTo>
                  <a:lnTo>
                    <a:pt x="33" y="244"/>
                  </a:lnTo>
                  <a:lnTo>
                    <a:pt x="55" y="199"/>
                  </a:lnTo>
                  <a:lnTo>
                    <a:pt x="84" y="157"/>
                  </a:lnTo>
                  <a:lnTo>
                    <a:pt x="118" y="117"/>
                  </a:lnTo>
                  <a:lnTo>
                    <a:pt x="157" y="83"/>
                  </a:lnTo>
                  <a:lnTo>
                    <a:pt x="199" y="55"/>
                  </a:lnTo>
                  <a:lnTo>
                    <a:pt x="245" y="31"/>
                  </a:lnTo>
                  <a:lnTo>
                    <a:pt x="294" y="14"/>
                  </a:lnTo>
                  <a:lnTo>
                    <a:pt x="347" y="4"/>
                  </a:lnTo>
                  <a:lnTo>
                    <a:pt x="4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2"/>
            <p:cNvSpPr>
              <a:spLocks noEditPoints="1"/>
            </p:cNvSpPr>
            <p:nvPr/>
          </p:nvSpPr>
          <p:spPr bwMode="auto">
            <a:xfrm>
              <a:off x="5369" y="2215"/>
              <a:ext cx="3325" cy="3325"/>
            </a:xfrm>
            <a:custGeom>
              <a:avLst/>
              <a:gdLst>
                <a:gd name="T0" fmla="*/ 1476 w 3325"/>
                <a:gd name="T1" fmla="*/ 495 h 3325"/>
                <a:gd name="T2" fmla="*/ 1210 w 3325"/>
                <a:gd name="T3" fmla="*/ 570 h 3325"/>
                <a:gd name="T4" fmla="*/ 969 w 3325"/>
                <a:gd name="T5" fmla="*/ 705 h 3325"/>
                <a:gd name="T6" fmla="*/ 791 w 3325"/>
                <a:gd name="T7" fmla="*/ 863 h 3325"/>
                <a:gd name="T8" fmla="*/ 680 w 3325"/>
                <a:gd name="T9" fmla="*/ 1004 h 3325"/>
                <a:gd name="T10" fmla="*/ 559 w 3325"/>
                <a:gd name="T11" fmla="*/ 1235 h 3325"/>
                <a:gd name="T12" fmla="*/ 493 w 3325"/>
                <a:gd name="T13" fmla="*/ 1487 h 3325"/>
                <a:gd name="T14" fmla="*/ 485 w 3325"/>
                <a:gd name="T15" fmla="*/ 1757 h 3325"/>
                <a:gd name="T16" fmla="*/ 538 w 3325"/>
                <a:gd name="T17" fmla="*/ 2029 h 3325"/>
                <a:gd name="T18" fmla="*/ 654 w 3325"/>
                <a:gd name="T19" fmla="*/ 2281 h 3325"/>
                <a:gd name="T20" fmla="*/ 827 w 3325"/>
                <a:gd name="T21" fmla="*/ 2499 h 3325"/>
                <a:gd name="T22" fmla="*/ 1026 w 3325"/>
                <a:gd name="T23" fmla="*/ 2660 h 3325"/>
                <a:gd name="T24" fmla="*/ 1249 w 3325"/>
                <a:gd name="T25" fmla="*/ 2772 h 3325"/>
                <a:gd name="T26" fmla="*/ 1493 w 3325"/>
                <a:gd name="T27" fmla="*/ 2835 h 3325"/>
                <a:gd name="T28" fmla="*/ 1758 w 3325"/>
                <a:gd name="T29" fmla="*/ 2842 h 3325"/>
                <a:gd name="T30" fmla="*/ 2030 w 3325"/>
                <a:gd name="T31" fmla="*/ 2789 h 3325"/>
                <a:gd name="T32" fmla="*/ 2280 w 3325"/>
                <a:gd name="T33" fmla="*/ 2674 h 3325"/>
                <a:gd name="T34" fmla="*/ 2500 w 3325"/>
                <a:gd name="T35" fmla="*/ 2499 h 3325"/>
                <a:gd name="T36" fmla="*/ 2673 w 3325"/>
                <a:gd name="T37" fmla="*/ 2281 h 3325"/>
                <a:gd name="T38" fmla="*/ 2788 w 3325"/>
                <a:gd name="T39" fmla="*/ 2029 h 3325"/>
                <a:gd name="T40" fmla="*/ 2843 w 3325"/>
                <a:gd name="T41" fmla="*/ 1757 h 3325"/>
                <a:gd name="T42" fmla="*/ 2834 w 3325"/>
                <a:gd name="T43" fmla="*/ 1487 h 3325"/>
                <a:gd name="T44" fmla="*/ 2767 w 3325"/>
                <a:gd name="T45" fmla="*/ 1235 h 3325"/>
                <a:gd name="T46" fmla="*/ 2647 w 3325"/>
                <a:gd name="T47" fmla="*/ 1004 h 3325"/>
                <a:gd name="T48" fmla="*/ 2537 w 3325"/>
                <a:gd name="T49" fmla="*/ 866 h 3325"/>
                <a:gd name="T50" fmla="*/ 2357 w 3325"/>
                <a:gd name="T51" fmla="*/ 705 h 3325"/>
                <a:gd name="T52" fmla="*/ 2116 w 3325"/>
                <a:gd name="T53" fmla="*/ 570 h 3325"/>
                <a:gd name="T54" fmla="*/ 1850 w 3325"/>
                <a:gd name="T55" fmla="*/ 495 h 3325"/>
                <a:gd name="T56" fmla="*/ 1662 w 3325"/>
                <a:gd name="T57" fmla="*/ 0 h 3325"/>
                <a:gd name="T58" fmla="*/ 1993 w 3325"/>
                <a:gd name="T59" fmla="*/ 34 h 3325"/>
                <a:gd name="T60" fmla="*/ 2310 w 3325"/>
                <a:gd name="T61" fmla="*/ 131 h 3325"/>
                <a:gd name="T62" fmla="*/ 2571 w 3325"/>
                <a:gd name="T63" fmla="*/ 271 h 3325"/>
                <a:gd name="T64" fmla="*/ 2775 w 3325"/>
                <a:gd name="T65" fmla="*/ 428 h 3325"/>
                <a:gd name="T66" fmla="*/ 2984 w 3325"/>
                <a:gd name="T67" fmla="*/ 654 h 3325"/>
                <a:gd name="T68" fmla="*/ 3157 w 3325"/>
                <a:gd name="T69" fmla="*/ 934 h 3325"/>
                <a:gd name="T70" fmla="*/ 3235 w 3325"/>
                <a:gd name="T71" fmla="*/ 1120 h 3325"/>
                <a:gd name="T72" fmla="*/ 3310 w 3325"/>
                <a:gd name="T73" fmla="*/ 1442 h 3325"/>
                <a:gd name="T74" fmla="*/ 3321 w 3325"/>
                <a:gd name="T75" fmla="*/ 1774 h 3325"/>
                <a:gd name="T76" fmla="*/ 3267 w 3325"/>
                <a:gd name="T77" fmla="*/ 2101 h 3325"/>
                <a:gd name="T78" fmla="*/ 3161 w 3325"/>
                <a:gd name="T79" fmla="*/ 2384 h 3325"/>
                <a:gd name="T80" fmla="*/ 3030 w 3325"/>
                <a:gd name="T81" fmla="*/ 2609 h 3325"/>
                <a:gd name="T82" fmla="*/ 2839 w 3325"/>
                <a:gd name="T83" fmla="*/ 2838 h 3325"/>
                <a:gd name="T84" fmla="*/ 2652 w 3325"/>
                <a:gd name="T85" fmla="*/ 2999 h 3325"/>
                <a:gd name="T86" fmla="*/ 2400 w 3325"/>
                <a:gd name="T87" fmla="*/ 3154 h 3325"/>
                <a:gd name="T88" fmla="*/ 2101 w 3325"/>
                <a:gd name="T89" fmla="*/ 3267 h 3325"/>
                <a:gd name="T90" fmla="*/ 1775 w 3325"/>
                <a:gd name="T91" fmla="*/ 3322 h 3325"/>
                <a:gd name="T92" fmla="*/ 1441 w 3325"/>
                <a:gd name="T93" fmla="*/ 3311 h 3325"/>
                <a:gd name="T94" fmla="*/ 1120 w 3325"/>
                <a:gd name="T95" fmla="*/ 3234 h 3325"/>
                <a:gd name="T96" fmla="*/ 825 w 3325"/>
                <a:gd name="T97" fmla="*/ 3099 h 3325"/>
                <a:gd name="T98" fmla="*/ 566 w 3325"/>
                <a:gd name="T99" fmla="*/ 2912 h 3325"/>
                <a:gd name="T100" fmla="*/ 345 w 3325"/>
                <a:gd name="T101" fmla="*/ 2677 h 3325"/>
                <a:gd name="T102" fmla="*/ 176 w 3325"/>
                <a:gd name="T103" fmla="*/ 2406 h 3325"/>
                <a:gd name="T104" fmla="*/ 58 w 3325"/>
                <a:gd name="T105" fmla="*/ 2101 h 3325"/>
                <a:gd name="T106" fmla="*/ 3 w 3325"/>
                <a:gd name="T107" fmla="*/ 1774 h 3325"/>
                <a:gd name="T108" fmla="*/ 15 w 3325"/>
                <a:gd name="T109" fmla="*/ 1442 h 3325"/>
                <a:gd name="T110" fmla="*/ 91 w 3325"/>
                <a:gd name="T111" fmla="*/ 1120 h 3325"/>
                <a:gd name="T112" fmla="*/ 219 w 3325"/>
                <a:gd name="T113" fmla="*/ 837 h 3325"/>
                <a:gd name="T114" fmla="*/ 411 w 3325"/>
                <a:gd name="T115" fmla="*/ 568 h 3325"/>
                <a:gd name="T116" fmla="*/ 617 w 3325"/>
                <a:gd name="T117" fmla="*/ 370 h 3325"/>
                <a:gd name="T118" fmla="*/ 841 w 3325"/>
                <a:gd name="T119" fmla="*/ 218 h 3325"/>
                <a:gd name="T120" fmla="*/ 1119 w 3325"/>
                <a:gd name="T121" fmla="*/ 92 h 3325"/>
                <a:gd name="T122" fmla="*/ 1441 w 3325"/>
                <a:gd name="T123" fmla="*/ 16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5" h="3325">
                  <a:moveTo>
                    <a:pt x="1663" y="481"/>
                  </a:moveTo>
                  <a:lnTo>
                    <a:pt x="1569" y="483"/>
                  </a:lnTo>
                  <a:lnTo>
                    <a:pt x="1476" y="495"/>
                  </a:lnTo>
                  <a:lnTo>
                    <a:pt x="1386" y="514"/>
                  </a:lnTo>
                  <a:lnTo>
                    <a:pt x="1297" y="538"/>
                  </a:lnTo>
                  <a:lnTo>
                    <a:pt x="1210" y="570"/>
                  </a:lnTo>
                  <a:lnTo>
                    <a:pt x="1126" y="608"/>
                  </a:lnTo>
                  <a:lnTo>
                    <a:pt x="1047" y="654"/>
                  </a:lnTo>
                  <a:lnTo>
                    <a:pt x="969" y="705"/>
                  </a:lnTo>
                  <a:lnTo>
                    <a:pt x="896" y="762"/>
                  </a:lnTo>
                  <a:lnTo>
                    <a:pt x="827" y="826"/>
                  </a:lnTo>
                  <a:lnTo>
                    <a:pt x="791" y="863"/>
                  </a:lnTo>
                  <a:lnTo>
                    <a:pt x="758" y="901"/>
                  </a:lnTo>
                  <a:lnTo>
                    <a:pt x="731" y="934"/>
                  </a:lnTo>
                  <a:lnTo>
                    <a:pt x="680" y="1004"/>
                  </a:lnTo>
                  <a:lnTo>
                    <a:pt x="634" y="1079"/>
                  </a:lnTo>
                  <a:lnTo>
                    <a:pt x="593" y="1155"/>
                  </a:lnTo>
                  <a:lnTo>
                    <a:pt x="559" y="1235"/>
                  </a:lnTo>
                  <a:lnTo>
                    <a:pt x="532" y="1317"/>
                  </a:lnTo>
                  <a:lnTo>
                    <a:pt x="510" y="1401"/>
                  </a:lnTo>
                  <a:lnTo>
                    <a:pt x="493" y="1487"/>
                  </a:lnTo>
                  <a:lnTo>
                    <a:pt x="483" y="1574"/>
                  </a:lnTo>
                  <a:lnTo>
                    <a:pt x="481" y="1663"/>
                  </a:lnTo>
                  <a:lnTo>
                    <a:pt x="485" y="1757"/>
                  </a:lnTo>
                  <a:lnTo>
                    <a:pt x="495" y="1850"/>
                  </a:lnTo>
                  <a:lnTo>
                    <a:pt x="514" y="1942"/>
                  </a:lnTo>
                  <a:lnTo>
                    <a:pt x="538" y="2029"/>
                  </a:lnTo>
                  <a:lnTo>
                    <a:pt x="570" y="2116"/>
                  </a:lnTo>
                  <a:lnTo>
                    <a:pt x="608" y="2200"/>
                  </a:lnTo>
                  <a:lnTo>
                    <a:pt x="654" y="2281"/>
                  </a:lnTo>
                  <a:lnTo>
                    <a:pt x="705" y="2357"/>
                  </a:lnTo>
                  <a:lnTo>
                    <a:pt x="764" y="2430"/>
                  </a:lnTo>
                  <a:lnTo>
                    <a:pt x="827" y="2499"/>
                  </a:lnTo>
                  <a:lnTo>
                    <a:pt x="889" y="2558"/>
                  </a:lnTo>
                  <a:lnTo>
                    <a:pt x="956" y="2612"/>
                  </a:lnTo>
                  <a:lnTo>
                    <a:pt x="1026" y="2660"/>
                  </a:lnTo>
                  <a:lnTo>
                    <a:pt x="1098" y="2702"/>
                  </a:lnTo>
                  <a:lnTo>
                    <a:pt x="1172" y="2740"/>
                  </a:lnTo>
                  <a:lnTo>
                    <a:pt x="1249" y="2772"/>
                  </a:lnTo>
                  <a:lnTo>
                    <a:pt x="1329" y="2799"/>
                  </a:lnTo>
                  <a:lnTo>
                    <a:pt x="1411" y="2819"/>
                  </a:lnTo>
                  <a:lnTo>
                    <a:pt x="1493" y="2835"/>
                  </a:lnTo>
                  <a:lnTo>
                    <a:pt x="1578" y="2844"/>
                  </a:lnTo>
                  <a:lnTo>
                    <a:pt x="1663" y="2846"/>
                  </a:lnTo>
                  <a:lnTo>
                    <a:pt x="1758" y="2842"/>
                  </a:lnTo>
                  <a:lnTo>
                    <a:pt x="1850" y="2832"/>
                  </a:lnTo>
                  <a:lnTo>
                    <a:pt x="1941" y="2814"/>
                  </a:lnTo>
                  <a:lnTo>
                    <a:pt x="2030" y="2789"/>
                  </a:lnTo>
                  <a:lnTo>
                    <a:pt x="2116" y="2757"/>
                  </a:lnTo>
                  <a:lnTo>
                    <a:pt x="2200" y="2718"/>
                  </a:lnTo>
                  <a:lnTo>
                    <a:pt x="2280" y="2674"/>
                  </a:lnTo>
                  <a:lnTo>
                    <a:pt x="2357" y="2621"/>
                  </a:lnTo>
                  <a:lnTo>
                    <a:pt x="2431" y="2564"/>
                  </a:lnTo>
                  <a:lnTo>
                    <a:pt x="2500" y="2499"/>
                  </a:lnTo>
                  <a:lnTo>
                    <a:pt x="2564" y="2430"/>
                  </a:lnTo>
                  <a:lnTo>
                    <a:pt x="2622" y="2357"/>
                  </a:lnTo>
                  <a:lnTo>
                    <a:pt x="2673" y="2281"/>
                  </a:lnTo>
                  <a:lnTo>
                    <a:pt x="2719" y="2200"/>
                  </a:lnTo>
                  <a:lnTo>
                    <a:pt x="2757" y="2116"/>
                  </a:lnTo>
                  <a:lnTo>
                    <a:pt x="2788" y="2029"/>
                  </a:lnTo>
                  <a:lnTo>
                    <a:pt x="2814" y="1942"/>
                  </a:lnTo>
                  <a:lnTo>
                    <a:pt x="2831" y="1850"/>
                  </a:lnTo>
                  <a:lnTo>
                    <a:pt x="2843" y="1757"/>
                  </a:lnTo>
                  <a:lnTo>
                    <a:pt x="2846" y="1663"/>
                  </a:lnTo>
                  <a:lnTo>
                    <a:pt x="2843" y="1575"/>
                  </a:lnTo>
                  <a:lnTo>
                    <a:pt x="2834" y="1487"/>
                  </a:lnTo>
                  <a:lnTo>
                    <a:pt x="2817" y="1401"/>
                  </a:lnTo>
                  <a:lnTo>
                    <a:pt x="2795" y="1317"/>
                  </a:lnTo>
                  <a:lnTo>
                    <a:pt x="2767" y="1235"/>
                  </a:lnTo>
                  <a:lnTo>
                    <a:pt x="2733" y="1156"/>
                  </a:lnTo>
                  <a:lnTo>
                    <a:pt x="2692" y="1079"/>
                  </a:lnTo>
                  <a:lnTo>
                    <a:pt x="2647" y="1004"/>
                  </a:lnTo>
                  <a:lnTo>
                    <a:pt x="2594" y="934"/>
                  </a:lnTo>
                  <a:lnTo>
                    <a:pt x="2572" y="906"/>
                  </a:lnTo>
                  <a:lnTo>
                    <a:pt x="2537" y="866"/>
                  </a:lnTo>
                  <a:lnTo>
                    <a:pt x="2500" y="826"/>
                  </a:lnTo>
                  <a:lnTo>
                    <a:pt x="2431" y="762"/>
                  </a:lnTo>
                  <a:lnTo>
                    <a:pt x="2357" y="705"/>
                  </a:lnTo>
                  <a:lnTo>
                    <a:pt x="2280" y="654"/>
                  </a:lnTo>
                  <a:lnTo>
                    <a:pt x="2200" y="608"/>
                  </a:lnTo>
                  <a:lnTo>
                    <a:pt x="2116" y="570"/>
                  </a:lnTo>
                  <a:lnTo>
                    <a:pt x="2030" y="538"/>
                  </a:lnTo>
                  <a:lnTo>
                    <a:pt x="1941" y="514"/>
                  </a:lnTo>
                  <a:lnTo>
                    <a:pt x="1850" y="495"/>
                  </a:lnTo>
                  <a:lnTo>
                    <a:pt x="1758" y="483"/>
                  </a:lnTo>
                  <a:lnTo>
                    <a:pt x="1663" y="481"/>
                  </a:lnTo>
                  <a:close/>
                  <a:moveTo>
                    <a:pt x="1662" y="0"/>
                  </a:moveTo>
                  <a:lnTo>
                    <a:pt x="1775" y="4"/>
                  </a:lnTo>
                  <a:lnTo>
                    <a:pt x="1885" y="16"/>
                  </a:lnTo>
                  <a:lnTo>
                    <a:pt x="1993" y="34"/>
                  </a:lnTo>
                  <a:lnTo>
                    <a:pt x="2101" y="59"/>
                  </a:lnTo>
                  <a:lnTo>
                    <a:pt x="2205" y="92"/>
                  </a:lnTo>
                  <a:lnTo>
                    <a:pt x="2310" y="131"/>
                  </a:lnTo>
                  <a:lnTo>
                    <a:pt x="2399" y="173"/>
                  </a:lnTo>
                  <a:lnTo>
                    <a:pt x="2487" y="219"/>
                  </a:lnTo>
                  <a:lnTo>
                    <a:pt x="2571" y="271"/>
                  </a:lnTo>
                  <a:lnTo>
                    <a:pt x="2641" y="320"/>
                  </a:lnTo>
                  <a:lnTo>
                    <a:pt x="2709" y="372"/>
                  </a:lnTo>
                  <a:lnTo>
                    <a:pt x="2775" y="428"/>
                  </a:lnTo>
                  <a:lnTo>
                    <a:pt x="2838" y="487"/>
                  </a:lnTo>
                  <a:lnTo>
                    <a:pt x="2914" y="568"/>
                  </a:lnTo>
                  <a:lnTo>
                    <a:pt x="2984" y="654"/>
                  </a:lnTo>
                  <a:lnTo>
                    <a:pt x="3047" y="744"/>
                  </a:lnTo>
                  <a:lnTo>
                    <a:pt x="3105" y="837"/>
                  </a:lnTo>
                  <a:lnTo>
                    <a:pt x="3157" y="934"/>
                  </a:lnTo>
                  <a:lnTo>
                    <a:pt x="3177" y="974"/>
                  </a:lnTo>
                  <a:lnTo>
                    <a:pt x="3194" y="1016"/>
                  </a:lnTo>
                  <a:lnTo>
                    <a:pt x="3235" y="1120"/>
                  </a:lnTo>
                  <a:lnTo>
                    <a:pt x="3267" y="1226"/>
                  </a:lnTo>
                  <a:lnTo>
                    <a:pt x="3292" y="1333"/>
                  </a:lnTo>
                  <a:lnTo>
                    <a:pt x="3310" y="1442"/>
                  </a:lnTo>
                  <a:lnTo>
                    <a:pt x="3321" y="1552"/>
                  </a:lnTo>
                  <a:lnTo>
                    <a:pt x="3325" y="1663"/>
                  </a:lnTo>
                  <a:lnTo>
                    <a:pt x="3321" y="1774"/>
                  </a:lnTo>
                  <a:lnTo>
                    <a:pt x="3310" y="1885"/>
                  </a:lnTo>
                  <a:lnTo>
                    <a:pt x="3292" y="1994"/>
                  </a:lnTo>
                  <a:lnTo>
                    <a:pt x="3267" y="2101"/>
                  </a:lnTo>
                  <a:lnTo>
                    <a:pt x="3235" y="2206"/>
                  </a:lnTo>
                  <a:lnTo>
                    <a:pt x="3194" y="2310"/>
                  </a:lnTo>
                  <a:lnTo>
                    <a:pt x="3161" y="2384"/>
                  </a:lnTo>
                  <a:lnTo>
                    <a:pt x="3125" y="2456"/>
                  </a:lnTo>
                  <a:lnTo>
                    <a:pt x="3084" y="2526"/>
                  </a:lnTo>
                  <a:lnTo>
                    <a:pt x="3030" y="2609"/>
                  </a:lnTo>
                  <a:lnTo>
                    <a:pt x="2971" y="2689"/>
                  </a:lnTo>
                  <a:lnTo>
                    <a:pt x="2907" y="2765"/>
                  </a:lnTo>
                  <a:lnTo>
                    <a:pt x="2839" y="2838"/>
                  </a:lnTo>
                  <a:lnTo>
                    <a:pt x="2802" y="2872"/>
                  </a:lnTo>
                  <a:lnTo>
                    <a:pt x="2729" y="2939"/>
                  </a:lnTo>
                  <a:lnTo>
                    <a:pt x="2652" y="2999"/>
                  </a:lnTo>
                  <a:lnTo>
                    <a:pt x="2571" y="3056"/>
                  </a:lnTo>
                  <a:lnTo>
                    <a:pt x="2487" y="3107"/>
                  </a:lnTo>
                  <a:lnTo>
                    <a:pt x="2400" y="3154"/>
                  </a:lnTo>
                  <a:lnTo>
                    <a:pt x="2310" y="3195"/>
                  </a:lnTo>
                  <a:lnTo>
                    <a:pt x="2207" y="3234"/>
                  </a:lnTo>
                  <a:lnTo>
                    <a:pt x="2101" y="3267"/>
                  </a:lnTo>
                  <a:lnTo>
                    <a:pt x="1993" y="3293"/>
                  </a:lnTo>
                  <a:lnTo>
                    <a:pt x="1885" y="3311"/>
                  </a:lnTo>
                  <a:lnTo>
                    <a:pt x="1775" y="3322"/>
                  </a:lnTo>
                  <a:lnTo>
                    <a:pt x="1663" y="3325"/>
                  </a:lnTo>
                  <a:lnTo>
                    <a:pt x="1552" y="3322"/>
                  </a:lnTo>
                  <a:lnTo>
                    <a:pt x="1441" y="3311"/>
                  </a:lnTo>
                  <a:lnTo>
                    <a:pt x="1332" y="3293"/>
                  </a:lnTo>
                  <a:lnTo>
                    <a:pt x="1225" y="3267"/>
                  </a:lnTo>
                  <a:lnTo>
                    <a:pt x="1120" y="3234"/>
                  </a:lnTo>
                  <a:lnTo>
                    <a:pt x="1016" y="3195"/>
                  </a:lnTo>
                  <a:lnTo>
                    <a:pt x="918" y="3150"/>
                  </a:lnTo>
                  <a:lnTo>
                    <a:pt x="825" y="3099"/>
                  </a:lnTo>
                  <a:lnTo>
                    <a:pt x="735" y="3043"/>
                  </a:lnTo>
                  <a:lnTo>
                    <a:pt x="648" y="2980"/>
                  </a:lnTo>
                  <a:lnTo>
                    <a:pt x="566" y="2912"/>
                  </a:lnTo>
                  <a:lnTo>
                    <a:pt x="487" y="2838"/>
                  </a:lnTo>
                  <a:lnTo>
                    <a:pt x="413" y="2760"/>
                  </a:lnTo>
                  <a:lnTo>
                    <a:pt x="345" y="2677"/>
                  </a:lnTo>
                  <a:lnTo>
                    <a:pt x="283" y="2591"/>
                  </a:lnTo>
                  <a:lnTo>
                    <a:pt x="226" y="2501"/>
                  </a:lnTo>
                  <a:lnTo>
                    <a:pt x="176" y="2406"/>
                  </a:lnTo>
                  <a:lnTo>
                    <a:pt x="130" y="2310"/>
                  </a:lnTo>
                  <a:lnTo>
                    <a:pt x="91" y="2206"/>
                  </a:lnTo>
                  <a:lnTo>
                    <a:pt x="58" y="2101"/>
                  </a:lnTo>
                  <a:lnTo>
                    <a:pt x="33" y="1994"/>
                  </a:lnTo>
                  <a:lnTo>
                    <a:pt x="15" y="1884"/>
                  </a:lnTo>
                  <a:lnTo>
                    <a:pt x="3" y="1774"/>
                  </a:lnTo>
                  <a:lnTo>
                    <a:pt x="0" y="1663"/>
                  </a:lnTo>
                  <a:lnTo>
                    <a:pt x="3" y="1552"/>
                  </a:lnTo>
                  <a:lnTo>
                    <a:pt x="15" y="1442"/>
                  </a:lnTo>
                  <a:lnTo>
                    <a:pt x="33" y="1332"/>
                  </a:lnTo>
                  <a:lnTo>
                    <a:pt x="58" y="1226"/>
                  </a:lnTo>
                  <a:lnTo>
                    <a:pt x="91" y="1120"/>
                  </a:lnTo>
                  <a:lnTo>
                    <a:pt x="130" y="1016"/>
                  </a:lnTo>
                  <a:lnTo>
                    <a:pt x="168" y="934"/>
                  </a:lnTo>
                  <a:lnTo>
                    <a:pt x="219" y="837"/>
                  </a:lnTo>
                  <a:lnTo>
                    <a:pt x="278" y="743"/>
                  </a:lnTo>
                  <a:lnTo>
                    <a:pt x="341" y="654"/>
                  </a:lnTo>
                  <a:lnTo>
                    <a:pt x="411" y="568"/>
                  </a:lnTo>
                  <a:lnTo>
                    <a:pt x="487" y="487"/>
                  </a:lnTo>
                  <a:lnTo>
                    <a:pt x="550" y="427"/>
                  </a:lnTo>
                  <a:lnTo>
                    <a:pt x="617" y="370"/>
                  </a:lnTo>
                  <a:lnTo>
                    <a:pt x="686" y="317"/>
                  </a:lnTo>
                  <a:lnTo>
                    <a:pt x="758" y="267"/>
                  </a:lnTo>
                  <a:lnTo>
                    <a:pt x="841" y="218"/>
                  </a:lnTo>
                  <a:lnTo>
                    <a:pt x="927" y="172"/>
                  </a:lnTo>
                  <a:lnTo>
                    <a:pt x="1015" y="131"/>
                  </a:lnTo>
                  <a:lnTo>
                    <a:pt x="1119" y="92"/>
                  </a:lnTo>
                  <a:lnTo>
                    <a:pt x="1225" y="59"/>
                  </a:lnTo>
                  <a:lnTo>
                    <a:pt x="1332" y="34"/>
                  </a:lnTo>
                  <a:lnTo>
                    <a:pt x="1441" y="16"/>
                  </a:lnTo>
                  <a:lnTo>
                    <a:pt x="1551" y="4"/>
                  </a:lnTo>
                  <a:lnTo>
                    <a:pt x="16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6D406AD-1EB4-447E-ABB8-89CD27D72D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223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1D9C32F-CF1F-4524-8481-37601B0398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5" b="30425"/>
          <a:stretch>
            <a:fillRect/>
          </a:stretch>
        </p:blipFill>
        <p:spPr/>
      </p:pic>
      <p:sp>
        <p:nvSpPr>
          <p:cNvPr id="3" name="Round Diagonal Corner Rectangle 2"/>
          <p:cNvSpPr/>
          <p:nvPr/>
        </p:nvSpPr>
        <p:spPr>
          <a:xfrm>
            <a:off x="1483368" y="2977515"/>
            <a:ext cx="1385690" cy="138569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ound Diagonal Corner Rectangle 3"/>
          <p:cNvSpPr/>
          <p:nvPr/>
        </p:nvSpPr>
        <p:spPr>
          <a:xfrm>
            <a:off x="1361445" y="2855592"/>
            <a:ext cx="1629536" cy="162953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ound Diagonal Corner Rectangle 16"/>
          <p:cNvSpPr/>
          <p:nvPr/>
        </p:nvSpPr>
        <p:spPr>
          <a:xfrm>
            <a:off x="4233825" y="2977515"/>
            <a:ext cx="1385690" cy="138569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ound Diagonal Corner Rectangle 17"/>
          <p:cNvSpPr/>
          <p:nvPr/>
        </p:nvSpPr>
        <p:spPr>
          <a:xfrm>
            <a:off x="4111902" y="2855592"/>
            <a:ext cx="1629536" cy="162953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ound Diagonal Corner Rectangle 18"/>
          <p:cNvSpPr/>
          <p:nvPr/>
        </p:nvSpPr>
        <p:spPr>
          <a:xfrm>
            <a:off x="6984282" y="2977515"/>
            <a:ext cx="1385690" cy="138569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Round Diagonal Corner Rectangle 19"/>
          <p:cNvSpPr/>
          <p:nvPr/>
        </p:nvSpPr>
        <p:spPr>
          <a:xfrm>
            <a:off x="6862359" y="2855592"/>
            <a:ext cx="1629536" cy="162953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ound Diagonal Corner Rectangle 20"/>
          <p:cNvSpPr/>
          <p:nvPr/>
        </p:nvSpPr>
        <p:spPr>
          <a:xfrm>
            <a:off x="9734739" y="2977515"/>
            <a:ext cx="1385690" cy="138569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Round Diagonal Corner Rectangle 21"/>
          <p:cNvSpPr/>
          <p:nvPr/>
        </p:nvSpPr>
        <p:spPr>
          <a:xfrm>
            <a:off x="9612816" y="2855592"/>
            <a:ext cx="1629536" cy="1629536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861773" y="708641"/>
            <a:ext cx="4468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The Flower That Follows The So Even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218925" y="2023297"/>
            <a:ext cx="9754150" cy="413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 which serenity mornings</a:t>
            </a:r>
            <a:r>
              <a:rPr lang="en-US" sz="900" dirty="0">
                <a:solidFill>
                  <a:schemeClr val="bg1"/>
                </a:solidFill>
                <a:cs typeface="Segoe UI" panose="020B0502040204020203" pitchFamily="34" charset="0"/>
              </a:rPr>
              <a:t> like these sweet wonderful serenity mornings of spring which serenity </a:t>
            </a:r>
            <a:r>
              <a:rPr lang="en-US" sz="900" dirty="0" err="1">
                <a:solidFill>
                  <a:schemeClr val="bg1"/>
                </a:solidFill>
                <a:cs typeface="Segoe UI" panose="020B0502040204020203" pitchFamily="34" charset="0"/>
              </a:rPr>
              <a:t>morningslike</a:t>
            </a:r>
            <a:r>
              <a:rPr lang="en-US" sz="900" dirty="0">
                <a:solidFill>
                  <a:schemeClr val="bg1"/>
                </a:solidFill>
                <a:cs typeface="Segoe UI" panose="020B0502040204020203" pitchFamily="34" charset="0"/>
              </a:rPr>
              <a:t> these sweet wonderful serenity mornings of spring which serenity mornings</a:t>
            </a:r>
          </a:p>
        </p:txBody>
      </p:sp>
      <p:sp>
        <p:nvSpPr>
          <p:cNvPr id="40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1693359" y="3820630"/>
            <a:ext cx="97267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1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4440333" y="3820630"/>
            <a:ext cx="97267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2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7187307" y="3820630"/>
            <a:ext cx="97267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3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934281" y="3820630"/>
            <a:ext cx="97267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 agile frameworks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grpSp>
        <p:nvGrpSpPr>
          <p:cNvPr id="44" name="Group 543"/>
          <p:cNvGrpSpPr>
            <a:grpSpLocks noChangeAspect="1"/>
          </p:cNvGrpSpPr>
          <p:nvPr/>
        </p:nvGrpSpPr>
        <p:grpSpPr bwMode="auto">
          <a:xfrm>
            <a:off x="4735349" y="3399073"/>
            <a:ext cx="342436" cy="315859"/>
            <a:chOff x="6533" y="3500"/>
            <a:chExt cx="335" cy="309"/>
          </a:xfrm>
          <a:solidFill>
            <a:schemeClr val="bg1"/>
          </a:solidFill>
        </p:grpSpPr>
        <p:sp>
          <p:nvSpPr>
            <p:cNvPr id="45" name="Freeform 545"/>
            <p:cNvSpPr>
              <a:spLocks/>
            </p:cNvSpPr>
            <p:nvPr/>
          </p:nvSpPr>
          <p:spPr bwMode="auto">
            <a:xfrm>
              <a:off x="6616" y="3500"/>
              <a:ext cx="252" cy="305"/>
            </a:xfrm>
            <a:custGeom>
              <a:avLst/>
              <a:gdLst>
                <a:gd name="T0" fmla="*/ 1351 w 2523"/>
                <a:gd name="T1" fmla="*/ 3 h 3058"/>
                <a:gd name="T2" fmla="*/ 1526 w 2523"/>
                <a:gd name="T3" fmla="*/ 28 h 3058"/>
                <a:gd name="T4" fmla="*/ 1692 w 2523"/>
                <a:gd name="T5" fmla="*/ 76 h 3058"/>
                <a:gd name="T6" fmla="*/ 1848 w 2523"/>
                <a:gd name="T7" fmla="*/ 145 h 3058"/>
                <a:gd name="T8" fmla="*/ 1992 w 2523"/>
                <a:gd name="T9" fmla="*/ 233 h 3058"/>
                <a:gd name="T10" fmla="*/ 2122 w 2523"/>
                <a:gd name="T11" fmla="*/ 340 h 3058"/>
                <a:gd name="T12" fmla="*/ 2238 w 2523"/>
                <a:gd name="T13" fmla="*/ 463 h 3058"/>
                <a:gd name="T14" fmla="*/ 2335 w 2523"/>
                <a:gd name="T15" fmla="*/ 600 h 3058"/>
                <a:gd name="T16" fmla="*/ 2415 w 2523"/>
                <a:gd name="T17" fmla="*/ 750 h 3058"/>
                <a:gd name="T18" fmla="*/ 2473 w 2523"/>
                <a:gd name="T19" fmla="*/ 912 h 3058"/>
                <a:gd name="T20" fmla="*/ 2509 w 2523"/>
                <a:gd name="T21" fmla="*/ 1083 h 3058"/>
                <a:gd name="T22" fmla="*/ 2523 w 2523"/>
                <a:gd name="T23" fmla="*/ 1261 h 3058"/>
                <a:gd name="T24" fmla="*/ 2509 w 2523"/>
                <a:gd name="T25" fmla="*/ 1443 h 3058"/>
                <a:gd name="T26" fmla="*/ 2471 w 2523"/>
                <a:gd name="T27" fmla="*/ 1617 h 3058"/>
                <a:gd name="T28" fmla="*/ 2410 w 2523"/>
                <a:gd name="T29" fmla="*/ 1781 h 3058"/>
                <a:gd name="T30" fmla="*/ 2328 w 2523"/>
                <a:gd name="T31" fmla="*/ 1934 h 3058"/>
                <a:gd name="T32" fmla="*/ 2226 w 2523"/>
                <a:gd name="T33" fmla="*/ 2073 h 3058"/>
                <a:gd name="T34" fmla="*/ 2107 w 2523"/>
                <a:gd name="T35" fmla="*/ 2196 h 3058"/>
                <a:gd name="T36" fmla="*/ 1245 w 2523"/>
                <a:gd name="T37" fmla="*/ 2521 h 3058"/>
                <a:gd name="T38" fmla="*/ 1069 w 2523"/>
                <a:gd name="T39" fmla="*/ 2507 h 3058"/>
                <a:gd name="T40" fmla="*/ 900 w 2523"/>
                <a:gd name="T41" fmla="*/ 2468 h 3058"/>
                <a:gd name="T42" fmla="*/ 741 w 2523"/>
                <a:gd name="T43" fmla="*/ 2409 h 3058"/>
                <a:gd name="T44" fmla="*/ 592 w 2523"/>
                <a:gd name="T45" fmla="*/ 2330 h 3058"/>
                <a:gd name="T46" fmla="*/ 457 w 2523"/>
                <a:gd name="T47" fmla="*/ 2231 h 3058"/>
                <a:gd name="T48" fmla="*/ 336 w 2523"/>
                <a:gd name="T49" fmla="*/ 2117 h 3058"/>
                <a:gd name="T50" fmla="*/ 230 w 2523"/>
                <a:gd name="T51" fmla="*/ 1987 h 3058"/>
                <a:gd name="T52" fmla="*/ 143 w 2523"/>
                <a:gd name="T53" fmla="*/ 1844 h 3058"/>
                <a:gd name="T54" fmla="*/ 75 w 2523"/>
                <a:gd name="T55" fmla="*/ 1688 h 3058"/>
                <a:gd name="T56" fmla="*/ 28 w 2523"/>
                <a:gd name="T57" fmla="*/ 1523 h 3058"/>
                <a:gd name="T58" fmla="*/ 3 w 2523"/>
                <a:gd name="T59" fmla="*/ 1350 h 3058"/>
                <a:gd name="T60" fmla="*/ 3 w 2523"/>
                <a:gd name="T61" fmla="*/ 1171 h 3058"/>
                <a:gd name="T62" fmla="*/ 28 w 2523"/>
                <a:gd name="T63" fmla="*/ 996 h 3058"/>
                <a:gd name="T64" fmla="*/ 76 w 2523"/>
                <a:gd name="T65" fmla="*/ 830 h 3058"/>
                <a:gd name="T66" fmla="*/ 145 w 2523"/>
                <a:gd name="T67" fmla="*/ 674 h 3058"/>
                <a:gd name="T68" fmla="*/ 233 w 2523"/>
                <a:gd name="T69" fmla="*/ 530 h 3058"/>
                <a:gd name="T70" fmla="*/ 340 w 2523"/>
                <a:gd name="T71" fmla="*/ 400 h 3058"/>
                <a:gd name="T72" fmla="*/ 463 w 2523"/>
                <a:gd name="T73" fmla="*/ 285 h 3058"/>
                <a:gd name="T74" fmla="*/ 601 w 2523"/>
                <a:gd name="T75" fmla="*/ 187 h 3058"/>
                <a:gd name="T76" fmla="*/ 750 w 2523"/>
                <a:gd name="T77" fmla="*/ 108 h 3058"/>
                <a:gd name="T78" fmla="*/ 912 w 2523"/>
                <a:gd name="T79" fmla="*/ 49 h 3058"/>
                <a:gd name="T80" fmla="*/ 1083 w 2523"/>
                <a:gd name="T81" fmla="*/ 13 h 3058"/>
                <a:gd name="T82" fmla="*/ 1261 w 2523"/>
                <a:gd name="T83" fmla="*/ 0 h 3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23" h="3058">
                  <a:moveTo>
                    <a:pt x="1261" y="0"/>
                  </a:moveTo>
                  <a:lnTo>
                    <a:pt x="1351" y="3"/>
                  </a:lnTo>
                  <a:lnTo>
                    <a:pt x="1440" y="13"/>
                  </a:lnTo>
                  <a:lnTo>
                    <a:pt x="1526" y="28"/>
                  </a:lnTo>
                  <a:lnTo>
                    <a:pt x="1611" y="49"/>
                  </a:lnTo>
                  <a:lnTo>
                    <a:pt x="1692" y="76"/>
                  </a:lnTo>
                  <a:lnTo>
                    <a:pt x="1771" y="108"/>
                  </a:lnTo>
                  <a:lnTo>
                    <a:pt x="1848" y="145"/>
                  </a:lnTo>
                  <a:lnTo>
                    <a:pt x="1921" y="187"/>
                  </a:lnTo>
                  <a:lnTo>
                    <a:pt x="1992" y="233"/>
                  </a:lnTo>
                  <a:lnTo>
                    <a:pt x="2059" y="285"/>
                  </a:lnTo>
                  <a:lnTo>
                    <a:pt x="2122" y="340"/>
                  </a:lnTo>
                  <a:lnTo>
                    <a:pt x="2182" y="400"/>
                  </a:lnTo>
                  <a:lnTo>
                    <a:pt x="2238" y="463"/>
                  </a:lnTo>
                  <a:lnTo>
                    <a:pt x="2288" y="530"/>
                  </a:lnTo>
                  <a:lnTo>
                    <a:pt x="2335" y="600"/>
                  </a:lnTo>
                  <a:lnTo>
                    <a:pt x="2377" y="674"/>
                  </a:lnTo>
                  <a:lnTo>
                    <a:pt x="2415" y="750"/>
                  </a:lnTo>
                  <a:lnTo>
                    <a:pt x="2447" y="830"/>
                  </a:lnTo>
                  <a:lnTo>
                    <a:pt x="2473" y="912"/>
                  </a:lnTo>
                  <a:lnTo>
                    <a:pt x="2495" y="996"/>
                  </a:lnTo>
                  <a:lnTo>
                    <a:pt x="2509" y="1083"/>
                  </a:lnTo>
                  <a:lnTo>
                    <a:pt x="2519" y="1171"/>
                  </a:lnTo>
                  <a:lnTo>
                    <a:pt x="2523" y="1261"/>
                  </a:lnTo>
                  <a:lnTo>
                    <a:pt x="2518" y="1352"/>
                  </a:lnTo>
                  <a:lnTo>
                    <a:pt x="2509" y="1443"/>
                  </a:lnTo>
                  <a:lnTo>
                    <a:pt x="2494" y="1532"/>
                  </a:lnTo>
                  <a:lnTo>
                    <a:pt x="2471" y="1617"/>
                  </a:lnTo>
                  <a:lnTo>
                    <a:pt x="2444" y="1701"/>
                  </a:lnTo>
                  <a:lnTo>
                    <a:pt x="2410" y="1781"/>
                  </a:lnTo>
                  <a:lnTo>
                    <a:pt x="2371" y="1859"/>
                  </a:lnTo>
                  <a:lnTo>
                    <a:pt x="2328" y="1934"/>
                  </a:lnTo>
                  <a:lnTo>
                    <a:pt x="2279" y="2005"/>
                  </a:lnTo>
                  <a:lnTo>
                    <a:pt x="2226" y="2073"/>
                  </a:lnTo>
                  <a:lnTo>
                    <a:pt x="2168" y="2137"/>
                  </a:lnTo>
                  <a:lnTo>
                    <a:pt x="2107" y="2196"/>
                  </a:lnTo>
                  <a:lnTo>
                    <a:pt x="1245" y="3058"/>
                  </a:lnTo>
                  <a:lnTo>
                    <a:pt x="1245" y="2521"/>
                  </a:lnTo>
                  <a:lnTo>
                    <a:pt x="1156" y="2517"/>
                  </a:lnTo>
                  <a:lnTo>
                    <a:pt x="1069" y="2507"/>
                  </a:lnTo>
                  <a:lnTo>
                    <a:pt x="984" y="2490"/>
                  </a:lnTo>
                  <a:lnTo>
                    <a:pt x="900" y="2468"/>
                  </a:lnTo>
                  <a:lnTo>
                    <a:pt x="819" y="2441"/>
                  </a:lnTo>
                  <a:lnTo>
                    <a:pt x="741" y="2409"/>
                  </a:lnTo>
                  <a:lnTo>
                    <a:pt x="665" y="2372"/>
                  </a:lnTo>
                  <a:lnTo>
                    <a:pt x="592" y="2330"/>
                  </a:lnTo>
                  <a:lnTo>
                    <a:pt x="522" y="2283"/>
                  </a:lnTo>
                  <a:lnTo>
                    <a:pt x="457" y="2231"/>
                  </a:lnTo>
                  <a:lnTo>
                    <a:pt x="394" y="2176"/>
                  </a:lnTo>
                  <a:lnTo>
                    <a:pt x="336" y="2117"/>
                  </a:lnTo>
                  <a:lnTo>
                    <a:pt x="281" y="2054"/>
                  </a:lnTo>
                  <a:lnTo>
                    <a:pt x="230" y="1987"/>
                  </a:lnTo>
                  <a:lnTo>
                    <a:pt x="184" y="1917"/>
                  </a:lnTo>
                  <a:lnTo>
                    <a:pt x="143" y="1844"/>
                  </a:lnTo>
                  <a:lnTo>
                    <a:pt x="107" y="1768"/>
                  </a:lnTo>
                  <a:lnTo>
                    <a:pt x="75" y="1688"/>
                  </a:lnTo>
                  <a:lnTo>
                    <a:pt x="49" y="1607"/>
                  </a:lnTo>
                  <a:lnTo>
                    <a:pt x="28" y="1523"/>
                  </a:lnTo>
                  <a:lnTo>
                    <a:pt x="12" y="1437"/>
                  </a:lnTo>
                  <a:lnTo>
                    <a:pt x="3" y="1350"/>
                  </a:lnTo>
                  <a:lnTo>
                    <a:pt x="0" y="1261"/>
                  </a:lnTo>
                  <a:lnTo>
                    <a:pt x="3" y="1171"/>
                  </a:lnTo>
                  <a:lnTo>
                    <a:pt x="12" y="1083"/>
                  </a:lnTo>
                  <a:lnTo>
                    <a:pt x="28" y="996"/>
                  </a:lnTo>
                  <a:lnTo>
                    <a:pt x="50" y="912"/>
                  </a:lnTo>
                  <a:lnTo>
                    <a:pt x="76" y="830"/>
                  </a:lnTo>
                  <a:lnTo>
                    <a:pt x="108" y="750"/>
                  </a:lnTo>
                  <a:lnTo>
                    <a:pt x="145" y="674"/>
                  </a:lnTo>
                  <a:lnTo>
                    <a:pt x="187" y="600"/>
                  </a:lnTo>
                  <a:lnTo>
                    <a:pt x="233" y="530"/>
                  </a:lnTo>
                  <a:lnTo>
                    <a:pt x="285" y="463"/>
                  </a:lnTo>
                  <a:lnTo>
                    <a:pt x="340" y="400"/>
                  </a:lnTo>
                  <a:lnTo>
                    <a:pt x="400" y="340"/>
                  </a:lnTo>
                  <a:lnTo>
                    <a:pt x="463" y="285"/>
                  </a:lnTo>
                  <a:lnTo>
                    <a:pt x="531" y="233"/>
                  </a:lnTo>
                  <a:lnTo>
                    <a:pt x="601" y="187"/>
                  </a:lnTo>
                  <a:lnTo>
                    <a:pt x="675" y="145"/>
                  </a:lnTo>
                  <a:lnTo>
                    <a:pt x="750" y="108"/>
                  </a:lnTo>
                  <a:lnTo>
                    <a:pt x="830" y="76"/>
                  </a:lnTo>
                  <a:lnTo>
                    <a:pt x="912" y="49"/>
                  </a:lnTo>
                  <a:lnTo>
                    <a:pt x="996" y="28"/>
                  </a:lnTo>
                  <a:lnTo>
                    <a:pt x="1083" y="13"/>
                  </a:lnTo>
                  <a:lnTo>
                    <a:pt x="1171" y="3"/>
                  </a:lnTo>
                  <a:lnTo>
                    <a:pt x="12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46"/>
            <p:cNvSpPr>
              <a:spLocks/>
            </p:cNvSpPr>
            <p:nvPr/>
          </p:nvSpPr>
          <p:spPr bwMode="auto">
            <a:xfrm>
              <a:off x="6533" y="3576"/>
              <a:ext cx="140" cy="233"/>
            </a:xfrm>
            <a:custGeom>
              <a:avLst/>
              <a:gdLst>
                <a:gd name="T0" fmla="*/ 770 w 1404"/>
                <a:gd name="T1" fmla="*/ 66 h 2331"/>
                <a:gd name="T2" fmla="*/ 732 w 1404"/>
                <a:gd name="T3" fmla="*/ 204 h 2331"/>
                <a:gd name="T4" fmla="*/ 662 w 1404"/>
                <a:gd name="T5" fmla="*/ 295 h 2331"/>
                <a:gd name="T6" fmla="*/ 558 w 1404"/>
                <a:gd name="T7" fmla="*/ 350 h 2331"/>
                <a:gd name="T8" fmla="*/ 464 w 1404"/>
                <a:gd name="T9" fmla="*/ 423 h 2331"/>
                <a:gd name="T10" fmla="*/ 386 w 1404"/>
                <a:gd name="T11" fmla="*/ 510 h 2331"/>
                <a:gd name="T12" fmla="*/ 323 w 1404"/>
                <a:gd name="T13" fmla="*/ 610 h 2331"/>
                <a:gd name="T14" fmla="*/ 280 w 1404"/>
                <a:gd name="T15" fmla="*/ 721 h 2331"/>
                <a:gd name="T16" fmla="*/ 257 w 1404"/>
                <a:gd name="T17" fmla="*/ 841 h 2331"/>
                <a:gd name="T18" fmla="*/ 257 w 1404"/>
                <a:gd name="T19" fmla="*/ 967 h 2331"/>
                <a:gd name="T20" fmla="*/ 281 w 1404"/>
                <a:gd name="T21" fmla="*/ 1087 h 2331"/>
                <a:gd name="T22" fmla="*/ 324 w 1404"/>
                <a:gd name="T23" fmla="*/ 1199 h 2331"/>
                <a:gd name="T24" fmla="*/ 388 w 1404"/>
                <a:gd name="T25" fmla="*/ 1299 h 2331"/>
                <a:gd name="T26" fmla="*/ 466 w 1404"/>
                <a:gd name="T27" fmla="*/ 1386 h 2331"/>
                <a:gd name="T28" fmla="*/ 560 w 1404"/>
                <a:gd name="T29" fmla="*/ 1459 h 2331"/>
                <a:gd name="T30" fmla="*/ 665 w 1404"/>
                <a:gd name="T31" fmla="*/ 1514 h 2331"/>
                <a:gd name="T32" fmla="*/ 781 w 1404"/>
                <a:gd name="T33" fmla="*/ 1549 h 2331"/>
                <a:gd name="T34" fmla="*/ 905 w 1404"/>
                <a:gd name="T35" fmla="*/ 1562 h 2331"/>
                <a:gd name="T36" fmla="*/ 1031 w 1404"/>
                <a:gd name="T37" fmla="*/ 1717 h 2331"/>
                <a:gd name="T38" fmla="*/ 1260 w 1404"/>
                <a:gd name="T39" fmla="*/ 1609 h 2331"/>
                <a:gd name="T40" fmla="*/ 1404 w 1404"/>
                <a:gd name="T41" fmla="*/ 1703 h 2331"/>
                <a:gd name="T42" fmla="*/ 776 w 1404"/>
                <a:gd name="T43" fmla="*/ 1807 h 2331"/>
                <a:gd name="T44" fmla="*/ 634 w 1404"/>
                <a:gd name="T45" fmla="*/ 1773 h 2331"/>
                <a:gd name="T46" fmla="*/ 502 w 1404"/>
                <a:gd name="T47" fmla="*/ 1718 h 2331"/>
                <a:gd name="T48" fmla="*/ 380 w 1404"/>
                <a:gd name="T49" fmla="*/ 1644 h 2331"/>
                <a:gd name="T50" fmla="*/ 273 w 1404"/>
                <a:gd name="T51" fmla="*/ 1552 h 2331"/>
                <a:gd name="T52" fmla="*/ 179 w 1404"/>
                <a:gd name="T53" fmla="*/ 1445 h 2331"/>
                <a:gd name="T54" fmla="*/ 104 w 1404"/>
                <a:gd name="T55" fmla="*/ 1325 h 2331"/>
                <a:gd name="T56" fmla="*/ 48 w 1404"/>
                <a:gd name="T57" fmla="*/ 1194 h 2331"/>
                <a:gd name="T58" fmla="*/ 12 w 1404"/>
                <a:gd name="T59" fmla="*/ 1053 h 2331"/>
                <a:gd name="T60" fmla="*/ 0 w 1404"/>
                <a:gd name="T61" fmla="*/ 904 h 2331"/>
                <a:gd name="T62" fmla="*/ 12 w 1404"/>
                <a:gd name="T63" fmla="*/ 753 h 2331"/>
                <a:gd name="T64" fmla="*/ 49 w 1404"/>
                <a:gd name="T65" fmla="*/ 610 h 2331"/>
                <a:gd name="T66" fmla="*/ 107 w 1404"/>
                <a:gd name="T67" fmla="*/ 476 h 2331"/>
                <a:gd name="T68" fmla="*/ 183 w 1404"/>
                <a:gd name="T69" fmla="*/ 355 h 2331"/>
                <a:gd name="T70" fmla="*/ 279 w 1404"/>
                <a:gd name="T71" fmla="*/ 249 h 2331"/>
                <a:gd name="T72" fmla="*/ 389 w 1404"/>
                <a:gd name="T73" fmla="*/ 157 h 2331"/>
                <a:gd name="T74" fmla="*/ 513 w 1404"/>
                <a:gd name="T75" fmla="*/ 84 h 2331"/>
                <a:gd name="T76" fmla="*/ 649 w 1404"/>
                <a:gd name="T77" fmla="*/ 31 h 2331"/>
                <a:gd name="T78" fmla="*/ 794 w 1404"/>
                <a:gd name="T79" fmla="*/ 0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4" h="2331">
                  <a:moveTo>
                    <a:pt x="794" y="0"/>
                  </a:moveTo>
                  <a:lnTo>
                    <a:pt x="770" y="66"/>
                  </a:lnTo>
                  <a:lnTo>
                    <a:pt x="749" y="135"/>
                  </a:lnTo>
                  <a:lnTo>
                    <a:pt x="732" y="204"/>
                  </a:lnTo>
                  <a:lnTo>
                    <a:pt x="718" y="274"/>
                  </a:lnTo>
                  <a:lnTo>
                    <a:pt x="662" y="295"/>
                  </a:lnTo>
                  <a:lnTo>
                    <a:pt x="608" y="320"/>
                  </a:lnTo>
                  <a:lnTo>
                    <a:pt x="558" y="350"/>
                  </a:lnTo>
                  <a:lnTo>
                    <a:pt x="509" y="384"/>
                  </a:lnTo>
                  <a:lnTo>
                    <a:pt x="464" y="423"/>
                  </a:lnTo>
                  <a:lnTo>
                    <a:pt x="423" y="464"/>
                  </a:lnTo>
                  <a:lnTo>
                    <a:pt x="386" y="510"/>
                  </a:lnTo>
                  <a:lnTo>
                    <a:pt x="352" y="558"/>
                  </a:lnTo>
                  <a:lnTo>
                    <a:pt x="323" y="610"/>
                  </a:lnTo>
                  <a:lnTo>
                    <a:pt x="300" y="665"/>
                  </a:lnTo>
                  <a:lnTo>
                    <a:pt x="280" y="721"/>
                  </a:lnTo>
                  <a:lnTo>
                    <a:pt x="266" y="780"/>
                  </a:lnTo>
                  <a:lnTo>
                    <a:pt x="257" y="841"/>
                  </a:lnTo>
                  <a:lnTo>
                    <a:pt x="255" y="904"/>
                  </a:lnTo>
                  <a:lnTo>
                    <a:pt x="257" y="967"/>
                  </a:lnTo>
                  <a:lnTo>
                    <a:pt x="266" y="1028"/>
                  </a:lnTo>
                  <a:lnTo>
                    <a:pt x="281" y="1087"/>
                  </a:lnTo>
                  <a:lnTo>
                    <a:pt x="300" y="1144"/>
                  </a:lnTo>
                  <a:lnTo>
                    <a:pt x="324" y="1199"/>
                  </a:lnTo>
                  <a:lnTo>
                    <a:pt x="353" y="1250"/>
                  </a:lnTo>
                  <a:lnTo>
                    <a:pt x="388" y="1299"/>
                  </a:lnTo>
                  <a:lnTo>
                    <a:pt x="425" y="1345"/>
                  </a:lnTo>
                  <a:lnTo>
                    <a:pt x="466" y="1386"/>
                  </a:lnTo>
                  <a:lnTo>
                    <a:pt x="512" y="1425"/>
                  </a:lnTo>
                  <a:lnTo>
                    <a:pt x="560" y="1459"/>
                  </a:lnTo>
                  <a:lnTo>
                    <a:pt x="611" y="1489"/>
                  </a:lnTo>
                  <a:lnTo>
                    <a:pt x="665" y="1514"/>
                  </a:lnTo>
                  <a:lnTo>
                    <a:pt x="722" y="1534"/>
                  </a:lnTo>
                  <a:lnTo>
                    <a:pt x="781" y="1549"/>
                  </a:lnTo>
                  <a:lnTo>
                    <a:pt x="843" y="1558"/>
                  </a:lnTo>
                  <a:lnTo>
                    <a:pt x="905" y="1562"/>
                  </a:lnTo>
                  <a:lnTo>
                    <a:pt x="1031" y="1564"/>
                  </a:lnTo>
                  <a:lnTo>
                    <a:pt x="1031" y="1717"/>
                  </a:lnTo>
                  <a:lnTo>
                    <a:pt x="1193" y="1555"/>
                  </a:lnTo>
                  <a:lnTo>
                    <a:pt x="1260" y="1609"/>
                  </a:lnTo>
                  <a:lnTo>
                    <a:pt x="1331" y="1658"/>
                  </a:lnTo>
                  <a:lnTo>
                    <a:pt x="1404" y="1703"/>
                  </a:lnTo>
                  <a:lnTo>
                    <a:pt x="776" y="2331"/>
                  </a:lnTo>
                  <a:lnTo>
                    <a:pt x="776" y="1807"/>
                  </a:lnTo>
                  <a:lnTo>
                    <a:pt x="704" y="1792"/>
                  </a:lnTo>
                  <a:lnTo>
                    <a:pt x="634" y="1773"/>
                  </a:lnTo>
                  <a:lnTo>
                    <a:pt x="567" y="1748"/>
                  </a:lnTo>
                  <a:lnTo>
                    <a:pt x="502" y="1718"/>
                  </a:lnTo>
                  <a:lnTo>
                    <a:pt x="439" y="1684"/>
                  </a:lnTo>
                  <a:lnTo>
                    <a:pt x="380" y="1644"/>
                  </a:lnTo>
                  <a:lnTo>
                    <a:pt x="324" y="1601"/>
                  </a:lnTo>
                  <a:lnTo>
                    <a:pt x="273" y="1552"/>
                  </a:lnTo>
                  <a:lnTo>
                    <a:pt x="224" y="1500"/>
                  </a:lnTo>
                  <a:lnTo>
                    <a:pt x="179" y="1445"/>
                  </a:lnTo>
                  <a:lnTo>
                    <a:pt x="140" y="1387"/>
                  </a:lnTo>
                  <a:lnTo>
                    <a:pt x="104" y="1325"/>
                  </a:lnTo>
                  <a:lnTo>
                    <a:pt x="74" y="1261"/>
                  </a:lnTo>
                  <a:lnTo>
                    <a:pt x="48" y="1194"/>
                  </a:lnTo>
                  <a:lnTo>
                    <a:pt x="27" y="1124"/>
                  </a:lnTo>
                  <a:lnTo>
                    <a:pt x="12" y="1053"/>
                  </a:lnTo>
                  <a:lnTo>
                    <a:pt x="3" y="979"/>
                  </a:lnTo>
                  <a:lnTo>
                    <a:pt x="0" y="904"/>
                  </a:lnTo>
                  <a:lnTo>
                    <a:pt x="3" y="828"/>
                  </a:lnTo>
                  <a:lnTo>
                    <a:pt x="12" y="753"/>
                  </a:lnTo>
                  <a:lnTo>
                    <a:pt x="28" y="681"/>
                  </a:lnTo>
                  <a:lnTo>
                    <a:pt x="49" y="610"/>
                  </a:lnTo>
                  <a:lnTo>
                    <a:pt x="75" y="542"/>
                  </a:lnTo>
                  <a:lnTo>
                    <a:pt x="107" y="476"/>
                  </a:lnTo>
                  <a:lnTo>
                    <a:pt x="143" y="414"/>
                  </a:lnTo>
                  <a:lnTo>
                    <a:pt x="183" y="355"/>
                  </a:lnTo>
                  <a:lnTo>
                    <a:pt x="229" y="300"/>
                  </a:lnTo>
                  <a:lnTo>
                    <a:pt x="279" y="249"/>
                  </a:lnTo>
                  <a:lnTo>
                    <a:pt x="332" y="201"/>
                  </a:lnTo>
                  <a:lnTo>
                    <a:pt x="389" y="157"/>
                  </a:lnTo>
                  <a:lnTo>
                    <a:pt x="450" y="118"/>
                  </a:lnTo>
                  <a:lnTo>
                    <a:pt x="513" y="84"/>
                  </a:lnTo>
                  <a:lnTo>
                    <a:pt x="579" y="55"/>
                  </a:lnTo>
                  <a:lnTo>
                    <a:pt x="649" y="31"/>
                  </a:lnTo>
                  <a:lnTo>
                    <a:pt x="720" y="12"/>
                  </a:lnTo>
                  <a:lnTo>
                    <a:pt x="7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579"/>
          <p:cNvGrpSpPr>
            <a:grpSpLocks noChangeAspect="1"/>
          </p:cNvGrpSpPr>
          <p:nvPr/>
        </p:nvGrpSpPr>
        <p:grpSpPr bwMode="auto">
          <a:xfrm>
            <a:off x="7518122" y="3361624"/>
            <a:ext cx="311041" cy="359530"/>
            <a:chOff x="6538" y="2913"/>
            <a:chExt cx="263" cy="304"/>
          </a:xfrm>
          <a:solidFill>
            <a:schemeClr val="bg1"/>
          </a:solidFill>
        </p:grpSpPr>
        <p:sp>
          <p:nvSpPr>
            <p:cNvPr id="48" name="Freeform 581"/>
            <p:cNvSpPr>
              <a:spLocks noEditPoints="1"/>
            </p:cNvSpPr>
            <p:nvPr/>
          </p:nvSpPr>
          <p:spPr bwMode="auto">
            <a:xfrm>
              <a:off x="6538" y="2913"/>
              <a:ext cx="263" cy="133"/>
            </a:xfrm>
            <a:custGeom>
              <a:avLst/>
              <a:gdLst>
                <a:gd name="T0" fmla="*/ 626 w 2889"/>
                <a:gd name="T1" fmla="*/ 276 h 1457"/>
                <a:gd name="T2" fmla="*/ 482 w 2889"/>
                <a:gd name="T3" fmla="*/ 336 h 1457"/>
                <a:gd name="T4" fmla="*/ 368 w 2889"/>
                <a:gd name="T5" fmla="*/ 438 h 1457"/>
                <a:gd name="T6" fmla="*/ 292 w 2889"/>
                <a:gd name="T7" fmla="*/ 572 h 1457"/>
                <a:gd name="T8" fmla="*/ 266 w 2889"/>
                <a:gd name="T9" fmla="*/ 729 h 1457"/>
                <a:gd name="T10" fmla="*/ 292 w 2889"/>
                <a:gd name="T11" fmla="*/ 886 h 1457"/>
                <a:gd name="T12" fmla="*/ 368 w 2889"/>
                <a:gd name="T13" fmla="*/ 1020 h 1457"/>
                <a:gd name="T14" fmla="*/ 482 w 2889"/>
                <a:gd name="T15" fmla="*/ 1121 h 1457"/>
                <a:gd name="T16" fmla="*/ 626 w 2889"/>
                <a:gd name="T17" fmla="*/ 1182 h 1457"/>
                <a:gd name="T18" fmla="*/ 787 w 2889"/>
                <a:gd name="T19" fmla="*/ 1191 h 1457"/>
                <a:gd name="T20" fmla="*/ 939 w 2889"/>
                <a:gd name="T21" fmla="*/ 1147 h 1457"/>
                <a:gd name="T22" fmla="*/ 1064 w 2889"/>
                <a:gd name="T23" fmla="*/ 1058 h 1457"/>
                <a:gd name="T24" fmla="*/ 1153 w 2889"/>
                <a:gd name="T25" fmla="*/ 934 h 1457"/>
                <a:gd name="T26" fmla="*/ 1198 w 2889"/>
                <a:gd name="T27" fmla="*/ 783 h 1457"/>
                <a:gd name="T28" fmla="*/ 1188 w 2889"/>
                <a:gd name="T29" fmla="*/ 622 h 1457"/>
                <a:gd name="T30" fmla="*/ 1129 w 2889"/>
                <a:gd name="T31" fmla="*/ 479 h 1457"/>
                <a:gd name="T32" fmla="*/ 1026 w 2889"/>
                <a:gd name="T33" fmla="*/ 365 h 1457"/>
                <a:gd name="T34" fmla="*/ 891 w 2889"/>
                <a:gd name="T35" fmla="*/ 290 h 1457"/>
                <a:gd name="T36" fmla="*/ 733 w 2889"/>
                <a:gd name="T37" fmla="*/ 264 h 1457"/>
                <a:gd name="T38" fmla="*/ 2227 w 2889"/>
                <a:gd name="T39" fmla="*/ 3 h 1457"/>
                <a:gd name="T40" fmla="*/ 2426 w 2889"/>
                <a:gd name="T41" fmla="*/ 51 h 1457"/>
                <a:gd name="T42" fmla="*/ 2600 w 2889"/>
                <a:gd name="T43" fmla="*/ 148 h 1457"/>
                <a:gd name="T44" fmla="*/ 2740 w 2889"/>
                <a:gd name="T45" fmla="*/ 288 h 1457"/>
                <a:gd name="T46" fmla="*/ 2838 w 2889"/>
                <a:gd name="T47" fmla="*/ 461 h 1457"/>
                <a:gd name="T48" fmla="*/ 2886 w 2889"/>
                <a:gd name="T49" fmla="*/ 658 h 1457"/>
                <a:gd name="T50" fmla="*/ 2876 w 2889"/>
                <a:gd name="T51" fmla="*/ 867 h 1457"/>
                <a:gd name="T52" fmla="*/ 2811 w 2889"/>
                <a:gd name="T53" fmla="*/ 1058 h 1457"/>
                <a:gd name="T54" fmla="*/ 2698 w 2889"/>
                <a:gd name="T55" fmla="*/ 1220 h 1457"/>
                <a:gd name="T56" fmla="*/ 2546 w 2889"/>
                <a:gd name="T57" fmla="*/ 1346 h 1457"/>
                <a:gd name="T58" fmla="*/ 2362 w 2889"/>
                <a:gd name="T59" fmla="*/ 1429 h 1457"/>
                <a:gd name="T60" fmla="*/ 2156 w 2889"/>
                <a:gd name="T61" fmla="*/ 1457 h 1457"/>
                <a:gd name="T62" fmla="*/ 594 w 2889"/>
                <a:gd name="T63" fmla="*/ 1445 h 1457"/>
                <a:gd name="T64" fmla="*/ 402 w 2889"/>
                <a:gd name="T65" fmla="*/ 1379 h 1457"/>
                <a:gd name="T66" fmla="*/ 239 w 2889"/>
                <a:gd name="T67" fmla="*/ 1266 h 1457"/>
                <a:gd name="T68" fmla="*/ 111 w 2889"/>
                <a:gd name="T69" fmla="*/ 1115 h 1457"/>
                <a:gd name="T70" fmla="*/ 29 w 2889"/>
                <a:gd name="T71" fmla="*/ 934 h 1457"/>
                <a:gd name="T72" fmla="*/ 0 w 2889"/>
                <a:gd name="T73" fmla="*/ 729 h 1457"/>
                <a:gd name="T74" fmla="*/ 29 w 2889"/>
                <a:gd name="T75" fmla="*/ 524 h 1457"/>
                <a:gd name="T76" fmla="*/ 111 w 2889"/>
                <a:gd name="T77" fmla="*/ 342 h 1457"/>
                <a:gd name="T78" fmla="*/ 239 w 2889"/>
                <a:gd name="T79" fmla="*/ 191 h 1457"/>
                <a:gd name="T80" fmla="*/ 402 w 2889"/>
                <a:gd name="T81" fmla="*/ 78 h 1457"/>
                <a:gd name="T82" fmla="*/ 594 w 2889"/>
                <a:gd name="T83" fmla="*/ 14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9" h="1457">
                  <a:moveTo>
                    <a:pt x="733" y="264"/>
                  </a:moveTo>
                  <a:lnTo>
                    <a:pt x="679" y="267"/>
                  </a:lnTo>
                  <a:lnTo>
                    <a:pt x="626" y="276"/>
                  </a:lnTo>
                  <a:lnTo>
                    <a:pt x="575" y="290"/>
                  </a:lnTo>
                  <a:lnTo>
                    <a:pt x="527" y="310"/>
                  </a:lnTo>
                  <a:lnTo>
                    <a:pt x="482" y="336"/>
                  </a:lnTo>
                  <a:lnTo>
                    <a:pt x="441" y="365"/>
                  </a:lnTo>
                  <a:lnTo>
                    <a:pt x="402" y="399"/>
                  </a:lnTo>
                  <a:lnTo>
                    <a:pt x="368" y="438"/>
                  </a:lnTo>
                  <a:lnTo>
                    <a:pt x="338" y="479"/>
                  </a:lnTo>
                  <a:lnTo>
                    <a:pt x="313" y="524"/>
                  </a:lnTo>
                  <a:lnTo>
                    <a:pt x="292" y="572"/>
                  </a:lnTo>
                  <a:lnTo>
                    <a:pt x="277" y="622"/>
                  </a:lnTo>
                  <a:lnTo>
                    <a:pt x="269" y="674"/>
                  </a:lnTo>
                  <a:lnTo>
                    <a:pt x="266" y="729"/>
                  </a:lnTo>
                  <a:lnTo>
                    <a:pt x="269" y="783"/>
                  </a:lnTo>
                  <a:lnTo>
                    <a:pt x="277" y="835"/>
                  </a:lnTo>
                  <a:lnTo>
                    <a:pt x="292" y="886"/>
                  </a:lnTo>
                  <a:lnTo>
                    <a:pt x="313" y="934"/>
                  </a:lnTo>
                  <a:lnTo>
                    <a:pt x="338" y="978"/>
                  </a:lnTo>
                  <a:lnTo>
                    <a:pt x="368" y="1020"/>
                  </a:lnTo>
                  <a:lnTo>
                    <a:pt x="402" y="1058"/>
                  </a:lnTo>
                  <a:lnTo>
                    <a:pt x="441" y="1092"/>
                  </a:lnTo>
                  <a:lnTo>
                    <a:pt x="482" y="1121"/>
                  </a:lnTo>
                  <a:lnTo>
                    <a:pt x="527" y="1147"/>
                  </a:lnTo>
                  <a:lnTo>
                    <a:pt x="575" y="1167"/>
                  </a:lnTo>
                  <a:lnTo>
                    <a:pt x="626" y="1182"/>
                  </a:lnTo>
                  <a:lnTo>
                    <a:pt x="679" y="1191"/>
                  </a:lnTo>
                  <a:lnTo>
                    <a:pt x="733" y="1193"/>
                  </a:lnTo>
                  <a:lnTo>
                    <a:pt x="787" y="1191"/>
                  </a:lnTo>
                  <a:lnTo>
                    <a:pt x="841" y="1182"/>
                  </a:lnTo>
                  <a:lnTo>
                    <a:pt x="891" y="1167"/>
                  </a:lnTo>
                  <a:lnTo>
                    <a:pt x="939" y="1147"/>
                  </a:lnTo>
                  <a:lnTo>
                    <a:pt x="984" y="1121"/>
                  </a:lnTo>
                  <a:lnTo>
                    <a:pt x="1026" y="1092"/>
                  </a:lnTo>
                  <a:lnTo>
                    <a:pt x="1064" y="1058"/>
                  </a:lnTo>
                  <a:lnTo>
                    <a:pt x="1099" y="1020"/>
                  </a:lnTo>
                  <a:lnTo>
                    <a:pt x="1129" y="978"/>
                  </a:lnTo>
                  <a:lnTo>
                    <a:pt x="1153" y="934"/>
                  </a:lnTo>
                  <a:lnTo>
                    <a:pt x="1174" y="886"/>
                  </a:lnTo>
                  <a:lnTo>
                    <a:pt x="1188" y="835"/>
                  </a:lnTo>
                  <a:lnTo>
                    <a:pt x="1198" y="783"/>
                  </a:lnTo>
                  <a:lnTo>
                    <a:pt x="1201" y="729"/>
                  </a:lnTo>
                  <a:lnTo>
                    <a:pt x="1198" y="674"/>
                  </a:lnTo>
                  <a:lnTo>
                    <a:pt x="1188" y="622"/>
                  </a:lnTo>
                  <a:lnTo>
                    <a:pt x="1174" y="572"/>
                  </a:lnTo>
                  <a:lnTo>
                    <a:pt x="1153" y="524"/>
                  </a:lnTo>
                  <a:lnTo>
                    <a:pt x="1129" y="479"/>
                  </a:lnTo>
                  <a:lnTo>
                    <a:pt x="1099" y="438"/>
                  </a:lnTo>
                  <a:lnTo>
                    <a:pt x="1064" y="399"/>
                  </a:lnTo>
                  <a:lnTo>
                    <a:pt x="1026" y="365"/>
                  </a:lnTo>
                  <a:lnTo>
                    <a:pt x="984" y="336"/>
                  </a:lnTo>
                  <a:lnTo>
                    <a:pt x="939" y="310"/>
                  </a:lnTo>
                  <a:lnTo>
                    <a:pt x="891" y="290"/>
                  </a:lnTo>
                  <a:lnTo>
                    <a:pt x="841" y="276"/>
                  </a:lnTo>
                  <a:lnTo>
                    <a:pt x="787" y="267"/>
                  </a:lnTo>
                  <a:lnTo>
                    <a:pt x="733" y="264"/>
                  </a:lnTo>
                  <a:close/>
                  <a:moveTo>
                    <a:pt x="733" y="0"/>
                  </a:moveTo>
                  <a:lnTo>
                    <a:pt x="2156" y="0"/>
                  </a:lnTo>
                  <a:lnTo>
                    <a:pt x="2227" y="3"/>
                  </a:lnTo>
                  <a:lnTo>
                    <a:pt x="2295" y="14"/>
                  </a:lnTo>
                  <a:lnTo>
                    <a:pt x="2362" y="29"/>
                  </a:lnTo>
                  <a:lnTo>
                    <a:pt x="2426" y="51"/>
                  </a:lnTo>
                  <a:lnTo>
                    <a:pt x="2487" y="78"/>
                  </a:lnTo>
                  <a:lnTo>
                    <a:pt x="2546" y="111"/>
                  </a:lnTo>
                  <a:lnTo>
                    <a:pt x="2600" y="148"/>
                  </a:lnTo>
                  <a:lnTo>
                    <a:pt x="2651" y="191"/>
                  </a:lnTo>
                  <a:lnTo>
                    <a:pt x="2697" y="237"/>
                  </a:lnTo>
                  <a:lnTo>
                    <a:pt x="2740" y="288"/>
                  </a:lnTo>
                  <a:lnTo>
                    <a:pt x="2778" y="342"/>
                  </a:lnTo>
                  <a:lnTo>
                    <a:pt x="2811" y="399"/>
                  </a:lnTo>
                  <a:lnTo>
                    <a:pt x="2838" y="461"/>
                  </a:lnTo>
                  <a:lnTo>
                    <a:pt x="2860" y="524"/>
                  </a:lnTo>
                  <a:lnTo>
                    <a:pt x="2876" y="590"/>
                  </a:lnTo>
                  <a:lnTo>
                    <a:pt x="2886" y="658"/>
                  </a:lnTo>
                  <a:lnTo>
                    <a:pt x="2889" y="729"/>
                  </a:lnTo>
                  <a:lnTo>
                    <a:pt x="2886" y="799"/>
                  </a:lnTo>
                  <a:lnTo>
                    <a:pt x="2876" y="867"/>
                  </a:lnTo>
                  <a:lnTo>
                    <a:pt x="2860" y="934"/>
                  </a:lnTo>
                  <a:lnTo>
                    <a:pt x="2838" y="997"/>
                  </a:lnTo>
                  <a:lnTo>
                    <a:pt x="2811" y="1058"/>
                  </a:lnTo>
                  <a:lnTo>
                    <a:pt x="2778" y="1115"/>
                  </a:lnTo>
                  <a:lnTo>
                    <a:pt x="2740" y="1169"/>
                  </a:lnTo>
                  <a:lnTo>
                    <a:pt x="2698" y="1220"/>
                  </a:lnTo>
                  <a:lnTo>
                    <a:pt x="2651" y="1266"/>
                  </a:lnTo>
                  <a:lnTo>
                    <a:pt x="2600" y="1309"/>
                  </a:lnTo>
                  <a:lnTo>
                    <a:pt x="2546" y="1346"/>
                  </a:lnTo>
                  <a:lnTo>
                    <a:pt x="2487" y="1379"/>
                  </a:lnTo>
                  <a:lnTo>
                    <a:pt x="2426" y="1406"/>
                  </a:lnTo>
                  <a:lnTo>
                    <a:pt x="2362" y="1429"/>
                  </a:lnTo>
                  <a:lnTo>
                    <a:pt x="2296" y="1445"/>
                  </a:lnTo>
                  <a:lnTo>
                    <a:pt x="2227" y="1454"/>
                  </a:lnTo>
                  <a:lnTo>
                    <a:pt x="2156" y="1457"/>
                  </a:lnTo>
                  <a:lnTo>
                    <a:pt x="733" y="1457"/>
                  </a:lnTo>
                  <a:lnTo>
                    <a:pt x="663" y="1454"/>
                  </a:lnTo>
                  <a:lnTo>
                    <a:pt x="594" y="1445"/>
                  </a:lnTo>
                  <a:lnTo>
                    <a:pt x="527" y="1429"/>
                  </a:lnTo>
                  <a:lnTo>
                    <a:pt x="463" y="1406"/>
                  </a:lnTo>
                  <a:lnTo>
                    <a:pt x="402" y="1379"/>
                  </a:lnTo>
                  <a:lnTo>
                    <a:pt x="344" y="1346"/>
                  </a:lnTo>
                  <a:lnTo>
                    <a:pt x="289" y="1309"/>
                  </a:lnTo>
                  <a:lnTo>
                    <a:pt x="239" y="1266"/>
                  </a:lnTo>
                  <a:lnTo>
                    <a:pt x="192" y="1220"/>
                  </a:lnTo>
                  <a:lnTo>
                    <a:pt x="149" y="1169"/>
                  </a:lnTo>
                  <a:lnTo>
                    <a:pt x="111" y="1115"/>
                  </a:lnTo>
                  <a:lnTo>
                    <a:pt x="79" y="1058"/>
                  </a:lnTo>
                  <a:lnTo>
                    <a:pt x="51" y="997"/>
                  </a:lnTo>
                  <a:lnTo>
                    <a:pt x="29" y="934"/>
                  </a:lnTo>
                  <a:lnTo>
                    <a:pt x="13" y="867"/>
                  </a:lnTo>
                  <a:lnTo>
                    <a:pt x="3" y="799"/>
                  </a:lnTo>
                  <a:lnTo>
                    <a:pt x="0" y="729"/>
                  </a:lnTo>
                  <a:lnTo>
                    <a:pt x="3" y="658"/>
                  </a:lnTo>
                  <a:lnTo>
                    <a:pt x="13" y="590"/>
                  </a:lnTo>
                  <a:lnTo>
                    <a:pt x="29" y="524"/>
                  </a:lnTo>
                  <a:lnTo>
                    <a:pt x="51" y="461"/>
                  </a:lnTo>
                  <a:lnTo>
                    <a:pt x="79" y="399"/>
                  </a:lnTo>
                  <a:lnTo>
                    <a:pt x="111" y="342"/>
                  </a:lnTo>
                  <a:lnTo>
                    <a:pt x="149" y="288"/>
                  </a:lnTo>
                  <a:lnTo>
                    <a:pt x="192" y="237"/>
                  </a:lnTo>
                  <a:lnTo>
                    <a:pt x="239" y="191"/>
                  </a:lnTo>
                  <a:lnTo>
                    <a:pt x="289" y="148"/>
                  </a:lnTo>
                  <a:lnTo>
                    <a:pt x="344" y="111"/>
                  </a:lnTo>
                  <a:lnTo>
                    <a:pt x="402" y="78"/>
                  </a:lnTo>
                  <a:lnTo>
                    <a:pt x="463" y="51"/>
                  </a:lnTo>
                  <a:lnTo>
                    <a:pt x="527" y="29"/>
                  </a:lnTo>
                  <a:lnTo>
                    <a:pt x="594" y="14"/>
                  </a:lnTo>
                  <a:lnTo>
                    <a:pt x="663" y="3"/>
                  </a:lnTo>
                  <a:lnTo>
                    <a:pt x="7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82"/>
            <p:cNvSpPr>
              <a:spLocks noEditPoints="1"/>
            </p:cNvSpPr>
            <p:nvPr/>
          </p:nvSpPr>
          <p:spPr bwMode="auto">
            <a:xfrm>
              <a:off x="6539" y="3085"/>
              <a:ext cx="262" cy="132"/>
            </a:xfrm>
            <a:custGeom>
              <a:avLst/>
              <a:gdLst>
                <a:gd name="T0" fmla="*/ 2049 w 2889"/>
                <a:gd name="T1" fmla="*/ 275 h 1457"/>
                <a:gd name="T2" fmla="*/ 1906 w 2889"/>
                <a:gd name="T3" fmla="*/ 336 h 1457"/>
                <a:gd name="T4" fmla="*/ 1792 w 2889"/>
                <a:gd name="T5" fmla="*/ 437 h 1457"/>
                <a:gd name="T6" fmla="*/ 1716 w 2889"/>
                <a:gd name="T7" fmla="*/ 571 h 1457"/>
                <a:gd name="T8" fmla="*/ 1688 w 2889"/>
                <a:gd name="T9" fmla="*/ 728 h 1457"/>
                <a:gd name="T10" fmla="*/ 1716 w 2889"/>
                <a:gd name="T11" fmla="*/ 885 h 1457"/>
                <a:gd name="T12" fmla="*/ 1792 w 2889"/>
                <a:gd name="T13" fmla="*/ 1018 h 1457"/>
                <a:gd name="T14" fmla="*/ 1906 w 2889"/>
                <a:gd name="T15" fmla="*/ 1120 h 1457"/>
                <a:gd name="T16" fmla="*/ 2049 w 2889"/>
                <a:gd name="T17" fmla="*/ 1180 h 1457"/>
                <a:gd name="T18" fmla="*/ 2211 w 2889"/>
                <a:gd name="T19" fmla="*/ 1190 h 1457"/>
                <a:gd name="T20" fmla="*/ 2362 w 2889"/>
                <a:gd name="T21" fmla="*/ 1145 h 1457"/>
                <a:gd name="T22" fmla="*/ 2487 w 2889"/>
                <a:gd name="T23" fmla="*/ 1056 h 1457"/>
                <a:gd name="T24" fmla="*/ 2577 w 2889"/>
                <a:gd name="T25" fmla="*/ 932 h 1457"/>
                <a:gd name="T26" fmla="*/ 2622 w 2889"/>
                <a:gd name="T27" fmla="*/ 782 h 1457"/>
                <a:gd name="T28" fmla="*/ 2612 w 2889"/>
                <a:gd name="T29" fmla="*/ 621 h 1457"/>
                <a:gd name="T30" fmla="*/ 2551 w 2889"/>
                <a:gd name="T31" fmla="*/ 479 h 1457"/>
                <a:gd name="T32" fmla="*/ 2449 w 2889"/>
                <a:gd name="T33" fmla="*/ 365 h 1457"/>
                <a:gd name="T34" fmla="*/ 2314 w 2889"/>
                <a:gd name="T35" fmla="*/ 290 h 1457"/>
                <a:gd name="T36" fmla="*/ 2157 w 2889"/>
                <a:gd name="T37" fmla="*/ 262 h 1457"/>
                <a:gd name="T38" fmla="*/ 2227 w 2889"/>
                <a:gd name="T39" fmla="*/ 3 h 1457"/>
                <a:gd name="T40" fmla="*/ 2426 w 2889"/>
                <a:gd name="T41" fmla="*/ 50 h 1457"/>
                <a:gd name="T42" fmla="*/ 2600 w 2889"/>
                <a:gd name="T43" fmla="*/ 148 h 1457"/>
                <a:gd name="T44" fmla="*/ 2740 w 2889"/>
                <a:gd name="T45" fmla="*/ 287 h 1457"/>
                <a:gd name="T46" fmla="*/ 2838 w 2889"/>
                <a:gd name="T47" fmla="*/ 460 h 1457"/>
                <a:gd name="T48" fmla="*/ 2886 w 2889"/>
                <a:gd name="T49" fmla="*/ 658 h 1457"/>
                <a:gd name="T50" fmla="*/ 2877 w 2889"/>
                <a:gd name="T51" fmla="*/ 867 h 1457"/>
                <a:gd name="T52" fmla="*/ 2812 w 2889"/>
                <a:gd name="T53" fmla="*/ 1056 h 1457"/>
                <a:gd name="T54" fmla="*/ 2698 w 2889"/>
                <a:gd name="T55" fmla="*/ 1220 h 1457"/>
                <a:gd name="T56" fmla="*/ 2546 w 2889"/>
                <a:gd name="T57" fmla="*/ 1346 h 1457"/>
                <a:gd name="T58" fmla="*/ 2362 w 2889"/>
                <a:gd name="T59" fmla="*/ 1427 h 1457"/>
                <a:gd name="T60" fmla="*/ 2157 w 2889"/>
                <a:gd name="T61" fmla="*/ 1457 h 1457"/>
                <a:gd name="T62" fmla="*/ 595 w 2889"/>
                <a:gd name="T63" fmla="*/ 1443 h 1457"/>
                <a:gd name="T64" fmla="*/ 403 w 2889"/>
                <a:gd name="T65" fmla="*/ 1379 h 1457"/>
                <a:gd name="T66" fmla="*/ 239 w 2889"/>
                <a:gd name="T67" fmla="*/ 1266 h 1457"/>
                <a:gd name="T68" fmla="*/ 112 w 2889"/>
                <a:gd name="T69" fmla="*/ 1115 h 1457"/>
                <a:gd name="T70" fmla="*/ 29 w 2889"/>
                <a:gd name="T71" fmla="*/ 932 h 1457"/>
                <a:gd name="T72" fmla="*/ 0 w 2889"/>
                <a:gd name="T73" fmla="*/ 728 h 1457"/>
                <a:gd name="T74" fmla="*/ 29 w 2889"/>
                <a:gd name="T75" fmla="*/ 523 h 1457"/>
                <a:gd name="T76" fmla="*/ 112 w 2889"/>
                <a:gd name="T77" fmla="*/ 341 h 1457"/>
                <a:gd name="T78" fmla="*/ 239 w 2889"/>
                <a:gd name="T79" fmla="*/ 190 h 1457"/>
                <a:gd name="T80" fmla="*/ 403 w 2889"/>
                <a:gd name="T81" fmla="*/ 78 h 1457"/>
                <a:gd name="T82" fmla="*/ 595 w 2889"/>
                <a:gd name="T83" fmla="*/ 12 h 1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9" h="1457">
                  <a:moveTo>
                    <a:pt x="2157" y="262"/>
                  </a:moveTo>
                  <a:lnTo>
                    <a:pt x="2102" y="266"/>
                  </a:lnTo>
                  <a:lnTo>
                    <a:pt x="2049" y="275"/>
                  </a:lnTo>
                  <a:lnTo>
                    <a:pt x="1999" y="290"/>
                  </a:lnTo>
                  <a:lnTo>
                    <a:pt x="1951" y="310"/>
                  </a:lnTo>
                  <a:lnTo>
                    <a:pt x="1906" y="336"/>
                  </a:lnTo>
                  <a:lnTo>
                    <a:pt x="1864" y="365"/>
                  </a:lnTo>
                  <a:lnTo>
                    <a:pt x="1826" y="399"/>
                  </a:lnTo>
                  <a:lnTo>
                    <a:pt x="1792" y="437"/>
                  </a:lnTo>
                  <a:lnTo>
                    <a:pt x="1762" y="479"/>
                  </a:lnTo>
                  <a:lnTo>
                    <a:pt x="1736" y="523"/>
                  </a:lnTo>
                  <a:lnTo>
                    <a:pt x="1716" y="571"/>
                  </a:lnTo>
                  <a:lnTo>
                    <a:pt x="1701" y="621"/>
                  </a:lnTo>
                  <a:lnTo>
                    <a:pt x="1691" y="674"/>
                  </a:lnTo>
                  <a:lnTo>
                    <a:pt x="1688" y="728"/>
                  </a:lnTo>
                  <a:lnTo>
                    <a:pt x="1691" y="782"/>
                  </a:lnTo>
                  <a:lnTo>
                    <a:pt x="1701" y="835"/>
                  </a:lnTo>
                  <a:lnTo>
                    <a:pt x="1716" y="885"/>
                  </a:lnTo>
                  <a:lnTo>
                    <a:pt x="1736" y="932"/>
                  </a:lnTo>
                  <a:lnTo>
                    <a:pt x="1762" y="977"/>
                  </a:lnTo>
                  <a:lnTo>
                    <a:pt x="1792" y="1018"/>
                  </a:lnTo>
                  <a:lnTo>
                    <a:pt x="1826" y="1056"/>
                  </a:lnTo>
                  <a:lnTo>
                    <a:pt x="1864" y="1090"/>
                  </a:lnTo>
                  <a:lnTo>
                    <a:pt x="1906" y="1120"/>
                  </a:lnTo>
                  <a:lnTo>
                    <a:pt x="1951" y="1145"/>
                  </a:lnTo>
                  <a:lnTo>
                    <a:pt x="1999" y="1166"/>
                  </a:lnTo>
                  <a:lnTo>
                    <a:pt x="2049" y="1180"/>
                  </a:lnTo>
                  <a:lnTo>
                    <a:pt x="2102" y="1190"/>
                  </a:lnTo>
                  <a:lnTo>
                    <a:pt x="2157" y="1193"/>
                  </a:lnTo>
                  <a:lnTo>
                    <a:pt x="2211" y="1190"/>
                  </a:lnTo>
                  <a:lnTo>
                    <a:pt x="2264" y="1180"/>
                  </a:lnTo>
                  <a:lnTo>
                    <a:pt x="2314" y="1166"/>
                  </a:lnTo>
                  <a:lnTo>
                    <a:pt x="2362" y="1145"/>
                  </a:lnTo>
                  <a:lnTo>
                    <a:pt x="2407" y="1120"/>
                  </a:lnTo>
                  <a:lnTo>
                    <a:pt x="2449" y="1090"/>
                  </a:lnTo>
                  <a:lnTo>
                    <a:pt x="2487" y="1056"/>
                  </a:lnTo>
                  <a:lnTo>
                    <a:pt x="2521" y="1018"/>
                  </a:lnTo>
                  <a:lnTo>
                    <a:pt x="2551" y="977"/>
                  </a:lnTo>
                  <a:lnTo>
                    <a:pt x="2577" y="932"/>
                  </a:lnTo>
                  <a:lnTo>
                    <a:pt x="2597" y="885"/>
                  </a:lnTo>
                  <a:lnTo>
                    <a:pt x="2612" y="835"/>
                  </a:lnTo>
                  <a:lnTo>
                    <a:pt x="2622" y="782"/>
                  </a:lnTo>
                  <a:lnTo>
                    <a:pt x="2625" y="728"/>
                  </a:lnTo>
                  <a:lnTo>
                    <a:pt x="2622" y="674"/>
                  </a:lnTo>
                  <a:lnTo>
                    <a:pt x="2612" y="621"/>
                  </a:lnTo>
                  <a:lnTo>
                    <a:pt x="2597" y="571"/>
                  </a:lnTo>
                  <a:lnTo>
                    <a:pt x="2577" y="523"/>
                  </a:lnTo>
                  <a:lnTo>
                    <a:pt x="2551" y="479"/>
                  </a:lnTo>
                  <a:lnTo>
                    <a:pt x="2521" y="437"/>
                  </a:lnTo>
                  <a:lnTo>
                    <a:pt x="2487" y="399"/>
                  </a:lnTo>
                  <a:lnTo>
                    <a:pt x="2449" y="365"/>
                  </a:lnTo>
                  <a:lnTo>
                    <a:pt x="2407" y="336"/>
                  </a:lnTo>
                  <a:lnTo>
                    <a:pt x="2362" y="310"/>
                  </a:lnTo>
                  <a:lnTo>
                    <a:pt x="2314" y="290"/>
                  </a:lnTo>
                  <a:lnTo>
                    <a:pt x="2264" y="275"/>
                  </a:lnTo>
                  <a:lnTo>
                    <a:pt x="2211" y="266"/>
                  </a:lnTo>
                  <a:lnTo>
                    <a:pt x="2157" y="262"/>
                  </a:lnTo>
                  <a:close/>
                  <a:moveTo>
                    <a:pt x="733" y="0"/>
                  </a:moveTo>
                  <a:lnTo>
                    <a:pt x="2157" y="0"/>
                  </a:lnTo>
                  <a:lnTo>
                    <a:pt x="2227" y="3"/>
                  </a:lnTo>
                  <a:lnTo>
                    <a:pt x="2296" y="12"/>
                  </a:lnTo>
                  <a:lnTo>
                    <a:pt x="2362" y="28"/>
                  </a:lnTo>
                  <a:lnTo>
                    <a:pt x="2426" y="50"/>
                  </a:lnTo>
                  <a:lnTo>
                    <a:pt x="2487" y="78"/>
                  </a:lnTo>
                  <a:lnTo>
                    <a:pt x="2546" y="110"/>
                  </a:lnTo>
                  <a:lnTo>
                    <a:pt x="2600" y="148"/>
                  </a:lnTo>
                  <a:lnTo>
                    <a:pt x="2652" y="190"/>
                  </a:lnTo>
                  <a:lnTo>
                    <a:pt x="2698" y="236"/>
                  </a:lnTo>
                  <a:lnTo>
                    <a:pt x="2740" y="287"/>
                  </a:lnTo>
                  <a:lnTo>
                    <a:pt x="2779" y="341"/>
                  </a:lnTo>
                  <a:lnTo>
                    <a:pt x="2812" y="399"/>
                  </a:lnTo>
                  <a:lnTo>
                    <a:pt x="2838" y="460"/>
                  </a:lnTo>
                  <a:lnTo>
                    <a:pt x="2861" y="523"/>
                  </a:lnTo>
                  <a:lnTo>
                    <a:pt x="2877" y="589"/>
                  </a:lnTo>
                  <a:lnTo>
                    <a:pt x="2886" y="658"/>
                  </a:lnTo>
                  <a:lnTo>
                    <a:pt x="2889" y="728"/>
                  </a:lnTo>
                  <a:lnTo>
                    <a:pt x="2886" y="798"/>
                  </a:lnTo>
                  <a:lnTo>
                    <a:pt x="2877" y="867"/>
                  </a:lnTo>
                  <a:lnTo>
                    <a:pt x="2861" y="932"/>
                  </a:lnTo>
                  <a:lnTo>
                    <a:pt x="2838" y="996"/>
                  </a:lnTo>
                  <a:lnTo>
                    <a:pt x="2812" y="1056"/>
                  </a:lnTo>
                  <a:lnTo>
                    <a:pt x="2779" y="1115"/>
                  </a:lnTo>
                  <a:lnTo>
                    <a:pt x="2740" y="1169"/>
                  </a:lnTo>
                  <a:lnTo>
                    <a:pt x="2698" y="1220"/>
                  </a:lnTo>
                  <a:lnTo>
                    <a:pt x="2652" y="1266"/>
                  </a:lnTo>
                  <a:lnTo>
                    <a:pt x="2600" y="1308"/>
                  </a:lnTo>
                  <a:lnTo>
                    <a:pt x="2546" y="1346"/>
                  </a:lnTo>
                  <a:lnTo>
                    <a:pt x="2487" y="1379"/>
                  </a:lnTo>
                  <a:lnTo>
                    <a:pt x="2426" y="1405"/>
                  </a:lnTo>
                  <a:lnTo>
                    <a:pt x="2362" y="1427"/>
                  </a:lnTo>
                  <a:lnTo>
                    <a:pt x="2296" y="1443"/>
                  </a:lnTo>
                  <a:lnTo>
                    <a:pt x="2227" y="1453"/>
                  </a:lnTo>
                  <a:lnTo>
                    <a:pt x="2157" y="1457"/>
                  </a:lnTo>
                  <a:lnTo>
                    <a:pt x="733" y="1457"/>
                  </a:lnTo>
                  <a:lnTo>
                    <a:pt x="663" y="1453"/>
                  </a:lnTo>
                  <a:lnTo>
                    <a:pt x="595" y="1443"/>
                  </a:lnTo>
                  <a:lnTo>
                    <a:pt x="527" y="1427"/>
                  </a:lnTo>
                  <a:lnTo>
                    <a:pt x="463" y="1405"/>
                  </a:lnTo>
                  <a:lnTo>
                    <a:pt x="403" y="1379"/>
                  </a:lnTo>
                  <a:lnTo>
                    <a:pt x="345" y="1346"/>
                  </a:lnTo>
                  <a:lnTo>
                    <a:pt x="290" y="1308"/>
                  </a:lnTo>
                  <a:lnTo>
                    <a:pt x="239" y="1266"/>
                  </a:lnTo>
                  <a:lnTo>
                    <a:pt x="192" y="1220"/>
                  </a:lnTo>
                  <a:lnTo>
                    <a:pt x="150" y="1169"/>
                  </a:lnTo>
                  <a:lnTo>
                    <a:pt x="112" y="1115"/>
                  </a:lnTo>
                  <a:lnTo>
                    <a:pt x="79" y="1056"/>
                  </a:lnTo>
                  <a:lnTo>
                    <a:pt x="52" y="996"/>
                  </a:lnTo>
                  <a:lnTo>
                    <a:pt x="29" y="932"/>
                  </a:lnTo>
                  <a:lnTo>
                    <a:pt x="13" y="867"/>
                  </a:lnTo>
                  <a:lnTo>
                    <a:pt x="4" y="798"/>
                  </a:lnTo>
                  <a:lnTo>
                    <a:pt x="0" y="728"/>
                  </a:lnTo>
                  <a:lnTo>
                    <a:pt x="4" y="658"/>
                  </a:lnTo>
                  <a:lnTo>
                    <a:pt x="13" y="589"/>
                  </a:lnTo>
                  <a:lnTo>
                    <a:pt x="29" y="523"/>
                  </a:lnTo>
                  <a:lnTo>
                    <a:pt x="52" y="460"/>
                  </a:lnTo>
                  <a:lnTo>
                    <a:pt x="79" y="399"/>
                  </a:lnTo>
                  <a:lnTo>
                    <a:pt x="112" y="341"/>
                  </a:lnTo>
                  <a:lnTo>
                    <a:pt x="150" y="287"/>
                  </a:lnTo>
                  <a:lnTo>
                    <a:pt x="192" y="236"/>
                  </a:lnTo>
                  <a:lnTo>
                    <a:pt x="239" y="190"/>
                  </a:lnTo>
                  <a:lnTo>
                    <a:pt x="290" y="148"/>
                  </a:lnTo>
                  <a:lnTo>
                    <a:pt x="345" y="110"/>
                  </a:lnTo>
                  <a:lnTo>
                    <a:pt x="403" y="78"/>
                  </a:lnTo>
                  <a:lnTo>
                    <a:pt x="463" y="50"/>
                  </a:lnTo>
                  <a:lnTo>
                    <a:pt x="527" y="28"/>
                  </a:lnTo>
                  <a:lnTo>
                    <a:pt x="595" y="12"/>
                  </a:lnTo>
                  <a:lnTo>
                    <a:pt x="663" y="3"/>
                  </a:lnTo>
                  <a:lnTo>
                    <a:pt x="7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oup 738"/>
          <p:cNvGrpSpPr>
            <a:grpSpLocks noChangeAspect="1"/>
          </p:cNvGrpSpPr>
          <p:nvPr/>
        </p:nvGrpSpPr>
        <p:grpSpPr bwMode="auto">
          <a:xfrm>
            <a:off x="10283098" y="3386227"/>
            <a:ext cx="288971" cy="291818"/>
            <a:chOff x="6983" y="1707"/>
            <a:chExt cx="203" cy="205"/>
          </a:xfrm>
          <a:solidFill>
            <a:schemeClr val="bg1"/>
          </a:solidFill>
        </p:grpSpPr>
        <p:sp>
          <p:nvSpPr>
            <p:cNvPr id="51" name="Freeform 740"/>
            <p:cNvSpPr>
              <a:spLocks/>
            </p:cNvSpPr>
            <p:nvPr/>
          </p:nvSpPr>
          <p:spPr bwMode="auto">
            <a:xfrm>
              <a:off x="7038" y="1788"/>
              <a:ext cx="50" cy="57"/>
            </a:xfrm>
            <a:custGeom>
              <a:avLst/>
              <a:gdLst>
                <a:gd name="T0" fmla="*/ 408 w 799"/>
                <a:gd name="T1" fmla="*/ 2 h 903"/>
                <a:gd name="T2" fmla="*/ 486 w 799"/>
                <a:gd name="T3" fmla="*/ 17 h 903"/>
                <a:gd name="T4" fmla="*/ 551 w 799"/>
                <a:gd name="T5" fmla="*/ 45 h 903"/>
                <a:gd name="T6" fmla="*/ 603 w 799"/>
                <a:gd name="T7" fmla="*/ 84 h 903"/>
                <a:gd name="T8" fmla="*/ 645 w 799"/>
                <a:gd name="T9" fmla="*/ 132 h 903"/>
                <a:gd name="T10" fmla="*/ 675 w 799"/>
                <a:gd name="T11" fmla="*/ 187 h 903"/>
                <a:gd name="T12" fmla="*/ 699 w 799"/>
                <a:gd name="T13" fmla="*/ 248 h 903"/>
                <a:gd name="T14" fmla="*/ 715 w 799"/>
                <a:gd name="T15" fmla="*/ 311 h 903"/>
                <a:gd name="T16" fmla="*/ 724 w 799"/>
                <a:gd name="T17" fmla="*/ 375 h 903"/>
                <a:gd name="T18" fmla="*/ 728 w 799"/>
                <a:gd name="T19" fmla="*/ 438 h 903"/>
                <a:gd name="T20" fmla="*/ 739 w 799"/>
                <a:gd name="T21" fmla="*/ 467 h 903"/>
                <a:gd name="T22" fmla="*/ 761 w 799"/>
                <a:gd name="T23" fmla="*/ 468 h 903"/>
                <a:gd name="T24" fmla="*/ 781 w 799"/>
                <a:gd name="T25" fmla="*/ 484 h 903"/>
                <a:gd name="T26" fmla="*/ 793 w 799"/>
                <a:gd name="T27" fmla="*/ 511 h 903"/>
                <a:gd name="T28" fmla="*/ 798 w 799"/>
                <a:gd name="T29" fmla="*/ 549 h 903"/>
                <a:gd name="T30" fmla="*/ 799 w 799"/>
                <a:gd name="T31" fmla="*/ 593 h 903"/>
                <a:gd name="T32" fmla="*/ 792 w 799"/>
                <a:gd name="T33" fmla="*/ 641 h 903"/>
                <a:gd name="T34" fmla="*/ 773 w 799"/>
                <a:gd name="T35" fmla="*/ 689 h 903"/>
                <a:gd name="T36" fmla="*/ 746 w 799"/>
                <a:gd name="T37" fmla="*/ 729 h 903"/>
                <a:gd name="T38" fmla="*/ 717 w 799"/>
                <a:gd name="T39" fmla="*/ 754 h 903"/>
                <a:gd name="T40" fmla="*/ 692 w 799"/>
                <a:gd name="T41" fmla="*/ 755 h 903"/>
                <a:gd name="T42" fmla="*/ 663 w 799"/>
                <a:gd name="T43" fmla="*/ 793 h 903"/>
                <a:gd name="T44" fmla="*/ 613 w 799"/>
                <a:gd name="T45" fmla="*/ 870 h 903"/>
                <a:gd name="T46" fmla="*/ 251 w 799"/>
                <a:gd name="T47" fmla="*/ 903 h 903"/>
                <a:gd name="T48" fmla="*/ 188 w 799"/>
                <a:gd name="T49" fmla="*/ 835 h 903"/>
                <a:gd name="T50" fmla="*/ 135 w 799"/>
                <a:gd name="T51" fmla="*/ 753 h 903"/>
                <a:gd name="T52" fmla="*/ 125 w 799"/>
                <a:gd name="T53" fmla="*/ 756 h 903"/>
                <a:gd name="T54" fmla="*/ 106 w 799"/>
                <a:gd name="T55" fmla="*/ 754 h 903"/>
                <a:gd name="T56" fmla="*/ 77 w 799"/>
                <a:gd name="T57" fmla="*/ 734 h 903"/>
                <a:gd name="T58" fmla="*/ 48 w 799"/>
                <a:gd name="T59" fmla="*/ 701 h 903"/>
                <a:gd name="T60" fmla="*/ 24 w 799"/>
                <a:gd name="T61" fmla="*/ 658 h 903"/>
                <a:gd name="T62" fmla="*/ 8 w 799"/>
                <a:gd name="T63" fmla="*/ 614 h 903"/>
                <a:gd name="T64" fmla="*/ 2 w 799"/>
                <a:gd name="T65" fmla="*/ 570 h 903"/>
                <a:gd name="T66" fmla="*/ 0 w 799"/>
                <a:gd name="T67" fmla="*/ 529 h 903"/>
                <a:gd name="T68" fmla="*/ 4 w 799"/>
                <a:gd name="T69" fmla="*/ 496 h 903"/>
                <a:gd name="T70" fmla="*/ 17 w 799"/>
                <a:gd name="T71" fmla="*/ 474 h 903"/>
                <a:gd name="T72" fmla="*/ 41 w 799"/>
                <a:gd name="T73" fmla="*/ 466 h 903"/>
                <a:gd name="T74" fmla="*/ 49 w 799"/>
                <a:gd name="T75" fmla="*/ 467 h 903"/>
                <a:gd name="T76" fmla="*/ 50 w 799"/>
                <a:gd name="T77" fmla="*/ 437 h 903"/>
                <a:gd name="T78" fmla="*/ 49 w 799"/>
                <a:gd name="T79" fmla="*/ 374 h 903"/>
                <a:gd name="T80" fmla="*/ 54 w 799"/>
                <a:gd name="T81" fmla="*/ 310 h 903"/>
                <a:gd name="T82" fmla="*/ 63 w 799"/>
                <a:gd name="T83" fmla="*/ 247 h 903"/>
                <a:gd name="T84" fmla="*/ 81 w 799"/>
                <a:gd name="T85" fmla="*/ 187 h 903"/>
                <a:gd name="T86" fmla="*/ 107 w 799"/>
                <a:gd name="T87" fmla="*/ 132 h 903"/>
                <a:gd name="T88" fmla="*/ 143 w 799"/>
                <a:gd name="T89" fmla="*/ 84 h 903"/>
                <a:gd name="T90" fmla="*/ 191 w 799"/>
                <a:gd name="T91" fmla="*/ 45 h 903"/>
                <a:gd name="T92" fmla="*/ 250 w 799"/>
                <a:gd name="T93" fmla="*/ 17 h 903"/>
                <a:gd name="T94" fmla="*/ 322 w 799"/>
                <a:gd name="T95" fmla="*/ 2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9" h="903">
                  <a:moveTo>
                    <a:pt x="363" y="0"/>
                  </a:moveTo>
                  <a:lnTo>
                    <a:pt x="408" y="2"/>
                  </a:lnTo>
                  <a:lnTo>
                    <a:pt x="449" y="7"/>
                  </a:lnTo>
                  <a:lnTo>
                    <a:pt x="486" y="17"/>
                  </a:lnTo>
                  <a:lnTo>
                    <a:pt x="520" y="29"/>
                  </a:lnTo>
                  <a:lnTo>
                    <a:pt x="551" y="45"/>
                  </a:lnTo>
                  <a:lnTo>
                    <a:pt x="578" y="63"/>
                  </a:lnTo>
                  <a:lnTo>
                    <a:pt x="603" y="84"/>
                  </a:lnTo>
                  <a:lnTo>
                    <a:pt x="625" y="107"/>
                  </a:lnTo>
                  <a:lnTo>
                    <a:pt x="645" y="132"/>
                  </a:lnTo>
                  <a:lnTo>
                    <a:pt x="662" y="159"/>
                  </a:lnTo>
                  <a:lnTo>
                    <a:pt x="675" y="187"/>
                  </a:lnTo>
                  <a:lnTo>
                    <a:pt x="688" y="217"/>
                  </a:lnTo>
                  <a:lnTo>
                    <a:pt x="699" y="248"/>
                  </a:lnTo>
                  <a:lnTo>
                    <a:pt x="707" y="279"/>
                  </a:lnTo>
                  <a:lnTo>
                    <a:pt x="715" y="311"/>
                  </a:lnTo>
                  <a:lnTo>
                    <a:pt x="720" y="342"/>
                  </a:lnTo>
                  <a:lnTo>
                    <a:pt x="724" y="375"/>
                  </a:lnTo>
                  <a:lnTo>
                    <a:pt x="727" y="406"/>
                  </a:lnTo>
                  <a:lnTo>
                    <a:pt x="728" y="438"/>
                  </a:lnTo>
                  <a:lnTo>
                    <a:pt x="729" y="468"/>
                  </a:lnTo>
                  <a:lnTo>
                    <a:pt x="739" y="467"/>
                  </a:lnTo>
                  <a:lnTo>
                    <a:pt x="747" y="466"/>
                  </a:lnTo>
                  <a:lnTo>
                    <a:pt x="761" y="468"/>
                  </a:lnTo>
                  <a:lnTo>
                    <a:pt x="773" y="474"/>
                  </a:lnTo>
                  <a:lnTo>
                    <a:pt x="781" y="484"/>
                  </a:lnTo>
                  <a:lnTo>
                    <a:pt x="787" y="496"/>
                  </a:lnTo>
                  <a:lnTo>
                    <a:pt x="793" y="511"/>
                  </a:lnTo>
                  <a:lnTo>
                    <a:pt x="796" y="529"/>
                  </a:lnTo>
                  <a:lnTo>
                    <a:pt x="798" y="549"/>
                  </a:lnTo>
                  <a:lnTo>
                    <a:pt x="799" y="570"/>
                  </a:lnTo>
                  <a:lnTo>
                    <a:pt x="799" y="593"/>
                  </a:lnTo>
                  <a:lnTo>
                    <a:pt x="797" y="616"/>
                  </a:lnTo>
                  <a:lnTo>
                    <a:pt x="792" y="641"/>
                  </a:lnTo>
                  <a:lnTo>
                    <a:pt x="783" y="665"/>
                  </a:lnTo>
                  <a:lnTo>
                    <a:pt x="773" y="689"/>
                  </a:lnTo>
                  <a:lnTo>
                    <a:pt x="760" y="711"/>
                  </a:lnTo>
                  <a:lnTo>
                    <a:pt x="746" y="729"/>
                  </a:lnTo>
                  <a:lnTo>
                    <a:pt x="731" y="743"/>
                  </a:lnTo>
                  <a:lnTo>
                    <a:pt x="717" y="754"/>
                  </a:lnTo>
                  <a:lnTo>
                    <a:pt x="702" y="757"/>
                  </a:lnTo>
                  <a:lnTo>
                    <a:pt x="692" y="755"/>
                  </a:lnTo>
                  <a:lnTo>
                    <a:pt x="684" y="750"/>
                  </a:lnTo>
                  <a:lnTo>
                    <a:pt x="663" y="793"/>
                  </a:lnTo>
                  <a:lnTo>
                    <a:pt x="639" y="834"/>
                  </a:lnTo>
                  <a:lnTo>
                    <a:pt x="613" y="870"/>
                  </a:lnTo>
                  <a:lnTo>
                    <a:pt x="583" y="903"/>
                  </a:lnTo>
                  <a:lnTo>
                    <a:pt x="251" y="903"/>
                  </a:lnTo>
                  <a:lnTo>
                    <a:pt x="219" y="870"/>
                  </a:lnTo>
                  <a:lnTo>
                    <a:pt x="188" y="835"/>
                  </a:lnTo>
                  <a:lnTo>
                    <a:pt x="160" y="795"/>
                  </a:lnTo>
                  <a:lnTo>
                    <a:pt x="135" y="753"/>
                  </a:lnTo>
                  <a:lnTo>
                    <a:pt x="130" y="755"/>
                  </a:lnTo>
                  <a:lnTo>
                    <a:pt x="125" y="756"/>
                  </a:lnTo>
                  <a:lnTo>
                    <a:pt x="120" y="757"/>
                  </a:lnTo>
                  <a:lnTo>
                    <a:pt x="106" y="754"/>
                  </a:lnTo>
                  <a:lnTo>
                    <a:pt x="92" y="747"/>
                  </a:lnTo>
                  <a:lnTo>
                    <a:pt x="77" y="734"/>
                  </a:lnTo>
                  <a:lnTo>
                    <a:pt x="62" y="718"/>
                  </a:lnTo>
                  <a:lnTo>
                    <a:pt x="48" y="701"/>
                  </a:lnTo>
                  <a:lnTo>
                    <a:pt x="36" y="680"/>
                  </a:lnTo>
                  <a:lnTo>
                    <a:pt x="24" y="658"/>
                  </a:lnTo>
                  <a:lnTo>
                    <a:pt x="15" y="636"/>
                  </a:lnTo>
                  <a:lnTo>
                    <a:pt x="8" y="614"/>
                  </a:lnTo>
                  <a:lnTo>
                    <a:pt x="4" y="593"/>
                  </a:lnTo>
                  <a:lnTo>
                    <a:pt x="2" y="570"/>
                  </a:lnTo>
                  <a:lnTo>
                    <a:pt x="0" y="549"/>
                  </a:lnTo>
                  <a:lnTo>
                    <a:pt x="0" y="529"/>
                  </a:lnTo>
                  <a:lnTo>
                    <a:pt x="1" y="511"/>
                  </a:lnTo>
                  <a:lnTo>
                    <a:pt x="4" y="496"/>
                  </a:lnTo>
                  <a:lnTo>
                    <a:pt x="9" y="484"/>
                  </a:lnTo>
                  <a:lnTo>
                    <a:pt x="17" y="474"/>
                  </a:lnTo>
                  <a:lnTo>
                    <a:pt x="27" y="468"/>
                  </a:lnTo>
                  <a:lnTo>
                    <a:pt x="41" y="466"/>
                  </a:lnTo>
                  <a:lnTo>
                    <a:pt x="45" y="466"/>
                  </a:lnTo>
                  <a:lnTo>
                    <a:pt x="49" y="467"/>
                  </a:lnTo>
                  <a:lnTo>
                    <a:pt x="54" y="467"/>
                  </a:lnTo>
                  <a:lnTo>
                    <a:pt x="50" y="437"/>
                  </a:lnTo>
                  <a:lnTo>
                    <a:pt x="49" y="406"/>
                  </a:lnTo>
                  <a:lnTo>
                    <a:pt x="49" y="374"/>
                  </a:lnTo>
                  <a:lnTo>
                    <a:pt x="50" y="342"/>
                  </a:lnTo>
                  <a:lnTo>
                    <a:pt x="54" y="310"/>
                  </a:lnTo>
                  <a:lnTo>
                    <a:pt x="58" y="279"/>
                  </a:lnTo>
                  <a:lnTo>
                    <a:pt x="63" y="247"/>
                  </a:lnTo>
                  <a:lnTo>
                    <a:pt x="71" y="217"/>
                  </a:lnTo>
                  <a:lnTo>
                    <a:pt x="81" y="187"/>
                  </a:lnTo>
                  <a:lnTo>
                    <a:pt x="93" y="159"/>
                  </a:lnTo>
                  <a:lnTo>
                    <a:pt x="107" y="132"/>
                  </a:lnTo>
                  <a:lnTo>
                    <a:pt x="124" y="107"/>
                  </a:lnTo>
                  <a:lnTo>
                    <a:pt x="143" y="84"/>
                  </a:lnTo>
                  <a:lnTo>
                    <a:pt x="166" y="63"/>
                  </a:lnTo>
                  <a:lnTo>
                    <a:pt x="191" y="45"/>
                  </a:lnTo>
                  <a:lnTo>
                    <a:pt x="219" y="29"/>
                  </a:lnTo>
                  <a:lnTo>
                    <a:pt x="250" y="17"/>
                  </a:lnTo>
                  <a:lnTo>
                    <a:pt x="284" y="7"/>
                  </a:lnTo>
                  <a:lnTo>
                    <a:pt x="322" y="2"/>
                  </a:lnTo>
                  <a:lnTo>
                    <a:pt x="3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41"/>
            <p:cNvSpPr>
              <a:spLocks/>
            </p:cNvSpPr>
            <p:nvPr/>
          </p:nvSpPr>
          <p:spPr bwMode="auto">
            <a:xfrm>
              <a:off x="7086" y="1798"/>
              <a:ext cx="62" cy="18"/>
            </a:xfrm>
            <a:custGeom>
              <a:avLst/>
              <a:gdLst>
                <a:gd name="T0" fmla="*/ 0 w 1001"/>
                <a:gd name="T1" fmla="*/ 0 h 290"/>
                <a:gd name="T2" fmla="*/ 935 w 1001"/>
                <a:gd name="T3" fmla="*/ 0 h 290"/>
                <a:gd name="T4" fmla="*/ 953 w 1001"/>
                <a:gd name="T5" fmla="*/ 3 h 290"/>
                <a:gd name="T6" fmla="*/ 968 w 1001"/>
                <a:gd name="T7" fmla="*/ 9 h 290"/>
                <a:gd name="T8" fmla="*/ 981 w 1001"/>
                <a:gd name="T9" fmla="*/ 19 h 290"/>
                <a:gd name="T10" fmla="*/ 991 w 1001"/>
                <a:gd name="T11" fmla="*/ 31 h 290"/>
                <a:gd name="T12" fmla="*/ 998 w 1001"/>
                <a:gd name="T13" fmla="*/ 47 h 290"/>
                <a:gd name="T14" fmla="*/ 1001 w 1001"/>
                <a:gd name="T15" fmla="*/ 65 h 290"/>
                <a:gd name="T16" fmla="*/ 1000 w 1001"/>
                <a:gd name="T17" fmla="*/ 84 h 290"/>
                <a:gd name="T18" fmla="*/ 980 w 1001"/>
                <a:gd name="T19" fmla="*/ 211 h 290"/>
                <a:gd name="T20" fmla="*/ 974 w 1001"/>
                <a:gd name="T21" fmla="*/ 232 h 290"/>
                <a:gd name="T22" fmla="*/ 964 w 1001"/>
                <a:gd name="T23" fmla="*/ 251 h 290"/>
                <a:gd name="T24" fmla="*/ 949 w 1001"/>
                <a:gd name="T25" fmla="*/ 267 h 290"/>
                <a:gd name="T26" fmla="*/ 932 w 1001"/>
                <a:gd name="T27" fmla="*/ 280 h 290"/>
                <a:gd name="T28" fmla="*/ 913 w 1001"/>
                <a:gd name="T29" fmla="*/ 287 h 290"/>
                <a:gd name="T30" fmla="*/ 893 w 1001"/>
                <a:gd name="T31" fmla="*/ 290 h 290"/>
                <a:gd name="T32" fmla="*/ 97 w 1001"/>
                <a:gd name="T33" fmla="*/ 290 h 290"/>
                <a:gd name="T34" fmla="*/ 88 w 1001"/>
                <a:gd name="T35" fmla="*/ 272 h 290"/>
                <a:gd name="T36" fmla="*/ 78 w 1001"/>
                <a:gd name="T37" fmla="*/ 258 h 290"/>
                <a:gd name="T38" fmla="*/ 66 w 1001"/>
                <a:gd name="T39" fmla="*/ 244 h 290"/>
                <a:gd name="T40" fmla="*/ 52 w 1001"/>
                <a:gd name="T41" fmla="*/ 233 h 290"/>
                <a:gd name="T42" fmla="*/ 47 w 1001"/>
                <a:gd name="T43" fmla="*/ 180 h 290"/>
                <a:gd name="T44" fmla="*/ 38 w 1001"/>
                <a:gd name="T45" fmla="*/ 130 h 290"/>
                <a:gd name="T46" fmla="*/ 28 w 1001"/>
                <a:gd name="T47" fmla="*/ 84 h 290"/>
                <a:gd name="T48" fmla="*/ 15 w 1001"/>
                <a:gd name="T49" fmla="*/ 41 h 290"/>
                <a:gd name="T50" fmla="*/ 0 w 1001"/>
                <a:gd name="T51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1" h="290">
                  <a:moveTo>
                    <a:pt x="0" y="0"/>
                  </a:moveTo>
                  <a:lnTo>
                    <a:pt x="935" y="0"/>
                  </a:lnTo>
                  <a:lnTo>
                    <a:pt x="953" y="3"/>
                  </a:lnTo>
                  <a:lnTo>
                    <a:pt x="968" y="9"/>
                  </a:lnTo>
                  <a:lnTo>
                    <a:pt x="981" y="19"/>
                  </a:lnTo>
                  <a:lnTo>
                    <a:pt x="991" y="31"/>
                  </a:lnTo>
                  <a:lnTo>
                    <a:pt x="998" y="47"/>
                  </a:lnTo>
                  <a:lnTo>
                    <a:pt x="1001" y="65"/>
                  </a:lnTo>
                  <a:lnTo>
                    <a:pt x="1000" y="84"/>
                  </a:lnTo>
                  <a:lnTo>
                    <a:pt x="980" y="211"/>
                  </a:lnTo>
                  <a:lnTo>
                    <a:pt x="974" y="232"/>
                  </a:lnTo>
                  <a:lnTo>
                    <a:pt x="964" y="251"/>
                  </a:lnTo>
                  <a:lnTo>
                    <a:pt x="949" y="267"/>
                  </a:lnTo>
                  <a:lnTo>
                    <a:pt x="932" y="280"/>
                  </a:lnTo>
                  <a:lnTo>
                    <a:pt x="913" y="287"/>
                  </a:lnTo>
                  <a:lnTo>
                    <a:pt x="893" y="290"/>
                  </a:lnTo>
                  <a:lnTo>
                    <a:pt x="97" y="290"/>
                  </a:lnTo>
                  <a:lnTo>
                    <a:pt x="88" y="272"/>
                  </a:lnTo>
                  <a:lnTo>
                    <a:pt x="78" y="258"/>
                  </a:lnTo>
                  <a:lnTo>
                    <a:pt x="66" y="244"/>
                  </a:lnTo>
                  <a:lnTo>
                    <a:pt x="52" y="233"/>
                  </a:lnTo>
                  <a:lnTo>
                    <a:pt x="47" y="180"/>
                  </a:lnTo>
                  <a:lnTo>
                    <a:pt x="38" y="130"/>
                  </a:lnTo>
                  <a:lnTo>
                    <a:pt x="28" y="84"/>
                  </a:lnTo>
                  <a:lnTo>
                    <a:pt x="15" y="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42"/>
            <p:cNvSpPr>
              <a:spLocks/>
            </p:cNvSpPr>
            <p:nvPr/>
          </p:nvSpPr>
          <p:spPr bwMode="auto">
            <a:xfrm>
              <a:off x="7083" y="1830"/>
              <a:ext cx="60" cy="15"/>
            </a:xfrm>
            <a:custGeom>
              <a:avLst/>
              <a:gdLst>
                <a:gd name="T0" fmla="*/ 146 w 959"/>
                <a:gd name="T1" fmla="*/ 0 h 246"/>
                <a:gd name="T2" fmla="*/ 897 w 959"/>
                <a:gd name="T3" fmla="*/ 0 h 246"/>
                <a:gd name="T4" fmla="*/ 915 w 959"/>
                <a:gd name="T5" fmla="*/ 2 h 246"/>
                <a:gd name="T6" fmla="*/ 932 w 959"/>
                <a:gd name="T7" fmla="*/ 9 h 246"/>
                <a:gd name="T8" fmla="*/ 945 w 959"/>
                <a:gd name="T9" fmla="*/ 21 h 246"/>
                <a:gd name="T10" fmla="*/ 953 w 959"/>
                <a:gd name="T11" fmla="*/ 36 h 246"/>
                <a:gd name="T12" fmla="*/ 959 w 959"/>
                <a:gd name="T13" fmla="*/ 52 h 246"/>
                <a:gd name="T14" fmla="*/ 959 w 959"/>
                <a:gd name="T15" fmla="*/ 71 h 246"/>
                <a:gd name="T16" fmla="*/ 941 w 959"/>
                <a:gd name="T17" fmla="*/ 180 h 246"/>
                <a:gd name="T18" fmla="*/ 935 w 959"/>
                <a:gd name="T19" fmla="*/ 198 h 246"/>
                <a:gd name="T20" fmla="*/ 926 w 959"/>
                <a:gd name="T21" fmla="*/ 214 h 246"/>
                <a:gd name="T22" fmla="*/ 913 w 959"/>
                <a:gd name="T23" fmla="*/ 227 h 246"/>
                <a:gd name="T24" fmla="*/ 897 w 959"/>
                <a:gd name="T25" fmla="*/ 238 h 246"/>
                <a:gd name="T26" fmla="*/ 879 w 959"/>
                <a:gd name="T27" fmla="*/ 244 h 246"/>
                <a:gd name="T28" fmla="*/ 861 w 959"/>
                <a:gd name="T29" fmla="*/ 246 h 246"/>
                <a:gd name="T30" fmla="*/ 1 w 959"/>
                <a:gd name="T31" fmla="*/ 246 h 246"/>
                <a:gd name="T32" fmla="*/ 0 w 959"/>
                <a:gd name="T33" fmla="*/ 183 h 246"/>
                <a:gd name="T34" fmla="*/ 4 w 959"/>
                <a:gd name="T35" fmla="*/ 178 h 246"/>
                <a:gd name="T36" fmla="*/ 7 w 959"/>
                <a:gd name="T37" fmla="*/ 173 h 246"/>
                <a:gd name="T38" fmla="*/ 32 w 959"/>
                <a:gd name="T39" fmla="*/ 163 h 246"/>
                <a:gd name="T40" fmla="*/ 54 w 959"/>
                <a:gd name="T41" fmla="*/ 148 h 246"/>
                <a:gd name="T42" fmla="*/ 76 w 959"/>
                <a:gd name="T43" fmla="*/ 130 h 246"/>
                <a:gd name="T44" fmla="*/ 95 w 959"/>
                <a:gd name="T45" fmla="*/ 107 h 246"/>
                <a:gd name="T46" fmla="*/ 110 w 959"/>
                <a:gd name="T47" fmla="*/ 83 h 246"/>
                <a:gd name="T48" fmla="*/ 125 w 959"/>
                <a:gd name="T49" fmla="*/ 56 h 246"/>
                <a:gd name="T50" fmla="*/ 137 w 959"/>
                <a:gd name="T51" fmla="*/ 28 h 246"/>
                <a:gd name="T52" fmla="*/ 146 w 959"/>
                <a:gd name="T5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59" h="246">
                  <a:moveTo>
                    <a:pt x="146" y="0"/>
                  </a:moveTo>
                  <a:lnTo>
                    <a:pt x="897" y="0"/>
                  </a:lnTo>
                  <a:lnTo>
                    <a:pt x="915" y="2"/>
                  </a:lnTo>
                  <a:lnTo>
                    <a:pt x="932" y="9"/>
                  </a:lnTo>
                  <a:lnTo>
                    <a:pt x="945" y="21"/>
                  </a:lnTo>
                  <a:lnTo>
                    <a:pt x="953" y="36"/>
                  </a:lnTo>
                  <a:lnTo>
                    <a:pt x="959" y="52"/>
                  </a:lnTo>
                  <a:lnTo>
                    <a:pt x="959" y="71"/>
                  </a:lnTo>
                  <a:lnTo>
                    <a:pt x="941" y="180"/>
                  </a:lnTo>
                  <a:lnTo>
                    <a:pt x="935" y="198"/>
                  </a:lnTo>
                  <a:lnTo>
                    <a:pt x="926" y="214"/>
                  </a:lnTo>
                  <a:lnTo>
                    <a:pt x="913" y="227"/>
                  </a:lnTo>
                  <a:lnTo>
                    <a:pt x="897" y="238"/>
                  </a:lnTo>
                  <a:lnTo>
                    <a:pt x="879" y="244"/>
                  </a:lnTo>
                  <a:lnTo>
                    <a:pt x="861" y="246"/>
                  </a:lnTo>
                  <a:lnTo>
                    <a:pt x="1" y="246"/>
                  </a:lnTo>
                  <a:lnTo>
                    <a:pt x="0" y="183"/>
                  </a:lnTo>
                  <a:lnTo>
                    <a:pt x="4" y="178"/>
                  </a:lnTo>
                  <a:lnTo>
                    <a:pt x="7" y="173"/>
                  </a:lnTo>
                  <a:lnTo>
                    <a:pt x="32" y="163"/>
                  </a:lnTo>
                  <a:lnTo>
                    <a:pt x="54" y="148"/>
                  </a:lnTo>
                  <a:lnTo>
                    <a:pt x="76" y="130"/>
                  </a:lnTo>
                  <a:lnTo>
                    <a:pt x="95" y="107"/>
                  </a:lnTo>
                  <a:lnTo>
                    <a:pt x="110" y="83"/>
                  </a:lnTo>
                  <a:lnTo>
                    <a:pt x="125" y="56"/>
                  </a:lnTo>
                  <a:lnTo>
                    <a:pt x="137" y="28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43"/>
            <p:cNvSpPr>
              <a:spLocks/>
            </p:cNvSpPr>
            <p:nvPr/>
          </p:nvSpPr>
          <p:spPr bwMode="auto">
            <a:xfrm>
              <a:off x="6985" y="1753"/>
              <a:ext cx="199" cy="90"/>
            </a:xfrm>
            <a:custGeom>
              <a:avLst/>
              <a:gdLst>
                <a:gd name="T0" fmla="*/ 433 w 3192"/>
                <a:gd name="T1" fmla="*/ 0 h 1440"/>
                <a:gd name="T2" fmla="*/ 2760 w 3192"/>
                <a:gd name="T3" fmla="*/ 0 h 1440"/>
                <a:gd name="T4" fmla="*/ 2810 w 3192"/>
                <a:gd name="T5" fmla="*/ 2 h 1440"/>
                <a:gd name="T6" fmla="*/ 2859 w 3192"/>
                <a:gd name="T7" fmla="*/ 11 h 1440"/>
                <a:gd name="T8" fmla="*/ 2906 w 3192"/>
                <a:gd name="T9" fmla="*/ 24 h 1440"/>
                <a:gd name="T10" fmla="*/ 2950 w 3192"/>
                <a:gd name="T11" fmla="*/ 43 h 1440"/>
                <a:gd name="T12" fmla="*/ 2991 w 3192"/>
                <a:gd name="T13" fmla="*/ 66 h 1440"/>
                <a:gd name="T14" fmla="*/ 3030 w 3192"/>
                <a:gd name="T15" fmla="*/ 93 h 1440"/>
                <a:gd name="T16" fmla="*/ 3065 w 3192"/>
                <a:gd name="T17" fmla="*/ 125 h 1440"/>
                <a:gd name="T18" fmla="*/ 3097 w 3192"/>
                <a:gd name="T19" fmla="*/ 160 h 1440"/>
                <a:gd name="T20" fmla="*/ 3125 w 3192"/>
                <a:gd name="T21" fmla="*/ 198 h 1440"/>
                <a:gd name="T22" fmla="*/ 3148 w 3192"/>
                <a:gd name="T23" fmla="*/ 239 h 1440"/>
                <a:gd name="T24" fmla="*/ 3167 w 3192"/>
                <a:gd name="T25" fmla="*/ 283 h 1440"/>
                <a:gd name="T26" fmla="*/ 3181 w 3192"/>
                <a:gd name="T27" fmla="*/ 329 h 1440"/>
                <a:gd name="T28" fmla="*/ 3189 w 3192"/>
                <a:gd name="T29" fmla="*/ 377 h 1440"/>
                <a:gd name="T30" fmla="*/ 3192 w 3192"/>
                <a:gd name="T31" fmla="*/ 428 h 1440"/>
                <a:gd name="T32" fmla="*/ 3056 w 3192"/>
                <a:gd name="T33" fmla="*/ 1429 h 1440"/>
                <a:gd name="T34" fmla="*/ 2852 w 3192"/>
                <a:gd name="T35" fmla="*/ 1429 h 1440"/>
                <a:gd name="T36" fmla="*/ 2988 w 3192"/>
                <a:gd name="T37" fmla="*/ 428 h 1440"/>
                <a:gd name="T38" fmla="*/ 2985 w 3192"/>
                <a:gd name="T39" fmla="*/ 391 h 1440"/>
                <a:gd name="T40" fmla="*/ 2976 w 3192"/>
                <a:gd name="T41" fmla="*/ 356 h 1440"/>
                <a:gd name="T42" fmla="*/ 2963 w 3192"/>
                <a:gd name="T43" fmla="*/ 324 h 1440"/>
                <a:gd name="T44" fmla="*/ 2944 w 3192"/>
                <a:gd name="T45" fmla="*/ 295 h 1440"/>
                <a:gd name="T46" fmla="*/ 2921 w 3192"/>
                <a:gd name="T47" fmla="*/ 268 h 1440"/>
                <a:gd name="T48" fmla="*/ 2895 w 3192"/>
                <a:gd name="T49" fmla="*/ 245 h 1440"/>
                <a:gd name="T50" fmla="*/ 2864 w 3192"/>
                <a:gd name="T51" fmla="*/ 228 h 1440"/>
                <a:gd name="T52" fmla="*/ 2832 w 3192"/>
                <a:gd name="T53" fmla="*/ 214 h 1440"/>
                <a:gd name="T54" fmla="*/ 2797 w 3192"/>
                <a:gd name="T55" fmla="*/ 204 h 1440"/>
                <a:gd name="T56" fmla="*/ 2760 w 3192"/>
                <a:gd name="T57" fmla="*/ 202 h 1440"/>
                <a:gd name="T58" fmla="*/ 433 w 3192"/>
                <a:gd name="T59" fmla="*/ 202 h 1440"/>
                <a:gd name="T60" fmla="*/ 396 w 3192"/>
                <a:gd name="T61" fmla="*/ 204 h 1440"/>
                <a:gd name="T62" fmla="*/ 361 w 3192"/>
                <a:gd name="T63" fmla="*/ 214 h 1440"/>
                <a:gd name="T64" fmla="*/ 328 w 3192"/>
                <a:gd name="T65" fmla="*/ 228 h 1440"/>
                <a:gd name="T66" fmla="*/ 299 w 3192"/>
                <a:gd name="T67" fmla="*/ 245 h 1440"/>
                <a:gd name="T68" fmla="*/ 272 w 3192"/>
                <a:gd name="T69" fmla="*/ 268 h 1440"/>
                <a:gd name="T70" fmla="*/ 249 w 3192"/>
                <a:gd name="T71" fmla="*/ 295 h 1440"/>
                <a:gd name="T72" fmla="*/ 230 w 3192"/>
                <a:gd name="T73" fmla="*/ 324 h 1440"/>
                <a:gd name="T74" fmla="*/ 216 w 3192"/>
                <a:gd name="T75" fmla="*/ 356 h 1440"/>
                <a:gd name="T76" fmla="*/ 208 w 3192"/>
                <a:gd name="T77" fmla="*/ 391 h 1440"/>
                <a:gd name="T78" fmla="*/ 204 w 3192"/>
                <a:gd name="T79" fmla="*/ 428 h 1440"/>
                <a:gd name="T80" fmla="*/ 358 w 3192"/>
                <a:gd name="T81" fmla="*/ 1440 h 1440"/>
                <a:gd name="T82" fmla="*/ 155 w 3192"/>
                <a:gd name="T83" fmla="*/ 1440 h 1440"/>
                <a:gd name="T84" fmla="*/ 0 w 3192"/>
                <a:gd name="T85" fmla="*/ 428 h 1440"/>
                <a:gd name="T86" fmla="*/ 4 w 3192"/>
                <a:gd name="T87" fmla="*/ 377 h 1440"/>
                <a:gd name="T88" fmla="*/ 12 w 3192"/>
                <a:gd name="T89" fmla="*/ 329 h 1440"/>
                <a:gd name="T90" fmla="*/ 26 w 3192"/>
                <a:gd name="T91" fmla="*/ 283 h 1440"/>
                <a:gd name="T92" fmla="*/ 45 w 3192"/>
                <a:gd name="T93" fmla="*/ 239 h 1440"/>
                <a:gd name="T94" fmla="*/ 68 w 3192"/>
                <a:gd name="T95" fmla="*/ 198 h 1440"/>
                <a:gd name="T96" fmla="*/ 96 w 3192"/>
                <a:gd name="T97" fmla="*/ 160 h 1440"/>
                <a:gd name="T98" fmla="*/ 127 w 3192"/>
                <a:gd name="T99" fmla="*/ 125 h 1440"/>
                <a:gd name="T100" fmla="*/ 163 w 3192"/>
                <a:gd name="T101" fmla="*/ 93 h 1440"/>
                <a:gd name="T102" fmla="*/ 201 w 3192"/>
                <a:gd name="T103" fmla="*/ 66 h 1440"/>
                <a:gd name="T104" fmla="*/ 244 w 3192"/>
                <a:gd name="T105" fmla="*/ 43 h 1440"/>
                <a:gd name="T106" fmla="*/ 287 w 3192"/>
                <a:gd name="T107" fmla="*/ 24 h 1440"/>
                <a:gd name="T108" fmla="*/ 335 w 3192"/>
                <a:gd name="T109" fmla="*/ 11 h 1440"/>
                <a:gd name="T110" fmla="*/ 383 w 3192"/>
                <a:gd name="T111" fmla="*/ 2 h 1440"/>
                <a:gd name="T112" fmla="*/ 433 w 3192"/>
                <a:gd name="T113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92" h="1440">
                  <a:moveTo>
                    <a:pt x="433" y="0"/>
                  </a:moveTo>
                  <a:lnTo>
                    <a:pt x="2760" y="0"/>
                  </a:lnTo>
                  <a:lnTo>
                    <a:pt x="2810" y="2"/>
                  </a:lnTo>
                  <a:lnTo>
                    <a:pt x="2859" y="11"/>
                  </a:lnTo>
                  <a:lnTo>
                    <a:pt x="2906" y="24"/>
                  </a:lnTo>
                  <a:lnTo>
                    <a:pt x="2950" y="43"/>
                  </a:lnTo>
                  <a:lnTo>
                    <a:pt x="2991" y="66"/>
                  </a:lnTo>
                  <a:lnTo>
                    <a:pt x="3030" y="93"/>
                  </a:lnTo>
                  <a:lnTo>
                    <a:pt x="3065" y="125"/>
                  </a:lnTo>
                  <a:lnTo>
                    <a:pt x="3097" y="160"/>
                  </a:lnTo>
                  <a:lnTo>
                    <a:pt x="3125" y="198"/>
                  </a:lnTo>
                  <a:lnTo>
                    <a:pt x="3148" y="239"/>
                  </a:lnTo>
                  <a:lnTo>
                    <a:pt x="3167" y="283"/>
                  </a:lnTo>
                  <a:lnTo>
                    <a:pt x="3181" y="329"/>
                  </a:lnTo>
                  <a:lnTo>
                    <a:pt x="3189" y="377"/>
                  </a:lnTo>
                  <a:lnTo>
                    <a:pt x="3192" y="428"/>
                  </a:lnTo>
                  <a:lnTo>
                    <a:pt x="3056" y="1429"/>
                  </a:lnTo>
                  <a:lnTo>
                    <a:pt x="2852" y="1429"/>
                  </a:lnTo>
                  <a:lnTo>
                    <a:pt x="2988" y="428"/>
                  </a:lnTo>
                  <a:lnTo>
                    <a:pt x="2985" y="391"/>
                  </a:lnTo>
                  <a:lnTo>
                    <a:pt x="2976" y="356"/>
                  </a:lnTo>
                  <a:lnTo>
                    <a:pt x="2963" y="324"/>
                  </a:lnTo>
                  <a:lnTo>
                    <a:pt x="2944" y="295"/>
                  </a:lnTo>
                  <a:lnTo>
                    <a:pt x="2921" y="268"/>
                  </a:lnTo>
                  <a:lnTo>
                    <a:pt x="2895" y="245"/>
                  </a:lnTo>
                  <a:lnTo>
                    <a:pt x="2864" y="228"/>
                  </a:lnTo>
                  <a:lnTo>
                    <a:pt x="2832" y="214"/>
                  </a:lnTo>
                  <a:lnTo>
                    <a:pt x="2797" y="204"/>
                  </a:lnTo>
                  <a:lnTo>
                    <a:pt x="2760" y="202"/>
                  </a:lnTo>
                  <a:lnTo>
                    <a:pt x="433" y="202"/>
                  </a:lnTo>
                  <a:lnTo>
                    <a:pt x="396" y="204"/>
                  </a:lnTo>
                  <a:lnTo>
                    <a:pt x="361" y="214"/>
                  </a:lnTo>
                  <a:lnTo>
                    <a:pt x="328" y="228"/>
                  </a:lnTo>
                  <a:lnTo>
                    <a:pt x="299" y="245"/>
                  </a:lnTo>
                  <a:lnTo>
                    <a:pt x="272" y="268"/>
                  </a:lnTo>
                  <a:lnTo>
                    <a:pt x="249" y="295"/>
                  </a:lnTo>
                  <a:lnTo>
                    <a:pt x="230" y="324"/>
                  </a:lnTo>
                  <a:lnTo>
                    <a:pt x="216" y="356"/>
                  </a:lnTo>
                  <a:lnTo>
                    <a:pt x="208" y="391"/>
                  </a:lnTo>
                  <a:lnTo>
                    <a:pt x="204" y="428"/>
                  </a:lnTo>
                  <a:lnTo>
                    <a:pt x="358" y="1440"/>
                  </a:lnTo>
                  <a:lnTo>
                    <a:pt x="155" y="1440"/>
                  </a:lnTo>
                  <a:lnTo>
                    <a:pt x="0" y="428"/>
                  </a:lnTo>
                  <a:lnTo>
                    <a:pt x="4" y="377"/>
                  </a:lnTo>
                  <a:lnTo>
                    <a:pt x="12" y="329"/>
                  </a:lnTo>
                  <a:lnTo>
                    <a:pt x="26" y="283"/>
                  </a:lnTo>
                  <a:lnTo>
                    <a:pt x="45" y="239"/>
                  </a:lnTo>
                  <a:lnTo>
                    <a:pt x="68" y="198"/>
                  </a:lnTo>
                  <a:lnTo>
                    <a:pt x="96" y="160"/>
                  </a:lnTo>
                  <a:lnTo>
                    <a:pt x="127" y="125"/>
                  </a:lnTo>
                  <a:lnTo>
                    <a:pt x="163" y="93"/>
                  </a:lnTo>
                  <a:lnTo>
                    <a:pt x="201" y="66"/>
                  </a:lnTo>
                  <a:lnTo>
                    <a:pt x="244" y="43"/>
                  </a:lnTo>
                  <a:lnTo>
                    <a:pt x="287" y="24"/>
                  </a:lnTo>
                  <a:lnTo>
                    <a:pt x="335" y="11"/>
                  </a:lnTo>
                  <a:lnTo>
                    <a:pt x="383" y="2"/>
                  </a:lnTo>
                  <a:lnTo>
                    <a:pt x="4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44"/>
            <p:cNvSpPr>
              <a:spLocks/>
            </p:cNvSpPr>
            <p:nvPr/>
          </p:nvSpPr>
          <p:spPr bwMode="auto">
            <a:xfrm>
              <a:off x="6983" y="1851"/>
              <a:ext cx="203" cy="61"/>
            </a:xfrm>
            <a:custGeom>
              <a:avLst/>
              <a:gdLst>
                <a:gd name="T0" fmla="*/ 146 w 3254"/>
                <a:gd name="T1" fmla="*/ 0 h 975"/>
                <a:gd name="T2" fmla="*/ 3109 w 3254"/>
                <a:gd name="T3" fmla="*/ 0 h 975"/>
                <a:gd name="T4" fmla="*/ 3134 w 3254"/>
                <a:gd name="T5" fmla="*/ 2 h 975"/>
                <a:gd name="T6" fmla="*/ 3158 w 3254"/>
                <a:gd name="T7" fmla="*/ 9 h 975"/>
                <a:gd name="T8" fmla="*/ 3180 w 3254"/>
                <a:gd name="T9" fmla="*/ 19 h 975"/>
                <a:gd name="T10" fmla="*/ 3201 w 3254"/>
                <a:gd name="T11" fmla="*/ 33 h 975"/>
                <a:gd name="T12" fmla="*/ 3219 w 3254"/>
                <a:gd name="T13" fmla="*/ 50 h 975"/>
                <a:gd name="T14" fmla="*/ 3234 w 3254"/>
                <a:gd name="T15" fmla="*/ 70 h 975"/>
                <a:gd name="T16" fmla="*/ 3245 w 3254"/>
                <a:gd name="T17" fmla="*/ 92 h 975"/>
                <a:gd name="T18" fmla="*/ 3251 w 3254"/>
                <a:gd name="T19" fmla="*/ 116 h 975"/>
                <a:gd name="T20" fmla="*/ 3254 w 3254"/>
                <a:gd name="T21" fmla="*/ 141 h 975"/>
                <a:gd name="T22" fmla="*/ 3253 w 3254"/>
                <a:gd name="T23" fmla="*/ 166 h 975"/>
                <a:gd name="T24" fmla="*/ 3135 w 3254"/>
                <a:gd name="T25" fmla="*/ 975 h 975"/>
                <a:gd name="T26" fmla="*/ 121 w 3254"/>
                <a:gd name="T27" fmla="*/ 975 h 975"/>
                <a:gd name="T28" fmla="*/ 2 w 3254"/>
                <a:gd name="T29" fmla="*/ 166 h 975"/>
                <a:gd name="T30" fmla="*/ 0 w 3254"/>
                <a:gd name="T31" fmla="*/ 141 h 975"/>
                <a:gd name="T32" fmla="*/ 3 w 3254"/>
                <a:gd name="T33" fmla="*/ 116 h 975"/>
                <a:gd name="T34" fmla="*/ 9 w 3254"/>
                <a:gd name="T35" fmla="*/ 92 h 975"/>
                <a:gd name="T36" fmla="*/ 21 w 3254"/>
                <a:gd name="T37" fmla="*/ 70 h 975"/>
                <a:gd name="T38" fmla="*/ 35 w 3254"/>
                <a:gd name="T39" fmla="*/ 50 h 975"/>
                <a:gd name="T40" fmla="*/ 54 w 3254"/>
                <a:gd name="T41" fmla="*/ 33 h 975"/>
                <a:gd name="T42" fmla="*/ 74 w 3254"/>
                <a:gd name="T43" fmla="*/ 19 h 975"/>
                <a:gd name="T44" fmla="*/ 96 w 3254"/>
                <a:gd name="T45" fmla="*/ 9 h 975"/>
                <a:gd name="T46" fmla="*/ 121 w 3254"/>
                <a:gd name="T47" fmla="*/ 2 h 975"/>
                <a:gd name="T48" fmla="*/ 146 w 3254"/>
                <a:gd name="T49" fmla="*/ 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54" h="975">
                  <a:moveTo>
                    <a:pt x="146" y="0"/>
                  </a:moveTo>
                  <a:lnTo>
                    <a:pt x="3109" y="0"/>
                  </a:lnTo>
                  <a:lnTo>
                    <a:pt x="3134" y="2"/>
                  </a:lnTo>
                  <a:lnTo>
                    <a:pt x="3158" y="9"/>
                  </a:lnTo>
                  <a:lnTo>
                    <a:pt x="3180" y="19"/>
                  </a:lnTo>
                  <a:lnTo>
                    <a:pt x="3201" y="33"/>
                  </a:lnTo>
                  <a:lnTo>
                    <a:pt x="3219" y="50"/>
                  </a:lnTo>
                  <a:lnTo>
                    <a:pt x="3234" y="70"/>
                  </a:lnTo>
                  <a:lnTo>
                    <a:pt x="3245" y="92"/>
                  </a:lnTo>
                  <a:lnTo>
                    <a:pt x="3251" y="116"/>
                  </a:lnTo>
                  <a:lnTo>
                    <a:pt x="3254" y="141"/>
                  </a:lnTo>
                  <a:lnTo>
                    <a:pt x="3253" y="166"/>
                  </a:lnTo>
                  <a:lnTo>
                    <a:pt x="3135" y="975"/>
                  </a:lnTo>
                  <a:lnTo>
                    <a:pt x="121" y="975"/>
                  </a:lnTo>
                  <a:lnTo>
                    <a:pt x="2" y="166"/>
                  </a:lnTo>
                  <a:lnTo>
                    <a:pt x="0" y="141"/>
                  </a:lnTo>
                  <a:lnTo>
                    <a:pt x="3" y="116"/>
                  </a:lnTo>
                  <a:lnTo>
                    <a:pt x="9" y="92"/>
                  </a:lnTo>
                  <a:lnTo>
                    <a:pt x="21" y="70"/>
                  </a:lnTo>
                  <a:lnTo>
                    <a:pt x="35" y="50"/>
                  </a:lnTo>
                  <a:lnTo>
                    <a:pt x="54" y="33"/>
                  </a:lnTo>
                  <a:lnTo>
                    <a:pt x="74" y="19"/>
                  </a:lnTo>
                  <a:lnTo>
                    <a:pt x="96" y="9"/>
                  </a:lnTo>
                  <a:lnTo>
                    <a:pt x="121" y="2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45"/>
            <p:cNvSpPr>
              <a:spLocks/>
            </p:cNvSpPr>
            <p:nvPr/>
          </p:nvSpPr>
          <p:spPr bwMode="auto">
            <a:xfrm>
              <a:off x="7013" y="1729"/>
              <a:ext cx="137" cy="14"/>
            </a:xfrm>
            <a:custGeom>
              <a:avLst/>
              <a:gdLst>
                <a:gd name="T0" fmla="*/ 55 w 2200"/>
                <a:gd name="T1" fmla="*/ 0 h 223"/>
                <a:gd name="T2" fmla="*/ 2146 w 2200"/>
                <a:gd name="T3" fmla="*/ 0 h 223"/>
                <a:gd name="T4" fmla="*/ 2162 w 2200"/>
                <a:gd name="T5" fmla="*/ 2 h 223"/>
                <a:gd name="T6" fmla="*/ 2177 w 2200"/>
                <a:gd name="T7" fmla="*/ 8 h 223"/>
                <a:gd name="T8" fmla="*/ 2188 w 2200"/>
                <a:gd name="T9" fmla="*/ 20 h 223"/>
                <a:gd name="T10" fmla="*/ 2197 w 2200"/>
                <a:gd name="T11" fmla="*/ 33 h 223"/>
                <a:gd name="T12" fmla="*/ 2200 w 2200"/>
                <a:gd name="T13" fmla="*/ 49 h 223"/>
                <a:gd name="T14" fmla="*/ 2199 w 2200"/>
                <a:gd name="T15" fmla="*/ 66 h 223"/>
                <a:gd name="T16" fmla="*/ 2162 w 2200"/>
                <a:gd name="T17" fmla="*/ 223 h 223"/>
                <a:gd name="T18" fmla="*/ 40 w 2200"/>
                <a:gd name="T19" fmla="*/ 223 h 223"/>
                <a:gd name="T20" fmla="*/ 1 w 2200"/>
                <a:gd name="T21" fmla="*/ 67 h 223"/>
                <a:gd name="T22" fmla="*/ 0 w 2200"/>
                <a:gd name="T23" fmla="*/ 51 h 223"/>
                <a:gd name="T24" fmla="*/ 3 w 2200"/>
                <a:gd name="T25" fmla="*/ 34 h 223"/>
                <a:gd name="T26" fmla="*/ 12 w 2200"/>
                <a:gd name="T27" fmla="*/ 21 h 223"/>
                <a:gd name="T28" fmla="*/ 24 w 2200"/>
                <a:gd name="T29" fmla="*/ 9 h 223"/>
                <a:gd name="T30" fmla="*/ 39 w 2200"/>
                <a:gd name="T31" fmla="*/ 2 h 223"/>
                <a:gd name="T32" fmla="*/ 55 w 2200"/>
                <a:gd name="T3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0" h="223">
                  <a:moveTo>
                    <a:pt x="55" y="0"/>
                  </a:moveTo>
                  <a:lnTo>
                    <a:pt x="2146" y="0"/>
                  </a:lnTo>
                  <a:lnTo>
                    <a:pt x="2162" y="2"/>
                  </a:lnTo>
                  <a:lnTo>
                    <a:pt x="2177" y="8"/>
                  </a:lnTo>
                  <a:lnTo>
                    <a:pt x="2188" y="20"/>
                  </a:lnTo>
                  <a:lnTo>
                    <a:pt x="2197" y="33"/>
                  </a:lnTo>
                  <a:lnTo>
                    <a:pt x="2200" y="49"/>
                  </a:lnTo>
                  <a:lnTo>
                    <a:pt x="2199" y="66"/>
                  </a:lnTo>
                  <a:lnTo>
                    <a:pt x="2162" y="223"/>
                  </a:lnTo>
                  <a:lnTo>
                    <a:pt x="40" y="223"/>
                  </a:lnTo>
                  <a:lnTo>
                    <a:pt x="1" y="67"/>
                  </a:lnTo>
                  <a:lnTo>
                    <a:pt x="0" y="51"/>
                  </a:lnTo>
                  <a:lnTo>
                    <a:pt x="3" y="34"/>
                  </a:lnTo>
                  <a:lnTo>
                    <a:pt x="12" y="21"/>
                  </a:lnTo>
                  <a:lnTo>
                    <a:pt x="24" y="9"/>
                  </a:lnTo>
                  <a:lnTo>
                    <a:pt x="39" y="2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46"/>
            <p:cNvSpPr>
              <a:spLocks/>
            </p:cNvSpPr>
            <p:nvPr/>
          </p:nvSpPr>
          <p:spPr bwMode="auto">
            <a:xfrm>
              <a:off x="7027" y="1707"/>
              <a:ext cx="110" cy="14"/>
            </a:xfrm>
            <a:custGeom>
              <a:avLst/>
              <a:gdLst>
                <a:gd name="T0" fmla="*/ 54 w 1766"/>
                <a:gd name="T1" fmla="*/ 0 h 224"/>
                <a:gd name="T2" fmla="*/ 1712 w 1766"/>
                <a:gd name="T3" fmla="*/ 0 h 224"/>
                <a:gd name="T4" fmla="*/ 1728 w 1766"/>
                <a:gd name="T5" fmla="*/ 2 h 224"/>
                <a:gd name="T6" fmla="*/ 1742 w 1766"/>
                <a:gd name="T7" fmla="*/ 10 h 224"/>
                <a:gd name="T8" fmla="*/ 1755 w 1766"/>
                <a:gd name="T9" fmla="*/ 20 h 224"/>
                <a:gd name="T10" fmla="*/ 1762 w 1766"/>
                <a:gd name="T11" fmla="*/ 34 h 224"/>
                <a:gd name="T12" fmla="*/ 1766 w 1766"/>
                <a:gd name="T13" fmla="*/ 48 h 224"/>
                <a:gd name="T14" fmla="*/ 1766 w 1766"/>
                <a:gd name="T15" fmla="*/ 64 h 224"/>
                <a:gd name="T16" fmla="*/ 1735 w 1766"/>
                <a:gd name="T17" fmla="*/ 224 h 224"/>
                <a:gd name="T18" fmla="*/ 32 w 1766"/>
                <a:gd name="T19" fmla="*/ 224 h 224"/>
                <a:gd name="T20" fmla="*/ 0 w 1766"/>
                <a:gd name="T21" fmla="*/ 65 h 224"/>
                <a:gd name="T22" fmla="*/ 0 w 1766"/>
                <a:gd name="T23" fmla="*/ 49 h 224"/>
                <a:gd name="T24" fmla="*/ 3 w 1766"/>
                <a:gd name="T25" fmla="*/ 34 h 224"/>
                <a:gd name="T26" fmla="*/ 12 w 1766"/>
                <a:gd name="T27" fmla="*/ 20 h 224"/>
                <a:gd name="T28" fmla="*/ 23 w 1766"/>
                <a:gd name="T29" fmla="*/ 10 h 224"/>
                <a:gd name="T30" fmla="*/ 38 w 1766"/>
                <a:gd name="T31" fmla="*/ 3 h 224"/>
                <a:gd name="T32" fmla="*/ 54 w 1766"/>
                <a:gd name="T3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6" h="224">
                  <a:moveTo>
                    <a:pt x="54" y="0"/>
                  </a:moveTo>
                  <a:lnTo>
                    <a:pt x="1712" y="0"/>
                  </a:lnTo>
                  <a:lnTo>
                    <a:pt x="1728" y="2"/>
                  </a:lnTo>
                  <a:lnTo>
                    <a:pt x="1742" y="10"/>
                  </a:lnTo>
                  <a:lnTo>
                    <a:pt x="1755" y="20"/>
                  </a:lnTo>
                  <a:lnTo>
                    <a:pt x="1762" y="34"/>
                  </a:lnTo>
                  <a:lnTo>
                    <a:pt x="1766" y="48"/>
                  </a:lnTo>
                  <a:lnTo>
                    <a:pt x="1766" y="64"/>
                  </a:lnTo>
                  <a:lnTo>
                    <a:pt x="1735" y="224"/>
                  </a:lnTo>
                  <a:lnTo>
                    <a:pt x="32" y="224"/>
                  </a:lnTo>
                  <a:lnTo>
                    <a:pt x="0" y="65"/>
                  </a:lnTo>
                  <a:lnTo>
                    <a:pt x="0" y="49"/>
                  </a:lnTo>
                  <a:lnTo>
                    <a:pt x="3" y="34"/>
                  </a:lnTo>
                  <a:lnTo>
                    <a:pt x="12" y="20"/>
                  </a:lnTo>
                  <a:lnTo>
                    <a:pt x="23" y="10"/>
                  </a:lnTo>
                  <a:lnTo>
                    <a:pt x="38" y="3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728"/>
          <p:cNvGrpSpPr>
            <a:grpSpLocks noChangeAspect="1"/>
          </p:cNvGrpSpPr>
          <p:nvPr/>
        </p:nvGrpSpPr>
        <p:grpSpPr bwMode="auto">
          <a:xfrm>
            <a:off x="2028880" y="3417544"/>
            <a:ext cx="294665" cy="241995"/>
            <a:chOff x="6909" y="2276"/>
            <a:chExt cx="207" cy="170"/>
          </a:xfrm>
          <a:solidFill>
            <a:schemeClr val="bg1"/>
          </a:solidFill>
        </p:grpSpPr>
        <p:sp>
          <p:nvSpPr>
            <p:cNvPr id="59" name="Freeform 730"/>
            <p:cNvSpPr>
              <a:spLocks/>
            </p:cNvSpPr>
            <p:nvPr/>
          </p:nvSpPr>
          <p:spPr bwMode="auto">
            <a:xfrm>
              <a:off x="6975" y="2334"/>
              <a:ext cx="66" cy="80"/>
            </a:xfrm>
            <a:custGeom>
              <a:avLst/>
              <a:gdLst>
                <a:gd name="T0" fmla="*/ 607 w 1067"/>
                <a:gd name="T1" fmla="*/ 7 h 1281"/>
                <a:gd name="T2" fmla="*/ 692 w 1067"/>
                <a:gd name="T3" fmla="*/ 41 h 1281"/>
                <a:gd name="T4" fmla="*/ 751 w 1067"/>
                <a:gd name="T5" fmla="*/ 97 h 1281"/>
                <a:gd name="T6" fmla="*/ 789 w 1067"/>
                <a:gd name="T7" fmla="*/ 168 h 1281"/>
                <a:gd name="T8" fmla="*/ 810 w 1067"/>
                <a:gd name="T9" fmla="*/ 249 h 1281"/>
                <a:gd name="T10" fmla="*/ 818 w 1067"/>
                <a:gd name="T11" fmla="*/ 331 h 1281"/>
                <a:gd name="T12" fmla="*/ 829 w 1067"/>
                <a:gd name="T13" fmla="*/ 357 h 1281"/>
                <a:gd name="T14" fmla="*/ 857 w 1067"/>
                <a:gd name="T15" fmla="*/ 365 h 1281"/>
                <a:gd name="T16" fmla="*/ 874 w 1067"/>
                <a:gd name="T17" fmla="*/ 403 h 1281"/>
                <a:gd name="T18" fmla="*/ 877 w 1067"/>
                <a:gd name="T19" fmla="*/ 463 h 1281"/>
                <a:gd name="T20" fmla="*/ 864 w 1067"/>
                <a:gd name="T21" fmla="*/ 526 h 1281"/>
                <a:gd name="T22" fmla="*/ 833 w 1067"/>
                <a:gd name="T23" fmla="*/ 583 h 1281"/>
                <a:gd name="T24" fmla="*/ 793 w 1067"/>
                <a:gd name="T25" fmla="*/ 608 h 1281"/>
                <a:gd name="T26" fmla="*/ 781 w 1067"/>
                <a:gd name="T27" fmla="*/ 604 h 1281"/>
                <a:gd name="T28" fmla="*/ 733 w 1067"/>
                <a:gd name="T29" fmla="*/ 683 h 1281"/>
                <a:gd name="T30" fmla="*/ 670 w 1067"/>
                <a:gd name="T31" fmla="*/ 761 h 1281"/>
                <a:gd name="T32" fmla="*/ 666 w 1067"/>
                <a:gd name="T33" fmla="*/ 804 h 1281"/>
                <a:gd name="T34" fmla="*/ 695 w 1067"/>
                <a:gd name="T35" fmla="*/ 843 h 1281"/>
                <a:gd name="T36" fmla="*/ 798 w 1067"/>
                <a:gd name="T37" fmla="*/ 851 h 1281"/>
                <a:gd name="T38" fmla="*/ 911 w 1067"/>
                <a:gd name="T39" fmla="*/ 877 h 1281"/>
                <a:gd name="T40" fmla="*/ 1001 w 1067"/>
                <a:gd name="T41" fmla="*/ 944 h 1281"/>
                <a:gd name="T42" fmla="*/ 1055 w 1067"/>
                <a:gd name="T43" fmla="*/ 1043 h 1281"/>
                <a:gd name="T44" fmla="*/ 1067 w 1067"/>
                <a:gd name="T45" fmla="*/ 1195 h 1281"/>
                <a:gd name="T46" fmla="*/ 1042 w 1067"/>
                <a:gd name="T47" fmla="*/ 1255 h 1281"/>
                <a:gd name="T48" fmla="*/ 982 w 1067"/>
                <a:gd name="T49" fmla="*/ 1281 h 1281"/>
                <a:gd name="T50" fmla="*/ 41 w 1067"/>
                <a:gd name="T51" fmla="*/ 1268 h 1281"/>
                <a:gd name="T52" fmla="*/ 3 w 1067"/>
                <a:gd name="T53" fmla="*/ 1217 h 1281"/>
                <a:gd name="T54" fmla="*/ 3 w 1067"/>
                <a:gd name="T55" fmla="*/ 1081 h 1281"/>
                <a:gd name="T56" fmla="*/ 44 w 1067"/>
                <a:gd name="T57" fmla="*/ 974 h 1281"/>
                <a:gd name="T58" fmla="*/ 122 w 1067"/>
                <a:gd name="T59" fmla="*/ 895 h 1281"/>
                <a:gd name="T60" fmla="*/ 229 w 1067"/>
                <a:gd name="T61" fmla="*/ 854 h 1281"/>
                <a:gd name="T62" fmla="*/ 355 w 1067"/>
                <a:gd name="T63" fmla="*/ 849 h 1281"/>
                <a:gd name="T64" fmla="*/ 395 w 1067"/>
                <a:gd name="T65" fmla="*/ 819 h 1281"/>
                <a:gd name="T66" fmla="*/ 402 w 1067"/>
                <a:gd name="T67" fmla="*/ 773 h 1281"/>
                <a:gd name="T68" fmla="*/ 359 w 1067"/>
                <a:gd name="T69" fmla="*/ 719 h 1281"/>
                <a:gd name="T70" fmla="*/ 290 w 1067"/>
                <a:gd name="T71" fmla="*/ 604 h 1281"/>
                <a:gd name="T72" fmla="*/ 278 w 1067"/>
                <a:gd name="T73" fmla="*/ 608 h 1281"/>
                <a:gd name="T74" fmla="*/ 238 w 1067"/>
                <a:gd name="T75" fmla="*/ 583 h 1281"/>
                <a:gd name="T76" fmla="*/ 205 w 1067"/>
                <a:gd name="T77" fmla="*/ 526 h 1281"/>
                <a:gd name="T78" fmla="*/ 192 w 1067"/>
                <a:gd name="T79" fmla="*/ 463 h 1281"/>
                <a:gd name="T80" fmla="*/ 196 w 1067"/>
                <a:gd name="T81" fmla="*/ 403 h 1281"/>
                <a:gd name="T82" fmla="*/ 214 w 1067"/>
                <a:gd name="T83" fmla="*/ 365 h 1281"/>
                <a:gd name="T84" fmla="*/ 242 w 1067"/>
                <a:gd name="T85" fmla="*/ 357 h 1281"/>
                <a:gd name="T86" fmla="*/ 249 w 1067"/>
                <a:gd name="T87" fmla="*/ 304 h 1281"/>
                <a:gd name="T88" fmla="*/ 259 w 1067"/>
                <a:gd name="T89" fmla="*/ 221 h 1281"/>
                <a:gd name="T90" fmla="*/ 284 w 1067"/>
                <a:gd name="T91" fmla="*/ 143 h 1281"/>
                <a:gd name="T92" fmla="*/ 328 w 1067"/>
                <a:gd name="T93" fmla="*/ 77 h 1281"/>
                <a:gd name="T94" fmla="*/ 395 w 1067"/>
                <a:gd name="T95" fmla="*/ 27 h 1281"/>
                <a:gd name="T96" fmla="*/ 493 w 1067"/>
                <a:gd name="T97" fmla="*/ 2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7" h="1281">
                  <a:moveTo>
                    <a:pt x="533" y="0"/>
                  </a:moveTo>
                  <a:lnTo>
                    <a:pt x="572" y="2"/>
                  </a:lnTo>
                  <a:lnTo>
                    <a:pt x="607" y="7"/>
                  </a:lnTo>
                  <a:lnTo>
                    <a:pt x="638" y="15"/>
                  </a:lnTo>
                  <a:lnTo>
                    <a:pt x="667" y="27"/>
                  </a:lnTo>
                  <a:lnTo>
                    <a:pt x="692" y="41"/>
                  </a:lnTo>
                  <a:lnTo>
                    <a:pt x="715" y="57"/>
                  </a:lnTo>
                  <a:lnTo>
                    <a:pt x="735" y="77"/>
                  </a:lnTo>
                  <a:lnTo>
                    <a:pt x="751" y="97"/>
                  </a:lnTo>
                  <a:lnTo>
                    <a:pt x="766" y="119"/>
                  </a:lnTo>
                  <a:lnTo>
                    <a:pt x="779" y="144"/>
                  </a:lnTo>
                  <a:lnTo>
                    <a:pt x="789" y="168"/>
                  </a:lnTo>
                  <a:lnTo>
                    <a:pt x="798" y="195"/>
                  </a:lnTo>
                  <a:lnTo>
                    <a:pt x="805" y="221"/>
                  </a:lnTo>
                  <a:lnTo>
                    <a:pt x="810" y="249"/>
                  </a:lnTo>
                  <a:lnTo>
                    <a:pt x="814" y="276"/>
                  </a:lnTo>
                  <a:lnTo>
                    <a:pt x="816" y="304"/>
                  </a:lnTo>
                  <a:lnTo>
                    <a:pt x="818" y="331"/>
                  </a:lnTo>
                  <a:lnTo>
                    <a:pt x="819" y="358"/>
                  </a:lnTo>
                  <a:lnTo>
                    <a:pt x="824" y="357"/>
                  </a:lnTo>
                  <a:lnTo>
                    <a:pt x="829" y="357"/>
                  </a:lnTo>
                  <a:lnTo>
                    <a:pt x="834" y="356"/>
                  </a:lnTo>
                  <a:lnTo>
                    <a:pt x="847" y="359"/>
                  </a:lnTo>
                  <a:lnTo>
                    <a:pt x="857" y="365"/>
                  </a:lnTo>
                  <a:lnTo>
                    <a:pt x="865" y="374"/>
                  </a:lnTo>
                  <a:lnTo>
                    <a:pt x="870" y="388"/>
                  </a:lnTo>
                  <a:lnTo>
                    <a:pt x="874" y="403"/>
                  </a:lnTo>
                  <a:lnTo>
                    <a:pt x="876" y="421"/>
                  </a:lnTo>
                  <a:lnTo>
                    <a:pt x="877" y="442"/>
                  </a:lnTo>
                  <a:lnTo>
                    <a:pt x="877" y="463"/>
                  </a:lnTo>
                  <a:lnTo>
                    <a:pt x="876" y="483"/>
                  </a:lnTo>
                  <a:lnTo>
                    <a:pt x="871" y="505"/>
                  </a:lnTo>
                  <a:lnTo>
                    <a:pt x="864" y="526"/>
                  </a:lnTo>
                  <a:lnTo>
                    <a:pt x="855" y="548"/>
                  </a:lnTo>
                  <a:lnTo>
                    <a:pt x="845" y="567"/>
                  </a:lnTo>
                  <a:lnTo>
                    <a:pt x="833" y="583"/>
                  </a:lnTo>
                  <a:lnTo>
                    <a:pt x="819" y="597"/>
                  </a:lnTo>
                  <a:lnTo>
                    <a:pt x="806" y="605"/>
                  </a:lnTo>
                  <a:lnTo>
                    <a:pt x="793" y="608"/>
                  </a:lnTo>
                  <a:lnTo>
                    <a:pt x="789" y="607"/>
                  </a:lnTo>
                  <a:lnTo>
                    <a:pt x="785" y="606"/>
                  </a:lnTo>
                  <a:lnTo>
                    <a:pt x="781" y="604"/>
                  </a:lnTo>
                  <a:lnTo>
                    <a:pt x="777" y="602"/>
                  </a:lnTo>
                  <a:lnTo>
                    <a:pt x="756" y="643"/>
                  </a:lnTo>
                  <a:lnTo>
                    <a:pt x="733" y="683"/>
                  </a:lnTo>
                  <a:lnTo>
                    <a:pt x="707" y="719"/>
                  </a:lnTo>
                  <a:lnTo>
                    <a:pt x="678" y="751"/>
                  </a:lnTo>
                  <a:lnTo>
                    <a:pt x="670" y="761"/>
                  </a:lnTo>
                  <a:lnTo>
                    <a:pt x="665" y="773"/>
                  </a:lnTo>
                  <a:lnTo>
                    <a:pt x="663" y="786"/>
                  </a:lnTo>
                  <a:lnTo>
                    <a:pt x="666" y="804"/>
                  </a:lnTo>
                  <a:lnTo>
                    <a:pt x="672" y="819"/>
                  </a:lnTo>
                  <a:lnTo>
                    <a:pt x="682" y="832"/>
                  </a:lnTo>
                  <a:lnTo>
                    <a:pt x="695" y="843"/>
                  </a:lnTo>
                  <a:lnTo>
                    <a:pt x="711" y="849"/>
                  </a:lnTo>
                  <a:lnTo>
                    <a:pt x="729" y="851"/>
                  </a:lnTo>
                  <a:lnTo>
                    <a:pt x="798" y="851"/>
                  </a:lnTo>
                  <a:lnTo>
                    <a:pt x="838" y="854"/>
                  </a:lnTo>
                  <a:lnTo>
                    <a:pt x="875" y="863"/>
                  </a:lnTo>
                  <a:lnTo>
                    <a:pt x="911" y="877"/>
                  </a:lnTo>
                  <a:lnTo>
                    <a:pt x="944" y="895"/>
                  </a:lnTo>
                  <a:lnTo>
                    <a:pt x="974" y="918"/>
                  </a:lnTo>
                  <a:lnTo>
                    <a:pt x="1001" y="944"/>
                  </a:lnTo>
                  <a:lnTo>
                    <a:pt x="1023" y="974"/>
                  </a:lnTo>
                  <a:lnTo>
                    <a:pt x="1041" y="1007"/>
                  </a:lnTo>
                  <a:lnTo>
                    <a:pt x="1055" y="1043"/>
                  </a:lnTo>
                  <a:lnTo>
                    <a:pt x="1064" y="1081"/>
                  </a:lnTo>
                  <a:lnTo>
                    <a:pt x="1067" y="1121"/>
                  </a:lnTo>
                  <a:lnTo>
                    <a:pt x="1067" y="1195"/>
                  </a:lnTo>
                  <a:lnTo>
                    <a:pt x="1064" y="1217"/>
                  </a:lnTo>
                  <a:lnTo>
                    <a:pt x="1056" y="1238"/>
                  </a:lnTo>
                  <a:lnTo>
                    <a:pt x="1042" y="1255"/>
                  </a:lnTo>
                  <a:lnTo>
                    <a:pt x="1025" y="1268"/>
                  </a:lnTo>
                  <a:lnTo>
                    <a:pt x="1005" y="1278"/>
                  </a:lnTo>
                  <a:lnTo>
                    <a:pt x="982" y="1281"/>
                  </a:lnTo>
                  <a:lnTo>
                    <a:pt x="85" y="1281"/>
                  </a:lnTo>
                  <a:lnTo>
                    <a:pt x="62" y="1278"/>
                  </a:lnTo>
                  <a:lnTo>
                    <a:pt x="41" y="1268"/>
                  </a:lnTo>
                  <a:lnTo>
                    <a:pt x="25" y="1255"/>
                  </a:lnTo>
                  <a:lnTo>
                    <a:pt x="12" y="1238"/>
                  </a:lnTo>
                  <a:lnTo>
                    <a:pt x="3" y="1217"/>
                  </a:lnTo>
                  <a:lnTo>
                    <a:pt x="0" y="1195"/>
                  </a:lnTo>
                  <a:lnTo>
                    <a:pt x="0" y="1121"/>
                  </a:lnTo>
                  <a:lnTo>
                    <a:pt x="3" y="1081"/>
                  </a:lnTo>
                  <a:lnTo>
                    <a:pt x="11" y="1043"/>
                  </a:lnTo>
                  <a:lnTo>
                    <a:pt x="25" y="1007"/>
                  </a:lnTo>
                  <a:lnTo>
                    <a:pt x="44" y="974"/>
                  </a:lnTo>
                  <a:lnTo>
                    <a:pt x="66" y="944"/>
                  </a:lnTo>
                  <a:lnTo>
                    <a:pt x="92" y="918"/>
                  </a:lnTo>
                  <a:lnTo>
                    <a:pt x="122" y="895"/>
                  </a:lnTo>
                  <a:lnTo>
                    <a:pt x="156" y="877"/>
                  </a:lnTo>
                  <a:lnTo>
                    <a:pt x="191" y="863"/>
                  </a:lnTo>
                  <a:lnTo>
                    <a:pt x="229" y="854"/>
                  </a:lnTo>
                  <a:lnTo>
                    <a:pt x="269" y="851"/>
                  </a:lnTo>
                  <a:lnTo>
                    <a:pt x="338" y="851"/>
                  </a:lnTo>
                  <a:lnTo>
                    <a:pt x="355" y="849"/>
                  </a:lnTo>
                  <a:lnTo>
                    <a:pt x="371" y="843"/>
                  </a:lnTo>
                  <a:lnTo>
                    <a:pt x="385" y="832"/>
                  </a:lnTo>
                  <a:lnTo>
                    <a:pt x="395" y="819"/>
                  </a:lnTo>
                  <a:lnTo>
                    <a:pt x="401" y="804"/>
                  </a:lnTo>
                  <a:lnTo>
                    <a:pt x="403" y="786"/>
                  </a:lnTo>
                  <a:lnTo>
                    <a:pt x="402" y="773"/>
                  </a:lnTo>
                  <a:lnTo>
                    <a:pt x="397" y="761"/>
                  </a:lnTo>
                  <a:lnTo>
                    <a:pt x="389" y="751"/>
                  </a:lnTo>
                  <a:lnTo>
                    <a:pt x="359" y="719"/>
                  </a:lnTo>
                  <a:lnTo>
                    <a:pt x="334" y="684"/>
                  </a:lnTo>
                  <a:lnTo>
                    <a:pt x="310" y="645"/>
                  </a:lnTo>
                  <a:lnTo>
                    <a:pt x="290" y="604"/>
                  </a:lnTo>
                  <a:lnTo>
                    <a:pt x="286" y="606"/>
                  </a:lnTo>
                  <a:lnTo>
                    <a:pt x="282" y="607"/>
                  </a:lnTo>
                  <a:lnTo>
                    <a:pt x="278" y="608"/>
                  </a:lnTo>
                  <a:lnTo>
                    <a:pt x="264" y="605"/>
                  </a:lnTo>
                  <a:lnTo>
                    <a:pt x="251" y="597"/>
                  </a:lnTo>
                  <a:lnTo>
                    <a:pt x="238" y="583"/>
                  </a:lnTo>
                  <a:lnTo>
                    <a:pt x="226" y="567"/>
                  </a:lnTo>
                  <a:lnTo>
                    <a:pt x="215" y="548"/>
                  </a:lnTo>
                  <a:lnTo>
                    <a:pt x="205" y="526"/>
                  </a:lnTo>
                  <a:lnTo>
                    <a:pt x="198" y="505"/>
                  </a:lnTo>
                  <a:lnTo>
                    <a:pt x="194" y="483"/>
                  </a:lnTo>
                  <a:lnTo>
                    <a:pt x="192" y="463"/>
                  </a:lnTo>
                  <a:lnTo>
                    <a:pt x="192" y="442"/>
                  </a:lnTo>
                  <a:lnTo>
                    <a:pt x="194" y="421"/>
                  </a:lnTo>
                  <a:lnTo>
                    <a:pt x="196" y="403"/>
                  </a:lnTo>
                  <a:lnTo>
                    <a:pt x="200" y="388"/>
                  </a:lnTo>
                  <a:lnTo>
                    <a:pt x="205" y="374"/>
                  </a:lnTo>
                  <a:lnTo>
                    <a:pt x="214" y="365"/>
                  </a:lnTo>
                  <a:lnTo>
                    <a:pt x="224" y="359"/>
                  </a:lnTo>
                  <a:lnTo>
                    <a:pt x="237" y="356"/>
                  </a:lnTo>
                  <a:lnTo>
                    <a:pt x="242" y="357"/>
                  </a:lnTo>
                  <a:lnTo>
                    <a:pt x="247" y="358"/>
                  </a:lnTo>
                  <a:lnTo>
                    <a:pt x="247" y="331"/>
                  </a:lnTo>
                  <a:lnTo>
                    <a:pt x="249" y="304"/>
                  </a:lnTo>
                  <a:lnTo>
                    <a:pt x="251" y="276"/>
                  </a:lnTo>
                  <a:lnTo>
                    <a:pt x="255" y="249"/>
                  </a:lnTo>
                  <a:lnTo>
                    <a:pt x="259" y="221"/>
                  </a:lnTo>
                  <a:lnTo>
                    <a:pt x="267" y="194"/>
                  </a:lnTo>
                  <a:lnTo>
                    <a:pt x="274" y="168"/>
                  </a:lnTo>
                  <a:lnTo>
                    <a:pt x="284" y="143"/>
                  </a:lnTo>
                  <a:lnTo>
                    <a:pt x="296" y="119"/>
                  </a:lnTo>
                  <a:lnTo>
                    <a:pt x="310" y="97"/>
                  </a:lnTo>
                  <a:lnTo>
                    <a:pt x="328" y="77"/>
                  </a:lnTo>
                  <a:lnTo>
                    <a:pt x="347" y="57"/>
                  </a:lnTo>
                  <a:lnTo>
                    <a:pt x="369" y="41"/>
                  </a:lnTo>
                  <a:lnTo>
                    <a:pt x="395" y="27"/>
                  </a:lnTo>
                  <a:lnTo>
                    <a:pt x="424" y="15"/>
                  </a:lnTo>
                  <a:lnTo>
                    <a:pt x="457" y="7"/>
                  </a:lnTo>
                  <a:lnTo>
                    <a:pt x="493" y="2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31"/>
            <p:cNvSpPr>
              <a:spLocks/>
            </p:cNvSpPr>
            <p:nvPr/>
          </p:nvSpPr>
          <p:spPr bwMode="auto">
            <a:xfrm>
              <a:off x="7028" y="2341"/>
              <a:ext cx="51" cy="14"/>
            </a:xfrm>
            <a:custGeom>
              <a:avLst/>
              <a:gdLst>
                <a:gd name="T0" fmla="*/ 0 w 815"/>
                <a:gd name="T1" fmla="*/ 0 h 226"/>
                <a:gd name="T2" fmla="*/ 752 w 815"/>
                <a:gd name="T3" fmla="*/ 0 h 226"/>
                <a:gd name="T4" fmla="*/ 769 w 815"/>
                <a:gd name="T5" fmla="*/ 2 h 226"/>
                <a:gd name="T6" fmla="*/ 784 w 815"/>
                <a:gd name="T7" fmla="*/ 8 h 226"/>
                <a:gd name="T8" fmla="*/ 797 w 815"/>
                <a:gd name="T9" fmla="*/ 19 h 226"/>
                <a:gd name="T10" fmla="*/ 806 w 815"/>
                <a:gd name="T11" fmla="*/ 31 h 226"/>
                <a:gd name="T12" fmla="*/ 813 w 815"/>
                <a:gd name="T13" fmla="*/ 46 h 226"/>
                <a:gd name="T14" fmla="*/ 815 w 815"/>
                <a:gd name="T15" fmla="*/ 62 h 226"/>
                <a:gd name="T16" fmla="*/ 815 w 815"/>
                <a:gd name="T17" fmla="*/ 163 h 226"/>
                <a:gd name="T18" fmla="*/ 813 w 815"/>
                <a:gd name="T19" fmla="*/ 180 h 226"/>
                <a:gd name="T20" fmla="*/ 806 w 815"/>
                <a:gd name="T21" fmla="*/ 195 h 226"/>
                <a:gd name="T22" fmla="*/ 797 w 815"/>
                <a:gd name="T23" fmla="*/ 207 h 226"/>
                <a:gd name="T24" fmla="*/ 784 w 815"/>
                <a:gd name="T25" fmla="*/ 217 h 226"/>
                <a:gd name="T26" fmla="*/ 769 w 815"/>
                <a:gd name="T27" fmla="*/ 224 h 226"/>
                <a:gd name="T28" fmla="*/ 752 w 815"/>
                <a:gd name="T29" fmla="*/ 226 h 226"/>
                <a:gd name="T30" fmla="*/ 81 w 815"/>
                <a:gd name="T31" fmla="*/ 226 h 226"/>
                <a:gd name="T32" fmla="*/ 71 w 815"/>
                <a:gd name="T33" fmla="*/ 207 h 226"/>
                <a:gd name="T34" fmla="*/ 59 w 815"/>
                <a:gd name="T35" fmla="*/ 193 h 226"/>
                <a:gd name="T36" fmla="*/ 44 w 815"/>
                <a:gd name="T37" fmla="*/ 181 h 226"/>
                <a:gd name="T38" fmla="*/ 39 w 815"/>
                <a:gd name="T39" fmla="*/ 138 h 226"/>
                <a:gd name="T40" fmla="*/ 31 w 815"/>
                <a:gd name="T41" fmla="*/ 99 h 226"/>
                <a:gd name="T42" fmla="*/ 23 w 815"/>
                <a:gd name="T43" fmla="*/ 64 h 226"/>
                <a:gd name="T44" fmla="*/ 12 w 815"/>
                <a:gd name="T45" fmla="*/ 31 h 226"/>
                <a:gd name="T46" fmla="*/ 0 w 815"/>
                <a:gd name="T4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5" h="226">
                  <a:moveTo>
                    <a:pt x="0" y="0"/>
                  </a:moveTo>
                  <a:lnTo>
                    <a:pt x="752" y="0"/>
                  </a:lnTo>
                  <a:lnTo>
                    <a:pt x="769" y="2"/>
                  </a:lnTo>
                  <a:lnTo>
                    <a:pt x="784" y="8"/>
                  </a:lnTo>
                  <a:lnTo>
                    <a:pt x="797" y="19"/>
                  </a:lnTo>
                  <a:lnTo>
                    <a:pt x="806" y="31"/>
                  </a:lnTo>
                  <a:lnTo>
                    <a:pt x="813" y="46"/>
                  </a:lnTo>
                  <a:lnTo>
                    <a:pt x="815" y="62"/>
                  </a:lnTo>
                  <a:lnTo>
                    <a:pt x="815" y="163"/>
                  </a:lnTo>
                  <a:lnTo>
                    <a:pt x="813" y="180"/>
                  </a:lnTo>
                  <a:lnTo>
                    <a:pt x="806" y="195"/>
                  </a:lnTo>
                  <a:lnTo>
                    <a:pt x="797" y="207"/>
                  </a:lnTo>
                  <a:lnTo>
                    <a:pt x="784" y="217"/>
                  </a:lnTo>
                  <a:lnTo>
                    <a:pt x="769" y="224"/>
                  </a:lnTo>
                  <a:lnTo>
                    <a:pt x="752" y="226"/>
                  </a:lnTo>
                  <a:lnTo>
                    <a:pt x="81" y="226"/>
                  </a:lnTo>
                  <a:lnTo>
                    <a:pt x="71" y="207"/>
                  </a:lnTo>
                  <a:lnTo>
                    <a:pt x="59" y="193"/>
                  </a:lnTo>
                  <a:lnTo>
                    <a:pt x="44" y="181"/>
                  </a:lnTo>
                  <a:lnTo>
                    <a:pt x="39" y="138"/>
                  </a:lnTo>
                  <a:lnTo>
                    <a:pt x="31" y="99"/>
                  </a:lnTo>
                  <a:lnTo>
                    <a:pt x="23" y="64"/>
                  </a:lnTo>
                  <a:lnTo>
                    <a:pt x="12" y="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32"/>
            <p:cNvSpPr>
              <a:spLocks/>
            </p:cNvSpPr>
            <p:nvPr/>
          </p:nvSpPr>
          <p:spPr bwMode="auto">
            <a:xfrm>
              <a:off x="7026" y="2367"/>
              <a:ext cx="53" cy="14"/>
            </a:xfrm>
            <a:custGeom>
              <a:avLst/>
              <a:gdLst>
                <a:gd name="T0" fmla="*/ 128 w 846"/>
                <a:gd name="T1" fmla="*/ 0 h 226"/>
                <a:gd name="T2" fmla="*/ 783 w 846"/>
                <a:gd name="T3" fmla="*/ 0 h 226"/>
                <a:gd name="T4" fmla="*/ 800 w 846"/>
                <a:gd name="T5" fmla="*/ 2 h 226"/>
                <a:gd name="T6" fmla="*/ 815 w 846"/>
                <a:gd name="T7" fmla="*/ 8 h 226"/>
                <a:gd name="T8" fmla="*/ 828 w 846"/>
                <a:gd name="T9" fmla="*/ 19 h 226"/>
                <a:gd name="T10" fmla="*/ 837 w 846"/>
                <a:gd name="T11" fmla="*/ 31 h 226"/>
                <a:gd name="T12" fmla="*/ 844 w 846"/>
                <a:gd name="T13" fmla="*/ 46 h 226"/>
                <a:gd name="T14" fmla="*/ 846 w 846"/>
                <a:gd name="T15" fmla="*/ 62 h 226"/>
                <a:gd name="T16" fmla="*/ 846 w 846"/>
                <a:gd name="T17" fmla="*/ 162 h 226"/>
                <a:gd name="T18" fmla="*/ 844 w 846"/>
                <a:gd name="T19" fmla="*/ 180 h 226"/>
                <a:gd name="T20" fmla="*/ 837 w 846"/>
                <a:gd name="T21" fmla="*/ 194 h 226"/>
                <a:gd name="T22" fmla="*/ 828 w 846"/>
                <a:gd name="T23" fmla="*/ 207 h 226"/>
                <a:gd name="T24" fmla="*/ 815 w 846"/>
                <a:gd name="T25" fmla="*/ 217 h 226"/>
                <a:gd name="T26" fmla="*/ 800 w 846"/>
                <a:gd name="T27" fmla="*/ 223 h 226"/>
                <a:gd name="T28" fmla="*/ 783 w 846"/>
                <a:gd name="T29" fmla="*/ 226 h 226"/>
                <a:gd name="T30" fmla="*/ 0 w 846"/>
                <a:gd name="T31" fmla="*/ 226 h 226"/>
                <a:gd name="T32" fmla="*/ 0 w 846"/>
                <a:gd name="T33" fmla="*/ 165 h 226"/>
                <a:gd name="T34" fmla="*/ 2 w 846"/>
                <a:gd name="T35" fmla="*/ 162 h 226"/>
                <a:gd name="T36" fmla="*/ 4 w 846"/>
                <a:gd name="T37" fmla="*/ 159 h 226"/>
                <a:gd name="T38" fmla="*/ 5 w 846"/>
                <a:gd name="T39" fmla="*/ 156 h 226"/>
                <a:gd name="T40" fmla="*/ 28 w 846"/>
                <a:gd name="T41" fmla="*/ 147 h 226"/>
                <a:gd name="T42" fmla="*/ 48 w 846"/>
                <a:gd name="T43" fmla="*/ 133 h 226"/>
                <a:gd name="T44" fmla="*/ 67 w 846"/>
                <a:gd name="T45" fmla="*/ 116 h 226"/>
                <a:gd name="T46" fmla="*/ 83 w 846"/>
                <a:gd name="T47" fmla="*/ 96 h 226"/>
                <a:gd name="T48" fmla="*/ 97 w 846"/>
                <a:gd name="T49" fmla="*/ 74 h 226"/>
                <a:gd name="T50" fmla="*/ 110 w 846"/>
                <a:gd name="T51" fmla="*/ 50 h 226"/>
                <a:gd name="T52" fmla="*/ 121 w 846"/>
                <a:gd name="T53" fmla="*/ 25 h 226"/>
                <a:gd name="T54" fmla="*/ 128 w 846"/>
                <a:gd name="T5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6" h="226">
                  <a:moveTo>
                    <a:pt x="128" y="0"/>
                  </a:moveTo>
                  <a:lnTo>
                    <a:pt x="783" y="0"/>
                  </a:lnTo>
                  <a:lnTo>
                    <a:pt x="800" y="2"/>
                  </a:lnTo>
                  <a:lnTo>
                    <a:pt x="815" y="8"/>
                  </a:lnTo>
                  <a:lnTo>
                    <a:pt x="828" y="19"/>
                  </a:lnTo>
                  <a:lnTo>
                    <a:pt x="837" y="31"/>
                  </a:lnTo>
                  <a:lnTo>
                    <a:pt x="844" y="46"/>
                  </a:lnTo>
                  <a:lnTo>
                    <a:pt x="846" y="62"/>
                  </a:lnTo>
                  <a:lnTo>
                    <a:pt x="846" y="162"/>
                  </a:lnTo>
                  <a:lnTo>
                    <a:pt x="844" y="180"/>
                  </a:lnTo>
                  <a:lnTo>
                    <a:pt x="837" y="194"/>
                  </a:lnTo>
                  <a:lnTo>
                    <a:pt x="828" y="207"/>
                  </a:lnTo>
                  <a:lnTo>
                    <a:pt x="815" y="217"/>
                  </a:lnTo>
                  <a:lnTo>
                    <a:pt x="800" y="223"/>
                  </a:lnTo>
                  <a:lnTo>
                    <a:pt x="783" y="226"/>
                  </a:lnTo>
                  <a:lnTo>
                    <a:pt x="0" y="226"/>
                  </a:lnTo>
                  <a:lnTo>
                    <a:pt x="0" y="165"/>
                  </a:lnTo>
                  <a:lnTo>
                    <a:pt x="2" y="162"/>
                  </a:lnTo>
                  <a:lnTo>
                    <a:pt x="4" y="159"/>
                  </a:lnTo>
                  <a:lnTo>
                    <a:pt x="5" y="156"/>
                  </a:lnTo>
                  <a:lnTo>
                    <a:pt x="28" y="147"/>
                  </a:lnTo>
                  <a:lnTo>
                    <a:pt x="48" y="133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97" y="74"/>
                  </a:lnTo>
                  <a:lnTo>
                    <a:pt x="110" y="50"/>
                  </a:lnTo>
                  <a:lnTo>
                    <a:pt x="121" y="25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33"/>
            <p:cNvSpPr>
              <a:spLocks/>
            </p:cNvSpPr>
            <p:nvPr/>
          </p:nvSpPr>
          <p:spPr bwMode="auto">
            <a:xfrm>
              <a:off x="7043" y="2392"/>
              <a:ext cx="36" cy="14"/>
            </a:xfrm>
            <a:custGeom>
              <a:avLst/>
              <a:gdLst>
                <a:gd name="T0" fmla="*/ 0 w 574"/>
                <a:gd name="T1" fmla="*/ 0 h 226"/>
                <a:gd name="T2" fmla="*/ 511 w 574"/>
                <a:gd name="T3" fmla="*/ 0 h 226"/>
                <a:gd name="T4" fmla="*/ 528 w 574"/>
                <a:gd name="T5" fmla="*/ 2 h 226"/>
                <a:gd name="T6" fmla="*/ 543 w 574"/>
                <a:gd name="T7" fmla="*/ 9 h 226"/>
                <a:gd name="T8" fmla="*/ 556 w 574"/>
                <a:gd name="T9" fmla="*/ 18 h 226"/>
                <a:gd name="T10" fmla="*/ 565 w 574"/>
                <a:gd name="T11" fmla="*/ 32 h 226"/>
                <a:gd name="T12" fmla="*/ 572 w 574"/>
                <a:gd name="T13" fmla="*/ 47 h 226"/>
                <a:gd name="T14" fmla="*/ 574 w 574"/>
                <a:gd name="T15" fmla="*/ 63 h 226"/>
                <a:gd name="T16" fmla="*/ 574 w 574"/>
                <a:gd name="T17" fmla="*/ 163 h 226"/>
                <a:gd name="T18" fmla="*/ 572 w 574"/>
                <a:gd name="T19" fmla="*/ 179 h 226"/>
                <a:gd name="T20" fmla="*/ 565 w 574"/>
                <a:gd name="T21" fmla="*/ 195 h 226"/>
                <a:gd name="T22" fmla="*/ 556 w 574"/>
                <a:gd name="T23" fmla="*/ 208 h 226"/>
                <a:gd name="T24" fmla="*/ 543 w 574"/>
                <a:gd name="T25" fmla="*/ 217 h 226"/>
                <a:gd name="T26" fmla="*/ 528 w 574"/>
                <a:gd name="T27" fmla="*/ 223 h 226"/>
                <a:gd name="T28" fmla="*/ 511 w 574"/>
                <a:gd name="T29" fmla="*/ 226 h 226"/>
                <a:gd name="T30" fmla="*/ 53 w 574"/>
                <a:gd name="T31" fmla="*/ 226 h 226"/>
                <a:gd name="T32" fmla="*/ 53 w 574"/>
                <a:gd name="T33" fmla="*/ 185 h 226"/>
                <a:gd name="T34" fmla="*/ 51 w 574"/>
                <a:gd name="T35" fmla="*/ 145 h 226"/>
                <a:gd name="T36" fmla="*/ 44 w 574"/>
                <a:gd name="T37" fmla="*/ 106 h 226"/>
                <a:gd name="T38" fmla="*/ 33 w 574"/>
                <a:gd name="T39" fmla="*/ 68 h 226"/>
                <a:gd name="T40" fmla="*/ 19 w 574"/>
                <a:gd name="T41" fmla="*/ 34 h 226"/>
                <a:gd name="T42" fmla="*/ 0 w 574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4" h="226">
                  <a:moveTo>
                    <a:pt x="0" y="0"/>
                  </a:moveTo>
                  <a:lnTo>
                    <a:pt x="511" y="0"/>
                  </a:lnTo>
                  <a:lnTo>
                    <a:pt x="528" y="2"/>
                  </a:lnTo>
                  <a:lnTo>
                    <a:pt x="543" y="9"/>
                  </a:lnTo>
                  <a:lnTo>
                    <a:pt x="556" y="18"/>
                  </a:lnTo>
                  <a:lnTo>
                    <a:pt x="565" y="32"/>
                  </a:lnTo>
                  <a:lnTo>
                    <a:pt x="572" y="47"/>
                  </a:lnTo>
                  <a:lnTo>
                    <a:pt x="574" y="63"/>
                  </a:lnTo>
                  <a:lnTo>
                    <a:pt x="574" y="163"/>
                  </a:lnTo>
                  <a:lnTo>
                    <a:pt x="572" y="179"/>
                  </a:lnTo>
                  <a:lnTo>
                    <a:pt x="565" y="195"/>
                  </a:lnTo>
                  <a:lnTo>
                    <a:pt x="556" y="208"/>
                  </a:lnTo>
                  <a:lnTo>
                    <a:pt x="543" y="217"/>
                  </a:lnTo>
                  <a:lnTo>
                    <a:pt x="528" y="223"/>
                  </a:lnTo>
                  <a:lnTo>
                    <a:pt x="511" y="226"/>
                  </a:lnTo>
                  <a:lnTo>
                    <a:pt x="53" y="226"/>
                  </a:lnTo>
                  <a:lnTo>
                    <a:pt x="53" y="185"/>
                  </a:lnTo>
                  <a:lnTo>
                    <a:pt x="51" y="145"/>
                  </a:lnTo>
                  <a:lnTo>
                    <a:pt x="44" y="106"/>
                  </a:lnTo>
                  <a:lnTo>
                    <a:pt x="33" y="68"/>
                  </a:lnTo>
                  <a:lnTo>
                    <a:pt x="19" y="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34"/>
            <p:cNvSpPr>
              <a:spLocks noEditPoints="1"/>
            </p:cNvSpPr>
            <p:nvPr/>
          </p:nvSpPr>
          <p:spPr bwMode="auto">
            <a:xfrm>
              <a:off x="6938" y="2302"/>
              <a:ext cx="178" cy="144"/>
            </a:xfrm>
            <a:custGeom>
              <a:avLst/>
              <a:gdLst>
                <a:gd name="T0" fmla="*/ 353 w 2853"/>
                <a:gd name="T1" fmla="*/ 186 h 2311"/>
                <a:gd name="T2" fmla="*/ 292 w 2853"/>
                <a:gd name="T3" fmla="*/ 205 h 2311"/>
                <a:gd name="T4" fmla="*/ 241 w 2853"/>
                <a:gd name="T5" fmla="*/ 243 h 2311"/>
                <a:gd name="T6" fmla="*/ 205 w 2853"/>
                <a:gd name="T7" fmla="*/ 293 h 2311"/>
                <a:gd name="T8" fmla="*/ 184 w 2853"/>
                <a:gd name="T9" fmla="*/ 354 h 2311"/>
                <a:gd name="T10" fmla="*/ 182 w 2853"/>
                <a:gd name="T11" fmla="*/ 1923 h 2311"/>
                <a:gd name="T12" fmla="*/ 193 w 2853"/>
                <a:gd name="T13" fmla="*/ 1987 h 2311"/>
                <a:gd name="T14" fmla="*/ 221 w 2853"/>
                <a:gd name="T15" fmla="*/ 2043 h 2311"/>
                <a:gd name="T16" fmla="*/ 266 w 2853"/>
                <a:gd name="T17" fmla="*/ 2088 h 2311"/>
                <a:gd name="T18" fmla="*/ 322 w 2853"/>
                <a:gd name="T19" fmla="*/ 2117 h 2311"/>
                <a:gd name="T20" fmla="*/ 386 w 2853"/>
                <a:gd name="T21" fmla="*/ 2127 h 2311"/>
                <a:gd name="T22" fmla="*/ 2500 w 2853"/>
                <a:gd name="T23" fmla="*/ 2125 h 2311"/>
                <a:gd name="T24" fmla="*/ 2560 w 2853"/>
                <a:gd name="T25" fmla="*/ 2105 h 2311"/>
                <a:gd name="T26" fmla="*/ 2611 w 2853"/>
                <a:gd name="T27" fmla="*/ 2068 h 2311"/>
                <a:gd name="T28" fmla="*/ 2647 w 2853"/>
                <a:gd name="T29" fmla="*/ 2017 h 2311"/>
                <a:gd name="T30" fmla="*/ 2668 w 2853"/>
                <a:gd name="T31" fmla="*/ 1957 h 2311"/>
                <a:gd name="T32" fmla="*/ 2671 w 2853"/>
                <a:gd name="T33" fmla="*/ 387 h 2311"/>
                <a:gd name="T34" fmla="*/ 2661 w 2853"/>
                <a:gd name="T35" fmla="*/ 322 h 2311"/>
                <a:gd name="T36" fmla="*/ 2631 w 2853"/>
                <a:gd name="T37" fmla="*/ 266 h 2311"/>
                <a:gd name="T38" fmla="*/ 2587 w 2853"/>
                <a:gd name="T39" fmla="*/ 223 h 2311"/>
                <a:gd name="T40" fmla="*/ 2530 w 2853"/>
                <a:gd name="T41" fmla="*/ 193 h 2311"/>
                <a:gd name="T42" fmla="*/ 2466 w 2853"/>
                <a:gd name="T43" fmla="*/ 183 h 2311"/>
                <a:gd name="T44" fmla="*/ 386 w 2853"/>
                <a:gd name="T45" fmla="*/ 0 h 2311"/>
                <a:gd name="T46" fmla="*/ 2515 w 2853"/>
                <a:gd name="T47" fmla="*/ 3 h 2311"/>
                <a:gd name="T48" fmla="*/ 2606 w 2853"/>
                <a:gd name="T49" fmla="*/ 26 h 2311"/>
                <a:gd name="T50" fmla="*/ 2687 w 2853"/>
                <a:gd name="T51" fmla="*/ 70 h 2311"/>
                <a:gd name="T52" fmla="*/ 2755 w 2853"/>
                <a:gd name="T53" fmla="*/ 130 h 2311"/>
                <a:gd name="T54" fmla="*/ 2807 w 2853"/>
                <a:gd name="T55" fmla="*/ 205 h 2311"/>
                <a:gd name="T56" fmla="*/ 2841 w 2853"/>
                <a:gd name="T57" fmla="*/ 292 h 2311"/>
                <a:gd name="T58" fmla="*/ 2853 w 2853"/>
                <a:gd name="T59" fmla="*/ 387 h 2311"/>
                <a:gd name="T60" fmla="*/ 2850 w 2853"/>
                <a:gd name="T61" fmla="*/ 1972 h 2311"/>
                <a:gd name="T62" fmla="*/ 2827 w 2853"/>
                <a:gd name="T63" fmla="*/ 2063 h 2311"/>
                <a:gd name="T64" fmla="*/ 2784 w 2853"/>
                <a:gd name="T65" fmla="*/ 2144 h 2311"/>
                <a:gd name="T66" fmla="*/ 2723 w 2853"/>
                <a:gd name="T67" fmla="*/ 2213 h 2311"/>
                <a:gd name="T68" fmla="*/ 2648 w 2853"/>
                <a:gd name="T69" fmla="*/ 2265 h 2311"/>
                <a:gd name="T70" fmla="*/ 2562 w 2853"/>
                <a:gd name="T71" fmla="*/ 2298 h 2311"/>
                <a:gd name="T72" fmla="*/ 2466 w 2853"/>
                <a:gd name="T73" fmla="*/ 2311 h 2311"/>
                <a:gd name="T74" fmla="*/ 337 w 2853"/>
                <a:gd name="T75" fmla="*/ 2307 h 2311"/>
                <a:gd name="T76" fmla="*/ 247 w 2853"/>
                <a:gd name="T77" fmla="*/ 2284 h 2311"/>
                <a:gd name="T78" fmla="*/ 165 w 2853"/>
                <a:gd name="T79" fmla="*/ 2241 h 2311"/>
                <a:gd name="T80" fmla="*/ 97 w 2853"/>
                <a:gd name="T81" fmla="*/ 2180 h 2311"/>
                <a:gd name="T82" fmla="*/ 45 w 2853"/>
                <a:gd name="T83" fmla="*/ 2106 h 2311"/>
                <a:gd name="T84" fmla="*/ 11 w 2853"/>
                <a:gd name="T85" fmla="*/ 2019 h 2311"/>
                <a:gd name="T86" fmla="*/ 0 w 2853"/>
                <a:gd name="T87" fmla="*/ 1923 h 2311"/>
                <a:gd name="T88" fmla="*/ 3 w 2853"/>
                <a:gd name="T89" fmla="*/ 339 h 2311"/>
                <a:gd name="T90" fmla="*/ 26 w 2853"/>
                <a:gd name="T91" fmla="*/ 247 h 2311"/>
                <a:gd name="T92" fmla="*/ 69 w 2853"/>
                <a:gd name="T93" fmla="*/ 165 h 2311"/>
                <a:gd name="T94" fmla="*/ 129 w 2853"/>
                <a:gd name="T95" fmla="*/ 97 h 2311"/>
                <a:gd name="T96" fmla="*/ 205 w 2853"/>
                <a:gd name="T97" fmla="*/ 45 h 2311"/>
                <a:gd name="T98" fmla="*/ 291 w 2853"/>
                <a:gd name="T99" fmla="*/ 11 h 2311"/>
                <a:gd name="T100" fmla="*/ 386 w 2853"/>
                <a:gd name="T101" fmla="*/ 0 h 2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53" h="2311">
                  <a:moveTo>
                    <a:pt x="386" y="183"/>
                  </a:moveTo>
                  <a:lnTo>
                    <a:pt x="353" y="186"/>
                  </a:lnTo>
                  <a:lnTo>
                    <a:pt x="322" y="193"/>
                  </a:lnTo>
                  <a:lnTo>
                    <a:pt x="292" y="205"/>
                  </a:lnTo>
                  <a:lnTo>
                    <a:pt x="266" y="223"/>
                  </a:lnTo>
                  <a:lnTo>
                    <a:pt x="241" y="243"/>
                  </a:lnTo>
                  <a:lnTo>
                    <a:pt x="221" y="266"/>
                  </a:lnTo>
                  <a:lnTo>
                    <a:pt x="205" y="293"/>
                  </a:lnTo>
                  <a:lnTo>
                    <a:pt x="193" y="322"/>
                  </a:lnTo>
                  <a:lnTo>
                    <a:pt x="184" y="354"/>
                  </a:lnTo>
                  <a:lnTo>
                    <a:pt x="182" y="387"/>
                  </a:lnTo>
                  <a:lnTo>
                    <a:pt x="182" y="1923"/>
                  </a:lnTo>
                  <a:lnTo>
                    <a:pt x="184" y="1957"/>
                  </a:lnTo>
                  <a:lnTo>
                    <a:pt x="193" y="1987"/>
                  </a:lnTo>
                  <a:lnTo>
                    <a:pt x="205" y="2017"/>
                  </a:lnTo>
                  <a:lnTo>
                    <a:pt x="221" y="2043"/>
                  </a:lnTo>
                  <a:lnTo>
                    <a:pt x="241" y="2068"/>
                  </a:lnTo>
                  <a:lnTo>
                    <a:pt x="266" y="2088"/>
                  </a:lnTo>
                  <a:lnTo>
                    <a:pt x="292" y="2105"/>
                  </a:lnTo>
                  <a:lnTo>
                    <a:pt x="322" y="2117"/>
                  </a:lnTo>
                  <a:lnTo>
                    <a:pt x="353" y="2125"/>
                  </a:lnTo>
                  <a:lnTo>
                    <a:pt x="386" y="2127"/>
                  </a:lnTo>
                  <a:lnTo>
                    <a:pt x="2466" y="2127"/>
                  </a:lnTo>
                  <a:lnTo>
                    <a:pt x="2500" y="2125"/>
                  </a:lnTo>
                  <a:lnTo>
                    <a:pt x="2530" y="2117"/>
                  </a:lnTo>
                  <a:lnTo>
                    <a:pt x="2560" y="2105"/>
                  </a:lnTo>
                  <a:lnTo>
                    <a:pt x="2587" y="2088"/>
                  </a:lnTo>
                  <a:lnTo>
                    <a:pt x="2611" y="2068"/>
                  </a:lnTo>
                  <a:lnTo>
                    <a:pt x="2631" y="2043"/>
                  </a:lnTo>
                  <a:lnTo>
                    <a:pt x="2647" y="2017"/>
                  </a:lnTo>
                  <a:lnTo>
                    <a:pt x="2661" y="1987"/>
                  </a:lnTo>
                  <a:lnTo>
                    <a:pt x="2668" y="1957"/>
                  </a:lnTo>
                  <a:lnTo>
                    <a:pt x="2671" y="1923"/>
                  </a:lnTo>
                  <a:lnTo>
                    <a:pt x="2671" y="387"/>
                  </a:lnTo>
                  <a:lnTo>
                    <a:pt x="2668" y="354"/>
                  </a:lnTo>
                  <a:lnTo>
                    <a:pt x="2661" y="322"/>
                  </a:lnTo>
                  <a:lnTo>
                    <a:pt x="2647" y="293"/>
                  </a:lnTo>
                  <a:lnTo>
                    <a:pt x="2631" y="266"/>
                  </a:lnTo>
                  <a:lnTo>
                    <a:pt x="2611" y="243"/>
                  </a:lnTo>
                  <a:lnTo>
                    <a:pt x="2587" y="223"/>
                  </a:lnTo>
                  <a:lnTo>
                    <a:pt x="2560" y="205"/>
                  </a:lnTo>
                  <a:lnTo>
                    <a:pt x="2530" y="193"/>
                  </a:lnTo>
                  <a:lnTo>
                    <a:pt x="2500" y="186"/>
                  </a:lnTo>
                  <a:lnTo>
                    <a:pt x="2466" y="183"/>
                  </a:lnTo>
                  <a:lnTo>
                    <a:pt x="386" y="183"/>
                  </a:lnTo>
                  <a:close/>
                  <a:moveTo>
                    <a:pt x="386" y="0"/>
                  </a:moveTo>
                  <a:lnTo>
                    <a:pt x="2466" y="0"/>
                  </a:lnTo>
                  <a:lnTo>
                    <a:pt x="2515" y="3"/>
                  </a:lnTo>
                  <a:lnTo>
                    <a:pt x="2562" y="11"/>
                  </a:lnTo>
                  <a:lnTo>
                    <a:pt x="2606" y="26"/>
                  </a:lnTo>
                  <a:lnTo>
                    <a:pt x="2648" y="45"/>
                  </a:lnTo>
                  <a:lnTo>
                    <a:pt x="2687" y="70"/>
                  </a:lnTo>
                  <a:lnTo>
                    <a:pt x="2723" y="97"/>
                  </a:lnTo>
                  <a:lnTo>
                    <a:pt x="2755" y="130"/>
                  </a:lnTo>
                  <a:lnTo>
                    <a:pt x="2784" y="165"/>
                  </a:lnTo>
                  <a:lnTo>
                    <a:pt x="2807" y="205"/>
                  </a:lnTo>
                  <a:lnTo>
                    <a:pt x="2827" y="247"/>
                  </a:lnTo>
                  <a:lnTo>
                    <a:pt x="2841" y="292"/>
                  </a:lnTo>
                  <a:lnTo>
                    <a:pt x="2850" y="339"/>
                  </a:lnTo>
                  <a:lnTo>
                    <a:pt x="2853" y="387"/>
                  </a:lnTo>
                  <a:lnTo>
                    <a:pt x="2853" y="1923"/>
                  </a:lnTo>
                  <a:lnTo>
                    <a:pt x="2850" y="1972"/>
                  </a:lnTo>
                  <a:lnTo>
                    <a:pt x="2841" y="2019"/>
                  </a:lnTo>
                  <a:lnTo>
                    <a:pt x="2827" y="2063"/>
                  </a:lnTo>
                  <a:lnTo>
                    <a:pt x="2807" y="2106"/>
                  </a:lnTo>
                  <a:lnTo>
                    <a:pt x="2784" y="2144"/>
                  </a:lnTo>
                  <a:lnTo>
                    <a:pt x="2755" y="2180"/>
                  </a:lnTo>
                  <a:lnTo>
                    <a:pt x="2723" y="2213"/>
                  </a:lnTo>
                  <a:lnTo>
                    <a:pt x="2687" y="2241"/>
                  </a:lnTo>
                  <a:lnTo>
                    <a:pt x="2648" y="2265"/>
                  </a:lnTo>
                  <a:lnTo>
                    <a:pt x="2606" y="2284"/>
                  </a:lnTo>
                  <a:lnTo>
                    <a:pt x="2562" y="2298"/>
                  </a:lnTo>
                  <a:lnTo>
                    <a:pt x="2515" y="2307"/>
                  </a:lnTo>
                  <a:lnTo>
                    <a:pt x="2466" y="2311"/>
                  </a:lnTo>
                  <a:lnTo>
                    <a:pt x="386" y="2311"/>
                  </a:lnTo>
                  <a:lnTo>
                    <a:pt x="337" y="2307"/>
                  </a:lnTo>
                  <a:lnTo>
                    <a:pt x="291" y="2298"/>
                  </a:lnTo>
                  <a:lnTo>
                    <a:pt x="247" y="2284"/>
                  </a:lnTo>
                  <a:lnTo>
                    <a:pt x="205" y="2265"/>
                  </a:lnTo>
                  <a:lnTo>
                    <a:pt x="165" y="2241"/>
                  </a:lnTo>
                  <a:lnTo>
                    <a:pt x="129" y="2213"/>
                  </a:lnTo>
                  <a:lnTo>
                    <a:pt x="97" y="2180"/>
                  </a:lnTo>
                  <a:lnTo>
                    <a:pt x="69" y="2144"/>
                  </a:lnTo>
                  <a:lnTo>
                    <a:pt x="45" y="2106"/>
                  </a:lnTo>
                  <a:lnTo>
                    <a:pt x="26" y="2063"/>
                  </a:lnTo>
                  <a:lnTo>
                    <a:pt x="11" y="2019"/>
                  </a:lnTo>
                  <a:lnTo>
                    <a:pt x="3" y="1972"/>
                  </a:lnTo>
                  <a:lnTo>
                    <a:pt x="0" y="1923"/>
                  </a:lnTo>
                  <a:lnTo>
                    <a:pt x="0" y="387"/>
                  </a:lnTo>
                  <a:lnTo>
                    <a:pt x="3" y="339"/>
                  </a:lnTo>
                  <a:lnTo>
                    <a:pt x="11" y="292"/>
                  </a:lnTo>
                  <a:lnTo>
                    <a:pt x="26" y="247"/>
                  </a:lnTo>
                  <a:lnTo>
                    <a:pt x="45" y="205"/>
                  </a:lnTo>
                  <a:lnTo>
                    <a:pt x="69" y="165"/>
                  </a:lnTo>
                  <a:lnTo>
                    <a:pt x="97" y="130"/>
                  </a:lnTo>
                  <a:lnTo>
                    <a:pt x="129" y="97"/>
                  </a:lnTo>
                  <a:lnTo>
                    <a:pt x="165" y="70"/>
                  </a:lnTo>
                  <a:lnTo>
                    <a:pt x="205" y="45"/>
                  </a:lnTo>
                  <a:lnTo>
                    <a:pt x="247" y="26"/>
                  </a:lnTo>
                  <a:lnTo>
                    <a:pt x="291" y="11"/>
                  </a:lnTo>
                  <a:lnTo>
                    <a:pt x="337" y="3"/>
                  </a:lnTo>
                  <a:lnTo>
                    <a:pt x="3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5"/>
            <p:cNvSpPr>
              <a:spLocks/>
            </p:cNvSpPr>
            <p:nvPr/>
          </p:nvSpPr>
          <p:spPr bwMode="auto">
            <a:xfrm>
              <a:off x="6909" y="2276"/>
              <a:ext cx="178" cy="144"/>
            </a:xfrm>
            <a:custGeom>
              <a:avLst/>
              <a:gdLst>
                <a:gd name="T0" fmla="*/ 2467 w 2845"/>
                <a:gd name="T1" fmla="*/ 0 h 2307"/>
                <a:gd name="T2" fmla="*/ 2565 w 2845"/>
                <a:gd name="T3" fmla="*/ 13 h 2307"/>
                <a:gd name="T4" fmla="*/ 2653 w 2845"/>
                <a:gd name="T5" fmla="*/ 48 h 2307"/>
                <a:gd name="T6" fmla="*/ 2730 w 2845"/>
                <a:gd name="T7" fmla="*/ 104 h 2307"/>
                <a:gd name="T8" fmla="*/ 2791 w 2845"/>
                <a:gd name="T9" fmla="*/ 177 h 2307"/>
                <a:gd name="T10" fmla="*/ 2833 w 2845"/>
                <a:gd name="T11" fmla="*/ 262 h 2307"/>
                <a:gd name="T12" fmla="*/ 2655 w 2845"/>
                <a:gd name="T13" fmla="*/ 309 h 2307"/>
                <a:gd name="T14" fmla="*/ 2620 w 2845"/>
                <a:gd name="T15" fmla="*/ 252 h 2307"/>
                <a:gd name="T16" fmla="*/ 2567 w 2845"/>
                <a:gd name="T17" fmla="*/ 209 h 2307"/>
                <a:gd name="T18" fmla="*/ 2503 w 2845"/>
                <a:gd name="T19" fmla="*/ 186 h 2307"/>
                <a:gd name="T20" fmla="*/ 386 w 2845"/>
                <a:gd name="T21" fmla="*/ 183 h 2307"/>
                <a:gd name="T22" fmla="*/ 322 w 2845"/>
                <a:gd name="T23" fmla="*/ 193 h 2307"/>
                <a:gd name="T24" fmla="*/ 266 w 2845"/>
                <a:gd name="T25" fmla="*/ 222 h 2307"/>
                <a:gd name="T26" fmla="*/ 222 w 2845"/>
                <a:gd name="T27" fmla="*/ 266 h 2307"/>
                <a:gd name="T28" fmla="*/ 192 w 2845"/>
                <a:gd name="T29" fmla="*/ 323 h 2307"/>
                <a:gd name="T30" fmla="*/ 182 w 2845"/>
                <a:gd name="T31" fmla="*/ 387 h 2307"/>
                <a:gd name="T32" fmla="*/ 185 w 2845"/>
                <a:gd name="T33" fmla="*/ 1956 h 2307"/>
                <a:gd name="T34" fmla="*/ 205 w 2845"/>
                <a:gd name="T35" fmla="*/ 2016 h 2307"/>
                <a:gd name="T36" fmla="*/ 241 w 2845"/>
                <a:gd name="T37" fmla="*/ 2066 h 2307"/>
                <a:gd name="T38" fmla="*/ 291 w 2845"/>
                <a:gd name="T39" fmla="*/ 2104 h 2307"/>
                <a:gd name="T40" fmla="*/ 351 w 2845"/>
                <a:gd name="T41" fmla="*/ 2124 h 2307"/>
                <a:gd name="T42" fmla="*/ 302 w 2845"/>
                <a:gd name="T43" fmla="*/ 2298 h 2307"/>
                <a:gd name="T44" fmla="*/ 213 w 2845"/>
                <a:gd name="T45" fmla="*/ 2267 h 2307"/>
                <a:gd name="T46" fmla="*/ 135 w 2845"/>
                <a:gd name="T47" fmla="*/ 2216 h 2307"/>
                <a:gd name="T48" fmla="*/ 72 w 2845"/>
                <a:gd name="T49" fmla="*/ 2147 h 2307"/>
                <a:gd name="T50" fmla="*/ 27 w 2845"/>
                <a:gd name="T51" fmla="*/ 2066 h 2307"/>
                <a:gd name="T52" fmla="*/ 3 w 2845"/>
                <a:gd name="T53" fmla="*/ 1973 h 2307"/>
                <a:gd name="T54" fmla="*/ 0 w 2845"/>
                <a:gd name="T55" fmla="*/ 387 h 2307"/>
                <a:gd name="T56" fmla="*/ 12 w 2845"/>
                <a:gd name="T57" fmla="*/ 292 h 2307"/>
                <a:gd name="T58" fmla="*/ 45 w 2845"/>
                <a:gd name="T59" fmla="*/ 205 h 2307"/>
                <a:gd name="T60" fmla="*/ 98 w 2845"/>
                <a:gd name="T61" fmla="*/ 130 h 2307"/>
                <a:gd name="T62" fmla="*/ 166 w 2845"/>
                <a:gd name="T63" fmla="*/ 70 h 2307"/>
                <a:gd name="T64" fmla="*/ 246 w 2845"/>
                <a:gd name="T65" fmla="*/ 26 h 2307"/>
                <a:gd name="T66" fmla="*/ 338 w 2845"/>
                <a:gd name="T67" fmla="*/ 3 h 2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45" h="2307">
                  <a:moveTo>
                    <a:pt x="386" y="0"/>
                  </a:moveTo>
                  <a:lnTo>
                    <a:pt x="2467" y="0"/>
                  </a:lnTo>
                  <a:lnTo>
                    <a:pt x="2517" y="3"/>
                  </a:lnTo>
                  <a:lnTo>
                    <a:pt x="2565" y="13"/>
                  </a:lnTo>
                  <a:lnTo>
                    <a:pt x="2611" y="28"/>
                  </a:lnTo>
                  <a:lnTo>
                    <a:pt x="2653" y="48"/>
                  </a:lnTo>
                  <a:lnTo>
                    <a:pt x="2694" y="74"/>
                  </a:lnTo>
                  <a:lnTo>
                    <a:pt x="2730" y="104"/>
                  </a:lnTo>
                  <a:lnTo>
                    <a:pt x="2762" y="138"/>
                  </a:lnTo>
                  <a:lnTo>
                    <a:pt x="2791" y="177"/>
                  </a:lnTo>
                  <a:lnTo>
                    <a:pt x="2814" y="218"/>
                  </a:lnTo>
                  <a:lnTo>
                    <a:pt x="2833" y="262"/>
                  </a:lnTo>
                  <a:lnTo>
                    <a:pt x="2845" y="309"/>
                  </a:lnTo>
                  <a:lnTo>
                    <a:pt x="2655" y="309"/>
                  </a:lnTo>
                  <a:lnTo>
                    <a:pt x="2640" y="279"/>
                  </a:lnTo>
                  <a:lnTo>
                    <a:pt x="2620" y="252"/>
                  </a:lnTo>
                  <a:lnTo>
                    <a:pt x="2595" y="228"/>
                  </a:lnTo>
                  <a:lnTo>
                    <a:pt x="2567" y="209"/>
                  </a:lnTo>
                  <a:lnTo>
                    <a:pt x="2536" y="194"/>
                  </a:lnTo>
                  <a:lnTo>
                    <a:pt x="2503" y="186"/>
                  </a:lnTo>
                  <a:lnTo>
                    <a:pt x="2467" y="183"/>
                  </a:lnTo>
                  <a:lnTo>
                    <a:pt x="386" y="183"/>
                  </a:lnTo>
                  <a:lnTo>
                    <a:pt x="353" y="185"/>
                  </a:lnTo>
                  <a:lnTo>
                    <a:pt x="322" y="193"/>
                  </a:lnTo>
                  <a:lnTo>
                    <a:pt x="292" y="205"/>
                  </a:lnTo>
                  <a:lnTo>
                    <a:pt x="266" y="222"/>
                  </a:lnTo>
                  <a:lnTo>
                    <a:pt x="242" y="242"/>
                  </a:lnTo>
                  <a:lnTo>
                    <a:pt x="222" y="266"/>
                  </a:lnTo>
                  <a:lnTo>
                    <a:pt x="205" y="293"/>
                  </a:lnTo>
                  <a:lnTo>
                    <a:pt x="192" y="323"/>
                  </a:lnTo>
                  <a:lnTo>
                    <a:pt x="185" y="353"/>
                  </a:lnTo>
                  <a:lnTo>
                    <a:pt x="182" y="387"/>
                  </a:lnTo>
                  <a:lnTo>
                    <a:pt x="182" y="1923"/>
                  </a:lnTo>
                  <a:lnTo>
                    <a:pt x="185" y="1956"/>
                  </a:lnTo>
                  <a:lnTo>
                    <a:pt x="192" y="1987"/>
                  </a:lnTo>
                  <a:lnTo>
                    <a:pt x="205" y="2016"/>
                  </a:lnTo>
                  <a:lnTo>
                    <a:pt x="221" y="2042"/>
                  </a:lnTo>
                  <a:lnTo>
                    <a:pt x="241" y="2066"/>
                  </a:lnTo>
                  <a:lnTo>
                    <a:pt x="265" y="2086"/>
                  </a:lnTo>
                  <a:lnTo>
                    <a:pt x="291" y="2104"/>
                  </a:lnTo>
                  <a:lnTo>
                    <a:pt x="320" y="2116"/>
                  </a:lnTo>
                  <a:lnTo>
                    <a:pt x="351" y="2124"/>
                  </a:lnTo>
                  <a:lnTo>
                    <a:pt x="351" y="2307"/>
                  </a:lnTo>
                  <a:lnTo>
                    <a:pt x="302" y="2298"/>
                  </a:lnTo>
                  <a:lnTo>
                    <a:pt x="257" y="2286"/>
                  </a:lnTo>
                  <a:lnTo>
                    <a:pt x="213" y="2267"/>
                  </a:lnTo>
                  <a:lnTo>
                    <a:pt x="173" y="2243"/>
                  </a:lnTo>
                  <a:lnTo>
                    <a:pt x="135" y="2216"/>
                  </a:lnTo>
                  <a:lnTo>
                    <a:pt x="102" y="2183"/>
                  </a:lnTo>
                  <a:lnTo>
                    <a:pt x="72" y="2147"/>
                  </a:lnTo>
                  <a:lnTo>
                    <a:pt x="47" y="2108"/>
                  </a:lnTo>
                  <a:lnTo>
                    <a:pt x="27" y="2066"/>
                  </a:lnTo>
                  <a:lnTo>
                    <a:pt x="12" y="2020"/>
                  </a:lnTo>
                  <a:lnTo>
                    <a:pt x="3" y="1973"/>
                  </a:lnTo>
                  <a:lnTo>
                    <a:pt x="0" y="1923"/>
                  </a:lnTo>
                  <a:lnTo>
                    <a:pt x="0" y="387"/>
                  </a:lnTo>
                  <a:lnTo>
                    <a:pt x="3" y="338"/>
                  </a:lnTo>
                  <a:lnTo>
                    <a:pt x="12" y="292"/>
                  </a:lnTo>
                  <a:lnTo>
                    <a:pt x="26" y="247"/>
                  </a:lnTo>
                  <a:lnTo>
                    <a:pt x="45" y="205"/>
                  </a:lnTo>
                  <a:lnTo>
                    <a:pt x="69" y="166"/>
                  </a:lnTo>
                  <a:lnTo>
                    <a:pt x="98" y="130"/>
                  </a:lnTo>
                  <a:lnTo>
                    <a:pt x="129" y="97"/>
                  </a:lnTo>
                  <a:lnTo>
                    <a:pt x="166" y="70"/>
                  </a:lnTo>
                  <a:lnTo>
                    <a:pt x="205" y="45"/>
                  </a:lnTo>
                  <a:lnTo>
                    <a:pt x="246" y="26"/>
                  </a:lnTo>
                  <a:lnTo>
                    <a:pt x="291" y="12"/>
                  </a:lnTo>
                  <a:lnTo>
                    <a:pt x="338" y="3"/>
                  </a:lnTo>
                  <a:lnTo>
                    <a:pt x="3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65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EC63D8E-4FB7-4B76-B337-B9640A0014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 b="8904"/>
          <a:stretch>
            <a:fillRect/>
          </a:stretch>
        </p:blipFill>
        <p:spPr/>
      </p:pic>
      <p:sp>
        <p:nvSpPr>
          <p:cNvPr id="2" name="Round Diagonal Corner Rectangle 1"/>
          <p:cNvSpPr/>
          <p:nvPr/>
        </p:nvSpPr>
        <p:spPr>
          <a:xfrm>
            <a:off x="666963" y="758077"/>
            <a:ext cx="2465296" cy="2465296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ound Diagonal Corner Rectangle 2"/>
          <p:cNvSpPr/>
          <p:nvPr/>
        </p:nvSpPr>
        <p:spPr>
          <a:xfrm>
            <a:off x="3500932" y="758077"/>
            <a:ext cx="2465296" cy="2465296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ound Diagonal Corner Rectangle 3"/>
          <p:cNvSpPr/>
          <p:nvPr/>
        </p:nvSpPr>
        <p:spPr>
          <a:xfrm>
            <a:off x="666963" y="3634627"/>
            <a:ext cx="2465296" cy="2465296"/>
          </a:xfrm>
          <a:prstGeom prst="round2Diag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 Diagonal Corner Rectangle 4"/>
          <p:cNvSpPr/>
          <p:nvPr/>
        </p:nvSpPr>
        <p:spPr>
          <a:xfrm>
            <a:off x="3500932" y="3634627"/>
            <a:ext cx="2465296" cy="2465296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7919253" y="2397949"/>
            <a:ext cx="3509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Don’t Wait For Someone To Bring You Flowers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3832806" y="1676417"/>
            <a:ext cx="1801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 entire soul, like these sweet wonderful serenity mornings of spring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3832806" y="1345594"/>
            <a:ext cx="1801548" cy="303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WONDERFULSERE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1012452" y="2126842"/>
            <a:ext cx="1801548" cy="48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998837" y="1330688"/>
            <a:ext cx="180154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4000" dirty="0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49%</a:t>
            </a:r>
            <a:endParaRPr lang="en-US" sz="4000" dirty="0">
              <a:solidFill>
                <a:schemeClr val="bg1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3836955" y="4965357"/>
            <a:ext cx="1801548" cy="48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cs typeface="Segoe UI" panose="020B0502040204020203" pitchFamily="34" charset="0"/>
              </a:rPr>
              <a:t>A wonderful serenity has taken possession of my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3832806" y="4120113"/>
            <a:ext cx="180154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d-ID" sz="4000" dirty="0">
                <a:solidFill>
                  <a:schemeClr val="tx2"/>
                </a:solidFill>
                <a:latin typeface="Poppins SemiBold" panose="00000700000000000000" pitchFamily="50" charset="0"/>
                <a:cs typeface="Poppins SemiBold" panose="00000700000000000000" pitchFamily="50" charset="0"/>
              </a:rPr>
              <a:t>$87</a:t>
            </a:r>
            <a:endParaRPr lang="en-US" sz="4000" dirty="0">
              <a:solidFill>
                <a:schemeClr val="tx2"/>
              </a:solidFill>
              <a:latin typeface="Poppins SemiBold" panose="00000700000000000000" pitchFamily="50" charset="0"/>
              <a:cs typeface="Poppins SemiBold" panose="00000700000000000000" pitchFamily="50" charset="0"/>
            </a:endParaRPr>
          </a:p>
        </p:txBody>
      </p:sp>
      <p:grpSp>
        <p:nvGrpSpPr>
          <p:cNvPr id="32" name="Group 433"/>
          <p:cNvGrpSpPr>
            <a:grpSpLocks noChangeAspect="1"/>
          </p:cNvGrpSpPr>
          <p:nvPr/>
        </p:nvGrpSpPr>
        <p:grpSpPr bwMode="auto">
          <a:xfrm>
            <a:off x="1535635" y="4275275"/>
            <a:ext cx="654530" cy="601500"/>
            <a:chOff x="4505" y="566"/>
            <a:chExt cx="4098" cy="3766"/>
          </a:xfrm>
          <a:solidFill>
            <a:schemeClr val="bg1"/>
          </a:solidFill>
        </p:grpSpPr>
        <p:sp>
          <p:nvSpPr>
            <p:cNvPr id="33" name="Freeform 435"/>
            <p:cNvSpPr>
              <a:spLocks noEditPoints="1"/>
            </p:cNvSpPr>
            <p:nvPr/>
          </p:nvSpPr>
          <p:spPr bwMode="auto">
            <a:xfrm>
              <a:off x="7191" y="566"/>
              <a:ext cx="1412" cy="2131"/>
            </a:xfrm>
            <a:custGeom>
              <a:avLst/>
              <a:gdLst>
                <a:gd name="T0" fmla="*/ 200 w 1412"/>
                <a:gd name="T1" fmla="*/ 1622 h 2131"/>
                <a:gd name="T2" fmla="*/ 289 w 1412"/>
                <a:gd name="T3" fmla="*/ 1772 h 2131"/>
                <a:gd name="T4" fmla="*/ 421 w 1412"/>
                <a:gd name="T5" fmla="*/ 1886 h 2131"/>
                <a:gd name="T6" fmla="*/ 584 w 1412"/>
                <a:gd name="T7" fmla="*/ 1953 h 2131"/>
                <a:gd name="T8" fmla="*/ 767 w 1412"/>
                <a:gd name="T9" fmla="*/ 1963 h 2131"/>
                <a:gd name="T10" fmla="*/ 939 w 1412"/>
                <a:gd name="T11" fmla="*/ 1914 h 2131"/>
                <a:gd name="T12" fmla="*/ 1083 w 1412"/>
                <a:gd name="T13" fmla="*/ 1814 h 2131"/>
                <a:gd name="T14" fmla="*/ 1187 w 1412"/>
                <a:gd name="T15" fmla="*/ 1675 h 2131"/>
                <a:gd name="T16" fmla="*/ 1243 w 1412"/>
                <a:gd name="T17" fmla="*/ 1506 h 2131"/>
                <a:gd name="T18" fmla="*/ 671 w 1412"/>
                <a:gd name="T19" fmla="*/ 568 h 2131"/>
                <a:gd name="T20" fmla="*/ 564 w 1412"/>
                <a:gd name="T21" fmla="*/ 758 h 2131"/>
                <a:gd name="T22" fmla="*/ 462 w 1412"/>
                <a:gd name="T23" fmla="*/ 953 h 2131"/>
                <a:gd name="T24" fmla="*/ 375 w 1412"/>
                <a:gd name="T25" fmla="*/ 1138 h 2131"/>
                <a:gd name="T26" fmla="*/ 315 w 1412"/>
                <a:gd name="T27" fmla="*/ 1298 h 2131"/>
                <a:gd name="T28" fmla="*/ 1097 w 1412"/>
                <a:gd name="T29" fmla="*/ 1298 h 2131"/>
                <a:gd name="T30" fmla="*/ 1038 w 1412"/>
                <a:gd name="T31" fmla="*/ 1141 h 2131"/>
                <a:gd name="T32" fmla="*/ 955 w 1412"/>
                <a:gd name="T33" fmla="*/ 964 h 2131"/>
                <a:gd name="T34" fmla="*/ 861 w 1412"/>
                <a:gd name="T35" fmla="*/ 781 h 2131"/>
                <a:gd name="T36" fmla="*/ 764 w 1412"/>
                <a:gd name="T37" fmla="*/ 609 h 2131"/>
                <a:gd name="T38" fmla="*/ 705 w 1412"/>
                <a:gd name="T39" fmla="*/ 163 h 2131"/>
                <a:gd name="T40" fmla="*/ 663 w 1412"/>
                <a:gd name="T41" fmla="*/ 185 h 2131"/>
                <a:gd name="T42" fmla="*/ 656 w 1412"/>
                <a:gd name="T43" fmla="*/ 233 h 2131"/>
                <a:gd name="T44" fmla="*/ 689 w 1412"/>
                <a:gd name="T45" fmla="*/ 266 h 2131"/>
                <a:gd name="T46" fmla="*/ 736 w 1412"/>
                <a:gd name="T47" fmla="*/ 259 h 2131"/>
                <a:gd name="T48" fmla="*/ 759 w 1412"/>
                <a:gd name="T49" fmla="*/ 217 h 2131"/>
                <a:gd name="T50" fmla="*/ 736 w 1412"/>
                <a:gd name="T51" fmla="*/ 173 h 2131"/>
                <a:gd name="T52" fmla="*/ 705 w 1412"/>
                <a:gd name="T53" fmla="*/ 0 h 2131"/>
                <a:gd name="T54" fmla="*/ 815 w 1412"/>
                <a:gd name="T55" fmla="*/ 30 h 2131"/>
                <a:gd name="T56" fmla="*/ 893 w 1412"/>
                <a:gd name="T57" fmla="*/ 107 h 2131"/>
                <a:gd name="T58" fmla="*/ 921 w 1412"/>
                <a:gd name="T59" fmla="*/ 217 h 2131"/>
                <a:gd name="T60" fmla="*/ 897 w 1412"/>
                <a:gd name="T61" fmla="*/ 318 h 2131"/>
                <a:gd name="T62" fmla="*/ 828 w 1412"/>
                <a:gd name="T63" fmla="*/ 395 h 2131"/>
                <a:gd name="T64" fmla="*/ 904 w 1412"/>
                <a:gd name="T65" fmla="*/ 524 h 2131"/>
                <a:gd name="T66" fmla="*/ 997 w 1412"/>
                <a:gd name="T67" fmla="*/ 690 h 2131"/>
                <a:gd name="T68" fmla="*/ 1093 w 1412"/>
                <a:gd name="T69" fmla="*/ 875 h 2131"/>
                <a:gd name="T70" fmla="*/ 1181 w 1412"/>
                <a:gd name="T71" fmla="*/ 1063 h 2131"/>
                <a:gd name="T72" fmla="*/ 1248 w 1412"/>
                <a:gd name="T73" fmla="*/ 1240 h 2131"/>
                <a:gd name="T74" fmla="*/ 1330 w 1412"/>
                <a:gd name="T75" fmla="*/ 1343 h 2131"/>
                <a:gd name="T76" fmla="*/ 1388 w 1412"/>
                <a:gd name="T77" fmla="*/ 1366 h 2131"/>
                <a:gd name="T78" fmla="*/ 1412 w 1412"/>
                <a:gd name="T79" fmla="*/ 1425 h 2131"/>
                <a:gd name="T80" fmla="*/ 1380 w 1412"/>
                <a:gd name="T81" fmla="*/ 1634 h 2131"/>
                <a:gd name="T82" fmla="*/ 1292 w 1412"/>
                <a:gd name="T83" fmla="*/ 1819 h 2131"/>
                <a:gd name="T84" fmla="*/ 1155 w 1412"/>
                <a:gd name="T85" fmla="*/ 1968 h 2131"/>
                <a:gd name="T86" fmla="*/ 980 w 1412"/>
                <a:gd name="T87" fmla="*/ 2075 h 2131"/>
                <a:gd name="T88" fmla="*/ 777 w 1412"/>
                <a:gd name="T89" fmla="*/ 2127 h 2131"/>
                <a:gd name="T90" fmla="*/ 564 w 1412"/>
                <a:gd name="T91" fmla="*/ 2116 h 2131"/>
                <a:gd name="T92" fmla="*/ 369 w 1412"/>
                <a:gd name="T93" fmla="*/ 2045 h 2131"/>
                <a:gd name="T94" fmla="*/ 206 w 1412"/>
                <a:gd name="T95" fmla="*/ 1924 h 2131"/>
                <a:gd name="T96" fmla="*/ 84 w 1412"/>
                <a:gd name="T97" fmla="*/ 1761 h 2131"/>
                <a:gd name="T98" fmla="*/ 14 w 1412"/>
                <a:gd name="T99" fmla="*/ 1566 h 2131"/>
                <a:gd name="T100" fmla="*/ 3 w 1412"/>
                <a:gd name="T101" fmla="*/ 1402 h 2131"/>
                <a:gd name="T102" fmla="*/ 40 w 1412"/>
                <a:gd name="T103" fmla="*/ 1354 h 2131"/>
                <a:gd name="T104" fmla="*/ 135 w 1412"/>
                <a:gd name="T105" fmla="*/ 1343 h 2131"/>
                <a:gd name="T106" fmla="*/ 183 w 1412"/>
                <a:gd name="T107" fmla="*/ 1182 h 2131"/>
                <a:gd name="T108" fmla="*/ 258 w 1412"/>
                <a:gd name="T109" fmla="*/ 1001 h 2131"/>
                <a:gd name="T110" fmla="*/ 350 w 1412"/>
                <a:gd name="T111" fmla="*/ 811 h 2131"/>
                <a:gd name="T112" fmla="*/ 447 w 1412"/>
                <a:gd name="T113" fmla="*/ 631 h 2131"/>
                <a:gd name="T114" fmla="*/ 535 w 1412"/>
                <a:gd name="T115" fmla="*/ 476 h 2131"/>
                <a:gd name="T116" fmla="*/ 556 w 1412"/>
                <a:gd name="T117" fmla="*/ 373 h 2131"/>
                <a:gd name="T118" fmla="*/ 502 w 1412"/>
                <a:gd name="T119" fmla="*/ 287 h 2131"/>
                <a:gd name="T120" fmla="*/ 493 w 1412"/>
                <a:gd name="T121" fmla="*/ 178 h 2131"/>
                <a:gd name="T122" fmla="*/ 540 w 1412"/>
                <a:gd name="T123" fmla="*/ 77 h 2131"/>
                <a:gd name="T124" fmla="*/ 631 w 1412"/>
                <a:gd name="T125" fmla="*/ 14 h 2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2" h="2131">
                  <a:moveTo>
                    <a:pt x="169" y="1506"/>
                  </a:moveTo>
                  <a:lnTo>
                    <a:pt x="181" y="1565"/>
                  </a:lnTo>
                  <a:lnTo>
                    <a:pt x="200" y="1622"/>
                  </a:lnTo>
                  <a:lnTo>
                    <a:pt x="225" y="1675"/>
                  </a:lnTo>
                  <a:lnTo>
                    <a:pt x="255" y="1725"/>
                  </a:lnTo>
                  <a:lnTo>
                    <a:pt x="289" y="1772"/>
                  </a:lnTo>
                  <a:lnTo>
                    <a:pt x="329" y="1814"/>
                  </a:lnTo>
                  <a:lnTo>
                    <a:pt x="373" y="1853"/>
                  </a:lnTo>
                  <a:lnTo>
                    <a:pt x="421" y="1886"/>
                  </a:lnTo>
                  <a:lnTo>
                    <a:pt x="472" y="1914"/>
                  </a:lnTo>
                  <a:lnTo>
                    <a:pt x="527" y="1937"/>
                  </a:lnTo>
                  <a:lnTo>
                    <a:pt x="584" y="1953"/>
                  </a:lnTo>
                  <a:lnTo>
                    <a:pt x="643" y="1963"/>
                  </a:lnTo>
                  <a:lnTo>
                    <a:pt x="705" y="1967"/>
                  </a:lnTo>
                  <a:lnTo>
                    <a:pt x="767" y="1963"/>
                  </a:lnTo>
                  <a:lnTo>
                    <a:pt x="827" y="1953"/>
                  </a:lnTo>
                  <a:lnTo>
                    <a:pt x="884" y="1937"/>
                  </a:lnTo>
                  <a:lnTo>
                    <a:pt x="939" y="1914"/>
                  </a:lnTo>
                  <a:lnTo>
                    <a:pt x="991" y="1886"/>
                  </a:lnTo>
                  <a:lnTo>
                    <a:pt x="1038" y="1853"/>
                  </a:lnTo>
                  <a:lnTo>
                    <a:pt x="1083" y="1814"/>
                  </a:lnTo>
                  <a:lnTo>
                    <a:pt x="1123" y="1772"/>
                  </a:lnTo>
                  <a:lnTo>
                    <a:pt x="1157" y="1725"/>
                  </a:lnTo>
                  <a:lnTo>
                    <a:pt x="1187" y="1675"/>
                  </a:lnTo>
                  <a:lnTo>
                    <a:pt x="1212" y="1622"/>
                  </a:lnTo>
                  <a:lnTo>
                    <a:pt x="1231" y="1565"/>
                  </a:lnTo>
                  <a:lnTo>
                    <a:pt x="1243" y="1506"/>
                  </a:lnTo>
                  <a:lnTo>
                    <a:pt x="169" y="1506"/>
                  </a:lnTo>
                  <a:close/>
                  <a:moveTo>
                    <a:pt x="705" y="508"/>
                  </a:moveTo>
                  <a:lnTo>
                    <a:pt x="671" y="568"/>
                  </a:lnTo>
                  <a:lnTo>
                    <a:pt x="635" y="630"/>
                  </a:lnTo>
                  <a:lnTo>
                    <a:pt x="599" y="693"/>
                  </a:lnTo>
                  <a:lnTo>
                    <a:pt x="564" y="758"/>
                  </a:lnTo>
                  <a:lnTo>
                    <a:pt x="529" y="824"/>
                  </a:lnTo>
                  <a:lnTo>
                    <a:pt x="494" y="888"/>
                  </a:lnTo>
                  <a:lnTo>
                    <a:pt x="462" y="953"/>
                  </a:lnTo>
                  <a:lnTo>
                    <a:pt x="431" y="1016"/>
                  </a:lnTo>
                  <a:lnTo>
                    <a:pt x="402" y="1078"/>
                  </a:lnTo>
                  <a:lnTo>
                    <a:pt x="375" y="1138"/>
                  </a:lnTo>
                  <a:lnTo>
                    <a:pt x="351" y="1195"/>
                  </a:lnTo>
                  <a:lnTo>
                    <a:pt x="332" y="1248"/>
                  </a:lnTo>
                  <a:lnTo>
                    <a:pt x="315" y="1298"/>
                  </a:lnTo>
                  <a:lnTo>
                    <a:pt x="302" y="1343"/>
                  </a:lnTo>
                  <a:lnTo>
                    <a:pt x="1109" y="1343"/>
                  </a:lnTo>
                  <a:lnTo>
                    <a:pt x="1097" y="1298"/>
                  </a:lnTo>
                  <a:lnTo>
                    <a:pt x="1080" y="1249"/>
                  </a:lnTo>
                  <a:lnTo>
                    <a:pt x="1061" y="1196"/>
                  </a:lnTo>
                  <a:lnTo>
                    <a:pt x="1038" y="1141"/>
                  </a:lnTo>
                  <a:lnTo>
                    <a:pt x="1012" y="1083"/>
                  </a:lnTo>
                  <a:lnTo>
                    <a:pt x="985" y="1023"/>
                  </a:lnTo>
                  <a:lnTo>
                    <a:pt x="955" y="964"/>
                  </a:lnTo>
                  <a:lnTo>
                    <a:pt x="924" y="903"/>
                  </a:lnTo>
                  <a:lnTo>
                    <a:pt x="893" y="841"/>
                  </a:lnTo>
                  <a:lnTo>
                    <a:pt x="861" y="781"/>
                  </a:lnTo>
                  <a:lnTo>
                    <a:pt x="827" y="722"/>
                  </a:lnTo>
                  <a:lnTo>
                    <a:pt x="796" y="665"/>
                  </a:lnTo>
                  <a:lnTo>
                    <a:pt x="764" y="609"/>
                  </a:lnTo>
                  <a:lnTo>
                    <a:pt x="734" y="557"/>
                  </a:lnTo>
                  <a:lnTo>
                    <a:pt x="705" y="508"/>
                  </a:lnTo>
                  <a:close/>
                  <a:moveTo>
                    <a:pt x="705" y="163"/>
                  </a:moveTo>
                  <a:lnTo>
                    <a:pt x="689" y="166"/>
                  </a:lnTo>
                  <a:lnTo>
                    <a:pt x="674" y="173"/>
                  </a:lnTo>
                  <a:lnTo>
                    <a:pt x="663" y="185"/>
                  </a:lnTo>
                  <a:lnTo>
                    <a:pt x="656" y="199"/>
                  </a:lnTo>
                  <a:lnTo>
                    <a:pt x="653" y="217"/>
                  </a:lnTo>
                  <a:lnTo>
                    <a:pt x="656" y="233"/>
                  </a:lnTo>
                  <a:lnTo>
                    <a:pt x="663" y="248"/>
                  </a:lnTo>
                  <a:lnTo>
                    <a:pt x="674" y="259"/>
                  </a:lnTo>
                  <a:lnTo>
                    <a:pt x="689" y="266"/>
                  </a:lnTo>
                  <a:lnTo>
                    <a:pt x="705" y="270"/>
                  </a:lnTo>
                  <a:lnTo>
                    <a:pt x="723" y="266"/>
                  </a:lnTo>
                  <a:lnTo>
                    <a:pt x="736" y="259"/>
                  </a:lnTo>
                  <a:lnTo>
                    <a:pt x="749" y="248"/>
                  </a:lnTo>
                  <a:lnTo>
                    <a:pt x="756" y="233"/>
                  </a:lnTo>
                  <a:lnTo>
                    <a:pt x="759" y="217"/>
                  </a:lnTo>
                  <a:lnTo>
                    <a:pt x="756" y="199"/>
                  </a:lnTo>
                  <a:lnTo>
                    <a:pt x="749" y="185"/>
                  </a:lnTo>
                  <a:lnTo>
                    <a:pt x="736" y="173"/>
                  </a:lnTo>
                  <a:lnTo>
                    <a:pt x="723" y="166"/>
                  </a:lnTo>
                  <a:lnTo>
                    <a:pt x="705" y="163"/>
                  </a:lnTo>
                  <a:close/>
                  <a:moveTo>
                    <a:pt x="705" y="0"/>
                  </a:moveTo>
                  <a:lnTo>
                    <a:pt x="745" y="4"/>
                  </a:lnTo>
                  <a:lnTo>
                    <a:pt x="781" y="14"/>
                  </a:lnTo>
                  <a:lnTo>
                    <a:pt x="815" y="30"/>
                  </a:lnTo>
                  <a:lnTo>
                    <a:pt x="844" y="51"/>
                  </a:lnTo>
                  <a:lnTo>
                    <a:pt x="871" y="77"/>
                  </a:lnTo>
                  <a:lnTo>
                    <a:pt x="893" y="107"/>
                  </a:lnTo>
                  <a:lnTo>
                    <a:pt x="909" y="141"/>
                  </a:lnTo>
                  <a:lnTo>
                    <a:pt x="919" y="178"/>
                  </a:lnTo>
                  <a:lnTo>
                    <a:pt x="921" y="217"/>
                  </a:lnTo>
                  <a:lnTo>
                    <a:pt x="919" y="253"/>
                  </a:lnTo>
                  <a:lnTo>
                    <a:pt x="910" y="287"/>
                  </a:lnTo>
                  <a:lnTo>
                    <a:pt x="897" y="318"/>
                  </a:lnTo>
                  <a:lnTo>
                    <a:pt x="878" y="348"/>
                  </a:lnTo>
                  <a:lnTo>
                    <a:pt x="854" y="373"/>
                  </a:lnTo>
                  <a:lnTo>
                    <a:pt x="828" y="395"/>
                  </a:lnTo>
                  <a:lnTo>
                    <a:pt x="851" y="433"/>
                  </a:lnTo>
                  <a:lnTo>
                    <a:pt x="877" y="476"/>
                  </a:lnTo>
                  <a:lnTo>
                    <a:pt x="904" y="524"/>
                  </a:lnTo>
                  <a:lnTo>
                    <a:pt x="934" y="577"/>
                  </a:lnTo>
                  <a:lnTo>
                    <a:pt x="965" y="631"/>
                  </a:lnTo>
                  <a:lnTo>
                    <a:pt x="997" y="690"/>
                  </a:lnTo>
                  <a:lnTo>
                    <a:pt x="1030" y="750"/>
                  </a:lnTo>
                  <a:lnTo>
                    <a:pt x="1062" y="811"/>
                  </a:lnTo>
                  <a:lnTo>
                    <a:pt x="1093" y="875"/>
                  </a:lnTo>
                  <a:lnTo>
                    <a:pt x="1124" y="938"/>
                  </a:lnTo>
                  <a:lnTo>
                    <a:pt x="1154" y="1001"/>
                  </a:lnTo>
                  <a:lnTo>
                    <a:pt x="1181" y="1063"/>
                  </a:lnTo>
                  <a:lnTo>
                    <a:pt x="1206" y="1124"/>
                  </a:lnTo>
                  <a:lnTo>
                    <a:pt x="1229" y="1182"/>
                  </a:lnTo>
                  <a:lnTo>
                    <a:pt x="1248" y="1240"/>
                  </a:lnTo>
                  <a:lnTo>
                    <a:pt x="1264" y="1293"/>
                  </a:lnTo>
                  <a:lnTo>
                    <a:pt x="1275" y="1343"/>
                  </a:lnTo>
                  <a:lnTo>
                    <a:pt x="1330" y="1343"/>
                  </a:lnTo>
                  <a:lnTo>
                    <a:pt x="1352" y="1345"/>
                  </a:lnTo>
                  <a:lnTo>
                    <a:pt x="1371" y="1354"/>
                  </a:lnTo>
                  <a:lnTo>
                    <a:pt x="1388" y="1366"/>
                  </a:lnTo>
                  <a:lnTo>
                    <a:pt x="1401" y="1384"/>
                  </a:lnTo>
                  <a:lnTo>
                    <a:pt x="1410" y="1402"/>
                  </a:lnTo>
                  <a:lnTo>
                    <a:pt x="1412" y="1425"/>
                  </a:lnTo>
                  <a:lnTo>
                    <a:pt x="1408" y="1497"/>
                  </a:lnTo>
                  <a:lnTo>
                    <a:pt x="1397" y="1566"/>
                  </a:lnTo>
                  <a:lnTo>
                    <a:pt x="1380" y="1634"/>
                  </a:lnTo>
                  <a:lnTo>
                    <a:pt x="1356" y="1699"/>
                  </a:lnTo>
                  <a:lnTo>
                    <a:pt x="1326" y="1761"/>
                  </a:lnTo>
                  <a:lnTo>
                    <a:pt x="1292" y="1819"/>
                  </a:lnTo>
                  <a:lnTo>
                    <a:pt x="1251" y="1873"/>
                  </a:lnTo>
                  <a:lnTo>
                    <a:pt x="1205" y="1924"/>
                  </a:lnTo>
                  <a:lnTo>
                    <a:pt x="1155" y="1968"/>
                  </a:lnTo>
                  <a:lnTo>
                    <a:pt x="1100" y="2009"/>
                  </a:lnTo>
                  <a:lnTo>
                    <a:pt x="1042" y="2045"/>
                  </a:lnTo>
                  <a:lnTo>
                    <a:pt x="980" y="2075"/>
                  </a:lnTo>
                  <a:lnTo>
                    <a:pt x="915" y="2099"/>
                  </a:lnTo>
                  <a:lnTo>
                    <a:pt x="848" y="2116"/>
                  </a:lnTo>
                  <a:lnTo>
                    <a:pt x="777" y="2127"/>
                  </a:lnTo>
                  <a:lnTo>
                    <a:pt x="705" y="2131"/>
                  </a:lnTo>
                  <a:lnTo>
                    <a:pt x="633" y="2127"/>
                  </a:lnTo>
                  <a:lnTo>
                    <a:pt x="564" y="2116"/>
                  </a:lnTo>
                  <a:lnTo>
                    <a:pt x="496" y="2099"/>
                  </a:lnTo>
                  <a:lnTo>
                    <a:pt x="431" y="2075"/>
                  </a:lnTo>
                  <a:lnTo>
                    <a:pt x="369" y="2045"/>
                  </a:lnTo>
                  <a:lnTo>
                    <a:pt x="312" y="2009"/>
                  </a:lnTo>
                  <a:lnTo>
                    <a:pt x="257" y="1968"/>
                  </a:lnTo>
                  <a:lnTo>
                    <a:pt x="206" y="1924"/>
                  </a:lnTo>
                  <a:lnTo>
                    <a:pt x="161" y="1873"/>
                  </a:lnTo>
                  <a:lnTo>
                    <a:pt x="121" y="1819"/>
                  </a:lnTo>
                  <a:lnTo>
                    <a:pt x="84" y="1761"/>
                  </a:lnTo>
                  <a:lnTo>
                    <a:pt x="55" y="1699"/>
                  </a:lnTo>
                  <a:lnTo>
                    <a:pt x="31" y="1634"/>
                  </a:lnTo>
                  <a:lnTo>
                    <a:pt x="14" y="1566"/>
                  </a:lnTo>
                  <a:lnTo>
                    <a:pt x="3" y="1497"/>
                  </a:lnTo>
                  <a:lnTo>
                    <a:pt x="0" y="1425"/>
                  </a:lnTo>
                  <a:lnTo>
                    <a:pt x="3" y="1402"/>
                  </a:lnTo>
                  <a:lnTo>
                    <a:pt x="11" y="1384"/>
                  </a:lnTo>
                  <a:lnTo>
                    <a:pt x="24" y="1366"/>
                  </a:lnTo>
                  <a:lnTo>
                    <a:pt x="40" y="1354"/>
                  </a:lnTo>
                  <a:lnTo>
                    <a:pt x="60" y="1345"/>
                  </a:lnTo>
                  <a:lnTo>
                    <a:pt x="81" y="1343"/>
                  </a:lnTo>
                  <a:lnTo>
                    <a:pt x="135" y="1343"/>
                  </a:lnTo>
                  <a:lnTo>
                    <a:pt x="148" y="1293"/>
                  </a:lnTo>
                  <a:lnTo>
                    <a:pt x="163" y="1240"/>
                  </a:lnTo>
                  <a:lnTo>
                    <a:pt x="183" y="1182"/>
                  </a:lnTo>
                  <a:lnTo>
                    <a:pt x="205" y="1124"/>
                  </a:lnTo>
                  <a:lnTo>
                    <a:pt x="231" y="1063"/>
                  </a:lnTo>
                  <a:lnTo>
                    <a:pt x="258" y="1001"/>
                  </a:lnTo>
                  <a:lnTo>
                    <a:pt x="288" y="938"/>
                  </a:lnTo>
                  <a:lnTo>
                    <a:pt x="318" y="875"/>
                  </a:lnTo>
                  <a:lnTo>
                    <a:pt x="350" y="811"/>
                  </a:lnTo>
                  <a:lnTo>
                    <a:pt x="383" y="750"/>
                  </a:lnTo>
                  <a:lnTo>
                    <a:pt x="415" y="690"/>
                  </a:lnTo>
                  <a:lnTo>
                    <a:pt x="447" y="631"/>
                  </a:lnTo>
                  <a:lnTo>
                    <a:pt x="478" y="577"/>
                  </a:lnTo>
                  <a:lnTo>
                    <a:pt x="507" y="524"/>
                  </a:lnTo>
                  <a:lnTo>
                    <a:pt x="535" y="476"/>
                  </a:lnTo>
                  <a:lnTo>
                    <a:pt x="560" y="433"/>
                  </a:lnTo>
                  <a:lnTo>
                    <a:pt x="584" y="395"/>
                  </a:lnTo>
                  <a:lnTo>
                    <a:pt x="556" y="373"/>
                  </a:lnTo>
                  <a:lnTo>
                    <a:pt x="534" y="348"/>
                  </a:lnTo>
                  <a:lnTo>
                    <a:pt x="515" y="318"/>
                  </a:lnTo>
                  <a:lnTo>
                    <a:pt x="502" y="287"/>
                  </a:lnTo>
                  <a:lnTo>
                    <a:pt x="493" y="253"/>
                  </a:lnTo>
                  <a:lnTo>
                    <a:pt x="489" y="217"/>
                  </a:lnTo>
                  <a:lnTo>
                    <a:pt x="493" y="178"/>
                  </a:lnTo>
                  <a:lnTo>
                    <a:pt x="503" y="141"/>
                  </a:lnTo>
                  <a:lnTo>
                    <a:pt x="519" y="107"/>
                  </a:lnTo>
                  <a:lnTo>
                    <a:pt x="540" y="77"/>
                  </a:lnTo>
                  <a:lnTo>
                    <a:pt x="566" y="51"/>
                  </a:lnTo>
                  <a:lnTo>
                    <a:pt x="596" y="30"/>
                  </a:lnTo>
                  <a:lnTo>
                    <a:pt x="631" y="14"/>
                  </a:lnTo>
                  <a:lnTo>
                    <a:pt x="667" y="4"/>
                  </a:lnTo>
                  <a:lnTo>
                    <a:pt x="7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36"/>
            <p:cNvSpPr>
              <a:spLocks noEditPoints="1"/>
            </p:cNvSpPr>
            <p:nvPr/>
          </p:nvSpPr>
          <p:spPr bwMode="auto">
            <a:xfrm>
              <a:off x="4505" y="764"/>
              <a:ext cx="2857" cy="3568"/>
            </a:xfrm>
            <a:custGeom>
              <a:avLst/>
              <a:gdLst>
                <a:gd name="T0" fmla="*/ 1710 w 2857"/>
                <a:gd name="T1" fmla="*/ 2973 h 3568"/>
                <a:gd name="T2" fmla="*/ 181 w 2857"/>
                <a:gd name="T3" fmla="*/ 1953 h 3568"/>
                <a:gd name="T4" fmla="*/ 374 w 2857"/>
                <a:gd name="T5" fmla="*/ 2241 h 3568"/>
                <a:gd name="T6" fmla="*/ 707 w 2857"/>
                <a:gd name="T7" fmla="*/ 2355 h 3568"/>
                <a:gd name="T8" fmla="*/ 1039 w 2857"/>
                <a:gd name="T9" fmla="*/ 2241 h 3568"/>
                <a:gd name="T10" fmla="*/ 1231 w 2857"/>
                <a:gd name="T11" fmla="*/ 1953 h 3568"/>
                <a:gd name="T12" fmla="*/ 600 w 2857"/>
                <a:gd name="T13" fmla="*/ 1081 h 3568"/>
                <a:gd name="T14" fmla="*/ 402 w 2857"/>
                <a:gd name="T15" fmla="*/ 1466 h 3568"/>
                <a:gd name="T16" fmla="*/ 1110 w 2857"/>
                <a:gd name="T17" fmla="*/ 1731 h 3568"/>
                <a:gd name="T18" fmla="*/ 985 w 2857"/>
                <a:gd name="T19" fmla="*/ 1413 h 3568"/>
                <a:gd name="T20" fmla="*/ 796 w 2857"/>
                <a:gd name="T21" fmla="*/ 1053 h 3568"/>
                <a:gd name="T22" fmla="*/ 2107 w 2857"/>
                <a:gd name="T23" fmla="*/ 2809 h 3568"/>
                <a:gd name="T24" fmla="*/ 707 w 2857"/>
                <a:gd name="T25" fmla="*/ 551 h 3568"/>
                <a:gd name="T26" fmla="*/ 656 w 2857"/>
                <a:gd name="T27" fmla="*/ 622 h 3568"/>
                <a:gd name="T28" fmla="*/ 738 w 2857"/>
                <a:gd name="T29" fmla="*/ 648 h 3568"/>
                <a:gd name="T30" fmla="*/ 738 w 2857"/>
                <a:gd name="T31" fmla="*/ 562 h 3568"/>
                <a:gd name="T32" fmla="*/ 1962 w 2857"/>
                <a:gd name="T33" fmla="*/ 196 h 3568"/>
                <a:gd name="T34" fmla="*/ 1921 w 2857"/>
                <a:gd name="T35" fmla="*/ 375 h 3568"/>
                <a:gd name="T36" fmla="*/ 2086 w 2857"/>
                <a:gd name="T37" fmla="*/ 453 h 3568"/>
                <a:gd name="T38" fmla="*/ 2199 w 2857"/>
                <a:gd name="T39" fmla="*/ 310 h 3568"/>
                <a:gd name="T40" fmla="*/ 2086 w 2857"/>
                <a:gd name="T41" fmla="*/ 167 h 3568"/>
                <a:gd name="T42" fmla="*/ 2215 w 2857"/>
                <a:gd name="T43" fmla="*/ 46 h 3568"/>
                <a:gd name="T44" fmla="*/ 2695 w 2857"/>
                <a:gd name="T45" fmla="*/ 91 h 3568"/>
                <a:gd name="T46" fmla="*/ 2772 w 2857"/>
                <a:gd name="T47" fmla="*/ 176 h 3568"/>
                <a:gd name="T48" fmla="*/ 2363 w 2857"/>
                <a:gd name="T49" fmla="*/ 325 h 3568"/>
                <a:gd name="T50" fmla="*/ 2271 w 2857"/>
                <a:gd name="T51" fmla="*/ 2809 h 3568"/>
                <a:gd name="T52" fmla="*/ 2557 w 2857"/>
                <a:gd name="T53" fmla="*/ 2870 h 3568"/>
                <a:gd name="T54" fmla="*/ 2834 w 2857"/>
                <a:gd name="T55" fmla="*/ 3122 h 3568"/>
                <a:gd name="T56" fmla="*/ 2846 w 2857"/>
                <a:gd name="T57" fmla="*/ 3527 h 3568"/>
                <a:gd name="T58" fmla="*/ 1309 w 2857"/>
                <a:gd name="T59" fmla="*/ 3566 h 3568"/>
                <a:gd name="T60" fmla="*/ 1249 w 2857"/>
                <a:gd name="T61" fmla="*/ 3181 h 3568"/>
                <a:gd name="T62" fmla="*/ 1331 w 2857"/>
                <a:gd name="T63" fmla="*/ 3099 h 3568"/>
                <a:gd name="T64" fmla="*/ 1587 w 2857"/>
                <a:gd name="T65" fmla="*/ 2821 h 3568"/>
                <a:gd name="T66" fmla="*/ 1794 w 2857"/>
                <a:gd name="T67" fmla="*/ 479 h 3568"/>
                <a:gd name="T68" fmla="*/ 856 w 2857"/>
                <a:gd name="T69" fmla="*/ 761 h 3568"/>
                <a:gd name="T70" fmla="*/ 965 w 2857"/>
                <a:gd name="T71" fmla="*/ 1020 h 3568"/>
                <a:gd name="T72" fmla="*/ 1154 w 2857"/>
                <a:gd name="T73" fmla="*/ 1389 h 3568"/>
                <a:gd name="T74" fmla="*/ 1277 w 2857"/>
                <a:gd name="T75" fmla="*/ 1731 h 3568"/>
                <a:gd name="T76" fmla="*/ 1409 w 2857"/>
                <a:gd name="T77" fmla="*/ 1791 h 3568"/>
                <a:gd name="T78" fmla="*/ 1328 w 2857"/>
                <a:gd name="T79" fmla="*/ 2149 h 3568"/>
                <a:gd name="T80" fmla="*/ 1043 w 2857"/>
                <a:gd name="T81" fmla="*/ 2433 h 3568"/>
                <a:gd name="T82" fmla="*/ 635 w 2857"/>
                <a:gd name="T83" fmla="*/ 2515 h 3568"/>
                <a:gd name="T84" fmla="*/ 257 w 2857"/>
                <a:gd name="T85" fmla="*/ 2358 h 3568"/>
                <a:gd name="T86" fmla="*/ 32 w 2857"/>
                <a:gd name="T87" fmla="*/ 2022 h 3568"/>
                <a:gd name="T88" fmla="*/ 24 w 2857"/>
                <a:gd name="T89" fmla="*/ 1755 h 3568"/>
                <a:gd name="T90" fmla="*/ 164 w 2857"/>
                <a:gd name="T91" fmla="*/ 1628 h 3568"/>
                <a:gd name="T92" fmla="*/ 319 w 2857"/>
                <a:gd name="T93" fmla="*/ 1263 h 3568"/>
                <a:gd name="T94" fmla="*/ 508 w 2857"/>
                <a:gd name="T95" fmla="*/ 912 h 3568"/>
                <a:gd name="T96" fmla="*/ 515 w 2857"/>
                <a:gd name="T97" fmla="*/ 706 h 3568"/>
                <a:gd name="T98" fmla="*/ 519 w 2857"/>
                <a:gd name="T99" fmla="*/ 495 h 3568"/>
                <a:gd name="T100" fmla="*/ 707 w 2857"/>
                <a:gd name="T101" fmla="*/ 388 h 3568"/>
                <a:gd name="T102" fmla="*/ 880 w 2857"/>
                <a:gd name="T103" fmla="*/ 478 h 3568"/>
                <a:gd name="T104" fmla="*/ 1840 w 2857"/>
                <a:gd name="T105" fmla="*/ 86 h 3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57" h="3568">
                  <a:moveTo>
                    <a:pt x="1412" y="3263"/>
                  </a:moveTo>
                  <a:lnTo>
                    <a:pt x="1412" y="3404"/>
                  </a:lnTo>
                  <a:lnTo>
                    <a:pt x="2694" y="3404"/>
                  </a:lnTo>
                  <a:lnTo>
                    <a:pt x="2694" y="3263"/>
                  </a:lnTo>
                  <a:lnTo>
                    <a:pt x="1412" y="3263"/>
                  </a:lnTo>
                  <a:close/>
                  <a:moveTo>
                    <a:pt x="1710" y="2973"/>
                  </a:moveTo>
                  <a:lnTo>
                    <a:pt x="1710" y="3099"/>
                  </a:lnTo>
                  <a:lnTo>
                    <a:pt x="2397" y="3099"/>
                  </a:lnTo>
                  <a:lnTo>
                    <a:pt x="2397" y="2973"/>
                  </a:lnTo>
                  <a:lnTo>
                    <a:pt x="1710" y="2973"/>
                  </a:lnTo>
                  <a:close/>
                  <a:moveTo>
                    <a:pt x="169" y="1894"/>
                  </a:moveTo>
                  <a:lnTo>
                    <a:pt x="181" y="1953"/>
                  </a:lnTo>
                  <a:lnTo>
                    <a:pt x="200" y="2010"/>
                  </a:lnTo>
                  <a:lnTo>
                    <a:pt x="225" y="2063"/>
                  </a:lnTo>
                  <a:lnTo>
                    <a:pt x="255" y="2114"/>
                  </a:lnTo>
                  <a:lnTo>
                    <a:pt x="289" y="2160"/>
                  </a:lnTo>
                  <a:lnTo>
                    <a:pt x="329" y="2202"/>
                  </a:lnTo>
                  <a:lnTo>
                    <a:pt x="374" y="2241"/>
                  </a:lnTo>
                  <a:lnTo>
                    <a:pt x="421" y="2274"/>
                  </a:lnTo>
                  <a:lnTo>
                    <a:pt x="473" y="2303"/>
                  </a:lnTo>
                  <a:lnTo>
                    <a:pt x="528" y="2325"/>
                  </a:lnTo>
                  <a:lnTo>
                    <a:pt x="585" y="2341"/>
                  </a:lnTo>
                  <a:lnTo>
                    <a:pt x="645" y="2351"/>
                  </a:lnTo>
                  <a:lnTo>
                    <a:pt x="707" y="2355"/>
                  </a:lnTo>
                  <a:lnTo>
                    <a:pt x="769" y="2351"/>
                  </a:lnTo>
                  <a:lnTo>
                    <a:pt x="828" y="2341"/>
                  </a:lnTo>
                  <a:lnTo>
                    <a:pt x="885" y="2325"/>
                  </a:lnTo>
                  <a:lnTo>
                    <a:pt x="940" y="2303"/>
                  </a:lnTo>
                  <a:lnTo>
                    <a:pt x="991" y="2274"/>
                  </a:lnTo>
                  <a:lnTo>
                    <a:pt x="1039" y="2241"/>
                  </a:lnTo>
                  <a:lnTo>
                    <a:pt x="1083" y="2202"/>
                  </a:lnTo>
                  <a:lnTo>
                    <a:pt x="1123" y="2160"/>
                  </a:lnTo>
                  <a:lnTo>
                    <a:pt x="1157" y="2114"/>
                  </a:lnTo>
                  <a:lnTo>
                    <a:pt x="1187" y="2063"/>
                  </a:lnTo>
                  <a:lnTo>
                    <a:pt x="1212" y="2010"/>
                  </a:lnTo>
                  <a:lnTo>
                    <a:pt x="1231" y="1953"/>
                  </a:lnTo>
                  <a:lnTo>
                    <a:pt x="1243" y="1894"/>
                  </a:lnTo>
                  <a:lnTo>
                    <a:pt x="169" y="1894"/>
                  </a:lnTo>
                  <a:close/>
                  <a:moveTo>
                    <a:pt x="707" y="896"/>
                  </a:moveTo>
                  <a:lnTo>
                    <a:pt x="671" y="956"/>
                  </a:lnTo>
                  <a:lnTo>
                    <a:pt x="636" y="1018"/>
                  </a:lnTo>
                  <a:lnTo>
                    <a:pt x="600" y="1081"/>
                  </a:lnTo>
                  <a:lnTo>
                    <a:pt x="564" y="1146"/>
                  </a:lnTo>
                  <a:lnTo>
                    <a:pt x="529" y="1212"/>
                  </a:lnTo>
                  <a:lnTo>
                    <a:pt x="495" y="1276"/>
                  </a:lnTo>
                  <a:lnTo>
                    <a:pt x="462" y="1341"/>
                  </a:lnTo>
                  <a:lnTo>
                    <a:pt x="431" y="1404"/>
                  </a:lnTo>
                  <a:lnTo>
                    <a:pt x="402" y="1466"/>
                  </a:lnTo>
                  <a:lnTo>
                    <a:pt x="376" y="1526"/>
                  </a:lnTo>
                  <a:lnTo>
                    <a:pt x="353" y="1583"/>
                  </a:lnTo>
                  <a:lnTo>
                    <a:pt x="332" y="1636"/>
                  </a:lnTo>
                  <a:lnTo>
                    <a:pt x="315" y="1686"/>
                  </a:lnTo>
                  <a:lnTo>
                    <a:pt x="303" y="1731"/>
                  </a:lnTo>
                  <a:lnTo>
                    <a:pt x="1110" y="1731"/>
                  </a:lnTo>
                  <a:lnTo>
                    <a:pt x="1098" y="1686"/>
                  </a:lnTo>
                  <a:lnTo>
                    <a:pt x="1082" y="1637"/>
                  </a:lnTo>
                  <a:lnTo>
                    <a:pt x="1062" y="1585"/>
                  </a:lnTo>
                  <a:lnTo>
                    <a:pt x="1038" y="1529"/>
                  </a:lnTo>
                  <a:lnTo>
                    <a:pt x="1013" y="1472"/>
                  </a:lnTo>
                  <a:lnTo>
                    <a:pt x="985" y="1413"/>
                  </a:lnTo>
                  <a:lnTo>
                    <a:pt x="955" y="1352"/>
                  </a:lnTo>
                  <a:lnTo>
                    <a:pt x="925" y="1291"/>
                  </a:lnTo>
                  <a:lnTo>
                    <a:pt x="893" y="1230"/>
                  </a:lnTo>
                  <a:lnTo>
                    <a:pt x="861" y="1169"/>
                  </a:lnTo>
                  <a:lnTo>
                    <a:pt x="828" y="1110"/>
                  </a:lnTo>
                  <a:lnTo>
                    <a:pt x="796" y="1053"/>
                  </a:lnTo>
                  <a:lnTo>
                    <a:pt x="765" y="997"/>
                  </a:lnTo>
                  <a:lnTo>
                    <a:pt x="735" y="945"/>
                  </a:lnTo>
                  <a:lnTo>
                    <a:pt x="707" y="896"/>
                  </a:lnTo>
                  <a:close/>
                  <a:moveTo>
                    <a:pt x="1999" y="614"/>
                  </a:moveTo>
                  <a:lnTo>
                    <a:pt x="1999" y="2809"/>
                  </a:lnTo>
                  <a:lnTo>
                    <a:pt x="2107" y="2809"/>
                  </a:lnTo>
                  <a:lnTo>
                    <a:pt x="2107" y="614"/>
                  </a:lnTo>
                  <a:lnTo>
                    <a:pt x="2081" y="618"/>
                  </a:lnTo>
                  <a:lnTo>
                    <a:pt x="2053" y="619"/>
                  </a:lnTo>
                  <a:lnTo>
                    <a:pt x="2025" y="618"/>
                  </a:lnTo>
                  <a:lnTo>
                    <a:pt x="1999" y="614"/>
                  </a:lnTo>
                  <a:close/>
                  <a:moveTo>
                    <a:pt x="707" y="551"/>
                  </a:moveTo>
                  <a:lnTo>
                    <a:pt x="689" y="555"/>
                  </a:lnTo>
                  <a:lnTo>
                    <a:pt x="676" y="562"/>
                  </a:lnTo>
                  <a:lnTo>
                    <a:pt x="663" y="573"/>
                  </a:lnTo>
                  <a:lnTo>
                    <a:pt x="656" y="588"/>
                  </a:lnTo>
                  <a:lnTo>
                    <a:pt x="653" y="605"/>
                  </a:lnTo>
                  <a:lnTo>
                    <a:pt x="656" y="622"/>
                  </a:lnTo>
                  <a:lnTo>
                    <a:pt x="663" y="636"/>
                  </a:lnTo>
                  <a:lnTo>
                    <a:pt x="676" y="648"/>
                  </a:lnTo>
                  <a:lnTo>
                    <a:pt x="689" y="655"/>
                  </a:lnTo>
                  <a:lnTo>
                    <a:pt x="707" y="658"/>
                  </a:lnTo>
                  <a:lnTo>
                    <a:pt x="723" y="655"/>
                  </a:lnTo>
                  <a:lnTo>
                    <a:pt x="738" y="648"/>
                  </a:lnTo>
                  <a:lnTo>
                    <a:pt x="749" y="636"/>
                  </a:lnTo>
                  <a:lnTo>
                    <a:pt x="756" y="622"/>
                  </a:lnTo>
                  <a:lnTo>
                    <a:pt x="759" y="605"/>
                  </a:lnTo>
                  <a:lnTo>
                    <a:pt x="756" y="588"/>
                  </a:lnTo>
                  <a:lnTo>
                    <a:pt x="749" y="573"/>
                  </a:lnTo>
                  <a:lnTo>
                    <a:pt x="738" y="562"/>
                  </a:lnTo>
                  <a:lnTo>
                    <a:pt x="723" y="555"/>
                  </a:lnTo>
                  <a:lnTo>
                    <a:pt x="707" y="551"/>
                  </a:lnTo>
                  <a:close/>
                  <a:moveTo>
                    <a:pt x="2053" y="164"/>
                  </a:moveTo>
                  <a:lnTo>
                    <a:pt x="2019" y="167"/>
                  </a:lnTo>
                  <a:lnTo>
                    <a:pt x="1989" y="179"/>
                  </a:lnTo>
                  <a:lnTo>
                    <a:pt x="1962" y="196"/>
                  </a:lnTo>
                  <a:lnTo>
                    <a:pt x="1938" y="218"/>
                  </a:lnTo>
                  <a:lnTo>
                    <a:pt x="1921" y="246"/>
                  </a:lnTo>
                  <a:lnTo>
                    <a:pt x="1911" y="277"/>
                  </a:lnTo>
                  <a:lnTo>
                    <a:pt x="1906" y="310"/>
                  </a:lnTo>
                  <a:lnTo>
                    <a:pt x="1911" y="344"/>
                  </a:lnTo>
                  <a:lnTo>
                    <a:pt x="1921" y="375"/>
                  </a:lnTo>
                  <a:lnTo>
                    <a:pt x="1938" y="401"/>
                  </a:lnTo>
                  <a:lnTo>
                    <a:pt x="1962" y="424"/>
                  </a:lnTo>
                  <a:lnTo>
                    <a:pt x="1989" y="442"/>
                  </a:lnTo>
                  <a:lnTo>
                    <a:pt x="2019" y="453"/>
                  </a:lnTo>
                  <a:lnTo>
                    <a:pt x="2053" y="457"/>
                  </a:lnTo>
                  <a:lnTo>
                    <a:pt x="2086" y="453"/>
                  </a:lnTo>
                  <a:lnTo>
                    <a:pt x="2117" y="442"/>
                  </a:lnTo>
                  <a:lnTo>
                    <a:pt x="2145" y="424"/>
                  </a:lnTo>
                  <a:lnTo>
                    <a:pt x="2167" y="401"/>
                  </a:lnTo>
                  <a:lnTo>
                    <a:pt x="2184" y="375"/>
                  </a:lnTo>
                  <a:lnTo>
                    <a:pt x="2196" y="344"/>
                  </a:lnTo>
                  <a:lnTo>
                    <a:pt x="2199" y="310"/>
                  </a:lnTo>
                  <a:lnTo>
                    <a:pt x="2196" y="277"/>
                  </a:lnTo>
                  <a:lnTo>
                    <a:pt x="2184" y="246"/>
                  </a:lnTo>
                  <a:lnTo>
                    <a:pt x="2167" y="218"/>
                  </a:lnTo>
                  <a:lnTo>
                    <a:pt x="2145" y="196"/>
                  </a:lnTo>
                  <a:lnTo>
                    <a:pt x="2117" y="179"/>
                  </a:lnTo>
                  <a:lnTo>
                    <a:pt x="2086" y="167"/>
                  </a:lnTo>
                  <a:lnTo>
                    <a:pt x="2053" y="164"/>
                  </a:lnTo>
                  <a:close/>
                  <a:moveTo>
                    <a:pt x="2053" y="0"/>
                  </a:moveTo>
                  <a:lnTo>
                    <a:pt x="2097" y="4"/>
                  </a:lnTo>
                  <a:lnTo>
                    <a:pt x="2138" y="12"/>
                  </a:lnTo>
                  <a:lnTo>
                    <a:pt x="2178" y="27"/>
                  </a:lnTo>
                  <a:lnTo>
                    <a:pt x="2215" y="46"/>
                  </a:lnTo>
                  <a:lnTo>
                    <a:pt x="2249" y="71"/>
                  </a:lnTo>
                  <a:lnTo>
                    <a:pt x="2280" y="99"/>
                  </a:lnTo>
                  <a:lnTo>
                    <a:pt x="2306" y="130"/>
                  </a:lnTo>
                  <a:lnTo>
                    <a:pt x="2327" y="166"/>
                  </a:lnTo>
                  <a:lnTo>
                    <a:pt x="2674" y="92"/>
                  </a:lnTo>
                  <a:lnTo>
                    <a:pt x="2695" y="91"/>
                  </a:lnTo>
                  <a:lnTo>
                    <a:pt x="2716" y="94"/>
                  </a:lnTo>
                  <a:lnTo>
                    <a:pt x="2734" y="103"/>
                  </a:lnTo>
                  <a:lnTo>
                    <a:pt x="2751" y="117"/>
                  </a:lnTo>
                  <a:lnTo>
                    <a:pt x="2763" y="134"/>
                  </a:lnTo>
                  <a:lnTo>
                    <a:pt x="2770" y="154"/>
                  </a:lnTo>
                  <a:lnTo>
                    <a:pt x="2772" y="176"/>
                  </a:lnTo>
                  <a:lnTo>
                    <a:pt x="2768" y="197"/>
                  </a:lnTo>
                  <a:lnTo>
                    <a:pt x="2759" y="216"/>
                  </a:lnTo>
                  <a:lnTo>
                    <a:pt x="2746" y="232"/>
                  </a:lnTo>
                  <a:lnTo>
                    <a:pt x="2728" y="244"/>
                  </a:lnTo>
                  <a:lnTo>
                    <a:pt x="2708" y="251"/>
                  </a:lnTo>
                  <a:lnTo>
                    <a:pt x="2363" y="325"/>
                  </a:lnTo>
                  <a:lnTo>
                    <a:pt x="2357" y="372"/>
                  </a:lnTo>
                  <a:lnTo>
                    <a:pt x="2345" y="417"/>
                  </a:lnTo>
                  <a:lnTo>
                    <a:pt x="2325" y="458"/>
                  </a:lnTo>
                  <a:lnTo>
                    <a:pt x="2301" y="496"/>
                  </a:lnTo>
                  <a:lnTo>
                    <a:pt x="2271" y="530"/>
                  </a:lnTo>
                  <a:lnTo>
                    <a:pt x="2271" y="2809"/>
                  </a:lnTo>
                  <a:lnTo>
                    <a:pt x="2479" y="2809"/>
                  </a:lnTo>
                  <a:lnTo>
                    <a:pt x="2500" y="2813"/>
                  </a:lnTo>
                  <a:lnTo>
                    <a:pt x="2520" y="2821"/>
                  </a:lnTo>
                  <a:lnTo>
                    <a:pt x="2536" y="2834"/>
                  </a:lnTo>
                  <a:lnTo>
                    <a:pt x="2548" y="2850"/>
                  </a:lnTo>
                  <a:lnTo>
                    <a:pt x="2557" y="2870"/>
                  </a:lnTo>
                  <a:lnTo>
                    <a:pt x="2559" y="2891"/>
                  </a:lnTo>
                  <a:lnTo>
                    <a:pt x="2559" y="3099"/>
                  </a:lnTo>
                  <a:lnTo>
                    <a:pt x="2775" y="3099"/>
                  </a:lnTo>
                  <a:lnTo>
                    <a:pt x="2798" y="3101"/>
                  </a:lnTo>
                  <a:lnTo>
                    <a:pt x="2816" y="3110"/>
                  </a:lnTo>
                  <a:lnTo>
                    <a:pt x="2834" y="3122"/>
                  </a:lnTo>
                  <a:lnTo>
                    <a:pt x="2846" y="3140"/>
                  </a:lnTo>
                  <a:lnTo>
                    <a:pt x="2855" y="3158"/>
                  </a:lnTo>
                  <a:lnTo>
                    <a:pt x="2857" y="3181"/>
                  </a:lnTo>
                  <a:lnTo>
                    <a:pt x="2857" y="3486"/>
                  </a:lnTo>
                  <a:lnTo>
                    <a:pt x="2855" y="3508"/>
                  </a:lnTo>
                  <a:lnTo>
                    <a:pt x="2846" y="3527"/>
                  </a:lnTo>
                  <a:lnTo>
                    <a:pt x="2834" y="3544"/>
                  </a:lnTo>
                  <a:lnTo>
                    <a:pt x="2816" y="3557"/>
                  </a:lnTo>
                  <a:lnTo>
                    <a:pt x="2798" y="3566"/>
                  </a:lnTo>
                  <a:lnTo>
                    <a:pt x="2775" y="3568"/>
                  </a:lnTo>
                  <a:lnTo>
                    <a:pt x="1331" y="3568"/>
                  </a:lnTo>
                  <a:lnTo>
                    <a:pt x="1309" y="3566"/>
                  </a:lnTo>
                  <a:lnTo>
                    <a:pt x="1290" y="3557"/>
                  </a:lnTo>
                  <a:lnTo>
                    <a:pt x="1273" y="3544"/>
                  </a:lnTo>
                  <a:lnTo>
                    <a:pt x="1260" y="3527"/>
                  </a:lnTo>
                  <a:lnTo>
                    <a:pt x="1252" y="3508"/>
                  </a:lnTo>
                  <a:lnTo>
                    <a:pt x="1249" y="3486"/>
                  </a:lnTo>
                  <a:lnTo>
                    <a:pt x="1249" y="3181"/>
                  </a:lnTo>
                  <a:lnTo>
                    <a:pt x="1252" y="3158"/>
                  </a:lnTo>
                  <a:lnTo>
                    <a:pt x="1260" y="3140"/>
                  </a:lnTo>
                  <a:lnTo>
                    <a:pt x="1273" y="3122"/>
                  </a:lnTo>
                  <a:lnTo>
                    <a:pt x="1290" y="3110"/>
                  </a:lnTo>
                  <a:lnTo>
                    <a:pt x="1309" y="3101"/>
                  </a:lnTo>
                  <a:lnTo>
                    <a:pt x="1331" y="3099"/>
                  </a:lnTo>
                  <a:lnTo>
                    <a:pt x="1547" y="3099"/>
                  </a:lnTo>
                  <a:lnTo>
                    <a:pt x="1547" y="2891"/>
                  </a:lnTo>
                  <a:lnTo>
                    <a:pt x="1550" y="2870"/>
                  </a:lnTo>
                  <a:lnTo>
                    <a:pt x="1557" y="2850"/>
                  </a:lnTo>
                  <a:lnTo>
                    <a:pt x="1571" y="2834"/>
                  </a:lnTo>
                  <a:lnTo>
                    <a:pt x="1587" y="2821"/>
                  </a:lnTo>
                  <a:lnTo>
                    <a:pt x="1607" y="2813"/>
                  </a:lnTo>
                  <a:lnTo>
                    <a:pt x="1628" y="2809"/>
                  </a:lnTo>
                  <a:lnTo>
                    <a:pt x="1835" y="2809"/>
                  </a:lnTo>
                  <a:lnTo>
                    <a:pt x="1835" y="530"/>
                  </a:lnTo>
                  <a:lnTo>
                    <a:pt x="1814" y="506"/>
                  </a:lnTo>
                  <a:lnTo>
                    <a:pt x="1794" y="479"/>
                  </a:lnTo>
                  <a:lnTo>
                    <a:pt x="1778" y="452"/>
                  </a:lnTo>
                  <a:lnTo>
                    <a:pt x="920" y="636"/>
                  </a:lnTo>
                  <a:lnTo>
                    <a:pt x="911" y="672"/>
                  </a:lnTo>
                  <a:lnTo>
                    <a:pt x="898" y="704"/>
                  </a:lnTo>
                  <a:lnTo>
                    <a:pt x="879" y="735"/>
                  </a:lnTo>
                  <a:lnTo>
                    <a:pt x="856" y="761"/>
                  </a:lnTo>
                  <a:lnTo>
                    <a:pt x="828" y="783"/>
                  </a:lnTo>
                  <a:lnTo>
                    <a:pt x="852" y="822"/>
                  </a:lnTo>
                  <a:lnTo>
                    <a:pt x="877" y="865"/>
                  </a:lnTo>
                  <a:lnTo>
                    <a:pt x="905" y="912"/>
                  </a:lnTo>
                  <a:lnTo>
                    <a:pt x="934" y="965"/>
                  </a:lnTo>
                  <a:lnTo>
                    <a:pt x="965" y="1020"/>
                  </a:lnTo>
                  <a:lnTo>
                    <a:pt x="997" y="1078"/>
                  </a:lnTo>
                  <a:lnTo>
                    <a:pt x="1029" y="1138"/>
                  </a:lnTo>
                  <a:lnTo>
                    <a:pt x="1062" y="1200"/>
                  </a:lnTo>
                  <a:lnTo>
                    <a:pt x="1094" y="1263"/>
                  </a:lnTo>
                  <a:lnTo>
                    <a:pt x="1124" y="1326"/>
                  </a:lnTo>
                  <a:lnTo>
                    <a:pt x="1154" y="1389"/>
                  </a:lnTo>
                  <a:lnTo>
                    <a:pt x="1181" y="1451"/>
                  </a:lnTo>
                  <a:lnTo>
                    <a:pt x="1207" y="1512"/>
                  </a:lnTo>
                  <a:lnTo>
                    <a:pt x="1229" y="1572"/>
                  </a:lnTo>
                  <a:lnTo>
                    <a:pt x="1249" y="1628"/>
                  </a:lnTo>
                  <a:lnTo>
                    <a:pt x="1264" y="1681"/>
                  </a:lnTo>
                  <a:lnTo>
                    <a:pt x="1277" y="1731"/>
                  </a:lnTo>
                  <a:lnTo>
                    <a:pt x="1331" y="1731"/>
                  </a:lnTo>
                  <a:lnTo>
                    <a:pt x="1352" y="1734"/>
                  </a:lnTo>
                  <a:lnTo>
                    <a:pt x="1372" y="1742"/>
                  </a:lnTo>
                  <a:lnTo>
                    <a:pt x="1388" y="1755"/>
                  </a:lnTo>
                  <a:lnTo>
                    <a:pt x="1401" y="1772"/>
                  </a:lnTo>
                  <a:lnTo>
                    <a:pt x="1409" y="1791"/>
                  </a:lnTo>
                  <a:lnTo>
                    <a:pt x="1412" y="1812"/>
                  </a:lnTo>
                  <a:lnTo>
                    <a:pt x="1409" y="1885"/>
                  </a:lnTo>
                  <a:lnTo>
                    <a:pt x="1398" y="1954"/>
                  </a:lnTo>
                  <a:lnTo>
                    <a:pt x="1381" y="2022"/>
                  </a:lnTo>
                  <a:lnTo>
                    <a:pt x="1357" y="2087"/>
                  </a:lnTo>
                  <a:lnTo>
                    <a:pt x="1328" y="2149"/>
                  </a:lnTo>
                  <a:lnTo>
                    <a:pt x="1291" y="2207"/>
                  </a:lnTo>
                  <a:lnTo>
                    <a:pt x="1251" y="2262"/>
                  </a:lnTo>
                  <a:lnTo>
                    <a:pt x="1206" y="2312"/>
                  </a:lnTo>
                  <a:lnTo>
                    <a:pt x="1155" y="2358"/>
                  </a:lnTo>
                  <a:lnTo>
                    <a:pt x="1100" y="2397"/>
                  </a:lnTo>
                  <a:lnTo>
                    <a:pt x="1043" y="2433"/>
                  </a:lnTo>
                  <a:lnTo>
                    <a:pt x="981" y="2463"/>
                  </a:lnTo>
                  <a:lnTo>
                    <a:pt x="916" y="2487"/>
                  </a:lnTo>
                  <a:lnTo>
                    <a:pt x="848" y="2504"/>
                  </a:lnTo>
                  <a:lnTo>
                    <a:pt x="779" y="2515"/>
                  </a:lnTo>
                  <a:lnTo>
                    <a:pt x="707" y="2519"/>
                  </a:lnTo>
                  <a:lnTo>
                    <a:pt x="635" y="2515"/>
                  </a:lnTo>
                  <a:lnTo>
                    <a:pt x="564" y="2504"/>
                  </a:lnTo>
                  <a:lnTo>
                    <a:pt x="497" y="2487"/>
                  </a:lnTo>
                  <a:lnTo>
                    <a:pt x="432" y="2463"/>
                  </a:lnTo>
                  <a:lnTo>
                    <a:pt x="370" y="2433"/>
                  </a:lnTo>
                  <a:lnTo>
                    <a:pt x="312" y="2397"/>
                  </a:lnTo>
                  <a:lnTo>
                    <a:pt x="257" y="2358"/>
                  </a:lnTo>
                  <a:lnTo>
                    <a:pt x="207" y="2312"/>
                  </a:lnTo>
                  <a:lnTo>
                    <a:pt x="161" y="2262"/>
                  </a:lnTo>
                  <a:lnTo>
                    <a:pt x="120" y="2207"/>
                  </a:lnTo>
                  <a:lnTo>
                    <a:pt x="86" y="2149"/>
                  </a:lnTo>
                  <a:lnTo>
                    <a:pt x="56" y="2087"/>
                  </a:lnTo>
                  <a:lnTo>
                    <a:pt x="32" y="2022"/>
                  </a:lnTo>
                  <a:lnTo>
                    <a:pt x="15" y="1954"/>
                  </a:lnTo>
                  <a:lnTo>
                    <a:pt x="4" y="1885"/>
                  </a:lnTo>
                  <a:lnTo>
                    <a:pt x="0" y="1812"/>
                  </a:lnTo>
                  <a:lnTo>
                    <a:pt x="2" y="1791"/>
                  </a:lnTo>
                  <a:lnTo>
                    <a:pt x="11" y="1772"/>
                  </a:lnTo>
                  <a:lnTo>
                    <a:pt x="24" y="1755"/>
                  </a:lnTo>
                  <a:lnTo>
                    <a:pt x="41" y="1742"/>
                  </a:lnTo>
                  <a:lnTo>
                    <a:pt x="60" y="1734"/>
                  </a:lnTo>
                  <a:lnTo>
                    <a:pt x="82" y="1731"/>
                  </a:lnTo>
                  <a:lnTo>
                    <a:pt x="137" y="1731"/>
                  </a:lnTo>
                  <a:lnTo>
                    <a:pt x="148" y="1681"/>
                  </a:lnTo>
                  <a:lnTo>
                    <a:pt x="164" y="1628"/>
                  </a:lnTo>
                  <a:lnTo>
                    <a:pt x="183" y="1572"/>
                  </a:lnTo>
                  <a:lnTo>
                    <a:pt x="206" y="1512"/>
                  </a:lnTo>
                  <a:lnTo>
                    <a:pt x="231" y="1451"/>
                  </a:lnTo>
                  <a:lnTo>
                    <a:pt x="258" y="1389"/>
                  </a:lnTo>
                  <a:lnTo>
                    <a:pt x="288" y="1326"/>
                  </a:lnTo>
                  <a:lnTo>
                    <a:pt x="319" y="1263"/>
                  </a:lnTo>
                  <a:lnTo>
                    <a:pt x="350" y="1200"/>
                  </a:lnTo>
                  <a:lnTo>
                    <a:pt x="382" y="1138"/>
                  </a:lnTo>
                  <a:lnTo>
                    <a:pt x="415" y="1078"/>
                  </a:lnTo>
                  <a:lnTo>
                    <a:pt x="447" y="1020"/>
                  </a:lnTo>
                  <a:lnTo>
                    <a:pt x="478" y="965"/>
                  </a:lnTo>
                  <a:lnTo>
                    <a:pt x="508" y="912"/>
                  </a:lnTo>
                  <a:lnTo>
                    <a:pt x="535" y="865"/>
                  </a:lnTo>
                  <a:lnTo>
                    <a:pt x="561" y="822"/>
                  </a:lnTo>
                  <a:lnTo>
                    <a:pt x="584" y="783"/>
                  </a:lnTo>
                  <a:lnTo>
                    <a:pt x="558" y="761"/>
                  </a:lnTo>
                  <a:lnTo>
                    <a:pt x="534" y="736"/>
                  </a:lnTo>
                  <a:lnTo>
                    <a:pt x="515" y="706"/>
                  </a:lnTo>
                  <a:lnTo>
                    <a:pt x="502" y="675"/>
                  </a:lnTo>
                  <a:lnTo>
                    <a:pt x="493" y="641"/>
                  </a:lnTo>
                  <a:lnTo>
                    <a:pt x="491" y="605"/>
                  </a:lnTo>
                  <a:lnTo>
                    <a:pt x="493" y="566"/>
                  </a:lnTo>
                  <a:lnTo>
                    <a:pt x="503" y="529"/>
                  </a:lnTo>
                  <a:lnTo>
                    <a:pt x="519" y="495"/>
                  </a:lnTo>
                  <a:lnTo>
                    <a:pt x="541" y="465"/>
                  </a:lnTo>
                  <a:lnTo>
                    <a:pt x="568" y="439"/>
                  </a:lnTo>
                  <a:lnTo>
                    <a:pt x="597" y="418"/>
                  </a:lnTo>
                  <a:lnTo>
                    <a:pt x="631" y="402"/>
                  </a:lnTo>
                  <a:lnTo>
                    <a:pt x="667" y="392"/>
                  </a:lnTo>
                  <a:lnTo>
                    <a:pt x="707" y="388"/>
                  </a:lnTo>
                  <a:lnTo>
                    <a:pt x="741" y="391"/>
                  </a:lnTo>
                  <a:lnTo>
                    <a:pt x="775" y="400"/>
                  </a:lnTo>
                  <a:lnTo>
                    <a:pt x="806" y="413"/>
                  </a:lnTo>
                  <a:lnTo>
                    <a:pt x="835" y="431"/>
                  </a:lnTo>
                  <a:lnTo>
                    <a:pt x="859" y="452"/>
                  </a:lnTo>
                  <a:lnTo>
                    <a:pt x="880" y="478"/>
                  </a:lnTo>
                  <a:lnTo>
                    <a:pt x="1744" y="292"/>
                  </a:lnTo>
                  <a:lnTo>
                    <a:pt x="1751" y="244"/>
                  </a:lnTo>
                  <a:lnTo>
                    <a:pt x="1765" y="199"/>
                  </a:lnTo>
                  <a:lnTo>
                    <a:pt x="1784" y="158"/>
                  </a:lnTo>
                  <a:lnTo>
                    <a:pt x="1809" y="119"/>
                  </a:lnTo>
                  <a:lnTo>
                    <a:pt x="1840" y="86"/>
                  </a:lnTo>
                  <a:lnTo>
                    <a:pt x="1876" y="56"/>
                  </a:lnTo>
                  <a:lnTo>
                    <a:pt x="1916" y="32"/>
                  </a:lnTo>
                  <a:lnTo>
                    <a:pt x="1958" y="15"/>
                  </a:lnTo>
                  <a:lnTo>
                    <a:pt x="2004" y="4"/>
                  </a:lnTo>
                  <a:lnTo>
                    <a:pt x="20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37"/>
            <p:cNvSpPr>
              <a:spLocks/>
            </p:cNvSpPr>
            <p:nvPr/>
          </p:nvSpPr>
          <p:spPr bwMode="auto">
            <a:xfrm>
              <a:off x="7369" y="791"/>
              <a:ext cx="223" cy="176"/>
            </a:xfrm>
            <a:custGeom>
              <a:avLst/>
              <a:gdLst>
                <a:gd name="T0" fmla="*/ 146 w 223"/>
                <a:gd name="T1" fmla="*/ 0 h 176"/>
                <a:gd name="T2" fmla="*/ 166 w 223"/>
                <a:gd name="T3" fmla="*/ 4 h 176"/>
                <a:gd name="T4" fmla="*/ 186 w 223"/>
                <a:gd name="T5" fmla="*/ 14 h 176"/>
                <a:gd name="T6" fmla="*/ 201 w 223"/>
                <a:gd name="T7" fmla="*/ 26 h 176"/>
                <a:gd name="T8" fmla="*/ 213 w 223"/>
                <a:gd name="T9" fmla="*/ 44 h 176"/>
                <a:gd name="T10" fmla="*/ 221 w 223"/>
                <a:gd name="T11" fmla="*/ 65 h 176"/>
                <a:gd name="T12" fmla="*/ 223 w 223"/>
                <a:gd name="T13" fmla="*/ 87 h 176"/>
                <a:gd name="T14" fmla="*/ 218 w 223"/>
                <a:gd name="T15" fmla="*/ 107 h 176"/>
                <a:gd name="T16" fmla="*/ 210 w 223"/>
                <a:gd name="T17" fmla="*/ 126 h 176"/>
                <a:gd name="T18" fmla="*/ 196 w 223"/>
                <a:gd name="T19" fmla="*/ 142 h 176"/>
                <a:gd name="T20" fmla="*/ 178 w 223"/>
                <a:gd name="T21" fmla="*/ 154 h 176"/>
                <a:gd name="T22" fmla="*/ 159 w 223"/>
                <a:gd name="T23" fmla="*/ 162 h 176"/>
                <a:gd name="T24" fmla="*/ 99 w 223"/>
                <a:gd name="T25" fmla="*/ 174 h 176"/>
                <a:gd name="T26" fmla="*/ 90 w 223"/>
                <a:gd name="T27" fmla="*/ 176 h 176"/>
                <a:gd name="T28" fmla="*/ 82 w 223"/>
                <a:gd name="T29" fmla="*/ 176 h 176"/>
                <a:gd name="T30" fmla="*/ 59 w 223"/>
                <a:gd name="T31" fmla="*/ 173 h 176"/>
                <a:gd name="T32" fmla="*/ 39 w 223"/>
                <a:gd name="T33" fmla="*/ 164 h 176"/>
                <a:gd name="T34" fmla="*/ 22 w 223"/>
                <a:gd name="T35" fmla="*/ 152 h 176"/>
                <a:gd name="T36" fmla="*/ 10 w 223"/>
                <a:gd name="T37" fmla="*/ 133 h 176"/>
                <a:gd name="T38" fmla="*/ 2 w 223"/>
                <a:gd name="T39" fmla="*/ 112 h 176"/>
                <a:gd name="T40" fmla="*/ 0 w 223"/>
                <a:gd name="T41" fmla="*/ 90 h 176"/>
                <a:gd name="T42" fmla="*/ 5 w 223"/>
                <a:gd name="T43" fmla="*/ 70 h 176"/>
                <a:gd name="T44" fmla="*/ 13 w 223"/>
                <a:gd name="T45" fmla="*/ 50 h 176"/>
                <a:gd name="T46" fmla="*/ 27 w 223"/>
                <a:gd name="T47" fmla="*/ 35 h 176"/>
                <a:gd name="T48" fmla="*/ 44 w 223"/>
                <a:gd name="T49" fmla="*/ 23 h 176"/>
                <a:gd name="T50" fmla="*/ 64 w 223"/>
                <a:gd name="T51" fmla="*/ 15 h 176"/>
                <a:gd name="T52" fmla="*/ 124 w 223"/>
                <a:gd name="T53" fmla="*/ 3 h 176"/>
                <a:gd name="T54" fmla="*/ 146 w 223"/>
                <a:gd name="T5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3" h="176">
                  <a:moveTo>
                    <a:pt x="146" y="0"/>
                  </a:moveTo>
                  <a:lnTo>
                    <a:pt x="166" y="4"/>
                  </a:lnTo>
                  <a:lnTo>
                    <a:pt x="186" y="14"/>
                  </a:lnTo>
                  <a:lnTo>
                    <a:pt x="201" y="26"/>
                  </a:lnTo>
                  <a:lnTo>
                    <a:pt x="213" y="44"/>
                  </a:lnTo>
                  <a:lnTo>
                    <a:pt x="221" y="65"/>
                  </a:lnTo>
                  <a:lnTo>
                    <a:pt x="223" y="87"/>
                  </a:lnTo>
                  <a:lnTo>
                    <a:pt x="218" y="107"/>
                  </a:lnTo>
                  <a:lnTo>
                    <a:pt x="210" y="126"/>
                  </a:lnTo>
                  <a:lnTo>
                    <a:pt x="196" y="142"/>
                  </a:lnTo>
                  <a:lnTo>
                    <a:pt x="178" y="154"/>
                  </a:lnTo>
                  <a:lnTo>
                    <a:pt x="159" y="162"/>
                  </a:lnTo>
                  <a:lnTo>
                    <a:pt x="99" y="174"/>
                  </a:lnTo>
                  <a:lnTo>
                    <a:pt x="90" y="176"/>
                  </a:lnTo>
                  <a:lnTo>
                    <a:pt x="82" y="176"/>
                  </a:lnTo>
                  <a:lnTo>
                    <a:pt x="59" y="173"/>
                  </a:lnTo>
                  <a:lnTo>
                    <a:pt x="39" y="164"/>
                  </a:lnTo>
                  <a:lnTo>
                    <a:pt x="22" y="152"/>
                  </a:lnTo>
                  <a:lnTo>
                    <a:pt x="10" y="133"/>
                  </a:lnTo>
                  <a:lnTo>
                    <a:pt x="2" y="112"/>
                  </a:lnTo>
                  <a:lnTo>
                    <a:pt x="0" y="90"/>
                  </a:lnTo>
                  <a:lnTo>
                    <a:pt x="5" y="70"/>
                  </a:lnTo>
                  <a:lnTo>
                    <a:pt x="13" y="50"/>
                  </a:lnTo>
                  <a:lnTo>
                    <a:pt x="27" y="35"/>
                  </a:lnTo>
                  <a:lnTo>
                    <a:pt x="44" y="23"/>
                  </a:lnTo>
                  <a:lnTo>
                    <a:pt x="64" y="15"/>
                  </a:lnTo>
                  <a:lnTo>
                    <a:pt x="124" y="3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980331" y="4954617"/>
            <a:ext cx="18015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</a:t>
            </a:r>
          </a:p>
        </p:txBody>
      </p:sp>
    </p:spTree>
    <p:extLst>
      <p:ext uri="{BB962C8B-B14F-4D97-AF65-F5344CB8AC3E}">
        <p14:creationId xmlns:p14="http://schemas.microsoft.com/office/powerpoint/2010/main" val="1890387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9FFD7F9-6787-4ED5-BA8B-48E624F47A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 b="9625"/>
          <a:stretch>
            <a:fillRect/>
          </a:stretch>
        </p:blipFill>
        <p:spPr/>
      </p:pic>
      <p:sp>
        <p:nvSpPr>
          <p:cNvPr id="4" name="Round Diagonal Corner Rectangle 3"/>
          <p:cNvSpPr/>
          <p:nvPr/>
        </p:nvSpPr>
        <p:spPr>
          <a:xfrm>
            <a:off x="798980" y="1268686"/>
            <a:ext cx="2391336" cy="239133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ound Diagonal Corner Rectangle 4"/>
          <p:cNvSpPr/>
          <p:nvPr/>
        </p:nvSpPr>
        <p:spPr>
          <a:xfrm>
            <a:off x="3533215" y="1268686"/>
            <a:ext cx="2391336" cy="239133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 Diagonal Corner Rectangle 5"/>
          <p:cNvSpPr/>
          <p:nvPr/>
        </p:nvSpPr>
        <p:spPr>
          <a:xfrm>
            <a:off x="6267450" y="1268686"/>
            <a:ext cx="2391336" cy="239133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 Diagonal Corner Rectangle 6"/>
          <p:cNvSpPr/>
          <p:nvPr/>
        </p:nvSpPr>
        <p:spPr>
          <a:xfrm>
            <a:off x="9001685" y="1268686"/>
            <a:ext cx="2391336" cy="239133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32F279-5578-4BB8-846D-D53B315F2822}"/>
              </a:ext>
            </a:extLst>
          </p:cNvPr>
          <p:cNvSpPr txBox="1"/>
          <p:nvPr/>
        </p:nvSpPr>
        <p:spPr>
          <a:xfrm>
            <a:off x="3554060" y="4512096"/>
            <a:ext cx="508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The Beautiful Flowers In Your Garden</a:t>
            </a:r>
          </a:p>
        </p:txBody>
      </p:sp>
      <p:sp>
        <p:nvSpPr>
          <p:cNvPr id="23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461294" y="2774697"/>
            <a:ext cx="1434353" cy="1881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LEVERAGEAGILE</a:t>
            </a:r>
            <a:endParaRPr lang="en-US" sz="900" dirty="0">
              <a:solidFill>
                <a:schemeClr val="tx2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4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9296332" y="2161696"/>
            <a:ext cx="176427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4800" dirty="0">
                <a:solidFill>
                  <a:schemeClr val="tx2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$37</a:t>
            </a:r>
            <a:endParaRPr lang="en-US" sz="4800" dirty="0">
              <a:solidFill>
                <a:schemeClr val="tx2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25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3965929" y="2774697"/>
            <a:ext cx="1434353" cy="1862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Poppins ExtraLight" panose="00000300000000000000" pitchFamily="50" charset="0"/>
              </a:rPr>
              <a:t>LEVERAGEAGILE</a:t>
            </a:r>
            <a:endParaRPr lang="en-US" sz="900" dirty="0">
              <a:solidFill>
                <a:schemeClr val="bg1"/>
              </a:solidFill>
              <a:ea typeface="Source Sans Pro" panose="020B0503030403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6" name="7 CuadroTexto">
            <a:extLst>
              <a:ext uri="{FF2B5EF4-FFF2-40B4-BE49-F238E27FC236}">
                <a16:creationId xmlns:a16="http://schemas.microsoft.com/office/drawing/2014/main" id="{ECFBFB04-DC5A-40E4-81AC-5617EF330409}"/>
              </a:ext>
            </a:extLst>
          </p:cNvPr>
          <p:cNvSpPr txBox="1"/>
          <p:nvPr/>
        </p:nvSpPr>
        <p:spPr>
          <a:xfrm>
            <a:off x="3800967" y="2161696"/>
            <a:ext cx="176427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id-ID" sz="4800" dirty="0">
                <a:solidFill>
                  <a:schemeClr val="bg1"/>
                </a:solidFill>
                <a:latin typeface="Poppins SemiBold" panose="00000700000000000000" pitchFamily="50" charset="0"/>
                <a:ea typeface="Source Sans Pro" panose="020B0503030403020204" pitchFamily="34" charset="0"/>
                <a:cs typeface="Poppins SemiBold" panose="00000700000000000000" pitchFamily="50" charset="0"/>
              </a:rPr>
              <a:t>$44</a:t>
            </a:r>
            <a:endParaRPr lang="en-US" sz="4800" dirty="0">
              <a:solidFill>
                <a:schemeClr val="bg1"/>
              </a:solidFill>
              <a:latin typeface="Poppins SemiBold" panose="00000700000000000000" pitchFamily="50" charset="0"/>
              <a:ea typeface="Source Sans Pro" panose="020B0503030403020204" pitchFamily="34" charset="0"/>
              <a:cs typeface="Poppins SemiBold" panose="000007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964769" y="2666709"/>
            <a:ext cx="18015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319AD6-A49F-4E1D-95E3-44C08D7ECB59}"/>
              </a:ext>
            </a:extLst>
          </p:cNvPr>
          <p:cNvSpPr/>
          <p:nvPr/>
        </p:nvSpPr>
        <p:spPr>
          <a:xfrm>
            <a:off x="6529168" y="2666708"/>
            <a:ext cx="18015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 wonderful serenity has taken possession of my</a:t>
            </a:r>
          </a:p>
        </p:txBody>
      </p:sp>
      <p:grpSp>
        <p:nvGrpSpPr>
          <p:cNvPr id="29" name="Group 543"/>
          <p:cNvGrpSpPr>
            <a:grpSpLocks noChangeAspect="1"/>
          </p:cNvGrpSpPr>
          <p:nvPr/>
        </p:nvGrpSpPr>
        <p:grpSpPr bwMode="auto">
          <a:xfrm>
            <a:off x="7206485" y="2135164"/>
            <a:ext cx="446914" cy="412228"/>
            <a:chOff x="6533" y="3500"/>
            <a:chExt cx="335" cy="309"/>
          </a:xfrm>
          <a:solidFill>
            <a:schemeClr val="bg1"/>
          </a:solidFill>
        </p:grpSpPr>
        <p:sp>
          <p:nvSpPr>
            <p:cNvPr id="30" name="Freeform 545"/>
            <p:cNvSpPr>
              <a:spLocks/>
            </p:cNvSpPr>
            <p:nvPr/>
          </p:nvSpPr>
          <p:spPr bwMode="auto">
            <a:xfrm>
              <a:off x="6616" y="3500"/>
              <a:ext cx="252" cy="305"/>
            </a:xfrm>
            <a:custGeom>
              <a:avLst/>
              <a:gdLst>
                <a:gd name="T0" fmla="*/ 1351 w 2523"/>
                <a:gd name="T1" fmla="*/ 3 h 3058"/>
                <a:gd name="T2" fmla="*/ 1526 w 2523"/>
                <a:gd name="T3" fmla="*/ 28 h 3058"/>
                <a:gd name="T4" fmla="*/ 1692 w 2523"/>
                <a:gd name="T5" fmla="*/ 76 h 3058"/>
                <a:gd name="T6" fmla="*/ 1848 w 2523"/>
                <a:gd name="T7" fmla="*/ 145 h 3058"/>
                <a:gd name="T8" fmla="*/ 1992 w 2523"/>
                <a:gd name="T9" fmla="*/ 233 h 3058"/>
                <a:gd name="T10" fmla="*/ 2122 w 2523"/>
                <a:gd name="T11" fmla="*/ 340 h 3058"/>
                <a:gd name="T12" fmla="*/ 2238 w 2523"/>
                <a:gd name="T13" fmla="*/ 463 h 3058"/>
                <a:gd name="T14" fmla="*/ 2335 w 2523"/>
                <a:gd name="T15" fmla="*/ 600 h 3058"/>
                <a:gd name="T16" fmla="*/ 2415 w 2523"/>
                <a:gd name="T17" fmla="*/ 750 h 3058"/>
                <a:gd name="T18" fmla="*/ 2473 w 2523"/>
                <a:gd name="T19" fmla="*/ 912 h 3058"/>
                <a:gd name="T20" fmla="*/ 2509 w 2523"/>
                <a:gd name="T21" fmla="*/ 1083 h 3058"/>
                <a:gd name="T22" fmla="*/ 2523 w 2523"/>
                <a:gd name="T23" fmla="*/ 1261 h 3058"/>
                <a:gd name="T24" fmla="*/ 2509 w 2523"/>
                <a:gd name="T25" fmla="*/ 1443 h 3058"/>
                <a:gd name="T26" fmla="*/ 2471 w 2523"/>
                <a:gd name="T27" fmla="*/ 1617 h 3058"/>
                <a:gd name="T28" fmla="*/ 2410 w 2523"/>
                <a:gd name="T29" fmla="*/ 1781 h 3058"/>
                <a:gd name="T30" fmla="*/ 2328 w 2523"/>
                <a:gd name="T31" fmla="*/ 1934 h 3058"/>
                <a:gd name="T32" fmla="*/ 2226 w 2523"/>
                <a:gd name="T33" fmla="*/ 2073 h 3058"/>
                <a:gd name="T34" fmla="*/ 2107 w 2523"/>
                <a:gd name="T35" fmla="*/ 2196 h 3058"/>
                <a:gd name="T36" fmla="*/ 1245 w 2523"/>
                <a:gd name="T37" fmla="*/ 2521 h 3058"/>
                <a:gd name="T38" fmla="*/ 1069 w 2523"/>
                <a:gd name="T39" fmla="*/ 2507 h 3058"/>
                <a:gd name="T40" fmla="*/ 900 w 2523"/>
                <a:gd name="T41" fmla="*/ 2468 h 3058"/>
                <a:gd name="T42" fmla="*/ 741 w 2523"/>
                <a:gd name="T43" fmla="*/ 2409 h 3058"/>
                <a:gd name="T44" fmla="*/ 592 w 2523"/>
                <a:gd name="T45" fmla="*/ 2330 h 3058"/>
                <a:gd name="T46" fmla="*/ 457 w 2523"/>
                <a:gd name="T47" fmla="*/ 2231 h 3058"/>
                <a:gd name="T48" fmla="*/ 336 w 2523"/>
                <a:gd name="T49" fmla="*/ 2117 h 3058"/>
                <a:gd name="T50" fmla="*/ 230 w 2523"/>
                <a:gd name="T51" fmla="*/ 1987 h 3058"/>
                <a:gd name="T52" fmla="*/ 143 w 2523"/>
                <a:gd name="T53" fmla="*/ 1844 h 3058"/>
                <a:gd name="T54" fmla="*/ 75 w 2523"/>
                <a:gd name="T55" fmla="*/ 1688 h 3058"/>
                <a:gd name="T56" fmla="*/ 28 w 2523"/>
                <a:gd name="T57" fmla="*/ 1523 h 3058"/>
                <a:gd name="T58" fmla="*/ 3 w 2523"/>
                <a:gd name="T59" fmla="*/ 1350 h 3058"/>
                <a:gd name="T60" fmla="*/ 3 w 2523"/>
                <a:gd name="T61" fmla="*/ 1171 h 3058"/>
                <a:gd name="T62" fmla="*/ 28 w 2523"/>
                <a:gd name="T63" fmla="*/ 996 h 3058"/>
                <a:gd name="T64" fmla="*/ 76 w 2523"/>
                <a:gd name="T65" fmla="*/ 830 h 3058"/>
                <a:gd name="T66" fmla="*/ 145 w 2523"/>
                <a:gd name="T67" fmla="*/ 674 h 3058"/>
                <a:gd name="T68" fmla="*/ 233 w 2523"/>
                <a:gd name="T69" fmla="*/ 530 h 3058"/>
                <a:gd name="T70" fmla="*/ 340 w 2523"/>
                <a:gd name="T71" fmla="*/ 400 h 3058"/>
                <a:gd name="T72" fmla="*/ 463 w 2523"/>
                <a:gd name="T73" fmla="*/ 285 h 3058"/>
                <a:gd name="T74" fmla="*/ 601 w 2523"/>
                <a:gd name="T75" fmla="*/ 187 h 3058"/>
                <a:gd name="T76" fmla="*/ 750 w 2523"/>
                <a:gd name="T77" fmla="*/ 108 h 3058"/>
                <a:gd name="T78" fmla="*/ 912 w 2523"/>
                <a:gd name="T79" fmla="*/ 49 h 3058"/>
                <a:gd name="T80" fmla="*/ 1083 w 2523"/>
                <a:gd name="T81" fmla="*/ 13 h 3058"/>
                <a:gd name="T82" fmla="*/ 1261 w 2523"/>
                <a:gd name="T83" fmla="*/ 0 h 3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23" h="3058">
                  <a:moveTo>
                    <a:pt x="1261" y="0"/>
                  </a:moveTo>
                  <a:lnTo>
                    <a:pt x="1351" y="3"/>
                  </a:lnTo>
                  <a:lnTo>
                    <a:pt x="1440" y="13"/>
                  </a:lnTo>
                  <a:lnTo>
                    <a:pt x="1526" y="28"/>
                  </a:lnTo>
                  <a:lnTo>
                    <a:pt x="1611" y="49"/>
                  </a:lnTo>
                  <a:lnTo>
                    <a:pt x="1692" y="76"/>
                  </a:lnTo>
                  <a:lnTo>
                    <a:pt x="1771" y="108"/>
                  </a:lnTo>
                  <a:lnTo>
                    <a:pt x="1848" y="145"/>
                  </a:lnTo>
                  <a:lnTo>
                    <a:pt x="1921" y="187"/>
                  </a:lnTo>
                  <a:lnTo>
                    <a:pt x="1992" y="233"/>
                  </a:lnTo>
                  <a:lnTo>
                    <a:pt x="2059" y="285"/>
                  </a:lnTo>
                  <a:lnTo>
                    <a:pt x="2122" y="340"/>
                  </a:lnTo>
                  <a:lnTo>
                    <a:pt x="2182" y="400"/>
                  </a:lnTo>
                  <a:lnTo>
                    <a:pt x="2238" y="463"/>
                  </a:lnTo>
                  <a:lnTo>
                    <a:pt x="2288" y="530"/>
                  </a:lnTo>
                  <a:lnTo>
                    <a:pt x="2335" y="600"/>
                  </a:lnTo>
                  <a:lnTo>
                    <a:pt x="2377" y="674"/>
                  </a:lnTo>
                  <a:lnTo>
                    <a:pt x="2415" y="750"/>
                  </a:lnTo>
                  <a:lnTo>
                    <a:pt x="2447" y="830"/>
                  </a:lnTo>
                  <a:lnTo>
                    <a:pt x="2473" y="912"/>
                  </a:lnTo>
                  <a:lnTo>
                    <a:pt x="2495" y="996"/>
                  </a:lnTo>
                  <a:lnTo>
                    <a:pt x="2509" y="1083"/>
                  </a:lnTo>
                  <a:lnTo>
                    <a:pt x="2519" y="1171"/>
                  </a:lnTo>
                  <a:lnTo>
                    <a:pt x="2523" y="1261"/>
                  </a:lnTo>
                  <a:lnTo>
                    <a:pt x="2518" y="1352"/>
                  </a:lnTo>
                  <a:lnTo>
                    <a:pt x="2509" y="1443"/>
                  </a:lnTo>
                  <a:lnTo>
                    <a:pt x="2494" y="1532"/>
                  </a:lnTo>
                  <a:lnTo>
                    <a:pt x="2471" y="1617"/>
                  </a:lnTo>
                  <a:lnTo>
                    <a:pt x="2444" y="1701"/>
                  </a:lnTo>
                  <a:lnTo>
                    <a:pt x="2410" y="1781"/>
                  </a:lnTo>
                  <a:lnTo>
                    <a:pt x="2371" y="1859"/>
                  </a:lnTo>
                  <a:lnTo>
                    <a:pt x="2328" y="1934"/>
                  </a:lnTo>
                  <a:lnTo>
                    <a:pt x="2279" y="2005"/>
                  </a:lnTo>
                  <a:lnTo>
                    <a:pt x="2226" y="2073"/>
                  </a:lnTo>
                  <a:lnTo>
                    <a:pt x="2168" y="2137"/>
                  </a:lnTo>
                  <a:lnTo>
                    <a:pt x="2107" y="2196"/>
                  </a:lnTo>
                  <a:lnTo>
                    <a:pt x="1245" y="3058"/>
                  </a:lnTo>
                  <a:lnTo>
                    <a:pt x="1245" y="2521"/>
                  </a:lnTo>
                  <a:lnTo>
                    <a:pt x="1156" y="2517"/>
                  </a:lnTo>
                  <a:lnTo>
                    <a:pt x="1069" y="2507"/>
                  </a:lnTo>
                  <a:lnTo>
                    <a:pt x="984" y="2490"/>
                  </a:lnTo>
                  <a:lnTo>
                    <a:pt x="900" y="2468"/>
                  </a:lnTo>
                  <a:lnTo>
                    <a:pt x="819" y="2441"/>
                  </a:lnTo>
                  <a:lnTo>
                    <a:pt x="741" y="2409"/>
                  </a:lnTo>
                  <a:lnTo>
                    <a:pt x="665" y="2372"/>
                  </a:lnTo>
                  <a:lnTo>
                    <a:pt x="592" y="2330"/>
                  </a:lnTo>
                  <a:lnTo>
                    <a:pt x="522" y="2283"/>
                  </a:lnTo>
                  <a:lnTo>
                    <a:pt x="457" y="2231"/>
                  </a:lnTo>
                  <a:lnTo>
                    <a:pt x="394" y="2176"/>
                  </a:lnTo>
                  <a:lnTo>
                    <a:pt x="336" y="2117"/>
                  </a:lnTo>
                  <a:lnTo>
                    <a:pt x="281" y="2054"/>
                  </a:lnTo>
                  <a:lnTo>
                    <a:pt x="230" y="1987"/>
                  </a:lnTo>
                  <a:lnTo>
                    <a:pt x="184" y="1917"/>
                  </a:lnTo>
                  <a:lnTo>
                    <a:pt x="143" y="1844"/>
                  </a:lnTo>
                  <a:lnTo>
                    <a:pt x="107" y="1768"/>
                  </a:lnTo>
                  <a:lnTo>
                    <a:pt x="75" y="1688"/>
                  </a:lnTo>
                  <a:lnTo>
                    <a:pt x="49" y="1607"/>
                  </a:lnTo>
                  <a:lnTo>
                    <a:pt x="28" y="1523"/>
                  </a:lnTo>
                  <a:lnTo>
                    <a:pt x="12" y="1437"/>
                  </a:lnTo>
                  <a:lnTo>
                    <a:pt x="3" y="1350"/>
                  </a:lnTo>
                  <a:lnTo>
                    <a:pt x="0" y="1261"/>
                  </a:lnTo>
                  <a:lnTo>
                    <a:pt x="3" y="1171"/>
                  </a:lnTo>
                  <a:lnTo>
                    <a:pt x="12" y="1083"/>
                  </a:lnTo>
                  <a:lnTo>
                    <a:pt x="28" y="996"/>
                  </a:lnTo>
                  <a:lnTo>
                    <a:pt x="50" y="912"/>
                  </a:lnTo>
                  <a:lnTo>
                    <a:pt x="76" y="830"/>
                  </a:lnTo>
                  <a:lnTo>
                    <a:pt x="108" y="750"/>
                  </a:lnTo>
                  <a:lnTo>
                    <a:pt x="145" y="674"/>
                  </a:lnTo>
                  <a:lnTo>
                    <a:pt x="187" y="600"/>
                  </a:lnTo>
                  <a:lnTo>
                    <a:pt x="233" y="530"/>
                  </a:lnTo>
                  <a:lnTo>
                    <a:pt x="285" y="463"/>
                  </a:lnTo>
                  <a:lnTo>
                    <a:pt x="340" y="400"/>
                  </a:lnTo>
                  <a:lnTo>
                    <a:pt x="400" y="340"/>
                  </a:lnTo>
                  <a:lnTo>
                    <a:pt x="463" y="285"/>
                  </a:lnTo>
                  <a:lnTo>
                    <a:pt x="531" y="233"/>
                  </a:lnTo>
                  <a:lnTo>
                    <a:pt x="601" y="187"/>
                  </a:lnTo>
                  <a:lnTo>
                    <a:pt x="675" y="145"/>
                  </a:lnTo>
                  <a:lnTo>
                    <a:pt x="750" y="108"/>
                  </a:lnTo>
                  <a:lnTo>
                    <a:pt x="830" y="76"/>
                  </a:lnTo>
                  <a:lnTo>
                    <a:pt x="912" y="49"/>
                  </a:lnTo>
                  <a:lnTo>
                    <a:pt x="996" y="28"/>
                  </a:lnTo>
                  <a:lnTo>
                    <a:pt x="1083" y="13"/>
                  </a:lnTo>
                  <a:lnTo>
                    <a:pt x="1171" y="3"/>
                  </a:lnTo>
                  <a:lnTo>
                    <a:pt x="12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46"/>
            <p:cNvSpPr>
              <a:spLocks/>
            </p:cNvSpPr>
            <p:nvPr/>
          </p:nvSpPr>
          <p:spPr bwMode="auto">
            <a:xfrm>
              <a:off x="6533" y="3576"/>
              <a:ext cx="140" cy="233"/>
            </a:xfrm>
            <a:custGeom>
              <a:avLst/>
              <a:gdLst>
                <a:gd name="T0" fmla="*/ 770 w 1404"/>
                <a:gd name="T1" fmla="*/ 66 h 2331"/>
                <a:gd name="T2" fmla="*/ 732 w 1404"/>
                <a:gd name="T3" fmla="*/ 204 h 2331"/>
                <a:gd name="T4" fmla="*/ 662 w 1404"/>
                <a:gd name="T5" fmla="*/ 295 h 2331"/>
                <a:gd name="T6" fmla="*/ 558 w 1404"/>
                <a:gd name="T7" fmla="*/ 350 h 2331"/>
                <a:gd name="T8" fmla="*/ 464 w 1404"/>
                <a:gd name="T9" fmla="*/ 423 h 2331"/>
                <a:gd name="T10" fmla="*/ 386 w 1404"/>
                <a:gd name="T11" fmla="*/ 510 h 2331"/>
                <a:gd name="T12" fmla="*/ 323 w 1404"/>
                <a:gd name="T13" fmla="*/ 610 h 2331"/>
                <a:gd name="T14" fmla="*/ 280 w 1404"/>
                <a:gd name="T15" fmla="*/ 721 h 2331"/>
                <a:gd name="T16" fmla="*/ 257 w 1404"/>
                <a:gd name="T17" fmla="*/ 841 h 2331"/>
                <a:gd name="T18" fmla="*/ 257 w 1404"/>
                <a:gd name="T19" fmla="*/ 967 h 2331"/>
                <a:gd name="T20" fmla="*/ 281 w 1404"/>
                <a:gd name="T21" fmla="*/ 1087 h 2331"/>
                <a:gd name="T22" fmla="*/ 324 w 1404"/>
                <a:gd name="T23" fmla="*/ 1199 h 2331"/>
                <a:gd name="T24" fmla="*/ 388 w 1404"/>
                <a:gd name="T25" fmla="*/ 1299 h 2331"/>
                <a:gd name="T26" fmla="*/ 466 w 1404"/>
                <a:gd name="T27" fmla="*/ 1386 h 2331"/>
                <a:gd name="T28" fmla="*/ 560 w 1404"/>
                <a:gd name="T29" fmla="*/ 1459 h 2331"/>
                <a:gd name="T30" fmla="*/ 665 w 1404"/>
                <a:gd name="T31" fmla="*/ 1514 h 2331"/>
                <a:gd name="T32" fmla="*/ 781 w 1404"/>
                <a:gd name="T33" fmla="*/ 1549 h 2331"/>
                <a:gd name="T34" fmla="*/ 905 w 1404"/>
                <a:gd name="T35" fmla="*/ 1562 h 2331"/>
                <a:gd name="T36" fmla="*/ 1031 w 1404"/>
                <a:gd name="T37" fmla="*/ 1717 h 2331"/>
                <a:gd name="T38" fmla="*/ 1260 w 1404"/>
                <a:gd name="T39" fmla="*/ 1609 h 2331"/>
                <a:gd name="T40" fmla="*/ 1404 w 1404"/>
                <a:gd name="T41" fmla="*/ 1703 h 2331"/>
                <a:gd name="T42" fmla="*/ 776 w 1404"/>
                <a:gd name="T43" fmla="*/ 1807 h 2331"/>
                <a:gd name="T44" fmla="*/ 634 w 1404"/>
                <a:gd name="T45" fmla="*/ 1773 h 2331"/>
                <a:gd name="T46" fmla="*/ 502 w 1404"/>
                <a:gd name="T47" fmla="*/ 1718 h 2331"/>
                <a:gd name="T48" fmla="*/ 380 w 1404"/>
                <a:gd name="T49" fmla="*/ 1644 h 2331"/>
                <a:gd name="T50" fmla="*/ 273 w 1404"/>
                <a:gd name="T51" fmla="*/ 1552 h 2331"/>
                <a:gd name="T52" fmla="*/ 179 w 1404"/>
                <a:gd name="T53" fmla="*/ 1445 h 2331"/>
                <a:gd name="T54" fmla="*/ 104 w 1404"/>
                <a:gd name="T55" fmla="*/ 1325 h 2331"/>
                <a:gd name="T56" fmla="*/ 48 w 1404"/>
                <a:gd name="T57" fmla="*/ 1194 h 2331"/>
                <a:gd name="T58" fmla="*/ 12 w 1404"/>
                <a:gd name="T59" fmla="*/ 1053 h 2331"/>
                <a:gd name="T60" fmla="*/ 0 w 1404"/>
                <a:gd name="T61" fmla="*/ 904 h 2331"/>
                <a:gd name="T62" fmla="*/ 12 w 1404"/>
                <a:gd name="T63" fmla="*/ 753 h 2331"/>
                <a:gd name="T64" fmla="*/ 49 w 1404"/>
                <a:gd name="T65" fmla="*/ 610 h 2331"/>
                <a:gd name="T66" fmla="*/ 107 w 1404"/>
                <a:gd name="T67" fmla="*/ 476 h 2331"/>
                <a:gd name="T68" fmla="*/ 183 w 1404"/>
                <a:gd name="T69" fmla="*/ 355 h 2331"/>
                <a:gd name="T70" fmla="*/ 279 w 1404"/>
                <a:gd name="T71" fmla="*/ 249 h 2331"/>
                <a:gd name="T72" fmla="*/ 389 w 1404"/>
                <a:gd name="T73" fmla="*/ 157 h 2331"/>
                <a:gd name="T74" fmla="*/ 513 w 1404"/>
                <a:gd name="T75" fmla="*/ 84 h 2331"/>
                <a:gd name="T76" fmla="*/ 649 w 1404"/>
                <a:gd name="T77" fmla="*/ 31 h 2331"/>
                <a:gd name="T78" fmla="*/ 794 w 1404"/>
                <a:gd name="T79" fmla="*/ 0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4" h="2331">
                  <a:moveTo>
                    <a:pt x="794" y="0"/>
                  </a:moveTo>
                  <a:lnTo>
                    <a:pt x="770" y="66"/>
                  </a:lnTo>
                  <a:lnTo>
                    <a:pt x="749" y="135"/>
                  </a:lnTo>
                  <a:lnTo>
                    <a:pt x="732" y="204"/>
                  </a:lnTo>
                  <a:lnTo>
                    <a:pt x="718" y="274"/>
                  </a:lnTo>
                  <a:lnTo>
                    <a:pt x="662" y="295"/>
                  </a:lnTo>
                  <a:lnTo>
                    <a:pt x="608" y="320"/>
                  </a:lnTo>
                  <a:lnTo>
                    <a:pt x="558" y="350"/>
                  </a:lnTo>
                  <a:lnTo>
                    <a:pt x="509" y="384"/>
                  </a:lnTo>
                  <a:lnTo>
                    <a:pt x="464" y="423"/>
                  </a:lnTo>
                  <a:lnTo>
                    <a:pt x="423" y="464"/>
                  </a:lnTo>
                  <a:lnTo>
                    <a:pt x="386" y="510"/>
                  </a:lnTo>
                  <a:lnTo>
                    <a:pt x="352" y="558"/>
                  </a:lnTo>
                  <a:lnTo>
                    <a:pt x="323" y="610"/>
                  </a:lnTo>
                  <a:lnTo>
                    <a:pt x="300" y="665"/>
                  </a:lnTo>
                  <a:lnTo>
                    <a:pt x="280" y="721"/>
                  </a:lnTo>
                  <a:lnTo>
                    <a:pt x="266" y="780"/>
                  </a:lnTo>
                  <a:lnTo>
                    <a:pt x="257" y="841"/>
                  </a:lnTo>
                  <a:lnTo>
                    <a:pt x="255" y="904"/>
                  </a:lnTo>
                  <a:lnTo>
                    <a:pt x="257" y="967"/>
                  </a:lnTo>
                  <a:lnTo>
                    <a:pt x="266" y="1028"/>
                  </a:lnTo>
                  <a:lnTo>
                    <a:pt x="281" y="1087"/>
                  </a:lnTo>
                  <a:lnTo>
                    <a:pt x="300" y="1144"/>
                  </a:lnTo>
                  <a:lnTo>
                    <a:pt x="324" y="1199"/>
                  </a:lnTo>
                  <a:lnTo>
                    <a:pt x="353" y="1250"/>
                  </a:lnTo>
                  <a:lnTo>
                    <a:pt x="388" y="1299"/>
                  </a:lnTo>
                  <a:lnTo>
                    <a:pt x="425" y="1345"/>
                  </a:lnTo>
                  <a:lnTo>
                    <a:pt x="466" y="1386"/>
                  </a:lnTo>
                  <a:lnTo>
                    <a:pt x="512" y="1425"/>
                  </a:lnTo>
                  <a:lnTo>
                    <a:pt x="560" y="1459"/>
                  </a:lnTo>
                  <a:lnTo>
                    <a:pt x="611" y="1489"/>
                  </a:lnTo>
                  <a:lnTo>
                    <a:pt x="665" y="1514"/>
                  </a:lnTo>
                  <a:lnTo>
                    <a:pt x="722" y="1534"/>
                  </a:lnTo>
                  <a:lnTo>
                    <a:pt x="781" y="1549"/>
                  </a:lnTo>
                  <a:lnTo>
                    <a:pt x="843" y="1558"/>
                  </a:lnTo>
                  <a:lnTo>
                    <a:pt x="905" y="1562"/>
                  </a:lnTo>
                  <a:lnTo>
                    <a:pt x="1031" y="1564"/>
                  </a:lnTo>
                  <a:lnTo>
                    <a:pt x="1031" y="1717"/>
                  </a:lnTo>
                  <a:lnTo>
                    <a:pt x="1193" y="1555"/>
                  </a:lnTo>
                  <a:lnTo>
                    <a:pt x="1260" y="1609"/>
                  </a:lnTo>
                  <a:lnTo>
                    <a:pt x="1331" y="1658"/>
                  </a:lnTo>
                  <a:lnTo>
                    <a:pt x="1404" y="1703"/>
                  </a:lnTo>
                  <a:lnTo>
                    <a:pt x="776" y="2331"/>
                  </a:lnTo>
                  <a:lnTo>
                    <a:pt x="776" y="1807"/>
                  </a:lnTo>
                  <a:lnTo>
                    <a:pt x="704" y="1792"/>
                  </a:lnTo>
                  <a:lnTo>
                    <a:pt x="634" y="1773"/>
                  </a:lnTo>
                  <a:lnTo>
                    <a:pt x="567" y="1748"/>
                  </a:lnTo>
                  <a:lnTo>
                    <a:pt x="502" y="1718"/>
                  </a:lnTo>
                  <a:lnTo>
                    <a:pt x="439" y="1684"/>
                  </a:lnTo>
                  <a:lnTo>
                    <a:pt x="380" y="1644"/>
                  </a:lnTo>
                  <a:lnTo>
                    <a:pt x="324" y="1601"/>
                  </a:lnTo>
                  <a:lnTo>
                    <a:pt x="273" y="1552"/>
                  </a:lnTo>
                  <a:lnTo>
                    <a:pt x="224" y="1500"/>
                  </a:lnTo>
                  <a:lnTo>
                    <a:pt x="179" y="1445"/>
                  </a:lnTo>
                  <a:lnTo>
                    <a:pt x="140" y="1387"/>
                  </a:lnTo>
                  <a:lnTo>
                    <a:pt x="104" y="1325"/>
                  </a:lnTo>
                  <a:lnTo>
                    <a:pt x="74" y="1261"/>
                  </a:lnTo>
                  <a:lnTo>
                    <a:pt x="48" y="1194"/>
                  </a:lnTo>
                  <a:lnTo>
                    <a:pt x="27" y="1124"/>
                  </a:lnTo>
                  <a:lnTo>
                    <a:pt x="12" y="1053"/>
                  </a:lnTo>
                  <a:lnTo>
                    <a:pt x="3" y="979"/>
                  </a:lnTo>
                  <a:lnTo>
                    <a:pt x="0" y="904"/>
                  </a:lnTo>
                  <a:lnTo>
                    <a:pt x="3" y="828"/>
                  </a:lnTo>
                  <a:lnTo>
                    <a:pt x="12" y="753"/>
                  </a:lnTo>
                  <a:lnTo>
                    <a:pt x="28" y="681"/>
                  </a:lnTo>
                  <a:lnTo>
                    <a:pt x="49" y="610"/>
                  </a:lnTo>
                  <a:lnTo>
                    <a:pt x="75" y="542"/>
                  </a:lnTo>
                  <a:lnTo>
                    <a:pt x="107" y="476"/>
                  </a:lnTo>
                  <a:lnTo>
                    <a:pt x="143" y="414"/>
                  </a:lnTo>
                  <a:lnTo>
                    <a:pt x="183" y="355"/>
                  </a:lnTo>
                  <a:lnTo>
                    <a:pt x="229" y="300"/>
                  </a:lnTo>
                  <a:lnTo>
                    <a:pt x="279" y="249"/>
                  </a:lnTo>
                  <a:lnTo>
                    <a:pt x="332" y="201"/>
                  </a:lnTo>
                  <a:lnTo>
                    <a:pt x="389" y="157"/>
                  </a:lnTo>
                  <a:lnTo>
                    <a:pt x="450" y="118"/>
                  </a:lnTo>
                  <a:lnTo>
                    <a:pt x="513" y="84"/>
                  </a:lnTo>
                  <a:lnTo>
                    <a:pt x="579" y="55"/>
                  </a:lnTo>
                  <a:lnTo>
                    <a:pt x="649" y="31"/>
                  </a:lnTo>
                  <a:lnTo>
                    <a:pt x="720" y="12"/>
                  </a:lnTo>
                  <a:lnTo>
                    <a:pt x="7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448"/>
          <p:cNvGrpSpPr>
            <a:grpSpLocks noChangeAspect="1"/>
          </p:cNvGrpSpPr>
          <p:nvPr/>
        </p:nvGrpSpPr>
        <p:grpSpPr bwMode="auto">
          <a:xfrm>
            <a:off x="1641636" y="2114705"/>
            <a:ext cx="447814" cy="447810"/>
            <a:chOff x="3708" y="554"/>
            <a:chExt cx="4098" cy="4098"/>
          </a:xfrm>
          <a:solidFill>
            <a:schemeClr val="bg1"/>
          </a:solidFill>
        </p:grpSpPr>
        <p:sp>
          <p:nvSpPr>
            <p:cNvPr id="33" name="Freeform 450"/>
            <p:cNvSpPr>
              <a:spLocks noEditPoints="1"/>
            </p:cNvSpPr>
            <p:nvPr/>
          </p:nvSpPr>
          <p:spPr bwMode="auto">
            <a:xfrm>
              <a:off x="3708" y="554"/>
              <a:ext cx="4098" cy="4098"/>
            </a:xfrm>
            <a:custGeom>
              <a:avLst/>
              <a:gdLst>
                <a:gd name="T0" fmla="*/ 1796 w 4098"/>
                <a:gd name="T1" fmla="*/ 2959 h 4098"/>
                <a:gd name="T2" fmla="*/ 2045 w 4098"/>
                <a:gd name="T3" fmla="*/ 3368 h 4098"/>
                <a:gd name="T4" fmla="*/ 2294 w 4098"/>
                <a:gd name="T5" fmla="*/ 2959 h 4098"/>
                <a:gd name="T6" fmla="*/ 3231 w 4098"/>
                <a:gd name="T7" fmla="*/ 2126 h 4098"/>
                <a:gd name="T8" fmla="*/ 2900 w 4098"/>
                <a:gd name="T9" fmla="*/ 3468 h 4098"/>
                <a:gd name="T10" fmla="*/ 3211 w 4098"/>
                <a:gd name="T11" fmla="*/ 3533 h 4098"/>
                <a:gd name="T12" fmla="*/ 3884 w 4098"/>
                <a:gd name="T13" fmla="*/ 2482 h 4098"/>
                <a:gd name="T14" fmla="*/ 1133 w 4098"/>
                <a:gd name="T15" fmla="*/ 2867 h 4098"/>
                <a:gd name="T16" fmla="*/ 1660 w 4098"/>
                <a:gd name="T17" fmla="*/ 3775 h 4098"/>
                <a:gd name="T18" fmla="*/ 1842 w 4098"/>
                <a:gd name="T19" fmla="*/ 3394 h 4098"/>
                <a:gd name="T20" fmla="*/ 1637 w 4098"/>
                <a:gd name="T21" fmla="*/ 2906 h 4098"/>
                <a:gd name="T22" fmla="*/ 1967 w 4098"/>
                <a:gd name="T23" fmla="*/ 2126 h 4098"/>
                <a:gd name="T24" fmla="*/ 495 w 4098"/>
                <a:gd name="T25" fmla="*/ 3117 h 4098"/>
                <a:gd name="T26" fmla="*/ 1498 w 4098"/>
                <a:gd name="T27" fmla="*/ 3852 h 4098"/>
                <a:gd name="T28" fmla="*/ 945 w 4098"/>
                <a:gd name="T29" fmla="*/ 2789 h 4098"/>
                <a:gd name="T30" fmla="*/ 3523 w 4098"/>
                <a:gd name="T31" fmla="*/ 905 h 4098"/>
                <a:gd name="T32" fmla="*/ 3494 w 4098"/>
                <a:gd name="T33" fmla="*/ 1309 h 4098"/>
                <a:gd name="T34" fmla="*/ 3817 w 4098"/>
                <a:gd name="T35" fmla="*/ 1349 h 4098"/>
                <a:gd name="T36" fmla="*/ 3846 w 4098"/>
                <a:gd name="T37" fmla="*/ 930 h 4098"/>
                <a:gd name="T38" fmla="*/ 1305 w 4098"/>
                <a:gd name="T39" fmla="*/ 848 h 4098"/>
                <a:gd name="T40" fmla="*/ 1334 w 4098"/>
                <a:gd name="T41" fmla="*/ 1268 h 4098"/>
                <a:gd name="T42" fmla="*/ 1657 w 4098"/>
                <a:gd name="T43" fmla="*/ 1227 h 4098"/>
                <a:gd name="T44" fmla="*/ 1628 w 4098"/>
                <a:gd name="T45" fmla="*/ 823 h 4098"/>
                <a:gd name="T46" fmla="*/ 888 w 4098"/>
                <a:gd name="T47" fmla="*/ 564 h 4098"/>
                <a:gd name="T48" fmla="*/ 215 w 4098"/>
                <a:gd name="T49" fmla="*/ 1608 h 4098"/>
                <a:gd name="T50" fmla="*/ 1012 w 4098"/>
                <a:gd name="T51" fmla="*/ 1062 h 4098"/>
                <a:gd name="T52" fmla="*/ 2665 w 4098"/>
                <a:gd name="T53" fmla="*/ 308 h 4098"/>
                <a:gd name="T54" fmla="*/ 3178 w 4098"/>
                <a:gd name="T55" fmla="*/ 1431 h 4098"/>
                <a:gd name="T56" fmla="*/ 3817 w 4098"/>
                <a:gd name="T57" fmla="*/ 1599 h 4098"/>
                <a:gd name="T58" fmla="*/ 3634 w 4098"/>
                <a:gd name="T59" fmla="*/ 1698 h 4098"/>
                <a:gd name="T60" fmla="*/ 3395 w 4098"/>
                <a:gd name="T61" fmla="*/ 1453 h 4098"/>
                <a:gd name="T62" fmla="*/ 3285 w 4098"/>
                <a:gd name="T63" fmla="*/ 957 h 4098"/>
                <a:gd name="T64" fmla="*/ 2906 w 4098"/>
                <a:gd name="T65" fmla="*/ 369 h 4098"/>
                <a:gd name="T66" fmla="*/ 2379 w 4098"/>
                <a:gd name="T67" fmla="*/ 2718 h 4098"/>
                <a:gd name="T68" fmla="*/ 2358 w 4098"/>
                <a:gd name="T69" fmla="*/ 3250 h 4098"/>
                <a:gd name="T70" fmla="*/ 2256 w 4098"/>
                <a:gd name="T71" fmla="*/ 3878 h 4098"/>
                <a:gd name="T72" fmla="*/ 2854 w 4098"/>
                <a:gd name="T73" fmla="*/ 3194 h 4098"/>
                <a:gd name="T74" fmla="*/ 2664 w 4098"/>
                <a:gd name="T75" fmla="*/ 2124 h 4098"/>
                <a:gd name="T76" fmla="*/ 2686 w 4098"/>
                <a:gd name="T77" fmla="*/ 1963 h 4098"/>
                <a:gd name="T78" fmla="*/ 2807 w 4098"/>
                <a:gd name="T79" fmla="*/ 803 h 4098"/>
                <a:gd name="T80" fmla="*/ 2194 w 4098"/>
                <a:gd name="T81" fmla="*/ 199 h 4098"/>
                <a:gd name="T82" fmla="*/ 1444 w 4098"/>
                <a:gd name="T83" fmla="*/ 549 h 4098"/>
                <a:gd name="T84" fmla="*/ 1838 w 4098"/>
                <a:gd name="T85" fmla="*/ 817 h 4098"/>
                <a:gd name="T86" fmla="*/ 1783 w 4098"/>
                <a:gd name="T87" fmla="*/ 1332 h 4098"/>
                <a:gd name="T88" fmla="*/ 1534 w 4098"/>
                <a:gd name="T89" fmla="*/ 1606 h 4098"/>
                <a:gd name="T90" fmla="*/ 1354 w 4098"/>
                <a:gd name="T91" fmla="*/ 1537 h 4098"/>
                <a:gd name="T92" fmla="*/ 1078 w 4098"/>
                <a:gd name="T93" fmla="*/ 1474 h 4098"/>
                <a:gd name="T94" fmla="*/ 2513 w 4098"/>
                <a:gd name="T95" fmla="*/ 53 h 4098"/>
                <a:gd name="T96" fmla="*/ 3593 w 4098"/>
                <a:gd name="T97" fmla="*/ 702 h 4098"/>
                <a:gd name="T98" fmla="*/ 4050 w 4098"/>
                <a:gd name="T99" fmla="*/ 946 h 4098"/>
                <a:gd name="T100" fmla="*/ 4071 w 4098"/>
                <a:gd name="T101" fmla="*/ 1712 h 4098"/>
                <a:gd name="T102" fmla="*/ 3897 w 4098"/>
                <a:gd name="T103" fmla="*/ 2937 h 4098"/>
                <a:gd name="T104" fmla="*/ 3039 w 4098"/>
                <a:gd name="T105" fmla="*/ 3845 h 4098"/>
                <a:gd name="T106" fmla="*/ 1817 w 4098"/>
                <a:gd name="T107" fmla="*/ 4086 h 4098"/>
                <a:gd name="T108" fmla="*/ 685 w 4098"/>
                <a:gd name="T109" fmla="*/ 3578 h 4098"/>
                <a:gd name="T110" fmla="*/ 51 w 4098"/>
                <a:gd name="T111" fmla="*/ 2508 h 4098"/>
                <a:gd name="T112" fmla="*/ 155 w 4098"/>
                <a:gd name="T113" fmla="*/ 1264 h 4098"/>
                <a:gd name="T114" fmla="*/ 961 w 4098"/>
                <a:gd name="T115" fmla="*/ 312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98" h="4098">
                  <a:moveTo>
                    <a:pt x="2045" y="2710"/>
                  </a:moveTo>
                  <a:lnTo>
                    <a:pt x="2004" y="2713"/>
                  </a:lnTo>
                  <a:lnTo>
                    <a:pt x="1966" y="2723"/>
                  </a:lnTo>
                  <a:lnTo>
                    <a:pt x="1931" y="2738"/>
                  </a:lnTo>
                  <a:lnTo>
                    <a:pt x="1897" y="2758"/>
                  </a:lnTo>
                  <a:lnTo>
                    <a:pt x="1869" y="2783"/>
                  </a:lnTo>
                  <a:lnTo>
                    <a:pt x="1844" y="2813"/>
                  </a:lnTo>
                  <a:lnTo>
                    <a:pt x="1824" y="2845"/>
                  </a:lnTo>
                  <a:lnTo>
                    <a:pt x="1808" y="2881"/>
                  </a:lnTo>
                  <a:lnTo>
                    <a:pt x="1799" y="2918"/>
                  </a:lnTo>
                  <a:lnTo>
                    <a:pt x="1796" y="2959"/>
                  </a:lnTo>
                  <a:lnTo>
                    <a:pt x="1799" y="2999"/>
                  </a:lnTo>
                  <a:lnTo>
                    <a:pt x="1809" y="3040"/>
                  </a:lnTo>
                  <a:lnTo>
                    <a:pt x="1825" y="3081"/>
                  </a:lnTo>
                  <a:lnTo>
                    <a:pt x="1845" y="3122"/>
                  </a:lnTo>
                  <a:lnTo>
                    <a:pt x="1870" y="3163"/>
                  </a:lnTo>
                  <a:lnTo>
                    <a:pt x="1897" y="3201"/>
                  </a:lnTo>
                  <a:lnTo>
                    <a:pt x="1926" y="3240"/>
                  </a:lnTo>
                  <a:lnTo>
                    <a:pt x="1957" y="3276"/>
                  </a:lnTo>
                  <a:lnTo>
                    <a:pt x="1987" y="3311"/>
                  </a:lnTo>
                  <a:lnTo>
                    <a:pt x="2017" y="3340"/>
                  </a:lnTo>
                  <a:lnTo>
                    <a:pt x="2045" y="3368"/>
                  </a:lnTo>
                  <a:lnTo>
                    <a:pt x="2073" y="3340"/>
                  </a:lnTo>
                  <a:lnTo>
                    <a:pt x="2102" y="3311"/>
                  </a:lnTo>
                  <a:lnTo>
                    <a:pt x="2133" y="3276"/>
                  </a:lnTo>
                  <a:lnTo>
                    <a:pt x="2163" y="3240"/>
                  </a:lnTo>
                  <a:lnTo>
                    <a:pt x="2193" y="3201"/>
                  </a:lnTo>
                  <a:lnTo>
                    <a:pt x="2219" y="3162"/>
                  </a:lnTo>
                  <a:lnTo>
                    <a:pt x="2244" y="3122"/>
                  </a:lnTo>
                  <a:lnTo>
                    <a:pt x="2264" y="3080"/>
                  </a:lnTo>
                  <a:lnTo>
                    <a:pt x="2280" y="3039"/>
                  </a:lnTo>
                  <a:lnTo>
                    <a:pt x="2290" y="2999"/>
                  </a:lnTo>
                  <a:lnTo>
                    <a:pt x="2294" y="2959"/>
                  </a:lnTo>
                  <a:lnTo>
                    <a:pt x="2291" y="2918"/>
                  </a:lnTo>
                  <a:lnTo>
                    <a:pt x="2281" y="2881"/>
                  </a:lnTo>
                  <a:lnTo>
                    <a:pt x="2266" y="2845"/>
                  </a:lnTo>
                  <a:lnTo>
                    <a:pt x="2245" y="2813"/>
                  </a:lnTo>
                  <a:lnTo>
                    <a:pt x="2220" y="2783"/>
                  </a:lnTo>
                  <a:lnTo>
                    <a:pt x="2192" y="2758"/>
                  </a:lnTo>
                  <a:lnTo>
                    <a:pt x="2160" y="2738"/>
                  </a:lnTo>
                  <a:lnTo>
                    <a:pt x="2124" y="2723"/>
                  </a:lnTo>
                  <a:lnTo>
                    <a:pt x="2085" y="2713"/>
                  </a:lnTo>
                  <a:lnTo>
                    <a:pt x="2045" y="2710"/>
                  </a:lnTo>
                  <a:close/>
                  <a:moveTo>
                    <a:pt x="3231" y="2126"/>
                  </a:moveTo>
                  <a:lnTo>
                    <a:pt x="3226" y="2264"/>
                  </a:lnTo>
                  <a:lnTo>
                    <a:pt x="3215" y="2399"/>
                  </a:lnTo>
                  <a:lnTo>
                    <a:pt x="3200" y="2532"/>
                  </a:lnTo>
                  <a:lnTo>
                    <a:pt x="3179" y="2662"/>
                  </a:lnTo>
                  <a:lnTo>
                    <a:pt x="3153" y="2789"/>
                  </a:lnTo>
                  <a:lnTo>
                    <a:pt x="3122" y="2913"/>
                  </a:lnTo>
                  <a:lnTo>
                    <a:pt x="3087" y="3034"/>
                  </a:lnTo>
                  <a:lnTo>
                    <a:pt x="3046" y="3149"/>
                  </a:lnTo>
                  <a:lnTo>
                    <a:pt x="3003" y="3261"/>
                  </a:lnTo>
                  <a:lnTo>
                    <a:pt x="2953" y="3368"/>
                  </a:lnTo>
                  <a:lnTo>
                    <a:pt x="2900" y="3468"/>
                  </a:lnTo>
                  <a:lnTo>
                    <a:pt x="2845" y="3559"/>
                  </a:lnTo>
                  <a:lnTo>
                    <a:pt x="2788" y="3643"/>
                  </a:lnTo>
                  <a:lnTo>
                    <a:pt x="2727" y="3720"/>
                  </a:lnTo>
                  <a:lnTo>
                    <a:pt x="2665" y="3790"/>
                  </a:lnTo>
                  <a:lnTo>
                    <a:pt x="2600" y="3852"/>
                  </a:lnTo>
                  <a:lnTo>
                    <a:pt x="2711" y="3815"/>
                  </a:lnTo>
                  <a:lnTo>
                    <a:pt x="2819" y="3770"/>
                  </a:lnTo>
                  <a:lnTo>
                    <a:pt x="2922" y="3720"/>
                  </a:lnTo>
                  <a:lnTo>
                    <a:pt x="3023" y="3663"/>
                  </a:lnTo>
                  <a:lnTo>
                    <a:pt x="3119" y="3601"/>
                  </a:lnTo>
                  <a:lnTo>
                    <a:pt x="3211" y="3533"/>
                  </a:lnTo>
                  <a:lnTo>
                    <a:pt x="3300" y="3460"/>
                  </a:lnTo>
                  <a:lnTo>
                    <a:pt x="3383" y="3380"/>
                  </a:lnTo>
                  <a:lnTo>
                    <a:pt x="3461" y="3297"/>
                  </a:lnTo>
                  <a:lnTo>
                    <a:pt x="3534" y="3209"/>
                  </a:lnTo>
                  <a:lnTo>
                    <a:pt x="3603" y="3117"/>
                  </a:lnTo>
                  <a:lnTo>
                    <a:pt x="3665" y="3020"/>
                  </a:lnTo>
                  <a:lnTo>
                    <a:pt x="3722" y="2920"/>
                  </a:lnTo>
                  <a:lnTo>
                    <a:pt x="3771" y="2815"/>
                  </a:lnTo>
                  <a:lnTo>
                    <a:pt x="3816" y="2707"/>
                  </a:lnTo>
                  <a:lnTo>
                    <a:pt x="3853" y="2597"/>
                  </a:lnTo>
                  <a:lnTo>
                    <a:pt x="3884" y="2482"/>
                  </a:lnTo>
                  <a:lnTo>
                    <a:pt x="3908" y="2367"/>
                  </a:lnTo>
                  <a:lnTo>
                    <a:pt x="3924" y="2248"/>
                  </a:lnTo>
                  <a:lnTo>
                    <a:pt x="3933" y="2126"/>
                  </a:lnTo>
                  <a:lnTo>
                    <a:pt x="3231" y="2126"/>
                  </a:lnTo>
                  <a:close/>
                  <a:moveTo>
                    <a:pt x="1029" y="2126"/>
                  </a:moveTo>
                  <a:lnTo>
                    <a:pt x="1034" y="2256"/>
                  </a:lnTo>
                  <a:lnTo>
                    <a:pt x="1046" y="2383"/>
                  </a:lnTo>
                  <a:lnTo>
                    <a:pt x="1061" y="2508"/>
                  </a:lnTo>
                  <a:lnTo>
                    <a:pt x="1079" y="2631"/>
                  </a:lnTo>
                  <a:lnTo>
                    <a:pt x="1104" y="2752"/>
                  </a:lnTo>
                  <a:lnTo>
                    <a:pt x="1133" y="2867"/>
                  </a:lnTo>
                  <a:lnTo>
                    <a:pt x="1166" y="2980"/>
                  </a:lnTo>
                  <a:lnTo>
                    <a:pt x="1203" y="3090"/>
                  </a:lnTo>
                  <a:lnTo>
                    <a:pt x="1244" y="3194"/>
                  </a:lnTo>
                  <a:lnTo>
                    <a:pt x="1290" y="3293"/>
                  </a:lnTo>
                  <a:lnTo>
                    <a:pt x="1341" y="3389"/>
                  </a:lnTo>
                  <a:lnTo>
                    <a:pt x="1390" y="3468"/>
                  </a:lnTo>
                  <a:lnTo>
                    <a:pt x="1439" y="3543"/>
                  </a:lnTo>
                  <a:lnTo>
                    <a:pt x="1493" y="3611"/>
                  </a:lnTo>
                  <a:lnTo>
                    <a:pt x="1546" y="3672"/>
                  </a:lnTo>
                  <a:lnTo>
                    <a:pt x="1603" y="3727"/>
                  </a:lnTo>
                  <a:lnTo>
                    <a:pt x="1660" y="3775"/>
                  </a:lnTo>
                  <a:lnTo>
                    <a:pt x="1720" y="3817"/>
                  </a:lnTo>
                  <a:lnTo>
                    <a:pt x="1780" y="3851"/>
                  </a:lnTo>
                  <a:lnTo>
                    <a:pt x="1842" y="3878"/>
                  </a:lnTo>
                  <a:lnTo>
                    <a:pt x="1904" y="3899"/>
                  </a:lnTo>
                  <a:lnTo>
                    <a:pt x="1967" y="3912"/>
                  </a:lnTo>
                  <a:lnTo>
                    <a:pt x="1967" y="3519"/>
                  </a:lnTo>
                  <a:lnTo>
                    <a:pt x="1948" y="3502"/>
                  </a:lnTo>
                  <a:lnTo>
                    <a:pt x="1925" y="3480"/>
                  </a:lnTo>
                  <a:lnTo>
                    <a:pt x="1899" y="3455"/>
                  </a:lnTo>
                  <a:lnTo>
                    <a:pt x="1871" y="3426"/>
                  </a:lnTo>
                  <a:lnTo>
                    <a:pt x="1842" y="3394"/>
                  </a:lnTo>
                  <a:lnTo>
                    <a:pt x="1812" y="3359"/>
                  </a:lnTo>
                  <a:lnTo>
                    <a:pt x="1782" y="3322"/>
                  </a:lnTo>
                  <a:lnTo>
                    <a:pt x="1753" y="3282"/>
                  </a:lnTo>
                  <a:lnTo>
                    <a:pt x="1726" y="3240"/>
                  </a:lnTo>
                  <a:lnTo>
                    <a:pt x="1700" y="3195"/>
                  </a:lnTo>
                  <a:lnTo>
                    <a:pt x="1678" y="3150"/>
                  </a:lnTo>
                  <a:lnTo>
                    <a:pt x="1659" y="3103"/>
                  </a:lnTo>
                  <a:lnTo>
                    <a:pt x="1645" y="3056"/>
                  </a:lnTo>
                  <a:lnTo>
                    <a:pt x="1635" y="3008"/>
                  </a:lnTo>
                  <a:lnTo>
                    <a:pt x="1633" y="2959"/>
                  </a:lnTo>
                  <a:lnTo>
                    <a:pt x="1637" y="2906"/>
                  </a:lnTo>
                  <a:lnTo>
                    <a:pt x="1647" y="2854"/>
                  </a:lnTo>
                  <a:lnTo>
                    <a:pt x="1663" y="2804"/>
                  </a:lnTo>
                  <a:lnTo>
                    <a:pt x="1685" y="2758"/>
                  </a:lnTo>
                  <a:lnTo>
                    <a:pt x="1712" y="2715"/>
                  </a:lnTo>
                  <a:lnTo>
                    <a:pt x="1746" y="2676"/>
                  </a:lnTo>
                  <a:lnTo>
                    <a:pt x="1783" y="2641"/>
                  </a:lnTo>
                  <a:lnTo>
                    <a:pt x="1824" y="2612"/>
                  </a:lnTo>
                  <a:lnTo>
                    <a:pt x="1869" y="2587"/>
                  </a:lnTo>
                  <a:lnTo>
                    <a:pt x="1916" y="2568"/>
                  </a:lnTo>
                  <a:lnTo>
                    <a:pt x="1967" y="2554"/>
                  </a:lnTo>
                  <a:lnTo>
                    <a:pt x="1967" y="2126"/>
                  </a:lnTo>
                  <a:lnTo>
                    <a:pt x="1029" y="2126"/>
                  </a:lnTo>
                  <a:close/>
                  <a:moveTo>
                    <a:pt x="165" y="2126"/>
                  </a:moveTo>
                  <a:lnTo>
                    <a:pt x="174" y="2248"/>
                  </a:lnTo>
                  <a:lnTo>
                    <a:pt x="190" y="2367"/>
                  </a:lnTo>
                  <a:lnTo>
                    <a:pt x="214" y="2482"/>
                  </a:lnTo>
                  <a:lnTo>
                    <a:pt x="245" y="2597"/>
                  </a:lnTo>
                  <a:lnTo>
                    <a:pt x="282" y="2707"/>
                  </a:lnTo>
                  <a:lnTo>
                    <a:pt x="327" y="2815"/>
                  </a:lnTo>
                  <a:lnTo>
                    <a:pt x="376" y="2920"/>
                  </a:lnTo>
                  <a:lnTo>
                    <a:pt x="433" y="3020"/>
                  </a:lnTo>
                  <a:lnTo>
                    <a:pt x="495" y="3117"/>
                  </a:lnTo>
                  <a:lnTo>
                    <a:pt x="564" y="3209"/>
                  </a:lnTo>
                  <a:lnTo>
                    <a:pt x="637" y="3297"/>
                  </a:lnTo>
                  <a:lnTo>
                    <a:pt x="715" y="3380"/>
                  </a:lnTo>
                  <a:lnTo>
                    <a:pt x="798" y="3460"/>
                  </a:lnTo>
                  <a:lnTo>
                    <a:pt x="887" y="3533"/>
                  </a:lnTo>
                  <a:lnTo>
                    <a:pt x="979" y="3601"/>
                  </a:lnTo>
                  <a:lnTo>
                    <a:pt x="1075" y="3663"/>
                  </a:lnTo>
                  <a:lnTo>
                    <a:pt x="1176" y="3720"/>
                  </a:lnTo>
                  <a:lnTo>
                    <a:pt x="1279" y="3770"/>
                  </a:lnTo>
                  <a:lnTo>
                    <a:pt x="1387" y="3815"/>
                  </a:lnTo>
                  <a:lnTo>
                    <a:pt x="1498" y="3852"/>
                  </a:lnTo>
                  <a:lnTo>
                    <a:pt x="1433" y="3790"/>
                  </a:lnTo>
                  <a:lnTo>
                    <a:pt x="1371" y="3720"/>
                  </a:lnTo>
                  <a:lnTo>
                    <a:pt x="1310" y="3643"/>
                  </a:lnTo>
                  <a:lnTo>
                    <a:pt x="1253" y="3559"/>
                  </a:lnTo>
                  <a:lnTo>
                    <a:pt x="1198" y="3468"/>
                  </a:lnTo>
                  <a:lnTo>
                    <a:pt x="1145" y="3368"/>
                  </a:lnTo>
                  <a:lnTo>
                    <a:pt x="1095" y="3261"/>
                  </a:lnTo>
                  <a:lnTo>
                    <a:pt x="1052" y="3149"/>
                  </a:lnTo>
                  <a:lnTo>
                    <a:pt x="1011" y="3034"/>
                  </a:lnTo>
                  <a:lnTo>
                    <a:pt x="976" y="2913"/>
                  </a:lnTo>
                  <a:lnTo>
                    <a:pt x="945" y="2789"/>
                  </a:lnTo>
                  <a:lnTo>
                    <a:pt x="919" y="2662"/>
                  </a:lnTo>
                  <a:lnTo>
                    <a:pt x="898" y="2532"/>
                  </a:lnTo>
                  <a:lnTo>
                    <a:pt x="883" y="2399"/>
                  </a:lnTo>
                  <a:lnTo>
                    <a:pt x="872" y="2264"/>
                  </a:lnTo>
                  <a:lnTo>
                    <a:pt x="867" y="2126"/>
                  </a:lnTo>
                  <a:lnTo>
                    <a:pt x="165" y="2126"/>
                  </a:lnTo>
                  <a:close/>
                  <a:moveTo>
                    <a:pt x="3670" y="857"/>
                  </a:moveTo>
                  <a:lnTo>
                    <a:pt x="3629" y="861"/>
                  </a:lnTo>
                  <a:lnTo>
                    <a:pt x="3591" y="869"/>
                  </a:lnTo>
                  <a:lnTo>
                    <a:pt x="3555" y="885"/>
                  </a:lnTo>
                  <a:lnTo>
                    <a:pt x="3523" y="905"/>
                  </a:lnTo>
                  <a:lnTo>
                    <a:pt x="3493" y="930"/>
                  </a:lnTo>
                  <a:lnTo>
                    <a:pt x="3468" y="959"/>
                  </a:lnTo>
                  <a:lnTo>
                    <a:pt x="3449" y="992"/>
                  </a:lnTo>
                  <a:lnTo>
                    <a:pt x="3434" y="1027"/>
                  </a:lnTo>
                  <a:lnTo>
                    <a:pt x="3424" y="1065"/>
                  </a:lnTo>
                  <a:lnTo>
                    <a:pt x="3420" y="1106"/>
                  </a:lnTo>
                  <a:lnTo>
                    <a:pt x="3424" y="1146"/>
                  </a:lnTo>
                  <a:lnTo>
                    <a:pt x="3434" y="1186"/>
                  </a:lnTo>
                  <a:lnTo>
                    <a:pt x="3450" y="1227"/>
                  </a:lnTo>
                  <a:lnTo>
                    <a:pt x="3471" y="1269"/>
                  </a:lnTo>
                  <a:lnTo>
                    <a:pt x="3494" y="1309"/>
                  </a:lnTo>
                  <a:lnTo>
                    <a:pt x="3522" y="1349"/>
                  </a:lnTo>
                  <a:lnTo>
                    <a:pt x="3550" y="1387"/>
                  </a:lnTo>
                  <a:lnTo>
                    <a:pt x="3581" y="1423"/>
                  </a:lnTo>
                  <a:lnTo>
                    <a:pt x="3611" y="1457"/>
                  </a:lnTo>
                  <a:lnTo>
                    <a:pt x="3641" y="1488"/>
                  </a:lnTo>
                  <a:lnTo>
                    <a:pt x="3670" y="1515"/>
                  </a:lnTo>
                  <a:lnTo>
                    <a:pt x="3697" y="1488"/>
                  </a:lnTo>
                  <a:lnTo>
                    <a:pt x="3727" y="1457"/>
                  </a:lnTo>
                  <a:lnTo>
                    <a:pt x="3758" y="1423"/>
                  </a:lnTo>
                  <a:lnTo>
                    <a:pt x="3788" y="1387"/>
                  </a:lnTo>
                  <a:lnTo>
                    <a:pt x="3817" y="1349"/>
                  </a:lnTo>
                  <a:lnTo>
                    <a:pt x="3845" y="1309"/>
                  </a:lnTo>
                  <a:lnTo>
                    <a:pt x="3868" y="1268"/>
                  </a:lnTo>
                  <a:lnTo>
                    <a:pt x="3889" y="1227"/>
                  </a:lnTo>
                  <a:lnTo>
                    <a:pt x="3904" y="1186"/>
                  </a:lnTo>
                  <a:lnTo>
                    <a:pt x="3914" y="1146"/>
                  </a:lnTo>
                  <a:lnTo>
                    <a:pt x="3918" y="1106"/>
                  </a:lnTo>
                  <a:lnTo>
                    <a:pt x="3915" y="1065"/>
                  </a:lnTo>
                  <a:lnTo>
                    <a:pt x="3906" y="1027"/>
                  </a:lnTo>
                  <a:lnTo>
                    <a:pt x="3891" y="992"/>
                  </a:lnTo>
                  <a:lnTo>
                    <a:pt x="3871" y="959"/>
                  </a:lnTo>
                  <a:lnTo>
                    <a:pt x="3846" y="930"/>
                  </a:lnTo>
                  <a:lnTo>
                    <a:pt x="3816" y="905"/>
                  </a:lnTo>
                  <a:lnTo>
                    <a:pt x="3784" y="885"/>
                  </a:lnTo>
                  <a:lnTo>
                    <a:pt x="3748" y="869"/>
                  </a:lnTo>
                  <a:lnTo>
                    <a:pt x="3709" y="861"/>
                  </a:lnTo>
                  <a:lnTo>
                    <a:pt x="3670" y="857"/>
                  </a:lnTo>
                  <a:close/>
                  <a:moveTo>
                    <a:pt x="1481" y="776"/>
                  </a:moveTo>
                  <a:lnTo>
                    <a:pt x="1442" y="779"/>
                  </a:lnTo>
                  <a:lnTo>
                    <a:pt x="1403" y="789"/>
                  </a:lnTo>
                  <a:lnTo>
                    <a:pt x="1367" y="803"/>
                  </a:lnTo>
                  <a:lnTo>
                    <a:pt x="1335" y="823"/>
                  </a:lnTo>
                  <a:lnTo>
                    <a:pt x="1305" y="848"/>
                  </a:lnTo>
                  <a:lnTo>
                    <a:pt x="1280" y="878"/>
                  </a:lnTo>
                  <a:lnTo>
                    <a:pt x="1260" y="910"/>
                  </a:lnTo>
                  <a:lnTo>
                    <a:pt x="1246" y="946"/>
                  </a:lnTo>
                  <a:lnTo>
                    <a:pt x="1236" y="985"/>
                  </a:lnTo>
                  <a:lnTo>
                    <a:pt x="1233" y="1025"/>
                  </a:lnTo>
                  <a:lnTo>
                    <a:pt x="1237" y="1064"/>
                  </a:lnTo>
                  <a:lnTo>
                    <a:pt x="1247" y="1105"/>
                  </a:lnTo>
                  <a:lnTo>
                    <a:pt x="1262" y="1146"/>
                  </a:lnTo>
                  <a:lnTo>
                    <a:pt x="1283" y="1187"/>
                  </a:lnTo>
                  <a:lnTo>
                    <a:pt x="1306" y="1228"/>
                  </a:lnTo>
                  <a:lnTo>
                    <a:pt x="1334" y="1268"/>
                  </a:lnTo>
                  <a:lnTo>
                    <a:pt x="1364" y="1305"/>
                  </a:lnTo>
                  <a:lnTo>
                    <a:pt x="1393" y="1341"/>
                  </a:lnTo>
                  <a:lnTo>
                    <a:pt x="1424" y="1376"/>
                  </a:lnTo>
                  <a:lnTo>
                    <a:pt x="1454" y="1406"/>
                  </a:lnTo>
                  <a:lnTo>
                    <a:pt x="1481" y="1434"/>
                  </a:lnTo>
                  <a:lnTo>
                    <a:pt x="1510" y="1406"/>
                  </a:lnTo>
                  <a:lnTo>
                    <a:pt x="1540" y="1376"/>
                  </a:lnTo>
                  <a:lnTo>
                    <a:pt x="1570" y="1341"/>
                  </a:lnTo>
                  <a:lnTo>
                    <a:pt x="1599" y="1305"/>
                  </a:lnTo>
                  <a:lnTo>
                    <a:pt x="1629" y="1267"/>
                  </a:lnTo>
                  <a:lnTo>
                    <a:pt x="1657" y="1227"/>
                  </a:lnTo>
                  <a:lnTo>
                    <a:pt x="1680" y="1187"/>
                  </a:lnTo>
                  <a:lnTo>
                    <a:pt x="1701" y="1146"/>
                  </a:lnTo>
                  <a:lnTo>
                    <a:pt x="1717" y="1104"/>
                  </a:lnTo>
                  <a:lnTo>
                    <a:pt x="1727" y="1064"/>
                  </a:lnTo>
                  <a:lnTo>
                    <a:pt x="1731" y="1025"/>
                  </a:lnTo>
                  <a:lnTo>
                    <a:pt x="1727" y="985"/>
                  </a:lnTo>
                  <a:lnTo>
                    <a:pt x="1717" y="946"/>
                  </a:lnTo>
                  <a:lnTo>
                    <a:pt x="1703" y="910"/>
                  </a:lnTo>
                  <a:lnTo>
                    <a:pt x="1683" y="878"/>
                  </a:lnTo>
                  <a:lnTo>
                    <a:pt x="1658" y="848"/>
                  </a:lnTo>
                  <a:lnTo>
                    <a:pt x="1628" y="823"/>
                  </a:lnTo>
                  <a:lnTo>
                    <a:pt x="1596" y="803"/>
                  </a:lnTo>
                  <a:lnTo>
                    <a:pt x="1560" y="789"/>
                  </a:lnTo>
                  <a:lnTo>
                    <a:pt x="1522" y="779"/>
                  </a:lnTo>
                  <a:lnTo>
                    <a:pt x="1481" y="776"/>
                  </a:lnTo>
                  <a:close/>
                  <a:moveTo>
                    <a:pt x="1498" y="246"/>
                  </a:moveTo>
                  <a:lnTo>
                    <a:pt x="1387" y="283"/>
                  </a:lnTo>
                  <a:lnTo>
                    <a:pt x="1280" y="327"/>
                  </a:lnTo>
                  <a:lnTo>
                    <a:pt x="1176" y="378"/>
                  </a:lnTo>
                  <a:lnTo>
                    <a:pt x="1077" y="433"/>
                  </a:lnTo>
                  <a:lnTo>
                    <a:pt x="980" y="497"/>
                  </a:lnTo>
                  <a:lnTo>
                    <a:pt x="888" y="564"/>
                  </a:lnTo>
                  <a:lnTo>
                    <a:pt x="801" y="637"/>
                  </a:lnTo>
                  <a:lnTo>
                    <a:pt x="718" y="715"/>
                  </a:lnTo>
                  <a:lnTo>
                    <a:pt x="638" y="798"/>
                  </a:lnTo>
                  <a:lnTo>
                    <a:pt x="566" y="885"/>
                  </a:lnTo>
                  <a:lnTo>
                    <a:pt x="498" y="979"/>
                  </a:lnTo>
                  <a:lnTo>
                    <a:pt x="436" y="1074"/>
                  </a:lnTo>
                  <a:lnTo>
                    <a:pt x="379" y="1175"/>
                  </a:lnTo>
                  <a:lnTo>
                    <a:pt x="328" y="1278"/>
                  </a:lnTo>
                  <a:lnTo>
                    <a:pt x="284" y="1385"/>
                  </a:lnTo>
                  <a:lnTo>
                    <a:pt x="246" y="1495"/>
                  </a:lnTo>
                  <a:lnTo>
                    <a:pt x="215" y="1608"/>
                  </a:lnTo>
                  <a:lnTo>
                    <a:pt x="191" y="1725"/>
                  </a:lnTo>
                  <a:lnTo>
                    <a:pt x="175" y="1843"/>
                  </a:lnTo>
                  <a:lnTo>
                    <a:pt x="165" y="1963"/>
                  </a:lnTo>
                  <a:lnTo>
                    <a:pt x="867" y="1963"/>
                  </a:lnTo>
                  <a:lnTo>
                    <a:pt x="872" y="1827"/>
                  </a:lnTo>
                  <a:lnTo>
                    <a:pt x="883" y="1693"/>
                  </a:lnTo>
                  <a:lnTo>
                    <a:pt x="899" y="1561"/>
                  </a:lnTo>
                  <a:lnTo>
                    <a:pt x="920" y="1431"/>
                  </a:lnTo>
                  <a:lnTo>
                    <a:pt x="946" y="1305"/>
                  </a:lnTo>
                  <a:lnTo>
                    <a:pt x="976" y="1182"/>
                  </a:lnTo>
                  <a:lnTo>
                    <a:pt x="1012" y="1062"/>
                  </a:lnTo>
                  <a:lnTo>
                    <a:pt x="1052" y="948"/>
                  </a:lnTo>
                  <a:lnTo>
                    <a:pt x="1097" y="836"/>
                  </a:lnTo>
                  <a:lnTo>
                    <a:pt x="1145" y="730"/>
                  </a:lnTo>
                  <a:lnTo>
                    <a:pt x="1198" y="630"/>
                  </a:lnTo>
                  <a:lnTo>
                    <a:pt x="1253" y="539"/>
                  </a:lnTo>
                  <a:lnTo>
                    <a:pt x="1310" y="455"/>
                  </a:lnTo>
                  <a:lnTo>
                    <a:pt x="1371" y="378"/>
                  </a:lnTo>
                  <a:lnTo>
                    <a:pt x="1433" y="308"/>
                  </a:lnTo>
                  <a:lnTo>
                    <a:pt x="1498" y="246"/>
                  </a:lnTo>
                  <a:close/>
                  <a:moveTo>
                    <a:pt x="2600" y="246"/>
                  </a:moveTo>
                  <a:lnTo>
                    <a:pt x="2665" y="308"/>
                  </a:lnTo>
                  <a:lnTo>
                    <a:pt x="2727" y="378"/>
                  </a:lnTo>
                  <a:lnTo>
                    <a:pt x="2788" y="455"/>
                  </a:lnTo>
                  <a:lnTo>
                    <a:pt x="2845" y="539"/>
                  </a:lnTo>
                  <a:lnTo>
                    <a:pt x="2900" y="630"/>
                  </a:lnTo>
                  <a:lnTo>
                    <a:pt x="2953" y="730"/>
                  </a:lnTo>
                  <a:lnTo>
                    <a:pt x="3001" y="836"/>
                  </a:lnTo>
                  <a:lnTo>
                    <a:pt x="3046" y="948"/>
                  </a:lnTo>
                  <a:lnTo>
                    <a:pt x="3086" y="1062"/>
                  </a:lnTo>
                  <a:lnTo>
                    <a:pt x="3122" y="1182"/>
                  </a:lnTo>
                  <a:lnTo>
                    <a:pt x="3152" y="1305"/>
                  </a:lnTo>
                  <a:lnTo>
                    <a:pt x="3178" y="1431"/>
                  </a:lnTo>
                  <a:lnTo>
                    <a:pt x="3199" y="1561"/>
                  </a:lnTo>
                  <a:lnTo>
                    <a:pt x="3215" y="1693"/>
                  </a:lnTo>
                  <a:lnTo>
                    <a:pt x="3226" y="1827"/>
                  </a:lnTo>
                  <a:lnTo>
                    <a:pt x="3231" y="1963"/>
                  </a:lnTo>
                  <a:lnTo>
                    <a:pt x="3933" y="1963"/>
                  </a:lnTo>
                  <a:lnTo>
                    <a:pt x="3925" y="1858"/>
                  </a:lnTo>
                  <a:lnTo>
                    <a:pt x="3912" y="1752"/>
                  </a:lnTo>
                  <a:lnTo>
                    <a:pt x="3892" y="1649"/>
                  </a:lnTo>
                  <a:lnTo>
                    <a:pt x="3867" y="1547"/>
                  </a:lnTo>
                  <a:lnTo>
                    <a:pt x="3842" y="1575"/>
                  </a:lnTo>
                  <a:lnTo>
                    <a:pt x="3817" y="1599"/>
                  </a:lnTo>
                  <a:lnTo>
                    <a:pt x="3795" y="1622"/>
                  </a:lnTo>
                  <a:lnTo>
                    <a:pt x="3774" y="1642"/>
                  </a:lnTo>
                  <a:lnTo>
                    <a:pt x="3755" y="1658"/>
                  </a:lnTo>
                  <a:lnTo>
                    <a:pt x="3740" y="1671"/>
                  </a:lnTo>
                  <a:lnTo>
                    <a:pt x="3729" y="1681"/>
                  </a:lnTo>
                  <a:lnTo>
                    <a:pt x="3722" y="1688"/>
                  </a:lnTo>
                  <a:lnTo>
                    <a:pt x="3706" y="1698"/>
                  </a:lnTo>
                  <a:lnTo>
                    <a:pt x="3688" y="1704"/>
                  </a:lnTo>
                  <a:lnTo>
                    <a:pt x="3670" y="1706"/>
                  </a:lnTo>
                  <a:lnTo>
                    <a:pt x="3651" y="1704"/>
                  </a:lnTo>
                  <a:lnTo>
                    <a:pt x="3634" y="1698"/>
                  </a:lnTo>
                  <a:lnTo>
                    <a:pt x="3617" y="1688"/>
                  </a:lnTo>
                  <a:lnTo>
                    <a:pt x="3609" y="1680"/>
                  </a:lnTo>
                  <a:lnTo>
                    <a:pt x="3595" y="1669"/>
                  </a:lnTo>
                  <a:lnTo>
                    <a:pt x="3578" y="1653"/>
                  </a:lnTo>
                  <a:lnTo>
                    <a:pt x="3558" y="1634"/>
                  </a:lnTo>
                  <a:lnTo>
                    <a:pt x="3534" y="1612"/>
                  </a:lnTo>
                  <a:lnTo>
                    <a:pt x="3508" y="1586"/>
                  </a:lnTo>
                  <a:lnTo>
                    <a:pt x="3481" y="1556"/>
                  </a:lnTo>
                  <a:lnTo>
                    <a:pt x="3452" y="1525"/>
                  </a:lnTo>
                  <a:lnTo>
                    <a:pt x="3424" y="1490"/>
                  </a:lnTo>
                  <a:lnTo>
                    <a:pt x="3395" y="1453"/>
                  </a:lnTo>
                  <a:lnTo>
                    <a:pt x="3368" y="1414"/>
                  </a:lnTo>
                  <a:lnTo>
                    <a:pt x="3343" y="1373"/>
                  </a:lnTo>
                  <a:lnTo>
                    <a:pt x="3319" y="1332"/>
                  </a:lnTo>
                  <a:lnTo>
                    <a:pt x="3298" y="1288"/>
                  </a:lnTo>
                  <a:lnTo>
                    <a:pt x="3281" y="1244"/>
                  </a:lnTo>
                  <a:lnTo>
                    <a:pt x="3268" y="1198"/>
                  </a:lnTo>
                  <a:lnTo>
                    <a:pt x="3260" y="1152"/>
                  </a:lnTo>
                  <a:lnTo>
                    <a:pt x="3257" y="1106"/>
                  </a:lnTo>
                  <a:lnTo>
                    <a:pt x="3260" y="1054"/>
                  </a:lnTo>
                  <a:lnTo>
                    <a:pt x="3270" y="1005"/>
                  </a:lnTo>
                  <a:lnTo>
                    <a:pt x="3285" y="957"/>
                  </a:lnTo>
                  <a:lnTo>
                    <a:pt x="3306" y="913"/>
                  </a:lnTo>
                  <a:lnTo>
                    <a:pt x="3331" y="872"/>
                  </a:lnTo>
                  <a:lnTo>
                    <a:pt x="3360" y="833"/>
                  </a:lnTo>
                  <a:lnTo>
                    <a:pt x="3395" y="798"/>
                  </a:lnTo>
                  <a:lnTo>
                    <a:pt x="3434" y="769"/>
                  </a:lnTo>
                  <a:lnTo>
                    <a:pt x="3354" y="689"/>
                  </a:lnTo>
                  <a:lnTo>
                    <a:pt x="3272" y="613"/>
                  </a:lnTo>
                  <a:lnTo>
                    <a:pt x="3185" y="544"/>
                  </a:lnTo>
                  <a:lnTo>
                    <a:pt x="3096" y="481"/>
                  </a:lnTo>
                  <a:lnTo>
                    <a:pt x="3003" y="422"/>
                  </a:lnTo>
                  <a:lnTo>
                    <a:pt x="2906" y="369"/>
                  </a:lnTo>
                  <a:lnTo>
                    <a:pt x="2807" y="322"/>
                  </a:lnTo>
                  <a:lnTo>
                    <a:pt x="2705" y="281"/>
                  </a:lnTo>
                  <a:lnTo>
                    <a:pt x="2600" y="246"/>
                  </a:lnTo>
                  <a:close/>
                  <a:moveTo>
                    <a:pt x="2131" y="186"/>
                  </a:moveTo>
                  <a:lnTo>
                    <a:pt x="2131" y="2556"/>
                  </a:lnTo>
                  <a:lnTo>
                    <a:pt x="2181" y="2569"/>
                  </a:lnTo>
                  <a:lnTo>
                    <a:pt x="2227" y="2589"/>
                  </a:lnTo>
                  <a:lnTo>
                    <a:pt x="2271" y="2614"/>
                  </a:lnTo>
                  <a:lnTo>
                    <a:pt x="2311" y="2645"/>
                  </a:lnTo>
                  <a:lnTo>
                    <a:pt x="2347" y="2680"/>
                  </a:lnTo>
                  <a:lnTo>
                    <a:pt x="2379" y="2718"/>
                  </a:lnTo>
                  <a:lnTo>
                    <a:pt x="2407" y="2761"/>
                  </a:lnTo>
                  <a:lnTo>
                    <a:pt x="2428" y="2807"/>
                  </a:lnTo>
                  <a:lnTo>
                    <a:pt x="2444" y="2855"/>
                  </a:lnTo>
                  <a:lnTo>
                    <a:pt x="2454" y="2906"/>
                  </a:lnTo>
                  <a:lnTo>
                    <a:pt x="2458" y="2959"/>
                  </a:lnTo>
                  <a:lnTo>
                    <a:pt x="2454" y="3010"/>
                  </a:lnTo>
                  <a:lnTo>
                    <a:pt x="2444" y="3060"/>
                  </a:lnTo>
                  <a:lnTo>
                    <a:pt x="2429" y="3110"/>
                  </a:lnTo>
                  <a:lnTo>
                    <a:pt x="2409" y="3158"/>
                  </a:lnTo>
                  <a:lnTo>
                    <a:pt x="2384" y="3205"/>
                  </a:lnTo>
                  <a:lnTo>
                    <a:pt x="2358" y="3250"/>
                  </a:lnTo>
                  <a:lnTo>
                    <a:pt x="2328" y="3293"/>
                  </a:lnTo>
                  <a:lnTo>
                    <a:pt x="2299" y="3334"/>
                  </a:lnTo>
                  <a:lnTo>
                    <a:pt x="2268" y="3372"/>
                  </a:lnTo>
                  <a:lnTo>
                    <a:pt x="2237" y="3408"/>
                  </a:lnTo>
                  <a:lnTo>
                    <a:pt x="2205" y="3439"/>
                  </a:lnTo>
                  <a:lnTo>
                    <a:pt x="2178" y="3467"/>
                  </a:lnTo>
                  <a:lnTo>
                    <a:pt x="2152" y="3492"/>
                  </a:lnTo>
                  <a:lnTo>
                    <a:pt x="2131" y="3512"/>
                  </a:lnTo>
                  <a:lnTo>
                    <a:pt x="2131" y="3912"/>
                  </a:lnTo>
                  <a:lnTo>
                    <a:pt x="2194" y="3899"/>
                  </a:lnTo>
                  <a:lnTo>
                    <a:pt x="2256" y="3878"/>
                  </a:lnTo>
                  <a:lnTo>
                    <a:pt x="2318" y="3851"/>
                  </a:lnTo>
                  <a:lnTo>
                    <a:pt x="2378" y="3817"/>
                  </a:lnTo>
                  <a:lnTo>
                    <a:pt x="2438" y="3775"/>
                  </a:lnTo>
                  <a:lnTo>
                    <a:pt x="2495" y="3727"/>
                  </a:lnTo>
                  <a:lnTo>
                    <a:pt x="2552" y="3672"/>
                  </a:lnTo>
                  <a:lnTo>
                    <a:pt x="2605" y="3611"/>
                  </a:lnTo>
                  <a:lnTo>
                    <a:pt x="2659" y="3543"/>
                  </a:lnTo>
                  <a:lnTo>
                    <a:pt x="2708" y="3468"/>
                  </a:lnTo>
                  <a:lnTo>
                    <a:pt x="2757" y="3389"/>
                  </a:lnTo>
                  <a:lnTo>
                    <a:pt x="2808" y="3293"/>
                  </a:lnTo>
                  <a:lnTo>
                    <a:pt x="2854" y="3194"/>
                  </a:lnTo>
                  <a:lnTo>
                    <a:pt x="2895" y="3090"/>
                  </a:lnTo>
                  <a:lnTo>
                    <a:pt x="2932" y="2980"/>
                  </a:lnTo>
                  <a:lnTo>
                    <a:pt x="2965" y="2867"/>
                  </a:lnTo>
                  <a:lnTo>
                    <a:pt x="2994" y="2752"/>
                  </a:lnTo>
                  <a:lnTo>
                    <a:pt x="3019" y="2631"/>
                  </a:lnTo>
                  <a:lnTo>
                    <a:pt x="3037" y="2508"/>
                  </a:lnTo>
                  <a:lnTo>
                    <a:pt x="3052" y="2383"/>
                  </a:lnTo>
                  <a:lnTo>
                    <a:pt x="3064" y="2256"/>
                  </a:lnTo>
                  <a:lnTo>
                    <a:pt x="3069" y="2126"/>
                  </a:lnTo>
                  <a:lnTo>
                    <a:pt x="2686" y="2126"/>
                  </a:lnTo>
                  <a:lnTo>
                    <a:pt x="2664" y="2124"/>
                  </a:lnTo>
                  <a:lnTo>
                    <a:pt x="2645" y="2115"/>
                  </a:lnTo>
                  <a:lnTo>
                    <a:pt x="2628" y="2102"/>
                  </a:lnTo>
                  <a:lnTo>
                    <a:pt x="2615" y="2086"/>
                  </a:lnTo>
                  <a:lnTo>
                    <a:pt x="2607" y="2066"/>
                  </a:lnTo>
                  <a:lnTo>
                    <a:pt x="2604" y="2045"/>
                  </a:lnTo>
                  <a:lnTo>
                    <a:pt x="2607" y="2023"/>
                  </a:lnTo>
                  <a:lnTo>
                    <a:pt x="2615" y="2004"/>
                  </a:lnTo>
                  <a:lnTo>
                    <a:pt x="2628" y="1987"/>
                  </a:lnTo>
                  <a:lnTo>
                    <a:pt x="2645" y="1974"/>
                  </a:lnTo>
                  <a:lnTo>
                    <a:pt x="2664" y="1966"/>
                  </a:lnTo>
                  <a:lnTo>
                    <a:pt x="2686" y="1963"/>
                  </a:lnTo>
                  <a:lnTo>
                    <a:pt x="3069" y="1963"/>
                  </a:lnTo>
                  <a:lnTo>
                    <a:pt x="3062" y="1834"/>
                  </a:lnTo>
                  <a:lnTo>
                    <a:pt x="3052" y="1708"/>
                  </a:lnTo>
                  <a:lnTo>
                    <a:pt x="3037" y="1583"/>
                  </a:lnTo>
                  <a:lnTo>
                    <a:pt x="3018" y="1462"/>
                  </a:lnTo>
                  <a:lnTo>
                    <a:pt x="2993" y="1342"/>
                  </a:lnTo>
                  <a:lnTo>
                    <a:pt x="2964" y="1227"/>
                  </a:lnTo>
                  <a:lnTo>
                    <a:pt x="2932" y="1115"/>
                  </a:lnTo>
                  <a:lnTo>
                    <a:pt x="2895" y="1007"/>
                  </a:lnTo>
                  <a:lnTo>
                    <a:pt x="2852" y="903"/>
                  </a:lnTo>
                  <a:lnTo>
                    <a:pt x="2807" y="803"/>
                  </a:lnTo>
                  <a:lnTo>
                    <a:pt x="2757" y="709"/>
                  </a:lnTo>
                  <a:lnTo>
                    <a:pt x="2708" y="630"/>
                  </a:lnTo>
                  <a:lnTo>
                    <a:pt x="2659" y="555"/>
                  </a:lnTo>
                  <a:lnTo>
                    <a:pt x="2605" y="487"/>
                  </a:lnTo>
                  <a:lnTo>
                    <a:pt x="2552" y="426"/>
                  </a:lnTo>
                  <a:lnTo>
                    <a:pt x="2495" y="371"/>
                  </a:lnTo>
                  <a:lnTo>
                    <a:pt x="2438" y="323"/>
                  </a:lnTo>
                  <a:lnTo>
                    <a:pt x="2378" y="281"/>
                  </a:lnTo>
                  <a:lnTo>
                    <a:pt x="2318" y="247"/>
                  </a:lnTo>
                  <a:lnTo>
                    <a:pt x="2256" y="220"/>
                  </a:lnTo>
                  <a:lnTo>
                    <a:pt x="2194" y="199"/>
                  </a:lnTo>
                  <a:lnTo>
                    <a:pt x="2131" y="186"/>
                  </a:lnTo>
                  <a:close/>
                  <a:moveTo>
                    <a:pt x="1967" y="186"/>
                  </a:moveTo>
                  <a:lnTo>
                    <a:pt x="1905" y="199"/>
                  </a:lnTo>
                  <a:lnTo>
                    <a:pt x="1843" y="219"/>
                  </a:lnTo>
                  <a:lnTo>
                    <a:pt x="1782" y="246"/>
                  </a:lnTo>
                  <a:lnTo>
                    <a:pt x="1722" y="279"/>
                  </a:lnTo>
                  <a:lnTo>
                    <a:pt x="1663" y="320"/>
                  </a:lnTo>
                  <a:lnTo>
                    <a:pt x="1606" y="368"/>
                  </a:lnTo>
                  <a:lnTo>
                    <a:pt x="1550" y="422"/>
                  </a:lnTo>
                  <a:lnTo>
                    <a:pt x="1496" y="482"/>
                  </a:lnTo>
                  <a:lnTo>
                    <a:pt x="1444" y="549"/>
                  </a:lnTo>
                  <a:lnTo>
                    <a:pt x="1393" y="622"/>
                  </a:lnTo>
                  <a:lnTo>
                    <a:pt x="1437" y="615"/>
                  </a:lnTo>
                  <a:lnTo>
                    <a:pt x="1481" y="612"/>
                  </a:lnTo>
                  <a:lnTo>
                    <a:pt x="1537" y="616"/>
                  </a:lnTo>
                  <a:lnTo>
                    <a:pt x="1591" y="627"/>
                  </a:lnTo>
                  <a:lnTo>
                    <a:pt x="1642" y="645"/>
                  </a:lnTo>
                  <a:lnTo>
                    <a:pt x="1690" y="668"/>
                  </a:lnTo>
                  <a:lnTo>
                    <a:pt x="1734" y="698"/>
                  </a:lnTo>
                  <a:lnTo>
                    <a:pt x="1773" y="733"/>
                  </a:lnTo>
                  <a:lnTo>
                    <a:pt x="1808" y="772"/>
                  </a:lnTo>
                  <a:lnTo>
                    <a:pt x="1838" y="817"/>
                  </a:lnTo>
                  <a:lnTo>
                    <a:pt x="1861" y="864"/>
                  </a:lnTo>
                  <a:lnTo>
                    <a:pt x="1879" y="915"/>
                  </a:lnTo>
                  <a:lnTo>
                    <a:pt x="1890" y="969"/>
                  </a:lnTo>
                  <a:lnTo>
                    <a:pt x="1894" y="1025"/>
                  </a:lnTo>
                  <a:lnTo>
                    <a:pt x="1891" y="1070"/>
                  </a:lnTo>
                  <a:lnTo>
                    <a:pt x="1883" y="1116"/>
                  </a:lnTo>
                  <a:lnTo>
                    <a:pt x="1870" y="1162"/>
                  </a:lnTo>
                  <a:lnTo>
                    <a:pt x="1853" y="1207"/>
                  </a:lnTo>
                  <a:lnTo>
                    <a:pt x="1832" y="1251"/>
                  </a:lnTo>
                  <a:lnTo>
                    <a:pt x="1808" y="1293"/>
                  </a:lnTo>
                  <a:lnTo>
                    <a:pt x="1783" y="1332"/>
                  </a:lnTo>
                  <a:lnTo>
                    <a:pt x="1756" y="1372"/>
                  </a:lnTo>
                  <a:lnTo>
                    <a:pt x="1727" y="1408"/>
                  </a:lnTo>
                  <a:lnTo>
                    <a:pt x="1699" y="1443"/>
                  </a:lnTo>
                  <a:lnTo>
                    <a:pt x="1670" y="1475"/>
                  </a:lnTo>
                  <a:lnTo>
                    <a:pt x="1643" y="1504"/>
                  </a:lnTo>
                  <a:lnTo>
                    <a:pt x="1617" y="1530"/>
                  </a:lnTo>
                  <a:lnTo>
                    <a:pt x="1593" y="1552"/>
                  </a:lnTo>
                  <a:lnTo>
                    <a:pt x="1573" y="1572"/>
                  </a:lnTo>
                  <a:lnTo>
                    <a:pt x="1556" y="1587"/>
                  </a:lnTo>
                  <a:lnTo>
                    <a:pt x="1542" y="1598"/>
                  </a:lnTo>
                  <a:lnTo>
                    <a:pt x="1534" y="1606"/>
                  </a:lnTo>
                  <a:lnTo>
                    <a:pt x="1518" y="1617"/>
                  </a:lnTo>
                  <a:lnTo>
                    <a:pt x="1500" y="1623"/>
                  </a:lnTo>
                  <a:lnTo>
                    <a:pt x="1481" y="1624"/>
                  </a:lnTo>
                  <a:lnTo>
                    <a:pt x="1463" y="1623"/>
                  </a:lnTo>
                  <a:lnTo>
                    <a:pt x="1445" y="1617"/>
                  </a:lnTo>
                  <a:lnTo>
                    <a:pt x="1431" y="1606"/>
                  </a:lnTo>
                  <a:lnTo>
                    <a:pt x="1422" y="1599"/>
                  </a:lnTo>
                  <a:lnTo>
                    <a:pt x="1409" y="1590"/>
                  </a:lnTo>
                  <a:lnTo>
                    <a:pt x="1395" y="1575"/>
                  </a:lnTo>
                  <a:lnTo>
                    <a:pt x="1375" y="1557"/>
                  </a:lnTo>
                  <a:lnTo>
                    <a:pt x="1354" y="1537"/>
                  </a:lnTo>
                  <a:lnTo>
                    <a:pt x="1330" y="1514"/>
                  </a:lnTo>
                  <a:lnTo>
                    <a:pt x="1305" y="1488"/>
                  </a:lnTo>
                  <a:lnTo>
                    <a:pt x="1279" y="1459"/>
                  </a:lnTo>
                  <a:lnTo>
                    <a:pt x="1252" y="1428"/>
                  </a:lnTo>
                  <a:lnTo>
                    <a:pt x="1226" y="1395"/>
                  </a:lnTo>
                  <a:lnTo>
                    <a:pt x="1200" y="1360"/>
                  </a:lnTo>
                  <a:lnTo>
                    <a:pt x="1174" y="1323"/>
                  </a:lnTo>
                  <a:lnTo>
                    <a:pt x="1150" y="1284"/>
                  </a:lnTo>
                  <a:lnTo>
                    <a:pt x="1129" y="1244"/>
                  </a:lnTo>
                  <a:lnTo>
                    <a:pt x="1101" y="1359"/>
                  </a:lnTo>
                  <a:lnTo>
                    <a:pt x="1078" y="1474"/>
                  </a:lnTo>
                  <a:lnTo>
                    <a:pt x="1059" y="1593"/>
                  </a:lnTo>
                  <a:lnTo>
                    <a:pt x="1046" y="1715"/>
                  </a:lnTo>
                  <a:lnTo>
                    <a:pt x="1036" y="1838"/>
                  </a:lnTo>
                  <a:lnTo>
                    <a:pt x="1029" y="1963"/>
                  </a:lnTo>
                  <a:lnTo>
                    <a:pt x="1967" y="1963"/>
                  </a:lnTo>
                  <a:lnTo>
                    <a:pt x="1967" y="186"/>
                  </a:lnTo>
                  <a:close/>
                  <a:moveTo>
                    <a:pt x="2049" y="0"/>
                  </a:moveTo>
                  <a:lnTo>
                    <a:pt x="2167" y="4"/>
                  </a:lnTo>
                  <a:lnTo>
                    <a:pt x="2284" y="14"/>
                  </a:lnTo>
                  <a:lnTo>
                    <a:pt x="2400" y="30"/>
                  </a:lnTo>
                  <a:lnTo>
                    <a:pt x="2513" y="53"/>
                  </a:lnTo>
                  <a:lnTo>
                    <a:pt x="2626" y="83"/>
                  </a:lnTo>
                  <a:lnTo>
                    <a:pt x="2736" y="118"/>
                  </a:lnTo>
                  <a:lnTo>
                    <a:pt x="2844" y="160"/>
                  </a:lnTo>
                  <a:lnTo>
                    <a:pt x="2949" y="207"/>
                  </a:lnTo>
                  <a:lnTo>
                    <a:pt x="3051" y="262"/>
                  </a:lnTo>
                  <a:lnTo>
                    <a:pt x="3150" y="322"/>
                  </a:lnTo>
                  <a:lnTo>
                    <a:pt x="3246" y="386"/>
                  </a:lnTo>
                  <a:lnTo>
                    <a:pt x="3339" y="457"/>
                  </a:lnTo>
                  <a:lnTo>
                    <a:pt x="3427" y="533"/>
                  </a:lnTo>
                  <a:lnTo>
                    <a:pt x="3512" y="615"/>
                  </a:lnTo>
                  <a:lnTo>
                    <a:pt x="3593" y="702"/>
                  </a:lnTo>
                  <a:lnTo>
                    <a:pt x="3630" y="695"/>
                  </a:lnTo>
                  <a:lnTo>
                    <a:pt x="3670" y="694"/>
                  </a:lnTo>
                  <a:lnTo>
                    <a:pt x="3725" y="698"/>
                  </a:lnTo>
                  <a:lnTo>
                    <a:pt x="3779" y="709"/>
                  </a:lnTo>
                  <a:lnTo>
                    <a:pt x="3830" y="726"/>
                  </a:lnTo>
                  <a:lnTo>
                    <a:pt x="3877" y="750"/>
                  </a:lnTo>
                  <a:lnTo>
                    <a:pt x="3922" y="780"/>
                  </a:lnTo>
                  <a:lnTo>
                    <a:pt x="3961" y="815"/>
                  </a:lnTo>
                  <a:lnTo>
                    <a:pt x="3996" y="854"/>
                  </a:lnTo>
                  <a:lnTo>
                    <a:pt x="4025" y="898"/>
                  </a:lnTo>
                  <a:lnTo>
                    <a:pt x="4050" y="946"/>
                  </a:lnTo>
                  <a:lnTo>
                    <a:pt x="4067" y="997"/>
                  </a:lnTo>
                  <a:lnTo>
                    <a:pt x="4078" y="1051"/>
                  </a:lnTo>
                  <a:lnTo>
                    <a:pt x="4082" y="1106"/>
                  </a:lnTo>
                  <a:lnTo>
                    <a:pt x="4077" y="1165"/>
                  </a:lnTo>
                  <a:lnTo>
                    <a:pt x="4064" y="1222"/>
                  </a:lnTo>
                  <a:lnTo>
                    <a:pt x="4045" y="1279"/>
                  </a:lnTo>
                  <a:lnTo>
                    <a:pt x="4019" y="1334"/>
                  </a:lnTo>
                  <a:lnTo>
                    <a:pt x="3989" y="1387"/>
                  </a:lnTo>
                  <a:lnTo>
                    <a:pt x="4022" y="1494"/>
                  </a:lnTo>
                  <a:lnTo>
                    <a:pt x="4050" y="1603"/>
                  </a:lnTo>
                  <a:lnTo>
                    <a:pt x="4071" y="1712"/>
                  </a:lnTo>
                  <a:lnTo>
                    <a:pt x="4086" y="1824"/>
                  </a:lnTo>
                  <a:lnTo>
                    <a:pt x="4096" y="1936"/>
                  </a:lnTo>
                  <a:lnTo>
                    <a:pt x="4098" y="2049"/>
                  </a:lnTo>
                  <a:lnTo>
                    <a:pt x="4094" y="2166"/>
                  </a:lnTo>
                  <a:lnTo>
                    <a:pt x="4086" y="2281"/>
                  </a:lnTo>
                  <a:lnTo>
                    <a:pt x="4069" y="2395"/>
                  </a:lnTo>
                  <a:lnTo>
                    <a:pt x="4047" y="2508"/>
                  </a:lnTo>
                  <a:lnTo>
                    <a:pt x="4019" y="2619"/>
                  </a:lnTo>
                  <a:lnTo>
                    <a:pt x="3984" y="2727"/>
                  </a:lnTo>
                  <a:lnTo>
                    <a:pt x="3943" y="2834"/>
                  </a:lnTo>
                  <a:lnTo>
                    <a:pt x="3897" y="2937"/>
                  </a:lnTo>
                  <a:lnTo>
                    <a:pt x="3845" y="3039"/>
                  </a:lnTo>
                  <a:lnTo>
                    <a:pt x="3786" y="3137"/>
                  </a:lnTo>
                  <a:lnTo>
                    <a:pt x="3722" y="3232"/>
                  </a:lnTo>
                  <a:lnTo>
                    <a:pt x="3653" y="3324"/>
                  </a:lnTo>
                  <a:lnTo>
                    <a:pt x="3578" y="3413"/>
                  </a:lnTo>
                  <a:lnTo>
                    <a:pt x="3498" y="3498"/>
                  </a:lnTo>
                  <a:lnTo>
                    <a:pt x="3413" y="3578"/>
                  </a:lnTo>
                  <a:lnTo>
                    <a:pt x="3324" y="3653"/>
                  </a:lnTo>
                  <a:lnTo>
                    <a:pt x="3232" y="3722"/>
                  </a:lnTo>
                  <a:lnTo>
                    <a:pt x="3137" y="3786"/>
                  </a:lnTo>
                  <a:lnTo>
                    <a:pt x="3039" y="3845"/>
                  </a:lnTo>
                  <a:lnTo>
                    <a:pt x="2937" y="3897"/>
                  </a:lnTo>
                  <a:lnTo>
                    <a:pt x="2834" y="3943"/>
                  </a:lnTo>
                  <a:lnTo>
                    <a:pt x="2727" y="3984"/>
                  </a:lnTo>
                  <a:lnTo>
                    <a:pt x="2619" y="4019"/>
                  </a:lnTo>
                  <a:lnTo>
                    <a:pt x="2508" y="4047"/>
                  </a:lnTo>
                  <a:lnTo>
                    <a:pt x="2395" y="4069"/>
                  </a:lnTo>
                  <a:lnTo>
                    <a:pt x="2281" y="4086"/>
                  </a:lnTo>
                  <a:lnTo>
                    <a:pt x="2166" y="4094"/>
                  </a:lnTo>
                  <a:lnTo>
                    <a:pt x="2049" y="4098"/>
                  </a:lnTo>
                  <a:lnTo>
                    <a:pt x="1932" y="4094"/>
                  </a:lnTo>
                  <a:lnTo>
                    <a:pt x="1817" y="4086"/>
                  </a:lnTo>
                  <a:lnTo>
                    <a:pt x="1703" y="4069"/>
                  </a:lnTo>
                  <a:lnTo>
                    <a:pt x="1590" y="4047"/>
                  </a:lnTo>
                  <a:lnTo>
                    <a:pt x="1479" y="4019"/>
                  </a:lnTo>
                  <a:lnTo>
                    <a:pt x="1371" y="3984"/>
                  </a:lnTo>
                  <a:lnTo>
                    <a:pt x="1264" y="3943"/>
                  </a:lnTo>
                  <a:lnTo>
                    <a:pt x="1161" y="3897"/>
                  </a:lnTo>
                  <a:lnTo>
                    <a:pt x="1059" y="3845"/>
                  </a:lnTo>
                  <a:lnTo>
                    <a:pt x="961" y="3786"/>
                  </a:lnTo>
                  <a:lnTo>
                    <a:pt x="866" y="3722"/>
                  </a:lnTo>
                  <a:lnTo>
                    <a:pt x="774" y="3653"/>
                  </a:lnTo>
                  <a:lnTo>
                    <a:pt x="685" y="3578"/>
                  </a:lnTo>
                  <a:lnTo>
                    <a:pt x="600" y="3498"/>
                  </a:lnTo>
                  <a:lnTo>
                    <a:pt x="520" y="3413"/>
                  </a:lnTo>
                  <a:lnTo>
                    <a:pt x="445" y="3324"/>
                  </a:lnTo>
                  <a:lnTo>
                    <a:pt x="376" y="3232"/>
                  </a:lnTo>
                  <a:lnTo>
                    <a:pt x="312" y="3137"/>
                  </a:lnTo>
                  <a:lnTo>
                    <a:pt x="253" y="3039"/>
                  </a:lnTo>
                  <a:lnTo>
                    <a:pt x="201" y="2937"/>
                  </a:lnTo>
                  <a:lnTo>
                    <a:pt x="155" y="2834"/>
                  </a:lnTo>
                  <a:lnTo>
                    <a:pt x="114" y="2727"/>
                  </a:lnTo>
                  <a:lnTo>
                    <a:pt x="79" y="2619"/>
                  </a:lnTo>
                  <a:lnTo>
                    <a:pt x="51" y="2508"/>
                  </a:lnTo>
                  <a:lnTo>
                    <a:pt x="29" y="2395"/>
                  </a:lnTo>
                  <a:lnTo>
                    <a:pt x="12" y="2281"/>
                  </a:lnTo>
                  <a:lnTo>
                    <a:pt x="4" y="2166"/>
                  </a:lnTo>
                  <a:lnTo>
                    <a:pt x="0" y="2049"/>
                  </a:lnTo>
                  <a:lnTo>
                    <a:pt x="4" y="1932"/>
                  </a:lnTo>
                  <a:lnTo>
                    <a:pt x="12" y="1817"/>
                  </a:lnTo>
                  <a:lnTo>
                    <a:pt x="29" y="1703"/>
                  </a:lnTo>
                  <a:lnTo>
                    <a:pt x="51" y="1590"/>
                  </a:lnTo>
                  <a:lnTo>
                    <a:pt x="79" y="1479"/>
                  </a:lnTo>
                  <a:lnTo>
                    <a:pt x="114" y="1371"/>
                  </a:lnTo>
                  <a:lnTo>
                    <a:pt x="155" y="1264"/>
                  </a:lnTo>
                  <a:lnTo>
                    <a:pt x="201" y="1161"/>
                  </a:lnTo>
                  <a:lnTo>
                    <a:pt x="253" y="1059"/>
                  </a:lnTo>
                  <a:lnTo>
                    <a:pt x="312" y="961"/>
                  </a:lnTo>
                  <a:lnTo>
                    <a:pt x="376" y="866"/>
                  </a:lnTo>
                  <a:lnTo>
                    <a:pt x="445" y="774"/>
                  </a:lnTo>
                  <a:lnTo>
                    <a:pt x="520" y="685"/>
                  </a:lnTo>
                  <a:lnTo>
                    <a:pt x="600" y="600"/>
                  </a:lnTo>
                  <a:lnTo>
                    <a:pt x="685" y="520"/>
                  </a:lnTo>
                  <a:lnTo>
                    <a:pt x="774" y="445"/>
                  </a:lnTo>
                  <a:lnTo>
                    <a:pt x="866" y="376"/>
                  </a:lnTo>
                  <a:lnTo>
                    <a:pt x="961" y="312"/>
                  </a:lnTo>
                  <a:lnTo>
                    <a:pt x="1059" y="253"/>
                  </a:lnTo>
                  <a:lnTo>
                    <a:pt x="1161" y="201"/>
                  </a:lnTo>
                  <a:lnTo>
                    <a:pt x="1264" y="155"/>
                  </a:lnTo>
                  <a:lnTo>
                    <a:pt x="1371" y="114"/>
                  </a:lnTo>
                  <a:lnTo>
                    <a:pt x="1479" y="79"/>
                  </a:lnTo>
                  <a:lnTo>
                    <a:pt x="1590" y="51"/>
                  </a:lnTo>
                  <a:lnTo>
                    <a:pt x="1703" y="29"/>
                  </a:lnTo>
                  <a:lnTo>
                    <a:pt x="1817" y="12"/>
                  </a:lnTo>
                  <a:lnTo>
                    <a:pt x="1932" y="4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51"/>
            <p:cNvSpPr>
              <a:spLocks/>
            </p:cNvSpPr>
            <p:nvPr/>
          </p:nvSpPr>
          <p:spPr bwMode="auto">
            <a:xfrm>
              <a:off x="5969" y="2517"/>
              <a:ext cx="213" cy="163"/>
            </a:xfrm>
            <a:custGeom>
              <a:avLst/>
              <a:gdLst>
                <a:gd name="T0" fmla="*/ 82 w 213"/>
                <a:gd name="T1" fmla="*/ 0 h 163"/>
                <a:gd name="T2" fmla="*/ 131 w 213"/>
                <a:gd name="T3" fmla="*/ 0 h 163"/>
                <a:gd name="T4" fmla="*/ 153 w 213"/>
                <a:gd name="T5" fmla="*/ 3 h 163"/>
                <a:gd name="T6" fmla="*/ 172 w 213"/>
                <a:gd name="T7" fmla="*/ 11 h 163"/>
                <a:gd name="T8" fmla="*/ 189 w 213"/>
                <a:gd name="T9" fmla="*/ 24 h 163"/>
                <a:gd name="T10" fmla="*/ 202 w 213"/>
                <a:gd name="T11" fmla="*/ 41 h 163"/>
                <a:gd name="T12" fmla="*/ 209 w 213"/>
                <a:gd name="T13" fmla="*/ 60 h 163"/>
                <a:gd name="T14" fmla="*/ 213 w 213"/>
                <a:gd name="T15" fmla="*/ 82 h 163"/>
                <a:gd name="T16" fmla="*/ 209 w 213"/>
                <a:gd name="T17" fmla="*/ 103 h 163"/>
                <a:gd name="T18" fmla="*/ 202 w 213"/>
                <a:gd name="T19" fmla="*/ 123 h 163"/>
                <a:gd name="T20" fmla="*/ 189 w 213"/>
                <a:gd name="T21" fmla="*/ 139 h 163"/>
                <a:gd name="T22" fmla="*/ 172 w 213"/>
                <a:gd name="T23" fmla="*/ 152 h 163"/>
                <a:gd name="T24" fmla="*/ 153 w 213"/>
                <a:gd name="T25" fmla="*/ 161 h 163"/>
                <a:gd name="T26" fmla="*/ 131 w 213"/>
                <a:gd name="T27" fmla="*/ 163 h 163"/>
                <a:gd name="T28" fmla="*/ 82 w 213"/>
                <a:gd name="T29" fmla="*/ 163 h 163"/>
                <a:gd name="T30" fmla="*/ 60 w 213"/>
                <a:gd name="T31" fmla="*/ 161 h 163"/>
                <a:gd name="T32" fmla="*/ 40 w 213"/>
                <a:gd name="T33" fmla="*/ 152 h 163"/>
                <a:gd name="T34" fmla="*/ 24 w 213"/>
                <a:gd name="T35" fmla="*/ 139 h 163"/>
                <a:gd name="T36" fmla="*/ 12 w 213"/>
                <a:gd name="T37" fmla="*/ 123 h 163"/>
                <a:gd name="T38" fmla="*/ 3 w 213"/>
                <a:gd name="T39" fmla="*/ 103 h 163"/>
                <a:gd name="T40" fmla="*/ 0 w 213"/>
                <a:gd name="T41" fmla="*/ 82 h 163"/>
                <a:gd name="T42" fmla="*/ 3 w 213"/>
                <a:gd name="T43" fmla="*/ 60 h 163"/>
                <a:gd name="T44" fmla="*/ 12 w 213"/>
                <a:gd name="T45" fmla="*/ 41 h 163"/>
                <a:gd name="T46" fmla="*/ 24 w 213"/>
                <a:gd name="T47" fmla="*/ 24 h 163"/>
                <a:gd name="T48" fmla="*/ 40 w 213"/>
                <a:gd name="T49" fmla="*/ 11 h 163"/>
                <a:gd name="T50" fmla="*/ 60 w 213"/>
                <a:gd name="T51" fmla="*/ 3 h 163"/>
                <a:gd name="T52" fmla="*/ 82 w 213"/>
                <a:gd name="T5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3" h="163">
                  <a:moveTo>
                    <a:pt x="82" y="0"/>
                  </a:moveTo>
                  <a:lnTo>
                    <a:pt x="131" y="0"/>
                  </a:lnTo>
                  <a:lnTo>
                    <a:pt x="153" y="3"/>
                  </a:lnTo>
                  <a:lnTo>
                    <a:pt x="172" y="11"/>
                  </a:lnTo>
                  <a:lnTo>
                    <a:pt x="189" y="24"/>
                  </a:lnTo>
                  <a:lnTo>
                    <a:pt x="202" y="41"/>
                  </a:lnTo>
                  <a:lnTo>
                    <a:pt x="209" y="60"/>
                  </a:lnTo>
                  <a:lnTo>
                    <a:pt x="213" y="82"/>
                  </a:lnTo>
                  <a:lnTo>
                    <a:pt x="209" y="103"/>
                  </a:lnTo>
                  <a:lnTo>
                    <a:pt x="202" y="123"/>
                  </a:lnTo>
                  <a:lnTo>
                    <a:pt x="189" y="139"/>
                  </a:lnTo>
                  <a:lnTo>
                    <a:pt x="172" y="152"/>
                  </a:lnTo>
                  <a:lnTo>
                    <a:pt x="153" y="161"/>
                  </a:lnTo>
                  <a:lnTo>
                    <a:pt x="131" y="163"/>
                  </a:lnTo>
                  <a:lnTo>
                    <a:pt x="82" y="163"/>
                  </a:lnTo>
                  <a:lnTo>
                    <a:pt x="60" y="161"/>
                  </a:lnTo>
                  <a:lnTo>
                    <a:pt x="40" y="152"/>
                  </a:lnTo>
                  <a:lnTo>
                    <a:pt x="24" y="139"/>
                  </a:lnTo>
                  <a:lnTo>
                    <a:pt x="12" y="123"/>
                  </a:lnTo>
                  <a:lnTo>
                    <a:pt x="3" y="103"/>
                  </a:lnTo>
                  <a:lnTo>
                    <a:pt x="0" y="82"/>
                  </a:lnTo>
                  <a:lnTo>
                    <a:pt x="3" y="60"/>
                  </a:lnTo>
                  <a:lnTo>
                    <a:pt x="12" y="41"/>
                  </a:lnTo>
                  <a:lnTo>
                    <a:pt x="24" y="24"/>
                  </a:lnTo>
                  <a:lnTo>
                    <a:pt x="40" y="11"/>
                  </a:lnTo>
                  <a:lnTo>
                    <a:pt x="6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52"/>
            <p:cNvSpPr>
              <a:spLocks/>
            </p:cNvSpPr>
            <p:nvPr/>
          </p:nvSpPr>
          <p:spPr bwMode="auto">
            <a:xfrm>
              <a:off x="7296" y="1559"/>
              <a:ext cx="164" cy="195"/>
            </a:xfrm>
            <a:custGeom>
              <a:avLst/>
              <a:gdLst>
                <a:gd name="T0" fmla="*/ 82 w 164"/>
                <a:gd name="T1" fmla="*/ 0 h 195"/>
                <a:gd name="T2" fmla="*/ 103 w 164"/>
                <a:gd name="T3" fmla="*/ 2 h 195"/>
                <a:gd name="T4" fmla="*/ 123 w 164"/>
                <a:gd name="T5" fmla="*/ 11 h 195"/>
                <a:gd name="T6" fmla="*/ 139 w 164"/>
                <a:gd name="T7" fmla="*/ 23 h 195"/>
                <a:gd name="T8" fmla="*/ 152 w 164"/>
                <a:gd name="T9" fmla="*/ 39 h 195"/>
                <a:gd name="T10" fmla="*/ 160 w 164"/>
                <a:gd name="T11" fmla="*/ 59 h 195"/>
                <a:gd name="T12" fmla="*/ 164 w 164"/>
                <a:gd name="T13" fmla="*/ 80 h 195"/>
                <a:gd name="T14" fmla="*/ 164 w 164"/>
                <a:gd name="T15" fmla="*/ 114 h 195"/>
                <a:gd name="T16" fmla="*/ 160 w 164"/>
                <a:gd name="T17" fmla="*/ 135 h 195"/>
                <a:gd name="T18" fmla="*/ 152 w 164"/>
                <a:gd name="T19" fmla="*/ 155 h 195"/>
                <a:gd name="T20" fmla="*/ 139 w 164"/>
                <a:gd name="T21" fmla="*/ 171 h 195"/>
                <a:gd name="T22" fmla="*/ 123 w 164"/>
                <a:gd name="T23" fmla="*/ 183 h 195"/>
                <a:gd name="T24" fmla="*/ 103 w 164"/>
                <a:gd name="T25" fmla="*/ 192 h 195"/>
                <a:gd name="T26" fmla="*/ 82 w 164"/>
                <a:gd name="T27" fmla="*/ 195 h 195"/>
                <a:gd name="T28" fmla="*/ 59 w 164"/>
                <a:gd name="T29" fmla="*/ 192 h 195"/>
                <a:gd name="T30" fmla="*/ 41 w 164"/>
                <a:gd name="T31" fmla="*/ 183 h 195"/>
                <a:gd name="T32" fmla="*/ 23 w 164"/>
                <a:gd name="T33" fmla="*/ 171 h 195"/>
                <a:gd name="T34" fmla="*/ 11 w 164"/>
                <a:gd name="T35" fmla="*/ 155 h 195"/>
                <a:gd name="T36" fmla="*/ 2 w 164"/>
                <a:gd name="T37" fmla="*/ 135 h 195"/>
                <a:gd name="T38" fmla="*/ 0 w 164"/>
                <a:gd name="T39" fmla="*/ 114 h 195"/>
                <a:gd name="T40" fmla="*/ 0 w 164"/>
                <a:gd name="T41" fmla="*/ 80 h 195"/>
                <a:gd name="T42" fmla="*/ 2 w 164"/>
                <a:gd name="T43" fmla="*/ 59 h 195"/>
                <a:gd name="T44" fmla="*/ 11 w 164"/>
                <a:gd name="T45" fmla="*/ 39 h 195"/>
                <a:gd name="T46" fmla="*/ 23 w 164"/>
                <a:gd name="T47" fmla="*/ 23 h 195"/>
                <a:gd name="T48" fmla="*/ 41 w 164"/>
                <a:gd name="T49" fmla="*/ 11 h 195"/>
                <a:gd name="T50" fmla="*/ 59 w 164"/>
                <a:gd name="T51" fmla="*/ 2 h 195"/>
                <a:gd name="T52" fmla="*/ 82 w 16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4" h="195">
                  <a:moveTo>
                    <a:pt x="82" y="0"/>
                  </a:moveTo>
                  <a:lnTo>
                    <a:pt x="103" y="2"/>
                  </a:lnTo>
                  <a:lnTo>
                    <a:pt x="123" y="11"/>
                  </a:lnTo>
                  <a:lnTo>
                    <a:pt x="139" y="23"/>
                  </a:lnTo>
                  <a:lnTo>
                    <a:pt x="152" y="39"/>
                  </a:lnTo>
                  <a:lnTo>
                    <a:pt x="160" y="59"/>
                  </a:lnTo>
                  <a:lnTo>
                    <a:pt x="164" y="80"/>
                  </a:lnTo>
                  <a:lnTo>
                    <a:pt x="164" y="114"/>
                  </a:lnTo>
                  <a:lnTo>
                    <a:pt x="160" y="135"/>
                  </a:lnTo>
                  <a:lnTo>
                    <a:pt x="152" y="155"/>
                  </a:lnTo>
                  <a:lnTo>
                    <a:pt x="139" y="171"/>
                  </a:lnTo>
                  <a:lnTo>
                    <a:pt x="123" y="183"/>
                  </a:lnTo>
                  <a:lnTo>
                    <a:pt x="103" y="192"/>
                  </a:lnTo>
                  <a:lnTo>
                    <a:pt x="82" y="195"/>
                  </a:lnTo>
                  <a:lnTo>
                    <a:pt x="59" y="192"/>
                  </a:lnTo>
                  <a:lnTo>
                    <a:pt x="41" y="183"/>
                  </a:lnTo>
                  <a:lnTo>
                    <a:pt x="23" y="171"/>
                  </a:lnTo>
                  <a:lnTo>
                    <a:pt x="11" y="155"/>
                  </a:lnTo>
                  <a:lnTo>
                    <a:pt x="2" y="135"/>
                  </a:lnTo>
                  <a:lnTo>
                    <a:pt x="0" y="114"/>
                  </a:lnTo>
                  <a:lnTo>
                    <a:pt x="0" y="80"/>
                  </a:lnTo>
                  <a:lnTo>
                    <a:pt x="2" y="59"/>
                  </a:lnTo>
                  <a:lnTo>
                    <a:pt x="11" y="39"/>
                  </a:lnTo>
                  <a:lnTo>
                    <a:pt x="23" y="23"/>
                  </a:lnTo>
                  <a:lnTo>
                    <a:pt x="41" y="11"/>
                  </a:lnTo>
                  <a:lnTo>
                    <a:pt x="59" y="2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53"/>
            <p:cNvSpPr>
              <a:spLocks/>
            </p:cNvSpPr>
            <p:nvPr/>
          </p:nvSpPr>
          <p:spPr bwMode="auto">
            <a:xfrm>
              <a:off x="5108" y="1477"/>
              <a:ext cx="163" cy="196"/>
            </a:xfrm>
            <a:custGeom>
              <a:avLst/>
              <a:gdLst>
                <a:gd name="T0" fmla="*/ 81 w 163"/>
                <a:gd name="T1" fmla="*/ 0 h 196"/>
                <a:gd name="T2" fmla="*/ 104 w 163"/>
                <a:gd name="T3" fmla="*/ 2 h 196"/>
                <a:gd name="T4" fmla="*/ 122 w 163"/>
                <a:gd name="T5" fmla="*/ 11 h 196"/>
                <a:gd name="T6" fmla="*/ 140 w 163"/>
                <a:gd name="T7" fmla="*/ 23 h 196"/>
                <a:gd name="T8" fmla="*/ 152 w 163"/>
                <a:gd name="T9" fmla="*/ 39 h 196"/>
                <a:gd name="T10" fmla="*/ 161 w 163"/>
                <a:gd name="T11" fmla="*/ 59 h 196"/>
                <a:gd name="T12" fmla="*/ 163 w 163"/>
                <a:gd name="T13" fmla="*/ 82 h 196"/>
                <a:gd name="T14" fmla="*/ 163 w 163"/>
                <a:gd name="T15" fmla="*/ 114 h 196"/>
                <a:gd name="T16" fmla="*/ 161 w 163"/>
                <a:gd name="T17" fmla="*/ 135 h 196"/>
                <a:gd name="T18" fmla="*/ 152 w 163"/>
                <a:gd name="T19" fmla="*/ 155 h 196"/>
                <a:gd name="T20" fmla="*/ 140 w 163"/>
                <a:gd name="T21" fmla="*/ 171 h 196"/>
                <a:gd name="T22" fmla="*/ 122 w 163"/>
                <a:gd name="T23" fmla="*/ 185 h 196"/>
                <a:gd name="T24" fmla="*/ 104 w 163"/>
                <a:gd name="T25" fmla="*/ 192 h 196"/>
                <a:gd name="T26" fmla="*/ 81 w 163"/>
                <a:gd name="T27" fmla="*/ 196 h 196"/>
                <a:gd name="T28" fmla="*/ 60 w 163"/>
                <a:gd name="T29" fmla="*/ 192 h 196"/>
                <a:gd name="T30" fmla="*/ 41 w 163"/>
                <a:gd name="T31" fmla="*/ 185 h 196"/>
                <a:gd name="T32" fmla="*/ 24 w 163"/>
                <a:gd name="T33" fmla="*/ 171 h 196"/>
                <a:gd name="T34" fmla="*/ 11 w 163"/>
                <a:gd name="T35" fmla="*/ 155 h 196"/>
                <a:gd name="T36" fmla="*/ 3 w 163"/>
                <a:gd name="T37" fmla="*/ 135 h 196"/>
                <a:gd name="T38" fmla="*/ 0 w 163"/>
                <a:gd name="T39" fmla="*/ 114 h 196"/>
                <a:gd name="T40" fmla="*/ 0 w 163"/>
                <a:gd name="T41" fmla="*/ 82 h 196"/>
                <a:gd name="T42" fmla="*/ 3 w 163"/>
                <a:gd name="T43" fmla="*/ 59 h 196"/>
                <a:gd name="T44" fmla="*/ 11 w 163"/>
                <a:gd name="T45" fmla="*/ 39 h 196"/>
                <a:gd name="T46" fmla="*/ 24 w 163"/>
                <a:gd name="T47" fmla="*/ 23 h 196"/>
                <a:gd name="T48" fmla="*/ 41 w 163"/>
                <a:gd name="T49" fmla="*/ 11 h 196"/>
                <a:gd name="T50" fmla="*/ 60 w 163"/>
                <a:gd name="T51" fmla="*/ 2 h 196"/>
                <a:gd name="T52" fmla="*/ 81 w 163"/>
                <a:gd name="T5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196">
                  <a:moveTo>
                    <a:pt x="81" y="0"/>
                  </a:moveTo>
                  <a:lnTo>
                    <a:pt x="104" y="2"/>
                  </a:lnTo>
                  <a:lnTo>
                    <a:pt x="122" y="11"/>
                  </a:lnTo>
                  <a:lnTo>
                    <a:pt x="140" y="23"/>
                  </a:lnTo>
                  <a:lnTo>
                    <a:pt x="152" y="39"/>
                  </a:lnTo>
                  <a:lnTo>
                    <a:pt x="161" y="59"/>
                  </a:lnTo>
                  <a:lnTo>
                    <a:pt x="163" y="82"/>
                  </a:lnTo>
                  <a:lnTo>
                    <a:pt x="163" y="114"/>
                  </a:lnTo>
                  <a:lnTo>
                    <a:pt x="161" y="135"/>
                  </a:lnTo>
                  <a:lnTo>
                    <a:pt x="152" y="155"/>
                  </a:lnTo>
                  <a:lnTo>
                    <a:pt x="140" y="171"/>
                  </a:lnTo>
                  <a:lnTo>
                    <a:pt x="122" y="185"/>
                  </a:lnTo>
                  <a:lnTo>
                    <a:pt x="104" y="192"/>
                  </a:lnTo>
                  <a:lnTo>
                    <a:pt x="81" y="196"/>
                  </a:lnTo>
                  <a:lnTo>
                    <a:pt x="60" y="192"/>
                  </a:lnTo>
                  <a:lnTo>
                    <a:pt x="41" y="185"/>
                  </a:lnTo>
                  <a:lnTo>
                    <a:pt x="24" y="171"/>
                  </a:lnTo>
                  <a:lnTo>
                    <a:pt x="11" y="155"/>
                  </a:lnTo>
                  <a:lnTo>
                    <a:pt x="3" y="135"/>
                  </a:lnTo>
                  <a:lnTo>
                    <a:pt x="0" y="114"/>
                  </a:lnTo>
                  <a:lnTo>
                    <a:pt x="0" y="82"/>
                  </a:lnTo>
                  <a:lnTo>
                    <a:pt x="3" y="59"/>
                  </a:lnTo>
                  <a:lnTo>
                    <a:pt x="11" y="39"/>
                  </a:lnTo>
                  <a:lnTo>
                    <a:pt x="24" y="23"/>
                  </a:lnTo>
                  <a:lnTo>
                    <a:pt x="41" y="11"/>
                  </a:lnTo>
                  <a:lnTo>
                    <a:pt x="60" y="2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54"/>
            <p:cNvSpPr>
              <a:spLocks/>
            </p:cNvSpPr>
            <p:nvPr/>
          </p:nvSpPr>
          <p:spPr bwMode="auto">
            <a:xfrm>
              <a:off x="5671" y="3411"/>
              <a:ext cx="163" cy="197"/>
            </a:xfrm>
            <a:custGeom>
              <a:avLst/>
              <a:gdLst>
                <a:gd name="T0" fmla="*/ 82 w 163"/>
                <a:gd name="T1" fmla="*/ 0 h 197"/>
                <a:gd name="T2" fmla="*/ 103 w 163"/>
                <a:gd name="T3" fmla="*/ 3 h 197"/>
                <a:gd name="T4" fmla="*/ 123 w 163"/>
                <a:gd name="T5" fmla="*/ 12 h 197"/>
                <a:gd name="T6" fmla="*/ 139 w 163"/>
                <a:gd name="T7" fmla="*/ 24 h 197"/>
                <a:gd name="T8" fmla="*/ 152 w 163"/>
                <a:gd name="T9" fmla="*/ 40 h 197"/>
                <a:gd name="T10" fmla="*/ 161 w 163"/>
                <a:gd name="T11" fmla="*/ 60 h 197"/>
                <a:gd name="T12" fmla="*/ 163 w 163"/>
                <a:gd name="T13" fmla="*/ 82 h 197"/>
                <a:gd name="T14" fmla="*/ 163 w 163"/>
                <a:gd name="T15" fmla="*/ 115 h 197"/>
                <a:gd name="T16" fmla="*/ 161 w 163"/>
                <a:gd name="T17" fmla="*/ 136 h 197"/>
                <a:gd name="T18" fmla="*/ 152 w 163"/>
                <a:gd name="T19" fmla="*/ 156 h 197"/>
                <a:gd name="T20" fmla="*/ 139 w 163"/>
                <a:gd name="T21" fmla="*/ 172 h 197"/>
                <a:gd name="T22" fmla="*/ 123 w 163"/>
                <a:gd name="T23" fmla="*/ 185 h 197"/>
                <a:gd name="T24" fmla="*/ 103 w 163"/>
                <a:gd name="T25" fmla="*/ 193 h 197"/>
                <a:gd name="T26" fmla="*/ 82 w 163"/>
                <a:gd name="T27" fmla="*/ 197 h 197"/>
                <a:gd name="T28" fmla="*/ 60 w 163"/>
                <a:gd name="T29" fmla="*/ 193 h 197"/>
                <a:gd name="T30" fmla="*/ 41 w 163"/>
                <a:gd name="T31" fmla="*/ 185 h 197"/>
                <a:gd name="T32" fmla="*/ 24 w 163"/>
                <a:gd name="T33" fmla="*/ 172 h 197"/>
                <a:gd name="T34" fmla="*/ 11 w 163"/>
                <a:gd name="T35" fmla="*/ 156 h 197"/>
                <a:gd name="T36" fmla="*/ 3 w 163"/>
                <a:gd name="T37" fmla="*/ 136 h 197"/>
                <a:gd name="T38" fmla="*/ 0 w 163"/>
                <a:gd name="T39" fmla="*/ 115 h 197"/>
                <a:gd name="T40" fmla="*/ 0 w 163"/>
                <a:gd name="T41" fmla="*/ 82 h 197"/>
                <a:gd name="T42" fmla="*/ 3 w 163"/>
                <a:gd name="T43" fmla="*/ 60 h 197"/>
                <a:gd name="T44" fmla="*/ 11 w 163"/>
                <a:gd name="T45" fmla="*/ 40 h 197"/>
                <a:gd name="T46" fmla="*/ 24 w 163"/>
                <a:gd name="T47" fmla="*/ 24 h 197"/>
                <a:gd name="T48" fmla="*/ 41 w 163"/>
                <a:gd name="T49" fmla="*/ 12 h 197"/>
                <a:gd name="T50" fmla="*/ 60 w 163"/>
                <a:gd name="T51" fmla="*/ 3 h 197"/>
                <a:gd name="T52" fmla="*/ 82 w 163"/>
                <a:gd name="T5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197">
                  <a:moveTo>
                    <a:pt x="82" y="0"/>
                  </a:moveTo>
                  <a:lnTo>
                    <a:pt x="103" y="3"/>
                  </a:lnTo>
                  <a:lnTo>
                    <a:pt x="123" y="12"/>
                  </a:lnTo>
                  <a:lnTo>
                    <a:pt x="139" y="24"/>
                  </a:lnTo>
                  <a:lnTo>
                    <a:pt x="152" y="40"/>
                  </a:lnTo>
                  <a:lnTo>
                    <a:pt x="161" y="60"/>
                  </a:lnTo>
                  <a:lnTo>
                    <a:pt x="163" y="82"/>
                  </a:lnTo>
                  <a:lnTo>
                    <a:pt x="163" y="115"/>
                  </a:lnTo>
                  <a:lnTo>
                    <a:pt x="161" y="136"/>
                  </a:lnTo>
                  <a:lnTo>
                    <a:pt x="152" y="156"/>
                  </a:lnTo>
                  <a:lnTo>
                    <a:pt x="139" y="172"/>
                  </a:lnTo>
                  <a:lnTo>
                    <a:pt x="123" y="185"/>
                  </a:lnTo>
                  <a:lnTo>
                    <a:pt x="103" y="193"/>
                  </a:lnTo>
                  <a:lnTo>
                    <a:pt x="82" y="197"/>
                  </a:lnTo>
                  <a:lnTo>
                    <a:pt x="60" y="193"/>
                  </a:lnTo>
                  <a:lnTo>
                    <a:pt x="41" y="185"/>
                  </a:lnTo>
                  <a:lnTo>
                    <a:pt x="24" y="172"/>
                  </a:lnTo>
                  <a:lnTo>
                    <a:pt x="11" y="156"/>
                  </a:lnTo>
                  <a:lnTo>
                    <a:pt x="3" y="136"/>
                  </a:lnTo>
                  <a:lnTo>
                    <a:pt x="0" y="115"/>
                  </a:lnTo>
                  <a:lnTo>
                    <a:pt x="0" y="82"/>
                  </a:lnTo>
                  <a:lnTo>
                    <a:pt x="3" y="60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1" y="12"/>
                  </a:lnTo>
                  <a:lnTo>
                    <a:pt x="6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5715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257985"/>
      </a:accent1>
      <a:accent2>
        <a:srgbClr val="5EA8A7"/>
      </a:accent2>
      <a:accent3>
        <a:srgbClr val="FFFFFF"/>
      </a:accent3>
      <a:accent4>
        <a:srgbClr val="FCF6D0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1403</Words>
  <Application>Microsoft Office PowerPoint</Application>
  <PresentationFormat>Widescreen</PresentationFormat>
  <Paragraphs>195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Montserrat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66</cp:revision>
  <dcterms:created xsi:type="dcterms:W3CDTF">2021-02-09T15:50:15Z</dcterms:created>
  <dcterms:modified xsi:type="dcterms:W3CDTF">2021-02-15T11:11:10Z</dcterms:modified>
</cp:coreProperties>
</file>