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6" r:id="rId3"/>
    <p:sldId id="260" r:id="rId4"/>
    <p:sldId id="272" r:id="rId5"/>
    <p:sldId id="257" r:id="rId6"/>
    <p:sldId id="263" r:id="rId7"/>
    <p:sldId id="264" r:id="rId8"/>
    <p:sldId id="258" r:id="rId9"/>
    <p:sldId id="265" r:id="rId10"/>
    <p:sldId id="261" r:id="rId11"/>
    <p:sldId id="268" r:id="rId12"/>
    <p:sldId id="271" r:id="rId13"/>
    <p:sldId id="259" r:id="rId14"/>
    <p:sldId id="274" r:id="rId15"/>
    <p:sldId id="273" r:id="rId16"/>
    <p:sldId id="275" r:id="rId17"/>
    <p:sldId id="262" r:id="rId18"/>
    <p:sldId id="267" r:id="rId19"/>
    <p:sldId id="288" r:id="rId20"/>
    <p:sldId id="269" r:id="rId21"/>
    <p:sldId id="266" r:id="rId22"/>
    <p:sldId id="270" r:id="rId23"/>
    <p:sldId id="289" r:id="rId24"/>
    <p:sldId id="290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5431-D8D1-48A5-9FC7-71B8D4AC8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38E7D-1BF5-4CC2-8AD6-C490D8D0D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4CEE9-AA4B-481F-BF23-6E8C4ED70D4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122D-94C7-4E3C-BD8F-D6804B4FE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E5BA8-EDC7-4D69-BACA-F80DC7C67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AD03-7780-4186-94BD-2473A415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F773-EA5F-4C55-A6D1-55FD795BAC32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6471C-2F7A-4B68-AC21-B8522BC53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BB98FF-AA2E-45A4-AFFD-738C25836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9663" y="622441"/>
            <a:ext cx="4922057" cy="2828346"/>
          </a:xfrm>
          <a:custGeom>
            <a:avLst/>
            <a:gdLst>
              <a:gd name="connsiteX0" fmla="*/ 0 w 4922057"/>
              <a:gd name="connsiteY0" fmla="*/ 0 h 2828346"/>
              <a:gd name="connsiteX1" fmla="*/ 4922057 w 4922057"/>
              <a:gd name="connsiteY1" fmla="*/ 0 h 2828346"/>
              <a:gd name="connsiteX2" fmla="*/ 4922057 w 4922057"/>
              <a:gd name="connsiteY2" fmla="*/ 2828346 h 2828346"/>
              <a:gd name="connsiteX3" fmla="*/ 0 w 4922057"/>
              <a:gd name="connsiteY3" fmla="*/ 2828346 h 2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057" h="2828346">
                <a:moveTo>
                  <a:pt x="0" y="0"/>
                </a:moveTo>
                <a:lnTo>
                  <a:pt x="4922057" y="0"/>
                </a:lnTo>
                <a:lnTo>
                  <a:pt x="4922057" y="2828346"/>
                </a:lnTo>
                <a:lnTo>
                  <a:pt x="0" y="2828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762EB5-309E-4B72-B7D0-9192A476C7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0281" y="3597714"/>
            <a:ext cx="4922057" cy="2828346"/>
          </a:xfrm>
          <a:custGeom>
            <a:avLst/>
            <a:gdLst>
              <a:gd name="connsiteX0" fmla="*/ 0 w 4922057"/>
              <a:gd name="connsiteY0" fmla="*/ 0 h 2828346"/>
              <a:gd name="connsiteX1" fmla="*/ 4922057 w 4922057"/>
              <a:gd name="connsiteY1" fmla="*/ 0 h 2828346"/>
              <a:gd name="connsiteX2" fmla="*/ 4922057 w 4922057"/>
              <a:gd name="connsiteY2" fmla="*/ 2828346 h 2828346"/>
              <a:gd name="connsiteX3" fmla="*/ 0 w 4922057"/>
              <a:gd name="connsiteY3" fmla="*/ 2828346 h 2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057" h="2828346">
                <a:moveTo>
                  <a:pt x="0" y="0"/>
                </a:moveTo>
                <a:lnTo>
                  <a:pt x="4922057" y="0"/>
                </a:lnTo>
                <a:lnTo>
                  <a:pt x="4922057" y="2828346"/>
                </a:lnTo>
                <a:lnTo>
                  <a:pt x="0" y="2828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3A9DECB-9300-4D10-9B35-56A294214C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1313" y="3597714"/>
            <a:ext cx="2580407" cy="1482771"/>
          </a:xfrm>
          <a:custGeom>
            <a:avLst/>
            <a:gdLst>
              <a:gd name="connsiteX0" fmla="*/ 0 w 2580407"/>
              <a:gd name="connsiteY0" fmla="*/ 0 h 1482771"/>
              <a:gd name="connsiteX1" fmla="*/ 2580407 w 2580407"/>
              <a:gd name="connsiteY1" fmla="*/ 0 h 1482771"/>
              <a:gd name="connsiteX2" fmla="*/ 2580407 w 2580407"/>
              <a:gd name="connsiteY2" fmla="*/ 1482771 h 1482771"/>
              <a:gd name="connsiteX3" fmla="*/ 0 w 2580407"/>
              <a:gd name="connsiteY3" fmla="*/ 1482771 h 14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407" h="1482771">
                <a:moveTo>
                  <a:pt x="0" y="0"/>
                </a:moveTo>
                <a:lnTo>
                  <a:pt x="2580407" y="0"/>
                </a:lnTo>
                <a:lnTo>
                  <a:pt x="2580407" y="1482771"/>
                </a:lnTo>
                <a:lnTo>
                  <a:pt x="0" y="1482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81D6151-3141-405A-B49A-897BD3318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0281" y="1968015"/>
            <a:ext cx="2580407" cy="1482771"/>
          </a:xfrm>
          <a:custGeom>
            <a:avLst/>
            <a:gdLst>
              <a:gd name="connsiteX0" fmla="*/ 0 w 2580407"/>
              <a:gd name="connsiteY0" fmla="*/ 0 h 1482771"/>
              <a:gd name="connsiteX1" fmla="*/ 2580407 w 2580407"/>
              <a:gd name="connsiteY1" fmla="*/ 0 h 1482771"/>
              <a:gd name="connsiteX2" fmla="*/ 2580407 w 2580407"/>
              <a:gd name="connsiteY2" fmla="*/ 1482771 h 1482771"/>
              <a:gd name="connsiteX3" fmla="*/ 0 w 2580407"/>
              <a:gd name="connsiteY3" fmla="*/ 1482771 h 14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407" h="1482771">
                <a:moveTo>
                  <a:pt x="0" y="0"/>
                </a:moveTo>
                <a:lnTo>
                  <a:pt x="2580407" y="0"/>
                </a:lnTo>
                <a:lnTo>
                  <a:pt x="2580407" y="1482771"/>
                </a:lnTo>
                <a:lnTo>
                  <a:pt x="0" y="1482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FD3E0D-F55E-474A-9AFC-65E3728293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3429000"/>
            <a:ext cx="4724400" cy="2743200"/>
          </a:xfrm>
          <a:custGeom>
            <a:avLst/>
            <a:gdLst>
              <a:gd name="connsiteX0" fmla="*/ 0 w 4724400"/>
              <a:gd name="connsiteY0" fmla="*/ 0 h 2743200"/>
              <a:gd name="connsiteX1" fmla="*/ 4724400 w 4724400"/>
              <a:gd name="connsiteY1" fmla="*/ 0 h 2743200"/>
              <a:gd name="connsiteX2" fmla="*/ 4724400 w 4724400"/>
              <a:gd name="connsiteY2" fmla="*/ 2743200 h 2743200"/>
              <a:gd name="connsiteX3" fmla="*/ 0 w 4724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2743200">
                <a:moveTo>
                  <a:pt x="0" y="0"/>
                </a:moveTo>
                <a:lnTo>
                  <a:pt x="4724400" y="0"/>
                </a:lnTo>
                <a:lnTo>
                  <a:pt x="4724400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AF3D54-C4D1-4FA0-8637-11012C9D0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85800"/>
            <a:ext cx="4724400" cy="2743200"/>
          </a:xfrm>
          <a:custGeom>
            <a:avLst/>
            <a:gdLst>
              <a:gd name="connsiteX0" fmla="*/ 0 w 4724400"/>
              <a:gd name="connsiteY0" fmla="*/ 0 h 2743200"/>
              <a:gd name="connsiteX1" fmla="*/ 4724400 w 4724400"/>
              <a:gd name="connsiteY1" fmla="*/ 0 h 2743200"/>
              <a:gd name="connsiteX2" fmla="*/ 4724400 w 4724400"/>
              <a:gd name="connsiteY2" fmla="*/ 2743200 h 2743200"/>
              <a:gd name="connsiteX3" fmla="*/ 0 w 4724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2743200">
                <a:moveTo>
                  <a:pt x="0" y="0"/>
                </a:moveTo>
                <a:lnTo>
                  <a:pt x="4724400" y="0"/>
                </a:lnTo>
                <a:lnTo>
                  <a:pt x="4724400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8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55DD2-2E15-4EDB-9C76-F2BF4D6C4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D6683E-2151-4D2E-BD06-66B5CA2D2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950" y="763633"/>
            <a:ext cx="4972050" cy="1825534"/>
          </a:xfrm>
          <a:custGeom>
            <a:avLst/>
            <a:gdLst>
              <a:gd name="connsiteX0" fmla="*/ 0 w 4972050"/>
              <a:gd name="connsiteY0" fmla="*/ 0 h 1825534"/>
              <a:gd name="connsiteX1" fmla="*/ 4972050 w 4972050"/>
              <a:gd name="connsiteY1" fmla="*/ 0 h 1825534"/>
              <a:gd name="connsiteX2" fmla="*/ 4972050 w 4972050"/>
              <a:gd name="connsiteY2" fmla="*/ 1825534 h 1825534"/>
              <a:gd name="connsiteX3" fmla="*/ 0 w 4972050"/>
              <a:gd name="connsiteY3" fmla="*/ 1825534 h 182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50" h="1825534">
                <a:moveTo>
                  <a:pt x="0" y="0"/>
                </a:moveTo>
                <a:lnTo>
                  <a:pt x="4972050" y="0"/>
                </a:lnTo>
                <a:lnTo>
                  <a:pt x="4972050" y="1825534"/>
                </a:lnTo>
                <a:lnTo>
                  <a:pt x="0" y="18255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7738CD-A72F-401D-9079-6F25519A2C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589167"/>
            <a:ext cx="4972050" cy="3505200"/>
          </a:xfrm>
          <a:custGeom>
            <a:avLst/>
            <a:gdLst>
              <a:gd name="connsiteX0" fmla="*/ 0 w 4972050"/>
              <a:gd name="connsiteY0" fmla="*/ 0 h 3505200"/>
              <a:gd name="connsiteX1" fmla="*/ 4972050 w 4972050"/>
              <a:gd name="connsiteY1" fmla="*/ 0 h 3505200"/>
              <a:gd name="connsiteX2" fmla="*/ 4972050 w 4972050"/>
              <a:gd name="connsiteY2" fmla="*/ 3505200 h 3505200"/>
              <a:gd name="connsiteX3" fmla="*/ 0 w 497205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50" h="3505200">
                <a:moveTo>
                  <a:pt x="0" y="0"/>
                </a:moveTo>
                <a:lnTo>
                  <a:pt x="4972050" y="0"/>
                </a:lnTo>
                <a:lnTo>
                  <a:pt x="497205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E7016-C0C3-4D06-A72E-269CE51AE4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5364" y="-1"/>
            <a:ext cx="4426527" cy="6858000"/>
          </a:xfrm>
          <a:custGeom>
            <a:avLst/>
            <a:gdLst>
              <a:gd name="connsiteX0" fmla="*/ 0 w 4426527"/>
              <a:gd name="connsiteY0" fmla="*/ 0 h 6858000"/>
              <a:gd name="connsiteX1" fmla="*/ 4426527 w 4426527"/>
              <a:gd name="connsiteY1" fmla="*/ 0 h 6858000"/>
              <a:gd name="connsiteX2" fmla="*/ 4426527 w 4426527"/>
              <a:gd name="connsiteY2" fmla="*/ 6858000 h 6858000"/>
              <a:gd name="connsiteX3" fmla="*/ 0 w 44265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527" h="6858000">
                <a:moveTo>
                  <a:pt x="0" y="0"/>
                </a:moveTo>
                <a:lnTo>
                  <a:pt x="4426527" y="0"/>
                </a:lnTo>
                <a:lnTo>
                  <a:pt x="44265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F0EB6D-35EA-4CC6-84C9-9C37CE17D8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8753" y="0"/>
            <a:ext cx="9853246" cy="6858000"/>
          </a:xfrm>
          <a:custGeom>
            <a:avLst/>
            <a:gdLst>
              <a:gd name="connsiteX0" fmla="*/ 5424815 w 9853246"/>
              <a:gd name="connsiteY0" fmla="*/ 0 h 6858000"/>
              <a:gd name="connsiteX1" fmla="*/ 9853246 w 9853246"/>
              <a:gd name="connsiteY1" fmla="*/ 0 h 6858000"/>
              <a:gd name="connsiteX2" fmla="*/ 4428431 w 9853246"/>
              <a:gd name="connsiteY2" fmla="*/ 6858000 h 6858000"/>
              <a:gd name="connsiteX3" fmla="*/ 0 w 98532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3246" h="6858000">
                <a:moveTo>
                  <a:pt x="5424815" y="0"/>
                </a:moveTo>
                <a:lnTo>
                  <a:pt x="9853246" y="0"/>
                </a:lnTo>
                <a:lnTo>
                  <a:pt x="44284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5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896BD-9506-4E6B-A8BB-1C42D2F17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7090" y="0"/>
            <a:ext cx="3304309" cy="3969327"/>
          </a:xfrm>
          <a:custGeom>
            <a:avLst/>
            <a:gdLst>
              <a:gd name="connsiteX0" fmla="*/ 0 w 3304309"/>
              <a:gd name="connsiteY0" fmla="*/ 0 h 3969327"/>
              <a:gd name="connsiteX1" fmla="*/ 3304309 w 3304309"/>
              <a:gd name="connsiteY1" fmla="*/ 0 h 3969327"/>
              <a:gd name="connsiteX2" fmla="*/ 3304309 w 3304309"/>
              <a:gd name="connsiteY2" fmla="*/ 3969327 h 3969327"/>
              <a:gd name="connsiteX3" fmla="*/ 0 w 3304309"/>
              <a:gd name="connsiteY3" fmla="*/ 3969327 h 396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4309" h="3969327">
                <a:moveTo>
                  <a:pt x="0" y="0"/>
                </a:moveTo>
                <a:lnTo>
                  <a:pt x="3304309" y="0"/>
                </a:lnTo>
                <a:lnTo>
                  <a:pt x="3304309" y="3969327"/>
                </a:lnTo>
                <a:lnTo>
                  <a:pt x="0" y="39693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6EE5E4-1BA5-4C75-87CD-7C9295F357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7090" y="4142509"/>
            <a:ext cx="3304309" cy="2715491"/>
          </a:xfrm>
          <a:custGeom>
            <a:avLst/>
            <a:gdLst>
              <a:gd name="connsiteX0" fmla="*/ 0 w 3304309"/>
              <a:gd name="connsiteY0" fmla="*/ 0 h 2715491"/>
              <a:gd name="connsiteX1" fmla="*/ 3304309 w 3304309"/>
              <a:gd name="connsiteY1" fmla="*/ 0 h 2715491"/>
              <a:gd name="connsiteX2" fmla="*/ 3304309 w 3304309"/>
              <a:gd name="connsiteY2" fmla="*/ 2715491 h 2715491"/>
              <a:gd name="connsiteX3" fmla="*/ 0 w 3304309"/>
              <a:gd name="connsiteY3" fmla="*/ 2715491 h 271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4309" h="2715491">
                <a:moveTo>
                  <a:pt x="0" y="0"/>
                </a:moveTo>
                <a:lnTo>
                  <a:pt x="3304309" y="0"/>
                </a:lnTo>
                <a:lnTo>
                  <a:pt x="3304309" y="2715491"/>
                </a:lnTo>
                <a:lnTo>
                  <a:pt x="0" y="27154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642569-4FCB-4F96-8F28-A3CA01E029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68415" y="3552091"/>
            <a:ext cx="9923585" cy="3305908"/>
          </a:xfrm>
          <a:custGeom>
            <a:avLst/>
            <a:gdLst>
              <a:gd name="connsiteX0" fmla="*/ 0 w 9923585"/>
              <a:gd name="connsiteY0" fmla="*/ 0 h 3305908"/>
              <a:gd name="connsiteX1" fmla="*/ 9923585 w 9923585"/>
              <a:gd name="connsiteY1" fmla="*/ 0 h 3305908"/>
              <a:gd name="connsiteX2" fmla="*/ 9923585 w 9923585"/>
              <a:gd name="connsiteY2" fmla="*/ 3305908 h 3305908"/>
              <a:gd name="connsiteX3" fmla="*/ 0 w 9923585"/>
              <a:gd name="connsiteY3" fmla="*/ 3305908 h 33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3585" h="3305908">
                <a:moveTo>
                  <a:pt x="0" y="0"/>
                </a:moveTo>
                <a:lnTo>
                  <a:pt x="9923585" y="0"/>
                </a:lnTo>
                <a:lnTo>
                  <a:pt x="9923585" y="3305908"/>
                </a:lnTo>
                <a:lnTo>
                  <a:pt x="0" y="33059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0AB758-FA08-4DED-A33E-BA5D87A04F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5592" y="3733237"/>
            <a:ext cx="3260908" cy="2720316"/>
          </a:xfrm>
          <a:custGeom>
            <a:avLst/>
            <a:gdLst>
              <a:gd name="connsiteX0" fmla="*/ 0 w 3260908"/>
              <a:gd name="connsiteY0" fmla="*/ 0 h 2720316"/>
              <a:gd name="connsiteX1" fmla="*/ 3260908 w 3260908"/>
              <a:gd name="connsiteY1" fmla="*/ 0 h 2720316"/>
              <a:gd name="connsiteX2" fmla="*/ 3260908 w 3260908"/>
              <a:gd name="connsiteY2" fmla="*/ 2720316 h 2720316"/>
              <a:gd name="connsiteX3" fmla="*/ 0 w 3260908"/>
              <a:gd name="connsiteY3" fmla="*/ 2720316 h 272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08" h="2720316">
                <a:moveTo>
                  <a:pt x="0" y="0"/>
                </a:moveTo>
                <a:lnTo>
                  <a:pt x="3260908" y="0"/>
                </a:lnTo>
                <a:lnTo>
                  <a:pt x="3260908" y="2720316"/>
                </a:lnTo>
                <a:lnTo>
                  <a:pt x="0" y="2720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89C45F-4A0E-4983-9168-7A04368E0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5546" y="3733238"/>
            <a:ext cx="3260908" cy="2720316"/>
          </a:xfrm>
          <a:custGeom>
            <a:avLst/>
            <a:gdLst>
              <a:gd name="connsiteX0" fmla="*/ 0 w 3260908"/>
              <a:gd name="connsiteY0" fmla="*/ 0 h 2720316"/>
              <a:gd name="connsiteX1" fmla="*/ 3260908 w 3260908"/>
              <a:gd name="connsiteY1" fmla="*/ 0 h 2720316"/>
              <a:gd name="connsiteX2" fmla="*/ 3260908 w 3260908"/>
              <a:gd name="connsiteY2" fmla="*/ 2720316 h 2720316"/>
              <a:gd name="connsiteX3" fmla="*/ 0 w 3260908"/>
              <a:gd name="connsiteY3" fmla="*/ 2720316 h 272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08" h="2720316">
                <a:moveTo>
                  <a:pt x="0" y="0"/>
                </a:moveTo>
                <a:lnTo>
                  <a:pt x="3260908" y="0"/>
                </a:lnTo>
                <a:lnTo>
                  <a:pt x="3260908" y="2720316"/>
                </a:lnTo>
                <a:lnTo>
                  <a:pt x="0" y="2720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DFFC8E-689F-4173-8DB2-89A015D782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5499" y="3733237"/>
            <a:ext cx="3260908" cy="2720316"/>
          </a:xfrm>
          <a:custGeom>
            <a:avLst/>
            <a:gdLst>
              <a:gd name="connsiteX0" fmla="*/ 0 w 3260908"/>
              <a:gd name="connsiteY0" fmla="*/ 0 h 2720316"/>
              <a:gd name="connsiteX1" fmla="*/ 3260908 w 3260908"/>
              <a:gd name="connsiteY1" fmla="*/ 0 h 2720316"/>
              <a:gd name="connsiteX2" fmla="*/ 3260908 w 3260908"/>
              <a:gd name="connsiteY2" fmla="*/ 2720316 h 2720316"/>
              <a:gd name="connsiteX3" fmla="*/ 0 w 3260908"/>
              <a:gd name="connsiteY3" fmla="*/ 2720316 h 272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908" h="2720316">
                <a:moveTo>
                  <a:pt x="0" y="0"/>
                </a:moveTo>
                <a:lnTo>
                  <a:pt x="3260908" y="0"/>
                </a:lnTo>
                <a:lnTo>
                  <a:pt x="3260908" y="2720316"/>
                </a:lnTo>
                <a:lnTo>
                  <a:pt x="0" y="2720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7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6CB4F7-2DB8-441C-BC8B-B12087B364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8877" y="747347"/>
            <a:ext cx="5117123" cy="1787769"/>
          </a:xfrm>
          <a:custGeom>
            <a:avLst/>
            <a:gdLst>
              <a:gd name="connsiteX0" fmla="*/ 0 w 5117123"/>
              <a:gd name="connsiteY0" fmla="*/ 0 h 1787769"/>
              <a:gd name="connsiteX1" fmla="*/ 5117123 w 5117123"/>
              <a:gd name="connsiteY1" fmla="*/ 0 h 1787769"/>
              <a:gd name="connsiteX2" fmla="*/ 5117123 w 5117123"/>
              <a:gd name="connsiteY2" fmla="*/ 1787769 h 1787769"/>
              <a:gd name="connsiteX3" fmla="*/ 0 w 5117123"/>
              <a:gd name="connsiteY3" fmla="*/ 1787769 h 17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123" h="1787769">
                <a:moveTo>
                  <a:pt x="0" y="0"/>
                </a:moveTo>
                <a:lnTo>
                  <a:pt x="5117123" y="0"/>
                </a:lnTo>
                <a:lnTo>
                  <a:pt x="5117123" y="1787769"/>
                </a:lnTo>
                <a:lnTo>
                  <a:pt x="0" y="17877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4276D0-AA20-4329-845F-D5D87E7D68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535116"/>
            <a:ext cx="5117123" cy="1787769"/>
          </a:xfrm>
          <a:custGeom>
            <a:avLst/>
            <a:gdLst>
              <a:gd name="connsiteX0" fmla="*/ 0 w 5117123"/>
              <a:gd name="connsiteY0" fmla="*/ 0 h 1787769"/>
              <a:gd name="connsiteX1" fmla="*/ 5117123 w 5117123"/>
              <a:gd name="connsiteY1" fmla="*/ 0 h 1787769"/>
              <a:gd name="connsiteX2" fmla="*/ 5117123 w 5117123"/>
              <a:gd name="connsiteY2" fmla="*/ 1787769 h 1787769"/>
              <a:gd name="connsiteX3" fmla="*/ 0 w 5117123"/>
              <a:gd name="connsiteY3" fmla="*/ 1787769 h 17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123" h="1787769">
                <a:moveTo>
                  <a:pt x="0" y="0"/>
                </a:moveTo>
                <a:lnTo>
                  <a:pt x="5117123" y="0"/>
                </a:lnTo>
                <a:lnTo>
                  <a:pt x="5117123" y="1787769"/>
                </a:lnTo>
                <a:lnTo>
                  <a:pt x="0" y="17877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988DD6-8372-41C8-8E0A-E5C817036C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877" y="4322885"/>
            <a:ext cx="5117123" cy="1787769"/>
          </a:xfrm>
          <a:custGeom>
            <a:avLst/>
            <a:gdLst>
              <a:gd name="connsiteX0" fmla="*/ 0 w 5117123"/>
              <a:gd name="connsiteY0" fmla="*/ 0 h 1787769"/>
              <a:gd name="connsiteX1" fmla="*/ 5117123 w 5117123"/>
              <a:gd name="connsiteY1" fmla="*/ 0 h 1787769"/>
              <a:gd name="connsiteX2" fmla="*/ 5117123 w 5117123"/>
              <a:gd name="connsiteY2" fmla="*/ 1787769 h 1787769"/>
              <a:gd name="connsiteX3" fmla="*/ 0 w 5117123"/>
              <a:gd name="connsiteY3" fmla="*/ 1787769 h 17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123" h="1787769">
                <a:moveTo>
                  <a:pt x="0" y="0"/>
                </a:moveTo>
                <a:lnTo>
                  <a:pt x="5117123" y="0"/>
                </a:lnTo>
                <a:lnTo>
                  <a:pt x="5117123" y="1787769"/>
                </a:lnTo>
                <a:lnTo>
                  <a:pt x="0" y="17877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55DD2-2E15-4EDB-9C76-F2BF4D6C4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6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D511767E-BE26-49C7-9373-66534392CA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6720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B726365-53C0-4586-A564-C145826FD3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4184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62A58CF4-C847-428D-83A2-029BCD070B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1648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A79115-37D7-4DCD-B3B5-2AADF3D8AD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4690" y="1275520"/>
            <a:ext cx="1785372" cy="1785372"/>
          </a:xfrm>
          <a:custGeom>
            <a:avLst/>
            <a:gdLst>
              <a:gd name="connsiteX0" fmla="*/ 0 w 1785372"/>
              <a:gd name="connsiteY0" fmla="*/ 0 h 1785372"/>
              <a:gd name="connsiteX1" fmla="*/ 1785372 w 1785372"/>
              <a:gd name="connsiteY1" fmla="*/ 0 h 1785372"/>
              <a:gd name="connsiteX2" fmla="*/ 1785372 w 1785372"/>
              <a:gd name="connsiteY2" fmla="*/ 1785372 h 1785372"/>
              <a:gd name="connsiteX3" fmla="*/ 0 w 1785372"/>
              <a:gd name="connsiteY3" fmla="*/ 1785372 h 17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372" h="1785372">
                <a:moveTo>
                  <a:pt x="0" y="0"/>
                </a:moveTo>
                <a:lnTo>
                  <a:pt x="1785372" y="0"/>
                </a:lnTo>
                <a:lnTo>
                  <a:pt x="1785372" y="1785372"/>
                </a:lnTo>
                <a:lnTo>
                  <a:pt x="0" y="1785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267301-B4BF-4B77-96E1-249BCDF8DE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4537" y="1275521"/>
            <a:ext cx="2142925" cy="1785372"/>
          </a:xfrm>
          <a:custGeom>
            <a:avLst/>
            <a:gdLst>
              <a:gd name="connsiteX0" fmla="*/ 1071463 w 2142925"/>
              <a:gd name="connsiteY0" fmla="*/ 0 h 1785372"/>
              <a:gd name="connsiteX1" fmla="*/ 2142925 w 2142925"/>
              <a:gd name="connsiteY1" fmla="*/ 1785372 h 1785372"/>
              <a:gd name="connsiteX2" fmla="*/ 0 w 2142925"/>
              <a:gd name="connsiteY2" fmla="*/ 1785372 h 17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2925" h="1785372">
                <a:moveTo>
                  <a:pt x="1071463" y="0"/>
                </a:moveTo>
                <a:lnTo>
                  <a:pt x="2142925" y="1785372"/>
                </a:lnTo>
                <a:lnTo>
                  <a:pt x="0" y="1785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21C123-F1A7-4FE5-A8C3-09ABDA7D6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5030" y="1275520"/>
            <a:ext cx="1785372" cy="1785372"/>
          </a:xfrm>
          <a:custGeom>
            <a:avLst/>
            <a:gdLst>
              <a:gd name="connsiteX0" fmla="*/ 0 w 1785372"/>
              <a:gd name="connsiteY0" fmla="*/ 0 h 1785372"/>
              <a:gd name="connsiteX1" fmla="*/ 1785372 w 1785372"/>
              <a:gd name="connsiteY1" fmla="*/ 0 h 1785372"/>
              <a:gd name="connsiteX2" fmla="*/ 1785372 w 1785372"/>
              <a:gd name="connsiteY2" fmla="*/ 1785372 h 1785372"/>
              <a:gd name="connsiteX3" fmla="*/ 0 w 1785372"/>
              <a:gd name="connsiteY3" fmla="*/ 1785372 h 17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372" h="1785372">
                <a:moveTo>
                  <a:pt x="0" y="0"/>
                </a:moveTo>
                <a:lnTo>
                  <a:pt x="1785372" y="0"/>
                </a:lnTo>
                <a:lnTo>
                  <a:pt x="1785372" y="1785372"/>
                </a:lnTo>
                <a:lnTo>
                  <a:pt x="0" y="1785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43AB74-1BA4-4FEC-A981-2B7F5B3A9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5060" y="4308230"/>
            <a:ext cx="2629433" cy="1987062"/>
          </a:xfrm>
          <a:custGeom>
            <a:avLst/>
            <a:gdLst>
              <a:gd name="connsiteX0" fmla="*/ 0 w 2629433"/>
              <a:gd name="connsiteY0" fmla="*/ 0 h 1987062"/>
              <a:gd name="connsiteX1" fmla="*/ 2629433 w 2629433"/>
              <a:gd name="connsiteY1" fmla="*/ 0 h 1987062"/>
              <a:gd name="connsiteX2" fmla="*/ 2629433 w 2629433"/>
              <a:gd name="connsiteY2" fmla="*/ 1987062 h 1987062"/>
              <a:gd name="connsiteX3" fmla="*/ 0 w 2629433"/>
              <a:gd name="connsiteY3" fmla="*/ 1987062 h 19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433" h="1987062">
                <a:moveTo>
                  <a:pt x="0" y="0"/>
                </a:moveTo>
                <a:lnTo>
                  <a:pt x="2629433" y="0"/>
                </a:lnTo>
                <a:lnTo>
                  <a:pt x="2629433" y="1987062"/>
                </a:lnTo>
                <a:lnTo>
                  <a:pt x="0" y="1987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78A750-7293-486C-8B7D-717CAB69C1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27568" y="4308230"/>
            <a:ext cx="2629433" cy="1987062"/>
          </a:xfrm>
          <a:custGeom>
            <a:avLst/>
            <a:gdLst>
              <a:gd name="connsiteX0" fmla="*/ 0 w 2629433"/>
              <a:gd name="connsiteY0" fmla="*/ 0 h 1987062"/>
              <a:gd name="connsiteX1" fmla="*/ 2629433 w 2629433"/>
              <a:gd name="connsiteY1" fmla="*/ 0 h 1987062"/>
              <a:gd name="connsiteX2" fmla="*/ 2629433 w 2629433"/>
              <a:gd name="connsiteY2" fmla="*/ 1987062 h 1987062"/>
              <a:gd name="connsiteX3" fmla="*/ 0 w 2629433"/>
              <a:gd name="connsiteY3" fmla="*/ 1987062 h 19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433" h="1987062">
                <a:moveTo>
                  <a:pt x="0" y="0"/>
                </a:moveTo>
                <a:lnTo>
                  <a:pt x="2629433" y="0"/>
                </a:lnTo>
                <a:lnTo>
                  <a:pt x="2629433" y="1987062"/>
                </a:lnTo>
                <a:lnTo>
                  <a:pt x="0" y="1987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2C84D8-F70B-42F0-A986-E87D875E8F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0076" y="4308230"/>
            <a:ext cx="2629433" cy="1987062"/>
          </a:xfrm>
          <a:custGeom>
            <a:avLst/>
            <a:gdLst>
              <a:gd name="connsiteX0" fmla="*/ 0 w 2629433"/>
              <a:gd name="connsiteY0" fmla="*/ 0 h 1987062"/>
              <a:gd name="connsiteX1" fmla="*/ 2629433 w 2629433"/>
              <a:gd name="connsiteY1" fmla="*/ 0 h 1987062"/>
              <a:gd name="connsiteX2" fmla="*/ 2629433 w 2629433"/>
              <a:gd name="connsiteY2" fmla="*/ 1987062 h 1987062"/>
              <a:gd name="connsiteX3" fmla="*/ 0 w 2629433"/>
              <a:gd name="connsiteY3" fmla="*/ 1987062 h 19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433" h="1987062">
                <a:moveTo>
                  <a:pt x="0" y="0"/>
                </a:moveTo>
                <a:lnTo>
                  <a:pt x="2629433" y="0"/>
                </a:lnTo>
                <a:lnTo>
                  <a:pt x="2629433" y="1987062"/>
                </a:lnTo>
                <a:lnTo>
                  <a:pt x="0" y="1987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EAEB39-BCB1-475C-BD22-F99348D6EC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692" y="0"/>
            <a:ext cx="2936630" cy="4097215"/>
          </a:xfrm>
          <a:custGeom>
            <a:avLst/>
            <a:gdLst>
              <a:gd name="connsiteX0" fmla="*/ 0 w 2936630"/>
              <a:gd name="connsiteY0" fmla="*/ 0 h 4097215"/>
              <a:gd name="connsiteX1" fmla="*/ 2936630 w 2936630"/>
              <a:gd name="connsiteY1" fmla="*/ 0 h 4097215"/>
              <a:gd name="connsiteX2" fmla="*/ 2936630 w 2936630"/>
              <a:gd name="connsiteY2" fmla="*/ 4097215 h 4097215"/>
              <a:gd name="connsiteX3" fmla="*/ 0 w 2936630"/>
              <a:gd name="connsiteY3" fmla="*/ 4097215 h 409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630" h="4097215">
                <a:moveTo>
                  <a:pt x="0" y="0"/>
                </a:moveTo>
                <a:lnTo>
                  <a:pt x="2936630" y="0"/>
                </a:lnTo>
                <a:lnTo>
                  <a:pt x="2936630" y="4097215"/>
                </a:lnTo>
                <a:lnTo>
                  <a:pt x="0" y="40972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C513F6E-C3A0-48A0-9BED-9E907B18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6693" y="4237892"/>
            <a:ext cx="2936630" cy="2620108"/>
          </a:xfrm>
          <a:custGeom>
            <a:avLst/>
            <a:gdLst>
              <a:gd name="connsiteX0" fmla="*/ 0 w 2936630"/>
              <a:gd name="connsiteY0" fmla="*/ 0 h 2620108"/>
              <a:gd name="connsiteX1" fmla="*/ 2936630 w 2936630"/>
              <a:gd name="connsiteY1" fmla="*/ 0 h 2620108"/>
              <a:gd name="connsiteX2" fmla="*/ 2936630 w 2936630"/>
              <a:gd name="connsiteY2" fmla="*/ 2620108 h 2620108"/>
              <a:gd name="connsiteX3" fmla="*/ 0 w 2936630"/>
              <a:gd name="connsiteY3" fmla="*/ 2620108 h 262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630" h="2620108">
                <a:moveTo>
                  <a:pt x="0" y="0"/>
                </a:moveTo>
                <a:lnTo>
                  <a:pt x="2936630" y="0"/>
                </a:lnTo>
                <a:lnTo>
                  <a:pt x="2936630" y="2620108"/>
                </a:lnTo>
                <a:lnTo>
                  <a:pt x="0" y="2620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E04227-0F50-4656-850F-72E7B30B81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0553" y="0"/>
            <a:ext cx="2936630" cy="2620108"/>
          </a:xfrm>
          <a:custGeom>
            <a:avLst/>
            <a:gdLst>
              <a:gd name="connsiteX0" fmla="*/ 0 w 2936630"/>
              <a:gd name="connsiteY0" fmla="*/ 0 h 2620108"/>
              <a:gd name="connsiteX1" fmla="*/ 2936630 w 2936630"/>
              <a:gd name="connsiteY1" fmla="*/ 0 h 2620108"/>
              <a:gd name="connsiteX2" fmla="*/ 2936630 w 2936630"/>
              <a:gd name="connsiteY2" fmla="*/ 2620108 h 2620108"/>
              <a:gd name="connsiteX3" fmla="*/ 0 w 2936630"/>
              <a:gd name="connsiteY3" fmla="*/ 2620108 h 262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630" h="2620108">
                <a:moveTo>
                  <a:pt x="0" y="0"/>
                </a:moveTo>
                <a:lnTo>
                  <a:pt x="2936630" y="0"/>
                </a:lnTo>
                <a:lnTo>
                  <a:pt x="2936630" y="2620108"/>
                </a:lnTo>
                <a:lnTo>
                  <a:pt x="0" y="2620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59AB35-C205-406A-BA3D-698D7BE839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0552" y="2760786"/>
            <a:ext cx="2936630" cy="4097215"/>
          </a:xfrm>
          <a:custGeom>
            <a:avLst/>
            <a:gdLst>
              <a:gd name="connsiteX0" fmla="*/ 0 w 2936630"/>
              <a:gd name="connsiteY0" fmla="*/ 0 h 4097215"/>
              <a:gd name="connsiteX1" fmla="*/ 2936630 w 2936630"/>
              <a:gd name="connsiteY1" fmla="*/ 0 h 4097215"/>
              <a:gd name="connsiteX2" fmla="*/ 2936630 w 2936630"/>
              <a:gd name="connsiteY2" fmla="*/ 4097215 h 4097215"/>
              <a:gd name="connsiteX3" fmla="*/ 0 w 2936630"/>
              <a:gd name="connsiteY3" fmla="*/ 4097215 h 409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630" h="4097215">
                <a:moveTo>
                  <a:pt x="0" y="0"/>
                </a:moveTo>
                <a:lnTo>
                  <a:pt x="2936630" y="0"/>
                </a:lnTo>
                <a:lnTo>
                  <a:pt x="2936630" y="4097215"/>
                </a:lnTo>
                <a:lnTo>
                  <a:pt x="0" y="40972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9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02A8A3-2BBD-4A7C-A326-73B60FC4D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0"/>
            <a:ext cx="5010150" cy="6858000"/>
          </a:xfrm>
          <a:custGeom>
            <a:avLst/>
            <a:gdLst>
              <a:gd name="connsiteX0" fmla="*/ 0 w 5010150"/>
              <a:gd name="connsiteY0" fmla="*/ 0 h 6858000"/>
              <a:gd name="connsiteX1" fmla="*/ 5010150 w 5010150"/>
              <a:gd name="connsiteY1" fmla="*/ 0 h 6858000"/>
              <a:gd name="connsiteX2" fmla="*/ 5010150 w 5010150"/>
              <a:gd name="connsiteY2" fmla="*/ 6858000 h 6858000"/>
              <a:gd name="connsiteX3" fmla="*/ 0 w 5010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6858000">
                <a:moveTo>
                  <a:pt x="0" y="0"/>
                </a:moveTo>
                <a:lnTo>
                  <a:pt x="5010150" y="0"/>
                </a:lnTo>
                <a:lnTo>
                  <a:pt x="50101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9BFEBD-5584-46BE-BBDB-D901145F9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1524" y="0"/>
            <a:ext cx="2901461" cy="4431323"/>
          </a:xfrm>
          <a:custGeom>
            <a:avLst/>
            <a:gdLst>
              <a:gd name="connsiteX0" fmla="*/ 0 w 2901461"/>
              <a:gd name="connsiteY0" fmla="*/ 0 h 4431323"/>
              <a:gd name="connsiteX1" fmla="*/ 2901461 w 2901461"/>
              <a:gd name="connsiteY1" fmla="*/ 0 h 4431323"/>
              <a:gd name="connsiteX2" fmla="*/ 2901461 w 2901461"/>
              <a:gd name="connsiteY2" fmla="*/ 4431323 h 4431323"/>
              <a:gd name="connsiteX3" fmla="*/ 0 w 2901461"/>
              <a:gd name="connsiteY3" fmla="*/ 4431323 h 44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461" h="4431323">
                <a:moveTo>
                  <a:pt x="0" y="0"/>
                </a:moveTo>
                <a:lnTo>
                  <a:pt x="2901461" y="0"/>
                </a:lnTo>
                <a:lnTo>
                  <a:pt x="2901461" y="4431323"/>
                </a:lnTo>
                <a:lnTo>
                  <a:pt x="0" y="4431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53BD18-D27C-4BF7-9C65-415EFEA149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08831" y="2426677"/>
            <a:ext cx="2901461" cy="4431323"/>
          </a:xfrm>
          <a:custGeom>
            <a:avLst/>
            <a:gdLst>
              <a:gd name="connsiteX0" fmla="*/ 0 w 2901461"/>
              <a:gd name="connsiteY0" fmla="*/ 0 h 4431323"/>
              <a:gd name="connsiteX1" fmla="*/ 2901461 w 2901461"/>
              <a:gd name="connsiteY1" fmla="*/ 0 h 4431323"/>
              <a:gd name="connsiteX2" fmla="*/ 2901461 w 2901461"/>
              <a:gd name="connsiteY2" fmla="*/ 4431323 h 4431323"/>
              <a:gd name="connsiteX3" fmla="*/ 0 w 2901461"/>
              <a:gd name="connsiteY3" fmla="*/ 4431323 h 44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461" h="4431323">
                <a:moveTo>
                  <a:pt x="0" y="0"/>
                </a:moveTo>
                <a:lnTo>
                  <a:pt x="2901461" y="0"/>
                </a:lnTo>
                <a:lnTo>
                  <a:pt x="2901461" y="4431323"/>
                </a:lnTo>
                <a:lnTo>
                  <a:pt x="0" y="4431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6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1361FA-F6AD-47F3-9943-4F0FB8A35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7944" y="-1"/>
            <a:ext cx="5320147" cy="6130636"/>
          </a:xfrm>
          <a:custGeom>
            <a:avLst/>
            <a:gdLst>
              <a:gd name="connsiteX0" fmla="*/ 4322620 w 5320147"/>
              <a:gd name="connsiteY0" fmla="*/ 0 h 6130636"/>
              <a:gd name="connsiteX1" fmla="*/ 5320147 w 5320147"/>
              <a:gd name="connsiteY1" fmla="*/ 0 h 6130636"/>
              <a:gd name="connsiteX2" fmla="*/ 5320147 w 5320147"/>
              <a:gd name="connsiteY2" fmla="*/ 3927764 h 6130636"/>
              <a:gd name="connsiteX3" fmla="*/ 4322620 w 5320147"/>
              <a:gd name="connsiteY3" fmla="*/ 3927764 h 6130636"/>
              <a:gd name="connsiteX4" fmla="*/ 3241965 w 5320147"/>
              <a:gd name="connsiteY4" fmla="*/ 0 h 6130636"/>
              <a:gd name="connsiteX5" fmla="*/ 4239492 w 5320147"/>
              <a:gd name="connsiteY5" fmla="*/ 0 h 6130636"/>
              <a:gd name="connsiteX6" fmla="*/ 4239492 w 5320147"/>
              <a:gd name="connsiteY6" fmla="*/ 4530436 h 6130636"/>
              <a:gd name="connsiteX7" fmla="*/ 3241965 w 5320147"/>
              <a:gd name="connsiteY7" fmla="*/ 4530436 h 6130636"/>
              <a:gd name="connsiteX8" fmla="*/ 2161310 w 5320147"/>
              <a:gd name="connsiteY8" fmla="*/ 0 h 6130636"/>
              <a:gd name="connsiteX9" fmla="*/ 3158837 w 5320147"/>
              <a:gd name="connsiteY9" fmla="*/ 0 h 6130636"/>
              <a:gd name="connsiteX10" fmla="*/ 3158837 w 5320147"/>
              <a:gd name="connsiteY10" fmla="*/ 5278582 h 6130636"/>
              <a:gd name="connsiteX11" fmla="*/ 2161310 w 5320147"/>
              <a:gd name="connsiteY11" fmla="*/ 5278582 h 6130636"/>
              <a:gd name="connsiteX12" fmla="*/ 1080655 w 5320147"/>
              <a:gd name="connsiteY12" fmla="*/ 0 h 6130636"/>
              <a:gd name="connsiteX13" fmla="*/ 2078182 w 5320147"/>
              <a:gd name="connsiteY13" fmla="*/ 0 h 6130636"/>
              <a:gd name="connsiteX14" fmla="*/ 2078182 w 5320147"/>
              <a:gd name="connsiteY14" fmla="*/ 5735782 h 6130636"/>
              <a:gd name="connsiteX15" fmla="*/ 1080655 w 5320147"/>
              <a:gd name="connsiteY15" fmla="*/ 5735782 h 6130636"/>
              <a:gd name="connsiteX16" fmla="*/ 0 w 5320147"/>
              <a:gd name="connsiteY16" fmla="*/ 0 h 6130636"/>
              <a:gd name="connsiteX17" fmla="*/ 997527 w 5320147"/>
              <a:gd name="connsiteY17" fmla="*/ 0 h 6130636"/>
              <a:gd name="connsiteX18" fmla="*/ 997527 w 5320147"/>
              <a:gd name="connsiteY18" fmla="*/ 6130636 h 6130636"/>
              <a:gd name="connsiteX19" fmla="*/ 0 w 5320147"/>
              <a:gd name="connsiteY19" fmla="*/ 6130636 h 613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20147" h="6130636">
                <a:moveTo>
                  <a:pt x="4322620" y="0"/>
                </a:moveTo>
                <a:lnTo>
                  <a:pt x="5320147" y="0"/>
                </a:lnTo>
                <a:lnTo>
                  <a:pt x="5320147" y="3927764"/>
                </a:lnTo>
                <a:lnTo>
                  <a:pt x="4322620" y="3927764"/>
                </a:lnTo>
                <a:close/>
                <a:moveTo>
                  <a:pt x="3241965" y="0"/>
                </a:moveTo>
                <a:lnTo>
                  <a:pt x="4239492" y="0"/>
                </a:lnTo>
                <a:lnTo>
                  <a:pt x="4239492" y="4530436"/>
                </a:lnTo>
                <a:lnTo>
                  <a:pt x="3241965" y="4530436"/>
                </a:lnTo>
                <a:close/>
                <a:moveTo>
                  <a:pt x="2161310" y="0"/>
                </a:moveTo>
                <a:lnTo>
                  <a:pt x="3158837" y="0"/>
                </a:lnTo>
                <a:lnTo>
                  <a:pt x="3158837" y="5278582"/>
                </a:lnTo>
                <a:lnTo>
                  <a:pt x="2161310" y="5278582"/>
                </a:lnTo>
                <a:close/>
                <a:moveTo>
                  <a:pt x="1080655" y="0"/>
                </a:moveTo>
                <a:lnTo>
                  <a:pt x="2078182" y="0"/>
                </a:lnTo>
                <a:lnTo>
                  <a:pt x="2078182" y="5735782"/>
                </a:lnTo>
                <a:lnTo>
                  <a:pt x="1080655" y="5735782"/>
                </a:lnTo>
                <a:close/>
                <a:moveTo>
                  <a:pt x="0" y="0"/>
                </a:moveTo>
                <a:lnTo>
                  <a:pt x="997527" y="0"/>
                </a:lnTo>
                <a:lnTo>
                  <a:pt x="997527" y="6130636"/>
                </a:lnTo>
                <a:lnTo>
                  <a:pt x="0" y="61306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672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DE24EC-2321-433B-87D5-6578FE6A87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699" y="1121228"/>
            <a:ext cx="2307772" cy="2307772"/>
          </a:xfrm>
          <a:custGeom>
            <a:avLst/>
            <a:gdLst>
              <a:gd name="connsiteX0" fmla="*/ 1153886 w 2307772"/>
              <a:gd name="connsiteY0" fmla="*/ 0 h 2307772"/>
              <a:gd name="connsiteX1" fmla="*/ 2307772 w 2307772"/>
              <a:gd name="connsiteY1" fmla="*/ 1153886 h 2307772"/>
              <a:gd name="connsiteX2" fmla="*/ 1153886 w 2307772"/>
              <a:gd name="connsiteY2" fmla="*/ 2307772 h 2307772"/>
              <a:gd name="connsiteX3" fmla="*/ 0 w 2307772"/>
              <a:gd name="connsiteY3" fmla="*/ 1153886 h 2307772"/>
              <a:gd name="connsiteX4" fmla="*/ 1153886 w 2307772"/>
              <a:gd name="connsiteY4" fmla="*/ 0 h 23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7772" h="2307772">
                <a:moveTo>
                  <a:pt x="1153886" y="0"/>
                </a:moveTo>
                <a:cubicBezTo>
                  <a:pt x="1791160" y="0"/>
                  <a:pt x="2307772" y="516612"/>
                  <a:pt x="2307772" y="1153886"/>
                </a:cubicBezTo>
                <a:cubicBezTo>
                  <a:pt x="2307772" y="1791160"/>
                  <a:pt x="1791160" y="2307772"/>
                  <a:pt x="1153886" y="2307772"/>
                </a:cubicBezTo>
                <a:cubicBezTo>
                  <a:pt x="516612" y="2307772"/>
                  <a:pt x="0" y="1791160"/>
                  <a:pt x="0" y="1153886"/>
                </a:cubicBezTo>
                <a:cubicBezTo>
                  <a:pt x="0" y="516612"/>
                  <a:pt x="516612" y="0"/>
                  <a:pt x="1153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7054A7-79D1-4D5C-B631-093C6A694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0868" y="1121228"/>
            <a:ext cx="2307772" cy="2307772"/>
          </a:xfrm>
          <a:custGeom>
            <a:avLst/>
            <a:gdLst>
              <a:gd name="connsiteX0" fmla="*/ 1153886 w 2307772"/>
              <a:gd name="connsiteY0" fmla="*/ 0 h 2307772"/>
              <a:gd name="connsiteX1" fmla="*/ 2307772 w 2307772"/>
              <a:gd name="connsiteY1" fmla="*/ 1153886 h 2307772"/>
              <a:gd name="connsiteX2" fmla="*/ 1153886 w 2307772"/>
              <a:gd name="connsiteY2" fmla="*/ 2307772 h 2307772"/>
              <a:gd name="connsiteX3" fmla="*/ 0 w 2307772"/>
              <a:gd name="connsiteY3" fmla="*/ 1153886 h 2307772"/>
              <a:gd name="connsiteX4" fmla="*/ 1153886 w 2307772"/>
              <a:gd name="connsiteY4" fmla="*/ 0 h 23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7772" h="2307772">
                <a:moveTo>
                  <a:pt x="1153886" y="0"/>
                </a:moveTo>
                <a:cubicBezTo>
                  <a:pt x="1791160" y="0"/>
                  <a:pt x="2307772" y="516612"/>
                  <a:pt x="2307772" y="1153886"/>
                </a:cubicBezTo>
                <a:cubicBezTo>
                  <a:pt x="2307772" y="1791160"/>
                  <a:pt x="1791160" y="2307772"/>
                  <a:pt x="1153886" y="2307772"/>
                </a:cubicBezTo>
                <a:cubicBezTo>
                  <a:pt x="516612" y="2307772"/>
                  <a:pt x="0" y="1791160"/>
                  <a:pt x="0" y="1153886"/>
                </a:cubicBezTo>
                <a:cubicBezTo>
                  <a:pt x="0" y="516612"/>
                  <a:pt x="516612" y="0"/>
                  <a:pt x="1153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864E6B4-E015-4C0D-AD9D-4B15EB8BCF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4039" y="1121227"/>
            <a:ext cx="2307772" cy="2307772"/>
          </a:xfrm>
          <a:custGeom>
            <a:avLst/>
            <a:gdLst>
              <a:gd name="connsiteX0" fmla="*/ 1153886 w 2307772"/>
              <a:gd name="connsiteY0" fmla="*/ 0 h 2307772"/>
              <a:gd name="connsiteX1" fmla="*/ 2307772 w 2307772"/>
              <a:gd name="connsiteY1" fmla="*/ 1153886 h 2307772"/>
              <a:gd name="connsiteX2" fmla="*/ 1153886 w 2307772"/>
              <a:gd name="connsiteY2" fmla="*/ 2307772 h 2307772"/>
              <a:gd name="connsiteX3" fmla="*/ 0 w 2307772"/>
              <a:gd name="connsiteY3" fmla="*/ 1153886 h 2307772"/>
              <a:gd name="connsiteX4" fmla="*/ 1153886 w 2307772"/>
              <a:gd name="connsiteY4" fmla="*/ 0 h 230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7772" h="2307772">
                <a:moveTo>
                  <a:pt x="1153886" y="0"/>
                </a:moveTo>
                <a:cubicBezTo>
                  <a:pt x="1791160" y="0"/>
                  <a:pt x="2307772" y="516612"/>
                  <a:pt x="2307772" y="1153886"/>
                </a:cubicBezTo>
                <a:cubicBezTo>
                  <a:pt x="2307772" y="1791160"/>
                  <a:pt x="1791160" y="2307772"/>
                  <a:pt x="1153886" y="2307772"/>
                </a:cubicBezTo>
                <a:cubicBezTo>
                  <a:pt x="516612" y="2307772"/>
                  <a:pt x="0" y="1791160"/>
                  <a:pt x="0" y="1153886"/>
                </a:cubicBezTo>
                <a:cubicBezTo>
                  <a:pt x="0" y="516612"/>
                  <a:pt x="516612" y="0"/>
                  <a:pt x="1153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E59487-AD2C-49B1-9DE5-CA24440BA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867" y="1761067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409E803-F81F-4C64-B94E-2CAD52A837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1" y="1761066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599219-21D1-40F1-B48E-C79380D1B9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9735" y="1761066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4E5F09B-5A9E-4EA3-8E9B-58AE1F533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7868" y="1831135"/>
            <a:ext cx="1744132" cy="1503563"/>
          </a:xfrm>
          <a:custGeom>
            <a:avLst/>
            <a:gdLst>
              <a:gd name="connsiteX0" fmla="*/ 872066 w 1744132"/>
              <a:gd name="connsiteY0" fmla="*/ 0 h 1503563"/>
              <a:gd name="connsiteX1" fmla="*/ 1744132 w 1744132"/>
              <a:gd name="connsiteY1" fmla="*/ 1503563 h 1503563"/>
              <a:gd name="connsiteX2" fmla="*/ 0 w 1744132"/>
              <a:gd name="connsiteY2" fmla="*/ 1503563 h 15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132" h="1503563">
                <a:moveTo>
                  <a:pt x="872066" y="0"/>
                </a:moveTo>
                <a:lnTo>
                  <a:pt x="1744132" y="1503563"/>
                </a:lnTo>
                <a:lnTo>
                  <a:pt x="0" y="1503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2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3933D7-5A88-49AA-8714-68C88E75A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5029" y="2188029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87E732-BE1E-427C-B617-259BD9E4CF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0775" y="348344"/>
            <a:ext cx="1839686" cy="1839686"/>
          </a:xfrm>
          <a:custGeom>
            <a:avLst/>
            <a:gdLst>
              <a:gd name="connsiteX0" fmla="*/ 919843 w 1839686"/>
              <a:gd name="connsiteY0" fmla="*/ 0 h 1839686"/>
              <a:gd name="connsiteX1" fmla="*/ 1839686 w 1839686"/>
              <a:gd name="connsiteY1" fmla="*/ 919843 h 1839686"/>
              <a:gd name="connsiteX2" fmla="*/ 919843 w 1839686"/>
              <a:gd name="connsiteY2" fmla="*/ 1839686 h 1839686"/>
              <a:gd name="connsiteX3" fmla="*/ 0 w 1839686"/>
              <a:gd name="connsiteY3" fmla="*/ 919843 h 1839686"/>
              <a:gd name="connsiteX4" fmla="*/ 919843 w 1839686"/>
              <a:gd name="connsiteY4" fmla="*/ 0 h 18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86" h="1839686">
                <a:moveTo>
                  <a:pt x="919843" y="0"/>
                </a:moveTo>
                <a:cubicBezTo>
                  <a:pt x="1427858" y="0"/>
                  <a:pt x="1839686" y="411828"/>
                  <a:pt x="1839686" y="919843"/>
                </a:cubicBezTo>
                <a:cubicBezTo>
                  <a:pt x="1839686" y="1427858"/>
                  <a:pt x="1427858" y="1839686"/>
                  <a:pt x="919843" y="1839686"/>
                </a:cubicBezTo>
                <a:cubicBezTo>
                  <a:pt x="411828" y="1839686"/>
                  <a:pt x="0" y="1427858"/>
                  <a:pt x="0" y="919843"/>
                </a:cubicBezTo>
                <a:cubicBezTo>
                  <a:pt x="0" y="411828"/>
                  <a:pt x="411828" y="0"/>
                  <a:pt x="9198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C5AC2C-2F69-4E5F-B3CA-E9AB42A947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5024" y="4116161"/>
            <a:ext cx="1500868" cy="1500868"/>
          </a:xfrm>
          <a:custGeom>
            <a:avLst/>
            <a:gdLst>
              <a:gd name="connsiteX0" fmla="*/ 750434 w 1500868"/>
              <a:gd name="connsiteY0" fmla="*/ 0 h 1500868"/>
              <a:gd name="connsiteX1" fmla="*/ 1500868 w 1500868"/>
              <a:gd name="connsiteY1" fmla="*/ 750434 h 1500868"/>
              <a:gd name="connsiteX2" fmla="*/ 750434 w 1500868"/>
              <a:gd name="connsiteY2" fmla="*/ 1500868 h 1500868"/>
              <a:gd name="connsiteX3" fmla="*/ 0 w 1500868"/>
              <a:gd name="connsiteY3" fmla="*/ 750434 h 1500868"/>
              <a:gd name="connsiteX4" fmla="*/ 750434 w 1500868"/>
              <a:gd name="connsiteY4" fmla="*/ 0 h 150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868" h="1500868">
                <a:moveTo>
                  <a:pt x="750434" y="0"/>
                </a:moveTo>
                <a:cubicBezTo>
                  <a:pt x="1164887" y="0"/>
                  <a:pt x="1500868" y="335981"/>
                  <a:pt x="1500868" y="750434"/>
                </a:cubicBezTo>
                <a:cubicBezTo>
                  <a:pt x="1500868" y="1164887"/>
                  <a:pt x="1164887" y="1500868"/>
                  <a:pt x="750434" y="1500868"/>
                </a:cubicBezTo>
                <a:cubicBezTo>
                  <a:pt x="335981" y="1500868"/>
                  <a:pt x="0" y="1164887"/>
                  <a:pt x="0" y="750434"/>
                </a:cubicBezTo>
                <a:cubicBezTo>
                  <a:pt x="0" y="335981"/>
                  <a:pt x="335981" y="0"/>
                  <a:pt x="750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E406BA-367C-4DB5-A629-CE5EAA64BE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75121" y="4697185"/>
            <a:ext cx="1839686" cy="1839686"/>
          </a:xfrm>
          <a:custGeom>
            <a:avLst/>
            <a:gdLst>
              <a:gd name="connsiteX0" fmla="*/ 919843 w 1839686"/>
              <a:gd name="connsiteY0" fmla="*/ 0 h 1839686"/>
              <a:gd name="connsiteX1" fmla="*/ 1839686 w 1839686"/>
              <a:gd name="connsiteY1" fmla="*/ 919843 h 1839686"/>
              <a:gd name="connsiteX2" fmla="*/ 919843 w 1839686"/>
              <a:gd name="connsiteY2" fmla="*/ 1839686 h 1839686"/>
              <a:gd name="connsiteX3" fmla="*/ 0 w 1839686"/>
              <a:gd name="connsiteY3" fmla="*/ 919843 h 1839686"/>
              <a:gd name="connsiteX4" fmla="*/ 919843 w 1839686"/>
              <a:gd name="connsiteY4" fmla="*/ 0 h 18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86" h="1839686">
                <a:moveTo>
                  <a:pt x="919843" y="0"/>
                </a:moveTo>
                <a:cubicBezTo>
                  <a:pt x="1427858" y="0"/>
                  <a:pt x="1839686" y="411828"/>
                  <a:pt x="1839686" y="919843"/>
                </a:cubicBezTo>
                <a:cubicBezTo>
                  <a:pt x="1839686" y="1427858"/>
                  <a:pt x="1427858" y="1839686"/>
                  <a:pt x="919843" y="1839686"/>
                </a:cubicBezTo>
                <a:cubicBezTo>
                  <a:pt x="411828" y="1839686"/>
                  <a:pt x="0" y="1427858"/>
                  <a:pt x="0" y="919843"/>
                </a:cubicBezTo>
                <a:cubicBezTo>
                  <a:pt x="0" y="411828"/>
                  <a:pt x="411828" y="0"/>
                  <a:pt x="9198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C4F24E-855F-48E9-9F36-DE48481A29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4963" y="1553256"/>
            <a:ext cx="1500868" cy="1500868"/>
          </a:xfrm>
          <a:custGeom>
            <a:avLst/>
            <a:gdLst>
              <a:gd name="connsiteX0" fmla="*/ 750434 w 1500868"/>
              <a:gd name="connsiteY0" fmla="*/ 0 h 1500868"/>
              <a:gd name="connsiteX1" fmla="*/ 1500868 w 1500868"/>
              <a:gd name="connsiteY1" fmla="*/ 750434 h 1500868"/>
              <a:gd name="connsiteX2" fmla="*/ 750434 w 1500868"/>
              <a:gd name="connsiteY2" fmla="*/ 1500868 h 1500868"/>
              <a:gd name="connsiteX3" fmla="*/ 0 w 1500868"/>
              <a:gd name="connsiteY3" fmla="*/ 750434 h 1500868"/>
              <a:gd name="connsiteX4" fmla="*/ 750434 w 1500868"/>
              <a:gd name="connsiteY4" fmla="*/ 0 h 150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868" h="1500868">
                <a:moveTo>
                  <a:pt x="750434" y="0"/>
                </a:moveTo>
                <a:cubicBezTo>
                  <a:pt x="1164887" y="0"/>
                  <a:pt x="1500868" y="335981"/>
                  <a:pt x="1500868" y="750434"/>
                </a:cubicBezTo>
                <a:cubicBezTo>
                  <a:pt x="1500868" y="1164887"/>
                  <a:pt x="1164887" y="1500868"/>
                  <a:pt x="750434" y="1500868"/>
                </a:cubicBezTo>
                <a:cubicBezTo>
                  <a:pt x="335981" y="1500868"/>
                  <a:pt x="0" y="1164887"/>
                  <a:pt x="0" y="750434"/>
                </a:cubicBezTo>
                <a:cubicBezTo>
                  <a:pt x="0" y="335981"/>
                  <a:pt x="335981" y="0"/>
                  <a:pt x="750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EB0D60-BF59-4918-AE62-9409B255B3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862" y="1091882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44302D-71ED-4043-A1AE-0159594F2C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8960" y="1091882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1870A6A-7A3E-4A81-9119-C85C1177C6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9119" y="3585597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C69E13D-30E7-4D14-801F-0A7D9836B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6217" y="3585597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7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3ACFAB3-38A7-4FB7-96A4-844AC088B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402" y="239644"/>
            <a:ext cx="11153469" cy="4214790"/>
          </a:xfrm>
          <a:custGeom>
            <a:avLst/>
            <a:gdLst>
              <a:gd name="connsiteX0" fmla="*/ 4309860 w 11349862"/>
              <a:gd name="connsiteY0" fmla="*/ 1703957 h 4289005"/>
              <a:gd name="connsiteX1" fmla="*/ 4373012 w 11349862"/>
              <a:gd name="connsiteY1" fmla="*/ 1721917 h 4289005"/>
              <a:gd name="connsiteX2" fmla="*/ 4373012 w 11349862"/>
              <a:gd name="connsiteY2" fmla="*/ 1721917 h 4289005"/>
              <a:gd name="connsiteX3" fmla="*/ 4309860 w 11349862"/>
              <a:gd name="connsiteY3" fmla="*/ 1703957 h 4289005"/>
              <a:gd name="connsiteX4" fmla="*/ 3841837 w 11349862"/>
              <a:gd name="connsiteY4" fmla="*/ 1165812 h 4289005"/>
              <a:gd name="connsiteX5" fmla="*/ 3864323 w 11349862"/>
              <a:gd name="connsiteY5" fmla="*/ 1177300 h 4289005"/>
              <a:gd name="connsiteX6" fmla="*/ 3841837 w 11349862"/>
              <a:gd name="connsiteY6" fmla="*/ 1165812 h 4289005"/>
              <a:gd name="connsiteX7" fmla="*/ 3820002 w 11349862"/>
              <a:gd name="connsiteY7" fmla="*/ 805012 h 4289005"/>
              <a:gd name="connsiteX8" fmla="*/ 3821642 w 11349862"/>
              <a:gd name="connsiteY8" fmla="*/ 805052 h 4289005"/>
              <a:gd name="connsiteX9" fmla="*/ 3809863 w 11349862"/>
              <a:gd name="connsiteY9" fmla="*/ 806497 h 4289005"/>
              <a:gd name="connsiteX10" fmla="*/ 3820002 w 11349862"/>
              <a:gd name="connsiteY10" fmla="*/ 805012 h 4289005"/>
              <a:gd name="connsiteX11" fmla="*/ 5348673 w 11349862"/>
              <a:gd name="connsiteY11" fmla="*/ 0 h 4289005"/>
              <a:gd name="connsiteX12" fmla="*/ 5459912 w 11349862"/>
              <a:gd name="connsiteY12" fmla="*/ 35922 h 4289005"/>
              <a:gd name="connsiteX13" fmla="*/ 5580422 w 11349862"/>
              <a:gd name="connsiteY13" fmla="*/ 63152 h 4289005"/>
              <a:gd name="connsiteX14" fmla="*/ 5643573 w 11349862"/>
              <a:gd name="connsiteY14" fmla="*/ 102550 h 4289005"/>
              <a:gd name="connsiteX15" fmla="*/ 5718312 w 11349862"/>
              <a:gd name="connsiteY15" fmla="*/ 111241 h 4289005"/>
              <a:gd name="connsiteX16" fmla="*/ 5968021 w 11349862"/>
              <a:gd name="connsiteY16" fmla="*/ 249713 h 4289005"/>
              <a:gd name="connsiteX17" fmla="*/ 6209040 w 11349862"/>
              <a:gd name="connsiteY17" fmla="*/ 397455 h 4289005"/>
              <a:gd name="connsiteX18" fmla="*/ 7545649 w 11349862"/>
              <a:gd name="connsiteY18" fmla="*/ 1203952 h 4289005"/>
              <a:gd name="connsiteX19" fmla="*/ 7867779 w 11349862"/>
              <a:gd name="connsiteY19" fmla="*/ 1324463 h 4289005"/>
              <a:gd name="connsiteX20" fmla="*/ 8063607 w 11349862"/>
              <a:gd name="connsiteY20" fmla="*/ 1378924 h 4289005"/>
              <a:gd name="connsiteX21" fmla="*/ 8490604 w 11349862"/>
              <a:gd name="connsiteY21" fmla="*/ 1444974 h 4289005"/>
              <a:gd name="connsiteX22" fmla="*/ 8554335 w 11349862"/>
              <a:gd name="connsiteY22" fmla="*/ 1462935 h 4289005"/>
              <a:gd name="connsiteX23" fmla="*/ 8545065 w 11349862"/>
              <a:gd name="connsiteY23" fmla="*/ 1480895 h 4289005"/>
              <a:gd name="connsiteX24" fmla="*/ 8888053 w 11349862"/>
              <a:gd name="connsiteY24" fmla="*/ 1528984 h 4289005"/>
              <a:gd name="connsiteX25" fmla="*/ 9093150 w 11349862"/>
              <a:gd name="connsiteY25" fmla="*/ 1574175 h 4289005"/>
              <a:gd name="connsiteX26" fmla="*/ 9186429 w 11349862"/>
              <a:gd name="connsiteY26" fmla="*/ 1583445 h 4289005"/>
              <a:gd name="connsiteX27" fmla="*/ 9164992 w 11349862"/>
              <a:gd name="connsiteY27" fmla="*/ 1592716 h 4289005"/>
              <a:gd name="connsiteX28" fmla="*/ 9147032 w 11349862"/>
              <a:gd name="connsiteY28" fmla="*/ 1592716 h 4289005"/>
              <a:gd name="connsiteX29" fmla="*/ 9164992 w 11349862"/>
              <a:gd name="connsiteY29" fmla="*/ 1592716 h 4289005"/>
              <a:gd name="connsiteX30" fmla="*/ 9189326 w 11349862"/>
              <a:gd name="connsiteY30" fmla="*/ 1619367 h 4289005"/>
              <a:gd name="connsiteX31" fmla="*/ 9168468 w 11349862"/>
              <a:gd name="connsiteY31" fmla="*/ 1610676 h 4289005"/>
              <a:gd name="connsiteX32" fmla="*/ 9189326 w 11349862"/>
              <a:gd name="connsiteY32" fmla="*/ 1619367 h 4289005"/>
              <a:gd name="connsiteX33" fmla="*/ 9463368 w 11349862"/>
              <a:gd name="connsiteY33" fmla="*/ 1640804 h 4289005"/>
              <a:gd name="connsiteX34" fmla="*/ 10225242 w 11349862"/>
              <a:gd name="connsiteY34" fmla="*/ 1631534 h 4289005"/>
              <a:gd name="connsiteX35" fmla="*/ 10288393 w 11349862"/>
              <a:gd name="connsiteY35" fmla="*/ 1640804 h 4289005"/>
              <a:gd name="connsiteX36" fmla="*/ 10231035 w 11349862"/>
              <a:gd name="connsiteY36" fmla="*/ 1664559 h 4289005"/>
              <a:gd name="connsiteX37" fmla="*/ 9881674 w 11349862"/>
              <a:gd name="connsiteY37" fmla="*/ 1676726 h 4289005"/>
              <a:gd name="connsiteX38" fmla="*/ 9324899 w 11349862"/>
              <a:gd name="connsiteY38" fmla="*/ 1667456 h 4289005"/>
              <a:gd name="connsiteX39" fmla="*/ 9156301 w 11349862"/>
              <a:gd name="connsiteY39" fmla="*/ 1658765 h 4289005"/>
              <a:gd name="connsiteX40" fmla="*/ 9204389 w 11349862"/>
              <a:gd name="connsiteY40" fmla="*/ 1685996 h 4289005"/>
              <a:gd name="connsiteX41" fmla="*/ 9427447 w 11349862"/>
              <a:gd name="connsiteY41" fmla="*/ 1703957 h 4289005"/>
              <a:gd name="connsiteX42" fmla="*/ 9583878 w 11349862"/>
              <a:gd name="connsiteY42" fmla="*/ 1712647 h 4289005"/>
              <a:gd name="connsiteX43" fmla="*/ 9824317 w 11349862"/>
              <a:gd name="connsiteY43" fmla="*/ 1721917 h 4289005"/>
              <a:gd name="connsiteX44" fmla="*/ 9962786 w 11349862"/>
              <a:gd name="connsiteY44" fmla="*/ 1734084 h 4289005"/>
              <a:gd name="connsiteX45" fmla="*/ 9619799 w 11349862"/>
              <a:gd name="connsiteY45" fmla="*/ 1734084 h 4289005"/>
              <a:gd name="connsiteX46" fmla="*/ 9601838 w 11349862"/>
              <a:gd name="connsiteY46" fmla="*/ 1752045 h 4289005"/>
              <a:gd name="connsiteX47" fmla="*/ 9463368 w 11349862"/>
              <a:gd name="connsiteY47" fmla="*/ 1770006 h 4289005"/>
              <a:gd name="connsiteX48" fmla="*/ 9388050 w 11349862"/>
              <a:gd name="connsiteY48" fmla="*/ 1797237 h 4289005"/>
              <a:gd name="connsiteX49" fmla="*/ 9297668 w 11349862"/>
              <a:gd name="connsiteY49" fmla="*/ 1797237 h 4289005"/>
              <a:gd name="connsiteX50" fmla="*/ 9288398 w 11349862"/>
              <a:gd name="connsiteY50" fmla="*/ 1833158 h 4289005"/>
              <a:gd name="connsiteX51" fmla="*/ 8936720 w 11349862"/>
              <a:gd name="connsiteY51" fmla="*/ 1815198 h 4289005"/>
              <a:gd name="connsiteX52" fmla="*/ 8861401 w 11349862"/>
              <a:gd name="connsiteY52" fmla="*/ 1833158 h 4289005"/>
              <a:gd name="connsiteX53" fmla="*/ 9147032 w 11349862"/>
              <a:gd name="connsiteY53" fmla="*/ 1872556 h 4289005"/>
              <a:gd name="connsiteX54" fmla="*/ 9388050 w 11349862"/>
              <a:gd name="connsiteY54" fmla="*/ 1890517 h 4289005"/>
              <a:gd name="connsiteX55" fmla="*/ 9240310 w 11349862"/>
              <a:gd name="connsiteY55" fmla="*/ 1908478 h 4289005"/>
              <a:gd name="connsiteX56" fmla="*/ 9156301 w 11349862"/>
              <a:gd name="connsiteY56" fmla="*/ 1935709 h 4289005"/>
              <a:gd name="connsiteX57" fmla="*/ 8945410 w 11349862"/>
              <a:gd name="connsiteY57" fmla="*/ 1926438 h 4289005"/>
              <a:gd name="connsiteX58" fmla="*/ 9213659 w 11349862"/>
              <a:gd name="connsiteY58" fmla="*/ 1953669 h 4289005"/>
              <a:gd name="connsiteX59" fmla="*/ 9704387 w 11349862"/>
              <a:gd name="connsiteY59" fmla="*/ 1983797 h 4289005"/>
              <a:gd name="connsiteX60" fmla="*/ 10456990 w 11349862"/>
              <a:gd name="connsiteY60" fmla="*/ 2001758 h 4289005"/>
              <a:gd name="connsiteX61" fmla="*/ 10613420 w 11349862"/>
              <a:gd name="connsiteY61" fmla="*/ 2001758 h 4289005"/>
              <a:gd name="connsiteX62" fmla="*/ 10502181 w 11349862"/>
              <a:gd name="connsiteY62" fmla="*/ 2019719 h 4289005"/>
              <a:gd name="connsiteX63" fmla="*/ 10002184 w 11349862"/>
              <a:gd name="connsiteY63" fmla="*/ 2056220 h 4289005"/>
              <a:gd name="connsiteX64" fmla="*/ 9944826 w 11349862"/>
              <a:gd name="connsiteY64" fmla="*/ 2056220 h 4289005"/>
              <a:gd name="connsiteX65" fmla="*/ 9863714 w 11349862"/>
              <a:gd name="connsiteY65" fmla="*/ 2056220 h 4289005"/>
              <a:gd name="connsiteX66" fmla="*/ 9944826 w 11349862"/>
              <a:gd name="connsiteY66" fmla="*/ 2056220 h 4289005"/>
              <a:gd name="connsiteX67" fmla="*/ 10002184 w 11349862"/>
              <a:gd name="connsiteY67" fmla="*/ 2056220 h 4289005"/>
              <a:gd name="connsiteX68" fmla="*/ 10149923 w 11349862"/>
              <a:gd name="connsiteY68" fmla="*/ 2056220 h 4289005"/>
              <a:gd name="connsiteX69" fmla="*/ 10538102 w 11349862"/>
              <a:gd name="connsiteY69" fmla="*/ 2046950 h 4289005"/>
              <a:gd name="connsiteX70" fmla="*/ 10817939 w 11349862"/>
              <a:gd name="connsiteY70" fmla="*/ 2028989 h 4289005"/>
              <a:gd name="connsiteX71" fmla="*/ 10697429 w 11349862"/>
              <a:gd name="connsiteY71" fmla="*/ 2056220 h 4289005"/>
              <a:gd name="connsiteX72" fmla="*/ 10817939 w 11349862"/>
              <a:gd name="connsiteY72" fmla="*/ 2086347 h 4289005"/>
              <a:gd name="connsiteX73" fmla="*/ 10724660 w 11349862"/>
              <a:gd name="connsiteY73" fmla="*/ 2104308 h 4289005"/>
              <a:gd name="connsiteX74" fmla="*/ 10706699 w 11349862"/>
              <a:gd name="connsiteY74" fmla="*/ 2122269 h 4289005"/>
              <a:gd name="connsiteX75" fmla="*/ 10372402 w 11349862"/>
              <a:gd name="connsiteY75" fmla="*/ 2157611 h 4289005"/>
              <a:gd name="connsiteX76" fmla="*/ 10372402 w 11349862"/>
              <a:gd name="connsiteY76" fmla="*/ 2157611 h 4289005"/>
              <a:gd name="connsiteX77" fmla="*/ 10492911 w 11349862"/>
              <a:gd name="connsiteY77" fmla="*/ 2157611 h 4289005"/>
              <a:gd name="connsiteX78" fmla="*/ 10324314 w 11349862"/>
              <a:gd name="connsiteY78" fmla="*/ 2197009 h 4289005"/>
              <a:gd name="connsiteX79" fmla="*/ 9984223 w 11349862"/>
              <a:gd name="connsiteY79" fmla="*/ 2214970 h 4289005"/>
              <a:gd name="connsiteX80" fmla="*/ 9583878 w 11349862"/>
              <a:gd name="connsiteY80" fmla="*/ 2224240 h 4289005"/>
              <a:gd name="connsiteX81" fmla="*/ 9743205 w 11349862"/>
              <a:gd name="connsiteY81" fmla="*/ 2242201 h 4289005"/>
              <a:gd name="connsiteX82" fmla="*/ 10520142 w 11349862"/>
              <a:gd name="connsiteY82" fmla="*/ 2242201 h 4289005"/>
              <a:gd name="connsiteX83" fmla="*/ 10827209 w 11349862"/>
              <a:gd name="connsiteY83" fmla="*/ 2232930 h 4289005"/>
              <a:gd name="connsiteX84" fmla="*/ 10679469 w 11349862"/>
              <a:gd name="connsiteY84" fmla="*/ 2260161 h 4289005"/>
              <a:gd name="connsiteX85" fmla="*/ 10799978 w 11349862"/>
              <a:gd name="connsiteY85" fmla="*/ 2260161 h 4289005"/>
              <a:gd name="connsiteX86" fmla="*/ 10779121 w 11349862"/>
              <a:gd name="connsiteY86" fmla="*/ 2287392 h 4289005"/>
              <a:gd name="connsiteX87" fmla="*/ 10827209 w 11349862"/>
              <a:gd name="connsiteY87" fmla="*/ 2287392 h 4289005"/>
              <a:gd name="connsiteX88" fmla="*/ 10706699 w 11349862"/>
              <a:gd name="connsiteY88" fmla="*/ 2326211 h 4289005"/>
              <a:gd name="connsiteX89" fmla="*/ 9908905 w 11349862"/>
              <a:gd name="connsiteY89" fmla="*/ 2389363 h 4289005"/>
              <a:gd name="connsiteX90" fmla="*/ 9520726 w 11349862"/>
              <a:gd name="connsiteY90" fmla="*/ 2389363 h 4289005"/>
              <a:gd name="connsiteX91" fmla="*/ 9743205 w 11349862"/>
              <a:gd name="connsiteY91" fmla="*/ 2398633 h 4289005"/>
              <a:gd name="connsiteX92" fmla="*/ 10047375 w 11349862"/>
              <a:gd name="connsiteY92" fmla="*/ 2407324 h 4289005"/>
              <a:gd name="connsiteX93" fmla="*/ 10667302 w 11349862"/>
              <a:gd name="connsiteY93" fmla="*/ 2416594 h 4289005"/>
              <a:gd name="connsiteX94" fmla="*/ 10809248 w 11349862"/>
              <a:gd name="connsiteY94" fmla="*/ 2398633 h 4289005"/>
              <a:gd name="connsiteX95" fmla="*/ 10706699 w 11349862"/>
              <a:gd name="connsiteY95" fmla="*/ 2425864 h 4289005"/>
              <a:gd name="connsiteX96" fmla="*/ 10465681 w 11349862"/>
              <a:gd name="connsiteY96" fmla="*/ 2464682 h 4289005"/>
              <a:gd name="connsiteX97" fmla="*/ 10381672 w 11349862"/>
              <a:gd name="connsiteY97" fmla="*/ 2491913 h 4289005"/>
              <a:gd name="connsiteX98" fmla="*/ 10827209 w 11349862"/>
              <a:gd name="connsiteY98" fmla="*/ 2464682 h 4289005"/>
              <a:gd name="connsiteX99" fmla="*/ 10920487 w 11349862"/>
              <a:gd name="connsiteY99" fmla="*/ 2482643 h 4289005"/>
              <a:gd name="connsiteX100" fmla="*/ 10799978 w 11349862"/>
              <a:gd name="connsiteY100" fmla="*/ 2509874 h 4289005"/>
              <a:gd name="connsiteX101" fmla="*/ 10095462 w 11349862"/>
              <a:gd name="connsiteY101" fmla="*/ 2575923 h 4289005"/>
              <a:gd name="connsiteX102" fmla="*/ 9872984 w 11349862"/>
              <a:gd name="connsiteY102" fmla="*/ 2603154 h 4289005"/>
              <a:gd name="connsiteX103" fmla="*/ 9722347 w 11349862"/>
              <a:gd name="connsiteY103" fmla="*/ 2603154 h 4289005"/>
              <a:gd name="connsiteX104" fmla="*/ 9917595 w 11349862"/>
              <a:gd name="connsiteY104" fmla="*/ 2612424 h 4289005"/>
              <a:gd name="connsiteX105" fmla="*/ 10131384 w 11349862"/>
              <a:gd name="connsiteY105" fmla="*/ 2612424 h 4289005"/>
              <a:gd name="connsiteX106" fmla="*/ 10104732 w 11349862"/>
              <a:gd name="connsiteY106" fmla="*/ 2648346 h 4289005"/>
              <a:gd name="connsiteX107" fmla="*/ 9649926 w 11349862"/>
              <a:gd name="connsiteY107" fmla="*/ 2669783 h 4289005"/>
              <a:gd name="connsiteX108" fmla="*/ 9204389 w 11349862"/>
              <a:gd name="connsiteY108" fmla="*/ 2657616 h 4289005"/>
              <a:gd name="connsiteX109" fmla="*/ 9111111 w 11349862"/>
              <a:gd name="connsiteY109" fmla="*/ 2648346 h 4289005"/>
              <a:gd name="connsiteX110" fmla="*/ 9195119 w 11349862"/>
              <a:gd name="connsiteY110" fmla="*/ 2669783 h 4289005"/>
              <a:gd name="connsiteX111" fmla="*/ 10074605 w 11349862"/>
              <a:gd name="connsiteY111" fmla="*/ 2678474 h 4289005"/>
              <a:gd name="connsiteX112" fmla="*/ 10465681 w 11349862"/>
              <a:gd name="connsiteY112" fmla="*/ 2678474 h 4289005"/>
              <a:gd name="connsiteX113" fmla="*/ 10631381 w 11349862"/>
              <a:gd name="connsiteY113" fmla="*/ 2657616 h 4289005"/>
              <a:gd name="connsiteX114" fmla="*/ 10667302 w 11349862"/>
              <a:gd name="connsiteY114" fmla="*/ 2687744 h 4289005"/>
              <a:gd name="connsiteX115" fmla="*/ 10751890 w 11349862"/>
              <a:gd name="connsiteY115" fmla="*/ 2687744 h 4289005"/>
              <a:gd name="connsiteX116" fmla="*/ 10724660 w 11349862"/>
              <a:gd name="connsiteY116" fmla="*/ 2705704 h 4289005"/>
              <a:gd name="connsiteX117" fmla="*/ 10787811 w 11349862"/>
              <a:gd name="connsiteY117" fmla="*/ 2741626 h 4289005"/>
              <a:gd name="connsiteX118" fmla="*/ 10899051 w 11349862"/>
              <a:gd name="connsiteY118" fmla="*/ 2732935 h 4289005"/>
              <a:gd name="connsiteX119" fmla="*/ 10938448 w 11349862"/>
              <a:gd name="connsiteY119" fmla="*/ 2750896 h 4289005"/>
              <a:gd name="connsiteX120" fmla="*/ 10983639 w 11349862"/>
              <a:gd name="connsiteY120" fmla="*/ 2768857 h 4289005"/>
              <a:gd name="connsiteX121" fmla="*/ 10929178 w 11349862"/>
              <a:gd name="connsiteY121" fmla="*/ 2768857 h 4289005"/>
              <a:gd name="connsiteX122" fmla="*/ 10817939 w 11349862"/>
              <a:gd name="connsiteY122" fmla="*/ 2808255 h 4289005"/>
              <a:gd name="connsiteX123" fmla="*/ 10715969 w 11349862"/>
              <a:gd name="connsiteY123" fmla="*/ 2844176 h 4289005"/>
              <a:gd name="connsiteX124" fmla="*/ 10751890 w 11349862"/>
              <a:gd name="connsiteY124" fmla="*/ 2852867 h 4289005"/>
              <a:gd name="connsiteX125" fmla="*/ 10390363 w 11349862"/>
              <a:gd name="connsiteY125" fmla="*/ 2901535 h 4289005"/>
              <a:gd name="connsiteX126" fmla="*/ 10520142 w 11349862"/>
              <a:gd name="connsiteY126" fmla="*/ 2901535 h 4289005"/>
              <a:gd name="connsiteX127" fmla="*/ 10538102 w 11349862"/>
              <a:gd name="connsiteY127" fmla="*/ 2919496 h 4289005"/>
              <a:gd name="connsiteX128" fmla="*/ 10853860 w 11349862"/>
              <a:gd name="connsiteY128" fmla="*/ 2901535 h 4289005"/>
              <a:gd name="connsiteX129" fmla="*/ 10799978 w 11349862"/>
              <a:gd name="connsiteY129" fmla="*/ 2910226 h 4289005"/>
              <a:gd name="connsiteX130" fmla="*/ 10465681 w 11349862"/>
              <a:gd name="connsiteY130" fmla="*/ 2955417 h 4289005"/>
              <a:gd name="connsiteX131" fmla="*/ 10586190 w 11349862"/>
              <a:gd name="connsiteY131" fmla="*/ 2973378 h 4289005"/>
              <a:gd name="connsiteX132" fmla="*/ 10706699 w 11349862"/>
              <a:gd name="connsiteY132" fmla="*/ 2973378 h 4289005"/>
              <a:gd name="connsiteX133" fmla="*/ 10845169 w 11349862"/>
              <a:gd name="connsiteY133" fmla="*/ 2982648 h 4289005"/>
              <a:gd name="connsiteX134" fmla="*/ 10306354 w 11349862"/>
              <a:gd name="connsiteY134" fmla="*/ 3075928 h 4289005"/>
              <a:gd name="connsiteX135" fmla="*/ 10083296 w 11349862"/>
              <a:gd name="connsiteY135" fmla="*/ 3093889 h 4289005"/>
              <a:gd name="connsiteX136" fmla="*/ 10077502 w 11349862"/>
              <a:gd name="connsiteY136" fmla="*/ 3121120 h 4289005"/>
              <a:gd name="connsiteX137" fmla="*/ 10056645 w 11349862"/>
              <a:gd name="connsiteY137" fmla="*/ 3111850 h 4289005"/>
              <a:gd name="connsiteX138" fmla="*/ 10077502 w 11349862"/>
              <a:gd name="connsiteY138" fmla="*/ 3121120 h 4289005"/>
              <a:gd name="connsiteX139" fmla="*/ 10269853 w 11349862"/>
              <a:gd name="connsiteY139" fmla="*/ 3111850 h 4289005"/>
              <a:gd name="connsiteX140" fmla="*/ 10528832 w 11349862"/>
              <a:gd name="connsiteY140" fmla="*/ 3093889 h 4289005"/>
              <a:gd name="connsiteX141" fmla="*/ 10899051 w 11349862"/>
              <a:gd name="connsiteY141" fmla="*/ 3075928 h 4289005"/>
              <a:gd name="connsiteX142" fmla="*/ 10779121 w 11349862"/>
              <a:gd name="connsiteY142" fmla="*/ 3111850 h 4289005"/>
              <a:gd name="connsiteX143" fmla="*/ 10483641 w 11349862"/>
              <a:gd name="connsiteY143" fmla="*/ 3151248 h 4289005"/>
              <a:gd name="connsiteX144" fmla="*/ 10327211 w 11349862"/>
              <a:gd name="connsiteY144" fmla="*/ 3159938 h 4289005"/>
              <a:gd name="connsiteX145" fmla="*/ 10408323 w 11349862"/>
              <a:gd name="connsiteY145" fmla="*/ 3187169 h 4289005"/>
              <a:gd name="connsiteX146" fmla="*/ 9917595 w 11349862"/>
              <a:gd name="connsiteY146" fmla="*/ 3214400 h 4289005"/>
              <a:gd name="connsiteX147" fmla="*/ 9863714 w 11349862"/>
              <a:gd name="connsiteY147" fmla="*/ 3232361 h 4289005"/>
              <a:gd name="connsiteX148" fmla="*/ 9556647 w 11349862"/>
              <a:gd name="connsiteY148" fmla="*/ 3241631 h 4289005"/>
              <a:gd name="connsiteX149" fmla="*/ 9704387 w 11349862"/>
              <a:gd name="connsiteY149" fmla="*/ 3253798 h 4289005"/>
              <a:gd name="connsiteX150" fmla="*/ 9872984 w 11349862"/>
              <a:gd name="connsiteY150" fmla="*/ 3262489 h 4289005"/>
              <a:gd name="connsiteX151" fmla="*/ 9704387 w 11349862"/>
              <a:gd name="connsiteY151" fmla="*/ 3262489 h 4289005"/>
              <a:gd name="connsiteX152" fmla="*/ 9418177 w 11349862"/>
              <a:gd name="connsiteY152" fmla="*/ 3271759 h 4289005"/>
              <a:gd name="connsiteX153" fmla="*/ 9685847 w 11349862"/>
              <a:gd name="connsiteY153" fmla="*/ 3280449 h 4289005"/>
              <a:gd name="connsiteX154" fmla="*/ 9596044 w 11349862"/>
              <a:gd name="connsiteY154" fmla="*/ 3289719 h 4289005"/>
              <a:gd name="connsiteX155" fmla="*/ 9788396 w 11349862"/>
              <a:gd name="connsiteY155" fmla="*/ 3298410 h 4289005"/>
              <a:gd name="connsiteX156" fmla="*/ 10113423 w 11349862"/>
              <a:gd name="connsiteY156" fmla="*/ 3307680 h 4289005"/>
              <a:gd name="connsiteX157" fmla="*/ 10604151 w 11349862"/>
              <a:gd name="connsiteY157" fmla="*/ 3277552 h 4289005"/>
              <a:gd name="connsiteX158" fmla="*/ 10576920 w 11349862"/>
              <a:gd name="connsiteY158" fmla="*/ 3298410 h 4289005"/>
              <a:gd name="connsiteX159" fmla="*/ 10465681 w 11349862"/>
              <a:gd name="connsiteY159" fmla="*/ 3334911 h 4289005"/>
              <a:gd name="connsiteX160" fmla="*/ 10640651 w 11349862"/>
              <a:gd name="connsiteY160" fmla="*/ 3352872 h 4289005"/>
              <a:gd name="connsiteX161" fmla="*/ 10576920 w 11349862"/>
              <a:gd name="connsiteY161" fmla="*/ 3365039 h 4289005"/>
              <a:gd name="connsiteX162" fmla="*/ 10502181 w 11349862"/>
              <a:gd name="connsiteY162" fmla="*/ 3383000 h 4289005"/>
              <a:gd name="connsiteX163" fmla="*/ 10751890 w 11349862"/>
              <a:gd name="connsiteY163" fmla="*/ 3352872 h 4289005"/>
              <a:gd name="connsiteX164" fmla="*/ 10947718 w 11349862"/>
              <a:gd name="connsiteY164" fmla="*/ 3343602 h 4289005"/>
              <a:gd name="connsiteX165" fmla="*/ 10794184 w 11349862"/>
              <a:gd name="connsiteY165" fmla="*/ 3383000 h 4289005"/>
              <a:gd name="connsiteX166" fmla="*/ 10817939 w 11349862"/>
              <a:gd name="connsiteY166" fmla="*/ 3391690 h 4289005"/>
              <a:gd name="connsiteX167" fmla="*/ 10742620 w 11349862"/>
              <a:gd name="connsiteY167" fmla="*/ 3400960 h 4289005"/>
              <a:gd name="connsiteX168" fmla="*/ 10742620 w 11349862"/>
              <a:gd name="connsiteY168" fmla="*/ 3400960 h 4289005"/>
              <a:gd name="connsiteX169" fmla="*/ 10658611 w 11349862"/>
              <a:gd name="connsiteY169" fmla="*/ 3410230 h 4289005"/>
              <a:gd name="connsiteX170" fmla="*/ 10595460 w 11349862"/>
              <a:gd name="connsiteY170" fmla="*/ 3428191 h 4289005"/>
              <a:gd name="connsiteX171" fmla="*/ 10853860 w 11349862"/>
              <a:gd name="connsiteY171" fmla="*/ 3400960 h 4289005"/>
              <a:gd name="connsiteX172" fmla="*/ 10983639 w 11349862"/>
              <a:gd name="connsiteY172" fmla="*/ 3418921 h 4289005"/>
              <a:gd name="connsiteX173" fmla="*/ 11122109 w 11349862"/>
              <a:gd name="connsiteY173" fmla="*/ 3418921 h 4289005"/>
              <a:gd name="connsiteX174" fmla="*/ 10799978 w 11349862"/>
              <a:gd name="connsiteY174" fmla="*/ 3473383 h 4289005"/>
              <a:gd name="connsiteX175" fmla="*/ 10399632 w 11349862"/>
              <a:gd name="connsiteY175" fmla="*/ 3512201 h 4289005"/>
              <a:gd name="connsiteX176" fmla="*/ 10381672 w 11349862"/>
              <a:gd name="connsiteY176" fmla="*/ 3530741 h 4289005"/>
              <a:gd name="connsiteX177" fmla="*/ 10225242 w 11349862"/>
              <a:gd name="connsiteY177" fmla="*/ 3548702 h 4289005"/>
              <a:gd name="connsiteX178" fmla="*/ 10261163 w 11349862"/>
              <a:gd name="connsiteY178" fmla="*/ 3557393 h 4289005"/>
              <a:gd name="connsiteX179" fmla="*/ 10547372 w 11349862"/>
              <a:gd name="connsiteY179" fmla="*/ 3548702 h 4289005"/>
              <a:gd name="connsiteX180" fmla="*/ 10604151 w 11349862"/>
              <a:gd name="connsiteY180" fmla="*/ 3530741 h 4289005"/>
              <a:gd name="connsiteX181" fmla="*/ 10586190 w 11349862"/>
              <a:gd name="connsiteY181" fmla="*/ 3557393 h 4289005"/>
              <a:gd name="connsiteX182" fmla="*/ 10751890 w 11349862"/>
              <a:gd name="connsiteY182" fmla="*/ 3548702 h 4289005"/>
              <a:gd name="connsiteX183" fmla="*/ 10920487 w 11349862"/>
              <a:gd name="connsiteY183" fmla="*/ 3530741 h 4289005"/>
              <a:gd name="connsiteX184" fmla="*/ 10706699 w 11349862"/>
              <a:gd name="connsiteY184" fmla="*/ 3557393 h 4289005"/>
              <a:gd name="connsiteX185" fmla="*/ 10528832 w 11349862"/>
              <a:gd name="connsiteY185" fmla="*/ 3596791 h 4289005"/>
              <a:gd name="connsiteX186" fmla="*/ 10938448 w 11349862"/>
              <a:gd name="connsiteY186" fmla="*/ 3548702 h 4289005"/>
              <a:gd name="connsiteX187" fmla="*/ 11224657 w 11349862"/>
              <a:gd name="connsiteY187" fmla="*/ 3530741 h 4289005"/>
              <a:gd name="connsiteX188" fmla="*/ 11242618 w 11349862"/>
              <a:gd name="connsiteY188" fmla="*/ 3548702 h 4289005"/>
              <a:gd name="connsiteX189" fmla="*/ 11290706 w 11349862"/>
              <a:gd name="connsiteY189" fmla="*/ 3548702 h 4289005"/>
              <a:gd name="connsiteX190" fmla="*/ 11104148 w 11349862"/>
              <a:gd name="connsiteY190" fmla="*/ 3584624 h 4289005"/>
              <a:gd name="connsiteX191" fmla="*/ 11188157 w 11349862"/>
              <a:gd name="connsiteY191" fmla="*/ 3584624 h 4289005"/>
              <a:gd name="connsiteX192" fmla="*/ 11206117 w 11349862"/>
              <a:gd name="connsiteY192" fmla="*/ 3605482 h 4289005"/>
              <a:gd name="connsiteX193" fmla="*/ 11251308 w 11349862"/>
              <a:gd name="connsiteY193" fmla="*/ 3623442 h 4289005"/>
              <a:gd name="connsiteX194" fmla="*/ 11058957 w 11349862"/>
              <a:gd name="connsiteY194" fmla="*/ 3650673 h 4289005"/>
              <a:gd name="connsiteX195" fmla="*/ 11001599 w 11349862"/>
              <a:gd name="connsiteY195" fmla="*/ 3677904 h 4289005"/>
              <a:gd name="connsiteX196" fmla="*/ 10715969 w 11349862"/>
              <a:gd name="connsiteY196" fmla="*/ 3717302 h 4289005"/>
              <a:gd name="connsiteX197" fmla="*/ 10408323 w 11349862"/>
              <a:gd name="connsiteY197" fmla="*/ 3743953 h 4289005"/>
              <a:gd name="connsiteX198" fmla="*/ 10502181 w 11349862"/>
              <a:gd name="connsiteY198" fmla="*/ 3753223 h 4289005"/>
              <a:gd name="connsiteX199" fmla="*/ 11233348 w 11349862"/>
              <a:gd name="connsiteY199" fmla="*/ 3677904 h 4289005"/>
              <a:gd name="connsiteX200" fmla="*/ 11335897 w 11349862"/>
              <a:gd name="connsiteY200" fmla="*/ 3687174 h 4289005"/>
              <a:gd name="connsiteX201" fmla="*/ 11272745 w 11349862"/>
              <a:gd name="connsiteY201" fmla="*/ 3705135 h 4289005"/>
              <a:gd name="connsiteX202" fmla="*/ 10327211 w 11349862"/>
              <a:gd name="connsiteY202" fmla="*/ 3825646 h 4289005"/>
              <a:gd name="connsiteX203" fmla="*/ 10547372 w 11349862"/>
              <a:gd name="connsiteY203" fmla="*/ 3816376 h 4289005"/>
              <a:gd name="connsiteX204" fmla="*/ 10520142 w 11349862"/>
              <a:gd name="connsiteY204" fmla="*/ 3825646 h 4289005"/>
              <a:gd name="connsiteX205" fmla="*/ 10613420 w 11349862"/>
              <a:gd name="connsiteY205" fmla="*/ 3837233 h 4289005"/>
              <a:gd name="connsiteX206" fmla="*/ 10827209 w 11349862"/>
              <a:gd name="connsiteY206" fmla="*/ 3837233 h 4289005"/>
              <a:gd name="connsiteX207" fmla="*/ 10817939 w 11349862"/>
              <a:gd name="connsiteY207" fmla="*/ 3846504 h 4289005"/>
              <a:gd name="connsiteX208" fmla="*/ 10315044 w 11349862"/>
              <a:gd name="connsiteY208" fmla="*/ 3900386 h 4289005"/>
              <a:gd name="connsiteX209" fmla="*/ 10456990 w 11349862"/>
              <a:gd name="connsiteY209" fmla="*/ 3909656 h 4289005"/>
              <a:gd name="connsiteX210" fmla="*/ 10688739 w 11349862"/>
              <a:gd name="connsiteY210" fmla="*/ 3900386 h 4289005"/>
              <a:gd name="connsiteX211" fmla="*/ 10706699 w 11349862"/>
              <a:gd name="connsiteY211" fmla="*/ 3909656 h 4289005"/>
              <a:gd name="connsiteX212" fmla="*/ 10595460 w 11349862"/>
              <a:gd name="connsiteY212" fmla="*/ 3936887 h 4289005"/>
              <a:gd name="connsiteX213" fmla="*/ 10827209 w 11349862"/>
              <a:gd name="connsiteY213" fmla="*/ 3909656 h 4289005"/>
              <a:gd name="connsiteX214" fmla="*/ 11001599 w 11349862"/>
              <a:gd name="connsiteY214" fmla="*/ 3900386 h 4289005"/>
              <a:gd name="connsiteX215" fmla="*/ 10938448 w 11349862"/>
              <a:gd name="connsiteY215" fmla="*/ 3918926 h 4289005"/>
              <a:gd name="connsiteX216" fmla="*/ 11001599 w 11349862"/>
              <a:gd name="connsiteY216" fmla="*/ 3927617 h 4289005"/>
              <a:gd name="connsiteX217" fmla="*/ 11188157 w 11349862"/>
              <a:gd name="connsiteY217" fmla="*/ 3936887 h 4289005"/>
              <a:gd name="connsiteX218" fmla="*/ 11345167 w 11349862"/>
              <a:gd name="connsiteY218" fmla="*/ 3936887 h 4289005"/>
              <a:gd name="connsiteX219" fmla="*/ 11290706 w 11349862"/>
              <a:gd name="connsiteY219" fmla="*/ 3967015 h 4289005"/>
              <a:gd name="connsiteX220" fmla="*/ 11233348 w 11349862"/>
              <a:gd name="connsiteY220" fmla="*/ 4002936 h 4289005"/>
              <a:gd name="connsiteX221" fmla="*/ 10845169 w 11349862"/>
              <a:gd name="connsiteY221" fmla="*/ 4057398 h 4289005"/>
              <a:gd name="connsiteX222" fmla="*/ 10465681 w 11349862"/>
              <a:gd name="connsiteY222" fmla="*/ 4123447 h 4289005"/>
              <a:gd name="connsiteX223" fmla="*/ 8999871 w 11349862"/>
              <a:gd name="connsiteY223" fmla="*/ 4141408 h 4289005"/>
              <a:gd name="connsiteX224" fmla="*/ 8647613 w 11349862"/>
              <a:gd name="connsiteY224" fmla="*/ 4141408 h 4289005"/>
              <a:gd name="connsiteX225" fmla="*/ 8295355 w 11349862"/>
              <a:gd name="connsiteY225" fmla="*/ 4096216 h 4289005"/>
              <a:gd name="connsiteX226" fmla="*/ 8081567 w 11349862"/>
              <a:gd name="connsiteY226" fmla="*/ 4087526 h 4289005"/>
              <a:gd name="connsiteX227" fmla="*/ 8081567 w 11349862"/>
              <a:gd name="connsiteY227" fmla="*/ 4087526 h 4289005"/>
              <a:gd name="connsiteX228" fmla="*/ 8286085 w 11349862"/>
              <a:gd name="connsiteY228" fmla="*/ 4114177 h 4289005"/>
              <a:gd name="connsiteX229" fmla="*/ 8433825 w 11349862"/>
              <a:gd name="connsiteY229" fmla="*/ 4150678 h 4289005"/>
              <a:gd name="connsiteX230" fmla="*/ 8295355 w 11349862"/>
              <a:gd name="connsiteY230" fmla="*/ 4132717 h 4289005"/>
              <a:gd name="connsiteX231" fmla="*/ 8240895 w 11349862"/>
              <a:gd name="connsiteY231" fmla="*/ 4123447 h 4289005"/>
              <a:gd name="connsiteX232" fmla="*/ 8183537 w 11349862"/>
              <a:gd name="connsiteY232" fmla="*/ 4114177 h 4289005"/>
              <a:gd name="connsiteX233" fmla="*/ 8129655 w 11349862"/>
              <a:gd name="connsiteY233" fmla="*/ 4105486 h 4289005"/>
              <a:gd name="connsiteX234" fmla="*/ 8129655 w 11349862"/>
              <a:gd name="connsiteY234" fmla="*/ 4105486 h 4289005"/>
              <a:gd name="connsiteX235" fmla="*/ 8183537 w 11349862"/>
              <a:gd name="connsiteY235" fmla="*/ 4114177 h 4289005"/>
              <a:gd name="connsiteX236" fmla="*/ 8240895 w 11349862"/>
              <a:gd name="connsiteY236" fmla="*/ 4123447 h 4289005"/>
              <a:gd name="connsiteX237" fmla="*/ 8295355 w 11349862"/>
              <a:gd name="connsiteY237" fmla="*/ 4132717 h 4289005"/>
              <a:gd name="connsiteX238" fmla="*/ 8740892 w 11349862"/>
              <a:gd name="connsiteY238" fmla="*/ 4208037 h 4289005"/>
              <a:gd name="connsiteX239" fmla="*/ 9890944 w 11349862"/>
              <a:gd name="connsiteY239" fmla="*/ 4243958 h 4289005"/>
              <a:gd name="connsiteX240" fmla="*/ 10140653 w 11349862"/>
              <a:gd name="connsiteY240" fmla="*/ 4252649 h 4289005"/>
              <a:gd name="connsiteX241" fmla="*/ 10185844 w 11349862"/>
              <a:gd name="connsiteY241" fmla="*/ 4234688 h 4289005"/>
              <a:gd name="connsiteX242" fmla="*/ 10354441 w 11349862"/>
              <a:gd name="connsiteY242" fmla="*/ 4261919 h 4289005"/>
              <a:gd name="connsiteX243" fmla="*/ 10158614 w 11349862"/>
              <a:gd name="connsiteY243" fmla="*/ 4279880 h 4289005"/>
              <a:gd name="connsiteX244" fmla="*/ 9213659 w 11349862"/>
              <a:gd name="connsiteY244" fmla="*/ 4279880 h 4289005"/>
              <a:gd name="connsiteX245" fmla="*/ 8111695 w 11349862"/>
              <a:gd name="connsiteY245" fmla="*/ 4198767 h 4289005"/>
              <a:gd name="connsiteX246" fmla="*/ 7674849 w 11349862"/>
              <a:gd name="connsiteY246" fmla="*/ 4105486 h 4289005"/>
              <a:gd name="connsiteX247" fmla="*/ 6961643 w 11349862"/>
              <a:gd name="connsiteY247" fmla="*/ 3837233 h 4289005"/>
              <a:gd name="connsiteX248" fmla="*/ 7006834 w 11349862"/>
              <a:gd name="connsiteY248" fmla="*/ 3882425 h 4289005"/>
              <a:gd name="connsiteX249" fmla="*/ 7879947 w 11349862"/>
              <a:gd name="connsiteY249" fmla="*/ 4189496 h 4289005"/>
              <a:gd name="connsiteX250" fmla="*/ 7711349 w 11349862"/>
              <a:gd name="connsiteY250" fmla="*/ 4168639 h 4289005"/>
              <a:gd name="connsiteX251" fmla="*/ 6569988 w 11349862"/>
              <a:gd name="connsiteY251" fmla="*/ 3687174 h 4289005"/>
              <a:gd name="connsiteX252" fmla="*/ 5736272 w 11349862"/>
              <a:gd name="connsiteY252" fmla="*/ 3133287 h 4289005"/>
              <a:gd name="connsiteX253" fmla="*/ 5441952 w 11349862"/>
              <a:gd name="connsiteY253" fmla="*/ 2955417 h 4289005"/>
              <a:gd name="connsiteX254" fmla="*/ 5254815 w 11349862"/>
              <a:gd name="connsiteY254" fmla="*/ 2910226 h 4289005"/>
              <a:gd name="connsiteX255" fmla="*/ 5023066 w 11349862"/>
              <a:gd name="connsiteY255" fmla="*/ 2789715 h 4289005"/>
              <a:gd name="connsiteX256" fmla="*/ 4261772 w 11349862"/>
              <a:gd name="connsiteY256" fmla="*/ 2527835 h 4289005"/>
              <a:gd name="connsiteX257" fmla="*/ 4234542 w 11349862"/>
              <a:gd name="connsiteY257" fmla="*/ 2537105 h 4289005"/>
              <a:gd name="connsiteX258" fmla="*/ 4258296 w 11349862"/>
              <a:gd name="connsiteY258" fmla="*/ 2527835 h 4289005"/>
              <a:gd name="connsiteX259" fmla="*/ 4225272 w 11349862"/>
              <a:gd name="connsiteY259" fmla="*/ 2519144 h 4289005"/>
              <a:gd name="connsiteX260" fmla="*/ 4189351 w 11349862"/>
              <a:gd name="connsiteY260" fmla="*/ 2509874 h 4289005"/>
              <a:gd name="connsiteX261" fmla="*/ 4189351 w 11349862"/>
              <a:gd name="connsiteY261" fmla="*/ 2509874 h 4289005"/>
              <a:gd name="connsiteX262" fmla="*/ 4189351 w 11349862"/>
              <a:gd name="connsiteY262" fmla="*/ 2519144 h 4289005"/>
              <a:gd name="connsiteX263" fmla="*/ 4114033 w 11349862"/>
              <a:gd name="connsiteY263" fmla="*/ 2501183 h 4289005"/>
              <a:gd name="connsiteX264" fmla="*/ 4114033 w 11349862"/>
              <a:gd name="connsiteY264" fmla="*/ 2501183 h 4289005"/>
              <a:gd name="connsiteX265" fmla="*/ 4068842 w 11349862"/>
              <a:gd name="connsiteY265" fmla="*/ 2482643 h 4289005"/>
              <a:gd name="connsiteX266" fmla="*/ 4020754 w 11349862"/>
              <a:gd name="connsiteY266" fmla="*/ 2473952 h 4289005"/>
              <a:gd name="connsiteX267" fmla="*/ 3984833 w 11349862"/>
              <a:gd name="connsiteY267" fmla="*/ 2471056 h 4289005"/>
              <a:gd name="connsiteX268" fmla="*/ 3364326 w 11349862"/>
              <a:gd name="connsiteY268" fmla="*/ 2389363 h 4289005"/>
              <a:gd name="connsiteX269" fmla="*/ 2918789 w 11349862"/>
              <a:gd name="connsiteY269" fmla="*/ 2371402 h 4289005"/>
              <a:gd name="connsiteX270" fmla="*/ 2130265 w 11349862"/>
              <a:gd name="connsiteY270" fmla="*/ 2344171 h 4289005"/>
              <a:gd name="connsiteX271" fmla="*/ 516716 w 11349862"/>
              <a:gd name="connsiteY271" fmla="*/ 2567233 h 4289005"/>
              <a:gd name="connsiteX272" fmla="*/ 230506 w 11349862"/>
              <a:gd name="connsiteY272" fmla="*/ 2669783 h 4289005"/>
              <a:gd name="connsiteX273" fmla="*/ 194585 w 11349862"/>
              <a:gd name="connsiteY273" fmla="*/ 2621115 h 4289005"/>
              <a:gd name="connsiteX274" fmla="*/ 127958 w 11349862"/>
              <a:gd name="connsiteY274" fmla="*/ 2630385 h 4289005"/>
              <a:gd name="connsiteX275" fmla="*/ 25988 w 11349862"/>
              <a:gd name="connsiteY275" fmla="*/ 2585193 h 4289005"/>
              <a:gd name="connsiteX276" fmla="*/ 109997 w 11349862"/>
              <a:gd name="connsiteY276" fmla="*/ 2527835 h 4289005"/>
              <a:gd name="connsiteX277" fmla="*/ 34679 w 11349862"/>
              <a:gd name="connsiteY277" fmla="*/ 2473952 h 4289005"/>
              <a:gd name="connsiteX278" fmla="*/ 155188 w 11349862"/>
              <a:gd name="connsiteY278" fmla="*/ 2425864 h 4289005"/>
              <a:gd name="connsiteX279" fmla="*/ 82767 w 11349862"/>
              <a:gd name="connsiteY279" fmla="*/ 2438031 h 4289005"/>
              <a:gd name="connsiteX280" fmla="*/ 109997 w 11349862"/>
              <a:gd name="connsiteY280" fmla="*/ 2407324 h 4289005"/>
              <a:gd name="connsiteX281" fmla="*/ 145918 w 11349862"/>
              <a:gd name="connsiteY281" fmla="*/ 2395736 h 4289005"/>
              <a:gd name="connsiteX282" fmla="*/ 100727 w 11349862"/>
              <a:gd name="connsiteY282" fmla="*/ 2389363 h 4289005"/>
              <a:gd name="connsiteX283" fmla="*/ 164458 w 11349862"/>
              <a:gd name="connsiteY283" fmla="*/ 2287392 h 4289005"/>
              <a:gd name="connsiteX284" fmla="*/ 92036 w 11349862"/>
              <a:gd name="connsiteY284" fmla="*/ 2260161 h 4289005"/>
              <a:gd name="connsiteX285" fmla="*/ 191109 w 11349862"/>
              <a:gd name="connsiteY285" fmla="*/ 2187739 h 4289005"/>
              <a:gd name="connsiteX286" fmla="*/ 212546 w 11349862"/>
              <a:gd name="connsiteY286" fmla="*/ 2154714 h 4289005"/>
              <a:gd name="connsiteX287" fmla="*/ 194585 w 11349862"/>
              <a:gd name="connsiteY287" fmla="*/ 2122269 h 4289005"/>
              <a:gd name="connsiteX288" fmla="*/ 230506 w 11349862"/>
              <a:gd name="connsiteY288" fmla="*/ 2122269 h 4289005"/>
              <a:gd name="connsiteX289" fmla="*/ 212546 w 11349862"/>
              <a:gd name="connsiteY289" fmla="*/ 2074180 h 4289005"/>
              <a:gd name="connsiteX290" fmla="*/ 293658 w 11349862"/>
              <a:gd name="connsiteY290" fmla="*/ 2019719 h 4289005"/>
              <a:gd name="connsiteX291" fmla="*/ 323785 w 11349862"/>
              <a:gd name="connsiteY291" fmla="*/ 2001758 h 4289005"/>
              <a:gd name="connsiteX292" fmla="*/ 284388 w 11349862"/>
              <a:gd name="connsiteY292" fmla="*/ 2001758 h 4289005"/>
              <a:gd name="connsiteX293" fmla="*/ 212546 w 11349862"/>
              <a:gd name="connsiteY293" fmla="*/ 1953669 h 4289005"/>
              <a:gd name="connsiteX294" fmla="*/ 323785 w 11349862"/>
              <a:gd name="connsiteY294" fmla="*/ 1935709 h 4289005"/>
              <a:gd name="connsiteX295" fmla="*/ 257737 w 11349862"/>
              <a:gd name="connsiteY295" fmla="*/ 1926438 h 4289005"/>
              <a:gd name="connsiteX296" fmla="*/ 257737 w 11349862"/>
              <a:gd name="connsiteY296" fmla="*/ 1890517 h 4289005"/>
              <a:gd name="connsiteX297" fmla="*/ 555534 w 11349862"/>
              <a:gd name="connsiteY297" fmla="*/ 1712647 h 4289005"/>
              <a:gd name="connsiteX298" fmla="*/ 1612307 w 11349862"/>
              <a:gd name="connsiteY298" fmla="*/ 1538254 h 4289005"/>
              <a:gd name="connsiteX299" fmla="*/ 4156327 w 11349862"/>
              <a:gd name="connsiteY299" fmla="*/ 1667456 h 4289005"/>
              <a:gd name="connsiteX300" fmla="*/ 2641850 w 11349862"/>
              <a:gd name="connsiteY300" fmla="*/ 1444974 h 4289005"/>
              <a:gd name="connsiteX301" fmla="*/ 2148226 w 11349862"/>
              <a:gd name="connsiteY301" fmla="*/ 1444974 h 4289005"/>
              <a:gd name="connsiteX302" fmla="*/ 1991795 w 11349862"/>
              <a:gd name="connsiteY302" fmla="*/ 1444974 h 4289005"/>
              <a:gd name="connsiteX303" fmla="*/ 2491214 w 11349862"/>
              <a:gd name="connsiteY303" fmla="*/ 1417743 h 4289005"/>
              <a:gd name="connsiteX304" fmla="*/ 2593762 w 11349862"/>
              <a:gd name="connsiteY304" fmla="*/ 1399782 h 4289005"/>
              <a:gd name="connsiteX305" fmla="*/ 2057843 w 11349862"/>
              <a:gd name="connsiteY305" fmla="*/ 1417743 h 4289005"/>
              <a:gd name="connsiteX306" fmla="*/ 1509758 w 11349862"/>
              <a:gd name="connsiteY306" fmla="*/ 1444974 h 4289005"/>
              <a:gd name="connsiteX307" fmla="*/ 627955 w 11349862"/>
              <a:gd name="connsiteY307" fmla="*/ 1610676 h 4289005"/>
              <a:gd name="connsiteX308" fmla="*/ 480215 w 11349862"/>
              <a:gd name="connsiteY308" fmla="*/ 1640804 h 4289005"/>
              <a:gd name="connsiteX309" fmla="*/ 660979 w 11349862"/>
              <a:gd name="connsiteY309" fmla="*/ 1586342 h 4289005"/>
              <a:gd name="connsiteX310" fmla="*/ 917061 w 11349862"/>
              <a:gd name="connsiteY310" fmla="*/ 1520293 h 4289005"/>
              <a:gd name="connsiteX311" fmla="*/ 1473837 w 11349862"/>
              <a:gd name="connsiteY311" fmla="*/ 1435704 h 4289005"/>
              <a:gd name="connsiteX312" fmla="*/ 2852741 w 11349862"/>
              <a:gd name="connsiteY312" fmla="*/ 1369654 h 4289005"/>
              <a:gd name="connsiteX313" fmla="*/ 3012068 w 11349862"/>
              <a:gd name="connsiteY313" fmla="*/ 1360384 h 4289005"/>
              <a:gd name="connsiteX314" fmla="*/ 2632580 w 11349862"/>
              <a:gd name="connsiteY314" fmla="*/ 1333733 h 4289005"/>
              <a:gd name="connsiteX315" fmla="*/ 2491214 w 11349862"/>
              <a:gd name="connsiteY315" fmla="*/ 1324463 h 4289005"/>
              <a:gd name="connsiteX316" fmla="*/ 3159808 w 11349862"/>
              <a:gd name="connsiteY316" fmla="*/ 1342424 h 4289005"/>
              <a:gd name="connsiteX317" fmla="*/ 5321443 w 11349862"/>
              <a:gd name="connsiteY317" fmla="*/ 1881247 h 4289005"/>
              <a:gd name="connsiteX318" fmla="*/ 5339403 w 11349862"/>
              <a:gd name="connsiteY318" fmla="*/ 1890517 h 4289005"/>
              <a:gd name="connsiteX319" fmla="*/ 5339403 w 11349862"/>
              <a:gd name="connsiteY319" fmla="*/ 1890517 h 4289005"/>
              <a:gd name="connsiteX320" fmla="*/ 5321443 w 11349862"/>
              <a:gd name="connsiteY320" fmla="*/ 1881247 h 4289005"/>
              <a:gd name="connsiteX321" fmla="*/ 3909514 w 11349862"/>
              <a:gd name="connsiteY321" fmla="*/ 1409052 h 4289005"/>
              <a:gd name="connsiteX322" fmla="*/ 3734544 w 11349862"/>
              <a:gd name="connsiteY322" fmla="*/ 1369654 h 4289005"/>
              <a:gd name="connsiteX323" fmla="*/ 3752505 w 11349862"/>
              <a:gd name="connsiteY323" fmla="*/ 1342424 h 4289005"/>
              <a:gd name="connsiteX324" fmla="*/ 3572320 w 11349862"/>
              <a:gd name="connsiteY324" fmla="*/ 1315772 h 4289005"/>
              <a:gd name="connsiteX325" fmla="*/ 3466875 w 11349862"/>
              <a:gd name="connsiteY325" fmla="*/ 1294335 h 4289005"/>
              <a:gd name="connsiteX326" fmla="*/ 3557257 w 11349862"/>
              <a:gd name="connsiteY326" fmla="*/ 1288541 h 4289005"/>
              <a:gd name="connsiteX327" fmla="*/ 3975563 w 11349862"/>
              <a:gd name="connsiteY327" fmla="*/ 1342424 h 4289005"/>
              <a:gd name="connsiteX328" fmla="*/ 5077527 w 11349862"/>
              <a:gd name="connsiteY328" fmla="*/ 1658765 h 4289005"/>
              <a:gd name="connsiteX329" fmla="*/ 5077527 w 11349862"/>
              <a:gd name="connsiteY329" fmla="*/ 1658765 h 4289005"/>
              <a:gd name="connsiteX330" fmla="*/ 4836509 w 11349862"/>
              <a:gd name="connsiteY330" fmla="*/ 1547524 h 4289005"/>
              <a:gd name="connsiteX331" fmla="*/ 3698623 w 11349862"/>
              <a:gd name="connsiteY331" fmla="*/ 1249143 h 4289005"/>
              <a:gd name="connsiteX332" fmla="*/ 4153430 w 11349862"/>
              <a:gd name="connsiteY332" fmla="*/ 1315772 h 4289005"/>
              <a:gd name="connsiteX333" fmla="*/ 4273939 w 11349862"/>
              <a:gd name="connsiteY333" fmla="*/ 1333733 h 4289005"/>
              <a:gd name="connsiteX334" fmla="*/ 4162120 w 11349862"/>
              <a:gd name="connsiteY334" fmla="*/ 1306502 h 4289005"/>
              <a:gd name="connsiteX335" fmla="*/ 3957602 w 11349862"/>
              <a:gd name="connsiteY335" fmla="*/ 1258413 h 4289005"/>
              <a:gd name="connsiteX336" fmla="*/ 4078111 w 11349862"/>
              <a:gd name="connsiteY336" fmla="*/ 1231183 h 4289005"/>
              <a:gd name="connsiteX337" fmla="*/ 3864323 w 11349862"/>
              <a:gd name="connsiteY337" fmla="*/ 1177300 h 4289005"/>
              <a:gd name="connsiteX338" fmla="*/ 4725269 w 11349862"/>
              <a:gd name="connsiteY338" fmla="*/ 1369654 h 4289005"/>
              <a:gd name="connsiteX339" fmla="*/ 4725269 w 11349862"/>
              <a:gd name="connsiteY339" fmla="*/ 1369654 h 4289005"/>
              <a:gd name="connsiteX340" fmla="*/ 4002793 w 11349862"/>
              <a:gd name="connsiteY340" fmla="*/ 1168030 h 4289005"/>
              <a:gd name="connsiteX341" fmla="*/ 3614615 w 11349862"/>
              <a:gd name="connsiteY341" fmla="*/ 1092711 h 4289005"/>
              <a:gd name="connsiteX342" fmla="*/ 3204999 w 11349862"/>
              <a:gd name="connsiteY342" fmla="*/ 1026661 h 4289005"/>
              <a:gd name="connsiteX343" fmla="*/ 3243817 w 11349862"/>
              <a:gd name="connsiteY343" fmla="*/ 1008701 h 4289005"/>
              <a:gd name="connsiteX344" fmla="*/ 3409517 w 11349862"/>
              <a:gd name="connsiteY344" fmla="*/ 1017391 h 4289005"/>
              <a:gd name="connsiteX345" fmla="*/ 3984833 w 11349862"/>
              <a:gd name="connsiteY345" fmla="*/ 1074750 h 4289005"/>
              <a:gd name="connsiteX346" fmla="*/ 4105342 w 11349862"/>
              <a:gd name="connsiteY346" fmla="*/ 1083441 h 4289005"/>
              <a:gd name="connsiteX347" fmla="*/ 3957602 w 11349862"/>
              <a:gd name="connsiteY347" fmla="*/ 1047519 h 4289005"/>
              <a:gd name="connsiteX348" fmla="*/ 4131994 w 11349862"/>
              <a:gd name="connsiteY348" fmla="*/ 1047519 h 4289005"/>
              <a:gd name="connsiteX349" fmla="*/ 4318551 w 11349862"/>
              <a:gd name="connsiteY349" fmla="*/ 1074750 h 4289005"/>
              <a:gd name="connsiteX350" fmla="*/ 3909514 w 11349862"/>
              <a:gd name="connsiteY350" fmla="*/ 972200 h 4289005"/>
              <a:gd name="connsiteX351" fmla="*/ 3984833 w 11349862"/>
              <a:gd name="connsiteY351" fmla="*/ 954239 h 4289005"/>
              <a:gd name="connsiteX352" fmla="*/ 4282630 w 11349862"/>
              <a:gd name="connsiteY352" fmla="*/ 990160 h 4289005"/>
              <a:gd name="connsiteX353" fmla="*/ 4403139 w 11349862"/>
              <a:gd name="connsiteY353" fmla="*/ 1008701 h 4289005"/>
              <a:gd name="connsiteX354" fmla="*/ 4261772 w 11349862"/>
              <a:gd name="connsiteY354" fmla="*/ 972200 h 4289005"/>
              <a:gd name="connsiteX355" fmla="*/ 4030024 w 11349862"/>
              <a:gd name="connsiteY355" fmla="*/ 896880 h 4289005"/>
              <a:gd name="connsiteX356" fmla="*/ 3771045 w 11349862"/>
              <a:gd name="connsiteY356" fmla="*/ 851689 h 4289005"/>
              <a:gd name="connsiteX357" fmla="*/ 3864323 w 11349862"/>
              <a:gd name="connsiteY357" fmla="*/ 815767 h 4289005"/>
              <a:gd name="connsiteX358" fmla="*/ 3839266 w 11349862"/>
              <a:gd name="connsiteY358" fmla="*/ 805483 h 4289005"/>
              <a:gd name="connsiteX359" fmla="*/ 3821642 w 11349862"/>
              <a:gd name="connsiteY359" fmla="*/ 805052 h 4289005"/>
              <a:gd name="connsiteX360" fmla="*/ 3848545 w 11349862"/>
              <a:gd name="connsiteY360" fmla="*/ 801753 h 4289005"/>
              <a:gd name="connsiteX361" fmla="*/ 3975563 w 11349862"/>
              <a:gd name="connsiteY361" fmla="*/ 815767 h 4289005"/>
              <a:gd name="connsiteX362" fmla="*/ 3975563 w 11349862"/>
              <a:gd name="connsiteY362" fmla="*/ 815767 h 4289005"/>
              <a:gd name="connsiteX363" fmla="*/ 3939642 w 11349862"/>
              <a:gd name="connsiteY363" fmla="*/ 785639 h 4289005"/>
              <a:gd name="connsiteX364" fmla="*/ 4225272 w 11349862"/>
              <a:gd name="connsiteY364" fmla="*/ 833728 h 4289005"/>
              <a:gd name="connsiteX365" fmla="*/ 4309860 w 11349862"/>
              <a:gd name="connsiteY365" fmla="*/ 851689 h 4289005"/>
              <a:gd name="connsiteX366" fmla="*/ 4309860 w 11349862"/>
              <a:gd name="connsiteY366" fmla="*/ 851689 h 4289005"/>
              <a:gd name="connsiteX367" fmla="*/ 4225272 w 11349862"/>
              <a:gd name="connsiteY367" fmla="*/ 833728 h 4289005"/>
              <a:gd name="connsiteX368" fmla="*/ 3882284 w 11349862"/>
              <a:gd name="connsiteY368" fmla="*/ 749718 h 4289005"/>
              <a:gd name="connsiteX369" fmla="*/ 4755397 w 11349862"/>
              <a:gd name="connsiteY369" fmla="*/ 914841 h 4289005"/>
              <a:gd name="connsiteX370" fmla="*/ 5375324 w 11349862"/>
              <a:gd name="connsiteY370" fmla="*/ 1158760 h 4289005"/>
              <a:gd name="connsiteX371" fmla="*/ 6199770 w 11349862"/>
              <a:gd name="connsiteY371" fmla="*/ 1622264 h 4289005"/>
              <a:gd name="connsiteX372" fmla="*/ 6468019 w 11349862"/>
              <a:gd name="connsiteY372" fmla="*/ 1787967 h 4289005"/>
              <a:gd name="connsiteX373" fmla="*/ 6458749 w 11349862"/>
              <a:gd name="connsiteY373" fmla="*/ 1770006 h 4289005"/>
              <a:gd name="connsiteX374" fmla="*/ 6236270 w 11349862"/>
              <a:gd name="connsiteY374" fmla="*/ 1610676 h 4289005"/>
              <a:gd name="connsiteX375" fmla="*/ 5420515 w 11349862"/>
              <a:gd name="connsiteY375" fmla="*/ 1119942 h 4289005"/>
              <a:gd name="connsiteX376" fmla="*/ 4234542 w 11349862"/>
              <a:gd name="connsiteY376" fmla="*/ 686565 h 4289005"/>
              <a:gd name="connsiteX377" fmla="*/ 4141263 w 11349862"/>
              <a:gd name="connsiteY377" fmla="*/ 665128 h 4289005"/>
              <a:gd name="connsiteX378" fmla="*/ 4162120 w 11349862"/>
              <a:gd name="connsiteY378" fmla="*/ 647167 h 4289005"/>
              <a:gd name="connsiteX379" fmla="*/ 3909514 w 11349862"/>
              <a:gd name="connsiteY379" fmla="*/ 593285 h 4289005"/>
              <a:gd name="connsiteX380" fmla="*/ 4957018 w 11349862"/>
              <a:gd name="connsiteY380" fmla="*/ 851689 h 4289005"/>
              <a:gd name="connsiteX381" fmla="*/ 4987145 w 11349862"/>
              <a:gd name="connsiteY381" fmla="*/ 860959 h 4289005"/>
              <a:gd name="connsiteX382" fmla="*/ 5014376 w 11349862"/>
              <a:gd name="connsiteY382" fmla="*/ 870229 h 4289005"/>
              <a:gd name="connsiteX383" fmla="*/ 5014376 w 11349862"/>
              <a:gd name="connsiteY383" fmla="*/ 870229 h 4289005"/>
              <a:gd name="connsiteX384" fmla="*/ 4987145 w 11349862"/>
              <a:gd name="connsiteY384" fmla="*/ 860959 h 4289005"/>
              <a:gd name="connsiteX385" fmla="*/ 4957018 w 11349862"/>
              <a:gd name="connsiteY385" fmla="*/ 851689 h 4289005"/>
              <a:gd name="connsiteX386" fmla="*/ 4466290 w 11349862"/>
              <a:gd name="connsiteY386" fmla="*/ 647167 h 4289005"/>
              <a:gd name="connsiteX387" fmla="*/ 4466290 w 11349862"/>
              <a:gd name="connsiteY387" fmla="*/ 647167 h 4289005"/>
              <a:gd name="connsiteX388" fmla="*/ 4430369 w 11349862"/>
              <a:gd name="connsiteY388" fmla="*/ 619937 h 4289005"/>
              <a:gd name="connsiteX389" fmla="*/ 4782627 w 11349862"/>
              <a:gd name="connsiteY389" fmla="*/ 704526 h 4289005"/>
              <a:gd name="connsiteX390" fmla="*/ 4809278 w 11349862"/>
              <a:gd name="connsiteY390" fmla="*/ 713217 h 4289005"/>
              <a:gd name="connsiteX391" fmla="*/ 4836509 w 11349862"/>
              <a:gd name="connsiteY391" fmla="*/ 722487 h 4289005"/>
              <a:gd name="connsiteX392" fmla="*/ 4836509 w 11349862"/>
              <a:gd name="connsiteY392" fmla="*/ 722487 h 4289005"/>
              <a:gd name="connsiteX393" fmla="*/ 4809278 w 11349862"/>
              <a:gd name="connsiteY393" fmla="*/ 713217 h 4289005"/>
              <a:gd name="connsiteX394" fmla="*/ 4782627 w 11349862"/>
              <a:gd name="connsiteY394" fmla="*/ 704526 h 4289005"/>
              <a:gd name="connsiteX395" fmla="*/ 4550879 w 11349862"/>
              <a:gd name="connsiteY395" fmla="*/ 619937 h 4289005"/>
              <a:gd name="connsiteX396" fmla="*/ 4300590 w 11349862"/>
              <a:gd name="connsiteY396" fmla="*/ 545197 h 4289005"/>
              <a:gd name="connsiteX397" fmla="*/ 4430369 w 11349862"/>
              <a:gd name="connsiteY397" fmla="*/ 545197 h 4289005"/>
              <a:gd name="connsiteX398" fmla="*/ 4050881 w 11349862"/>
              <a:gd name="connsiteY398" fmla="*/ 463504 h 4289005"/>
              <a:gd name="connsiteX399" fmla="*/ 3966293 w 11349862"/>
              <a:gd name="connsiteY399" fmla="*/ 433376 h 4289005"/>
              <a:gd name="connsiteX400" fmla="*/ 4800588 w 11349862"/>
              <a:gd name="connsiteY400" fmla="*/ 637897 h 4289005"/>
              <a:gd name="connsiteX401" fmla="*/ 4911827 w 11349862"/>
              <a:gd name="connsiteY401" fmla="*/ 665128 h 4289005"/>
              <a:gd name="connsiteX402" fmla="*/ 4559569 w 11349862"/>
              <a:gd name="connsiteY402" fmla="*/ 526657 h 4289005"/>
              <a:gd name="connsiteX403" fmla="*/ 4884597 w 11349862"/>
              <a:gd name="connsiteY403" fmla="*/ 619937 h 4289005"/>
              <a:gd name="connsiteX404" fmla="*/ 4884597 w 11349862"/>
              <a:gd name="connsiteY404" fmla="*/ 619937 h 4289005"/>
              <a:gd name="connsiteX405" fmla="*/ 4715999 w 11349862"/>
              <a:gd name="connsiteY405" fmla="*/ 526657 h 4289005"/>
              <a:gd name="connsiteX406" fmla="*/ 4875906 w 11349862"/>
              <a:gd name="connsiteY406" fmla="*/ 574745 h 4289005"/>
              <a:gd name="connsiteX407" fmla="*/ 4957018 w 11349862"/>
              <a:gd name="connsiteY407" fmla="*/ 574745 h 4289005"/>
              <a:gd name="connsiteX408" fmla="*/ 5089694 w 11349862"/>
              <a:gd name="connsiteY408" fmla="*/ 629207 h 4289005"/>
              <a:gd name="connsiteX409" fmla="*/ 5023066 w 11349862"/>
              <a:gd name="connsiteY409" fmla="*/ 593285 h 4289005"/>
              <a:gd name="connsiteX410" fmla="*/ 5050297 w 11349862"/>
              <a:gd name="connsiteY410" fmla="*/ 584015 h 4289005"/>
              <a:gd name="connsiteX411" fmla="*/ 4523648 w 11349862"/>
              <a:gd name="connsiteY411" fmla="*/ 388185 h 4289005"/>
              <a:gd name="connsiteX412" fmla="*/ 4002793 w 11349862"/>
              <a:gd name="connsiteY412" fmla="*/ 268253 h 4289005"/>
              <a:gd name="connsiteX413" fmla="*/ 3948332 w 11349862"/>
              <a:gd name="connsiteY413" fmla="*/ 241022 h 4289005"/>
              <a:gd name="connsiteX414" fmla="*/ 4592594 w 11349862"/>
              <a:gd name="connsiteY414" fmla="*/ 322135 h 4289005"/>
              <a:gd name="connsiteX415" fmla="*/ 4625618 w 11349862"/>
              <a:gd name="connsiteY415" fmla="*/ 322135 h 4289005"/>
              <a:gd name="connsiteX416" fmla="*/ 4782627 w 11349862"/>
              <a:gd name="connsiteY416" fmla="*/ 360954 h 4289005"/>
              <a:gd name="connsiteX417" fmla="*/ 4875906 w 11349862"/>
              <a:gd name="connsiteY417" fmla="*/ 352263 h 4289005"/>
              <a:gd name="connsiteX418" fmla="*/ 4505688 w 11349862"/>
              <a:gd name="connsiteY418" fmla="*/ 231752 h 4289005"/>
              <a:gd name="connsiteX419" fmla="*/ 4707309 w 11349862"/>
              <a:gd name="connsiteY419" fmla="*/ 249713 h 4289005"/>
              <a:gd name="connsiteX420" fmla="*/ 4827818 w 11349862"/>
              <a:gd name="connsiteY420" fmla="*/ 286214 h 4289005"/>
              <a:gd name="connsiteX421" fmla="*/ 4939057 w 11349862"/>
              <a:gd name="connsiteY421" fmla="*/ 312865 h 4289005"/>
              <a:gd name="connsiteX422" fmla="*/ 4773357 w 11349862"/>
              <a:gd name="connsiteY422" fmla="*/ 249713 h 4289005"/>
              <a:gd name="connsiteX423" fmla="*/ 4662118 w 11349862"/>
              <a:gd name="connsiteY423" fmla="*/ 156433 h 4289005"/>
              <a:gd name="connsiteX424" fmla="*/ 4875906 w 11349862"/>
              <a:gd name="connsiteY424" fmla="*/ 231752 h 4289005"/>
              <a:gd name="connsiteX425" fmla="*/ 5505103 w 11349862"/>
              <a:gd name="connsiteY425" fmla="*/ 463504 h 4289005"/>
              <a:gd name="connsiteX426" fmla="*/ 6940206 w 11349862"/>
              <a:gd name="connsiteY426" fmla="*/ 1333733 h 4289005"/>
              <a:gd name="connsiteX427" fmla="*/ 7692809 w 11349862"/>
              <a:gd name="connsiteY427" fmla="*/ 1679623 h 4289005"/>
              <a:gd name="connsiteX428" fmla="*/ 7674849 w 11349862"/>
              <a:gd name="connsiteY428" fmla="*/ 1685996 h 4289005"/>
              <a:gd name="connsiteX429" fmla="*/ 7813319 w 11349862"/>
              <a:gd name="connsiteY429" fmla="*/ 1721917 h 4289005"/>
              <a:gd name="connsiteX430" fmla="*/ 8250165 w 11349862"/>
              <a:gd name="connsiteY430" fmla="*/ 1815198 h 4289005"/>
              <a:gd name="connsiteX431" fmla="*/ 8295355 w 11349862"/>
              <a:gd name="connsiteY431" fmla="*/ 1824468 h 4289005"/>
              <a:gd name="connsiteX432" fmla="*/ 8295355 w 11349862"/>
              <a:gd name="connsiteY432" fmla="*/ 1824468 h 4289005"/>
              <a:gd name="connsiteX433" fmla="*/ 8250165 w 11349862"/>
              <a:gd name="connsiteY433" fmla="*/ 1815198 h 4289005"/>
              <a:gd name="connsiteX434" fmla="*/ 7858509 w 11349862"/>
              <a:gd name="connsiteY434" fmla="*/ 1721917 h 4289005"/>
              <a:gd name="connsiteX435" fmla="*/ 7888637 w 11349862"/>
              <a:gd name="connsiteY435" fmla="*/ 1721917 h 4289005"/>
              <a:gd name="connsiteX436" fmla="*/ 7692809 w 11349862"/>
              <a:gd name="connsiteY436" fmla="*/ 1658765 h 4289005"/>
              <a:gd name="connsiteX437" fmla="*/ 5874742 w 11349862"/>
              <a:gd name="connsiteY437" fmla="*/ 601976 h 4289005"/>
              <a:gd name="connsiteX438" fmla="*/ 5264085 w 11349862"/>
              <a:gd name="connsiteY438" fmla="*/ 304175 h 4289005"/>
              <a:gd name="connsiteX439" fmla="*/ 5209624 w 11349862"/>
              <a:gd name="connsiteY439" fmla="*/ 258983 h 4289005"/>
              <a:gd name="connsiteX440" fmla="*/ 5571152 w 11349862"/>
              <a:gd name="connsiteY440" fmla="*/ 370224 h 4289005"/>
              <a:gd name="connsiteX441" fmla="*/ 5571152 w 11349862"/>
              <a:gd name="connsiteY441" fmla="*/ 370224 h 4289005"/>
              <a:gd name="connsiteX442" fmla="*/ 5209624 w 11349862"/>
              <a:gd name="connsiteY442" fmla="*/ 147742 h 4289005"/>
              <a:gd name="connsiteX443" fmla="*/ 5107655 w 11349862"/>
              <a:gd name="connsiteY443" fmla="*/ 63152 h 4289005"/>
              <a:gd name="connsiteX444" fmla="*/ 5477873 w 11349862"/>
              <a:gd name="connsiteY444" fmla="*/ 174393 h 4289005"/>
              <a:gd name="connsiteX445" fmla="*/ 5477873 w 11349862"/>
              <a:gd name="connsiteY445" fmla="*/ 174393 h 4289005"/>
              <a:gd name="connsiteX446" fmla="*/ 5348673 w 11349862"/>
              <a:gd name="connsiteY446" fmla="*/ 111241 h 4289005"/>
              <a:gd name="connsiteX447" fmla="*/ 5487143 w 11349862"/>
              <a:gd name="connsiteY447" fmla="*/ 147742 h 4289005"/>
              <a:gd name="connsiteX448" fmla="*/ 5393285 w 11349862"/>
              <a:gd name="connsiteY448" fmla="*/ 63152 h 4289005"/>
              <a:gd name="connsiteX449" fmla="*/ 5450642 w 11349862"/>
              <a:gd name="connsiteY449" fmla="*/ 63152 h 4289005"/>
              <a:gd name="connsiteX450" fmla="*/ 5348673 w 11349862"/>
              <a:gd name="connsiteY450" fmla="*/ 0 h 42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11349862" h="4289005">
                <a:moveTo>
                  <a:pt x="4309860" y="1703957"/>
                </a:moveTo>
                <a:cubicBezTo>
                  <a:pt x="4322027" y="1719020"/>
                  <a:pt x="4345781" y="1724814"/>
                  <a:pt x="4373012" y="1721917"/>
                </a:cubicBezTo>
                <a:cubicBezTo>
                  <a:pt x="4385178" y="1752045"/>
                  <a:pt x="4423996" y="1712647"/>
                  <a:pt x="4373012" y="1721917"/>
                </a:cubicBezTo>
                <a:cubicBezTo>
                  <a:pt x="4360845" y="1709750"/>
                  <a:pt x="4337091" y="1703957"/>
                  <a:pt x="4309860" y="1703957"/>
                </a:cubicBezTo>
                <a:close/>
                <a:moveTo>
                  <a:pt x="3841837" y="1165812"/>
                </a:moveTo>
                <a:cubicBezTo>
                  <a:pt x="3848681" y="1166545"/>
                  <a:pt x="3856792" y="1169768"/>
                  <a:pt x="3864323" y="1177300"/>
                </a:cubicBezTo>
                <a:cubicBezTo>
                  <a:pt x="3812180" y="1183818"/>
                  <a:pt x="3821305" y="1163612"/>
                  <a:pt x="3841837" y="1165812"/>
                </a:cubicBezTo>
                <a:close/>
                <a:moveTo>
                  <a:pt x="3820002" y="805012"/>
                </a:moveTo>
                <a:lnTo>
                  <a:pt x="3821642" y="805052"/>
                </a:lnTo>
                <a:lnTo>
                  <a:pt x="3809863" y="806497"/>
                </a:lnTo>
                <a:cubicBezTo>
                  <a:pt x="3810587" y="805773"/>
                  <a:pt x="3814534" y="805230"/>
                  <a:pt x="3820002" y="805012"/>
                </a:cubicBezTo>
                <a:close/>
                <a:moveTo>
                  <a:pt x="5348673" y="0"/>
                </a:moveTo>
                <a:cubicBezTo>
                  <a:pt x="5393285" y="0"/>
                  <a:pt x="5420515" y="24334"/>
                  <a:pt x="5459912" y="35922"/>
                </a:cubicBezTo>
                <a:cubicBezTo>
                  <a:pt x="5502206" y="50986"/>
                  <a:pt x="5543921" y="50986"/>
                  <a:pt x="5580422" y="63152"/>
                </a:cubicBezTo>
                <a:cubicBezTo>
                  <a:pt x="5601279" y="72423"/>
                  <a:pt x="5622136" y="93280"/>
                  <a:pt x="5643573" y="102550"/>
                </a:cubicBezTo>
                <a:cubicBezTo>
                  <a:pt x="5667327" y="108344"/>
                  <a:pt x="5693978" y="102550"/>
                  <a:pt x="5718312" y="111241"/>
                </a:cubicBezTo>
                <a:cubicBezTo>
                  <a:pt x="5796527" y="138472"/>
                  <a:pt x="5886909" y="201624"/>
                  <a:pt x="5968021" y="249713"/>
                </a:cubicBezTo>
                <a:cubicBezTo>
                  <a:pt x="6052030" y="297801"/>
                  <a:pt x="6133721" y="349366"/>
                  <a:pt x="6209040" y="397455"/>
                </a:cubicBezTo>
                <a:cubicBezTo>
                  <a:pt x="6660370" y="680192"/>
                  <a:pt x="7045652" y="993637"/>
                  <a:pt x="7545649" y="1203952"/>
                </a:cubicBezTo>
                <a:cubicBezTo>
                  <a:pt x="7653991" y="1249143"/>
                  <a:pt x="7750167" y="1291438"/>
                  <a:pt x="7867779" y="1324463"/>
                </a:cubicBezTo>
                <a:cubicBezTo>
                  <a:pt x="7930931" y="1342424"/>
                  <a:pt x="7999876" y="1366757"/>
                  <a:pt x="8063607" y="1378924"/>
                </a:cubicBezTo>
                <a:cubicBezTo>
                  <a:pt x="8195703" y="1411949"/>
                  <a:pt x="8340547" y="1414846"/>
                  <a:pt x="8490604" y="1444974"/>
                </a:cubicBezTo>
                <a:cubicBezTo>
                  <a:pt x="8499874" y="1447871"/>
                  <a:pt x="8545065" y="1460038"/>
                  <a:pt x="8554335" y="1462935"/>
                </a:cubicBezTo>
                <a:cubicBezTo>
                  <a:pt x="8545065" y="1460038"/>
                  <a:pt x="8472643" y="1468728"/>
                  <a:pt x="8545065" y="1480895"/>
                </a:cubicBezTo>
                <a:cubicBezTo>
                  <a:pt x="8662677" y="1502332"/>
                  <a:pt x="8782607" y="1513920"/>
                  <a:pt x="8888053" y="1528984"/>
                </a:cubicBezTo>
                <a:cubicBezTo>
                  <a:pt x="8954680" y="1538254"/>
                  <a:pt x="9029999" y="1562588"/>
                  <a:pt x="9093150" y="1574175"/>
                </a:cubicBezTo>
                <a:cubicBezTo>
                  <a:pt x="9126174" y="1580549"/>
                  <a:pt x="9159198" y="1571279"/>
                  <a:pt x="9186429" y="1583445"/>
                </a:cubicBezTo>
                <a:cubicBezTo>
                  <a:pt x="9192223" y="1586342"/>
                  <a:pt x="9177159" y="1592716"/>
                  <a:pt x="9164992" y="1592716"/>
                </a:cubicBezTo>
                <a:cubicBezTo>
                  <a:pt x="9156301" y="1589239"/>
                  <a:pt x="9149928" y="1586342"/>
                  <a:pt x="9147032" y="1592716"/>
                </a:cubicBezTo>
                <a:cubicBezTo>
                  <a:pt x="9147032" y="1595612"/>
                  <a:pt x="9156301" y="1595612"/>
                  <a:pt x="9164992" y="1592716"/>
                </a:cubicBezTo>
                <a:cubicBezTo>
                  <a:pt x="9180056" y="1601406"/>
                  <a:pt x="9198596" y="1619367"/>
                  <a:pt x="9189326" y="1619367"/>
                </a:cubicBezTo>
                <a:cubicBezTo>
                  <a:pt x="9186429" y="1619367"/>
                  <a:pt x="9177159" y="1616470"/>
                  <a:pt x="9168468" y="1610676"/>
                </a:cubicBezTo>
                <a:cubicBezTo>
                  <a:pt x="9174262" y="1616470"/>
                  <a:pt x="9180056" y="1616470"/>
                  <a:pt x="9189326" y="1619367"/>
                </a:cubicBezTo>
                <a:cubicBezTo>
                  <a:pt x="9261747" y="1643701"/>
                  <a:pt x="9388050" y="1637328"/>
                  <a:pt x="9463368" y="1640804"/>
                </a:cubicBezTo>
                <a:cubicBezTo>
                  <a:pt x="9710181" y="1652971"/>
                  <a:pt x="10068232" y="1628637"/>
                  <a:pt x="10225242" y="1631534"/>
                </a:cubicBezTo>
                <a:cubicBezTo>
                  <a:pt x="10236829" y="1631534"/>
                  <a:pt x="10279123" y="1634431"/>
                  <a:pt x="10288393" y="1640804"/>
                </a:cubicBezTo>
                <a:cubicBezTo>
                  <a:pt x="10264060" y="1628637"/>
                  <a:pt x="10185844" y="1667456"/>
                  <a:pt x="10231035" y="1664559"/>
                </a:cubicBezTo>
                <a:cubicBezTo>
                  <a:pt x="10140653" y="1676726"/>
                  <a:pt x="9981326" y="1676726"/>
                  <a:pt x="9881674" y="1676726"/>
                </a:cubicBezTo>
                <a:cubicBezTo>
                  <a:pt x="9737411" y="1676726"/>
                  <a:pt x="9574608" y="1679623"/>
                  <a:pt x="9324899" y="1667456"/>
                </a:cubicBezTo>
                <a:cubicBezTo>
                  <a:pt x="9291874" y="1664559"/>
                  <a:pt x="9168468" y="1646598"/>
                  <a:pt x="9156301" y="1658765"/>
                </a:cubicBezTo>
                <a:cubicBezTo>
                  <a:pt x="9159198" y="1658765"/>
                  <a:pt x="9210183" y="1688893"/>
                  <a:pt x="9204389" y="1685996"/>
                </a:cubicBezTo>
                <a:cubicBezTo>
                  <a:pt x="9246683" y="1694686"/>
                  <a:pt x="9418177" y="1682519"/>
                  <a:pt x="9427447" y="1703957"/>
                </a:cubicBezTo>
                <a:cubicBezTo>
                  <a:pt x="9436138" y="1724814"/>
                  <a:pt x="9589671" y="1712647"/>
                  <a:pt x="9583878" y="1712647"/>
                </a:cubicBezTo>
                <a:cubicBezTo>
                  <a:pt x="9649926" y="1716124"/>
                  <a:pt x="9743205" y="1721917"/>
                  <a:pt x="9824317" y="1721917"/>
                </a:cubicBezTo>
                <a:cubicBezTo>
                  <a:pt x="9863714" y="1721917"/>
                  <a:pt x="10086193" y="1734084"/>
                  <a:pt x="9962786" y="1734084"/>
                </a:cubicBezTo>
                <a:cubicBezTo>
                  <a:pt x="9845753" y="1734084"/>
                  <a:pt x="9746102" y="1716124"/>
                  <a:pt x="9619799" y="1734084"/>
                </a:cubicBezTo>
                <a:cubicBezTo>
                  <a:pt x="9565338" y="1739878"/>
                  <a:pt x="9637759" y="1739878"/>
                  <a:pt x="9601838" y="1752045"/>
                </a:cubicBezTo>
                <a:cubicBezTo>
                  <a:pt x="9580401" y="1757839"/>
                  <a:pt x="9514353" y="1757839"/>
                  <a:pt x="9463368" y="1770006"/>
                </a:cubicBezTo>
                <a:cubicBezTo>
                  <a:pt x="9433241" y="1775800"/>
                  <a:pt x="9411804" y="1794340"/>
                  <a:pt x="9388050" y="1797237"/>
                </a:cubicBezTo>
                <a:cubicBezTo>
                  <a:pt x="9345756" y="1803031"/>
                  <a:pt x="9322002" y="1785070"/>
                  <a:pt x="9297668" y="1797237"/>
                </a:cubicBezTo>
                <a:cubicBezTo>
                  <a:pt x="9276811" y="1805927"/>
                  <a:pt x="9294771" y="1833158"/>
                  <a:pt x="9288398" y="1833158"/>
                </a:cubicBezTo>
                <a:cubicBezTo>
                  <a:pt x="9246683" y="1842428"/>
                  <a:pt x="9035792" y="1815198"/>
                  <a:pt x="8936720" y="1815198"/>
                </a:cubicBezTo>
                <a:cubicBezTo>
                  <a:pt x="8918180" y="1815198"/>
                  <a:pt x="8782607" y="1820991"/>
                  <a:pt x="8861401" y="1833158"/>
                </a:cubicBezTo>
                <a:cubicBezTo>
                  <a:pt x="8948307" y="1848222"/>
                  <a:pt x="9050856" y="1866183"/>
                  <a:pt x="9147032" y="1872556"/>
                </a:cubicBezTo>
                <a:cubicBezTo>
                  <a:pt x="9183532" y="1872556"/>
                  <a:pt x="9382256" y="1878350"/>
                  <a:pt x="9388050" y="1890517"/>
                </a:cubicBezTo>
                <a:cubicBezTo>
                  <a:pt x="9390947" y="1896311"/>
                  <a:pt x="9086777" y="1881247"/>
                  <a:pt x="9240310" y="1908478"/>
                </a:cubicBezTo>
                <a:cubicBezTo>
                  <a:pt x="9385153" y="1932812"/>
                  <a:pt x="9186429" y="1935709"/>
                  <a:pt x="9156301" y="1935709"/>
                </a:cubicBezTo>
                <a:cubicBezTo>
                  <a:pt x="9116904" y="1935709"/>
                  <a:pt x="8987704" y="1911375"/>
                  <a:pt x="8945410" y="1926438"/>
                </a:cubicBezTo>
                <a:cubicBezTo>
                  <a:pt x="8857925" y="1959463"/>
                  <a:pt x="9126174" y="1950772"/>
                  <a:pt x="9213659" y="1953669"/>
                </a:cubicBezTo>
                <a:cubicBezTo>
                  <a:pt x="9433241" y="1965836"/>
                  <a:pt x="9529417" y="1971630"/>
                  <a:pt x="9704387" y="1983797"/>
                </a:cubicBezTo>
                <a:cubicBezTo>
                  <a:pt x="9911802" y="1995964"/>
                  <a:pt x="10221765" y="2011028"/>
                  <a:pt x="10456990" y="2001758"/>
                </a:cubicBezTo>
                <a:cubicBezTo>
                  <a:pt x="10510872" y="1998861"/>
                  <a:pt x="10679469" y="1962939"/>
                  <a:pt x="10613420" y="2001758"/>
                </a:cubicBezTo>
                <a:cubicBezTo>
                  <a:pt x="10574023" y="2022616"/>
                  <a:pt x="10589087" y="2013925"/>
                  <a:pt x="10502181" y="2019719"/>
                </a:cubicBezTo>
                <a:cubicBezTo>
                  <a:pt x="10363132" y="2028989"/>
                  <a:pt x="10089669" y="2052743"/>
                  <a:pt x="10002184" y="2056220"/>
                </a:cubicBezTo>
                <a:cubicBezTo>
                  <a:pt x="9981326" y="2056220"/>
                  <a:pt x="9962786" y="2056220"/>
                  <a:pt x="9944826" y="2056220"/>
                </a:cubicBezTo>
                <a:cubicBezTo>
                  <a:pt x="9906008" y="2052743"/>
                  <a:pt x="9869508" y="2049846"/>
                  <a:pt x="9863714" y="2056220"/>
                </a:cubicBezTo>
                <a:cubicBezTo>
                  <a:pt x="9863714" y="2056220"/>
                  <a:pt x="9899635" y="2056220"/>
                  <a:pt x="9944826" y="2056220"/>
                </a:cubicBezTo>
                <a:cubicBezTo>
                  <a:pt x="9966263" y="2056220"/>
                  <a:pt x="9984223" y="2059117"/>
                  <a:pt x="10002184" y="2056220"/>
                </a:cubicBezTo>
                <a:cubicBezTo>
                  <a:pt x="10056645" y="2059117"/>
                  <a:pt x="10116320" y="2059117"/>
                  <a:pt x="10149923" y="2056220"/>
                </a:cubicBezTo>
                <a:cubicBezTo>
                  <a:pt x="10303457" y="2049846"/>
                  <a:pt x="10399632" y="2056220"/>
                  <a:pt x="10538102" y="2046950"/>
                </a:cubicBezTo>
                <a:cubicBezTo>
                  <a:pt x="10601254" y="2044053"/>
                  <a:pt x="10812145" y="2011028"/>
                  <a:pt x="10817939" y="2028989"/>
                </a:cubicBezTo>
                <a:cubicBezTo>
                  <a:pt x="10827209" y="2062013"/>
                  <a:pt x="10727557" y="2049846"/>
                  <a:pt x="10697429" y="2056220"/>
                </a:cubicBezTo>
                <a:cubicBezTo>
                  <a:pt x="10571126" y="2082871"/>
                  <a:pt x="10820835" y="2086347"/>
                  <a:pt x="10817939" y="2086347"/>
                </a:cubicBezTo>
                <a:cubicBezTo>
                  <a:pt x="10824312" y="2086347"/>
                  <a:pt x="10754787" y="2095038"/>
                  <a:pt x="10724660" y="2104308"/>
                </a:cubicBezTo>
                <a:cubicBezTo>
                  <a:pt x="10703802" y="2107205"/>
                  <a:pt x="10721763" y="2116475"/>
                  <a:pt x="10706699" y="2122269"/>
                </a:cubicBezTo>
                <a:cubicBezTo>
                  <a:pt x="10628484" y="2151817"/>
                  <a:pt x="10462784" y="2128063"/>
                  <a:pt x="10372402" y="2157611"/>
                </a:cubicBezTo>
                <a:cubicBezTo>
                  <a:pt x="10282020" y="2146023"/>
                  <a:pt x="10324314" y="2187739"/>
                  <a:pt x="10372402" y="2157611"/>
                </a:cubicBezTo>
                <a:cubicBezTo>
                  <a:pt x="10402529" y="2172675"/>
                  <a:pt x="10465681" y="2140230"/>
                  <a:pt x="10492911" y="2157611"/>
                </a:cubicBezTo>
                <a:cubicBezTo>
                  <a:pt x="10502181" y="2166881"/>
                  <a:pt x="10315044" y="2197009"/>
                  <a:pt x="10324314" y="2197009"/>
                </a:cubicBezTo>
                <a:cubicBezTo>
                  <a:pt x="10225242" y="2212073"/>
                  <a:pt x="10194535" y="2202803"/>
                  <a:pt x="9984223" y="2214970"/>
                </a:cubicBezTo>
                <a:cubicBezTo>
                  <a:pt x="9914699" y="2217867"/>
                  <a:pt x="9586774" y="2217867"/>
                  <a:pt x="9583878" y="2224240"/>
                </a:cubicBezTo>
                <a:cubicBezTo>
                  <a:pt x="9583878" y="2224240"/>
                  <a:pt x="9692220" y="2239304"/>
                  <a:pt x="9743205" y="2242201"/>
                </a:cubicBezTo>
                <a:cubicBezTo>
                  <a:pt x="10025938" y="2257264"/>
                  <a:pt x="10264060" y="2257264"/>
                  <a:pt x="10520142" y="2242201"/>
                </a:cubicBezTo>
                <a:cubicBezTo>
                  <a:pt x="10607047" y="2235827"/>
                  <a:pt x="10920487" y="2184842"/>
                  <a:pt x="10827209" y="2232930"/>
                </a:cubicBezTo>
                <a:cubicBezTo>
                  <a:pt x="10797081" y="2247994"/>
                  <a:pt x="10712493" y="2257264"/>
                  <a:pt x="10679469" y="2260161"/>
                </a:cubicBezTo>
                <a:cubicBezTo>
                  <a:pt x="10538102" y="2272328"/>
                  <a:pt x="10790708" y="2263058"/>
                  <a:pt x="10799978" y="2260161"/>
                </a:cubicBezTo>
                <a:cubicBezTo>
                  <a:pt x="10802875" y="2263058"/>
                  <a:pt x="10784914" y="2293186"/>
                  <a:pt x="10779121" y="2287392"/>
                </a:cubicBezTo>
                <a:cubicBezTo>
                  <a:pt x="10784914" y="2293186"/>
                  <a:pt x="10820835" y="2287392"/>
                  <a:pt x="10827209" y="2287392"/>
                </a:cubicBezTo>
                <a:cubicBezTo>
                  <a:pt x="10950615" y="2287392"/>
                  <a:pt x="10760581" y="2317520"/>
                  <a:pt x="10706699" y="2326211"/>
                </a:cubicBezTo>
                <a:cubicBezTo>
                  <a:pt x="10450617" y="2359235"/>
                  <a:pt x="10155717" y="2365608"/>
                  <a:pt x="9908905" y="2389363"/>
                </a:cubicBezTo>
                <a:cubicBezTo>
                  <a:pt x="9863714" y="2395736"/>
                  <a:pt x="9538687" y="2371402"/>
                  <a:pt x="9520726" y="2389363"/>
                </a:cubicBezTo>
                <a:cubicBezTo>
                  <a:pt x="9514353" y="2395736"/>
                  <a:pt x="9698014" y="2398633"/>
                  <a:pt x="9743205" y="2398633"/>
                </a:cubicBezTo>
                <a:cubicBezTo>
                  <a:pt x="9851547" y="2404427"/>
                  <a:pt x="9956993" y="2410800"/>
                  <a:pt x="10047375" y="2407324"/>
                </a:cubicBezTo>
                <a:cubicBezTo>
                  <a:pt x="10279123" y="2401530"/>
                  <a:pt x="10450617" y="2440928"/>
                  <a:pt x="10667302" y="2416594"/>
                </a:cubicBezTo>
                <a:cubicBezTo>
                  <a:pt x="10685842" y="2416594"/>
                  <a:pt x="10797081" y="2386466"/>
                  <a:pt x="10809248" y="2398633"/>
                </a:cubicBezTo>
                <a:cubicBezTo>
                  <a:pt x="10805772" y="2398633"/>
                  <a:pt x="10745517" y="2419491"/>
                  <a:pt x="10706699" y="2425864"/>
                </a:cubicBezTo>
                <a:cubicBezTo>
                  <a:pt x="10591984" y="2446722"/>
                  <a:pt x="10561856" y="2446722"/>
                  <a:pt x="10465681" y="2464682"/>
                </a:cubicBezTo>
                <a:cubicBezTo>
                  <a:pt x="10420490" y="2471056"/>
                  <a:pt x="10284917" y="2491913"/>
                  <a:pt x="10381672" y="2491913"/>
                </a:cubicBezTo>
                <a:cubicBezTo>
                  <a:pt x="10565333" y="2489016"/>
                  <a:pt x="10661508" y="2473952"/>
                  <a:pt x="10827209" y="2464682"/>
                </a:cubicBezTo>
                <a:cubicBezTo>
                  <a:pt x="10878193" y="2461786"/>
                  <a:pt x="11007972" y="2471056"/>
                  <a:pt x="10920487" y="2482643"/>
                </a:cubicBezTo>
                <a:cubicBezTo>
                  <a:pt x="10853860" y="2491913"/>
                  <a:pt x="10833002" y="2504080"/>
                  <a:pt x="10799978" y="2509874"/>
                </a:cubicBezTo>
                <a:cubicBezTo>
                  <a:pt x="10583293" y="2555066"/>
                  <a:pt x="10284917" y="2540002"/>
                  <a:pt x="10095462" y="2575923"/>
                </a:cubicBezTo>
                <a:cubicBezTo>
                  <a:pt x="10023041" y="2588090"/>
                  <a:pt x="9984223" y="2603154"/>
                  <a:pt x="9872984" y="2603154"/>
                </a:cubicBezTo>
                <a:cubicBezTo>
                  <a:pt x="9860817" y="2603154"/>
                  <a:pt x="9740308" y="2585193"/>
                  <a:pt x="9722347" y="2603154"/>
                </a:cubicBezTo>
                <a:cubicBezTo>
                  <a:pt x="9722347" y="2603154"/>
                  <a:pt x="9911802" y="2612424"/>
                  <a:pt x="9917595" y="2612424"/>
                </a:cubicBezTo>
                <a:cubicBezTo>
                  <a:pt x="9990017" y="2612424"/>
                  <a:pt x="10059541" y="2585193"/>
                  <a:pt x="10131384" y="2612424"/>
                </a:cubicBezTo>
                <a:cubicBezTo>
                  <a:pt x="10101836" y="2600257"/>
                  <a:pt x="10074605" y="2654719"/>
                  <a:pt x="10104732" y="2648346"/>
                </a:cubicBezTo>
                <a:cubicBezTo>
                  <a:pt x="10014350" y="2675577"/>
                  <a:pt x="9752475" y="2669783"/>
                  <a:pt x="9649926" y="2669783"/>
                </a:cubicBezTo>
                <a:cubicBezTo>
                  <a:pt x="9562441" y="2666307"/>
                  <a:pt x="9300565" y="2663410"/>
                  <a:pt x="9204389" y="2657616"/>
                </a:cubicBezTo>
                <a:cubicBezTo>
                  <a:pt x="9174262" y="2657616"/>
                  <a:pt x="9119801" y="2639655"/>
                  <a:pt x="9111111" y="2648346"/>
                </a:cubicBezTo>
                <a:cubicBezTo>
                  <a:pt x="9093150" y="2666307"/>
                  <a:pt x="9189326" y="2666307"/>
                  <a:pt x="9195119" y="2669783"/>
                </a:cubicBezTo>
                <a:cubicBezTo>
                  <a:pt x="9469162" y="2678474"/>
                  <a:pt x="9743205" y="2690641"/>
                  <a:pt x="10074605" y="2678474"/>
                </a:cubicBezTo>
                <a:cubicBezTo>
                  <a:pt x="10210178" y="2672680"/>
                  <a:pt x="10342275" y="2678474"/>
                  <a:pt x="10465681" y="2678474"/>
                </a:cubicBezTo>
                <a:cubicBezTo>
                  <a:pt x="10538102" y="2678474"/>
                  <a:pt x="10576920" y="2651243"/>
                  <a:pt x="10631381" y="2657616"/>
                </a:cubicBezTo>
                <a:cubicBezTo>
                  <a:pt x="10652238" y="2660513"/>
                  <a:pt x="10649342" y="2678474"/>
                  <a:pt x="10667302" y="2687744"/>
                </a:cubicBezTo>
                <a:cubicBezTo>
                  <a:pt x="10721763" y="2708601"/>
                  <a:pt x="10748993" y="2684267"/>
                  <a:pt x="10751890" y="2687744"/>
                </a:cubicBezTo>
                <a:cubicBezTo>
                  <a:pt x="10769851" y="2693537"/>
                  <a:pt x="10724660" y="2714975"/>
                  <a:pt x="10724660" y="2705704"/>
                </a:cubicBezTo>
                <a:cubicBezTo>
                  <a:pt x="10721763" y="2735832"/>
                  <a:pt x="10911217" y="2720768"/>
                  <a:pt x="10787811" y="2741626"/>
                </a:cubicBezTo>
                <a:cubicBezTo>
                  <a:pt x="10616317" y="2771754"/>
                  <a:pt x="10884566" y="2732935"/>
                  <a:pt x="10899051" y="2732935"/>
                </a:cubicBezTo>
                <a:cubicBezTo>
                  <a:pt x="10920487" y="2735832"/>
                  <a:pt x="10914114" y="2741626"/>
                  <a:pt x="10938448" y="2750896"/>
                </a:cubicBezTo>
                <a:cubicBezTo>
                  <a:pt x="10908321" y="2741626"/>
                  <a:pt x="10998702" y="2750896"/>
                  <a:pt x="10983639" y="2768857"/>
                </a:cubicBezTo>
                <a:cubicBezTo>
                  <a:pt x="10974369" y="2783921"/>
                  <a:pt x="10905424" y="2771754"/>
                  <a:pt x="10929178" y="2768857"/>
                </a:cubicBezTo>
                <a:cubicBezTo>
                  <a:pt x="10893257" y="2771754"/>
                  <a:pt x="10721763" y="2793191"/>
                  <a:pt x="10817939" y="2808255"/>
                </a:cubicBezTo>
                <a:cubicBezTo>
                  <a:pt x="10923384" y="2823319"/>
                  <a:pt x="10748993" y="2841279"/>
                  <a:pt x="10715969" y="2844176"/>
                </a:cubicBezTo>
                <a:cubicBezTo>
                  <a:pt x="10580396" y="2862137"/>
                  <a:pt x="10745517" y="2859240"/>
                  <a:pt x="10751890" y="2852867"/>
                </a:cubicBezTo>
                <a:cubicBezTo>
                  <a:pt x="10715969" y="2898059"/>
                  <a:pt x="10411799" y="2874304"/>
                  <a:pt x="10390363" y="2901535"/>
                </a:cubicBezTo>
                <a:cubicBezTo>
                  <a:pt x="10381672" y="2910226"/>
                  <a:pt x="10492911" y="2898059"/>
                  <a:pt x="10520142" y="2901535"/>
                </a:cubicBezTo>
                <a:cubicBezTo>
                  <a:pt x="10556063" y="2901535"/>
                  <a:pt x="10517245" y="2910226"/>
                  <a:pt x="10538102" y="2919496"/>
                </a:cubicBezTo>
                <a:cubicBezTo>
                  <a:pt x="10613420" y="2940353"/>
                  <a:pt x="10797081" y="2882995"/>
                  <a:pt x="10853860" y="2901535"/>
                </a:cubicBezTo>
                <a:cubicBezTo>
                  <a:pt x="10857336" y="2916599"/>
                  <a:pt x="10790708" y="2910226"/>
                  <a:pt x="10799978" y="2910226"/>
                </a:cubicBezTo>
                <a:cubicBezTo>
                  <a:pt x="10757684" y="2913122"/>
                  <a:pt x="10468578" y="2943250"/>
                  <a:pt x="10465681" y="2955417"/>
                </a:cubicBezTo>
                <a:cubicBezTo>
                  <a:pt x="10465681" y="2952520"/>
                  <a:pt x="10583293" y="2973378"/>
                  <a:pt x="10586190" y="2973378"/>
                </a:cubicBezTo>
                <a:cubicBezTo>
                  <a:pt x="10625587" y="2973378"/>
                  <a:pt x="10679469" y="2970481"/>
                  <a:pt x="10706699" y="2973378"/>
                </a:cubicBezTo>
                <a:cubicBezTo>
                  <a:pt x="10745517" y="2976854"/>
                  <a:pt x="10941345" y="2961211"/>
                  <a:pt x="10845169" y="2982648"/>
                </a:cubicBezTo>
                <a:cubicBezTo>
                  <a:pt x="10679469" y="3018570"/>
                  <a:pt x="10450617" y="3040007"/>
                  <a:pt x="10306354" y="3075928"/>
                </a:cubicBezTo>
                <a:cubicBezTo>
                  <a:pt x="10231035" y="3093889"/>
                  <a:pt x="10182948" y="3066658"/>
                  <a:pt x="10083296" y="3093889"/>
                </a:cubicBezTo>
                <a:cubicBezTo>
                  <a:pt x="10107629" y="3088095"/>
                  <a:pt x="10095462" y="3118223"/>
                  <a:pt x="10077502" y="3121120"/>
                </a:cubicBezTo>
                <a:cubicBezTo>
                  <a:pt x="10068232" y="3118223"/>
                  <a:pt x="10059541" y="3118223"/>
                  <a:pt x="10056645" y="3111850"/>
                </a:cubicBezTo>
                <a:cubicBezTo>
                  <a:pt x="10062438" y="3121120"/>
                  <a:pt x="10071129" y="3121120"/>
                  <a:pt x="10077502" y="3121120"/>
                </a:cubicBezTo>
                <a:cubicBezTo>
                  <a:pt x="10122693" y="3126914"/>
                  <a:pt x="10233932" y="3114747"/>
                  <a:pt x="10269853" y="3111850"/>
                </a:cubicBezTo>
                <a:cubicBezTo>
                  <a:pt x="10312147" y="3111850"/>
                  <a:pt x="10456990" y="3100262"/>
                  <a:pt x="10528832" y="3093889"/>
                </a:cubicBezTo>
                <a:cubicBezTo>
                  <a:pt x="10583293" y="3090992"/>
                  <a:pt x="10887463" y="3048697"/>
                  <a:pt x="10899051" y="3075928"/>
                </a:cubicBezTo>
                <a:cubicBezTo>
                  <a:pt x="10917590" y="3114747"/>
                  <a:pt x="10830105" y="3106056"/>
                  <a:pt x="10779121" y="3111850"/>
                </a:cubicBezTo>
                <a:cubicBezTo>
                  <a:pt x="10685842" y="3126914"/>
                  <a:pt x="10574023" y="3141978"/>
                  <a:pt x="10483641" y="3151248"/>
                </a:cubicBezTo>
                <a:cubicBezTo>
                  <a:pt x="10480744" y="3151248"/>
                  <a:pt x="10327211" y="3157041"/>
                  <a:pt x="10327211" y="3159938"/>
                </a:cubicBezTo>
                <a:cubicBezTo>
                  <a:pt x="10312147" y="3190066"/>
                  <a:pt x="10523039" y="3178478"/>
                  <a:pt x="10408323" y="3187169"/>
                </a:cubicBezTo>
                <a:cubicBezTo>
                  <a:pt x="10266956" y="3199336"/>
                  <a:pt x="10047375" y="3196439"/>
                  <a:pt x="9917595" y="3214400"/>
                </a:cubicBezTo>
                <a:cubicBezTo>
                  <a:pt x="9893841" y="3220194"/>
                  <a:pt x="9881674" y="3232361"/>
                  <a:pt x="9863714" y="3232361"/>
                </a:cubicBezTo>
                <a:cubicBezTo>
                  <a:pt x="9815626" y="3238155"/>
                  <a:pt x="9568814" y="3229464"/>
                  <a:pt x="9556647" y="3241631"/>
                </a:cubicBezTo>
                <a:cubicBezTo>
                  <a:pt x="9553750" y="3247425"/>
                  <a:pt x="9688744" y="3253798"/>
                  <a:pt x="9704387" y="3253798"/>
                </a:cubicBezTo>
                <a:cubicBezTo>
                  <a:pt x="9767538" y="3253798"/>
                  <a:pt x="10059541" y="3253798"/>
                  <a:pt x="9872984" y="3262489"/>
                </a:cubicBezTo>
                <a:cubicBezTo>
                  <a:pt x="9794189" y="3265385"/>
                  <a:pt x="9773332" y="3256695"/>
                  <a:pt x="9704387" y="3262489"/>
                </a:cubicBezTo>
                <a:cubicBezTo>
                  <a:pt x="9692220" y="3262489"/>
                  <a:pt x="9430344" y="3259592"/>
                  <a:pt x="9418177" y="3271759"/>
                </a:cubicBezTo>
                <a:cubicBezTo>
                  <a:pt x="9415280" y="3271759"/>
                  <a:pt x="9700911" y="3286823"/>
                  <a:pt x="9685847" y="3280449"/>
                </a:cubicBezTo>
                <a:cubicBezTo>
                  <a:pt x="9710181" y="3286823"/>
                  <a:pt x="9607632" y="3292616"/>
                  <a:pt x="9596044" y="3289719"/>
                </a:cubicBezTo>
                <a:cubicBezTo>
                  <a:pt x="9610529" y="3292616"/>
                  <a:pt x="9770435" y="3298410"/>
                  <a:pt x="9788396" y="3298410"/>
                </a:cubicBezTo>
                <a:cubicBezTo>
                  <a:pt x="9896738" y="3289719"/>
                  <a:pt x="10011454" y="3307680"/>
                  <a:pt x="10113423" y="3307680"/>
                </a:cubicBezTo>
                <a:cubicBezTo>
                  <a:pt x="10191638" y="3307680"/>
                  <a:pt x="10540999" y="3262489"/>
                  <a:pt x="10604151" y="3277552"/>
                </a:cubicBezTo>
                <a:cubicBezTo>
                  <a:pt x="10589087" y="3277552"/>
                  <a:pt x="10574023" y="3298410"/>
                  <a:pt x="10576920" y="3298410"/>
                </a:cubicBezTo>
                <a:cubicBezTo>
                  <a:pt x="10553166" y="3307680"/>
                  <a:pt x="10490014" y="3328538"/>
                  <a:pt x="10465681" y="3334911"/>
                </a:cubicBezTo>
                <a:cubicBezTo>
                  <a:pt x="10339378" y="3370833"/>
                  <a:pt x="10607047" y="3362142"/>
                  <a:pt x="10640651" y="3352872"/>
                </a:cubicBezTo>
                <a:cubicBezTo>
                  <a:pt x="10619214" y="3373730"/>
                  <a:pt x="10598357" y="3362142"/>
                  <a:pt x="10576920" y="3365039"/>
                </a:cubicBezTo>
                <a:cubicBezTo>
                  <a:pt x="10561856" y="3365039"/>
                  <a:pt x="10426863" y="3377206"/>
                  <a:pt x="10502181" y="3383000"/>
                </a:cubicBezTo>
                <a:cubicBezTo>
                  <a:pt x="10589087" y="3388793"/>
                  <a:pt x="10688739" y="3358666"/>
                  <a:pt x="10751890" y="3352872"/>
                </a:cubicBezTo>
                <a:cubicBezTo>
                  <a:pt x="10797081" y="3349975"/>
                  <a:pt x="10950615" y="3349975"/>
                  <a:pt x="10947718" y="3343602"/>
                </a:cubicBezTo>
                <a:cubicBezTo>
                  <a:pt x="10959305" y="3355769"/>
                  <a:pt x="10845169" y="3380103"/>
                  <a:pt x="10794184" y="3383000"/>
                </a:cubicBezTo>
                <a:cubicBezTo>
                  <a:pt x="10805772" y="3385897"/>
                  <a:pt x="10820835" y="3388793"/>
                  <a:pt x="10817939" y="3391690"/>
                </a:cubicBezTo>
                <a:cubicBezTo>
                  <a:pt x="10812145" y="3395167"/>
                  <a:pt x="10779121" y="3406754"/>
                  <a:pt x="10742620" y="3400960"/>
                </a:cubicBezTo>
                <a:cubicBezTo>
                  <a:pt x="10730454" y="3370833"/>
                  <a:pt x="10694532" y="3410230"/>
                  <a:pt x="10742620" y="3400960"/>
                </a:cubicBezTo>
                <a:cubicBezTo>
                  <a:pt x="10712493" y="3418921"/>
                  <a:pt x="10688739" y="3406754"/>
                  <a:pt x="10658611" y="3410230"/>
                </a:cubicBezTo>
                <a:cubicBezTo>
                  <a:pt x="10640651" y="3413127"/>
                  <a:pt x="10513769" y="3422397"/>
                  <a:pt x="10595460" y="3428191"/>
                </a:cubicBezTo>
                <a:cubicBezTo>
                  <a:pt x="10688739" y="3433985"/>
                  <a:pt x="10779121" y="3400960"/>
                  <a:pt x="10853860" y="3400960"/>
                </a:cubicBezTo>
                <a:cubicBezTo>
                  <a:pt x="10890360" y="3400960"/>
                  <a:pt x="10950615" y="3418921"/>
                  <a:pt x="10983639" y="3418921"/>
                </a:cubicBezTo>
                <a:cubicBezTo>
                  <a:pt x="11071124" y="3422397"/>
                  <a:pt x="11224657" y="3398063"/>
                  <a:pt x="11122109" y="3418921"/>
                </a:cubicBezTo>
                <a:cubicBezTo>
                  <a:pt x="11049687" y="3433985"/>
                  <a:pt x="10875296" y="3464113"/>
                  <a:pt x="10799978" y="3473383"/>
                </a:cubicBezTo>
                <a:cubicBezTo>
                  <a:pt x="10613420" y="3497137"/>
                  <a:pt x="10510872" y="3479177"/>
                  <a:pt x="10399632" y="3512201"/>
                </a:cubicBezTo>
                <a:cubicBezTo>
                  <a:pt x="10384569" y="3515098"/>
                  <a:pt x="10390363" y="3527265"/>
                  <a:pt x="10381672" y="3530741"/>
                </a:cubicBezTo>
                <a:cubicBezTo>
                  <a:pt x="10330108" y="3539432"/>
                  <a:pt x="10266956" y="3545226"/>
                  <a:pt x="10225242" y="3548702"/>
                </a:cubicBezTo>
                <a:cubicBezTo>
                  <a:pt x="10104732" y="3563766"/>
                  <a:pt x="10206702" y="3563766"/>
                  <a:pt x="10261163" y="3557393"/>
                </a:cubicBezTo>
                <a:cubicBezTo>
                  <a:pt x="10315044" y="3551599"/>
                  <a:pt x="10495808" y="3554496"/>
                  <a:pt x="10547372" y="3548702"/>
                </a:cubicBezTo>
                <a:cubicBezTo>
                  <a:pt x="10580396" y="3545226"/>
                  <a:pt x="10540999" y="3524368"/>
                  <a:pt x="10604151" y="3530741"/>
                </a:cubicBezTo>
                <a:cubicBezTo>
                  <a:pt x="10607047" y="3530741"/>
                  <a:pt x="10591984" y="3560290"/>
                  <a:pt x="10586190" y="3557393"/>
                </a:cubicBezTo>
                <a:cubicBezTo>
                  <a:pt x="10607047" y="3572457"/>
                  <a:pt x="10694532" y="3554496"/>
                  <a:pt x="10751890" y="3548702"/>
                </a:cubicBezTo>
                <a:cubicBezTo>
                  <a:pt x="10815042" y="3542329"/>
                  <a:pt x="10868923" y="3521471"/>
                  <a:pt x="10920487" y="3530741"/>
                </a:cubicBezTo>
                <a:cubicBezTo>
                  <a:pt x="10809248" y="3554496"/>
                  <a:pt x="10775644" y="3551599"/>
                  <a:pt x="10706699" y="3557393"/>
                </a:cubicBezTo>
                <a:cubicBezTo>
                  <a:pt x="10682366" y="3560290"/>
                  <a:pt x="10393839" y="3596791"/>
                  <a:pt x="10528832" y="3596791"/>
                </a:cubicBezTo>
                <a:cubicBezTo>
                  <a:pt x="10679469" y="3590418"/>
                  <a:pt x="10784914" y="3560290"/>
                  <a:pt x="10938448" y="3548702"/>
                </a:cubicBezTo>
                <a:cubicBezTo>
                  <a:pt x="11022457" y="3542329"/>
                  <a:pt x="11158030" y="3521471"/>
                  <a:pt x="11224657" y="3530741"/>
                </a:cubicBezTo>
                <a:cubicBezTo>
                  <a:pt x="11257681" y="3533638"/>
                  <a:pt x="11221760" y="3542329"/>
                  <a:pt x="11242618" y="3548702"/>
                </a:cubicBezTo>
                <a:cubicBezTo>
                  <a:pt x="11248412" y="3548702"/>
                  <a:pt x="11290706" y="3548702"/>
                  <a:pt x="11290706" y="3548702"/>
                </a:cubicBezTo>
                <a:cubicBezTo>
                  <a:pt x="11284912" y="3572457"/>
                  <a:pt x="11107045" y="3581727"/>
                  <a:pt x="11104148" y="3584624"/>
                </a:cubicBezTo>
                <a:cubicBezTo>
                  <a:pt x="11091981" y="3608958"/>
                  <a:pt x="11191054" y="3587521"/>
                  <a:pt x="11188157" y="3584624"/>
                </a:cubicBezTo>
                <a:cubicBezTo>
                  <a:pt x="11239721" y="3590418"/>
                  <a:pt x="11176569" y="3593894"/>
                  <a:pt x="11206117" y="3605482"/>
                </a:cubicBezTo>
                <a:cubicBezTo>
                  <a:pt x="11266372" y="3623442"/>
                  <a:pt x="11345167" y="3602585"/>
                  <a:pt x="11251308" y="3623442"/>
                </a:cubicBezTo>
                <a:cubicBezTo>
                  <a:pt x="11185260" y="3639086"/>
                  <a:pt x="11101251" y="3639086"/>
                  <a:pt x="11058957" y="3650673"/>
                </a:cubicBezTo>
                <a:cubicBezTo>
                  <a:pt x="11031727" y="3657046"/>
                  <a:pt x="11013766" y="3675007"/>
                  <a:pt x="11001599" y="3677904"/>
                </a:cubicBezTo>
                <a:cubicBezTo>
                  <a:pt x="10926281" y="3695865"/>
                  <a:pt x="10797081" y="3705135"/>
                  <a:pt x="10715969" y="3717302"/>
                </a:cubicBezTo>
                <a:cubicBezTo>
                  <a:pt x="10685842" y="3720199"/>
                  <a:pt x="10414696" y="3735263"/>
                  <a:pt x="10408323" y="3743953"/>
                </a:cubicBezTo>
                <a:cubicBezTo>
                  <a:pt x="10402529" y="3756120"/>
                  <a:pt x="10495808" y="3753223"/>
                  <a:pt x="10502181" y="3753223"/>
                </a:cubicBezTo>
                <a:cubicBezTo>
                  <a:pt x="10754787" y="3741056"/>
                  <a:pt x="11019560" y="3677904"/>
                  <a:pt x="11233348" y="3677904"/>
                </a:cubicBezTo>
                <a:cubicBezTo>
                  <a:pt x="11209594" y="3710929"/>
                  <a:pt x="11314460" y="3668634"/>
                  <a:pt x="11335897" y="3687174"/>
                </a:cubicBezTo>
                <a:cubicBezTo>
                  <a:pt x="11341690" y="3690071"/>
                  <a:pt x="11272745" y="3705135"/>
                  <a:pt x="11272745" y="3705135"/>
                </a:cubicBezTo>
                <a:cubicBezTo>
                  <a:pt x="10959305" y="3756120"/>
                  <a:pt x="10604151" y="3786248"/>
                  <a:pt x="10327211" y="3825646"/>
                </a:cubicBezTo>
                <a:cubicBezTo>
                  <a:pt x="10390363" y="3852297"/>
                  <a:pt x="10468578" y="3792042"/>
                  <a:pt x="10547372" y="3816376"/>
                </a:cubicBezTo>
                <a:cubicBezTo>
                  <a:pt x="10571126" y="3825646"/>
                  <a:pt x="10525935" y="3825646"/>
                  <a:pt x="10520142" y="3825646"/>
                </a:cubicBezTo>
                <a:cubicBezTo>
                  <a:pt x="10369505" y="3849400"/>
                  <a:pt x="10589087" y="3834337"/>
                  <a:pt x="10613420" y="3837233"/>
                </a:cubicBezTo>
                <a:cubicBezTo>
                  <a:pt x="10667302" y="3840710"/>
                  <a:pt x="10775644" y="3831440"/>
                  <a:pt x="10827209" y="3837233"/>
                </a:cubicBezTo>
                <a:cubicBezTo>
                  <a:pt x="10902527" y="3840710"/>
                  <a:pt x="10850963" y="3837233"/>
                  <a:pt x="10817939" y="3846504"/>
                </a:cubicBezTo>
                <a:cubicBezTo>
                  <a:pt x="10694532" y="3870838"/>
                  <a:pt x="10420490" y="3891695"/>
                  <a:pt x="10315044" y="3900386"/>
                </a:cubicBezTo>
                <a:cubicBezTo>
                  <a:pt x="10125590" y="3916029"/>
                  <a:pt x="10450617" y="3909656"/>
                  <a:pt x="10456990" y="3909656"/>
                </a:cubicBezTo>
                <a:cubicBezTo>
                  <a:pt x="10547372" y="3916029"/>
                  <a:pt x="10556063" y="3906759"/>
                  <a:pt x="10688739" y="3900386"/>
                </a:cubicBezTo>
                <a:cubicBezTo>
                  <a:pt x="10805772" y="3897489"/>
                  <a:pt x="10727557" y="3906759"/>
                  <a:pt x="10706699" y="3909656"/>
                </a:cubicBezTo>
                <a:cubicBezTo>
                  <a:pt x="10682366" y="3916029"/>
                  <a:pt x="10543896" y="3931093"/>
                  <a:pt x="10595460" y="3936887"/>
                </a:cubicBezTo>
                <a:cubicBezTo>
                  <a:pt x="10670778" y="3949054"/>
                  <a:pt x="10769851" y="3916029"/>
                  <a:pt x="10827209" y="3909656"/>
                </a:cubicBezTo>
                <a:cubicBezTo>
                  <a:pt x="10878193" y="3906759"/>
                  <a:pt x="10956408" y="3888798"/>
                  <a:pt x="11001599" y="3900386"/>
                </a:cubicBezTo>
                <a:cubicBezTo>
                  <a:pt x="10992329" y="3897489"/>
                  <a:pt x="10935551" y="3931093"/>
                  <a:pt x="10938448" y="3918926"/>
                </a:cubicBezTo>
                <a:cubicBezTo>
                  <a:pt x="10935551" y="3936887"/>
                  <a:pt x="10974369" y="3931093"/>
                  <a:pt x="11001599" y="3927617"/>
                </a:cubicBezTo>
                <a:cubicBezTo>
                  <a:pt x="11056060" y="3927617"/>
                  <a:pt x="11272745" y="3909656"/>
                  <a:pt x="11188157" y="3936887"/>
                </a:cubicBezTo>
                <a:cubicBezTo>
                  <a:pt x="11040997" y="3984975"/>
                  <a:pt x="11333000" y="3927617"/>
                  <a:pt x="11345167" y="3936887"/>
                </a:cubicBezTo>
                <a:cubicBezTo>
                  <a:pt x="11371818" y="3967015"/>
                  <a:pt x="11275642" y="3972808"/>
                  <a:pt x="11290706" y="3967015"/>
                </a:cubicBezTo>
                <a:cubicBezTo>
                  <a:pt x="11260578" y="3979182"/>
                  <a:pt x="11239721" y="4000039"/>
                  <a:pt x="11233348" y="4002936"/>
                </a:cubicBezTo>
                <a:cubicBezTo>
                  <a:pt x="11125005" y="4035961"/>
                  <a:pt x="10986536" y="4039437"/>
                  <a:pt x="10845169" y="4057398"/>
                </a:cubicBezTo>
                <a:cubicBezTo>
                  <a:pt x="10721763" y="4075359"/>
                  <a:pt x="10595460" y="4105486"/>
                  <a:pt x="10465681" y="4123447"/>
                </a:cubicBezTo>
                <a:cubicBezTo>
                  <a:pt x="10074605" y="4177330"/>
                  <a:pt x="9490599" y="4165742"/>
                  <a:pt x="8999871" y="4141408"/>
                </a:cubicBezTo>
                <a:cubicBezTo>
                  <a:pt x="8855028" y="4135614"/>
                  <a:pt x="8776813" y="4147781"/>
                  <a:pt x="8647613" y="4141408"/>
                </a:cubicBezTo>
                <a:cubicBezTo>
                  <a:pt x="8524207" y="4138511"/>
                  <a:pt x="8412389" y="4111280"/>
                  <a:pt x="8295355" y="4096216"/>
                </a:cubicBezTo>
                <a:cubicBezTo>
                  <a:pt x="8222934" y="4087526"/>
                  <a:pt x="7966852" y="4053922"/>
                  <a:pt x="8081567" y="4087526"/>
                </a:cubicBezTo>
                <a:cubicBezTo>
                  <a:pt x="8012043" y="4075359"/>
                  <a:pt x="8051441" y="4114177"/>
                  <a:pt x="8081567" y="4087526"/>
                </a:cubicBezTo>
                <a:cubicBezTo>
                  <a:pt x="8144719" y="4090423"/>
                  <a:pt x="8195703" y="4099113"/>
                  <a:pt x="8286085" y="4114177"/>
                </a:cubicBezTo>
                <a:cubicBezTo>
                  <a:pt x="8373571" y="4126344"/>
                  <a:pt x="8527104" y="4159369"/>
                  <a:pt x="8433825" y="4150678"/>
                </a:cubicBezTo>
                <a:cubicBezTo>
                  <a:pt x="8415865" y="4150678"/>
                  <a:pt x="8319110" y="4123447"/>
                  <a:pt x="8295355" y="4132717"/>
                </a:cubicBezTo>
                <a:cubicBezTo>
                  <a:pt x="8295355" y="4111280"/>
                  <a:pt x="8255959" y="4129241"/>
                  <a:pt x="8240895" y="4123447"/>
                </a:cubicBezTo>
                <a:cubicBezTo>
                  <a:pt x="8237998" y="4102590"/>
                  <a:pt x="8202077" y="4120550"/>
                  <a:pt x="8183537" y="4114177"/>
                </a:cubicBezTo>
                <a:cubicBezTo>
                  <a:pt x="8183537" y="4093319"/>
                  <a:pt x="8144719" y="4111280"/>
                  <a:pt x="8129655" y="4105486"/>
                </a:cubicBezTo>
                <a:cubicBezTo>
                  <a:pt x="8108219" y="4075359"/>
                  <a:pt x="8069401" y="4114177"/>
                  <a:pt x="8129655" y="4105486"/>
                </a:cubicBezTo>
                <a:cubicBezTo>
                  <a:pt x="8129655" y="4126344"/>
                  <a:pt x="8168473" y="4108383"/>
                  <a:pt x="8183537" y="4114177"/>
                </a:cubicBezTo>
                <a:cubicBezTo>
                  <a:pt x="8187013" y="4135614"/>
                  <a:pt x="8222934" y="4117653"/>
                  <a:pt x="8240895" y="4123447"/>
                </a:cubicBezTo>
                <a:cubicBezTo>
                  <a:pt x="8240895" y="4144305"/>
                  <a:pt x="8280292" y="4126344"/>
                  <a:pt x="8295355" y="4132717"/>
                </a:cubicBezTo>
                <a:cubicBezTo>
                  <a:pt x="8433825" y="4153575"/>
                  <a:pt x="8608216" y="4195870"/>
                  <a:pt x="8740892" y="4208037"/>
                </a:cubicBezTo>
                <a:cubicBezTo>
                  <a:pt x="9123277" y="4237585"/>
                  <a:pt x="9532314" y="4228894"/>
                  <a:pt x="9890944" y="4243958"/>
                </a:cubicBezTo>
                <a:cubicBezTo>
                  <a:pt x="9977850" y="4246855"/>
                  <a:pt x="10071129" y="4259022"/>
                  <a:pt x="10140653" y="4252649"/>
                </a:cubicBezTo>
                <a:cubicBezTo>
                  <a:pt x="10152820" y="4252649"/>
                  <a:pt x="10167884" y="4234688"/>
                  <a:pt x="10185844" y="4234688"/>
                </a:cubicBezTo>
                <a:cubicBezTo>
                  <a:pt x="10200908" y="4234688"/>
                  <a:pt x="10354441" y="4256125"/>
                  <a:pt x="10354441" y="4261919"/>
                </a:cubicBezTo>
                <a:cubicBezTo>
                  <a:pt x="10354441" y="4286253"/>
                  <a:pt x="10155717" y="4279880"/>
                  <a:pt x="10158614" y="4279880"/>
                </a:cubicBezTo>
                <a:cubicBezTo>
                  <a:pt x="9947723" y="4292047"/>
                  <a:pt x="9448305" y="4292047"/>
                  <a:pt x="9213659" y="4279880"/>
                </a:cubicBezTo>
                <a:cubicBezTo>
                  <a:pt x="8794774" y="4261919"/>
                  <a:pt x="8476119" y="4264816"/>
                  <a:pt x="8111695" y="4198767"/>
                </a:cubicBezTo>
                <a:cubicBezTo>
                  <a:pt x="7970329" y="4171536"/>
                  <a:pt x="7813319" y="4141408"/>
                  <a:pt x="7674849" y="4105486"/>
                </a:cubicBezTo>
                <a:cubicBezTo>
                  <a:pt x="7430934" y="4039437"/>
                  <a:pt x="7160367" y="3927617"/>
                  <a:pt x="6961643" y="3837233"/>
                </a:cubicBezTo>
                <a:cubicBezTo>
                  <a:pt x="6844031" y="3783351"/>
                  <a:pt x="6979603" y="3867361"/>
                  <a:pt x="7006834" y="3882425"/>
                </a:cubicBezTo>
                <a:cubicBezTo>
                  <a:pt x="7277400" y="4024373"/>
                  <a:pt x="7563610" y="4081152"/>
                  <a:pt x="7879947" y="4189496"/>
                </a:cubicBezTo>
                <a:cubicBezTo>
                  <a:pt x="7973225" y="4219624"/>
                  <a:pt x="7783191" y="4186600"/>
                  <a:pt x="7711349" y="4168639"/>
                </a:cubicBezTo>
                <a:cubicBezTo>
                  <a:pt x="7253646" y="4063192"/>
                  <a:pt x="6886325" y="3888798"/>
                  <a:pt x="6569988" y="3687174"/>
                </a:cubicBezTo>
                <a:cubicBezTo>
                  <a:pt x="6290152" y="3509304"/>
                  <a:pt x="6022482" y="3304783"/>
                  <a:pt x="5736272" y="3133287"/>
                </a:cubicBezTo>
                <a:cubicBezTo>
                  <a:pt x="5634303" y="3069555"/>
                  <a:pt x="5538127" y="2994815"/>
                  <a:pt x="5441952" y="2955417"/>
                </a:cubicBezTo>
                <a:cubicBezTo>
                  <a:pt x="5381697" y="2931663"/>
                  <a:pt x="5318546" y="2931663"/>
                  <a:pt x="5254815" y="2910226"/>
                </a:cubicBezTo>
                <a:cubicBezTo>
                  <a:pt x="5173703" y="2880098"/>
                  <a:pt x="5101281" y="2823319"/>
                  <a:pt x="5023066" y="2789715"/>
                </a:cubicBezTo>
                <a:cubicBezTo>
                  <a:pt x="4785524" y="2687744"/>
                  <a:pt x="4523648" y="2591567"/>
                  <a:pt x="4261772" y="2527835"/>
                </a:cubicBezTo>
                <a:cubicBezTo>
                  <a:pt x="4267566" y="2534208"/>
                  <a:pt x="4240336" y="2542899"/>
                  <a:pt x="4234542" y="2537105"/>
                </a:cubicBezTo>
                <a:cubicBezTo>
                  <a:pt x="4231645" y="2534208"/>
                  <a:pt x="4249606" y="2527835"/>
                  <a:pt x="4258296" y="2527835"/>
                </a:cubicBezTo>
                <a:cubicBezTo>
                  <a:pt x="4249606" y="2524938"/>
                  <a:pt x="4237439" y="2522041"/>
                  <a:pt x="4225272" y="2519144"/>
                </a:cubicBezTo>
                <a:cubicBezTo>
                  <a:pt x="4222375" y="2506977"/>
                  <a:pt x="4201518" y="2512771"/>
                  <a:pt x="4189351" y="2509874"/>
                </a:cubicBezTo>
                <a:cubicBezTo>
                  <a:pt x="4177184" y="2482643"/>
                  <a:pt x="4141263" y="2522041"/>
                  <a:pt x="4189351" y="2509874"/>
                </a:cubicBezTo>
                <a:cubicBezTo>
                  <a:pt x="4189351" y="2512771"/>
                  <a:pt x="4189351" y="2516247"/>
                  <a:pt x="4189351" y="2519144"/>
                </a:cubicBezTo>
                <a:cubicBezTo>
                  <a:pt x="4159224" y="2519144"/>
                  <a:pt x="4131994" y="2516247"/>
                  <a:pt x="4114033" y="2501183"/>
                </a:cubicBezTo>
                <a:cubicBezTo>
                  <a:pt x="4165017" y="2509874"/>
                  <a:pt x="4126199" y="2473952"/>
                  <a:pt x="4114033" y="2501183"/>
                </a:cubicBezTo>
                <a:cubicBezTo>
                  <a:pt x="4032921" y="2509874"/>
                  <a:pt x="4147057" y="2473952"/>
                  <a:pt x="4068842" y="2482643"/>
                </a:cubicBezTo>
                <a:cubicBezTo>
                  <a:pt x="3993523" y="2491913"/>
                  <a:pt x="4098969" y="2479746"/>
                  <a:pt x="4020754" y="2473952"/>
                </a:cubicBezTo>
                <a:cubicBezTo>
                  <a:pt x="4002793" y="2455992"/>
                  <a:pt x="3978460" y="2464682"/>
                  <a:pt x="3984833" y="2471056"/>
                </a:cubicBezTo>
                <a:cubicBezTo>
                  <a:pt x="3779735" y="2464682"/>
                  <a:pt x="3578114" y="2410800"/>
                  <a:pt x="3364326" y="2389363"/>
                </a:cubicBezTo>
                <a:cubicBezTo>
                  <a:pt x="3220063" y="2377775"/>
                  <a:pt x="3072323" y="2377775"/>
                  <a:pt x="2918789" y="2371402"/>
                </a:cubicBezTo>
                <a:cubicBezTo>
                  <a:pt x="2662707" y="2362712"/>
                  <a:pt x="2397935" y="2320417"/>
                  <a:pt x="2130265" y="2344171"/>
                </a:cubicBezTo>
                <a:cubicBezTo>
                  <a:pt x="1561322" y="2392839"/>
                  <a:pt x="973840" y="2398633"/>
                  <a:pt x="516716" y="2567233"/>
                </a:cubicBezTo>
                <a:cubicBezTo>
                  <a:pt x="381143" y="2615321"/>
                  <a:pt x="278594" y="2675577"/>
                  <a:pt x="230506" y="2669783"/>
                </a:cubicBezTo>
                <a:cubicBezTo>
                  <a:pt x="176045" y="2660513"/>
                  <a:pt x="221236" y="2636179"/>
                  <a:pt x="194585" y="2621115"/>
                </a:cubicBezTo>
                <a:cubicBezTo>
                  <a:pt x="185315" y="2618218"/>
                  <a:pt x="155188" y="2636179"/>
                  <a:pt x="127958" y="2630385"/>
                </a:cubicBezTo>
                <a:cubicBezTo>
                  <a:pt x="97830" y="2624591"/>
                  <a:pt x="67703" y="2591567"/>
                  <a:pt x="25988" y="2585193"/>
                </a:cubicBezTo>
                <a:cubicBezTo>
                  <a:pt x="-64394" y="2573026"/>
                  <a:pt x="109997" y="2527835"/>
                  <a:pt x="109997" y="2527835"/>
                </a:cubicBezTo>
                <a:cubicBezTo>
                  <a:pt x="112894" y="2504080"/>
                  <a:pt x="19615" y="2516247"/>
                  <a:pt x="34679" y="2473952"/>
                </a:cubicBezTo>
                <a:cubicBezTo>
                  <a:pt x="31782" y="2486119"/>
                  <a:pt x="170252" y="2419491"/>
                  <a:pt x="155188" y="2425864"/>
                </a:cubicBezTo>
                <a:cubicBezTo>
                  <a:pt x="227609" y="2392839"/>
                  <a:pt x="89140" y="2443825"/>
                  <a:pt x="82767" y="2438031"/>
                </a:cubicBezTo>
                <a:cubicBezTo>
                  <a:pt x="79870" y="2434555"/>
                  <a:pt x="109997" y="2407324"/>
                  <a:pt x="109997" y="2407324"/>
                </a:cubicBezTo>
                <a:cubicBezTo>
                  <a:pt x="130854" y="2398633"/>
                  <a:pt x="143021" y="2395736"/>
                  <a:pt x="145918" y="2395736"/>
                </a:cubicBezTo>
                <a:cubicBezTo>
                  <a:pt x="143021" y="2395736"/>
                  <a:pt x="125061" y="2395736"/>
                  <a:pt x="100727" y="2389363"/>
                </a:cubicBezTo>
                <a:cubicBezTo>
                  <a:pt x="-10512" y="2362712"/>
                  <a:pt x="167355" y="2296083"/>
                  <a:pt x="164458" y="2287392"/>
                </a:cubicBezTo>
                <a:cubicBezTo>
                  <a:pt x="155188" y="2247994"/>
                  <a:pt x="92036" y="2287392"/>
                  <a:pt x="92036" y="2260161"/>
                </a:cubicBezTo>
                <a:cubicBezTo>
                  <a:pt x="89140" y="2214970"/>
                  <a:pt x="152291" y="2224240"/>
                  <a:pt x="191109" y="2187739"/>
                </a:cubicBezTo>
                <a:cubicBezTo>
                  <a:pt x="182418" y="2190636"/>
                  <a:pt x="209649" y="2146023"/>
                  <a:pt x="212546" y="2154714"/>
                </a:cubicBezTo>
                <a:cubicBezTo>
                  <a:pt x="209649" y="2128063"/>
                  <a:pt x="182418" y="2146023"/>
                  <a:pt x="194585" y="2122269"/>
                </a:cubicBezTo>
                <a:cubicBezTo>
                  <a:pt x="194585" y="2119372"/>
                  <a:pt x="230506" y="2125166"/>
                  <a:pt x="230506" y="2122269"/>
                </a:cubicBezTo>
                <a:cubicBezTo>
                  <a:pt x="236300" y="2092141"/>
                  <a:pt x="212546" y="2095038"/>
                  <a:pt x="212546" y="2074180"/>
                </a:cubicBezTo>
                <a:cubicBezTo>
                  <a:pt x="206173" y="2004655"/>
                  <a:pt x="260634" y="2028989"/>
                  <a:pt x="293658" y="2019719"/>
                </a:cubicBezTo>
                <a:cubicBezTo>
                  <a:pt x="299452" y="2019719"/>
                  <a:pt x="317991" y="2001758"/>
                  <a:pt x="323785" y="2001758"/>
                </a:cubicBezTo>
                <a:cubicBezTo>
                  <a:pt x="422858" y="1962939"/>
                  <a:pt x="299452" y="2001758"/>
                  <a:pt x="284388" y="2001758"/>
                </a:cubicBezTo>
                <a:cubicBezTo>
                  <a:pt x="266427" y="2001758"/>
                  <a:pt x="185315" y="1993067"/>
                  <a:pt x="212546" y="1953669"/>
                </a:cubicBezTo>
                <a:cubicBezTo>
                  <a:pt x="227609" y="1929335"/>
                  <a:pt x="302928" y="1968733"/>
                  <a:pt x="323785" y="1935709"/>
                </a:cubicBezTo>
                <a:cubicBezTo>
                  <a:pt x="333055" y="1917748"/>
                  <a:pt x="266427" y="1935709"/>
                  <a:pt x="257737" y="1926438"/>
                </a:cubicBezTo>
                <a:cubicBezTo>
                  <a:pt x="260634" y="1929335"/>
                  <a:pt x="263530" y="1872556"/>
                  <a:pt x="257737" y="1890517"/>
                </a:cubicBezTo>
                <a:cubicBezTo>
                  <a:pt x="278594" y="1805927"/>
                  <a:pt x="411270" y="1760736"/>
                  <a:pt x="555534" y="1712647"/>
                </a:cubicBezTo>
                <a:cubicBezTo>
                  <a:pt x="847537" y="1616470"/>
                  <a:pt x="1284383" y="1562588"/>
                  <a:pt x="1612307" y="1538254"/>
                </a:cubicBezTo>
                <a:cubicBezTo>
                  <a:pt x="2461086" y="1475102"/>
                  <a:pt x="3436747" y="1511023"/>
                  <a:pt x="4156327" y="1667456"/>
                </a:cubicBezTo>
                <a:cubicBezTo>
                  <a:pt x="3665599" y="1556215"/>
                  <a:pt x="3171975" y="1468728"/>
                  <a:pt x="2641850" y="1444974"/>
                </a:cubicBezTo>
                <a:cubicBezTo>
                  <a:pt x="2485420" y="1439180"/>
                  <a:pt x="2316823" y="1439180"/>
                  <a:pt x="2148226" y="1444974"/>
                </a:cubicBezTo>
                <a:cubicBezTo>
                  <a:pt x="2112304" y="1447871"/>
                  <a:pt x="1892143" y="1460038"/>
                  <a:pt x="1991795" y="1444974"/>
                </a:cubicBezTo>
                <a:cubicBezTo>
                  <a:pt x="2145329" y="1420640"/>
                  <a:pt x="2331886" y="1417743"/>
                  <a:pt x="2491214" y="1417743"/>
                </a:cubicBezTo>
                <a:cubicBezTo>
                  <a:pt x="2557841" y="1417743"/>
                  <a:pt x="2707898" y="1414846"/>
                  <a:pt x="2593762" y="1399782"/>
                </a:cubicBezTo>
                <a:cubicBezTo>
                  <a:pt x="2446023" y="1378924"/>
                  <a:pt x="2235711" y="1409052"/>
                  <a:pt x="2057843" y="1417743"/>
                </a:cubicBezTo>
                <a:cubicBezTo>
                  <a:pt x="1859119" y="1427013"/>
                  <a:pt x="1678355" y="1429910"/>
                  <a:pt x="1509758" y="1444974"/>
                </a:cubicBezTo>
                <a:cubicBezTo>
                  <a:pt x="1157500" y="1475102"/>
                  <a:pt x="898522" y="1535357"/>
                  <a:pt x="627955" y="1610676"/>
                </a:cubicBezTo>
                <a:cubicBezTo>
                  <a:pt x="594931" y="1622264"/>
                  <a:pt x="344642" y="1694686"/>
                  <a:pt x="480215" y="1640804"/>
                </a:cubicBezTo>
                <a:cubicBezTo>
                  <a:pt x="540470" y="1616470"/>
                  <a:pt x="600724" y="1604303"/>
                  <a:pt x="660979" y="1586342"/>
                </a:cubicBezTo>
                <a:cubicBezTo>
                  <a:pt x="676043" y="1580549"/>
                  <a:pt x="793655" y="1544048"/>
                  <a:pt x="917061" y="1520293"/>
                </a:cubicBezTo>
                <a:cubicBezTo>
                  <a:pt x="1097246" y="1480895"/>
                  <a:pt x="1332471" y="1444974"/>
                  <a:pt x="1473837" y="1435704"/>
                </a:cubicBezTo>
                <a:cubicBezTo>
                  <a:pt x="1925168" y="1405576"/>
                  <a:pt x="2440229" y="1372551"/>
                  <a:pt x="2852741" y="1369654"/>
                </a:cubicBezTo>
                <a:cubicBezTo>
                  <a:pt x="2903726" y="1369654"/>
                  <a:pt x="3081593" y="1376028"/>
                  <a:pt x="3012068" y="1360384"/>
                </a:cubicBezTo>
                <a:cubicBezTo>
                  <a:pt x="2912996" y="1342424"/>
                  <a:pt x="2707898" y="1342424"/>
                  <a:pt x="2632580" y="1333733"/>
                </a:cubicBezTo>
                <a:cubicBezTo>
                  <a:pt x="2554365" y="1327360"/>
                  <a:pt x="2364911" y="1333733"/>
                  <a:pt x="2491214" y="1324463"/>
                </a:cubicBezTo>
                <a:cubicBezTo>
                  <a:pt x="2722962" y="1309399"/>
                  <a:pt x="2958187" y="1330836"/>
                  <a:pt x="3159808" y="1342424"/>
                </a:cubicBezTo>
                <a:cubicBezTo>
                  <a:pt x="3945435" y="1390512"/>
                  <a:pt x="4695142" y="1604303"/>
                  <a:pt x="5321443" y="1881247"/>
                </a:cubicBezTo>
                <a:cubicBezTo>
                  <a:pt x="5321443" y="1890517"/>
                  <a:pt x="5330133" y="1887620"/>
                  <a:pt x="5339403" y="1890517"/>
                </a:cubicBezTo>
                <a:cubicBezTo>
                  <a:pt x="5339403" y="1917748"/>
                  <a:pt x="5378221" y="1881247"/>
                  <a:pt x="5339403" y="1890517"/>
                </a:cubicBezTo>
                <a:cubicBezTo>
                  <a:pt x="5339403" y="1881247"/>
                  <a:pt x="5327236" y="1881247"/>
                  <a:pt x="5321443" y="1881247"/>
                </a:cubicBezTo>
                <a:cubicBezTo>
                  <a:pt x="4908930" y="1676726"/>
                  <a:pt x="4436164" y="1511023"/>
                  <a:pt x="3909514" y="1409052"/>
                </a:cubicBezTo>
                <a:cubicBezTo>
                  <a:pt x="3824926" y="1390512"/>
                  <a:pt x="3565947" y="1348797"/>
                  <a:pt x="3734544" y="1369654"/>
                </a:cubicBezTo>
                <a:cubicBezTo>
                  <a:pt x="3852157" y="1384718"/>
                  <a:pt x="3809863" y="1357487"/>
                  <a:pt x="3752505" y="1342424"/>
                </a:cubicBezTo>
                <a:cubicBezTo>
                  <a:pt x="3686456" y="1324463"/>
                  <a:pt x="3626202" y="1321566"/>
                  <a:pt x="3572320" y="1315772"/>
                </a:cubicBezTo>
                <a:cubicBezTo>
                  <a:pt x="3578114" y="1312296"/>
                  <a:pt x="3481939" y="1285644"/>
                  <a:pt x="3466875" y="1294335"/>
                </a:cubicBezTo>
                <a:cubicBezTo>
                  <a:pt x="3479041" y="1279271"/>
                  <a:pt x="3545090" y="1285644"/>
                  <a:pt x="3557257" y="1288541"/>
                </a:cubicBezTo>
                <a:cubicBezTo>
                  <a:pt x="3689353" y="1294335"/>
                  <a:pt x="3837093" y="1321566"/>
                  <a:pt x="3975563" y="1342424"/>
                </a:cubicBezTo>
                <a:cubicBezTo>
                  <a:pt x="4378805" y="1409052"/>
                  <a:pt x="4749024" y="1535357"/>
                  <a:pt x="5077527" y="1658765"/>
                </a:cubicBezTo>
                <a:cubicBezTo>
                  <a:pt x="5080424" y="1685996"/>
                  <a:pt x="5116345" y="1649495"/>
                  <a:pt x="5077527" y="1658765"/>
                </a:cubicBezTo>
                <a:cubicBezTo>
                  <a:pt x="5011479" y="1604303"/>
                  <a:pt x="4921097" y="1577072"/>
                  <a:pt x="4836509" y="1547524"/>
                </a:cubicBezTo>
                <a:cubicBezTo>
                  <a:pt x="4484251" y="1414846"/>
                  <a:pt x="4063048" y="1333733"/>
                  <a:pt x="3698623" y="1249143"/>
                </a:cubicBezTo>
                <a:cubicBezTo>
                  <a:pt x="3864323" y="1261310"/>
                  <a:pt x="4014961" y="1288541"/>
                  <a:pt x="4153430" y="1315772"/>
                </a:cubicBezTo>
                <a:cubicBezTo>
                  <a:pt x="4162120" y="1318669"/>
                  <a:pt x="4367218" y="1360384"/>
                  <a:pt x="4273939" y="1333733"/>
                </a:cubicBezTo>
                <a:cubicBezTo>
                  <a:pt x="4225272" y="1321566"/>
                  <a:pt x="4249606" y="1324463"/>
                  <a:pt x="4162120" y="1306502"/>
                </a:cubicBezTo>
                <a:cubicBezTo>
                  <a:pt x="4086802" y="1291438"/>
                  <a:pt x="4011484" y="1279271"/>
                  <a:pt x="3957602" y="1258413"/>
                </a:cubicBezTo>
                <a:cubicBezTo>
                  <a:pt x="3801172" y="1203952"/>
                  <a:pt x="4071738" y="1236976"/>
                  <a:pt x="4078111" y="1231183"/>
                </a:cubicBezTo>
                <a:cubicBezTo>
                  <a:pt x="4075215" y="1234079"/>
                  <a:pt x="3870117" y="1180197"/>
                  <a:pt x="3864323" y="1177300"/>
                </a:cubicBezTo>
                <a:cubicBezTo>
                  <a:pt x="4189351" y="1203952"/>
                  <a:pt x="4445433" y="1297232"/>
                  <a:pt x="4725269" y="1369654"/>
                </a:cubicBezTo>
                <a:cubicBezTo>
                  <a:pt x="4728166" y="1399782"/>
                  <a:pt x="4764087" y="1360384"/>
                  <a:pt x="4725269" y="1369654"/>
                </a:cubicBezTo>
                <a:cubicBezTo>
                  <a:pt x="4475561" y="1279271"/>
                  <a:pt x="4285527" y="1221912"/>
                  <a:pt x="4002793" y="1168030"/>
                </a:cubicBezTo>
                <a:cubicBezTo>
                  <a:pt x="3822029" y="1132109"/>
                  <a:pt x="3809863" y="1135005"/>
                  <a:pt x="3614615" y="1092711"/>
                </a:cubicBezTo>
                <a:cubicBezTo>
                  <a:pt x="3590281" y="1086917"/>
                  <a:pt x="3210793" y="1038828"/>
                  <a:pt x="3204999" y="1026661"/>
                </a:cubicBezTo>
                <a:cubicBezTo>
                  <a:pt x="3204999" y="1020288"/>
                  <a:pt x="3240920" y="1008701"/>
                  <a:pt x="3243817" y="1008701"/>
                </a:cubicBezTo>
                <a:cubicBezTo>
                  <a:pt x="3298278" y="1005224"/>
                  <a:pt x="3340572" y="1014494"/>
                  <a:pt x="3409517" y="1017391"/>
                </a:cubicBezTo>
                <a:cubicBezTo>
                  <a:pt x="3617511" y="1032455"/>
                  <a:pt x="3791902" y="1047519"/>
                  <a:pt x="3984833" y="1074750"/>
                </a:cubicBezTo>
                <a:cubicBezTo>
                  <a:pt x="3993523" y="1074750"/>
                  <a:pt x="4089699" y="1099084"/>
                  <a:pt x="4105342" y="1083441"/>
                </a:cubicBezTo>
                <a:cubicBezTo>
                  <a:pt x="4111136" y="1077647"/>
                  <a:pt x="3987730" y="1056789"/>
                  <a:pt x="3957602" y="1047519"/>
                </a:cubicBezTo>
                <a:cubicBezTo>
                  <a:pt x="3809863" y="1005224"/>
                  <a:pt x="4083905" y="1035352"/>
                  <a:pt x="4131994" y="1047519"/>
                </a:cubicBezTo>
                <a:cubicBezTo>
                  <a:pt x="4216581" y="1062583"/>
                  <a:pt x="4403139" y="1107775"/>
                  <a:pt x="4318551" y="1074750"/>
                </a:cubicBezTo>
                <a:cubicBezTo>
                  <a:pt x="4180081" y="1020288"/>
                  <a:pt x="4045087" y="1014494"/>
                  <a:pt x="3909514" y="972200"/>
                </a:cubicBezTo>
                <a:cubicBezTo>
                  <a:pt x="3806966" y="939175"/>
                  <a:pt x="3933269" y="948445"/>
                  <a:pt x="3984833" y="954239"/>
                </a:cubicBezTo>
                <a:cubicBezTo>
                  <a:pt x="4114033" y="966406"/>
                  <a:pt x="4159224" y="966406"/>
                  <a:pt x="4282630" y="990160"/>
                </a:cubicBezTo>
                <a:cubicBezTo>
                  <a:pt x="4330718" y="999431"/>
                  <a:pt x="4511481" y="1050416"/>
                  <a:pt x="4403139" y="1008701"/>
                </a:cubicBezTo>
                <a:cubicBezTo>
                  <a:pt x="4363742" y="993637"/>
                  <a:pt x="4294796" y="981470"/>
                  <a:pt x="4261772" y="972200"/>
                </a:cubicBezTo>
                <a:cubicBezTo>
                  <a:pt x="4174287" y="948445"/>
                  <a:pt x="4089699" y="911944"/>
                  <a:pt x="4030024" y="896880"/>
                </a:cubicBezTo>
                <a:cubicBezTo>
                  <a:pt x="3957602" y="878920"/>
                  <a:pt x="3842887" y="873126"/>
                  <a:pt x="3771045" y="851689"/>
                </a:cubicBezTo>
                <a:cubicBezTo>
                  <a:pt x="3659805" y="815767"/>
                  <a:pt x="3857950" y="833728"/>
                  <a:pt x="3864323" y="815767"/>
                </a:cubicBezTo>
                <a:cubicBezTo>
                  <a:pt x="3865772" y="809684"/>
                  <a:pt x="3852881" y="806642"/>
                  <a:pt x="3839266" y="805483"/>
                </a:cubicBezTo>
                <a:lnTo>
                  <a:pt x="3821642" y="805052"/>
                </a:lnTo>
                <a:lnTo>
                  <a:pt x="3848545" y="801753"/>
                </a:lnTo>
                <a:cubicBezTo>
                  <a:pt x="3884203" y="800558"/>
                  <a:pt x="3914729" y="808815"/>
                  <a:pt x="3975563" y="815767"/>
                </a:cubicBezTo>
                <a:cubicBezTo>
                  <a:pt x="3996420" y="842998"/>
                  <a:pt x="4035817" y="803600"/>
                  <a:pt x="3975563" y="815767"/>
                </a:cubicBezTo>
                <a:cubicBezTo>
                  <a:pt x="3954705" y="797806"/>
                  <a:pt x="3852157" y="785639"/>
                  <a:pt x="3939642" y="785639"/>
                </a:cubicBezTo>
                <a:cubicBezTo>
                  <a:pt x="4017857" y="785639"/>
                  <a:pt x="4180081" y="833728"/>
                  <a:pt x="4225272" y="833728"/>
                </a:cubicBezTo>
                <a:cubicBezTo>
                  <a:pt x="4246709" y="848792"/>
                  <a:pt x="4273939" y="851689"/>
                  <a:pt x="4309860" y="851689"/>
                </a:cubicBezTo>
                <a:cubicBezTo>
                  <a:pt x="4322027" y="878920"/>
                  <a:pt x="4357948" y="842998"/>
                  <a:pt x="4309860" y="851689"/>
                </a:cubicBezTo>
                <a:cubicBezTo>
                  <a:pt x="4288424" y="836625"/>
                  <a:pt x="4261772" y="833728"/>
                  <a:pt x="4225272" y="833728"/>
                </a:cubicBezTo>
                <a:cubicBezTo>
                  <a:pt x="4126199" y="788536"/>
                  <a:pt x="3993523" y="779845"/>
                  <a:pt x="3882284" y="749718"/>
                </a:cubicBezTo>
                <a:cubicBezTo>
                  <a:pt x="4225272" y="755512"/>
                  <a:pt x="4466290" y="827934"/>
                  <a:pt x="4755397" y="914841"/>
                </a:cubicBezTo>
                <a:cubicBezTo>
                  <a:pt x="4969185" y="984367"/>
                  <a:pt x="5185870" y="1077647"/>
                  <a:pt x="5375324" y="1158760"/>
                </a:cubicBezTo>
                <a:cubicBezTo>
                  <a:pt x="5703248" y="1294335"/>
                  <a:pt x="5934997" y="1454244"/>
                  <a:pt x="6199770" y="1622264"/>
                </a:cubicBezTo>
                <a:cubicBezTo>
                  <a:pt x="6242064" y="1646598"/>
                  <a:pt x="6437891" y="1797237"/>
                  <a:pt x="6468019" y="1787967"/>
                </a:cubicBezTo>
                <a:cubicBezTo>
                  <a:pt x="6485979" y="1782173"/>
                  <a:pt x="6468019" y="1775800"/>
                  <a:pt x="6458749" y="1770006"/>
                </a:cubicBezTo>
                <a:cubicBezTo>
                  <a:pt x="6398494" y="1712647"/>
                  <a:pt x="6277985" y="1640804"/>
                  <a:pt x="6236270" y="1610676"/>
                </a:cubicBezTo>
                <a:cubicBezTo>
                  <a:pt x="5955854" y="1424116"/>
                  <a:pt x="5730479" y="1273477"/>
                  <a:pt x="5420515" y="1119942"/>
                </a:cubicBezTo>
                <a:cubicBezTo>
                  <a:pt x="5050297" y="936278"/>
                  <a:pt x="4665015" y="800703"/>
                  <a:pt x="4234542" y="686565"/>
                </a:cubicBezTo>
                <a:cubicBezTo>
                  <a:pt x="4207311" y="677295"/>
                  <a:pt x="4162120" y="674398"/>
                  <a:pt x="4141263" y="665128"/>
                </a:cubicBezTo>
                <a:cubicBezTo>
                  <a:pt x="4141263" y="665128"/>
                  <a:pt x="4225272" y="662231"/>
                  <a:pt x="4162120" y="647167"/>
                </a:cubicBezTo>
                <a:cubicBezTo>
                  <a:pt x="4093176" y="632104"/>
                  <a:pt x="3939642" y="604873"/>
                  <a:pt x="3909514" y="593285"/>
                </a:cubicBezTo>
                <a:cubicBezTo>
                  <a:pt x="4297693" y="641374"/>
                  <a:pt x="4629094" y="746821"/>
                  <a:pt x="4957018" y="851689"/>
                </a:cubicBezTo>
                <a:cubicBezTo>
                  <a:pt x="4959915" y="863856"/>
                  <a:pt x="4974978" y="860959"/>
                  <a:pt x="4987145" y="860959"/>
                </a:cubicBezTo>
                <a:cubicBezTo>
                  <a:pt x="4987145" y="873126"/>
                  <a:pt x="5002209" y="870229"/>
                  <a:pt x="5014376" y="870229"/>
                </a:cubicBezTo>
                <a:cubicBezTo>
                  <a:pt x="5020169" y="885293"/>
                  <a:pt x="5026543" y="870229"/>
                  <a:pt x="5014376" y="870229"/>
                </a:cubicBezTo>
                <a:cubicBezTo>
                  <a:pt x="5011479" y="858062"/>
                  <a:pt x="4996415" y="863856"/>
                  <a:pt x="4987145" y="860959"/>
                </a:cubicBezTo>
                <a:cubicBezTo>
                  <a:pt x="4984248" y="848792"/>
                  <a:pt x="4969185" y="851689"/>
                  <a:pt x="4957018" y="851689"/>
                </a:cubicBezTo>
                <a:cubicBezTo>
                  <a:pt x="4806381" y="770575"/>
                  <a:pt x="4634887" y="713217"/>
                  <a:pt x="4466290" y="647167"/>
                </a:cubicBezTo>
                <a:cubicBezTo>
                  <a:pt x="4505688" y="656438"/>
                  <a:pt x="4469187" y="619937"/>
                  <a:pt x="4466290" y="647167"/>
                </a:cubicBezTo>
                <a:cubicBezTo>
                  <a:pt x="4403139" y="647167"/>
                  <a:pt x="4378805" y="619937"/>
                  <a:pt x="4430369" y="619937"/>
                </a:cubicBezTo>
                <a:cubicBezTo>
                  <a:pt x="4538712" y="619937"/>
                  <a:pt x="4710206" y="698153"/>
                  <a:pt x="4782627" y="704526"/>
                </a:cubicBezTo>
                <a:cubicBezTo>
                  <a:pt x="4782627" y="713217"/>
                  <a:pt x="4800588" y="710320"/>
                  <a:pt x="4809278" y="713217"/>
                </a:cubicBezTo>
                <a:cubicBezTo>
                  <a:pt x="4812755" y="722487"/>
                  <a:pt x="4827818" y="719590"/>
                  <a:pt x="4836509" y="722487"/>
                </a:cubicBezTo>
                <a:cubicBezTo>
                  <a:pt x="4839406" y="749718"/>
                  <a:pt x="4875906" y="713217"/>
                  <a:pt x="4836509" y="722487"/>
                </a:cubicBezTo>
                <a:cubicBezTo>
                  <a:pt x="4836509" y="710320"/>
                  <a:pt x="4821446" y="713217"/>
                  <a:pt x="4809278" y="713217"/>
                </a:cubicBezTo>
                <a:cubicBezTo>
                  <a:pt x="4809278" y="701629"/>
                  <a:pt x="4794215" y="704526"/>
                  <a:pt x="4782627" y="704526"/>
                </a:cubicBezTo>
                <a:cubicBezTo>
                  <a:pt x="4703833" y="662231"/>
                  <a:pt x="4655745" y="650064"/>
                  <a:pt x="4550879" y="619937"/>
                </a:cubicBezTo>
                <a:cubicBezTo>
                  <a:pt x="4538712" y="617040"/>
                  <a:pt x="4300590" y="556784"/>
                  <a:pt x="4300590" y="545197"/>
                </a:cubicBezTo>
                <a:cubicBezTo>
                  <a:pt x="4300590" y="545197"/>
                  <a:pt x="4517275" y="568951"/>
                  <a:pt x="4430369" y="545197"/>
                </a:cubicBezTo>
                <a:cubicBezTo>
                  <a:pt x="4291900" y="508696"/>
                  <a:pt x="4180081" y="487838"/>
                  <a:pt x="4050881" y="463504"/>
                </a:cubicBezTo>
                <a:cubicBezTo>
                  <a:pt x="4017857" y="457710"/>
                  <a:pt x="3831299" y="415415"/>
                  <a:pt x="3966293" y="433376"/>
                </a:cubicBezTo>
                <a:cubicBezTo>
                  <a:pt x="4288424" y="481465"/>
                  <a:pt x="4535236" y="548094"/>
                  <a:pt x="4800588" y="637897"/>
                </a:cubicBezTo>
                <a:cubicBezTo>
                  <a:pt x="4821446" y="644271"/>
                  <a:pt x="4957018" y="689462"/>
                  <a:pt x="4911827" y="665128"/>
                </a:cubicBezTo>
                <a:cubicBezTo>
                  <a:pt x="4797691" y="611246"/>
                  <a:pt x="4682975" y="563157"/>
                  <a:pt x="4559569" y="526657"/>
                </a:cubicBezTo>
                <a:cubicBezTo>
                  <a:pt x="4682975" y="541720"/>
                  <a:pt x="4770460" y="596182"/>
                  <a:pt x="4884597" y="619937"/>
                </a:cubicBezTo>
                <a:cubicBezTo>
                  <a:pt x="4890970" y="632104"/>
                  <a:pt x="4896763" y="619937"/>
                  <a:pt x="4884597" y="619937"/>
                </a:cubicBezTo>
                <a:cubicBezTo>
                  <a:pt x="4827818" y="589809"/>
                  <a:pt x="4773357" y="556784"/>
                  <a:pt x="4715999" y="526657"/>
                </a:cubicBezTo>
                <a:cubicBezTo>
                  <a:pt x="4785524" y="526657"/>
                  <a:pt x="4824342" y="566054"/>
                  <a:pt x="4875906" y="574745"/>
                </a:cubicBezTo>
                <a:cubicBezTo>
                  <a:pt x="4899661" y="578221"/>
                  <a:pt x="4926891" y="566054"/>
                  <a:pt x="4957018" y="574745"/>
                </a:cubicBezTo>
                <a:cubicBezTo>
                  <a:pt x="4974978" y="578221"/>
                  <a:pt x="5065360" y="632104"/>
                  <a:pt x="5089694" y="629207"/>
                </a:cubicBezTo>
                <a:cubicBezTo>
                  <a:pt x="5131409" y="619937"/>
                  <a:pt x="5032337" y="599079"/>
                  <a:pt x="5023066" y="593285"/>
                </a:cubicBezTo>
                <a:cubicBezTo>
                  <a:pt x="5020169" y="586912"/>
                  <a:pt x="5041027" y="578221"/>
                  <a:pt x="5050297" y="584015"/>
                </a:cubicBezTo>
                <a:cubicBezTo>
                  <a:pt x="4941954" y="508696"/>
                  <a:pt x="4767564" y="451337"/>
                  <a:pt x="4523648" y="388185"/>
                </a:cubicBezTo>
                <a:cubicBezTo>
                  <a:pt x="4403139" y="355160"/>
                  <a:pt x="4129096" y="294904"/>
                  <a:pt x="4002793" y="268253"/>
                </a:cubicBezTo>
                <a:cubicBezTo>
                  <a:pt x="3993523" y="264777"/>
                  <a:pt x="3888078" y="234649"/>
                  <a:pt x="3948332" y="241022"/>
                </a:cubicBezTo>
                <a:cubicBezTo>
                  <a:pt x="4168494" y="261880"/>
                  <a:pt x="4415306" y="312865"/>
                  <a:pt x="4592594" y="322135"/>
                </a:cubicBezTo>
                <a:cubicBezTo>
                  <a:pt x="4589697" y="316342"/>
                  <a:pt x="4611133" y="304175"/>
                  <a:pt x="4625618" y="322135"/>
                </a:cubicBezTo>
                <a:cubicBezTo>
                  <a:pt x="4689348" y="319238"/>
                  <a:pt x="4737436" y="352263"/>
                  <a:pt x="4782627" y="360954"/>
                </a:cubicBezTo>
                <a:cubicBezTo>
                  <a:pt x="4821446" y="367327"/>
                  <a:pt x="4936161" y="376597"/>
                  <a:pt x="4875906" y="352263"/>
                </a:cubicBezTo>
                <a:cubicBezTo>
                  <a:pt x="4749024" y="297801"/>
                  <a:pt x="4616927" y="292008"/>
                  <a:pt x="4505688" y="231752"/>
                </a:cubicBezTo>
                <a:cubicBezTo>
                  <a:pt x="4345781" y="141369"/>
                  <a:pt x="4637784" y="225958"/>
                  <a:pt x="4707309" y="249713"/>
                </a:cubicBezTo>
                <a:cubicBezTo>
                  <a:pt x="4749024" y="261880"/>
                  <a:pt x="4785524" y="271150"/>
                  <a:pt x="4827818" y="286214"/>
                </a:cubicBezTo>
                <a:cubicBezTo>
                  <a:pt x="4869533" y="301278"/>
                  <a:pt x="4999312" y="342993"/>
                  <a:pt x="4939057" y="312865"/>
                </a:cubicBezTo>
                <a:cubicBezTo>
                  <a:pt x="4881700" y="286214"/>
                  <a:pt x="4824342" y="268253"/>
                  <a:pt x="4773357" y="249713"/>
                </a:cubicBezTo>
                <a:cubicBezTo>
                  <a:pt x="4734539" y="234649"/>
                  <a:pt x="4499315" y="123408"/>
                  <a:pt x="4662118" y="156433"/>
                </a:cubicBezTo>
                <a:cubicBezTo>
                  <a:pt x="4731063" y="168600"/>
                  <a:pt x="4803485" y="207997"/>
                  <a:pt x="4875906" y="231752"/>
                </a:cubicBezTo>
                <a:cubicBezTo>
                  <a:pt x="5104758" y="307072"/>
                  <a:pt x="5306379" y="376597"/>
                  <a:pt x="5505103" y="463504"/>
                </a:cubicBezTo>
                <a:cubicBezTo>
                  <a:pt x="6036966" y="689462"/>
                  <a:pt x="6485979" y="1050416"/>
                  <a:pt x="6940206" y="1333733"/>
                </a:cubicBezTo>
                <a:cubicBezTo>
                  <a:pt x="7166161" y="1475102"/>
                  <a:pt x="7422243" y="1604303"/>
                  <a:pt x="7692809" y="1679623"/>
                </a:cubicBezTo>
                <a:cubicBezTo>
                  <a:pt x="7687015" y="1679623"/>
                  <a:pt x="7681222" y="1682519"/>
                  <a:pt x="7674849" y="1685996"/>
                </a:cubicBezTo>
                <a:cubicBezTo>
                  <a:pt x="7674849" y="1685996"/>
                  <a:pt x="7783191" y="1716124"/>
                  <a:pt x="7813319" y="1721917"/>
                </a:cubicBezTo>
                <a:cubicBezTo>
                  <a:pt x="7936725" y="1754942"/>
                  <a:pt x="8135449" y="1812301"/>
                  <a:pt x="8250165" y="1815198"/>
                </a:cubicBezTo>
                <a:cubicBezTo>
                  <a:pt x="8247268" y="1836055"/>
                  <a:pt x="8283189" y="1820991"/>
                  <a:pt x="8295355" y="1824468"/>
                </a:cubicBezTo>
                <a:cubicBezTo>
                  <a:pt x="8334173" y="1854016"/>
                  <a:pt x="8373571" y="1815198"/>
                  <a:pt x="8295355" y="1824468"/>
                </a:cubicBezTo>
                <a:cubicBezTo>
                  <a:pt x="8298253" y="1805927"/>
                  <a:pt x="8262331" y="1820991"/>
                  <a:pt x="8250165" y="1815198"/>
                </a:cubicBezTo>
                <a:cubicBezTo>
                  <a:pt x="8126759" y="1779276"/>
                  <a:pt x="7979019" y="1764212"/>
                  <a:pt x="7858509" y="1721917"/>
                </a:cubicBezTo>
                <a:cubicBezTo>
                  <a:pt x="7864883" y="1727711"/>
                  <a:pt x="7885740" y="1719020"/>
                  <a:pt x="7888637" y="1721917"/>
                </a:cubicBezTo>
                <a:cubicBezTo>
                  <a:pt x="7870677" y="1697583"/>
                  <a:pt x="7783191" y="1688893"/>
                  <a:pt x="7692809" y="1658765"/>
                </a:cubicBezTo>
                <a:cubicBezTo>
                  <a:pt x="6961643" y="1405576"/>
                  <a:pt x="6497566" y="954239"/>
                  <a:pt x="5874742" y="601976"/>
                </a:cubicBezTo>
                <a:cubicBezTo>
                  <a:pt x="5685288" y="493632"/>
                  <a:pt x="5465706" y="403249"/>
                  <a:pt x="5264085" y="304175"/>
                </a:cubicBezTo>
                <a:cubicBezTo>
                  <a:pt x="5240331" y="292008"/>
                  <a:pt x="5131409" y="234649"/>
                  <a:pt x="5209624" y="258983"/>
                </a:cubicBezTo>
                <a:cubicBezTo>
                  <a:pt x="5333609" y="294904"/>
                  <a:pt x="5474976" y="382391"/>
                  <a:pt x="5571152" y="370224"/>
                </a:cubicBezTo>
                <a:cubicBezTo>
                  <a:pt x="5571152" y="397455"/>
                  <a:pt x="5610549" y="360954"/>
                  <a:pt x="5571152" y="370224"/>
                </a:cubicBezTo>
                <a:cubicBezTo>
                  <a:pt x="5474976" y="331405"/>
                  <a:pt x="5324339" y="207997"/>
                  <a:pt x="5209624" y="147742"/>
                </a:cubicBezTo>
                <a:cubicBezTo>
                  <a:pt x="5176600" y="129202"/>
                  <a:pt x="5017273" y="75319"/>
                  <a:pt x="5107655" y="63152"/>
                </a:cubicBezTo>
                <a:cubicBezTo>
                  <a:pt x="5240331" y="93280"/>
                  <a:pt x="5336507" y="153536"/>
                  <a:pt x="5477873" y="174393"/>
                </a:cubicBezTo>
                <a:cubicBezTo>
                  <a:pt x="5480770" y="201624"/>
                  <a:pt x="5517270" y="165703"/>
                  <a:pt x="5477873" y="174393"/>
                </a:cubicBezTo>
                <a:cubicBezTo>
                  <a:pt x="5441952" y="141369"/>
                  <a:pt x="5387491" y="132678"/>
                  <a:pt x="5348673" y="111241"/>
                </a:cubicBezTo>
                <a:cubicBezTo>
                  <a:pt x="5206727" y="33025"/>
                  <a:pt x="5490040" y="144266"/>
                  <a:pt x="5487143" y="147742"/>
                </a:cubicBezTo>
                <a:cubicBezTo>
                  <a:pt x="5517270" y="135575"/>
                  <a:pt x="5399658" y="75319"/>
                  <a:pt x="5393285" y="63152"/>
                </a:cubicBezTo>
                <a:cubicBezTo>
                  <a:pt x="5393285" y="66049"/>
                  <a:pt x="5444849" y="69526"/>
                  <a:pt x="5450642" y="63152"/>
                </a:cubicBezTo>
                <a:cubicBezTo>
                  <a:pt x="5472079" y="39398"/>
                  <a:pt x="5366634" y="27231"/>
                  <a:pt x="5348673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7">
            <a:extLst>
              <a:ext uri="{FF2B5EF4-FFF2-40B4-BE49-F238E27FC236}">
                <a16:creationId xmlns:a16="http://schemas.microsoft.com/office/drawing/2014/main" id="{31520D48-C719-48FF-A492-490D4B827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407" y="938234"/>
            <a:ext cx="5380459" cy="4981532"/>
          </a:xfrm>
          <a:custGeom>
            <a:avLst/>
            <a:gdLst>
              <a:gd name="connsiteX0" fmla="*/ 2421121 w 5380459"/>
              <a:gd name="connsiteY0" fmla="*/ 4838979 h 4981532"/>
              <a:gd name="connsiteX1" fmla="*/ 2468634 w 5380459"/>
              <a:gd name="connsiteY1" fmla="*/ 4884851 h 4981532"/>
              <a:gd name="connsiteX2" fmla="*/ 2421121 w 5380459"/>
              <a:gd name="connsiteY2" fmla="*/ 4838979 h 4981532"/>
              <a:gd name="connsiteX3" fmla="*/ 3671328 w 5380459"/>
              <a:gd name="connsiteY3" fmla="*/ 4821706 h 4981532"/>
              <a:gd name="connsiteX4" fmla="*/ 3669609 w 5380459"/>
              <a:gd name="connsiteY4" fmla="*/ 4845465 h 4981532"/>
              <a:gd name="connsiteX5" fmla="*/ 3684550 w 5380459"/>
              <a:gd name="connsiteY5" fmla="*/ 4822487 h 4981532"/>
              <a:gd name="connsiteX6" fmla="*/ 3671328 w 5380459"/>
              <a:gd name="connsiteY6" fmla="*/ 4821706 h 4981532"/>
              <a:gd name="connsiteX7" fmla="*/ 2938749 w 5380459"/>
              <a:gd name="connsiteY7" fmla="*/ 4745522 h 4981532"/>
              <a:gd name="connsiteX8" fmla="*/ 2899574 w 5380459"/>
              <a:gd name="connsiteY8" fmla="*/ 4783447 h 4981532"/>
              <a:gd name="connsiteX9" fmla="*/ 2938749 w 5380459"/>
              <a:gd name="connsiteY9" fmla="*/ 4745522 h 4981532"/>
              <a:gd name="connsiteX10" fmla="*/ 3825388 w 5380459"/>
              <a:gd name="connsiteY10" fmla="*/ 4527986 h 4981532"/>
              <a:gd name="connsiteX11" fmla="*/ 3787355 w 5380459"/>
              <a:gd name="connsiteY11" fmla="*/ 4574920 h 4981532"/>
              <a:gd name="connsiteX12" fmla="*/ 3825388 w 5380459"/>
              <a:gd name="connsiteY12" fmla="*/ 4527986 h 4981532"/>
              <a:gd name="connsiteX13" fmla="*/ 2012310 w 5380459"/>
              <a:gd name="connsiteY13" fmla="*/ 4481846 h 4981532"/>
              <a:gd name="connsiteX14" fmla="*/ 1989281 w 5380459"/>
              <a:gd name="connsiteY14" fmla="*/ 4496702 h 4981532"/>
              <a:gd name="connsiteX15" fmla="*/ 2012310 w 5380459"/>
              <a:gd name="connsiteY15" fmla="*/ 4481846 h 4981532"/>
              <a:gd name="connsiteX16" fmla="*/ 1283231 w 5380459"/>
              <a:gd name="connsiteY16" fmla="*/ 4341374 h 4981532"/>
              <a:gd name="connsiteX17" fmla="*/ 1314463 w 5380459"/>
              <a:gd name="connsiteY17" fmla="*/ 4349477 h 4981532"/>
              <a:gd name="connsiteX18" fmla="*/ 1573818 w 5380459"/>
              <a:gd name="connsiteY18" fmla="*/ 4488577 h 4981532"/>
              <a:gd name="connsiteX19" fmla="*/ 1831815 w 5380459"/>
              <a:gd name="connsiteY19" fmla="*/ 4666841 h 4981532"/>
              <a:gd name="connsiteX20" fmla="*/ 2068086 w 5380459"/>
              <a:gd name="connsiteY20" fmla="*/ 4768128 h 4981532"/>
              <a:gd name="connsiteX21" fmla="*/ 2076233 w 5380459"/>
              <a:gd name="connsiteY21" fmla="*/ 4830250 h 4981532"/>
              <a:gd name="connsiteX22" fmla="*/ 1777500 w 5380459"/>
              <a:gd name="connsiteY22" fmla="*/ 4753273 h 4981532"/>
              <a:gd name="connsiteX23" fmla="*/ 1573818 w 5380459"/>
              <a:gd name="connsiteY23" fmla="*/ 4629028 h 4981532"/>
              <a:gd name="connsiteX24" fmla="*/ 1439388 w 5380459"/>
              <a:gd name="connsiteY24" fmla="*/ 4566905 h 4981532"/>
              <a:gd name="connsiteX25" fmla="*/ 1337547 w 5380459"/>
              <a:gd name="connsiteY25" fmla="*/ 4411600 h 4981532"/>
              <a:gd name="connsiteX26" fmla="*/ 1283231 w 5380459"/>
              <a:gd name="connsiteY26" fmla="*/ 4341374 h 4981532"/>
              <a:gd name="connsiteX27" fmla="*/ 3991665 w 5380459"/>
              <a:gd name="connsiteY27" fmla="*/ 4318358 h 4981532"/>
              <a:gd name="connsiteX28" fmla="*/ 3896544 w 5380459"/>
              <a:gd name="connsiteY28" fmla="*/ 4334533 h 4981532"/>
              <a:gd name="connsiteX29" fmla="*/ 3944104 w 5380459"/>
              <a:gd name="connsiteY29" fmla="*/ 4372274 h 4981532"/>
              <a:gd name="connsiteX30" fmla="*/ 3991665 w 5380459"/>
              <a:gd name="connsiteY30" fmla="*/ 4318358 h 4981532"/>
              <a:gd name="connsiteX31" fmla="*/ 1386373 w 5380459"/>
              <a:gd name="connsiteY31" fmla="*/ 4232557 h 4981532"/>
              <a:gd name="connsiteX32" fmla="*/ 1424792 w 5380459"/>
              <a:gd name="connsiteY32" fmla="*/ 4287142 h 4981532"/>
              <a:gd name="connsiteX33" fmla="*/ 1362268 w 5380459"/>
              <a:gd name="connsiteY33" fmla="*/ 4232854 h 4981532"/>
              <a:gd name="connsiteX34" fmla="*/ 1386373 w 5380459"/>
              <a:gd name="connsiteY34" fmla="*/ 4232557 h 4981532"/>
              <a:gd name="connsiteX35" fmla="*/ 3865049 w 5380459"/>
              <a:gd name="connsiteY35" fmla="*/ 4070746 h 4981532"/>
              <a:gd name="connsiteX36" fmla="*/ 3833676 w 5380459"/>
              <a:gd name="connsiteY36" fmla="*/ 4101748 h 4981532"/>
              <a:gd name="connsiteX37" fmla="*/ 3865049 w 5380459"/>
              <a:gd name="connsiteY37" fmla="*/ 4070746 h 4981532"/>
              <a:gd name="connsiteX38" fmla="*/ 1683756 w 5380459"/>
              <a:gd name="connsiteY38" fmla="*/ 4046143 h 4981532"/>
              <a:gd name="connsiteX39" fmla="*/ 1721868 w 5380459"/>
              <a:gd name="connsiteY39" fmla="*/ 4193767 h 4981532"/>
              <a:gd name="connsiteX40" fmla="*/ 1879760 w 5380459"/>
              <a:gd name="connsiteY40" fmla="*/ 4256067 h 4981532"/>
              <a:gd name="connsiteX41" fmla="*/ 1683756 w 5380459"/>
              <a:gd name="connsiteY41" fmla="*/ 4046143 h 4981532"/>
              <a:gd name="connsiteX42" fmla="*/ 4367789 w 5380459"/>
              <a:gd name="connsiteY42" fmla="*/ 3938210 h 4981532"/>
              <a:gd name="connsiteX43" fmla="*/ 4336547 w 5380459"/>
              <a:gd name="connsiteY43" fmla="*/ 4070746 h 4981532"/>
              <a:gd name="connsiteX44" fmla="*/ 4367789 w 5380459"/>
              <a:gd name="connsiteY44" fmla="*/ 3954439 h 4981532"/>
              <a:gd name="connsiteX45" fmla="*/ 4367789 w 5380459"/>
              <a:gd name="connsiteY45" fmla="*/ 3938210 h 4981532"/>
              <a:gd name="connsiteX46" fmla="*/ 4572545 w 5380459"/>
              <a:gd name="connsiteY46" fmla="*/ 3923131 h 4981532"/>
              <a:gd name="connsiteX47" fmla="*/ 4486039 w 5380459"/>
              <a:gd name="connsiteY47" fmla="*/ 4015192 h 4981532"/>
              <a:gd name="connsiteX48" fmla="*/ 4572545 w 5380459"/>
              <a:gd name="connsiteY48" fmla="*/ 3923131 h 4981532"/>
              <a:gd name="connsiteX49" fmla="*/ 1546432 w 5380459"/>
              <a:gd name="connsiteY49" fmla="*/ 3914713 h 4981532"/>
              <a:gd name="connsiteX50" fmla="*/ 1503581 w 5380459"/>
              <a:gd name="connsiteY50" fmla="*/ 3961013 h 4981532"/>
              <a:gd name="connsiteX51" fmla="*/ 1565880 w 5380459"/>
              <a:gd name="connsiteY51" fmla="*/ 3915322 h 4981532"/>
              <a:gd name="connsiteX52" fmla="*/ 1546432 w 5380459"/>
              <a:gd name="connsiteY52" fmla="*/ 3914713 h 4981532"/>
              <a:gd name="connsiteX53" fmla="*/ 2577490 w 5380459"/>
              <a:gd name="connsiteY53" fmla="*/ 3813243 h 4981532"/>
              <a:gd name="connsiteX54" fmla="*/ 2546385 w 5380459"/>
              <a:gd name="connsiteY54" fmla="*/ 3906749 h 4981532"/>
              <a:gd name="connsiteX55" fmla="*/ 2609948 w 5380459"/>
              <a:gd name="connsiteY55" fmla="*/ 4054462 h 4981532"/>
              <a:gd name="connsiteX56" fmla="*/ 2632939 w 5380459"/>
              <a:gd name="connsiteY56" fmla="*/ 3992124 h 4981532"/>
              <a:gd name="connsiteX57" fmla="*/ 2577490 w 5380459"/>
              <a:gd name="connsiteY57" fmla="*/ 3813243 h 4981532"/>
              <a:gd name="connsiteX58" fmla="*/ 2197099 w 5380459"/>
              <a:gd name="connsiteY58" fmla="*/ 3810745 h 4981532"/>
              <a:gd name="connsiteX59" fmla="*/ 2193018 w 5380459"/>
              <a:gd name="connsiteY59" fmla="*/ 3813312 h 4981532"/>
              <a:gd name="connsiteX60" fmla="*/ 2201181 w 5380459"/>
              <a:gd name="connsiteY60" fmla="*/ 3813312 h 4981532"/>
              <a:gd name="connsiteX61" fmla="*/ 2197099 w 5380459"/>
              <a:gd name="connsiteY61" fmla="*/ 3810745 h 4981532"/>
              <a:gd name="connsiteX62" fmla="*/ 2766359 w 5380459"/>
              <a:gd name="connsiteY62" fmla="*/ 3713740 h 4981532"/>
              <a:gd name="connsiteX63" fmla="*/ 2758216 w 5380459"/>
              <a:gd name="connsiteY63" fmla="*/ 3767495 h 4981532"/>
              <a:gd name="connsiteX64" fmla="*/ 2766359 w 5380459"/>
              <a:gd name="connsiteY64" fmla="*/ 3713740 h 4981532"/>
              <a:gd name="connsiteX65" fmla="*/ 3198103 w 5380459"/>
              <a:gd name="connsiteY65" fmla="*/ 3666403 h 4981532"/>
              <a:gd name="connsiteX66" fmla="*/ 3158545 w 5380459"/>
              <a:gd name="connsiteY66" fmla="*/ 3713699 h 4981532"/>
              <a:gd name="connsiteX67" fmla="*/ 3198103 w 5380459"/>
              <a:gd name="connsiteY67" fmla="*/ 3666403 h 4981532"/>
              <a:gd name="connsiteX68" fmla="*/ 1934991 w 5380459"/>
              <a:gd name="connsiteY68" fmla="*/ 3650916 h 4981532"/>
              <a:gd name="connsiteX69" fmla="*/ 2005810 w 5380459"/>
              <a:gd name="connsiteY69" fmla="*/ 3736628 h 4981532"/>
              <a:gd name="connsiteX70" fmla="*/ 1941800 w 5380459"/>
              <a:gd name="connsiteY70" fmla="*/ 3650916 h 4981532"/>
              <a:gd name="connsiteX71" fmla="*/ 1934991 w 5380459"/>
              <a:gd name="connsiteY71" fmla="*/ 3650916 h 4981532"/>
              <a:gd name="connsiteX72" fmla="*/ 2114356 w 5380459"/>
              <a:gd name="connsiteY72" fmla="*/ 3603879 h 4981532"/>
              <a:gd name="connsiteX73" fmla="*/ 2060114 w 5380459"/>
              <a:gd name="connsiteY73" fmla="*/ 3682265 h 4981532"/>
              <a:gd name="connsiteX74" fmla="*/ 2169954 w 5380459"/>
              <a:gd name="connsiteY74" fmla="*/ 3728215 h 4981532"/>
              <a:gd name="connsiteX75" fmla="*/ 2114356 w 5380459"/>
              <a:gd name="connsiteY75" fmla="*/ 3603879 h 4981532"/>
              <a:gd name="connsiteX76" fmla="*/ 1376677 w 5380459"/>
              <a:gd name="connsiteY76" fmla="*/ 3581076 h 4981532"/>
              <a:gd name="connsiteX77" fmla="*/ 1384827 w 5380459"/>
              <a:gd name="connsiteY77" fmla="*/ 3620165 h 4981532"/>
              <a:gd name="connsiteX78" fmla="*/ 1376677 w 5380459"/>
              <a:gd name="connsiteY78" fmla="*/ 3581076 h 4981532"/>
              <a:gd name="connsiteX79" fmla="*/ 1322912 w 5380459"/>
              <a:gd name="connsiteY79" fmla="*/ 3480356 h 4981532"/>
              <a:gd name="connsiteX80" fmla="*/ 1322335 w 5380459"/>
              <a:gd name="connsiteY80" fmla="*/ 3510824 h 4981532"/>
              <a:gd name="connsiteX81" fmla="*/ 1337339 w 5380459"/>
              <a:gd name="connsiteY81" fmla="*/ 3481218 h 4981532"/>
              <a:gd name="connsiteX82" fmla="*/ 1322912 w 5380459"/>
              <a:gd name="connsiteY82" fmla="*/ 3480356 h 4981532"/>
              <a:gd name="connsiteX83" fmla="*/ 1831856 w 5380459"/>
              <a:gd name="connsiteY83" fmla="*/ 3456477 h 4981532"/>
              <a:gd name="connsiteX84" fmla="*/ 1825012 w 5380459"/>
              <a:gd name="connsiteY84" fmla="*/ 3464572 h 4981532"/>
              <a:gd name="connsiteX85" fmla="*/ 1831856 w 5380459"/>
              <a:gd name="connsiteY85" fmla="*/ 3456477 h 4981532"/>
              <a:gd name="connsiteX86" fmla="*/ 4352568 w 5380459"/>
              <a:gd name="connsiteY86" fmla="*/ 3308861 h 4981532"/>
              <a:gd name="connsiteX87" fmla="*/ 4305039 w 5380459"/>
              <a:gd name="connsiteY87" fmla="*/ 3418559 h 4981532"/>
              <a:gd name="connsiteX88" fmla="*/ 4250719 w 5380459"/>
              <a:gd name="connsiteY88" fmla="*/ 3464605 h 4981532"/>
              <a:gd name="connsiteX89" fmla="*/ 4163808 w 5380459"/>
              <a:gd name="connsiteY89" fmla="*/ 3526902 h 4981532"/>
              <a:gd name="connsiteX90" fmla="*/ 4101341 w 5380459"/>
              <a:gd name="connsiteY90" fmla="*/ 3674520 h 4981532"/>
              <a:gd name="connsiteX91" fmla="*/ 4180104 w 5380459"/>
              <a:gd name="connsiteY91" fmla="*/ 3666394 h 4981532"/>
              <a:gd name="connsiteX92" fmla="*/ 4257509 w 5380459"/>
              <a:gd name="connsiteY92" fmla="*/ 3566176 h 4981532"/>
              <a:gd name="connsiteX93" fmla="*/ 4352568 w 5380459"/>
              <a:gd name="connsiteY93" fmla="*/ 3316987 h 4981532"/>
              <a:gd name="connsiteX94" fmla="*/ 4352568 w 5380459"/>
              <a:gd name="connsiteY94" fmla="*/ 3308861 h 4981532"/>
              <a:gd name="connsiteX95" fmla="*/ 1337688 w 5380459"/>
              <a:gd name="connsiteY95" fmla="*/ 3262831 h 4981532"/>
              <a:gd name="connsiteX96" fmla="*/ 1337688 w 5380459"/>
              <a:gd name="connsiteY96" fmla="*/ 3294090 h 4981532"/>
              <a:gd name="connsiteX97" fmla="*/ 1447234 w 5380459"/>
              <a:gd name="connsiteY97" fmla="*/ 3333504 h 4981532"/>
              <a:gd name="connsiteX98" fmla="*/ 1337688 w 5380459"/>
              <a:gd name="connsiteY98" fmla="*/ 3262831 h 4981532"/>
              <a:gd name="connsiteX99" fmla="*/ 4297097 w 5380459"/>
              <a:gd name="connsiteY99" fmla="*/ 3146961 h 4981532"/>
              <a:gd name="connsiteX100" fmla="*/ 4251125 w 5380459"/>
              <a:gd name="connsiteY100" fmla="*/ 3254895 h 4981532"/>
              <a:gd name="connsiteX101" fmla="*/ 4344420 w 5380459"/>
              <a:gd name="connsiteY101" fmla="*/ 3285925 h 4981532"/>
              <a:gd name="connsiteX102" fmla="*/ 4297097 w 5380459"/>
              <a:gd name="connsiteY102" fmla="*/ 3146961 h 4981532"/>
              <a:gd name="connsiteX103" fmla="*/ 952785 w 5380459"/>
              <a:gd name="connsiteY103" fmla="*/ 3061434 h 4981532"/>
              <a:gd name="connsiteX104" fmla="*/ 905254 w 5380459"/>
              <a:gd name="connsiteY104" fmla="*/ 3099330 h 4981532"/>
              <a:gd name="connsiteX105" fmla="*/ 929698 w 5380459"/>
              <a:gd name="connsiteY105" fmla="*/ 3240087 h 4981532"/>
              <a:gd name="connsiteX106" fmla="*/ 944637 w 5380459"/>
              <a:gd name="connsiteY106" fmla="*/ 3317233 h 4981532"/>
              <a:gd name="connsiteX107" fmla="*/ 992165 w 5380459"/>
              <a:gd name="connsiteY107" fmla="*/ 3394379 h 4981532"/>
              <a:gd name="connsiteX108" fmla="*/ 1085867 w 5380459"/>
              <a:gd name="connsiteY108" fmla="*/ 3573033 h 4981532"/>
              <a:gd name="connsiteX109" fmla="*/ 1156482 w 5380459"/>
              <a:gd name="connsiteY109" fmla="*/ 3666420 h 4981532"/>
              <a:gd name="connsiteX110" fmla="*/ 1110311 w 5380459"/>
              <a:gd name="connsiteY110" fmla="*/ 3510775 h 4981532"/>
              <a:gd name="connsiteX111" fmla="*/ 1079077 w 5380459"/>
              <a:gd name="connsiteY111" fmla="*/ 3317233 h 4981532"/>
              <a:gd name="connsiteX112" fmla="*/ 952785 w 5380459"/>
              <a:gd name="connsiteY112" fmla="*/ 3061434 h 4981532"/>
              <a:gd name="connsiteX113" fmla="*/ 4658189 w 5380459"/>
              <a:gd name="connsiteY113" fmla="*/ 3037440 h 4981532"/>
              <a:gd name="connsiteX114" fmla="*/ 4525243 w 5380459"/>
              <a:gd name="connsiteY114" fmla="*/ 3092900 h 4981532"/>
              <a:gd name="connsiteX115" fmla="*/ 4485902 w 5380459"/>
              <a:gd name="connsiteY115" fmla="*/ 3418899 h 4981532"/>
              <a:gd name="connsiteX116" fmla="*/ 4477763 w 5380459"/>
              <a:gd name="connsiteY116" fmla="*/ 3643445 h 4981532"/>
              <a:gd name="connsiteX117" fmla="*/ 4548305 w 5380459"/>
              <a:gd name="connsiteY117" fmla="*/ 3581221 h 4981532"/>
              <a:gd name="connsiteX118" fmla="*/ 4618848 w 5380459"/>
              <a:gd name="connsiteY118" fmla="*/ 3333679 h 4981532"/>
              <a:gd name="connsiteX119" fmla="*/ 4674468 w 5380459"/>
              <a:gd name="connsiteY119" fmla="*/ 3418899 h 4981532"/>
              <a:gd name="connsiteX120" fmla="*/ 4603925 w 5380459"/>
              <a:gd name="connsiteY120" fmla="*/ 3518998 h 4981532"/>
              <a:gd name="connsiteX121" fmla="*/ 4618848 w 5380459"/>
              <a:gd name="connsiteY121" fmla="*/ 3659677 h 4981532"/>
              <a:gd name="connsiteX122" fmla="*/ 4595786 w 5380459"/>
              <a:gd name="connsiteY122" fmla="*/ 3782772 h 4981532"/>
              <a:gd name="connsiteX123" fmla="*/ 4643267 w 5380459"/>
              <a:gd name="connsiteY123" fmla="*/ 3813884 h 4981532"/>
              <a:gd name="connsiteX124" fmla="*/ 4713809 w 5380459"/>
              <a:gd name="connsiteY124" fmla="*/ 3643445 h 4981532"/>
              <a:gd name="connsiteX125" fmla="*/ 4768072 w 5380459"/>
              <a:gd name="connsiteY125" fmla="*/ 3255223 h 4981532"/>
              <a:gd name="connsiteX126" fmla="*/ 4681251 w 5380459"/>
              <a:gd name="connsiteY126" fmla="*/ 3037440 h 4981532"/>
              <a:gd name="connsiteX127" fmla="*/ 4658189 w 5380459"/>
              <a:gd name="connsiteY127" fmla="*/ 3037440 h 4981532"/>
              <a:gd name="connsiteX128" fmla="*/ 4187321 w 5380459"/>
              <a:gd name="connsiteY128" fmla="*/ 3037440 h 4981532"/>
              <a:gd name="connsiteX129" fmla="*/ 4195466 w 5380459"/>
              <a:gd name="connsiteY129" fmla="*/ 3037440 h 4981532"/>
              <a:gd name="connsiteX130" fmla="*/ 4187321 w 5380459"/>
              <a:gd name="connsiteY130" fmla="*/ 3037440 h 4981532"/>
              <a:gd name="connsiteX131" fmla="*/ 301280 w 5380459"/>
              <a:gd name="connsiteY131" fmla="*/ 3014077 h 4981532"/>
              <a:gd name="connsiteX132" fmla="*/ 309465 w 5380459"/>
              <a:gd name="connsiteY132" fmla="*/ 3061645 h 4981532"/>
              <a:gd name="connsiteX133" fmla="*/ 301280 w 5380459"/>
              <a:gd name="connsiteY133" fmla="*/ 3014077 h 4981532"/>
              <a:gd name="connsiteX134" fmla="*/ 247193 w 5380459"/>
              <a:gd name="connsiteY134" fmla="*/ 2928389 h 4981532"/>
              <a:gd name="connsiteX135" fmla="*/ 262116 w 5380459"/>
              <a:gd name="connsiteY135" fmla="*/ 2968279 h 4981532"/>
              <a:gd name="connsiteX136" fmla="*/ 230824 w 5380459"/>
              <a:gd name="connsiteY136" fmla="*/ 2928919 h 4981532"/>
              <a:gd name="connsiteX137" fmla="*/ 247193 w 5380459"/>
              <a:gd name="connsiteY137" fmla="*/ 2928389 h 4981532"/>
              <a:gd name="connsiteX138" fmla="*/ 18679 w 5380459"/>
              <a:gd name="connsiteY138" fmla="*/ 2860460 h 4981532"/>
              <a:gd name="connsiteX139" fmla="*/ 50166 w 5380459"/>
              <a:gd name="connsiteY139" fmla="*/ 2898297 h 4981532"/>
              <a:gd name="connsiteX140" fmla="*/ 18679 w 5380459"/>
              <a:gd name="connsiteY140" fmla="*/ 2860460 h 4981532"/>
              <a:gd name="connsiteX141" fmla="*/ 230460 w 5380459"/>
              <a:gd name="connsiteY141" fmla="*/ 2843793 h 4981532"/>
              <a:gd name="connsiteX142" fmla="*/ 238534 w 5380459"/>
              <a:gd name="connsiteY142" fmla="*/ 2851867 h 4981532"/>
              <a:gd name="connsiteX143" fmla="*/ 230460 w 5380459"/>
              <a:gd name="connsiteY143" fmla="*/ 2843793 h 4981532"/>
              <a:gd name="connsiteX144" fmla="*/ 4757529 w 5380459"/>
              <a:gd name="connsiteY144" fmla="*/ 2829051 h 4981532"/>
              <a:gd name="connsiteX145" fmla="*/ 4720954 w 5380459"/>
              <a:gd name="connsiteY145" fmla="*/ 2875137 h 4981532"/>
              <a:gd name="connsiteX146" fmla="*/ 4768367 w 5380459"/>
              <a:gd name="connsiteY146" fmla="*/ 2983473 h 4981532"/>
              <a:gd name="connsiteX147" fmla="*/ 4776494 w 5380459"/>
              <a:gd name="connsiteY147" fmla="*/ 2835865 h 4981532"/>
              <a:gd name="connsiteX148" fmla="*/ 4757529 w 5380459"/>
              <a:gd name="connsiteY148" fmla="*/ 2829051 h 4981532"/>
              <a:gd name="connsiteX149" fmla="*/ 4305092 w 5380459"/>
              <a:gd name="connsiteY149" fmla="*/ 2812843 h 4981532"/>
              <a:gd name="connsiteX150" fmla="*/ 4288838 w 5380459"/>
              <a:gd name="connsiteY150" fmla="*/ 2820934 h 4981532"/>
              <a:gd name="connsiteX151" fmla="*/ 4242786 w 5380459"/>
              <a:gd name="connsiteY151" fmla="*/ 2951728 h 4981532"/>
              <a:gd name="connsiteX152" fmla="*/ 4305092 w 5380459"/>
              <a:gd name="connsiteY152" fmla="*/ 2812843 h 4981532"/>
              <a:gd name="connsiteX153" fmla="*/ 1210624 w 5380459"/>
              <a:gd name="connsiteY153" fmla="*/ 2745927 h 4981532"/>
              <a:gd name="connsiteX154" fmla="*/ 1220317 w 5380459"/>
              <a:gd name="connsiteY154" fmla="*/ 2797902 h 4981532"/>
              <a:gd name="connsiteX155" fmla="*/ 1220317 w 5380459"/>
              <a:gd name="connsiteY155" fmla="*/ 2750802 h 4981532"/>
              <a:gd name="connsiteX156" fmla="*/ 1210624 w 5380459"/>
              <a:gd name="connsiteY156" fmla="*/ 2745927 h 4981532"/>
              <a:gd name="connsiteX157" fmla="*/ 43075 w 5380459"/>
              <a:gd name="connsiteY157" fmla="*/ 2704908 h 4981532"/>
              <a:gd name="connsiteX158" fmla="*/ 43075 w 5380459"/>
              <a:gd name="connsiteY158" fmla="*/ 2804905 h 4981532"/>
              <a:gd name="connsiteX159" fmla="*/ 43075 w 5380459"/>
              <a:gd name="connsiteY159" fmla="*/ 2704908 h 4981532"/>
              <a:gd name="connsiteX160" fmla="*/ 4703192 w 5380459"/>
              <a:gd name="connsiteY160" fmla="*/ 2702202 h 4981532"/>
              <a:gd name="connsiteX161" fmla="*/ 4697419 w 5380459"/>
              <a:gd name="connsiteY161" fmla="*/ 2727395 h 4981532"/>
              <a:gd name="connsiteX162" fmla="*/ 4713839 w 5380459"/>
              <a:gd name="connsiteY162" fmla="*/ 2704322 h 4981532"/>
              <a:gd name="connsiteX163" fmla="*/ 4703192 w 5380459"/>
              <a:gd name="connsiteY163" fmla="*/ 2702202 h 4981532"/>
              <a:gd name="connsiteX164" fmla="*/ 4336308 w 5380459"/>
              <a:gd name="connsiteY164" fmla="*/ 2673343 h 4981532"/>
              <a:gd name="connsiteX165" fmla="*/ 4273784 w 5380459"/>
              <a:gd name="connsiteY165" fmla="*/ 2758544 h 4981532"/>
              <a:gd name="connsiteX166" fmla="*/ 4336308 w 5380459"/>
              <a:gd name="connsiteY166" fmla="*/ 2673343 h 4981532"/>
              <a:gd name="connsiteX167" fmla="*/ 4367788 w 5380459"/>
              <a:gd name="connsiteY167" fmla="*/ 2557442 h 4981532"/>
              <a:gd name="connsiteX168" fmla="*/ 4321242 w 5380459"/>
              <a:gd name="connsiteY168" fmla="*/ 2619419 h 4981532"/>
              <a:gd name="connsiteX169" fmla="*/ 4367788 w 5380459"/>
              <a:gd name="connsiteY169" fmla="*/ 2557442 h 4981532"/>
              <a:gd name="connsiteX170" fmla="*/ 1518232 w 5380459"/>
              <a:gd name="connsiteY170" fmla="*/ 2549358 h 4981532"/>
              <a:gd name="connsiteX171" fmla="*/ 1495020 w 5380459"/>
              <a:gd name="connsiteY171" fmla="*/ 2557466 h 4981532"/>
              <a:gd name="connsiteX172" fmla="*/ 1455425 w 5380459"/>
              <a:gd name="connsiteY172" fmla="*/ 2742596 h 4981532"/>
              <a:gd name="connsiteX173" fmla="*/ 1534617 w 5380459"/>
              <a:gd name="connsiteY173" fmla="*/ 2976374 h 4981532"/>
              <a:gd name="connsiteX174" fmla="*/ 1574213 w 5380459"/>
              <a:gd name="connsiteY174" fmla="*/ 2991238 h 4981532"/>
              <a:gd name="connsiteX175" fmla="*/ 1574213 w 5380459"/>
              <a:gd name="connsiteY175" fmla="*/ 2920970 h 4981532"/>
              <a:gd name="connsiteX176" fmla="*/ 1526424 w 5380459"/>
              <a:gd name="connsiteY176" fmla="*/ 2835837 h 4981532"/>
              <a:gd name="connsiteX177" fmla="*/ 1518232 w 5380459"/>
              <a:gd name="connsiteY177" fmla="*/ 2549358 h 4981532"/>
              <a:gd name="connsiteX178" fmla="*/ 10475 w 5380459"/>
              <a:gd name="connsiteY178" fmla="*/ 2517612 h 4981532"/>
              <a:gd name="connsiteX179" fmla="*/ 43301 w 5380459"/>
              <a:gd name="connsiteY179" fmla="*/ 2571791 h 4981532"/>
              <a:gd name="connsiteX180" fmla="*/ 10475 w 5380459"/>
              <a:gd name="connsiteY180" fmla="*/ 2517612 h 4981532"/>
              <a:gd name="connsiteX181" fmla="*/ 290064 w 5380459"/>
              <a:gd name="connsiteY181" fmla="*/ 2500530 h 4981532"/>
              <a:gd name="connsiteX182" fmla="*/ 301053 w 5380459"/>
              <a:gd name="connsiteY182" fmla="*/ 2509516 h 4981532"/>
              <a:gd name="connsiteX183" fmla="*/ 278062 w 5380459"/>
              <a:gd name="connsiteY183" fmla="*/ 2696686 h 4981532"/>
              <a:gd name="connsiteX184" fmla="*/ 184745 w 5380459"/>
              <a:gd name="connsiteY184" fmla="*/ 2657353 h 4981532"/>
              <a:gd name="connsiteX185" fmla="*/ 278062 w 5380459"/>
              <a:gd name="connsiteY185" fmla="*/ 2502734 h 4981532"/>
              <a:gd name="connsiteX186" fmla="*/ 290064 w 5380459"/>
              <a:gd name="connsiteY186" fmla="*/ 2500530 h 4981532"/>
              <a:gd name="connsiteX187" fmla="*/ 4533131 w 5380459"/>
              <a:gd name="connsiteY187" fmla="*/ 2378727 h 4981532"/>
              <a:gd name="connsiteX188" fmla="*/ 4548107 w 5380459"/>
              <a:gd name="connsiteY188" fmla="*/ 2486901 h 4981532"/>
              <a:gd name="connsiteX189" fmla="*/ 4485479 w 5380459"/>
              <a:gd name="connsiteY189" fmla="*/ 2563975 h 4981532"/>
              <a:gd name="connsiteX190" fmla="*/ 4477310 w 5380459"/>
              <a:gd name="connsiteY190" fmla="*/ 2696488 h 4981532"/>
              <a:gd name="connsiteX191" fmla="*/ 4524962 w 5380459"/>
              <a:gd name="connsiteY191" fmla="*/ 2889848 h 4981532"/>
              <a:gd name="connsiteX192" fmla="*/ 4595759 w 5380459"/>
              <a:gd name="connsiteY192" fmla="*/ 3022361 h 4981532"/>
              <a:gd name="connsiteX193" fmla="*/ 4579421 w 5380459"/>
              <a:gd name="connsiteY193" fmla="*/ 2874974 h 4981532"/>
              <a:gd name="connsiteX194" fmla="*/ 4572614 w 5380459"/>
              <a:gd name="connsiteY194" fmla="*/ 2735701 h 4981532"/>
              <a:gd name="connsiteX195" fmla="*/ 4572614 w 5380459"/>
              <a:gd name="connsiteY195" fmla="*/ 2611301 h 4981532"/>
              <a:gd name="connsiteX196" fmla="*/ 4539938 w 5380459"/>
              <a:gd name="connsiteY196" fmla="*/ 2393601 h 4981532"/>
              <a:gd name="connsiteX197" fmla="*/ 4539938 w 5380459"/>
              <a:gd name="connsiteY197" fmla="*/ 2385488 h 4981532"/>
              <a:gd name="connsiteX198" fmla="*/ 4533131 w 5380459"/>
              <a:gd name="connsiteY198" fmla="*/ 2378727 h 4981532"/>
              <a:gd name="connsiteX199" fmla="*/ 1574213 w 5380459"/>
              <a:gd name="connsiteY199" fmla="*/ 2262064 h 4981532"/>
              <a:gd name="connsiteX200" fmla="*/ 1526111 w 5380459"/>
              <a:gd name="connsiteY200" fmla="*/ 2409549 h 4981532"/>
              <a:gd name="connsiteX201" fmla="*/ 1565967 w 5380459"/>
              <a:gd name="connsiteY201" fmla="*/ 2494792 h 4981532"/>
              <a:gd name="connsiteX202" fmla="*/ 1574213 w 5380459"/>
              <a:gd name="connsiteY202" fmla="*/ 2478555 h 4981532"/>
              <a:gd name="connsiteX203" fmla="*/ 1574213 w 5380459"/>
              <a:gd name="connsiteY203" fmla="*/ 2262064 h 4981532"/>
              <a:gd name="connsiteX204" fmla="*/ 4406895 w 5380459"/>
              <a:gd name="connsiteY204" fmla="*/ 2098576 h 4981532"/>
              <a:gd name="connsiteX205" fmla="*/ 4398767 w 5380459"/>
              <a:gd name="connsiteY205" fmla="*/ 2262064 h 4981532"/>
              <a:gd name="connsiteX206" fmla="*/ 4406895 w 5380459"/>
              <a:gd name="connsiteY206" fmla="*/ 2106683 h 4981532"/>
              <a:gd name="connsiteX207" fmla="*/ 4406895 w 5380459"/>
              <a:gd name="connsiteY207" fmla="*/ 2098576 h 4981532"/>
              <a:gd name="connsiteX208" fmla="*/ 1424424 w 5380459"/>
              <a:gd name="connsiteY208" fmla="*/ 2021785 h 4981532"/>
              <a:gd name="connsiteX209" fmla="*/ 1401395 w 5380459"/>
              <a:gd name="connsiteY209" fmla="*/ 2061064 h 4981532"/>
              <a:gd name="connsiteX210" fmla="*/ 1424424 w 5380459"/>
              <a:gd name="connsiteY210" fmla="*/ 2021785 h 4981532"/>
              <a:gd name="connsiteX211" fmla="*/ 371988 w 5380459"/>
              <a:gd name="connsiteY211" fmla="*/ 1927945 h 4981532"/>
              <a:gd name="connsiteX212" fmla="*/ 442642 w 5380459"/>
              <a:gd name="connsiteY212" fmla="*/ 1998287 h 4981532"/>
              <a:gd name="connsiteX213" fmla="*/ 427696 w 5380459"/>
              <a:gd name="connsiteY213" fmla="*/ 2106506 h 4981532"/>
              <a:gd name="connsiteX214" fmla="*/ 332585 w 5380459"/>
              <a:gd name="connsiteY214" fmla="*/ 2176848 h 4981532"/>
              <a:gd name="connsiteX215" fmla="*/ 427696 w 5380459"/>
              <a:gd name="connsiteY215" fmla="*/ 2214724 h 4981532"/>
              <a:gd name="connsiteX216" fmla="*/ 371988 w 5380459"/>
              <a:gd name="connsiteY216" fmla="*/ 2285066 h 4981532"/>
              <a:gd name="connsiteX217" fmla="*/ 278236 w 5380459"/>
              <a:gd name="connsiteY217" fmla="*/ 2432514 h 4981532"/>
              <a:gd name="connsiteX218" fmla="*/ 215734 w 5380459"/>
              <a:gd name="connsiteY218" fmla="*/ 2299946 h 4981532"/>
              <a:gd name="connsiteX219" fmla="*/ 286388 w 5380459"/>
              <a:gd name="connsiteY219" fmla="*/ 2075393 h 4981532"/>
              <a:gd name="connsiteX220" fmla="*/ 371988 w 5380459"/>
              <a:gd name="connsiteY220" fmla="*/ 1927945 h 4981532"/>
              <a:gd name="connsiteX221" fmla="*/ 1518286 w 5380459"/>
              <a:gd name="connsiteY221" fmla="*/ 1781124 h 4981532"/>
              <a:gd name="connsiteX222" fmla="*/ 1495134 w 5380459"/>
              <a:gd name="connsiteY222" fmla="*/ 1789219 h 4981532"/>
              <a:gd name="connsiteX223" fmla="*/ 1486963 w 5380459"/>
              <a:gd name="connsiteY223" fmla="*/ 1943024 h 4981532"/>
              <a:gd name="connsiteX224" fmla="*/ 1518286 w 5380459"/>
              <a:gd name="connsiteY224" fmla="*/ 1781124 h 4981532"/>
              <a:gd name="connsiteX225" fmla="*/ 4344319 w 5380459"/>
              <a:gd name="connsiteY225" fmla="*/ 1664461 h 4981532"/>
              <a:gd name="connsiteX226" fmla="*/ 4321191 w 5380459"/>
              <a:gd name="connsiteY226" fmla="*/ 1710607 h 4981532"/>
              <a:gd name="connsiteX227" fmla="*/ 4344319 w 5380459"/>
              <a:gd name="connsiteY227" fmla="*/ 1664461 h 4981532"/>
              <a:gd name="connsiteX228" fmla="*/ 3466073 w 5380459"/>
              <a:gd name="connsiteY228" fmla="*/ 1593828 h 4981532"/>
              <a:gd name="connsiteX229" fmla="*/ 3457923 w 5380459"/>
              <a:gd name="connsiteY229" fmla="*/ 1641229 h 4981532"/>
              <a:gd name="connsiteX230" fmla="*/ 3512256 w 5380459"/>
              <a:gd name="connsiteY230" fmla="*/ 1811871 h 4981532"/>
              <a:gd name="connsiteX231" fmla="*/ 3576097 w 5380459"/>
              <a:gd name="connsiteY231" fmla="*/ 1819997 h 4981532"/>
              <a:gd name="connsiteX232" fmla="*/ 3466073 w 5380459"/>
              <a:gd name="connsiteY232" fmla="*/ 1593828 h 4981532"/>
              <a:gd name="connsiteX233" fmla="*/ 4155760 w 5380459"/>
              <a:gd name="connsiteY233" fmla="*/ 1447133 h 4981532"/>
              <a:gd name="connsiteX234" fmla="*/ 4155760 w 5380459"/>
              <a:gd name="connsiteY234" fmla="*/ 1525078 h 4981532"/>
              <a:gd name="connsiteX235" fmla="*/ 4155760 w 5380459"/>
              <a:gd name="connsiteY235" fmla="*/ 1447133 h 4981532"/>
              <a:gd name="connsiteX236" fmla="*/ 4273818 w 5380459"/>
              <a:gd name="connsiteY236" fmla="*/ 1432118 h 4981532"/>
              <a:gd name="connsiteX237" fmla="*/ 4281961 w 5380459"/>
              <a:gd name="connsiteY237" fmla="*/ 1494423 h 4981532"/>
              <a:gd name="connsiteX238" fmla="*/ 4273818 w 5380459"/>
              <a:gd name="connsiteY238" fmla="*/ 1432118 h 4981532"/>
              <a:gd name="connsiteX239" fmla="*/ 3349998 w 5380459"/>
              <a:gd name="connsiteY239" fmla="*/ 1412550 h 4981532"/>
              <a:gd name="connsiteX240" fmla="*/ 3339464 w 5380459"/>
              <a:gd name="connsiteY240" fmla="*/ 1438421 h 4981532"/>
              <a:gd name="connsiteX241" fmla="*/ 3441405 w 5380459"/>
              <a:gd name="connsiteY241" fmla="*/ 1562877 h 4981532"/>
              <a:gd name="connsiteX242" fmla="*/ 3378881 w 5380459"/>
              <a:gd name="connsiteY242" fmla="*/ 1438421 h 4981532"/>
              <a:gd name="connsiteX243" fmla="*/ 3349998 w 5380459"/>
              <a:gd name="connsiteY243" fmla="*/ 1412550 h 4981532"/>
              <a:gd name="connsiteX244" fmla="*/ 364862 w 5380459"/>
              <a:gd name="connsiteY244" fmla="*/ 1370023 h 4981532"/>
              <a:gd name="connsiteX245" fmla="*/ 371652 w 5380459"/>
              <a:gd name="connsiteY245" fmla="*/ 1378134 h 4981532"/>
              <a:gd name="connsiteX246" fmla="*/ 294243 w 5380459"/>
              <a:gd name="connsiteY246" fmla="*/ 1656626 h 4981532"/>
              <a:gd name="connsiteX247" fmla="*/ 167944 w 5380459"/>
              <a:gd name="connsiteY247" fmla="*/ 1982434 h 4981532"/>
              <a:gd name="connsiteX248" fmla="*/ 128561 w 5380459"/>
              <a:gd name="connsiteY248" fmla="*/ 2083827 h 4981532"/>
              <a:gd name="connsiteX249" fmla="*/ 81029 w 5380459"/>
              <a:gd name="connsiteY249" fmla="*/ 2424505 h 4981532"/>
              <a:gd name="connsiteX250" fmla="*/ 3620 w 5380459"/>
              <a:gd name="connsiteY250" fmla="*/ 2486693 h 4981532"/>
              <a:gd name="connsiteX251" fmla="*/ 49794 w 5380459"/>
              <a:gd name="connsiteY251" fmla="*/ 2146014 h 4981532"/>
              <a:gd name="connsiteX252" fmla="*/ 74239 w 5380459"/>
              <a:gd name="connsiteY252" fmla="*/ 1920246 h 4981532"/>
              <a:gd name="connsiteX253" fmla="*/ 128561 w 5380459"/>
              <a:gd name="connsiteY253" fmla="*/ 1703942 h 4981532"/>
              <a:gd name="connsiteX254" fmla="*/ 364862 w 5380459"/>
              <a:gd name="connsiteY254" fmla="*/ 1370023 h 4981532"/>
              <a:gd name="connsiteX255" fmla="*/ 3642584 w 5380459"/>
              <a:gd name="connsiteY255" fmla="*/ 1362758 h 4981532"/>
              <a:gd name="connsiteX256" fmla="*/ 3613955 w 5380459"/>
              <a:gd name="connsiteY256" fmla="*/ 1369618 h 4981532"/>
              <a:gd name="connsiteX257" fmla="*/ 3646528 w 5380459"/>
              <a:gd name="connsiteY257" fmla="*/ 1369618 h 4981532"/>
              <a:gd name="connsiteX258" fmla="*/ 3642584 w 5380459"/>
              <a:gd name="connsiteY258" fmla="*/ 1362758 h 4981532"/>
              <a:gd name="connsiteX259" fmla="*/ 1785319 w 5380459"/>
              <a:gd name="connsiteY259" fmla="*/ 1353358 h 4981532"/>
              <a:gd name="connsiteX260" fmla="*/ 1769446 w 5380459"/>
              <a:gd name="connsiteY260" fmla="*/ 1370024 h 4981532"/>
              <a:gd name="connsiteX261" fmla="*/ 1785319 w 5380459"/>
              <a:gd name="connsiteY261" fmla="*/ 1370024 h 4981532"/>
              <a:gd name="connsiteX262" fmla="*/ 1785319 w 5380459"/>
              <a:gd name="connsiteY262" fmla="*/ 1353358 h 4981532"/>
              <a:gd name="connsiteX263" fmla="*/ 4082785 w 5380459"/>
              <a:gd name="connsiteY263" fmla="*/ 1352296 h 4981532"/>
              <a:gd name="connsiteX264" fmla="*/ 4070178 w 5380459"/>
              <a:gd name="connsiteY264" fmla="*/ 1369924 h 4981532"/>
              <a:gd name="connsiteX265" fmla="*/ 4093269 w 5380459"/>
              <a:gd name="connsiteY265" fmla="*/ 1353749 h 4981532"/>
              <a:gd name="connsiteX266" fmla="*/ 4082785 w 5380459"/>
              <a:gd name="connsiteY266" fmla="*/ 1352296 h 4981532"/>
              <a:gd name="connsiteX267" fmla="*/ 4190570 w 5380459"/>
              <a:gd name="connsiteY267" fmla="*/ 1306717 h 4981532"/>
              <a:gd name="connsiteX268" fmla="*/ 4203306 w 5380459"/>
              <a:gd name="connsiteY268" fmla="*/ 1409115 h 4981532"/>
              <a:gd name="connsiteX269" fmla="*/ 4211407 w 5380459"/>
              <a:gd name="connsiteY269" fmla="*/ 1307684 h 4981532"/>
              <a:gd name="connsiteX270" fmla="*/ 4190570 w 5380459"/>
              <a:gd name="connsiteY270" fmla="*/ 1306717 h 4981532"/>
              <a:gd name="connsiteX271" fmla="*/ 4610501 w 5380459"/>
              <a:gd name="connsiteY271" fmla="*/ 1299391 h 4981532"/>
              <a:gd name="connsiteX272" fmla="*/ 4610501 w 5380459"/>
              <a:gd name="connsiteY272" fmla="*/ 1322483 h 4981532"/>
              <a:gd name="connsiteX273" fmla="*/ 4610501 w 5380459"/>
              <a:gd name="connsiteY273" fmla="*/ 1299391 h 4981532"/>
              <a:gd name="connsiteX274" fmla="*/ 3260362 w 5380459"/>
              <a:gd name="connsiteY274" fmla="*/ 1284312 h 4981532"/>
              <a:gd name="connsiteX275" fmla="*/ 3284798 w 5380459"/>
              <a:gd name="connsiteY275" fmla="*/ 1370024 h 4981532"/>
              <a:gd name="connsiteX276" fmla="*/ 3260362 w 5380459"/>
              <a:gd name="connsiteY276" fmla="*/ 1284312 h 4981532"/>
              <a:gd name="connsiteX277" fmla="*/ 3825803 w 5380459"/>
              <a:gd name="connsiteY277" fmla="*/ 1253361 h 4981532"/>
              <a:gd name="connsiteX278" fmla="*/ 3825803 w 5380459"/>
              <a:gd name="connsiteY278" fmla="*/ 1261474 h 4981532"/>
              <a:gd name="connsiteX279" fmla="*/ 3896394 w 5380459"/>
              <a:gd name="connsiteY279" fmla="*/ 1423735 h 4981532"/>
              <a:gd name="connsiteX280" fmla="*/ 4062012 w 5380459"/>
              <a:gd name="connsiteY280" fmla="*/ 1803695 h 4981532"/>
              <a:gd name="connsiteX281" fmla="*/ 4101380 w 5380459"/>
              <a:gd name="connsiteY281" fmla="*/ 1865895 h 4981532"/>
              <a:gd name="connsiteX282" fmla="*/ 4053866 w 5380459"/>
              <a:gd name="connsiteY282" fmla="*/ 1579235 h 4981532"/>
              <a:gd name="connsiteX283" fmla="*/ 3833948 w 5380459"/>
              <a:gd name="connsiteY283" fmla="*/ 1261474 h 4981532"/>
              <a:gd name="connsiteX284" fmla="*/ 3825803 w 5380459"/>
              <a:gd name="connsiteY284" fmla="*/ 1253361 h 4981532"/>
              <a:gd name="connsiteX285" fmla="*/ 3150321 w 5380459"/>
              <a:gd name="connsiteY285" fmla="*/ 1230345 h 4981532"/>
              <a:gd name="connsiteX286" fmla="*/ 3166630 w 5380459"/>
              <a:gd name="connsiteY286" fmla="*/ 1268253 h 4981532"/>
              <a:gd name="connsiteX287" fmla="*/ 3150321 w 5380459"/>
              <a:gd name="connsiteY287" fmla="*/ 1230345 h 4981532"/>
              <a:gd name="connsiteX288" fmla="*/ 4590310 w 5380459"/>
              <a:gd name="connsiteY288" fmla="*/ 1173677 h 4981532"/>
              <a:gd name="connsiteX289" fmla="*/ 4572743 w 5380459"/>
              <a:gd name="connsiteY289" fmla="*/ 1174642 h 4981532"/>
              <a:gd name="connsiteX290" fmla="*/ 4572743 w 5380459"/>
              <a:gd name="connsiteY290" fmla="*/ 1222144 h 4981532"/>
              <a:gd name="connsiteX291" fmla="*/ 4590310 w 5380459"/>
              <a:gd name="connsiteY291" fmla="*/ 1173677 h 4981532"/>
              <a:gd name="connsiteX292" fmla="*/ 4494149 w 5380459"/>
              <a:gd name="connsiteY292" fmla="*/ 1120962 h 4981532"/>
              <a:gd name="connsiteX293" fmla="*/ 4502304 w 5380459"/>
              <a:gd name="connsiteY293" fmla="*/ 1199015 h 4981532"/>
              <a:gd name="connsiteX294" fmla="*/ 4494149 w 5380459"/>
              <a:gd name="connsiteY294" fmla="*/ 1120962 h 4981532"/>
              <a:gd name="connsiteX295" fmla="*/ 3896390 w 5380459"/>
              <a:gd name="connsiteY295" fmla="*/ 1120825 h 4981532"/>
              <a:gd name="connsiteX296" fmla="*/ 3943792 w 5380459"/>
              <a:gd name="connsiteY296" fmla="*/ 1230346 h 4981532"/>
              <a:gd name="connsiteX297" fmla="*/ 3904516 w 5380459"/>
              <a:gd name="connsiteY297" fmla="*/ 1128938 h 4981532"/>
              <a:gd name="connsiteX298" fmla="*/ 3896390 w 5380459"/>
              <a:gd name="connsiteY298" fmla="*/ 1120825 h 4981532"/>
              <a:gd name="connsiteX299" fmla="*/ 4040867 w 5380459"/>
              <a:gd name="connsiteY299" fmla="*/ 1100831 h 4981532"/>
              <a:gd name="connsiteX300" fmla="*/ 4031128 w 5380459"/>
              <a:gd name="connsiteY300" fmla="*/ 1159937 h 4981532"/>
              <a:gd name="connsiteX301" fmla="*/ 4132967 w 5380459"/>
              <a:gd name="connsiteY301" fmla="*/ 1261297 h 4981532"/>
              <a:gd name="connsiteX302" fmla="*/ 4085442 w 5380459"/>
              <a:gd name="connsiteY302" fmla="*/ 1128853 h 4981532"/>
              <a:gd name="connsiteX303" fmla="*/ 4062359 w 5380459"/>
              <a:gd name="connsiteY303" fmla="*/ 1112635 h 4981532"/>
              <a:gd name="connsiteX304" fmla="*/ 4040867 w 5380459"/>
              <a:gd name="connsiteY304" fmla="*/ 1100831 h 4981532"/>
              <a:gd name="connsiteX305" fmla="*/ 1274828 w 5380459"/>
              <a:gd name="connsiteY305" fmla="*/ 1074794 h 4981532"/>
              <a:gd name="connsiteX306" fmla="*/ 1306152 w 5380459"/>
              <a:gd name="connsiteY306" fmla="*/ 1089635 h 4981532"/>
              <a:gd name="connsiteX307" fmla="*/ 1274828 w 5380459"/>
              <a:gd name="connsiteY307" fmla="*/ 1074794 h 4981532"/>
              <a:gd name="connsiteX308" fmla="*/ 4643178 w 5380459"/>
              <a:gd name="connsiteY308" fmla="*/ 1043842 h 4981532"/>
              <a:gd name="connsiteX309" fmla="*/ 4784392 w 5380459"/>
              <a:gd name="connsiteY309" fmla="*/ 1284563 h 4981532"/>
              <a:gd name="connsiteX310" fmla="*/ 4878081 w 5380459"/>
              <a:gd name="connsiteY310" fmla="*/ 1469836 h 4981532"/>
              <a:gd name="connsiteX311" fmla="*/ 4948688 w 5380459"/>
              <a:gd name="connsiteY311" fmla="*/ 1625358 h 4981532"/>
              <a:gd name="connsiteX312" fmla="*/ 5019294 w 5380459"/>
              <a:gd name="connsiteY312" fmla="*/ 1857965 h 4981532"/>
              <a:gd name="connsiteX313" fmla="*/ 5058671 w 5380459"/>
              <a:gd name="connsiteY313" fmla="*/ 2005372 h 4981532"/>
              <a:gd name="connsiteX314" fmla="*/ 5121131 w 5380459"/>
              <a:gd name="connsiteY314" fmla="*/ 2378624 h 4981532"/>
              <a:gd name="connsiteX315" fmla="*/ 5112984 w 5380459"/>
              <a:gd name="connsiteY315" fmla="*/ 3030463 h 4981532"/>
              <a:gd name="connsiteX316" fmla="*/ 5035588 w 5380459"/>
              <a:gd name="connsiteY316" fmla="*/ 3309050 h 4981532"/>
              <a:gd name="connsiteX317" fmla="*/ 4956835 w 5380459"/>
              <a:gd name="connsiteY317" fmla="*/ 3597104 h 4981532"/>
              <a:gd name="connsiteX318" fmla="*/ 4861787 w 5380459"/>
              <a:gd name="connsiteY318" fmla="*/ 3821596 h 4981532"/>
              <a:gd name="connsiteX319" fmla="*/ 4932394 w 5380459"/>
              <a:gd name="connsiteY319" fmla="*/ 3836472 h 4981532"/>
              <a:gd name="connsiteX320" fmla="*/ 5121131 w 5380459"/>
              <a:gd name="connsiteY320" fmla="*/ 3418592 h 4981532"/>
              <a:gd name="connsiteX321" fmla="*/ 5168655 w 5380459"/>
              <a:gd name="connsiteY321" fmla="*/ 3177871 h 4981532"/>
              <a:gd name="connsiteX322" fmla="*/ 5216178 w 5380459"/>
              <a:gd name="connsiteY322" fmla="*/ 2812733 h 4981532"/>
              <a:gd name="connsiteX323" fmla="*/ 5199884 w 5380459"/>
              <a:gd name="connsiteY323" fmla="*/ 2231217 h 4981532"/>
              <a:gd name="connsiteX324" fmla="*/ 4988064 w 5380459"/>
              <a:gd name="connsiteY324" fmla="*/ 1633472 h 4981532"/>
              <a:gd name="connsiteX325" fmla="*/ 4861787 w 5380459"/>
              <a:gd name="connsiteY325" fmla="*/ 1338657 h 4981532"/>
              <a:gd name="connsiteX326" fmla="*/ 4643178 w 5380459"/>
              <a:gd name="connsiteY326" fmla="*/ 1043842 h 4981532"/>
              <a:gd name="connsiteX327" fmla="*/ 3566831 w 5380459"/>
              <a:gd name="connsiteY327" fmla="*/ 1003678 h 4981532"/>
              <a:gd name="connsiteX328" fmla="*/ 3536480 w 5380459"/>
              <a:gd name="connsiteY328" fmla="*/ 1035408 h 4981532"/>
              <a:gd name="connsiteX329" fmla="*/ 3630139 w 5380459"/>
              <a:gd name="connsiteY329" fmla="*/ 1120530 h 4981532"/>
              <a:gd name="connsiteX330" fmla="*/ 3669503 w 5380459"/>
              <a:gd name="connsiteY330" fmla="*/ 1097561 h 4981532"/>
              <a:gd name="connsiteX331" fmla="*/ 3582631 w 5380459"/>
              <a:gd name="connsiteY331" fmla="*/ 1004332 h 4981532"/>
              <a:gd name="connsiteX332" fmla="*/ 3566831 w 5380459"/>
              <a:gd name="connsiteY332" fmla="*/ 1003678 h 4981532"/>
              <a:gd name="connsiteX333" fmla="*/ 662755 w 5380459"/>
              <a:gd name="connsiteY333" fmla="*/ 942258 h 4981532"/>
              <a:gd name="connsiteX334" fmla="*/ 670926 w 5380459"/>
              <a:gd name="connsiteY334" fmla="*/ 942258 h 4981532"/>
              <a:gd name="connsiteX335" fmla="*/ 583765 w 5380459"/>
              <a:gd name="connsiteY335" fmla="*/ 1074794 h 4981532"/>
              <a:gd name="connsiteX336" fmla="*/ 662755 w 5380459"/>
              <a:gd name="connsiteY336" fmla="*/ 942258 h 4981532"/>
              <a:gd name="connsiteX337" fmla="*/ 3763281 w 5380459"/>
              <a:gd name="connsiteY337" fmla="*/ 896386 h 4981532"/>
              <a:gd name="connsiteX338" fmla="*/ 3755186 w 5380459"/>
              <a:gd name="connsiteY338" fmla="*/ 965194 h 4981532"/>
              <a:gd name="connsiteX339" fmla="*/ 3763281 w 5380459"/>
              <a:gd name="connsiteY339" fmla="*/ 896386 h 4981532"/>
              <a:gd name="connsiteX340" fmla="*/ 4517005 w 5380459"/>
              <a:gd name="connsiteY340" fmla="*/ 865415 h 4981532"/>
              <a:gd name="connsiteX341" fmla="*/ 4508877 w 5380459"/>
              <a:gd name="connsiteY341" fmla="*/ 911169 h 4981532"/>
              <a:gd name="connsiteX342" fmla="*/ 4517005 w 5380459"/>
              <a:gd name="connsiteY342" fmla="*/ 865415 h 4981532"/>
              <a:gd name="connsiteX343" fmla="*/ 3684610 w 5380459"/>
              <a:gd name="connsiteY343" fmla="*/ 834324 h 4981532"/>
              <a:gd name="connsiteX344" fmla="*/ 3669742 w 5380459"/>
              <a:gd name="connsiteY344" fmla="*/ 865326 h 4981532"/>
              <a:gd name="connsiteX345" fmla="*/ 3684610 w 5380459"/>
              <a:gd name="connsiteY345" fmla="*/ 834324 h 4981532"/>
              <a:gd name="connsiteX346" fmla="*/ 4039260 w 5380459"/>
              <a:gd name="connsiteY346" fmla="*/ 811486 h 4981532"/>
              <a:gd name="connsiteX347" fmla="*/ 4031117 w 5380459"/>
              <a:gd name="connsiteY347" fmla="*/ 849345 h 4981532"/>
              <a:gd name="connsiteX348" fmla="*/ 4155983 w 5380459"/>
              <a:gd name="connsiteY348" fmla="*/ 989967 h 4981532"/>
              <a:gd name="connsiteX349" fmla="*/ 4274063 w 5380459"/>
              <a:gd name="connsiteY349" fmla="*/ 1113011 h 4981532"/>
              <a:gd name="connsiteX350" fmla="*/ 4367712 w 5380459"/>
              <a:gd name="connsiteY350" fmla="*/ 1353690 h 4981532"/>
              <a:gd name="connsiteX351" fmla="*/ 4485792 w 5380459"/>
              <a:gd name="connsiteY351" fmla="*/ 1734991 h 4981532"/>
              <a:gd name="connsiteX352" fmla="*/ 4579441 w 5380459"/>
              <a:gd name="connsiteY352" fmla="*/ 2013530 h 4981532"/>
              <a:gd name="connsiteX353" fmla="*/ 4564512 w 5380459"/>
              <a:gd name="connsiteY353" fmla="*/ 2129813 h 4981532"/>
              <a:gd name="connsiteX354" fmla="*/ 4658162 w 5380459"/>
              <a:gd name="connsiteY354" fmla="*/ 2192011 h 4981532"/>
              <a:gd name="connsiteX355" fmla="*/ 4697521 w 5380459"/>
              <a:gd name="connsiteY355" fmla="*/ 2463790 h 4981532"/>
              <a:gd name="connsiteX356" fmla="*/ 4713808 w 5380459"/>
              <a:gd name="connsiteY356" fmla="*/ 2588186 h 4981532"/>
              <a:gd name="connsiteX357" fmla="*/ 4784385 w 5380459"/>
              <a:gd name="connsiteY357" fmla="*/ 2650384 h 4981532"/>
              <a:gd name="connsiteX358" fmla="*/ 4869891 w 5380459"/>
              <a:gd name="connsiteY358" fmla="*/ 2681483 h 4981532"/>
              <a:gd name="connsiteX359" fmla="*/ 4861747 w 5380459"/>
              <a:gd name="connsiteY359" fmla="*/ 2424578 h 4981532"/>
              <a:gd name="connsiteX360" fmla="*/ 4838674 w 5380459"/>
              <a:gd name="connsiteY360" fmla="*/ 2192011 h 4981532"/>
              <a:gd name="connsiteX361" fmla="*/ 4776241 w 5380459"/>
              <a:gd name="connsiteY361" fmla="*/ 1974318 h 4981532"/>
              <a:gd name="connsiteX362" fmla="*/ 4618801 w 5380459"/>
              <a:gd name="connsiteY362" fmla="*/ 1648455 h 4981532"/>
              <a:gd name="connsiteX363" fmla="*/ 4525152 w 5380459"/>
              <a:gd name="connsiteY363" fmla="*/ 1384789 h 4981532"/>
              <a:gd name="connsiteX364" fmla="*/ 4336496 w 5380459"/>
              <a:gd name="connsiteY364" fmla="*/ 1106250 h 4981532"/>
              <a:gd name="connsiteX365" fmla="*/ 4288992 w 5380459"/>
              <a:gd name="connsiteY365" fmla="*/ 1012953 h 4981532"/>
              <a:gd name="connsiteX366" fmla="*/ 4288992 w 5380459"/>
              <a:gd name="connsiteY366" fmla="*/ 911543 h 4981532"/>
              <a:gd name="connsiteX367" fmla="*/ 4155983 w 5380459"/>
              <a:gd name="connsiteY367" fmla="*/ 927769 h 4981532"/>
              <a:gd name="connsiteX368" fmla="*/ 4039260 w 5380459"/>
              <a:gd name="connsiteY368" fmla="*/ 811486 h 4981532"/>
              <a:gd name="connsiteX369" fmla="*/ 3496951 w 5380459"/>
              <a:gd name="connsiteY369" fmla="*/ 763692 h 4981532"/>
              <a:gd name="connsiteX370" fmla="*/ 3520079 w 5380459"/>
              <a:gd name="connsiteY370" fmla="*/ 904163 h 4981532"/>
              <a:gd name="connsiteX371" fmla="*/ 3496951 w 5380459"/>
              <a:gd name="connsiteY371" fmla="*/ 763692 h 4981532"/>
              <a:gd name="connsiteX372" fmla="*/ 3418041 w 5380459"/>
              <a:gd name="connsiteY372" fmla="*/ 694844 h 4981532"/>
              <a:gd name="connsiteX373" fmla="*/ 3394912 w 5380459"/>
              <a:gd name="connsiteY373" fmla="*/ 757211 h 4981532"/>
              <a:gd name="connsiteX374" fmla="*/ 3449333 w 5380459"/>
              <a:gd name="connsiteY374" fmla="*/ 803307 h 4981532"/>
              <a:gd name="connsiteX375" fmla="*/ 3418041 w 5380459"/>
              <a:gd name="connsiteY375" fmla="*/ 694844 h 4981532"/>
              <a:gd name="connsiteX376" fmla="*/ 866176 w 5380459"/>
              <a:gd name="connsiteY376" fmla="*/ 686879 h 4981532"/>
              <a:gd name="connsiteX377" fmla="*/ 898765 w 5380459"/>
              <a:gd name="connsiteY377" fmla="*/ 717951 h 4981532"/>
              <a:gd name="connsiteX378" fmla="*/ 741251 w 5380459"/>
              <a:gd name="connsiteY378" fmla="*/ 826027 h 4981532"/>
              <a:gd name="connsiteX379" fmla="*/ 686935 w 5380459"/>
              <a:gd name="connsiteY379" fmla="*/ 865205 h 4981532"/>
              <a:gd name="connsiteX380" fmla="*/ 866176 w 5380459"/>
              <a:gd name="connsiteY380" fmla="*/ 686879 h 4981532"/>
              <a:gd name="connsiteX381" fmla="*/ 1806908 w 5380459"/>
              <a:gd name="connsiteY381" fmla="*/ 623646 h 4981532"/>
              <a:gd name="connsiteX382" fmla="*/ 1825227 w 5380459"/>
              <a:gd name="connsiteY382" fmla="*/ 624619 h 4981532"/>
              <a:gd name="connsiteX383" fmla="*/ 1817064 w 5380459"/>
              <a:gd name="connsiteY383" fmla="*/ 695019 h 4981532"/>
              <a:gd name="connsiteX384" fmla="*/ 1806908 w 5380459"/>
              <a:gd name="connsiteY384" fmla="*/ 623646 h 4981532"/>
              <a:gd name="connsiteX385" fmla="*/ 4092954 w 5380459"/>
              <a:gd name="connsiteY385" fmla="*/ 485127 h 4981532"/>
              <a:gd name="connsiteX386" fmla="*/ 4076633 w 5380459"/>
              <a:gd name="connsiteY386" fmla="*/ 539223 h 4981532"/>
              <a:gd name="connsiteX387" fmla="*/ 4352734 w 5380459"/>
              <a:gd name="connsiteY387" fmla="*/ 756954 h 4981532"/>
              <a:gd name="connsiteX388" fmla="*/ 4431620 w 5380459"/>
              <a:gd name="connsiteY388" fmla="*/ 748840 h 4981532"/>
              <a:gd name="connsiteX389" fmla="*/ 4092954 w 5380459"/>
              <a:gd name="connsiteY389" fmla="*/ 485127 h 4981532"/>
              <a:gd name="connsiteX390" fmla="*/ 3135600 w 5380459"/>
              <a:gd name="connsiteY390" fmla="*/ 197445 h 4981532"/>
              <a:gd name="connsiteX391" fmla="*/ 3135600 w 5380459"/>
              <a:gd name="connsiteY391" fmla="*/ 236610 h 4981532"/>
              <a:gd name="connsiteX392" fmla="*/ 3214452 w 5380459"/>
              <a:gd name="connsiteY392" fmla="*/ 329799 h 4981532"/>
              <a:gd name="connsiteX393" fmla="*/ 3245721 w 5380459"/>
              <a:gd name="connsiteY393" fmla="*/ 244714 h 4981532"/>
              <a:gd name="connsiteX394" fmla="*/ 3135600 w 5380459"/>
              <a:gd name="connsiteY394" fmla="*/ 197445 h 4981532"/>
              <a:gd name="connsiteX395" fmla="*/ 3033862 w 5380459"/>
              <a:gd name="connsiteY395" fmla="*/ 197441 h 4981532"/>
              <a:gd name="connsiteX396" fmla="*/ 2899432 w 5380459"/>
              <a:gd name="connsiteY396" fmla="*/ 298691 h 4981532"/>
              <a:gd name="connsiteX397" fmla="*/ 3073241 w 5380459"/>
              <a:gd name="connsiteY397" fmla="*/ 283841 h 4981532"/>
              <a:gd name="connsiteX398" fmla="*/ 3033862 w 5380459"/>
              <a:gd name="connsiteY398" fmla="*/ 197441 h 4981532"/>
              <a:gd name="connsiteX399" fmla="*/ 3370960 w 5380459"/>
              <a:gd name="connsiteY399" fmla="*/ 190291 h 4981532"/>
              <a:gd name="connsiteX400" fmla="*/ 3410335 w 5380459"/>
              <a:gd name="connsiteY400" fmla="*/ 298737 h 4981532"/>
              <a:gd name="connsiteX401" fmla="*/ 3497230 w 5380459"/>
              <a:gd name="connsiteY401" fmla="*/ 252648 h 4981532"/>
              <a:gd name="connsiteX402" fmla="*/ 3622143 w 5380459"/>
              <a:gd name="connsiteY402" fmla="*/ 321782 h 4981532"/>
              <a:gd name="connsiteX403" fmla="*/ 3802724 w 5380459"/>
              <a:gd name="connsiteY403" fmla="*/ 306871 h 4981532"/>
              <a:gd name="connsiteX404" fmla="*/ 3638436 w 5380459"/>
              <a:gd name="connsiteY404" fmla="*/ 221469 h 4981532"/>
              <a:gd name="connsiteX405" fmla="*/ 3370960 w 5380459"/>
              <a:gd name="connsiteY405" fmla="*/ 190291 h 4981532"/>
              <a:gd name="connsiteX406" fmla="*/ 3347272 w 5380459"/>
              <a:gd name="connsiteY406" fmla="*/ 0 h 4981532"/>
              <a:gd name="connsiteX407" fmla="*/ 3747934 w 5380459"/>
              <a:gd name="connsiteY407" fmla="*/ 39221 h 4981532"/>
              <a:gd name="connsiteX408" fmla="*/ 4454184 w 5380459"/>
              <a:gd name="connsiteY408" fmla="*/ 388153 h 4981532"/>
              <a:gd name="connsiteX409" fmla="*/ 4752983 w 5380459"/>
              <a:gd name="connsiteY409" fmla="*/ 699217 h 4981532"/>
              <a:gd name="connsiteX410" fmla="*/ 5106108 w 5380459"/>
              <a:gd name="connsiteY410" fmla="*/ 1264541 h 4981532"/>
              <a:gd name="connsiteX411" fmla="*/ 5278596 w 5380459"/>
              <a:gd name="connsiteY411" fmla="*/ 1668924 h 4981532"/>
              <a:gd name="connsiteX412" fmla="*/ 5380459 w 5380459"/>
              <a:gd name="connsiteY412" fmla="*/ 2677853 h 4981532"/>
              <a:gd name="connsiteX413" fmla="*/ 5301685 w 5380459"/>
              <a:gd name="connsiteY413" fmla="*/ 3267522 h 4981532"/>
              <a:gd name="connsiteX414" fmla="*/ 5216120 w 5380459"/>
              <a:gd name="connsiteY414" fmla="*/ 3546127 h 4981532"/>
              <a:gd name="connsiteX415" fmla="*/ 5160435 w 5380459"/>
              <a:gd name="connsiteY415" fmla="*/ 3732765 h 4981532"/>
              <a:gd name="connsiteX416" fmla="*/ 4736685 w 5380459"/>
              <a:gd name="connsiteY416" fmla="*/ 4283213 h 4981532"/>
              <a:gd name="connsiteX417" fmla="*/ 4618523 w 5380459"/>
              <a:gd name="connsiteY417" fmla="*/ 4322434 h 4981532"/>
              <a:gd name="connsiteX418" fmla="*/ 4477273 w 5380459"/>
              <a:gd name="connsiteY418" fmla="*/ 4477966 h 4981532"/>
              <a:gd name="connsiteX419" fmla="*/ 4234160 w 5380459"/>
              <a:gd name="connsiteY419" fmla="*/ 4671367 h 4981532"/>
              <a:gd name="connsiteX420" fmla="*/ 3920422 w 5380459"/>
              <a:gd name="connsiteY420" fmla="*/ 4835013 h 4981532"/>
              <a:gd name="connsiteX421" fmla="*/ 3472224 w 5380459"/>
              <a:gd name="connsiteY421" fmla="*/ 4974316 h 4981532"/>
              <a:gd name="connsiteX422" fmla="*/ 3449135 w 5380459"/>
              <a:gd name="connsiteY422" fmla="*/ 4943209 h 4981532"/>
              <a:gd name="connsiteX423" fmla="*/ 3527909 w 5380459"/>
              <a:gd name="connsiteY423" fmla="*/ 4849890 h 4981532"/>
              <a:gd name="connsiteX424" fmla="*/ 3276647 w 5380459"/>
              <a:gd name="connsiteY424" fmla="*/ 4912103 h 4981532"/>
              <a:gd name="connsiteX425" fmla="*/ 3151695 w 5380459"/>
              <a:gd name="connsiteY425" fmla="*/ 4897226 h 4981532"/>
              <a:gd name="connsiteX426" fmla="*/ 3041683 w 5380459"/>
              <a:gd name="connsiteY426" fmla="*/ 4905341 h 4981532"/>
              <a:gd name="connsiteX427" fmla="*/ 2971058 w 5380459"/>
              <a:gd name="connsiteY427" fmla="*/ 4843128 h 4981532"/>
              <a:gd name="connsiteX428" fmla="*/ 2884135 w 5380459"/>
              <a:gd name="connsiteY428" fmla="*/ 4905341 h 4981532"/>
              <a:gd name="connsiteX429" fmla="*/ 2765973 w 5380459"/>
              <a:gd name="connsiteY429" fmla="*/ 4905341 h 4981532"/>
              <a:gd name="connsiteX430" fmla="*/ 2688557 w 5380459"/>
              <a:gd name="connsiteY430" fmla="*/ 4943209 h 4981532"/>
              <a:gd name="connsiteX431" fmla="*/ 2734735 w 5380459"/>
              <a:gd name="connsiteY431" fmla="*/ 4849890 h 4981532"/>
              <a:gd name="connsiteX432" fmla="*/ 2703497 w 5380459"/>
              <a:gd name="connsiteY432" fmla="*/ 4749809 h 4981532"/>
              <a:gd name="connsiteX433" fmla="*/ 2632872 w 5380459"/>
              <a:gd name="connsiteY433" fmla="*/ 4656490 h 4981532"/>
              <a:gd name="connsiteX434" fmla="*/ 2514711 w 5380459"/>
              <a:gd name="connsiteY434" fmla="*/ 4664604 h 4981532"/>
              <a:gd name="connsiteX435" fmla="*/ 2256658 w 5380459"/>
              <a:gd name="connsiteY435" fmla="*/ 4633498 h 4981532"/>
              <a:gd name="connsiteX436" fmla="*/ 2099110 w 5380459"/>
              <a:gd name="connsiteY436" fmla="*/ 4579400 h 4981532"/>
              <a:gd name="connsiteX437" fmla="*/ 1903533 w 5380459"/>
              <a:gd name="connsiteY437" fmla="*/ 4509072 h 4981532"/>
              <a:gd name="connsiteX438" fmla="*/ 1816610 w 5380459"/>
              <a:gd name="connsiteY438" fmla="*/ 4384647 h 4981532"/>
              <a:gd name="connsiteX439" fmla="*/ 1714747 w 5380459"/>
              <a:gd name="connsiteY439" fmla="*/ 4283213 h 4981532"/>
              <a:gd name="connsiteX440" fmla="*/ 1619674 w 5380459"/>
              <a:gd name="connsiteY440" fmla="*/ 4206123 h 4981532"/>
              <a:gd name="connsiteX441" fmla="*/ 1486574 w 5380459"/>
              <a:gd name="connsiteY441" fmla="*/ 4066821 h 4981532"/>
              <a:gd name="connsiteX442" fmla="*/ 1401009 w 5380459"/>
              <a:gd name="connsiteY442" fmla="*/ 3973502 h 4981532"/>
              <a:gd name="connsiteX443" fmla="*/ 1322234 w 5380459"/>
              <a:gd name="connsiteY443" fmla="*/ 3872068 h 4981532"/>
              <a:gd name="connsiteX444" fmla="*/ 1220372 w 5380459"/>
              <a:gd name="connsiteY444" fmla="*/ 3724651 h 4981532"/>
              <a:gd name="connsiteX445" fmla="*/ 1149746 w 5380459"/>
              <a:gd name="connsiteY445" fmla="*/ 3709774 h 4981532"/>
              <a:gd name="connsiteX446" fmla="*/ 1133448 w 5380459"/>
              <a:gd name="connsiteY446" fmla="*/ 3786863 h 4981532"/>
              <a:gd name="connsiteX447" fmla="*/ 1164686 w 5380459"/>
              <a:gd name="connsiteY447" fmla="*/ 3919403 h 4981532"/>
              <a:gd name="connsiteX448" fmla="*/ 1243460 w 5380459"/>
              <a:gd name="connsiteY448" fmla="*/ 3927518 h 4981532"/>
              <a:gd name="connsiteX449" fmla="*/ 1282848 w 5380459"/>
              <a:gd name="connsiteY449" fmla="*/ 4019485 h 4981532"/>
              <a:gd name="connsiteX450" fmla="*/ 1274699 w 5380459"/>
              <a:gd name="connsiteY450" fmla="*/ 4089812 h 4981532"/>
              <a:gd name="connsiteX451" fmla="*/ 1195925 w 5380459"/>
              <a:gd name="connsiteY451" fmla="*/ 4089812 h 4981532"/>
              <a:gd name="connsiteX452" fmla="*/ 1149746 w 5380459"/>
              <a:gd name="connsiteY452" fmla="*/ 4089812 h 4981532"/>
              <a:gd name="connsiteX453" fmla="*/ 1172836 w 5380459"/>
              <a:gd name="connsiteY453" fmla="*/ 4191246 h 4981532"/>
              <a:gd name="connsiteX454" fmla="*/ 1243460 w 5380459"/>
              <a:gd name="connsiteY454" fmla="*/ 4276451 h 4981532"/>
              <a:gd name="connsiteX455" fmla="*/ 1125299 w 5380459"/>
              <a:gd name="connsiteY455" fmla="*/ 4245344 h 4981532"/>
              <a:gd name="connsiteX456" fmla="*/ 960960 w 5380459"/>
              <a:gd name="connsiteY456" fmla="*/ 4081698 h 4981532"/>
              <a:gd name="connsiteX457" fmla="*/ 780323 w 5380459"/>
              <a:gd name="connsiteY457" fmla="*/ 3826084 h 4981532"/>
              <a:gd name="connsiteX458" fmla="*/ 693400 w 5380459"/>
              <a:gd name="connsiteY458" fmla="*/ 3662438 h 4981532"/>
              <a:gd name="connsiteX459" fmla="*/ 584745 w 5380459"/>
              <a:gd name="connsiteY459" fmla="*/ 3398710 h 4981532"/>
              <a:gd name="connsiteX460" fmla="*/ 545358 w 5380459"/>
              <a:gd name="connsiteY460" fmla="*/ 3157973 h 4981532"/>
              <a:gd name="connsiteX461" fmla="*/ 497822 w 5380459"/>
              <a:gd name="connsiteY461" fmla="*/ 2949696 h 4981532"/>
              <a:gd name="connsiteX462" fmla="*/ 458435 w 5380459"/>
              <a:gd name="connsiteY462" fmla="*/ 2715722 h 4981532"/>
              <a:gd name="connsiteX463" fmla="*/ 505971 w 5380459"/>
              <a:gd name="connsiteY463" fmla="*/ 2638632 h 4981532"/>
              <a:gd name="connsiteX464" fmla="*/ 505971 w 5380459"/>
              <a:gd name="connsiteY464" fmla="*/ 2476338 h 4981532"/>
              <a:gd name="connsiteX465" fmla="*/ 529060 w 5380459"/>
              <a:gd name="connsiteY465" fmla="*/ 2150397 h 4981532"/>
              <a:gd name="connsiteX466" fmla="*/ 622774 w 5380459"/>
              <a:gd name="connsiteY466" fmla="*/ 2040849 h 4981532"/>
              <a:gd name="connsiteX467" fmla="*/ 662161 w 5380459"/>
              <a:gd name="connsiteY467" fmla="*/ 1831218 h 4981532"/>
              <a:gd name="connsiteX468" fmla="*/ 764024 w 5380459"/>
              <a:gd name="connsiteY468" fmla="*/ 1583720 h 4981532"/>
              <a:gd name="connsiteX469" fmla="*/ 890335 w 5380459"/>
              <a:gd name="connsiteY469" fmla="*/ 1382205 h 4981532"/>
              <a:gd name="connsiteX470" fmla="*/ 1008497 w 5380459"/>
              <a:gd name="connsiteY470" fmla="*/ 1226673 h 4981532"/>
              <a:gd name="connsiteX471" fmla="*/ 1079121 w 5380459"/>
              <a:gd name="connsiteY471" fmla="*/ 1187452 h 4981532"/>
              <a:gd name="connsiteX472" fmla="*/ 1125299 w 5380459"/>
              <a:gd name="connsiteY472" fmla="*/ 1110362 h 4981532"/>
              <a:gd name="connsiteX473" fmla="*/ 1180985 w 5380459"/>
              <a:gd name="connsiteY473" fmla="*/ 1156345 h 4981532"/>
              <a:gd name="connsiteX474" fmla="*/ 1282848 w 5380459"/>
              <a:gd name="connsiteY474" fmla="*/ 1203681 h 4981532"/>
              <a:gd name="connsiteX475" fmla="*/ 1212223 w 5380459"/>
              <a:gd name="connsiteY475" fmla="*/ 1303763 h 4981532"/>
              <a:gd name="connsiteX476" fmla="*/ 1102211 w 5380459"/>
              <a:gd name="connsiteY476" fmla="*/ 1280771 h 4981532"/>
              <a:gd name="connsiteX477" fmla="*/ 1141597 w 5380459"/>
              <a:gd name="connsiteY477" fmla="*/ 1357861 h 4981532"/>
              <a:gd name="connsiteX478" fmla="*/ 1106794 w 5380459"/>
              <a:gd name="connsiteY478" fmla="*/ 1437656 h 4981532"/>
              <a:gd name="connsiteX479" fmla="*/ 1105337 w 5380459"/>
              <a:gd name="connsiteY479" fmla="*/ 1439546 h 4981532"/>
              <a:gd name="connsiteX480" fmla="*/ 1102047 w 5380459"/>
              <a:gd name="connsiteY480" fmla="*/ 1435471 h 4981532"/>
              <a:gd name="connsiteX481" fmla="*/ 1086146 w 5380459"/>
              <a:gd name="connsiteY481" fmla="*/ 1431927 h 4981532"/>
              <a:gd name="connsiteX482" fmla="*/ 1063118 w 5380459"/>
              <a:gd name="connsiteY482" fmla="*/ 1462929 h 4981532"/>
              <a:gd name="connsiteX483" fmla="*/ 1072997 w 5380459"/>
              <a:gd name="connsiteY483" fmla="*/ 1477077 h 4981532"/>
              <a:gd name="connsiteX484" fmla="*/ 1075712 w 5380459"/>
              <a:gd name="connsiteY484" fmla="*/ 1477983 h 4981532"/>
              <a:gd name="connsiteX485" fmla="*/ 1054674 w 5380459"/>
              <a:gd name="connsiteY485" fmla="*/ 1505278 h 4981532"/>
              <a:gd name="connsiteX486" fmla="*/ 1000348 w 5380459"/>
              <a:gd name="connsiteY486" fmla="*/ 1559376 h 4981532"/>
              <a:gd name="connsiteX487" fmla="*/ 952811 w 5380459"/>
              <a:gd name="connsiteY487" fmla="*/ 1668924 h 4981532"/>
              <a:gd name="connsiteX488" fmla="*/ 898484 w 5380459"/>
              <a:gd name="connsiteY488" fmla="*/ 1691916 h 4981532"/>
              <a:gd name="connsiteX489" fmla="*/ 842800 w 5380459"/>
              <a:gd name="connsiteY489" fmla="*/ 1893431 h 4981532"/>
              <a:gd name="connsiteX490" fmla="*/ 796621 w 5380459"/>
              <a:gd name="connsiteY490" fmla="*/ 1971874 h 4981532"/>
              <a:gd name="connsiteX491" fmla="*/ 709697 w 5380459"/>
              <a:gd name="connsiteY491" fmla="*/ 2025972 h 4981532"/>
              <a:gd name="connsiteX492" fmla="*/ 678459 w 5380459"/>
              <a:gd name="connsiteY492" fmla="*/ 2111176 h 4981532"/>
              <a:gd name="connsiteX493" fmla="*/ 686608 w 5380459"/>
              <a:gd name="connsiteY493" fmla="*/ 2304577 h 4981532"/>
              <a:gd name="connsiteX494" fmla="*/ 662161 w 5380459"/>
              <a:gd name="connsiteY494" fmla="*/ 2483100 h 4981532"/>
              <a:gd name="connsiteX495" fmla="*/ 647221 w 5380459"/>
              <a:gd name="connsiteY495" fmla="*/ 2794164 h 4981532"/>
              <a:gd name="connsiteX496" fmla="*/ 693400 w 5380459"/>
              <a:gd name="connsiteY496" fmla="*/ 3097113 h 4981532"/>
              <a:gd name="connsiteX497" fmla="*/ 757235 w 5380459"/>
              <a:gd name="connsiteY497" fmla="*/ 3329735 h 4981532"/>
              <a:gd name="connsiteX498" fmla="*/ 890335 w 5380459"/>
              <a:gd name="connsiteY498" fmla="*/ 3686782 h 4981532"/>
              <a:gd name="connsiteX499" fmla="*/ 977258 w 5380459"/>
              <a:gd name="connsiteY499" fmla="*/ 3911289 h 4981532"/>
              <a:gd name="connsiteX500" fmla="*/ 1102211 w 5380459"/>
              <a:gd name="connsiteY500" fmla="*/ 3988379 h 4981532"/>
              <a:gd name="connsiteX501" fmla="*/ 1000348 w 5380459"/>
              <a:gd name="connsiteY501" fmla="*/ 3771986 h 4981532"/>
              <a:gd name="connsiteX502" fmla="*/ 913425 w 5380459"/>
              <a:gd name="connsiteY502" fmla="*/ 3585348 h 4981532"/>
              <a:gd name="connsiteX503" fmla="*/ 882186 w 5380459"/>
              <a:gd name="connsiteY503" fmla="*/ 3414939 h 4981532"/>
              <a:gd name="connsiteX504" fmla="*/ 834651 w 5380459"/>
              <a:gd name="connsiteY504" fmla="*/ 3166088 h 4981532"/>
              <a:gd name="connsiteX505" fmla="*/ 827860 w 5380459"/>
              <a:gd name="connsiteY505" fmla="*/ 2933467 h 4981532"/>
              <a:gd name="connsiteX506" fmla="*/ 898484 w 5380459"/>
              <a:gd name="connsiteY506" fmla="*/ 2956458 h 4981532"/>
              <a:gd name="connsiteX507" fmla="*/ 952811 w 5380459"/>
              <a:gd name="connsiteY507" fmla="*/ 2630517 h 4981532"/>
              <a:gd name="connsiteX508" fmla="*/ 984049 w 5380459"/>
              <a:gd name="connsiteY508" fmla="*/ 2483100 h 4981532"/>
              <a:gd name="connsiteX509" fmla="*/ 1000348 w 5380459"/>
              <a:gd name="connsiteY509" fmla="*/ 2242364 h 4981532"/>
              <a:gd name="connsiteX510" fmla="*/ 1189134 w 5380459"/>
              <a:gd name="connsiteY510" fmla="*/ 1668924 h 4981532"/>
              <a:gd name="connsiteX511" fmla="*/ 1337174 w 5380459"/>
              <a:gd name="connsiteY511" fmla="*/ 1397082 h 4981532"/>
              <a:gd name="connsiteX512" fmla="*/ 1415948 w 5380459"/>
              <a:gd name="connsiteY512" fmla="*/ 1226673 h 4981532"/>
              <a:gd name="connsiteX513" fmla="*/ 1322234 w 5380459"/>
              <a:gd name="connsiteY513" fmla="*/ 1117124 h 4981532"/>
              <a:gd name="connsiteX514" fmla="*/ 1415948 w 5380459"/>
              <a:gd name="connsiteY514" fmla="*/ 1008928 h 4981532"/>
              <a:gd name="connsiteX515" fmla="*/ 1478425 w 5380459"/>
              <a:gd name="connsiteY515" fmla="*/ 1048149 h 4981532"/>
              <a:gd name="connsiteX516" fmla="*/ 1415948 w 5380459"/>
              <a:gd name="connsiteY516" fmla="*/ 1148231 h 4981532"/>
              <a:gd name="connsiteX517" fmla="*/ 1494723 w 5380459"/>
              <a:gd name="connsiteY517" fmla="*/ 1125239 h 4981532"/>
              <a:gd name="connsiteX518" fmla="*/ 1581645 w 5380459"/>
              <a:gd name="connsiteY518" fmla="*/ 861511 h 4981532"/>
              <a:gd name="connsiteX519" fmla="*/ 1690299 w 5380459"/>
              <a:gd name="connsiteY519" fmla="*/ 799298 h 4981532"/>
              <a:gd name="connsiteX520" fmla="*/ 1879086 w 5380459"/>
              <a:gd name="connsiteY520" fmla="*/ 730323 h 4981532"/>
              <a:gd name="connsiteX521" fmla="*/ 2044783 w 5380459"/>
              <a:gd name="connsiteY521" fmla="*/ 659996 h 4981532"/>
              <a:gd name="connsiteX522" fmla="*/ 2012187 w 5380459"/>
              <a:gd name="connsiteY522" fmla="*/ 582906 h 4981532"/>
              <a:gd name="connsiteX523" fmla="*/ 2051574 w 5380459"/>
              <a:gd name="connsiteY523" fmla="*/ 558562 h 4981532"/>
              <a:gd name="connsiteX524" fmla="*/ 1989098 w 5380459"/>
              <a:gd name="connsiteY524" fmla="*/ 458481 h 4981532"/>
              <a:gd name="connsiteX525" fmla="*/ 2115408 w 5380459"/>
              <a:gd name="connsiteY525" fmla="*/ 404383 h 4981532"/>
              <a:gd name="connsiteX526" fmla="*/ 2319134 w 5380459"/>
              <a:gd name="connsiteY526" fmla="*/ 396268 h 4981532"/>
              <a:gd name="connsiteX527" fmla="*/ 2099110 w 5380459"/>
              <a:gd name="connsiteY527" fmla="*/ 458481 h 4981532"/>
              <a:gd name="connsiteX528" fmla="*/ 2107259 w 5380459"/>
              <a:gd name="connsiteY528" fmla="*/ 582906 h 4981532"/>
              <a:gd name="connsiteX529" fmla="*/ 2192824 w 5380459"/>
              <a:gd name="connsiteY529" fmla="*/ 504464 h 4981532"/>
              <a:gd name="connsiteX530" fmla="*/ 2366670 w 5380459"/>
              <a:gd name="connsiteY530" fmla="*/ 481472 h 4981532"/>
              <a:gd name="connsiteX531" fmla="*/ 2491622 w 5380459"/>
              <a:gd name="connsiteY531" fmla="*/ 427374 h 4981532"/>
              <a:gd name="connsiteX532" fmla="*/ 2688557 w 5380459"/>
              <a:gd name="connsiteY532" fmla="*/ 325941 h 4981532"/>
              <a:gd name="connsiteX533" fmla="*/ 2742884 w 5380459"/>
              <a:gd name="connsiteY533" fmla="*/ 240736 h 4981532"/>
              <a:gd name="connsiteX534" fmla="*/ 2522860 w 5380459"/>
              <a:gd name="connsiteY534" fmla="*/ 209630 h 4981532"/>
              <a:gd name="connsiteX535" fmla="*/ 1926622 w 5380459"/>
              <a:gd name="connsiteY535" fmla="*/ 365162 h 4981532"/>
              <a:gd name="connsiteX536" fmla="*/ 1957860 w 5380459"/>
              <a:gd name="connsiteY536" fmla="*/ 473358 h 4981532"/>
              <a:gd name="connsiteX537" fmla="*/ 1855997 w 5380459"/>
              <a:gd name="connsiteY537" fmla="*/ 520694 h 4981532"/>
              <a:gd name="connsiteX538" fmla="*/ 1675359 w 5380459"/>
              <a:gd name="connsiteY538" fmla="*/ 589669 h 4981532"/>
              <a:gd name="connsiteX539" fmla="*/ 1659061 w 5380459"/>
              <a:gd name="connsiteY539" fmla="*/ 674873 h 4981532"/>
              <a:gd name="connsiteX540" fmla="*/ 1565347 w 5380459"/>
              <a:gd name="connsiteY540" fmla="*/ 705979 h 4981532"/>
              <a:gd name="connsiteX541" fmla="*/ 1314085 w 5380459"/>
              <a:gd name="connsiteY541" fmla="*/ 830405 h 4981532"/>
              <a:gd name="connsiteX542" fmla="*/ 1220372 w 5380459"/>
              <a:gd name="connsiteY542" fmla="*/ 815528 h 4981532"/>
              <a:gd name="connsiteX543" fmla="*/ 1149746 w 5380459"/>
              <a:gd name="connsiteY543" fmla="*/ 900732 h 4981532"/>
              <a:gd name="connsiteX544" fmla="*/ 1102211 w 5380459"/>
              <a:gd name="connsiteY544" fmla="*/ 853396 h 4981532"/>
              <a:gd name="connsiteX545" fmla="*/ 1062823 w 5380459"/>
              <a:gd name="connsiteY545" fmla="*/ 931839 h 4981532"/>
              <a:gd name="connsiteX546" fmla="*/ 1008497 w 5380459"/>
              <a:gd name="connsiteY546" fmla="*/ 969707 h 4981532"/>
              <a:gd name="connsiteX547" fmla="*/ 969109 w 5380459"/>
              <a:gd name="connsiteY547" fmla="*/ 1040035 h 4981532"/>
              <a:gd name="connsiteX548" fmla="*/ 913425 w 5380459"/>
              <a:gd name="connsiteY548" fmla="*/ 1071141 h 4981532"/>
              <a:gd name="connsiteX549" fmla="*/ 725996 w 5380459"/>
              <a:gd name="connsiteY549" fmla="*/ 1382205 h 4981532"/>
              <a:gd name="connsiteX550" fmla="*/ 630923 w 5380459"/>
              <a:gd name="connsiteY550" fmla="*/ 1459294 h 4981532"/>
              <a:gd name="connsiteX551" fmla="*/ 615984 w 5380459"/>
              <a:gd name="connsiteY551" fmla="*/ 1521507 h 4981532"/>
              <a:gd name="connsiteX552" fmla="*/ 576596 w 5380459"/>
              <a:gd name="connsiteY552" fmla="*/ 1606712 h 4981532"/>
              <a:gd name="connsiteX553" fmla="*/ 537209 w 5380459"/>
              <a:gd name="connsiteY553" fmla="*/ 1746014 h 4981532"/>
              <a:gd name="connsiteX554" fmla="*/ 442137 w 5380459"/>
              <a:gd name="connsiteY554" fmla="*/ 1824456 h 4981532"/>
              <a:gd name="connsiteX555" fmla="*/ 379661 w 5380459"/>
              <a:gd name="connsiteY555" fmla="*/ 1769006 h 4981532"/>
              <a:gd name="connsiteX556" fmla="*/ 442137 w 5380459"/>
              <a:gd name="connsiteY556" fmla="*/ 1521507 h 4981532"/>
              <a:gd name="connsiteX557" fmla="*/ 529060 w 5380459"/>
              <a:gd name="connsiteY557" fmla="*/ 1382205 h 4981532"/>
              <a:gd name="connsiteX558" fmla="*/ 584745 w 5380459"/>
              <a:gd name="connsiteY558" fmla="*/ 1218558 h 4981532"/>
              <a:gd name="connsiteX559" fmla="*/ 655370 w 5380459"/>
              <a:gd name="connsiteY559" fmla="*/ 1110362 h 4981532"/>
              <a:gd name="connsiteX560" fmla="*/ 898484 w 5380459"/>
              <a:gd name="connsiteY560" fmla="*/ 815528 h 4981532"/>
              <a:gd name="connsiteX561" fmla="*/ 1008497 w 5380459"/>
              <a:gd name="connsiteY561" fmla="*/ 589669 h 4981532"/>
              <a:gd name="connsiteX562" fmla="*/ 1565347 w 5380459"/>
              <a:gd name="connsiteY562" fmla="*/ 348932 h 4981532"/>
              <a:gd name="connsiteX563" fmla="*/ 1941562 w 5380459"/>
              <a:gd name="connsiteY563" fmla="*/ 248851 h 4981532"/>
              <a:gd name="connsiteX564" fmla="*/ 2507920 w 5380459"/>
              <a:gd name="connsiteY564" fmla="*/ 139302 h 4981532"/>
              <a:gd name="connsiteX565" fmla="*/ 2884135 w 5380459"/>
              <a:gd name="connsiteY565" fmla="*/ 132540 h 4981532"/>
              <a:gd name="connsiteX566" fmla="*/ 2946611 w 5380459"/>
              <a:gd name="connsiteY566" fmla="*/ 54098 h 4981532"/>
              <a:gd name="connsiteX567" fmla="*/ 3347272 w 5380459"/>
              <a:gd name="connsiteY567" fmla="*/ 0 h 49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380459" h="4981532">
                <a:moveTo>
                  <a:pt x="2421121" y="4838979"/>
                </a:moveTo>
                <a:cubicBezTo>
                  <a:pt x="2452344" y="4838979"/>
                  <a:pt x="2468634" y="4861915"/>
                  <a:pt x="2468634" y="4884851"/>
                </a:cubicBezTo>
                <a:cubicBezTo>
                  <a:pt x="2460489" y="4946913"/>
                  <a:pt x="2365462" y="4861915"/>
                  <a:pt x="2421121" y="4838979"/>
                </a:cubicBezTo>
                <a:close/>
                <a:moveTo>
                  <a:pt x="3671328" y="4821706"/>
                </a:moveTo>
                <a:cubicBezTo>
                  <a:pt x="3661968" y="4825444"/>
                  <a:pt x="3663496" y="4840397"/>
                  <a:pt x="3669609" y="4845465"/>
                </a:cubicBezTo>
                <a:cubicBezTo>
                  <a:pt x="3692700" y="4900883"/>
                  <a:pt x="3732092" y="4814377"/>
                  <a:pt x="3684550" y="4822487"/>
                </a:cubicBezTo>
                <a:cubicBezTo>
                  <a:pt x="3678777" y="4820460"/>
                  <a:pt x="3674448" y="4820460"/>
                  <a:pt x="3671328" y="4821706"/>
                </a:cubicBezTo>
                <a:close/>
                <a:moveTo>
                  <a:pt x="2938749" y="4745522"/>
                </a:moveTo>
                <a:cubicBezTo>
                  <a:pt x="2923889" y="4737395"/>
                  <a:pt x="2907679" y="4768548"/>
                  <a:pt x="2899574" y="4783447"/>
                </a:cubicBezTo>
                <a:cubicBezTo>
                  <a:pt x="2899574" y="4838980"/>
                  <a:pt x="2963064" y="4768548"/>
                  <a:pt x="2938749" y="4745522"/>
                </a:cubicBezTo>
                <a:close/>
                <a:moveTo>
                  <a:pt x="3825388" y="4527986"/>
                </a:moveTo>
                <a:cubicBezTo>
                  <a:pt x="3810447" y="4519940"/>
                  <a:pt x="3747964" y="4566874"/>
                  <a:pt x="3787355" y="4574920"/>
                </a:cubicBezTo>
                <a:cubicBezTo>
                  <a:pt x="3825388" y="4597716"/>
                  <a:pt x="3889230" y="4536032"/>
                  <a:pt x="3825388" y="4527986"/>
                </a:cubicBezTo>
                <a:close/>
                <a:moveTo>
                  <a:pt x="2012310" y="4481846"/>
                </a:moveTo>
                <a:cubicBezTo>
                  <a:pt x="1997409" y="4481846"/>
                  <a:pt x="1989281" y="4488599"/>
                  <a:pt x="1989281" y="4496702"/>
                </a:cubicBezTo>
                <a:cubicBezTo>
                  <a:pt x="1989281" y="4558828"/>
                  <a:pt x="2067850" y="4496702"/>
                  <a:pt x="2012310" y="4481846"/>
                </a:cubicBezTo>
                <a:close/>
                <a:moveTo>
                  <a:pt x="1283231" y="4341374"/>
                </a:moveTo>
                <a:cubicBezTo>
                  <a:pt x="1298168" y="4341374"/>
                  <a:pt x="1306315" y="4349477"/>
                  <a:pt x="1314463" y="4349477"/>
                </a:cubicBezTo>
                <a:cubicBezTo>
                  <a:pt x="1393220" y="4411600"/>
                  <a:pt x="1478766" y="4458867"/>
                  <a:pt x="1573818" y="4488577"/>
                </a:cubicBezTo>
                <a:cubicBezTo>
                  <a:pt x="1651217" y="4558803"/>
                  <a:pt x="1746268" y="4606070"/>
                  <a:pt x="1831815" y="4666841"/>
                </a:cubicBezTo>
                <a:cubicBezTo>
                  <a:pt x="1887488" y="4753273"/>
                  <a:pt x="1997476" y="4722211"/>
                  <a:pt x="2068086" y="4768128"/>
                </a:cubicBezTo>
                <a:cubicBezTo>
                  <a:pt x="2099317" y="4782983"/>
                  <a:pt x="2130548" y="4830250"/>
                  <a:pt x="2076233" y="4830250"/>
                </a:cubicBezTo>
                <a:cubicBezTo>
                  <a:pt x="1973034" y="4814044"/>
                  <a:pt x="1864404" y="4807292"/>
                  <a:pt x="1777500" y="4753273"/>
                </a:cubicBezTo>
                <a:cubicBezTo>
                  <a:pt x="1706890" y="4722211"/>
                  <a:pt x="1628133" y="4691150"/>
                  <a:pt x="1573818" y="4629028"/>
                </a:cubicBezTo>
                <a:cubicBezTo>
                  <a:pt x="1542586" y="4581761"/>
                  <a:pt x="1486913" y="4581761"/>
                  <a:pt x="1439388" y="4566905"/>
                </a:cubicBezTo>
                <a:cubicBezTo>
                  <a:pt x="1401367" y="4519638"/>
                  <a:pt x="1385072" y="4458867"/>
                  <a:pt x="1337547" y="4411600"/>
                </a:cubicBezTo>
                <a:cubicBezTo>
                  <a:pt x="1322610" y="4396744"/>
                  <a:pt x="1252000" y="4372435"/>
                  <a:pt x="1283231" y="4341374"/>
                </a:cubicBezTo>
                <a:close/>
                <a:moveTo>
                  <a:pt x="3991665" y="4318358"/>
                </a:moveTo>
                <a:cubicBezTo>
                  <a:pt x="3960411" y="4318358"/>
                  <a:pt x="3929157" y="4326446"/>
                  <a:pt x="3896544" y="4334533"/>
                </a:cubicBezTo>
                <a:cubicBezTo>
                  <a:pt x="3850342" y="4357447"/>
                  <a:pt x="3921003" y="4403276"/>
                  <a:pt x="3944104" y="4372274"/>
                </a:cubicBezTo>
                <a:cubicBezTo>
                  <a:pt x="3975359" y="4372274"/>
                  <a:pt x="4039226" y="4334533"/>
                  <a:pt x="3991665" y="4318358"/>
                </a:cubicBezTo>
                <a:close/>
                <a:moveTo>
                  <a:pt x="1386373" y="4232557"/>
                </a:moveTo>
                <a:cubicBezTo>
                  <a:pt x="1410265" y="4237774"/>
                  <a:pt x="1430908" y="4258641"/>
                  <a:pt x="1424792" y="4287142"/>
                </a:cubicBezTo>
                <a:cubicBezTo>
                  <a:pt x="1401685" y="4318358"/>
                  <a:pt x="1314696" y="4255926"/>
                  <a:pt x="1362268" y="4232854"/>
                </a:cubicBezTo>
                <a:cubicBezTo>
                  <a:pt x="1370084" y="4230818"/>
                  <a:pt x="1378409" y="4230818"/>
                  <a:pt x="1386373" y="4232557"/>
                </a:cubicBezTo>
                <a:close/>
                <a:moveTo>
                  <a:pt x="3865049" y="4070746"/>
                </a:moveTo>
                <a:cubicBezTo>
                  <a:pt x="3850044" y="4070746"/>
                  <a:pt x="3833676" y="4085573"/>
                  <a:pt x="3833676" y="4101748"/>
                </a:cubicBezTo>
                <a:cubicBezTo>
                  <a:pt x="3841860" y="4155664"/>
                  <a:pt x="3920975" y="4077486"/>
                  <a:pt x="3865049" y="4070746"/>
                </a:cubicBezTo>
                <a:close/>
                <a:moveTo>
                  <a:pt x="1683756" y="4046143"/>
                </a:moveTo>
                <a:cubicBezTo>
                  <a:pt x="1636116" y="4085419"/>
                  <a:pt x="1690561" y="4162617"/>
                  <a:pt x="1721868" y="4193767"/>
                </a:cubicBezTo>
                <a:cubicBezTo>
                  <a:pt x="1769508" y="4224917"/>
                  <a:pt x="1825314" y="4295343"/>
                  <a:pt x="1879760" y="4256067"/>
                </a:cubicBezTo>
                <a:cubicBezTo>
                  <a:pt x="1840287" y="4170743"/>
                  <a:pt x="1769508" y="4101672"/>
                  <a:pt x="1683756" y="4046143"/>
                </a:cubicBezTo>
                <a:close/>
                <a:moveTo>
                  <a:pt x="4367789" y="3938210"/>
                </a:moveTo>
                <a:cubicBezTo>
                  <a:pt x="4328397" y="3969316"/>
                  <a:pt x="4297156" y="4031526"/>
                  <a:pt x="4336547" y="4070746"/>
                </a:cubicBezTo>
                <a:cubicBezTo>
                  <a:pt x="4367789" y="4039641"/>
                  <a:pt x="4360997" y="4000421"/>
                  <a:pt x="4367789" y="3954439"/>
                </a:cubicBezTo>
                <a:cubicBezTo>
                  <a:pt x="4367789" y="3954439"/>
                  <a:pt x="4367789" y="3946325"/>
                  <a:pt x="4367789" y="3938210"/>
                </a:cubicBezTo>
                <a:close/>
                <a:moveTo>
                  <a:pt x="4572545" y="3923131"/>
                </a:moveTo>
                <a:cubicBezTo>
                  <a:pt x="4533347" y="3938023"/>
                  <a:pt x="4486039" y="3969162"/>
                  <a:pt x="4486039" y="4015192"/>
                </a:cubicBezTo>
                <a:cubicBezTo>
                  <a:pt x="4533347" y="4008423"/>
                  <a:pt x="4556325" y="3961039"/>
                  <a:pt x="4572545" y="3923131"/>
                </a:cubicBezTo>
                <a:close/>
                <a:moveTo>
                  <a:pt x="1546432" y="3914713"/>
                </a:moveTo>
                <a:cubicBezTo>
                  <a:pt x="1525673" y="3919185"/>
                  <a:pt x="1503581" y="3937831"/>
                  <a:pt x="1503581" y="3961013"/>
                </a:cubicBezTo>
                <a:cubicBezTo>
                  <a:pt x="1526604" y="4008049"/>
                  <a:pt x="1628180" y="3946231"/>
                  <a:pt x="1565880" y="3915322"/>
                </a:cubicBezTo>
                <a:cubicBezTo>
                  <a:pt x="1560124" y="3913306"/>
                  <a:pt x="1553352" y="3913222"/>
                  <a:pt x="1546432" y="3914713"/>
                </a:cubicBezTo>
                <a:close/>
                <a:moveTo>
                  <a:pt x="2577490" y="3813243"/>
                </a:moveTo>
                <a:cubicBezTo>
                  <a:pt x="2523394" y="3806467"/>
                  <a:pt x="2531508" y="3875580"/>
                  <a:pt x="2546385" y="3906749"/>
                </a:cubicBezTo>
                <a:cubicBezTo>
                  <a:pt x="2577490" y="3954180"/>
                  <a:pt x="2577490" y="4015162"/>
                  <a:pt x="2609948" y="4054462"/>
                </a:cubicBezTo>
                <a:cubicBezTo>
                  <a:pt x="2655930" y="4093761"/>
                  <a:pt x="2655930" y="4015162"/>
                  <a:pt x="2632939" y="3992124"/>
                </a:cubicBezTo>
                <a:cubicBezTo>
                  <a:pt x="2593719" y="3937918"/>
                  <a:pt x="2616710" y="3860674"/>
                  <a:pt x="2577490" y="3813243"/>
                </a:cubicBezTo>
                <a:close/>
                <a:moveTo>
                  <a:pt x="2197099" y="3810745"/>
                </a:moveTo>
                <a:cubicBezTo>
                  <a:pt x="2195059" y="3811601"/>
                  <a:pt x="2193018" y="3813312"/>
                  <a:pt x="2193018" y="3813312"/>
                </a:cubicBezTo>
                <a:cubicBezTo>
                  <a:pt x="2153563" y="3861227"/>
                  <a:pt x="2248799" y="3836585"/>
                  <a:pt x="2201181" y="3813312"/>
                </a:cubicBezTo>
                <a:cubicBezTo>
                  <a:pt x="2201181" y="3809890"/>
                  <a:pt x="2199140" y="3809890"/>
                  <a:pt x="2197099" y="3810745"/>
                </a:cubicBezTo>
                <a:close/>
                <a:moveTo>
                  <a:pt x="2766359" y="3713740"/>
                </a:moveTo>
                <a:cubicBezTo>
                  <a:pt x="2720214" y="3705676"/>
                  <a:pt x="2735143" y="3759431"/>
                  <a:pt x="2758216" y="3767495"/>
                </a:cubicBezTo>
                <a:cubicBezTo>
                  <a:pt x="2797575" y="3806467"/>
                  <a:pt x="2813862" y="3705676"/>
                  <a:pt x="2766359" y="3713740"/>
                </a:cubicBezTo>
                <a:close/>
                <a:moveTo>
                  <a:pt x="3198103" y="3666403"/>
                </a:moveTo>
                <a:cubicBezTo>
                  <a:pt x="3166729" y="3659646"/>
                  <a:pt x="3150361" y="3689375"/>
                  <a:pt x="3158545" y="3713699"/>
                </a:cubicBezTo>
                <a:cubicBezTo>
                  <a:pt x="3174914" y="3759643"/>
                  <a:pt x="3237660" y="3682619"/>
                  <a:pt x="3198103" y="3666403"/>
                </a:cubicBezTo>
                <a:close/>
                <a:moveTo>
                  <a:pt x="1934991" y="3650916"/>
                </a:moveTo>
                <a:cubicBezTo>
                  <a:pt x="1918648" y="3689010"/>
                  <a:pt x="1966314" y="3728465"/>
                  <a:pt x="2005810" y="3736628"/>
                </a:cubicBezTo>
                <a:cubicBezTo>
                  <a:pt x="2028962" y="3713500"/>
                  <a:pt x="1973124" y="3665882"/>
                  <a:pt x="1941800" y="3650916"/>
                </a:cubicBezTo>
                <a:cubicBezTo>
                  <a:pt x="1934991" y="3650916"/>
                  <a:pt x="1934991" y="3650916"/>
                  <a:pt x="1934991" y="3650916"/>
                </a:cubicBezTo>
                <a:close/>
                <a:moveTo>
                  <a:pt x="2114356" y="3603879"/>
                </a:moveTo>
                <a:cubicBezTo>
                  <a:pt x="2068250" y="3589013"/>
                  <a:pt x="2060114" y="3651181"/>
                  <a:pt x="2060114" y="3682265"/>
                </a:cubicBezTo>
                <a:cubicBezTo>
                  <a:pt x="2051978" y="3744432"/>
                  <a:pt x="2130629" y="3775516"/>
                  <a:pt x="2169954" y="3728215"/>
                </a:cubicBezTo>
                <a:cubicBezTo>
                  <a:pt x="2224196" y="3682265"/>
                  <a:pt x="2161818" y="3620097"/>
                  <a:pt x="2114356" y="3603879"/>
                </a:cubicBezTo>
                <a:close/>
                <a:moveTo>
                  <a:pt x="1376677" y="3581076"/>
                </a:moveTo>
                <a:cubicBezTo>
                  <a:pt x="1353584" y="3581076"/>
                  <a:pt x="1384827" y="3612078"/>
                  <a:pt x="1384827" y="3620165"/>
                </a:cubicBezTo>
                <a:cubicBezTo>
                  <a:pt x="1424218" y="3665994"/>
                  <a:pt x="1407918" y="3589164"/>
                  <a:pt x="1376677" y="3581076"/>
                </a:cubicBezTo>
                <a:close/>
                <a:moveTo>
                  <a:pt x="1322912" y="3480356"/>
                </a:moveTo>
                <a:cubicBezTo>
                  <a:pt x="1311593" y="3484077"/>
                  <a:pt x="1310059" y="3499722"/>
                  <a:pt x="1322335" y="3510824"/>
                </a:cubicBezTo>
                <a:cubicBezTo>
                  <a:pt x="1345524" y="3565998"/>
                  <a:pt x="1393266" y="3473143"/>
                  <a:pt x="1337339" y="3481218"/>
                </a:cubicBezTo>
                <a:cubicBezTo>
                  <a:pt x="1331542" y="3479199"/>
                  <a:pt x="1326683" y="3479115"/>
                  <a:pt x="1322912" y="3480356"/>
                </a:cubicBezTo>
                <a:close/>
                <a:moveTo>
                  <a:pt x="1831856" y="3456477"/>
                </a:moveTo>
                <a:cubicBezTo>
                  <a:pt x="1831856" y="3456477"/>
                  <a:pt x="1825012" y="3456477"/>
                  <a:pt x="1825012" y="3464572"/>
                </a:cubicBezTo>
                <a:cubicBezTo>
                  <a:pt x="1785319" y="3510444"/>
                  <a:pt x="1879761" y="3487508"/>
                  <a:pt x="1831856" y="3456477"/>
                </a:cubicBezTo>
                <a:close/>
                <a:moveTo>
                  <a:pt x="4352568" y="3308861"/>
                </a:moveTo>
                <a:cubicBezTo>
                  <a:pt x="4296891" y="3325113"/>
                  <a:pt x="4305039" y="3379284"/>
                  <a:pt x="4305039" y="3418559"/>
                </a:cubicBezTo>
                <a:cubicBezTo>
                  <a:pt x="4321335" y="3456479"/>
                  <a:pt x="4281953" y="3503879"/>
                  <a:pt x="4250719" y="3464605"/>
                </a:cubicBezTo>
                <a:cubicBezTo>
                  <a:pt x="4211338" y="3418559"/>
                  <a:pt x="4155660" y="3480856"/>
                  <a:pt x="4163808" y="3526902"/>
                </a:cubicBezTo>
                <a:cubicBezTo>
                  <a:pt x="4171956" y="3589199"/>
                  <a:pt x="4093193" y="3612222"/>
                  <a:pt x="4101341" y="3674520"/>
                </a:cubicBezTo>
                <a:cubicBezTo>
                  <a:pt x="4109489" y="3728691"/>
                  <a:pt x="4163808" y="3697543"/>
                  <a:pt x="4180104" y="3666394"/>
                </a:cubicBezTo>
                <a:cubicBezTo>
                  <a:pt x="4226275" y="3651497"/>
                  <a:pt x="4242571" y="3604097"/>
                  <a:pt x="4257509" y="3566176"/>
                </a:cubicBezTo>
                <a:cubicBezTo>
                  <a:pt x="4336272" y="3510651"/>
                  <a:pt x="4398740" y="3410433"/>
                  <a:pt x="4352568" y="3316987"/>
                </a:cubicBezTo>
                <a:cubicBezTo>
                  <a:pt x="4352568" y="3308861"/>
                  <a:pt x="4352568" y="3308861"/>
                  <a:pt x="4352568" y="3308861"/>
                </a:cubicBezTo>
                <a:close/>
                <a:moveTo>
                  <a:pt x="1337688" y="3262831"/>
                </a:moveTo>
                <a:cubicBezTo>
                  <a:pt x="1314696" y="3262831"/>
                  <a:pt x="1329573" y="3285936"/>
                  <a:pt x="1337688" y="3294090"/>
                </a:cubicBezTo>
                <a:cubicBezTo>
                  <a:pt x="1385022" y="3294090"/>
                  <a:pt x="1401251" y="3371558"/>
                  <a:pt x="1447234" y="3333504"/>
                </a:cubicBezTo>
                <a:cubicBezTo>
                  <a:pt x="1424242" y="3302245"/>
                  <a:pt x="1376908" y="3277781"/>
                  <a:pt x="1337688" y="3262831"/>
                </a:cubicBezTo>
                <a:close/>
                <a:moveTo>
                  <a:pt x="4297097" y="3146961"/>
                </a:moveTo>
                <a:cubicBezTo>
                  <a:pt x="4257885" y="3161802"/>
                  <a:pt x="4251125" y="3215769"/>
                  <a:pt x="4251125" y="3254895"/>
                </a:cubicBezTo>
                <a:cubicBezTo>
                  <a:pt x="4251125" y="3308861"/>
                  <a:pt x="4328195" y="3240054"/>
                  <a:pt x="4344420" y="3285925"/>
                </a:cubicBezTo>
                <a:cubicBezTo>
                  <a:pt x="4360646" y="3240054"/>
                  <a:pt x="4344420" y="3177992"/>
                  <a:pt x="4297097" y="3146961"/>
                </a:cubicBezTo>
                <a:close/>
                <a:moveTo>
                  <a:pt x="952785" y="3061434"/>
                </a:moveTo>
                <a:cubicBezTo>
                  <a:pt x="929698" y="3053313"/>
                  <a:pt x="913402" y="3084442"/>
                  <a:pt x="905254" y="3099330"/>
                </a:cubicBezTo>
                <a:cubicBezTo>
                  <a:pt x="882168" y="3146700"/>
                  <a:pt x="913402" y="3192717"/>
                  <a:pt x="929698" y="3240087"/>
                </a:cubicBezTo>
                <a:cubicBezTo>
                  <a:pt x="929698" y="3271217"/>
                  <a:pt x="890316" y="3317233"/>
                  <a:pt x="944637" y="3317233"/>
                </a:cubicBezTo>
                <a:cubicBezTo>
                  <a:pt x="992165" y="3277984"/>
                  <a:pt x="975869" y="3363250"/>
                  <a:pt x="992165" y="3394379"/>
                </a:cubicBezTo>
                <a:cubicBezTo>
                  <a:pt x="992165" y="3464758"/>
                  <a:pt x="1062781" y="3504008"/>
                  <a:pt x="1085867" y="3573033"/>
                </a:cubicBezTo>
                <a:cubicBezTo>
                  <a:pt x="1079077" y="3612283"/>
                  <a:pt x="1110311" y="3682661"/>
                  <a:pt x="1156482" y="3666420"/>
                </a:cubicBezTo>
                <a:cubicBezTo>
                  <a:pt x="1187717" y="3612283"/>
                  <a:pt x="1133396" y="3558145"/>
                  <a:pt x="1110311" y="3510775"/>
                </a:cubicBezTo>
                <a:cubicBezTo>
                  <a:pt x="1062781" y="3449870"/>
                  <a:pt x="1125250" y="3371371"/>
                  <a:pt x="1079077" y="3317233"/>
                </a:cubicBezTo>
                <a:cubicBezTo>
                  <a:pt x="1015252" y="3240087"/>
                  <a:pt x="1046485" y="3115571"/>
                  <a:pt x="952785" y="3061434"/>
                </a:cubicBezTo>
                <a:close/>
                <a:moveTo>
                  <a:pt x="4658189" y="3037440"/>
                </a:moveTo>
                <a:cubicBezTo>
                  <a:pt x="4610708" y="3061789"/>
                  <a:pt x="4548305" y="3037440"/>
                  <a:pt x="4525243" y="3092900"/>
                </a:cubicBezTo>
                <a:cubicBezTo>
                  <a:pt x="4494042" y="3201116"/>
                  <a:pt x="4502181" y="3309331"/>
                  <a:pt x="4485902" y="3418899"/>
                </a:cubicBezTo>
                <a:cubicBezTo>
                  <a:pt x="4485902" y="3496002"/>
                  <a:pt x="4438422" y="3573105"/>
                  <a:pt x="4477763" y="3643445"/>
                </a:cubicBezTo>
                <a:cubicBezTo>
                  <a:pt x="4517104" y="3682673"/>
                  <a:pt x="4533383" y="3604217"/>
                  <a:pt x="4548305" y="3581221"/>
                </a:cubicBezTo>
                <a:cubicBezTo>
                  <a:pt x="4572724" y="3496002"/>
                  <a:pt x="4556445" y="3394550"/>
                  <a:pt x="4618848" y="3333679"/>
                </a:cubicBezTo>
                <a:cubicBezTo>
                  <a:pt x="4666328" y="3294451"/>
                  <a:pt x="4720592" y="3379671"/>
                  <a:pt x="4674468" y="3418899"/>
                </a:cubicBezTo>
                <a:cubicBezTo>
                  <a:pt x="4658189" y="3456774"/>
                  <a:pt x="4579507" y="3473006"/>
                  <a:pt x="4603925" y="3518998"/>
                </a:cubicBezTo>
                <a:cubicBezTo>
                  <a:pt x="4658189" y="3550110"/>
                  <a:pt x="4626987" y="3612333"/>
                  <a:pt x="4618848" y="3659677"/>
                </a:cubicBezTo>
                <a:cubicBezTo>
                  <a:pt x="4618848" y="3705669"/>
                  <a:pt x="4610708" y="3744897"/>
                  <a:pt x="4595786" y="3782772"/>
                </a:cubicBezTo>
                <a:cubicBezTo>
                  <a:pt x="4572724" y="3830116"/>
                  <a:pt x="4626987" y="3861228"/>
                  <a:pt x="4643267" y="3813884"/>
                </a:cubicBezTo>
                <a:cubicBezTo>
                  <a:pt x="4658189" y="3751660"/>
                  <a:pt x="4689390" y="3705669"/>
                  <a:pt x="4713809" y="3643445"/>
                </a:cubicBezTo>
                <a:cubicBezTo>
                  <a:pt x="4736871" y="3518998"/>
                  <a:pt x="4768072" y="3387787"/>
                  <a:pt x="4768072" y="3255223"/>
                </a:cubicBezTo>
                <a:cubicBezTo>
                  <a:pt x="4830475" y="3184883"/>
                  <a:pt x="4784351" y="3053672"/>
                  <a:pt x="4681251" y="3037440"/>
                </a:cubicBezTo>
                <a:cubicBezTo>
                  <a:pt x="4674468" y="3037440"/>
                  <a:pt x="4666328" y="3037440"/>
                  <a:pt x="4658189" y="3037440"/>
                </a:cubicBezTo>
                <a:close/>
                <a:moveTo>
                  <a:pt x="4187321" y="3037440"/>
                </a:moveTo>
                <a:cubicBezTo>
                  <a:pt x="4147953" y="3076328"/>
                  <a:pt x="4251125" y="3053532"/>
                  <a:pt x="4195466" y="3037440"/>
                </a:cubicBezTo>
                <a:cubicBezTo>
                  <a:pt x="4187321" y="3037440"/>
                  <a:pt x="4187321" y="3037440"/>
                  <a:pt x="4187321" y="3037440"/>
                </a:cubicBezTo>
                <a:close/>
                <a:moveTo>
                  <a:pt x="301280" y="3014077"/>
                </a:moveTo>
                <a:cubicBezTo>
                  <a:pt x="325833" y="3014077"/>
                  <a:pt x="325833" y="3053490"/>
                  <a:pt x="309465" y="3061645"/>
                </a:cubicBezTo>
                <a:cubicBezTo>
                  <a:pt x="278091" y="3116008"/>
                  <a:pt x="238534" y="3007281"/>
                  <a:pt x="301280" y="3014077"/>
                </a:cubicBezTo>
                <a:close/>
                <a:moveTo>
                  <a:pt x="247193" y="2928389"/>
                </a:moveTo>
                <a:cubicBezTo>
                  <a:pt x="261351" y="2932906"/>
                  <a:pt x="268238" y="2950974"/>
                  <a:pt x="262116" y="2968279"/>
                </a:cubicBezTo>
                <a:cubicBezTo>
                  <a:pt x="247150" y="3014424"/>
                  <a:pt x="184567" y="2937063"/>
                  <a:pt x="230824" y="2928919"/>
                </a:cubicBezTo>
                <a:cubicBezTo>
                  <a:pt x="236947" y="2926884"/>
                  <a:pt x="242474" y="2926884"/>
                  <a:pt x="247193" y="2928389"/>
                </a:cubicBezTo>
                <a:close/>
                <a:moveTo>
                  <a:pt x="18679" y="2860460"/>
                </a:moveTo>
                <a:cubicBezTo>
                  <a:pt x="43321" y="2860460"/>
                  <a:pt x="50166" y="2883432"/>
                  <a:pt x="50166" y="2898297"/>
                </a:cubicBezTo>
                <a:cubicBezTo>
                  <a:pt x="58380" y="2960457"/>
                  <a:pt x="3620" y="2883432"/>
                  <a:pt x="18679" y="2860460"/>
                </a:cubicBezTo>
                <a:close/>
                <a:moveTo>
                  <a:pt x="230460" y="2843793"/>
                </a:moveTo>
                <a:cubicBezTo>
                  <a:pt x="230460" y="2843793"/>
                  <a:pt x="238534" y="2843793"/>
                  <a:pt x="238534" y="2851867"/>
                </a:cubicBezTo>
                <a:cubicBezTo>
                  <a:pt x="238534" y="2905696"/>
                  <a:pt x="176631" y="2859942"/>
                  <a:pt x="230460" y="2843793"/>
                </a:cubicBezTo>
                <a:close/>
                <a:moveTo>
                  <a:pt x="4757529" y="2829051"/>
                </a:moveTo>
                <a:cubicBezTo>
                  <a:pt x="4738480" y="2831463"/>
                  <a:pt x="4720954" y="2857871"/>
                  <a:pt x="4720954" y="2875137"/>
                </a:cubicBezTo>
                <a:cubicBezTo>
                  <a:pt x="4729082" y="2906283"/>
                  <a:pt x="4745338" y="2952326"/>
                  <a:pt x="4768367" y="2983473"/>
                </a:cubicBezTo>
                <a:cubicBezTo>
                  <a:pt x="4791395" y="2937430"/>
                  <a:pt x="4799523" y="2883262"/>
                  <a:pt x="4776494" y="2835865"/>
                </a:cubicBezTo>
                <a:cubicBezTo>
                  <a:pt x="4770398" y="2830109"/>
                  <a:pt x="4763879" y="2828247"/>
                  <a:pt x="4757529" y="2829051"/>
                </a:cubicBezTo>
                <a:close/>
                <a:moveTo>
                  <a:pt x="4305092" y="2812843"/>
                </a:moveTo>
                <a:cubicBezTo>
                  <a:pt x="4296965" y="2812843"/>
                  <a:pt x="4296965" y="2820934"/>
                  <a:pt x="4288838" y="2820934"/>
                </a:cubicBezTo>
                <a:cubicBezTo>
                  <a:pt x="4257685" y="2851947"/>
                  <a:pt x="4203507" y="2905883"/>
                  <a:pt x="4242786" y="2951728"/>
                </a:cubicBezTo>
                <a:cubicBezTo>
                  <a:pt x="4282066" y="2920715"/>
                  <a:pt x="4305092" y="2866779"/>
                  <a:pt x="4305092" y="2812843"/>
                </a:cubicBezTo>
                <a:close/>
                <a:moveTo>
                  <a:pt x="1210624" y="2745927"/>
                </a:moveTo>
                <a:cubicBezTo>
                  <a:pt x="1193575" y="2742560"/>
                  <a:pt x="1213186" y="2790837"/>
                  <a:pt x="1220317" y="2797902"/>
                </a:cubicBezTo>
                <a:cubicBezTo>
                  <a:pt x="1258349" y="2851731"/>
                  <a:pt x="1243409" y="2766951"/>
                  <a:pt x="1220317" y="2750802"/>
                </a:cubicBezTo>
                <a:cubicBezTo>
                  <a:pt x="1216242" y="2747943"/>
                  <a:pt x="1213059" y="2746408"/>
                  <a:pt x="1210624" y="2745927"/>
                </a:cubicBezTo>
                <a:close/>
                <a:moveTo>
                  <a:pt x="43075" y="2704908"/>
                </a:moveTo>
                <a:cubicBezTo>
                  <a:pt x="89332" y="2704908"/>
                  <a:pt x="81169" y="2790041"/>
                  <a:pt x="43075" y="2804905"/>
                </a:cubicBezTo>
                <a:cubicBezTo>
                  <a:pt x="3620" y="2804905"/>
                  <a:pt x="3620" y="2719773"/>
                  <a:pt x="43075" y="2704908"/>
                </a:cubicBezTo>
                <a:close/>
                <a:moveTo>
                  <a:pt x="4703192" y="2702202"/>
                </a:moveTo>
                <a:cubicBezTo>
                  <a:pt x="4694341" y="2703729"/>
                  <a:pt x="4691262" y="2715180"/>
                  <a:pt x="4697419" y="2727395"/>
                </a:cubicBezTo>
                <a:cubicBezTo>
                  <a:pt x="4705629" y="2789827"/>
                  <a:pt x="4768572" y="2704322"/>
                  <a:pt x="4713839" y="2704322"/>
                </a:cubicBezTo>
                <a:cubicBezTo>
                  <a:pt x="4709734" y="2702287"/>
                  <a:pt x="4706142" y="2701693"/>
                  <a:pt x="4703192" y="2702202"/>
                </a:cubicBezTo>
                <a:close/>
                <a:moveTo>
                  <a:pt x="4336308" y="2673343"/>
                </a:moveTo>
                <a:cubicBezTo>
                  <a:pt x="4296891" y="2665228"/>
                  <a:pt x="4257474" y="2719324"/>
                  <a:pt x="4273784" y="2758544"/>
                </a:cubicBezTo>
                <a:cubicBezTo>
                  <a:pt x="4313201" y="2797764"/>
                  <a:pt x="4375725" y="2711210"/>
                  <a:pt x="4336308" y="2673343"/>
                </a:cubicBezTo>
                <a:close/>
                <a:moveTo>
                  <a:pt x="4367788" y="2557442"/>
                </a:moveTo>
                <a:cubicBezTo>
                  <a:pt x="4360943" y="2549358"/>
                  <a:pt x="4313028" y="2588431"/>
                  <a:pt x="4321242" y="2619419"/>
                </a:cubicBezTo>
                <a:cubicBezTo>
                  <a:pt x="4344515" y="2665228"/>
                  <a:pt x="4367788" y="2580347"/>
                  <a:pt x="4367788" y="2557442"/>
                </a:cubicBezTo>
                <a:close/>
                <a:moveTo>
                  <a:pt x="1518232" y="2549358"/>
                </a:moveTo>
                <a:cubicBezTo>
                  <a:pt x="1510040" y="2549358"/>
                  <a:pt x="1503213" y="2549358"/>
                  <a:pt x="1495020" y="2557466"/>
                </a:cubicBezTo>
                <a:cubicBezTo>
                  <a:pt x="1447232" y="2603411"/>
                  <a:pt x="1455425" y="2681787"/>
                  <a:pt x="1455425" y="2742596"/>
                </a:cubicBezTo>
                <a:cubicBezTo>
                  <a:pt x="1447232" y="2829080"/>
                  <a:pt x="1495020" y="2897997"/>
                  <a:pt x="1534617" y="2976374"/>
                </a:cubicBezTo>
                <a:cubicBezTo>
                  <a:pt x="1542809" y="2991238"/>
                  <a:pt x="1557828" y="2999346"/>
                  <a:pt x="1574213" y="2991238"/>
                </a:cubicBezTo>
                <a:cubicBezTo>
                  <a:pt x="1574213" y="2920970"/>
                  <a:pt x="1574213" y="2920970"/>
                  <a:pt x="1574213" y="2920970"/>
                </a:cubicBezTo>
                <a:cubicBezTo>
                  <a:pt x="1534617" y="2914213"/>
                  <a:pt x="1526424" y="2875025"/>
                  <a:pt x="1526424" y="2835837"/>
                </a:cubicBezTo>
                <a:cubicBezTo>
                  <a:pt x="1518232" y="2742596"/>
                  <a:pt x="1549636" y="2642599"/>
                  <a:pt x="1518232" y="2549358"/>
                </a:cubicBezTo>
                <a:close/>
                <a:moveTo>
                  <a:pt x="10475" y="2517612"/>
                </a:moveTo>
                <a:cubicBezTo>
                  <a:pt x="43301" y="2517612"/>
                  <a:pt x="43301" y="2548765"/>
                  <a:pt x="43301" y="2571791"/>
                </a:cubicBezTo>
                <a:cubicBezTo>
                  <a:pt x="26888" y="2619197"/>
                  <a:pt x="-20983" y="2533866"/>
                  <a:pt x="10475" y="2517612"/>
                </a:cubicBezTo>
                <a:close/>
                <a:moveTo>
                  <a:pt x="290064" y="2500530"/>
                </a:moveTo>
                <a:cubicBezTo>
                  <a:pt x="293952" y="2502395"/>
                  <a:pt x="297672" y="2506125"/>
                  <a:pt x="301053" y="2509516"/>
                </a:cubicBezTo>
                <a:cubicBezTo>
                  <a:pt x="309167" y="2563768"/>
                  <a:pt x="309167" y="2642434"/>
                  <a:pt x="278062" y="2696686"/>
                </a:cubicBezTo>
                <a:cubicBezTo>
                  <a:pt x="255071" y="2750938"/>
                  <a:pt x="176631" y="2711605"/>
                  <a:pt x="184745" y="2657353"/>
                </a:cubicBezTo>
                <a:cubicBezTo>
                  <a:pt x="230727" y="2611239"/>
                  <a:pt x="230727" y="2540711"/>
                  <a:pt x="278062" y="2502734"/>
                </a:cubicBezTo>
                <a:cubicBezTo>
                  <a:pt x="282119" y="2498665"/>
                  <a:pt x="286176" y="2498665"/>
                  <a:pt x="290064" y="2500530"/>
                </a:cubicBezTo>
                <a:close/>
                <a:moveTo>
                  <a:pt x="4533131" y="2378727"/>
                </a:moveTo>
                <a:cubicBezTo>
                  <a:pt x="4477310" y="2409827"/>
                  <a:pt x="4564445" y="2447688"/>
                  <a:pt x="4548107" y="2486901"/>
                </a:cubicBezTo>
                <a:cubicBezTo>
                  <a:pt x="4516793" y="2495014"/>
                  <a:pt x="4485479" y="2526114"/>
                  <a:pt x="4485479" y="2563975"/>
                </a:cubicBezTo>
                <a:cubicBezTo>
                  <a:pt x="4508624" y="2611301"/>
                  <a:pt x="4485479" y="2650514"/>
                  <a:pt x="4477310" y="2696488"/>
                </a:cubicBezTo>
                <a:cubicBezTo>
                  <a:pt x="4508624" y="2758688"/>
                  <a:pt x="4524962" y="2820887"/>
                  <a:pt x="4524962" y="2889848"/>
                </a:cubicBezTo>
                <a:cubicBezTo>
                  <a:pt x="4524962" y="2937174"/>
                  <a:pt x="4533131" y="3022361"/>
                  <a:pt x="4595759" y="3022361"/>
                </a:cubicBezTo>
                <a:cubicBezTo>
                  <a:pt x="4635242" y="2983148"/>
                  <a:pt x="4579421" y="2920948"/>
                  <a:pt x="4579421" y="2874974"/>
                </a:cubicBezTo>
                <a:cubicBezTo>
                  <a:pt x="4595759" y="2829001"/>
                  <a:pt x="4556276" y="2781674"/>
                  <a:pt x="4572614" y="2735701"/>
                </a:cubicBezTo>
                <a:cubicBezTo>
                  <a:pt x="4603928" y="2696488"/>
                  <a:pt x="4572614" y="2650514"/>
                  <a:pt x="4572614" y="2611301"/>
                </a:cubicBezTo>
                <a:cubicBezTo>
                  <a:pt x="4618904" y="2540988"/>
                  <a:pt x="4595759" y="2447688"/>
                  <a:pt x="4539938" y="2393601"/>
                </a:cubicBezTo>
                <a:cubicBezTo>
                  <a:pt x="4539938" y="2385488"/>
                  <a:pt x="4539938" y="2385488"/>
                  <a:pt x="4539938" y="2385488"/>
                </a:cubicBezTo>
                <a:cubicBezTo>
                  <a:pt x="4533131" y="2378727"/>
                  <a:pt x="4533131" y="2378727"/>
                  <a:pt x="4533131" y="2378727"/>
                </a:cubicBezTo>
                <a:close/>
                <a:moveTo>
                  <a:pt x="1574213" y="2262064"/>
                </a:moveTo>
                <a:cubicBezTo>
                  <a:pt x="1549475" y="2308069"/>
                  <a:pt x="1526111" y="2355426"/>
                  <a:pt x="1526111" y="2409549"/>
                </a:cubicBezTo>
                <a:cubicBezTo>
                  <a:pt x="1534357" y="2440670"/>
                  <a:pt x="1517866" y="2509676"/>
                  <a:pt x="1565967" y="2494792"/>
                </a:cubicBezTo>
                <a:cubicBezTo>
                  <a:pt x="1565967" y="2486674"/>
                  <a:pt x="1574213" y="2486674"/>
                  <a:pt x="1574213" y="2478555"/>
                </a:cubicBezTo>
                <a:cubicBezTo>
                  <a:pt x="1574213" y="2262064"/>
                  <a:pt x="1574213" y="2262064"/>
                  <a:pt x="1574213" y="2262064"/>
                </a:cubicBezTo>
                <a:close/>
                <a:moveTo>
                  <a:pt x="4406895" y="2098576"/>
                </a:moveTo>
                <a:cubicBezTo>
                  <a:pt x="4352710" y="2137759"/>
                  <a:pt x="4375739" y="2214774"/>
                  <a:pt x="4398767" y="2262064"/>
                </a:cubicBezTo>
                <a:cubicBezTo>
                  <a:pt x="4431279" y="2214774"/>
                  <a:pt x="4431279" y="2160729"/>
                  <a:pt x="4406895" y="2106683"/>
                </a:cubicBezTo>
                <a:cubicBezTo>
                  <a:pt x="4406895" y="2098576"/>
                  <a:pt x="4406895" y="2098576"/>
                  <a:pt x="4406895" y="2098576"/>
                </a:cubicBezTo>
                <a:close/>
                <a:moveTo>
                  <a:pt x="1424424" y="2021785"/>
                </a:moveTo>
                <a:cubicBezTo>
                  <a:pt x="1401395" y="2013658"/>
                  <a:pt x="1393267" y="2044811"/>
                  <a:pt x="1401395" y="2061064"/>
                </a:cubicBezTo>
                <a:cubicBezTo>
                  <a:pt x="1408169" y="2115243"/>
                  <a:pt x="1471836" y="2021785"/>
                  <a:pt x="1424424" y="2021785"/>
                </a:cubicBezTo>
                <a:close/>
                <a:moveTo>
                  <a:pt x="371988" y="1927945"/>
                </a:moveTo>
                <a:cubicBezTo>
                  <a:pt x="411391" y="1927945"/>
                  <a:pt x="450794" y="1959058"/>
                  <a:pt x="442642" y="1998287"/>
                </a:cubicBezTo>
                <a:cubicBezTo>
                  <a:pt x="403239" y="2021284"/>
                  <a:pt x="396445" y="2075393"/>
                  <a:pt x="427696" y="2106506"/>
                </a:cubicBezTo>
                <a:cubicBezTo>
                  <a:pt x="442642" y="2160615"/>
                  <a:pt x="348890" y="2129502"/>
                  <a:pt x="332585" y="2176848"/>
                </a:cubicBezTo>
                <a:cubicBezTo>
                  <a:pt x="357042" y="2191728"/>
                  <a:pt x="419544" y="2176848"/>
                  <a:pt x="427696" y="2214724"/>
                </a:cubicBezTo>
                <a:cubicBezTo>
                  <a:pt x="467099" y="2253953"/>
                  <a:pt x="396445" y="2276950"/>
                  <a:pt x="371988" y="2285066"/>
                </a:cubicBezTo>
                <a:cubicBezTo>
                  <a:pt x="357042" y="2339175"/>
                  <a:pt x="340737" y="2416281"/>
                  <a:pt x="278236" y="2432514"/>
                </a:cubicBezTo>
                <a:cubicBezTo>
                  <a:pt x="207582" y="2440630"/>
                  <a:pt x="207582" y="2347292"/>
                  <a:pt x="215734" y="2299946"/>
                </a:cubicBezTo>
                <a:cubicBezTo>
                  <a:pt x="261931" y="2230957"/>
                  <a:pt x="255138" y="2152498"/>
                  <a:pt x="286388" y="2075393"/>
                </a:cubicBezTo>
                <a:cubicBezTo>
                  <a:pt x="325791" y="2036164"/>
                  <a:pt x="309487" y="1950942"/>
                  <a:pt x="371988" y="1927945"/>
                </a:cubicBezTo>
                <a:close/>
                <a:moveTo>
                  <a:pt x="1518286" y="1781124"/>
                </a:moveTo>
                <a:cubicBezTo>
                  <a:pt x="1510116" y="1781124"/>
                  <a:pt x="1503306" y="1781124"/>
                  <a:pt x="1495134" y="1789219"/>
                </a:cubicBezTo>
                <a:cubicBezTo>
                  <a:pt x="1478791" y="1835091"/>
                  <a:pt x="1439297" y="1905247"/>
                  <a:pt x="1486963" y="1943024"/>
                </a:cubicBezTo>
                <a:cubicBezTo>
                  <a:pt x="1526458" y="1905247"/>
                  <a:pt x="1549610" y="1826996"/>
                  <a:pt x="1518286" y="1781124"/>
                </a:cubicBezTo>
                <a:close/>
                <a:moveTo>
                  <a:pt x="4344319" y="1664461"/>
                </a:moveTo>
                <a:cubicBezTo>
                  <a:pt x="4327993" y="1664461"/>
                  <a:pt x="4313028" y="1687534"/>
                  <a:pt x="4321191" y="1710607"/>
                </a:cubicBezTo>
                <a:cubicBezTo>
                  <a:pt x="4336156" y="1758109"/>
                  <a:pt x="4398740" y="1672604"/>
                  <a:pt x="4344319" y="1664461"/>
                </a:cubicBezTo>
                <a:close/>
                <a:moveTo>
                  <a:pt x="3466073" y="1593828"/>
                </a:moveTo>
                <a:cubicBezTo>
                  <a:pt x="3441623" y="1593828"/>
                  <a:pt x="3449773" y="1633103"/>
                  <a:pt x="3457923" y="1641229"/>
                </a:cubicBezTo>
                <a:cubicBezTo>
                  <a:pt x="3489164" y="1695401"/>
                  <a:pt x="3504106" y="1757699"/>
                  <a:pt x="3512256" y="1811871"/>
                </a:cubicBezTo>
                <a:cubicBezTo>
                  <a:pt x="3512256" y="1857917"/>
                  <a:pt x="3582889" y="1866043"/>
                  <a:pt x="3576097" y="1819997"/>
                </a:cubicBezTo>
                <a:cubicBezTo>
                  <a:pt x="3543497" y="1741447"/>
                  <a:pt x="3528556" y="1656126"/>
                  <a:pt x="3466073" y="1593828"/>
                </a:cubicBezTo>
                <a:close/>
                <a:moveTo>
                  <a:pt x="4155760" y="1447133"/>
                </a:moveTo>
                <a:cubicBezTo>
                  <a:pt x="4101129" y="1439070"/>
                  <a:pt x="4132542" y="1508952"/>
                  <a:pt x="4155760" y="1525078"/>
                </a:cubicBezTo>
                <a:cubicBezTo>
                  <a:pt x="4218586" y="1539861"/>
                  <a:pt x="4211757" y="1447133"/>
                  <a:pt x="4155760" y="1447133"/>
                </a:cubicBezTo>
                <a:close/>
                <a:moveTo>
                  <a:pt x="4273818" y="1432118"/>
                </a:moveTo>
                <a:cubicBezTo>
                  <a:pt x="4234459" y="1423991"/>
                  <a:pt x="4257531" y="1486297"/>
                  <a:pt x="4281961" y="1494423"/>
                </a:cubicBezTo>
                <a:cubicBezTo>
                  <a:pt x="4328107" y="1525576"/>
                  <a:pt x="4313177" y="1438890"/>
                  <a:pt x="4273818" y="1432118"/>
                </a:cubicBezTo>
                <a:close/>
                <a:moveTo>
                  <a:pt x="3349998" y="1412550"/>
                </a:moveTo>
                <a:cubicBezTo>
                  <a:pt x="3341163" y="1407646"/>
                  <a:pt x="3335386" y="1411366"/>
                  <a:pt x="3339464" y="1438421"/>
                </a:cubicBezTo>
                <a:cubicBezTo>
                  <a:pt x="3362571" y="1485769"/>
                  <a:pt x="3378881" y="1562877"/>
                  <a:pt x="3441405" y="1562877"/>
                </a:cubicBezTo>
                <a:cubicBezTo>
                  <a:pt x="3449560" y="1508766"/>
                  <a:pt x="3418298" y="1469535"/>
                  <a:pt x="3378881" y="1438421"/>
                </a:cubicBezTo>
                <a:cubicBezTo>
                  <a:pt x="3370726" y="1430981"/>
                  <a:pt x="3358833" y="1417453"/>
                  <a:pt x="3349998" y="1412550"/>
                </a:cubicBezTo>
                <a:close/>
                <a:moveTo>
                  <a:pt x="364862" y="1370023"/>
                </a:moveTo>
                <a:cubicBezTo>
                  <a:pt x="364862" y="1370023"/>
                  <a:pt x="379800" y="1370023"/>
                  <a:pt x="371652" y="1378134"/>
                </a:cubicBezTo>
                <a:cubicBezTo>
                  <a:pt x="348565" y="1470063"/>
                  <a:pt x="340417" y="1571456"/>
                  <a:pt x="294243" y="1656626"/>
                </a:cubicBezTo>
                <a:cubicBezTo>
                  <a:pt x="254859" y="1772889"/>
                  <a:pt x="184241" y="1866170"/>
                  <a:pt x="167944" y="1982434"/>
                </a:cubicBezTo>
                <a:cubicBezTo>
                  <a:pt x="153006" y="2013528"/>
                  <a:pt x="81029" y="2052733"/>
                  <a:pt x="128561" y="2083827"/>
                </a:cubicBezTo>
                <a:cubicBezTo>
                  <a:pt x="128561" y="2200090"/>
                  <a:pt x="113622" y="2316353"/>
                  <a:pt x="81029" y="2424505"/>
                </a:cubicBezTo>
                <a:cubicBezTo>
                  <a:pt x="74239" y="2455599"/>
                  <a:pt x="43003" y="2509675"/>
                  <a:pt x="3620" y="2486693"/>
                </a:cubicBezTo>
                <a:cubicBezTo>
                  <a:pt x="3620" y="2378541"/>
                  <a:pt x="43003" y="2262277"/>
                  <a:pt x="49794" y="2146014"/>
                </a:cubicBezTo>
                <a:cubicBezTo>
                  <a:pt x="66090" y="2067604"/>
                  <a:pt x="43003" y="1990545"/>
                  <a:pt x="74239" y="1920246"/>
                </a:cubicBezTo>
                <a:cubicBezTo>
                  <a:pt x="120412" y="1858059"/>
                  <a:pt x="128561" y="1781001"/>
                  <a:pt x="128561" y="1703942"/>
                </a:cubicBezTo>
                <a:cubicBezTo>
                  <a:pt x="238563" y="1610661"/>
                  <a:pt x="254859" y="1455193"/>
                  <a:pt x="364862" y="1370023"/>
                </a:cubicBezTo>
                <a:close/>
                <a:moveTo>
                  <a:pt x="3642584" y="1362758"/>
                </a:moveTo>
                <a:cubicBezTo>
                  <a:pt x="3635331" y="1360472"/>
                  <a:pt x="3620063" y="1369618"/>
                  <a:pt x="3613955" y="1369618"/>
                </a:cubicBezTo>
                <a:cubicBezTo>
                  <a:pt x="3567810" y="1400782"/>
                  <a:pt x="3661458" y="1408912"/>
                  <a:pt x="3646528" y="1369618"/>
                </a:cubicBezTo>
                <a:cubicBezTo>
                  <a:pt x="3646528" y="1365553"/>
                  <a:pt x="3645001" y="1363521"/>
                  <a:pt x="3642584" y="1362758"/>
                </a:cubicBezTo>
                <a:close/>
                <a:moveTo>
                  <a:pt x="1785319" y="1353358"/>
                </a:moveTo>
                <a:cubicBezTo>
                  <a:pt x="1777382" y="1353358"/>
                  <a:pt x="1777382" y="1361691"/>
                  <a:pt x="1769446" y="1370024"/>
                </a:cubicBezTo>
                <a:cubicBezTo>
                  <a:pt x="1785319" y="1370024"/>
                  <a:pt x="1785319" y="1370024"/>
                  <a:pt x="1785319" y="1370024"/>
                </a:cubicBezTo>
                <a:cubicBezTo>
                  <a:pt x="1785319" y="1353358"/>
                  <a:pt x="1785319" y="1353358"/>
                  <a:pt x="1785319" y="1353358"/>
                </a:cubicBezTo>
                <a:close/>
                <a:moveTo>
                  <a:pt x="4082785" y="1352296"/>
                </a:moveTo>
                <a:cubicBezTo>
                  <a:pt x="4073998" y="1354002"/>
                  <a:pt x="4070178" y="1363858"/>
                  <a:pt x="4070178" y="1369924"/>
                </a:cubicBezTo>
                <a:cubicBezTo>
                  <a:pt x="4076969" y="1431927"/>
                  <a:pt x="4140811" y="1361836"/>
                  <a:pt x="4093269" y="1353749"/>
                </a:cubicBezTo>
                <a:cubicBezTo>
                  <a:pt x="4089194" y="1352064"/>
                  <a:pt x="4085714" y="1351727"/>
                  <a:pt x="4082785" y="1352296"/>
                </a:cubicBezTo>
                <a:close/>
                <a:moveTo>
                  <a:pt x="4190570" y="1306717"/>
                </a:moveTo>
                <a:cubicBezTo>
                  <a:pt x="4148818" y="1315482"/>
                  <a:pt x="4154872" y="1394914"/>
                  <a:pt x="4203306" y="1409115"/>
                </a:cubicBezTo>
                <a:cubicBezTo>
                  <a:pt x="4265410" y="1423991"/>
                  <a:pt x="4250559" y="1322561"/>
                  <a:pt x="4211407" y="1307684"/>
                </a:cubicBezTo>
                <a:cubicBezTo>
                  <a:pt x="4203475" y="1305656"/>
                  <a:pt x="4196535" y="1305465"/>
                  <a:pt x="4190570" y="1306717"/>
                </a:cubicBezTo>
                <a:close/>
                <a:moveTo>
                  <a:pt x="4610501" y="1299391"/>
                </a:moveTo>
                <a:cubicBezTo>
                  <a:pt x="4595560" y="1299391"/>
                  <a:pt x="4595560" y="1315691"/>
                  <a:pt x="4610501" y="1322483"/>
                </a:cubicBezTo>
                <a:cubicBezTo>
                  <a:pt x="4634951" y="1370024"/>
                  <a:pt x="4666193" y="1299391"/>
                  <a:pt x="4610501" y="1299391"/>
                </a:cubicBezTo>
                <a:close/>
                <a:moveTo>
                  <a:pt x="3260362" y="1284312"/>
                </a:moveTo>
                <a:cubicBezTo>
                  <a:pt x="3220994" y="1299278"/>
                  <a:pt x="3245429" y="1361861"/>
                  <a:pt x="3284798" y="1370024"/>
                </a:cubicBezTo>
                <a:cubicBezTo>
                  <a:pt x="3324166" y="1361861"/>
                  <a:pt x="3291585" y="1299278"/>
                  <a:pt x="3260362" y="1284312"/>
                </a:cubicBezTo>
                <a:close/>
                <a:moveTo>
                  <a:pt x="3825803" y="1253361"/>
                </a:moveTo>
                <a:cubicBezTo>
                  <a:pt x="3825803" y="1261474"/>
                  <a:pt x="3825803" y="1261474"/>
                  <a:pt x="3825803" y="1261474"/>
                </a:cubicBezTo>
                <a:cubicBezTo>
                  <a:pt x="3802725" y="1315561"/>
                  <a:pt x="3858383" y="1377761"/>
                  <a:pt x="3896394" y="1423735"/>
                </a:cubicBezTo>
                <a:cubicBezTo>
                  <a:pt x="3983275" y="1531909"/>
                  <a:pt x="4022643" y="1672535"/>
                  <a:pt x="4062012" y="1803695"/>
                </a:cubicBezTo>
                <a:cubicBezTo>
                  <a:pt x="4070157" y="1819921"/>
                  <a:pt x="4062012" y="1896995"/>
                  <a:pt x="4101380" y="1865895"/>
                </a:cubicBezTo>
                <a:cubicBezTo>
                  <a:pt x="4163826" y="1772595"/>
                  <a:pt x="4070157" y="1672535"/>
                  <a:pt x="4053866" y="1579235"/>
                </a:cubicBezTo>
                <a:cubicBezTo>
                  <a:pt x="4006353" y="1454835"/>
                  <a:pt x="3935762" y="1338548"/>
                  <a:pt x="3833948" y="1261474"/>
                </a:cubicBezTo>
                <a:cubicBezTo>
                  <a:pt x="3825803" y="1253361"/>
                  <a:pt x="3825803" y="1253361"/>
                  <a:pt x="3825803" y="1253361"/>
                </a:cubicBezTo>
                <a:close/>
                <a:moveTo>
                  <a:pt x="3150321" y="1230345"/>
                </a:moveTo>
                <a:cubicBezTo>
                  <a:pt x="3112267" y="1230345"/>
                  <a:pt x="3150321" y="1261484"/>
                  <a:pt x="3166630" y="1268253"/>
                </a:cubicBezTo>
                <a:cubicBezTo>
                  <a:pt x="3220994" y="1299391"/>
                  <a:pt x="3189735" y="1230345"/>
                  <a:pt x="3150321" y="1230345"/>
                </a:cubicBezTo>
                <a:close/>
                <a:moveTo>
                  <a:pt x="4590310" y="1173677"/>
                </a:moveTo>
                <a:cubicBezTo>
                  <a:pt x="4585403" y="1172606"/>
                  <a:pt x="4579563" y="1172775"/>
                  <a:pt x="4572743" y="1174642"/>
                </a:cubicBezTo>
                <a:cubicBezTo>
                  <a:pt x="4540006" y="1167855"/>
                  <a:pt x="4548190" y="1214001"/>
                  <a:pt x="4572743" y="1222144"/>
                </a:cubicBezTo>
                <a:cubicBezTo>
                  <a:pt x="4613323" y="1249458"/>
                  <a:pt x="4624662" y="1181173"/>
                  <a:pt x="4590310" y="1173677"/>
                </a:cubicBezTo>
                <a:close/>
                <a:moveTo>
                  <a:pt x="4494149" y="1120962"/>
                </a:moveTo>
                <a:cubicBezTo>
                  <a:pt x="4438422" y="1112888"/>
                  <a:pt x="4469684" y="1182866"/>
                  <a:pt x="4502304" y="1199015"/>
                </a:cubicBezTo>
                <a:cubicBezTo>
                  <a:pt x="4556673" y="1205743"/>
                  <a:pt x="4540362" y="1120962"/>
                  <a:pt x="4494149" y="1120962"/>
                </a:cubicBezTo>
                <a:close/>
                <a:moveTo>
                  <a:pt x="3896390" y="1120825"/>
                </a:moveTo>
                <a:cubicBezTo>
                  <a:pt x="3850342" y="1160036"/>
                  <a:pt x="3889618" y="1230346"/>
                  <a:pt x="3943792" y="1230346"/>
                </a:cubicBezTo>
                <a:cubicBezTo>
                  <a:pt x="3974942" y="1206008"/>
                  <a:pt x="3928894" y="1151924"/>
                  <a:pt x="3904516" y="1128938"/>
                </a:cubicBezTo>
                <a:cubicBezTo>
                  <a:pt x="3896390" y="1120825"/>
                  <a:pt x="3896390" y="1120825"/>
                  <a:pt x="3896390" y="1120825"/>
                </a:cubicBezTo>
                <a:close/>
                <a:moveTo>
                  <a:pt x="4040867" y="1100831"/>
                </a:moveTo>
                <a:cubicBezTo>
                  <a:pt x="4021963" y="1103429"/>
                  <a:pt x="4012797" y="1142706"/>
                  <a:pt x="4031128" y="1159937"/>
                </a:cubicBezTo>
                <a:cubicBezTo>
                  <a:pt x="4054212" y="1199129"/>
                  <a:pt x="4077295" y="1261297"/>
                  <a:pt x="4132967" y="1261297"/>
                </a:cubicBezTo>
                <a:cubicBezTo>
                  <a:pt x="4180492" y="1222104"/>
                  <a:pt x="4124820" y="1151828"/>
                  <a:pt x="4085442" y="1128853"/>
                </a:cubicBezTo>
                <a:cubicBezTo>
                  <a:pt x="4077295" y="1128853"/>
                  <a:pt x="4070506" y="1120744"/>
                  <a:pt x="4062359" y="1112635"/>
                </a:cubicBezTo>
                <a:cubicBezTo>
                  <a:pt x="4054551" y="1103175"/>
                  <a:pt x="4047168" y="1099965"/>
                  <a:pt x="4040867" y="1100831"/>
                </a:cubicBezTo>
                <a:close/>
                <a:moveTo>
                  <a:pt x="1274828" y="1074794"/>
                </a:moveTo>
                <a:cubicBezTo>
                  <a:pt x="1283000" y="1074794"/>
                  <a:pt x="1297981" y="1082889"/>
                  <a:pt x="1306152" y="1089635"/>
                </a:cubicBezTo>
                <a:cubicBezTo>
                  <a:pt x="1345647" y="1128761"/>
                  <a:pt x="1235333" y="1105825"/>
                  <a:pt x="1274828" y="1074794"/>
                </a:cubicBezTo>
                <a:close/>
                <a:moveTo>
                  <a:pt x="4643178" y="1043842"/>
                </a:moveTo>
                <a:cubicBezTo>
                  <a:pt x="4649967" y="1137155"/>
                  <a:pt x="4736868" y="1206126"/>
                  <a:pt x="4784392" y="1284563"/>
                </a:cubicBezTo>
                <a:cubicBezTo>
                  <a:pt x="4823768" y="1346771"/>
                  <a:pt x="4838704" y="1415742"/>
                  <a:pt x="4878081" y="1469836"/>
                </a:cubicBezTo>
                <a:cubicBezTo>
                  <a:pt x="4901164" y="1525283"/>
                  <a:pt x="4925605" y="1579378"/>
                  <a:pt x="4948688" y="1625358"/>
                </a:cubicBezTo>
                <a:cubicBezTo>
                  <a:pt x="4948688" y="1710557"/>
                  <a:pt x="4988064" y="1788994"/>
                  <a:pt x="5019294" y="1857965"/>
                </a:cubicBezTo>
                <a:cubicBezTo>
                  <a:pt x="5081754" y="1882307"/>
                  <a:pt x="5050524" y="1959392"/>
                  <a:pt x="5058671" y="2005372"/>
                </a:cubicBezTo>
                <a:cubicBezTo>
                  <a:pt x="5106195" y="2121676"/>
                  <a:pt x="5121131" y="2254207"/>
                  <a:pt x="5121131" y="2378624"/>
                </a:cubicBezTo>
                <a:cubicBezTo>
                  <a:pt x="5137425" y="2595003"/>
                  <a:pt x="5160508" y="2812733"/>
                  <a:pt x="5112984" y="3030463"/>
                </a:cubicBezTo>
                <a:cubicBezTo>
                  <a:pt x="5106195" y="3130538"/>
                  <a:pt x="5050524" y="3215737"/>
                  <a:pt x="5035588" y="3309050"/>
                </a:cubicBezTo>
                <a:cubicBezTo>
                  <a:pt x="5027441" y="3410477"/>
                  <a:pt x="4996211" y="3503790"/>
                  <a:pt x="4956835" y="3597104"/>
                </a:cubicBezTo>
                <a:cubicBezTo>
                  <a:pt x="4932394" y="3674188"/>
                  <a:pt x="4894375" y="3744511"/>
                  <a:pt x="4861787" y="3821596"/>
                </a:cubicBezTo>
                <a:cubicBezTo>
                  <a:pt x="4846851" y="3867576"/>
                  <a:pt x="4909311" y="3860814"/>
                  <a:pt x="4932394" y="3836472"/>
                </a:cubicBezTo>
                <a:cubicBezTo>
                  <a:pt x="5073607" y="3736397"/>
                  <a:pt x="5058671" y="3557885"/>
                  <a:pt x="5121131" y="3418592"/>
                </a:cubicBezTo>
                <a:cubicBezTo>
                  <a:pt x="5160508" y="3348269"/>
                  <a:pt x="5168655" y="3263070"/>
                  <a:pt x="5168655" y="3177871"/>
                </a:cubicBezTo>
                <a:cubicBezTo>
                  <a:pt x="5191737" y="3061568"/>
                  <a:pt x="5216178" y="2937150"/>
                  <a:pt x="5216178" y="2812733"/>
                </a:cubicBezTo>
                <a:cubicBezTo>
                  <a:pt x="5208031" y="2619345"/>
                  <a:pt x="5216178" y="2424605"/>
                  <a:pt x="5199884" y="2231217"/>
                </a:cubicBezTo>
                <a:cubicBezTo>
                  <a:pt x="5183591" y="2021601"/>
                  <a:pt x="5066818" y="1834975"/>
                  <a:pt x="4988064" y="1633472"/>
                </a:cubicBezTo>
                <a:cubicBezTo>
                  <a:pt x="4964982" y="1525283"/>
                  <a:pt x="4886228" y="1446846"/>
                  <a:pt x="4861787" y="1338657"/>
                </a:cubicBezTo>
                <a:cubicBezTo>
                  <a:pt x="4799328" y="1237230"/>
                  <a:pt x="4745015" y="1112813"/>
                  <a:pt x="4643178" y="1043842"/>
                </a:cubicBezTo>
                <a:close/>
                <a:moveTo>
                  <a:pt x="3566831" y="1003678"/>
                </a:moveTo>
                <a:cubicBezTo>
                  <a:pt x="3547933" y="1003234"/>
                  <a:pt x="3524264" y="1006021"/>
                  <a:pt x="3536480" y="1035408"/>
                </a:cubicBezTo>
                <a:cubicBezTo>
                  <a:pt x="3567700" y="1058378"/>
                  <a:pt x="3607064" y="1089454"/>
                  <a:pt x="3630139" y="1120530"/>
                </a:cubicBezTo>
                <a:cubicBezTo>
                  <a:pt x="3653215" y="1159713"/>
                  <a:pt x="3717012" y="1128637"/>
                  <a:pt x="3669503" y="1097561"/>
                </a:cubicBezTo>
                <a:cubicBezTo>
                  <a:pt x="3630139" y="1074591"/>
                  <a:pt x="3638284" y="1012439"/>
                  <a:pt x="3582631" y="1004332"/>
                </a:cubicBezTo>
                <a:cubicBezTo>
                  <a:pt x="3578899" y="1004332"/>
                  <a:pt x="3573130" y="1003826"/>
                  <a:pt x="3566831" y="1003678"/>
                </a:cubicBezTo>
                <a:close/>
                <a:moveTo>
                  <a:pt x="662755" y="942258"/>
                </a:moveTo>
                <a:cubicBezTo>
                  <a:pt x="662755" y="942258"/>
                  <a:pt x="662755" y="942258"/>
                  <a:pt x="670926" y="942258"/>
                </a:cubicBezTo>
                <a:cubicBezTo>
                  <a:pt x="694079" y="996355"/>
                  <a:pt x="631431" y="1051803"/>
                  <a:pt x="583765" y="1074794"/>
                </a:cubicBezTo>
                <a:cubicBezTo>
                  <a:pt x="591936" y="1020698"/>
                  <a:pt x="616450" y="965249"/>
                  <a:pt x="662755" y="942258"/>
                </a:cubicBezTo>
                <a:close/>
                <a:moveTo>
                  <a:pt x="3763281" y="896386"/>
                </a:moveTo>
                <a:cubicBezTo>
                  <a:pt x="3724155" y="888291"/>
                  <a:pt x="3740345" y="942258"/>
                  <a:pt x="3755186" y="965194"/>
                </a:cubicBezTo>
                <a:cubicBezTo>
                  <a:pt x="3802407" y="996225"/>
                  <a:pt x="3818597" y="896386"/>
                  <a:pt x="3763281" y="896386"/>
                </a:cubicBezTo>
                <a:close/>
                <a:moveTo>
                  <a:pt x="4517005" y="865415"/>
                </a:moveTo>
                <a:cubicBezTo>
                  <a:pt x="4493976" y="865415"/>
                  <a:pt x="4502104" y="896366"/>
                  <a:pt x="4508877" y="911169"/>
                </a:cubicBezTo>
                <a:cubicBezTo>
                  <a:pt x="4548161" y="950196"/>
                  <a:pt x="4572545" y="857340"/>
                  <a:pt x="4517005" y="865415"/>
                </a:cubicBezTo>
                <a:close/>
                <a:moveTo>
                  <a:pt x="3684610" y="834324"/>
                </a:moveTo>
                <a:cubicBezTo>
                  <a:pt x="3669742" y="834324"/>
                  <a:pt x="3653522" y="857238"/>
                  <a:pt x="3669742" y="865326"/>
                </a:cubicBezTo>
                <a:cubicBezTo>
                  <a:pt x="3692720" y="919242"/>
                  <a:pt x="3740028" y="834324"/>
                  <a:pt x="3684610" y="834324"/>
                </a:cubicBezTo>
                <a:close/>
                <a:moveTo>
                  <a:pt x="4039260" y="811486"/>
                </a:moveTo>
                <a:cubicBezTo>
                  <a:pt x="4006687" y="803373"/>
                  <a:pt x="4014830" y="834472"/>
                  <a:pt x="4031117" y="849345"/>
                </a:cubicBezTo>
                <a:cubicBezTo>
                  <a:pt x="4062334" y="911543"/>
                  <a:pt x="4132910" y="935882"/>
                  <a:pt x="4155983" y="989967"/>
                </a:cubicBezTo>
                <a:cubicBezTo>
                  <a:pt x="4172270" y="1052165"/>
                  <a:pt x="4242846" y="1067039"/>
                  <a:pt x="4274063" y="1113011"/>
                </a:cubicBezTo>
                <a:cubicBezTo>
                  <a:pt x="4305279" y="1191435"/>
                  <a:pt x="4344639" y="1268506"/>
                  <a:pt x="4367712" y="1353690"/>
                </a:cubicBezTo>
                <a:cubicBezTo>
                  <a:pt x="4431502" y="1469974"/>
                  <a:pt x="4454575" y="1602482"/>
                  <a:pt x="4485792" y="1734991"/>
                </a:cubicBezTo>
                <a:cubicBezTo>
                  <a:pt x="4493935" y="1835049"/>
                  <a:pt x="4556368" y="1912120"/>
                  <a:pt x="4579441" y="2013530"/>
                </a:cubicBezTo>
                <a:cubicBezTo>
                  <a:pt x="4603872" y="2052742"/>
                  <a:pt x="4533295" y="2090601"/>
                  <a:pt x="4564512" y="2129813"/>
                </a:cubicBezTo>
                <a:cubicBezTo>
                  <a:pt x="4603872" y="2129813"/>
                  <a:pt x="4650018" y="2152799"/>
                  <a:pt x="4658162" y="2192011"/>
                </a:cubicBezTo>
                <a:cubicBezTo>
                  <a:pt x="4674448" y="2285308"/>
                  <a:pt x="4720595" y="2370493"/>
                  <a:pt x="4697521" y="2463790"/>
                </a:cubicBezTo>
                <a:cubicBezTo>
                  <a:pt x="4658162" y="2503001"/>
                  <a:pt x="4697521" y="2557087"/>
                  <a:pt x="4713808" y="2588186"/>
                </a:cubicBezTo>
                <a:cubicBezTo>
                  <a:pt x="4713808" y="2626045"/>
                  <a:pt x="4745025" y="2688243"/>
                  <a:pt x="4784385" y="2650384"/>
                </a:cubicBezTo>
                <a:cubicBezTo>
                  <a:pt x="4815601" y="2603059"/>
                  <a:pt x="4838674" y="2681483"/>
                  <a:pt x="4869891" y="2681483"/>
                </a:cubicBezTo>
                <a:cubicBezTo>
                  <a:pt x="4901107" y="2603059"/>
                  <a:pt x="4869891" y="2509762"/>
                  <a:pt x="4861747" y="2424578"/>
                </a:cubicBezTo>
                <a:cubicBezTo>
                  <a:pt x="4894321" y="2347506"/>
                  <a:pt x="4861747" y="2269083"/>
                  <a:pt x="4838674" y="2192011"/>
                </a:cubicBezTo>
                <a:cubicBezTo>
                  <a:pt x="4838674" y="2114940"/>
                  <a:pt x="4815601" y="2036516"/>
                  <a:pt x="4776241" y="1974318"/>
                </a:cubicBezTo>
                <a:cubicBezTo>
                  <a:pt x="4736881" y="1858035"/>
                  <a:pt x="4658162" y="1757977"/>
                  <a:pt x="4618801" y="1648455"/>
                </a:cubicBezTo>
                <a:cubicBezTo>
                  <a:pt x="4572655" y="1563271"/>
                  <a:pt x="4556368" y="1469974"/>
                  <a:pt x="4525152" y="1384789"/>
                </a:cubicBezTo>
                <a:cubicBezTo>
                  <a:pt x="4493935" y="1268506"/>
                  <a:pt x="4375856" y="1214421"/>
                  <a:pt x="4336496" y="1106250"/>
                </a:cubicBezTo>
                <a:cubicBezTo>
                  <a:pt x="4336496" y="1067039"/>
                  <a:pt x="4328352" y="1027827"/>
                  <a:pt x="4288992" y="1012953"/>
                </a:cubicBezTo>
                <a:cubicBezTo>
                  <a:pt x="4226559" y="989967"/>
                  <a:pt x="4313423" y="942642"/>
                  <a:pt x="4288992" y="911543"/>
                </a:cubicBezTo>
                <a:cubicBezTo>
                  <a:pt x="4250990" y="873684"/>
                  <a:pt x="4203486" y="919656"/>
                  <a:pt x="4155983" y="927769"/>
                </a:cubicBezTo>
                <a:cubicBezTo>
                  <a:pt x="4141053" y="873684"/>
                  <a:pt x="4101693" y="818246"/>
                  <a:pt x="4039260" y="811486"/>
                </a:cubicBezTo>
                <a:close/>
                <a:moveTo>
                  <a:pt x="3496951" y="763692"/>
                </a:moveTo>
                <a:cubicBezTo>
                  <a:pt x="3457496" y="802862"/>
                  <a:pt x="3511916" y="864993"/>
                  <a:pt x="3520079" y="904163"/>
                </a:cubicBezTo>
                <a:cubicBezTo>
                  <a:pt x="3543208" y="856889"/>
                  <a:pt x="3536405" y="794757"/>
                  <a:pt x="3496951" y="763692"/>
                </a:cubicBezTo>
                <a:close/>
                <a:moveTo>
                  <a:pt x="3418041" y="694844"/>
                </a:moveTo>
                <a:cubicBezTo>
                  <a:pt x="3362260" y="686709"/>
                  <a:pt x="3370423" y="726028"/>
                  <a:pt x="3394912" y="757211"/>
                </a:cubicBezTo>
                <a:cubicBezTo>
                  <a:pt x="3394912" y="780258"/>
                  <a:pt x="3418041" y="849404"/>
                  <a:pt x="3449333" y="803307"/>
                </a:cubicBezTo>
                <a:cubicBezTo>
                  <a:pt x="3418041" y="772124"/>
                  <a:pt x="3457496" y="717893"/>
                  <a:pt x="3418041" y="694844"/>
                </a:cubicBezTo>
                <a:close/>
                <a:moveTo>
                  <a:pt x="866176" y="686879"/>
                </a:moveTo>
                <a:cubicBezTo>
                  <a:pt x="874323" y="678773"/>
                  <a:pt x="921849" y="709845"/>
                  <a:pt x="898765" y="717951"/>
                </a:cubicBezTo>
                <a:cubicBezTo>
                  <a:pt x="834945" y="749023"/>
                  <a:pt x="788777" y="786850"/>
                  <a:pt x="741251" y="826027"/>
                </a:cubicBezTo>
                <a:cubicBezTo>
                  <a:pt x="733104" y="848994"/>
                  <a:pt x="693725" y="919243"/>
                  <a:pt x="686935" y="865205"/>
                </a:cubicBezTo>
                <a:cubicBezTo>
                  <a:pt x="710019" y="780095"/>
                  <a:pt x="788777" y="726056"/>
                  <a:pt x="866176" y="686879"/>
                </a:cubicBezTo>
                <a:close/>
                <a:moveTo>
                  <a:pt x="1806908" y="623646"/>
                </a:moveTo>
                <a:cubicBezTo>
                  <a:pt x="1812154" y="622567"/>
                  <a:pt x="1818255" y="622758"/>
                  <a:pt x="1825227" y="624619"/>
                </a:cubicBezTo>
                <a:cubicBezTo>
                  <a:pt x="1864682" y="624619"/>
                  <a:pt x="1848356" y="686896"/>
                  <a:pt x="1817064" y="695019"/>
                </a:cubicBezTo>
                <a:cubicBezTo>
                  <a:pt x="1775398" y="700942"/>
                  <a:pt x="1770190" y="631198"/>
                  <a:pt x="1806908" y="623646"/>
                </a:cubicBezTo>
                <a:close/>
                <a:moveTo>
                  <a:pt x="4092954" y="485127"/>
                </a:moveTo>
                <a:cubicBezTo>
                  <a:pt x="4053511" y="485127"/>
                  <a:pt x="4069832" y="516232"/>
                  <a:pt x="4076633" y="539223"/>
                </a:cubicBezTo>
                <a:cubicBezTo>
                  <a:pt x="4124236" y="655526"/>
                  <a:pt x="4282009" y="663641"/>
                  <a:pt x="4352734" y="756954"/>
                </a:cubicBezTo>
                <a:cubicBezTo>
                  <a:pt x="4367695" y="779945"/>
                  <a:pt x="4438421" y="786706"/>
                  <a:pt x="4431620" y="748840"/>
                </a:cubicBezTo>
                <a:cubicBezTo>
                  <a:pt x="4313291" y="663641"/>
                  <a:pt x="4226244" y="539223"/>
                  <a:pt x="4092954" y="485127"/>
                </a:cubicBezTo>
                <a:close/>
                <a:moveTo>
                  <a:pt x="3135600" y="197445"/>
                </a:moveTo>
                <a:cubicBezTo>
                  <a:pt x="3104331" y="190692"/>
                  <a:pt x="3112488" y="236610"/>
                  <a:pt x="3135600" y="236610"/>
                </a:cubicBezTo>
                <a:cubicBezTo>
                  <a:pt x="3189981" y="236610"/>
                  <a:pt x="3189981" y="290633"/>
                  <a:pt x="3214452" y="329799"/>
                </a:cubicBezTo>
                <a:cubicBezTo>
                  <a:pt x="3260676" y="344656"/>
                  <a:pt x="3260676" y="267674"/>
                  <a:pt x="3245721" y="244714"/>
                </a:cubicBezTo>
                <a:cubicBezTo>
                  <a:pt x="3198138" y="259570"/>
                  <a:pt x="3166869" y="213651"/>
                  <a:pt x="3135600" y="197445"/>
                </a:cubicBezTo>
                <a:close/>
                <a:moveTo>
                  <a:pt x="3033862" y="197441"/>
                </a:moveTo>
                <a:cubicBezTo>
                  <a:pt x="2978189" y="190692"/>
                  <a:pt x="2884495" y="221742"/>
                  <a:pt x="2899432" y="298691"/>
                </a:cubicBezTo>
                <a:cubicBezTo>
                  <a:pt x="2955105" y="321641"/>
                  <a:pt x="3025715" y="313541"/>
                  <a:pt x="3073241" y="283841"/>
                </a:cubicBezTo>
                <a:cubicBezTo>
                  <a:pt x="3119409" y="252791"/>
                  <a:pt x="3073241" y="197441"/>
                  <a:pt x="3033862" y="197441"/>
                </a:cubicBezTo>
                <a:close/>
                <a:moveTo>
                  <a:pt x="3370960" y="190291"/>
                </a:moveTo>
                <a:cubicBezTo>
                  <a:pt x="3300357" y="205202"/>
                  <a:pt x="3356025" y="306871"/>
                  <a:pt x="3410335" y="298737"/>
                </a:cubicBezTo>
                <a:cubicBezTo>
                  <a:pt x="3457856" y="313649"/>
                  <a:pt x="3457856" y="213336"/>
                  <a:pt x="3497230" y="252648"/>
                </a:cubicBezTo>
                <a:cubicBezTo>
                  <a:pt x="3504019" y="313649"/>
                  <a:pt x="3575980" y="306871"/>
                  <a:pt x="3622143" y="321782"/>
                </a:cubicBezTo>
                <a:cubicBezTo>
                  <a:pt x="3661518" y="384139"/>
                  <a:pt x="3787789" y="392272"/>
                  <a:pt x="3802724" y="306871"/>
                </a:cubicBezTo>
                <a:cubicBezTo>
                  <a:pt x="3779642" y="236381"/>
                  <a:pt x="3692746" y="244514"/>
                  <a:pt x="3638436" y="221469"/>
                </a:cubicBezTo>
                <a:cubicBezTo>
                  <a:pt x="3551540" y="174024"/>
                  <a:pt x="3457856" y="228248"/>
                  <a:pt x="3370960" y="190291"/>
                </a:cubicBezTo>
                <a:close/>
                <a:moveTo>
                  <a:pt x="3347272" y="0"/>
                </a:moveTo>
                <a:cubicBezTo>
                  <a:pt x="3480373" y="0"/>
                  <a:pt x="3614832" y="16229"/>
                  <a:pt x="3747934" y="39221"/>
                </a:cubicBezTo>
                <a:cubicBezTo>
                  <a:pt x="4022285" y="62212"/>
                  <a:pt x="4234160" y="248851"/>
                  <a:pt x="4454184" y="388153"/>
                </a:cubicBezTo>
                <a:cubicBezTo>
                  <a:pt x="4579136" y="465243"/>
                  <a:pt x="4682358" y="574792"/>
                  <a:pt x="4752983" y="699217"/>
                </a:cubicBezTo>
                <a:cubicBezTo>
                  <a:pt x="4886084" y="877740"/>
                  <a:pt x="5019185" y="1056264"/>
                  <a:pt x="5106108" y="1264541"/>
                </a:cubicBezTo>
                <a:cubicBezTo>
                  <a:pt x="5176733" y="1397082"/>
                  <a:pt x="5247358" y="1529622"/>
                  <a:pt x="5278596" y="1668924"/>
                </a:cubicBezTo>
                <a:cubicBezTo>
                  <a:pt x="5357370" y="2002980"/>
                  <a:pt x="5380459" y="2343798"/>
                  <a:pt x="5380459" y="2677853"/>
                </a:cubicBezTo>
                <a:cubicBezTo>
                  <a:pt x="5372310" y="2871254"/>
                  <a:pt x="5372310" y="3080884"/>
                  <a:pt x="5301685" y="3267522"/>
                </a:cubicBezTo>
                <a:cubicBezTo>
                  <a:pt x="5262298" y="3352726"/>
                  <a:pt x="5247358" y="3454160"/>
                  <a:pt x="5216120" y="3546127"/>
                </a:cubicBezTo>
                <a:cubicBezTo>
                  <a:pt x="5191673" y="3601577"/>
                  <a:pt x="5191673" y="3670552"/>
                  <a:pt x="5160435" y="3732765"/>
                </a:cubicBezTo>
                <a:cubicBezTo>
                  <a:pt x="5019185" y="3911289"/>
                  <a:pt x="4894233" y="4112804"/>
                  <a:pt x="4736685" y="4283213"/>
                </a:cubicBezTo>
                <a:cubicBezTo>
                  <a:pt x="4705447" y="4322434"/>
                  <a:pt x="4649761" y="4291328"/>
                  <a:pt x="4618523" y="4322434"/>
                </a:cubicBezTo>
                <a:cubicBezTo>
                  <a:pt x="4572345" y="4376532"/>
                  <a:pt x="4541107" y="4446860"/>
                  <a:pt x="4477273" y="4477966"/>
                </a:cubicBezTo>
                <a:cubicBezTo>
                  <a:pt x="4383559" y="4532064"/>
                  <a:pt x="4329232" y="4625383"/>
                  <a:pt x="4234160" y="4671367"/>
                </a:cubicBezTo>
                <a:cubicBezTo>
                  <a:pt x="4124148" y="4718702"/>
                  <a:pt x="4030434" y="4795792"/>
                  <a:pt x="3920422" y="4835013"/>
                </a:cubicBezTo>
                <a:cubicBezTo>
                  <a:pt x="3771022" y="4880996"/>
                  <a:pt x="3629772" y="4943209"/>
                  <a:pt x="3472224" y="4974316"/>
                </a:cubicBezTo>
                <a:cubicBezTo>
                  <a:pt x="3434195" y="4997307"/>
                  <a:pt x="3401599" y="4959439"/>
                  <a:pt x="3449135" y="4943209"/>
                </a:cubicBezTo>
                <a:cubicBezTo>
                  <a:pt x="3472224" y="4912103"/>
                  <a:pt x="3544207" y="4905341"/>
                  <a:pt x="3527909" y="4849890"/>
                </a:cubicBezTo>
                <a:cubicBezTo>
                  <a:pt x="3440986" y="4858005"/>
                  <a:pt x="3363570" y="4905341"/>
                  <a:pt x="3276647" y="4912103"/>
                </a:cubicBezTo>
                <a:cubicBezTo>
                  <a:pt x="3229111" y="4928332"/>
                  <a:pt x="3189724" y="4905341"/>
                  <a:pt x="3151695" y="4897226"/>
                </a:cubicBezTo>
                <a:cubicBezTo>
                  <a:pt x="3112308" y="4905341"/>
                  <a:pt x="3072921" y="4959439"/>
                  <a:pt x="3041683" y="4905341"/>
                </a:cubicBezTo>
                <a:cubicBezTo>
                  <a:pt x="3033534" y="4880996"/>
                  <a:pt x="3009087" y="4812021"/>
                  <a:pt x="2971058" y="4843128"/>
                </a:cubicBezTo>
                <a:cubicBezTo>
                  <a:pt x="2971058" y="4889111"/>
                  <a:pt x="2915373" y="4889111"/>
                  <a:pt x="2884135" y="4905341"/>
                </a:cubicBezTo>
                <a:cubicBezTo>
                  <a:pt x="2852897" y="4943209"/>
                  <a:pt x="2805360" y="4912103"/>
                  <a:pt x="2765973" y="4905341"/>
                </a:cubicBezTo>
                <a:cubicBezTo>
                  <a:pt x="2719796" y="4880996"/>
                  <a:pt x="2719796" y="4943209"/>
                  <a:pt x="2688557" y="4943209"/>
                </a:cubicBezTo>
                <a:cubicBezTo>
                  <a:pt x="2649170" y="4905341"/>
                  <a:pt x="2711646" y="4874234"/>
                  <a:pt x="2734735" y="4849890"/>
                </a:cubicBezTo>
                <a:cubicBezTo>
                  <a:pt x="2782272" y="4812021"/>
                  <a:pt x="2751034" y="4756571"/>
                  <a:pt x="2703497" y="4749809"/>
                </a:cubicBezTo>
                <a:cubicBezTo>
                  <a:pt x="2655961" y="4741694"/>
                  <a:pt x="2641021" y="4695711"/>
                  <a:pt x="2632872" y="4656490"/>
                </a:cubicBezTo>
                <a:cubicBezTo>
                  <a:pt x="2609783" y="4602391"/>
                  <a:pt x="2554098" y="4664604"/>
                  <a:pt x="2514711" y="4664604"/>
                </a:cubicBezTo>
                <a:cubicBezTo>
                  <a:pt x="2429146" y="4702473"/>
                  <a:pt x="2334074" y="4671367"/>
                  <a:pt x="2256658" y="4633498"/>
                </a:cubicBezTo>
                <a:cubicBezTo>
                  <a:pt x="2200973" y="4617268"/>
                  <a:pt x="2146646" y="4594277"/>
                  <a:pt x="2099110" y="4579400"/>
                </a:cubicBezTo>
                <a:cubicBezTo>
                  <a:pt x="2028485" y="4602391"/>
                  <a:pt x="1934771" y="4579400"/>
                  <a:pt x="1903533" y="4509072"/>
                </a:cubicBezTo>
                <a:cubicBezTo>
                  <a:pt x="1903533" y="4454974"/>
                  <a:pt x="1879086" y="4384647"/>
                  <a:pt x="1816610" y="4384647"/>
                </a:cubicBezTo>
                <a:cubicBezTo>
                  <a:pt x="1754134" y="4384647"/>
                  <a:pt x="1754134" y="4307557"/>
                  <a:pt x="1714747" y="4283213"/>
                </a:cubicBezTo>
                <a:cubicBezTo>
                  <a:pt x="1675359" y="4268336"/>
                  <a:pt x="1652271" y="4237230"/>
                  <a:pt x="1619674" y="4206123"/>
                </a:cubicBezTo>
                <a:cubicBezTo>
                  <a:pt x="1557198" y="4183131"/>
                  <a:pt x="1502871" y="4135796"/>
                  <a:pt x="1486574" y="4066821"/>
                </a:cubicBezTo>
                <a:cubicBezTo>
                  <a:pt x="1494723" y="4012723"/>
                  <a:pt x="1440396" y="3996493"/>
                  <a:pt x="1401009" y="3973502"/>
                </a:cubicBezTo>
                <a:cubicBezTo>
                  <a:pt x="1353473" y="3950510"/>
                  <a:pt x="1345324" y="3903174"/>
                  <a:pt x="1322234" y="3872068"/>
                </a:cubicBezTo>
                <a:cubicBezTo>
                  <a:pt x="1266550" y="3840961"/>
                  <a:pt x="1251609" y="3771986"/>
                  <a:pt x="1220372" y="3724651"/>
                </a:cubicBezTo>
                <a:cubicBezTo>
                  <a:pt x="1212223" y="3686782"/>
                  <a:pt x="1149746" y="3655676"/>
                  <a:pt x="1149746" y="3709774"/>
                </a:cubicBezTo>
                <a:cubicBezTo>
                  <a:pt x="1164686" y="3740880"/>
                  <a:pt x="1110360" y="3771986"/>
                  <a:pt x="1133448" y="3786863"/>
                </a:cubicBezTo>
                <a:cubicBezTo>
                  <a:pt x="1180985" y="3826084"/>
                  <a:pt x="1133448" y="3888297"/>
                  <a:pt x="1164686" y="3919403"/>
                </a:cubicBezTo>
                <a:cubicBezTo>
                  <a:pt x="1189134" y="3903174"/>
                  <a:pt x="1235311" y="3880182"/>
                  <a:pt x="1243460" y="3927518"/>
                </a:cubicBezTo>
                <a:cubicBezTo>
                  <a:pt x="1220372" y="3965387"/>
                  <a:pt x="1235311" y="4012723"/>
                  <a:pt x="1282848" y="4019485"/>
                </a:cubicBezTo>
                <a:cubicBezTo>
                  <a:pt x="1337174" y="4027600"/>
                  <a:pt x="1297788" y="4074935"/>
                  <a:pt x="1274699" y="4089812"/>
                </a:cubicBezTo>
                <a:cubicBezTo>
                  <a:pt x="1266550" y="4143910"/>
                  <a:pt x="1212223" y="4120919"/>
                  <a:pt x="1195925" y="4089812"/>
                </a:cubicBezTo>
                <a:cubicBezTo>
                  <a:pt x="1189134" y="4043829"/>
                  <a:pt x="1141597" y="4043829"/>
                  <a:pt x="1149746" y="4089812"/>
                </a:cubicBezTo>
                <a:cubicBezTo>
                  <a:pt x="1156537" y="4120919"/>
                  <a:pt x="1118509" y="4183131"/>
                  <a:pt x="1172836" y="4191246"/>
                </a:cubicBezTo>
                <a:cubicBezTo>
                  <a:pt x="1227162" y="4166902"/>
                  <a:pt x="1266550" y="4237230"/>
                  <a:pt x="1243460" y="4276451"/>
                </a:cubicBezTo>
                <a:cubicBezTo>
                  <a:pt x="1204074" y="4314319"/>
                  <a:pt x="1156537" y="4260221"/>
                  <a:pt x="1125299" y="4245344"/>
                </a:cubicBezTo>
                <a:cubicBezTo>
                  <a:pt x="1054674" y="4206123"/>
                  <a:pt x="1023437" y="4129033"/>
                  <a:pt x="960960" y="4081698"/>
                </a:cubicBezTo>
                <a:cubicBezTo>
                  <a:pt x="905276" y="3988379"/>
                  <a:pt x="859097" y="3896412"/>
                  <a:pt x="780323" y="3826084"/>
                </a:cubicBezTo>
                <a:cubicBezTo>
                  <a:pt x="732786" y="3780101"/>
                  <a:pt x="717847" y="3724651"/>
                  <a:pt x="693400" y="3662438"/>
                </a:cubicBezTo>
                <a:cubicBezTo>
                  <a:pt x="607835" y="3608340"/>
                  <a:pt x="599685" y="3492029"/>
                  <a:pt x="584745" y="3398710"/>
                </a:cubicBezTo>
                <a:cubicBezTo>
                  <a:pt x="552149" y="3321620"/>
                  <a:pt x="552149" y="3236416"/>
                  <a:pt x="545358" y="3157973"/>
                </a:cubicBezTo>
                <a:cubicBezTo>
                  <a:pt x="529060" y="3088998"/>
                  <a:pt x="497822" y="3026786"/>
                  <a:pt x="497822" y="2949696"/>
                </a:cubicBezTo>
                <a:cubicBezTo>
                  <a:pt x="512763" y="2871254"/>
                  <a:pt x="489673" y="2786049"/>
                  <a:pt x="458435" y="2715722"/>
                </a:cubicBezTo>
                <a:cubicBezTo>
                  <a:pt x="427197" y="2669739"/>
                  <a:pt x="474733" y="2646747"/>
                  <a:pt x="505971" y="2638632"/>
                </a:cubicBezTo>
                <a:cubicBezTo>
                  <a:pt x="505971" y="2584534"/>
                  <a:pt x="497822" y="2530436"/>
                  <a:pt x="505971" y="2476338"/>
                </a:cubicBezTo>
                <a:cubicBezTo>
                  <a:pt x="529060" y="2366789"/>
                  <a:pt x="505971" y="2258593"/>
                  <a:pt x="529060" y="2150397"/>
                </a:cubicBezTo>
                <a:cubicBezTo>
                  <a:pt x="537209" y="2094947"/>
                  <a:pt x="591536" y="2080070"/>
                  <a:pt x="622774" y="2040849"/>
                </a:cubicBezTo>
                <a:cubicBezTo>
                  <a:pt x="647221" y="1978636"/>
                  <a:pt x="647221" y="1901546"/>
                  <a:pt x="662161" y="1831218"/>
                </a:cubicBezTo>
                <a:cubicBezTo>
                  <a:pt x="725996" y="1762243"/>
                  <a:pt x="732786" y="1668924"/>
                  <a:pt x="764024" y="1583720"/>
                </a:cubicBezTo>
                <a:cubicBezTo>
                  <a:pt x="780323" y="1498515"/>
                  <a:pt x="859097" y="1459294"/>
                  <a:pt x="890335" y="1382205"/>
                </a:cubicBezTo>
                <a:cubicBezTo>
                  <a:pt x="905276" y="1311877"/>
                  <a:pt x="969109" y="1280771"/>
                  <a:pt x="1008497" y="1226673"/>
                </a:cubicBezTo>
                <a:cubicBezTo>
                  <a:pt x="1015288" y="1195566"/>
                  <a:pt x="1062823" y="1133354"/>
                  <a:pt x="1079121" y="1187452"/>
                </a:cubicBezTo>
                <a:cubicBezTo>
                  <a:pt x="1110360" y="1172575"/>
                  <a:pt x="1110360" y="1141468"/>
                  <a:pt x="1125299" y="1110362"/>
                </a:cubicBezTo>
                <a:cubicBezTo>
                  <a:pt x="1156537" y="1071141"/>
                  <a:pt x="1180985" y="1125239"/>
                  <a:pt x="1180985" y="1156345"/>
                </a:cubicBezTo>
                <a:cubicBezTo>
                  <a:pt x="1195925" y="1203681"/>
                  <a:pt x="1243460" y="1187452"/>
                  <a:pt x="1282848" y="1203681"/>
                </a:cubicBezTo>
                <a:cubicBezTo>
                  <a:pt x="1297788" y="1241550"/>
                  <a:pt x="1251609" y="1288886"/>
                  <a:pt x="1212223" y="1303763"/>
                </a:cubicBezTo>
                <a:cubicBezTo>
                  <a:pt x="1172836" y="1334869"/>
                  <a:pt x="1141597" y="1280771"/>
                  <a:pt x="1102211" y="1280771"/>
                </a:cubicBezTo>
                <a:cubicBezTo>
                  <a:pt x="1054674" y="1319992"/>
                  <a:pt x="1141597" y="1334869"/>
                  <a:pt x="1141597" y="1357861"/>
                </a:cubicBezTo>
                <a:cubicBezTo>
                  <a:pt x="1133448" y="1384910"/>
                  <a:pt x="1121564" y="1412297"/>
                  <a:pt x="1106794" y="1437656"/>
                </a:cubicBezTo>
                <a:lnTo>
                  <a:pt x="1105337" y="1439546"/>
                </a:lnTo>
                <a:lnTo>
                  <a:pt x="1102047" y="1435471"/>
                </a:lnTo>
                <a:cubicBezTo>
                  <a:pt x="1098296" y="1433254"/>
                  <a:pt x="1093089" y="1431927"/>
                  <a:pt x="1086146" y="1431927"/>
                </a:cubicBezTo>
                <a:cubicBezTo>
                  <a:pt x="1071244" y="1431927"/>
                  <a:pt x="1063118" y="1446754"/>
                  <a:pt x="1063118" y="1462929"/>
                </a:cubicBezTo>
                <a:cubicBezTo>
                  <a:pt x="1065997" y="1469669"/>
                  <a:pt x="1069383" y="1474239"/>
                  <a:pt x="1072997" y="1477077"/>
                </a:cubicBezTo>
                <a:lnTo>
                  <a:pt x="1075712" y="1477983"/>
                </a:lnTo>
                <a:lnTo>
                  <a:pt x="1054674" y="1505278"/>
                </a:lnTo>
                <a:cubicBezTo>
                  <a:pt x="1023437" y="1529622"/>
                  <a:pt x="1047883" y="1575605"/>
                  <a:pt x="1000348" y="1559376"/>
                </a:cubicBezTo>
                <a:cubicBezTo>
                  <a:pt x="992198" y="1606712"/>
                  <a:pt x="944662" y="1629703"/>
                  <a:pt x="952811" y="1668924"/>
                </a:cubicBezTo>
                <a:cubicBezTo>
                  <a:pt x="977258" y="1723022"/>
                  <a:pt x="921574" y="1677039"/>
                  <a:pt x="898484" y="1691916"/>
                </a:cubicBezTo>
                <a:cubicBezTo>
                  <a:pt x="827860" y="1731137"/>
                  <a:pt x="811561" y="1824456"/>
                  <a:pt x="842800" y="1893431"/>
                </a:cubicBezTo>
                <a:cubicBezTo>
                  <a:pt x="867246" y="1932653"/>
                  <a:pt x="842800" y="2002980"/>
                  <a:pt x="796621" y="1971874"/>
                </a:cubicBezTo>
                <a:cubicBezTo>
                  <a:pt x="757235" y="1932653"/>
                  <a:pt x="725996" y="1994865"/>
                  <a:pt x="709697" y="2025972"/>
                </a:cubicBezTo>
                <a:cubicBezTo>
                  <a:pt x="670310" y="2034087"/>
                  <a:pt x="662161" y="2080070"/>
                  <a:pt x="678459" y="2111176"/>
                </a:cubicBezTo>
                <a:cubicBezTo>
                  <a:pt x="732786" y="2165274"/>
                  <a:pt x="670310" y="2242364"/>
                  <a:pt x="686608" y="2304577"/>
                </a:cubicBezTo>
                <a:cubicBezTo>
                  <a:pt x="717847" y="2358675"/>
                  <a:pt x="693400" y="2429002"/>
                  <a:pt x="662161" y="2483100"/>
                </a:cubicBezTo>
                <a:cubicBezTo>
                  <a:pt x="647221" y="2584534"/>
                  <a:pt x="647221" y="2684616"/>
                  <a:pt x="647221" y="2794164"/>
                </a:cubicBezTo>
                <a:cubicBezTo>
                  <a:pt x="647221" y="2894245"/>
                  <a:pt x="678459" y="2995679"/>
                  <a:pt x="693400" y="3097113"/>
                </a:cubicBezTo>
                <a:cubicBezTo>
                  <a:pt x="701549" y="3174203"/>
                  <a:pt x="709697" y="3259407"/>
                  <a:pt x="757235" y="3329735"/>
                </a:cubicBezTo>
                <a:cubicBezTo>
                  <a:pt x="780323" y="3454160"/>
                  <a:pt x="842800" y="3570471"/>
                  <a:pt x="890335" y="3686782"/>
                </a:cubicBezTo>
                <a:cubicBezTo>
                  <a:pt x="944662" y="3748995"/>
                  <a:pt x="921574" y="3849076"/>
                  <a:pt x="977258" y="3911289"/>
                </a:cubicBezTo>
                <a:cubicBezTo>
                  <a:pt x="1023437" y="3927518"/>
                  <a:pt x="1047883" y="3996493"/>
                  <a:pt x="1102211" y="3988379"/>
                </a:cubicBezTo>
                <a:cubicBezTo>
                  <a:pt x="1118509" y="3903174"/>
                  <a:pt x="1031586" y="3849076"/>
                  <a:pt x="1000348" y="3771986"/>
                </a:cubicBezTo>
                <a:cubicBezTo>
                  <a:pt x="992198" y="3701659"/>
                  <a:pt x="952811" y="3639446"/>
                  <a:pt x="913425" y="3585348"/>
                </a:cubicBezTo>
                <a:cubicBezTo>
                  <a:pt x="882186" y="3531250"/>
                  <a:pt x="890335" y="3477152"/>
                  <a:pt x="882186" y="3414939"/>
                </a:cubicBezTo>
                <a:cubicBezTo>
                  <a:pt x="859097" y="3336497"/>
                  <a:pt x="834651" y="3251293"/>
                  <a:pt x="834651" y="3166088"/>
                </a:cubicBezTo>
                <a:cubicBezTo>
                  <a:pt x="811561" y="3088998"/>
                  <a:pt x="819710" y="3010556"/>
                  <a:pt x="827860" y="2933467"/>
                </a:cubicBezTo>
                <a:cubicBezTo>
                  <a:pt x="850948" y="2894245"/>
                  <a:pt x="867246" y="2987565"/>
                  <a:pt x="898484" y="2956458"/>
                </a:cubicBezTo>
                <a:cubicBezTo>
                  <a:pt x="937872" y="2856377"/>
                  <a:pt x="944662" y="2740066"/>
                  <a:pt x="952811" y="2630517"/>
                </a:cubicBezTo>
                <a:cubicBezTo>
                  <a:pt x="937872" y="2576419"/>
                  <a:pt x="977258" y="2537198"/>
                  <a:pt x="984049" y="2483100"/>
                </a:cubicBezTo>
                <a:cubicBezTo>
                  <a:pt x="969109" y="2406011"/>
                  <a:pt x="969109" y="2320806"/>
                  <a:pt x="1000348" y="2242364"/>
                </a:cubicBezTo>
                <a:cubicBezTo>
                  <a:pt x="1062823" y="2048964"/>
                  <a:pt x="1102211" y="1855563"/>
                  <a:pt x="1189134" y="1668924"/>
                </a:cubicBezTo>
                <a:cubicBezTo>
                  <a:pt x="1220372" y="1567490"/>
                  <a:pt x="1290997" y="1490401"/>
                  <a:pt x="1337174" y="1397082"/>
                </a:cubicBezTo>
                <a:cubicBezTo>
                  <a:pt x="1353473" y="1334869"/>
                  <a:pt x="1440396" y="1295648"/>
                  <a:pt x="1415948" y="1226673"/>
                </a:cubicBezTo>
                <a:cubicBezTo>
                  <a:pt x="1401009" y="1172575"/>
                  <a:pt x="1330383" y="1172575"/>
                  <a:pt x="1322234" y="1117124"/>
                </a:cubicBezTo>
                <a:cubicBezTo>
                  <a:pt x="1345324" y="1079256"/>
                  <a:pt x="1369771" y="1025158"/>
                  <a:pt x="1415948" y="1008928"/>
                </a:cubicBezTo>
                <a:cubicBezTo>
                  <a:pt x="1440396" y="977822"/>
                  <a:pt x="1517812" y="1008928"/>
                  <a:pt x="1478425" y="1048149"/>
                </a:cubicBezTo>
                <a:cubicBezTo>
                  <a:pt x="1424097" y="1048149"/>
                  <a:pt x="1401009" y="1110362"/>
                  <a:pt x="1415948" y="1148231"/>
                </a:cubicBezTo>
                <a:cubicBezTo>
                  <a:pt x="1432246" y="1203681"/>
                  <a:pt x="1486574" y="1164460"/>
                  <a:pt x="1494723" y="1125239"/>
                </a:cubicBezTo>
                <a:cubicBezTo>
                  <a:pt x="1581645" y="1063026"/>
                  <a:pt x="1525960" y="938601"/>
                  <a:pt x="1581645" y="861511"/>
                </a:cubicBezTo>
                <a:cubicBezTo>
                  <a:pt x="1612883" y="846634"/>
                  <a:pt x="1659061" y="830405"/>
                  <a:pt x="1690299" y="799298"/>
                </a:cubicBezTo>
                <a:cubicBezTo>
                  <a:pt x="1745985" y="745200"/>
                  <a:pt x="1816610" y="760077"/>
                  <a:pt x="1879086" y="730323"/>
                </a:cubicBezTo>
                <a:cubicBezTo>
                  <a:pt x="1926622" y="682987"/>
                  <a:pt x="1997247" y="699217"/>
                  <a:pt x="2044783" y="659996"/>
                </a:cubicBezTo>
                <a:cubicBezTo>
                  <a:pt x="2076021" y="628890"/>
                  <a:pt x="2059723" y="574792"/>
                  <a:pt x="2012187" y="582906"/>
                </a:cubicBezTo>
                <a:cubicBezTo>
                  <a:pt x="1949711" y="551800"/>
                  <a:pt x="2028485" y="558562"/>
                  <a:pt x="2051574" y="558562"/>
                </a:cubicBezTo>
                <a:cubicBezTo>
                  <a:pt x="2076021" y="504464"/>
                  <a:pt x="2005396" y="496349"/>
                  <a:pt x="1989098" y="458481"/>
                </a:cubicBezTo>
                <a:cubicBezTo>
                  <a:pt x="2028485" y="427374"/>
                  <a:pt x="2067872" y="419260"/>
                  <a:pt x="2115408" y="404383"/>
                </a:cubicBezTo>
                <a:cubicBezTo>
                  <a:pt x="2177884" y="388153"/>
                  <a:pt x="2263449" y="334055"/>
                  <a:pt x="2319134" y="396268"/>
                </a:cubicBezTo>
                <a:cubicBezTo>
                  <a:pt x="2263449" y="458481"/>
                  <a:pt x="2177884" y="442251"/>
                  <a:pt x="2099110" y="458481"/>
                </a:cubicBezTo>
                <a:cubicBezTo>
                  <a:pt x="2051574" y="489587"/>
                  <a:pt x="2115408" y="543685"/>
                  <a:pt x="2107259" y="582906"/>
                </a:cubicBezTo>
                <a:cubicBezTo>
                  <a:pt x="2146646" y="574792"/>
                  <a:pt x="2161586" y="527456"/>
                  <a:pt x="2192824" y="504464"/>
                </a:cubicBezTo>
                <a:cubicBezTo>
                  <a:pt x="2248509" y="481472"/>
                  <a:pt x="2310985" y="489587"/>
                  <a:pt x="2366670" y="481472"/>
                </a:cubicBezTo>
                <a:cubicBezTo>
                  <a:pt x="2412848" y="496349"/>
                  <a:pt x="2452235" y="450366"/>
                  <a:pt x="2491622" y="427374"/>
                </a:cubicBezTo>
                <a:cubicBezTo>
                  <a:pt x="2570396" y="427374"/>
                  <a:pt x="2609783" y="325941"/>
                  <a:pt x="2688557" y="325941"/>
                </a:cubicBezTo>
                <a:cubicBezTo>
                  <a:pt x="2742884" y="357047"/>
                  <a:pt x="2782272" y="271842"/>
                  <a:pt x="2742884" y="240736"/>
                </a:cubicBezTo>
                <a:cubicBezTo>
                  <a:pt x="2672259" y="232621"/>
                  <a:pt x="2593485" y="209630"/>
                  <a:pt x="2522860" y="209630"/>
                </a:cubicBezTo>
                <a:cubicBezTo>
                  <a:pt x="2319134" y="256965"/>
                  <a:pt x="2107259" y="263728"/>
                  <a:pt x="1926622" y="365162"/>
                </a:cubicBezTo>
                <a:cubicBezTo>
                  <a:pt x="1887235" y="404383"/>
                  <a:pt x="1941562" y="442251"/>
                  <a:pt x="1957860" y="473358"/>
                </a:cubicBezTo>
                <a:cubicBezTo>
                  <a:pt x="1949711" y="527456"/>
                  <a:pt x="1887235" y="504464"/>
                  <a:pt x="1855997" y="520694"/>
                </a:cubicBezTo>
                <a:cubicBezTo>
                  <a:pt x="1816610" y="582906"/>
                  <a:pt x="1729686" y="558562"/>
                  <a:pt x="1675359" y="589669"/>
                </a:cubicBezTo>
                <a:cubicBezTo>
                  <a:pt x="1619674" y="605898"/>
                  <a:pt x="1667210" y="637004"/>
                  <a:pt x="1659061" y="674873"/>
                </a:cubicBezTo>
                <a:cubicBezTo>
                  <a:pt x="1652271" y="722209"/>
                  <a:pt x="1604734" y="722209"/>
                  <a:pt x="1565347" y="705979"/>
                </a:cubicBezTo>
                <a:cubicBezTo>
                  <a:pt x="1478425" y="730323"/>
                  <a:pt x="1407799" y="807413"/>
                  <a:pt x="1314085" y="830405"/>
                </a:cubicBezTo>
                <a:cubicBezTo>
                  <a:pt x="1274699" y="853396"/>
                  <a:pt x="1251609" y="791184"/>
                  <a:pt x="1220372" y="815528"/>
                </a:cubicBezTo>
                <a:cubicBezTo>
                  <a:pt x="1195925" y="846634"/>
                  <a:pt x="1204074" y="915609"/>
                  <a:pt x="1149746" y="900732"/>
                </a:cubicBezTo>
                <a:cubicBezTo>
                  <a:pt x="1133448" y="877740"/>
                  <a:pt x="1141597" y="791184"/>
                  <a:pt x="1102211" y="853396"/>
                </a:cubicBezTo>
                <a:cubicBezTo>
                  <a:pt x="1102211" y="892617"/>
                  <a:pt x="1141597" y="938601"/>
                  <a:pt x="1062823" y="931839"/>
                </a:cubicBezTo>
                <a:cubicBezTo>
                  <a:pt x="1039734" y="915609"/>
                  <a:pt x="960960" y="938601"/>
                  <a:pt x="1008497" y="969707"/>
                </a:cubicBezTo>
                <a:cubicBezTo>
                  <a:pt x="1062823" y="985937"/>
                  <a:pt x="1000348" y="1048149"/>
                  <a:pt x="969109" y="1040035"/>
                </a:cubicBezTo>
                <a:cubicBezTo>
                  <a:pt x="944662" y="985937"/>
                  <a:pt x="913425" y="1040035"/>
                  <a:pt x="913425" y="1071141"/>
                </a:cubicBezTo>
                <a:cubicBezTo>
                  <a:pt x="867246" y="1187452"/>
                  <a:pt x="788472" y="1280771"/>
                  <a:pt x="725996" y="1382205"/>
                </a:cubicBezTo>
                <a:cubicBezTo>
                  <a:pt x="709697" y="1420073"/>
                  <a:pt x="686608" y="1467409"/>
                  <a:pt x="630923" y="1459294"/>
                </a:cubicBezTo>
                <a:cubicBezTo>
                  <a:pt x="584745" y="1451180"/>
                  <a:pt x="607835" y="1505278"/>
                  <a:pt x="615984" y="1521507"/>
                </a:cubicBezTo>
                <a:cubicBezTo>
                  <a:pt x="639072" y="1567490"/>
                  <a:pt x="568447" y="1567490"/>
                  <a:pt x="576596" y="1606712"/>
                </a:cubicBezTo>
                <a:cubicBezTo>
                  <a:pt x="576596" y="1660810"/>
                  <a:pt x="537209" y="1700031"/>
                  <a:pt x="537209" y="1746014"/>
                </a:cubicBezTo>
                <a:cubicBezTo>
                  <a:pt x="537209" y="1800112"/>
                  <a:pt x="474733" y="1808227"/>
                  <a:pt x="442137" y="1824456"/>
                </a:cubicBezTo>
                <a:cubicBezTo>
                  <a:pt x="404108" y="1870440"/>
                  <a:pt x="364721" y="1808227"/>
                  <a:pt x="379661" y="1769006"/>
                </a:cubicBezTo>
                <a:cubicBezTo>
                  <a:pt x="419048" y="1691916"/>
                  <a:pt x="410899" y="1598597"/>
                  <a:pt x="442137" y="1521507"/>
                </a:cubicBezTo>
                <a:cubicBezTo>
                  <a:pt x="458435" y="1459294"/>
                  <a:pt x="529060" y="1443065"/>
                  <a:pt x="529060" y="1382205"/>
                </a:cubicBezTo>
                <a:cubicBezTo>
                  <a:pt x="520912" y="1319992"/>
                  <a:pt x="529060" y="1249664"/>
                  <a:pt x="584745" y="1218558"/>
                </a:cubicBezTo>
                <a:cubicBezTo>
                  <a:pt x="647221" y="1210443"/>
                  <a:pt x="655370" y="1148231"/>
                  <a:pt x="655370" y="1110362"/>
                </a:cubicBezTo>
                <a:cubicBezTo>
                  <a:pt x="686608" y="977822"/>
                  <a:pt x="811561" y="900732"/>
                  <a:pt x="898484" y="815528"/>
                </a:cubicBezTo>
                <a:cubicBezTo>
                  <a:pt x="944662" y="745200"/>
                  <a:pt x="969109" y="659996"/>
                  <a:pt x="1008497" y="589669"/>
                </a:cubicBezTo>
                <a:cubicBezTo>
                  <a:pt x="1164686" y="465243"/>
                  <a:pt x="1369771" y="411145"/>
                  <a:pt x="1565347" y="348932"/>
                </a:cubicBezTo>
                <a:cubicBezTo>
                  <a:pt x="1683509" y="302949"/>
                  <a:pt x="1808461" y="263728"/>
                  <a:pt x="1941562" y="248851"/>
                </a:cubicBezTo>
                <a:cubicBezTo>
                  <a:pt x="2130348" y="217744"/>
                  <a:pt x="2319134" y="201515"/>
                  <a:pt x="2507920" y="139302"/>
                </a:cubicBezTo>
                <a:cubicBezTo>
                  <a:pt x="2624723" y="109548"/>
                  <a:pt x="2774122" y="39221"/>
                  <a:pt x="2884135" y="132540"/>
                </a:cubicBezTo>
                <a:cubicBezTo>
                  <a:pt x="2931671" y="155532"/>
                  <a:pt x="2931671" y="78442"/>
                  <a:pt x="2946611" y="54098"/>
                </a:cubicBezTo>
                <a:cubicBezTo>
                  <a:pt x="3072921" y="-8115"/>
                  <a:pt x="3214171" y="16229"/>
                  <a:pt x="334727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4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F33696-A7D2-424B-8B20-D7B5006666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8725" y="628650"/>
            <a:ext cx="3619500" cy="5600700"/>
          </a:xfrm>
          <a:custGeom>
            <a:avLst/>
            <a:gdLst>
              <a:gd name="connsiteX0" fmla="*/ 0 w 3619500"/>
              <a:gd name="connsiteY0" fmla="*/ 0 h 5600700"/>
              <a:gd name="connsiteX1" fmla="*/ 3619500 w 3619500"/>
              <a:gd name="connsiteY1" fmla="*/ 0 h 5600700"/>
              <a:gd name="connsiteX2" fmla="*/ 3619500 w 3619500"/>
              <a:gd name="connsiteY2" fmla="*/ 5600700 h 5600700"/>
              <a:gd name="connsiteX3" fmla="*/ 0 w 3619500"/>
              <a:gd name="connsiteY3" fmla="*/ 5600700 h 56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0" h="5600700">
                <a:moveTo>
                  <a:pt x="0" y="0"/>
                </a:moveTo>
                <a:lnTo>
                  <a:pt x="3619500" y="0"/>
                </a:lnTo>
                <a:lnTo>
                  <a:pt x="3619500" y="5600700"/>
                </a:lnTo>
                <a:lnTo>
                  <a:pt x="0" y="560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07B6F-7178-46F5-86E2-1C9F6CE1A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9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DA4A691-75BD-4B62-A007-64865FC8B2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530" y="487408"/>
            <a:ext cx="3419613" cy="5883184"/>
          </a:xfrm>
          <a:custGeom>
            <a:avLst/>
            <a:gdLst>
              <a:gd name="connsiteX0" fmla="*/ 0 w 3419613"/>
              <a:gd name="connsiteY0" fmla="*/ 0 h 5883184"/>
              <a:gd name="connsiteX1" fmla="*/ 3419613 w 3419613"/>
              <a:gd name="connsiteY1" fmla="*/ 0 h 5883184"/>
              <a:gd name="connsiteX2" fmla="*/ 3419613 w 3419613"/>
              <a:gd name="connsiteY2" fmla="*/ 5883184 h 5883184"/>
              <a:gd name="connsiteX3" fmla="*/ 0 w 3419613"/>
              <a:gd name="connsiteY3" fmla="*/ 5883184 h 588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613" h="5883184">
                <a:moveTo>
                  <a:pt x="0" y="0"/>
                </a:moveTo>
                <a:lnTo>
                  <a:pt x="3419613" y="0"/>
                </a:lnTo>
                <a:lnTo>
                  <a:pt x="3419613" y="5883184"/>
                </a:lnTo>
                <a:lnTo>
                  <a:pt x="0" y="58831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09624FE-9078-4484-B4D5-599AE193C8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6194" y="487408"/>
            <a:ext cx="3419613" cy="5883184"/>
          </a:xfrm>
          <a:custGeom>
            <a:avLst/>
            <a:gdLst>
              <a:gd name="connsiteX0" fmla="*/ 0 w 3419613"/>
              <a:gd name="connsiteY0" fmla="*/ 0 h 5883184"/>
              <a:gd name="connsiteX1" fmla="*/ 3419613 w 3419613"/>
              <a:gd name="connsiteY1" fmla="*/ 0 h 5883184"/>
              <a:gd name="connsiteX2" fmla="*/ 3419613 w 3419613"/>
              <a:gd name="connsiteY2" fmla="*/ 5883184 h 5883184"/>
              <a:gd name="connsiteX3" fmla="*/ 0 w 3419613"/>
              <a:gd name="connsiteY3" fmla="*/ 5883184 h 588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613" h="5883184">
                <a:moveTo>
                  <a:pt x="0" y="0"/>
                </a:moveTo>
                <a:lnTo>
                  <a:pt x="3419613" y="0"/>
                </a:lnTo>
                <a:lnTo>
                  <a:pt x="3419613" y="5883184"/>
                </a:lnTo>
                <a:lnTo>
                  <a:pt x="0" y="58831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344B6CA-CB79-4E32-B326-CFE6DAB66B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4858" y="487408"/>
            <a:ext cx="3419613" cy="3921034"/>
          </a:xfrm>
          <a:custGeom>
            <a:avLst/>
            <a:gdLst>
              <a:gd name="connsiteX0" fmla="*/ 0 w 3419613"/>
              <a:gd name="connsiteY0" fmla="*/ 0 h 3921034"/>
              <a:gd name="connsiteX1" fmla="*/ 3419613 w 3419613"/>
              <a:gd name="connsiteY1" fmla="*/ 0 h 3921034"/>
              <a:gd name="connsiteX2" fmla="*/ 3419613 w 3419613"/>
              <a:gd name="connsiteY2" fmla="*/ 3921034 h 3921034"/>
              <a:gd name="connsiteX3" fmla="*/ 0 w 3419613"/>
              <a:gd name="connsiteY3" fmla="*/ 3921034 h 392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613" h="3921034">
                <a:moveTo>
                  <a:pt x="0" y="0"/>
                </a:moveTo>
                <a:lnTo>
                  <a:pt x="3419613" y="0"/>
                </a:lnTo>
                <a:lnTo>
                  <a:pt x="3419613" y="3921034"/>
                </a:lnTo>
                <a:lnTo>
                  <a:pt x="0" y="3921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78F615E-8869-440D-B6B0-FA7F26262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4858" y="4564338"/>
            <a:ext cx="3419613" cy="1806254"/>
          </a:xfrm>
          <a:custGeom>
            <a:avLst/>
            <a:gdLst>
              <a:gd name="connsiteX0" fmla="*/ 0 w 3419613"/>
              <a:gd name="connsiteY0" fmla="*/ 0 h 1806254"/>
              <a:gd name="connsiteX1" fmla="*/ 3419613 w 3419613"/>
              <a:gd name="connsiteY1" fmla="*/ 0 h 1806254"/>
              <a:gd name="connsiteX2" fmla="*/ 3419613 w 3419613"/>
              <a:gd name="connsiteY2" fmla="*/ 1806254 h 1806254"/>
              <a:gd name="connsiteX3" fmla="*/ 0 w 3419613"/>
              <a:gd name="connsiteY3" fmla="*/ 1806254 h 18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613" h="1806254">
                <a:moveTo>
                  <a:pt x="0" y="0"/>
                </a:moveTo>
                <a:lnTo>
                  <a:pt x="3419613" y="0"/>
                </a:lnTo>
                <a:lnTo>
                  <a:pt x="3419613" y="1806254"/>
                </a:lnTo>
                <a:lnTo>
                  <a:pt x="0" y="1806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3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8DF16C-F279-4DC7-BAC2-845AEA0D9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8816" y="700088"/>
            <a:ext cx="2356392" cy="5457824"/>
          </a:xfrm>
          <a:custGeom>
            <a:avLst/>
            <a:gdLst>
              <a:gd name="connsiteX0" fmla="*/ 0 w 2356392"/>
              <a:gd name="connsiteY0" fmla="*/ 0 h 5457824"/>
              <a:gd name="connsiteX1" fmla="*/ 2356392 w 2356392"/>
              <a:gd name="connsiteY1" fmla="*/ 0 h 5457824"/>
              <a:gd name="connsiteX2" fmla="*/ 2356392 w 2356392"/>
              <a:gd name="connsiteY2" fmla="*/ 5457824 h 5457824"/>
              <a:gd name="connsiteX3" fmla="*/ 0 w 2356392"/>
              <a:gd name="connsiteY3" fmla="*/ 5457824 h 545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92" h="5457824">
                <a:moveTo>
                  <a:pt x="0" y="0"/>
                </a:moveTo>
                <a:lnTo>
                  <a:pt x="2356392" y="0"/>
                </a:lnTo>
                <a:lnTo>
                  <a:pt x="2356392" y="5457824"/>
                </a:lnTo>
                <a:lnTo>
                  <a:pt x="0" y="54578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373225A-0D90-40A3-8892-7D4E4F4C14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61475" y="700088"/>
            <a:ext cx="2356392" cy="3655711"/>
          </a:xfrm>
          <a:custGeom>
            <a:avLst/>
            <a:gdLst>
              <a:gd name="connsiteX0" fmla="*/ 0 w 2356392"/>
              <a:gd name="connsiteY0" fmla="*/ 0 h 3655711"/>
              <a:gd name="connsiteX1" fmla="*/ 2356392 w 2356392"/>
              <a:gd name="connsiteY1" fmla="*/ 0 h 3655711"/>
              <a:gd name="connsiteX2" fmla="*/ 2356392 w 2356392"/>
              <a:gd name="connsiteY2" fmla="*/ 3655711 h 3655711"/>
              <a:gd name="connsiteX3" fmla="*/ 0 w 2356392"/>
              <a:gd name="connsiteY3" fmla="*/ 3655711 h 36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92" h="3655711">
                <a:moveTo>
                  <a:pt x="0" y="0"/>
                </a:moveTo>
                <a:lnTo>
                  <a:pt x="2356392" y="0"/>
                </a:lnTo>
                <a:lnTo>
                  <a:pt x="2356392" y="3655711"/>
                </a:lnTo>
                <a:lnTo>
                  <a:pt x="0" y="36557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EF8B926-F311-4249-A2D6-B2070C5A18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61475" y="4479373"/>
            <a:ext cx="2356392" cy="1678539"/>
          </a:xfrm>
          <a:custGeom>
            <a:avLst/>
            <a:gdLst>
              <a:gd name="connsiteX0" fmla="*/ 0 w 2356392"/>
              <a:gd name="connsiteY0" fmla="*/ 0 h 1678539"/>
              <a:gd name="connsiteX1" fmla="*/ 2356392 w 2356392"/>
              <a:gd name="connsiteY1" fmla="*/ 0 h 1678539"/>
              <a:gd name="connsiteX2" fmla="*/ 2356392 w 2356392"/>
              <a:gd name="connsiteY2" fmla="*/ 1678539 h 1678539"/>
              <a:gd name="connsiteX3" fmla="*/ 0 w 2356392"/>
              <a:gd name="connsiteY3" fmla="*/ 1678539 h 16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92" h="1678539">
                <a:moveTo>
                  <a:pt x="0" y="0"/>
                </a:moveTo>
                <a:lnTo>
                  <a:pt x="2356392" y="0"/>
                </a:lnTo>
                <a:lnTo>
                  <a:pt x="2356392" y="1678539"/>
                </a:lnTo>
                <a:lnTo>
                  <a:pt x="0" y="16785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1897111-AC70-49BE-97E5-EAD2046C12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4133" y="700087"/>
            <a:ext cx="2356392" cy="5457824"/>
          </a:xfrm>
          <a:custGeom>
            <a:avLst/>
            <a:gdLst>
              <a:gd name="connsiteX0" fmla="*/ 0 w 2356392"/>
              <a:gd name="connsiteY0" fmla="*/ 0 h 5457824"/>
              <a:gd name="connsiteX1" fmla="*/ 2356392 w 2356392"/>
              <a:gd name="connsiteY1" fmla="*/ 0 h 5457824"/>
              <a:gd name="connsiteX2" fmla="*/ 2356392 w 2356392"/>
              <a:gd name="connsiteY2" fmla="*/ 5457824 h 5457824"/>
              <a:gd name="connsiteX3" fmla="*/ 0 w 2356392"/>
              <a:gd name="connsiteY3" fmla="*/ 5457824 h 545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92" h="5457824">
                <a:moveTo>
                  <a:pt x="0" y="0"/>
                </a:moveTo>
                <a:lnTo>
                  <a:pt x="2356392" y="0"/>
                </a:lnTo>
                <a:lnTo>
                  <a:pt x="2356392" y="5457824"/>
                </a:lnTo>
                <a:lnTo>
                  <a:pt x="0" y="54578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0694FD8-8C03-41C8-8F71-53298230CE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86792" y="700088"/>
            <a:ext cx="2356392" cy="1678539"/>
          </a:xfrm>
          <a:custGeom>
            <a:avLst/>
            <a:gdLst>
              <a:gd name="connsiteX0" fmla="*/ 0 w 2356392"/>
              <a:gd name="connsiteY0" fmla="*/ 0 h 1678539"/>
              <a:gd name="connsiteX1" fmla="*/ 2356392 w 2356392"/>
              <a:gd name="connsiteY1" fmla="*/ 0 h 1678539"/>
              <a:gd name="connsiteX2" fmla="*/ 2356392 w 2356392"/>
              <a:gd name="connsiteY2" fmla="*/ 1678539 h 1678539"/>
              <a:gd name="connsiteX3" fmla="*/ 0 w 2356392"/>
              <a:gd name="connsiteY3" fmla="*/ 1678539 h 16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92" h="1678539">
                <a:moveTo>
                  <a:pt x="0" y="0"/>
                </a:moveTo>
                <a:lnTo>
                  <a:pt x="2356392" y="0"/>
                </a:lnTo>
                <a:lnTo>
                  <a:pt x="2356392" y="1678539"/>
                </a:lnTo>
                <a:lnTo>
                  <a:pt x="0" y="16785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634429E-3E89-4EA3-97B3-C893944F8C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6792" y="2502201"/>
            <a:ext cx="2356392" cy="3655711"/>
          </a:xfrm>
          <a:custGeom>
            <a:avLst/>
            <a:gdLst>
              <a:gd name="connsiteX0" fmla="*/ 0 w 2356392"/>
              <a:gd name="connsiteY0" fmla="*/ 0 h 3655711"/>
              <a:gd name="connsiteX1" fmla="*/ 2356392 w 2356392"/>
              <a:gd name="connsiteY1" fmla="*/ 0 h 3655711"/>
              <a:gd name="connsiteX2" fmla="*/ 2356392 w 2356392"/>
              <a:gd name="connsiteY2" fmla="*/ 3655711 h 3655711"/>
              <a:gd name="connsiteX3" fmla="*/ 0 w 2356392"/>
              <a:gd name="connsiteY3" fmla="*/ 3655711 h 36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92" h="3655711">
                <a:moveTo>
                  <a:pt x="0" y="0"/>
                </a:moveTo>
                <a:lnTo>
                  <a:pt x="2356392" y="0"/>
                </a:lnTo>
                <a:lnTo>
                  <a:pt x="2356392" y="3655711"/>
                </a:lnTo>
                <a:lnTo>
                  <a:pt x="0" y="36557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B46F3E-D086-463C-8EA7-47E533C52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" cy="6858000"/>
          </a:xfrm>
          <a:custGeom>
            <a:avLst/>
            <a:gdLst>
              <a:gd name="connsiteX0" fmla="*/ 0 w 2438400"/>
              <a:gd name="connsiteY0" fmla="*/ 0 h 6858000"/>
              <a:gd name="connsiteX1" fmla="*/ 2438400 w 2438400"/>
              <a:gd name="connsiteY1" fmla="*/ 0 h 6858000"/>
              <a:gd name="connsiteX2" fmla="*/ 2438400 w 2438400"/>
              <a:gd name="connsiteY2" fmla="*/ 6858000 h 6858000"/>
              <a:gd name="connsiteX3" fmla="*/ 0 w 243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6858000">
                <a:moveTo>
                  <a:pt x="0" y="0"/>
                </a:moveTo>
                <a:lnTo>
                  <a:pt x="2438400" y="0"/>
                </a:lnTo>
                <a:lnTo>
                  <a:pt x="243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64FEB8-0BF4-42AE-98D4-1F42864FF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8399" y="0"/>
            <a:ext cx="2438400" cy="6858000"/>
          </a:xfrm>
          <a:custGeom>
            <a:avLst/>
            <a:gdLst>
              <a:gd name="connsiteX0" fmla="*/ 0 w 2438400"/>
              <a:gd name="connsiteY0" fmla="*/ 0 h 6858000"/>
              <a:gd name="connsiteX1" fmla="*/ 2438400 w 2438400"/>
              <a:gd name="connsiteY1" fmla="*/ 0 h 6858000"/>
              <a:gd name="connsiteX2" fmla="*/ 2438400 w 2438400"/>
              <a:gd name="connsiteY2" fmla="*/ 6858000 h 6858000"/>
              <a:gd name="connsiteX3" fmla="*/ 0 w 243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6858000">
                <a:moveTo>
                  <a:pt x="0" y="0"/>
                </a:moveTo>
                <a:lnTo>
                  <a:pt x="2438400" y="0"/>
                </a:lnTo>
                <a:lnTo>
                  <a:pt x="243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CA3296-91CB-4090-8D38-D674C90A6D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800" y="0"/>
            <a:ext cx="2438400" cy="6858000"/>
          </a:xfrm>
          <a:custGeom>
            <a:avLst/>
            <a:gdLst>
              <a:gd name="connsiteX0" fmla="*/ 0 w 2438400"/>
              <a:gd name="connsiteY0" fmla="*/ 0 h 6858000"/>
              <a:gd name="connsiteX1" fmla="*/ 2438400 w 2438400"/>
              <a:gd name="connsiteY1" fmla="*/ 0 h 6858000"/>
              <a:gd name="connsiteX2" fmla="*/ 2438400 w 2438400"/>
              <a:gd name="connsiteY2" fmla="*/ 6858000 h 6858000"/>
              <a:gd name="connsiteX3" fmla="*/ 0 w 243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6858000">
                <a:moveTo>
                  <a:pt x="0" y="0"/>
                </a:moveTo>
                <a:lnTo>
                  <a:pt x="2438400" y="0"/>
                </a:lnTo>
                <a:lnTo>
                  <a:pt x="243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666E83E-3DC6-4DF4-8BA7-9582009FF6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2438400" cy="6858000"/>
          </a:xfrm>
          <a:custGeom>
            <a:avLst/>
            <a:gdLst>
              <a:gd name="connsiteX0" fmla="*/ 0 w 2438400"/>
              <a:gd name="connsiteY0" fmla="*/ 0 h 6858000"/>
              <a:gd name="connsiteX1" fmla="*/ 2438400 w 2438400"/>
              <a:gd name="connsiteY1" fmla="*/ 0 h 6858000"/>
              <a:gd name="connsiteX2" fmla="*/ 2438400 w 2438400"/>
              <a:gd name="connsiteY2" fmla="*/ 6858000 h 6858000"/>
              <a:gd name="connsiteX3" fmla="*/ 0 w 243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6858000">
                <a:moveTo>
                  <a:pt x="0" y="0"/>
                </a:moveTo>
                <a:lnTo>
                  <a:pt x="2438400" y="0"/>
                </a:lnTo>
                <a:lnTo>
                  <a:pt x="243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6406A7C-F39C-450E-ACA2-14EB279E8E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600" y="0"/>
            <a:ext cx="2438400" cy="6858000"/>
          </a:xfrm>
          <a:custGeom>
            <a:avLst/>
            <a:gdLst>
              <a:gd name="connsiteX0" fmla="*/ 0 w 2438400"/>
              <a:gd name="connsiteY0" fmla="*/ 0 h 6858000"/>
              <a:gd name="connsiteX1" fmla="*/ 2438400 w 2438400"/>
              <a:gd name="connsiteY1" fmla="*/ 0 h 6858000"/>
              <a:gd name="connsiteX2" fmla="*/ 2438400 w 2438400"/>
              <a:gd name="connsiteY2" fmla="*/ 6858000 h 6858000"/>
              <a:gd name="connsiteX3" fmla="*/ 0 w 243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6858000">
                <a:moveTo>
                  <a:pt x="0" y="0"/>
                </a:moveTo>
                <a:lnTo>
                  <a:pt x="2438400" y="0"/>
                </a:lnTo>
                <a:lnTo>
                  <a:pt x="243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233ACA-84CD-4BCE-B936-9FA23D131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9800" cy="6858000"/>
          </a:xfrm>
          <a:custGeom>
            <a:avLst/>
            <a:gdLst>
              <a:gd name="connsiteX0" fmla="*/ 0 w 6019800"/>
              <a:gd name="connsiteY0" fmla="*/ 0 h 6858000"/>
              <a:gd name="connsiteX1" fmla="*/ 6019800 w 6019800"/>
              <a:gd name="connsiteY1" fmla="*/ 0 h 6858000"/>
              <a:gd name="connsiteX2" fmla="*/ 6019800 w 6019800"/>
              <a:gd name="connsiteY2" fmla="*/ 6858000 h 6858000"/>
              <a:gd name="connsiteX3" fmla="*/ 0 w 6019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6858000">
                <a:moveTo>
                  <a:pt x="0" y="0"/>
                </a:moveTo>
                <a:lnTo>
                  <a:pt x="6019800" y="0"/>
                </a:lnTo>
                <a:lnTo>
                  <a:pt x="6019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5E1BC7-BA03-4C44-BD97-EB6FFF1CC2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0"/>
            <a:ext cx="6019800" cy="6858000"/>
          </a:xfrm>
          <a:custGeom>
            <a:avLst/>
            <a:gdLst>
              <a:gd name="connsiteX0" fmla="*/ 0 w 6019800"/>
              <a:gd name="connsiteY0" fmla="*/ 0 h 6858000"/>
              <a:gd name="connsiteX1" fmla="*/ 6019800 w 6019800"/>
              <a:gd name="connsiteY1" fmla="*/ 0 h 6858000"/>
              <a:gd name="connsiteX2" fmla="*/ 6019800 w 6019800"/>
              <a:gd name="connsiteY2" fmla="*/ 6858000 h 6858000"/>
              <a:gd name="connsiteX3" fmla="*/ 0 w 6019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6858000">
                <a:moveTo>
                  <a:pt x="0" y="0"/>
                </a:moveTo>
                <a:lnTo>
                  <a:pt x="6019800" y="0"/>
                </a:lnTo>
                <a:lnTo>
                  <a:pt x="6019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655573-7EA7-4C85-88C4-CF39D6F92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F8DA059-C0CF-4146-AC14-11A048D1C6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64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5EB6B61-1600-4CF0-83F7-FEA003AD80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268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680404-69E2-4E07-AEF3-8D92D70EA2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972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8B19E9-FFC1-4CAA-9925-2DA6A72AD7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BCC497D-9318-46A0-8E83-0C40294EB8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640" y="1127579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813BE0A-8DDE-40C9-B676-86B5EF7E3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2680" y="1927225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1699EEF-6215-444D-BBD7-3056CFF8B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9720" y="2824389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E37146-28F9-42A8-90B9-029F13B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1" y="176213"/>
            <a:ext cx="2807917" cy="3819525"/>
          </a:xfrm>
          <a:custGeom>
            <a:avLst/>
            <a:gdLst>
              <a:gd name="connsiteX0" fmla="*/ 0 w 2807917"/>
              <a:gd name="connsiteY0" fmla="*/ 0 h 3819525"/>
              <a:gd name="connsiteX1" fmla="*/ 2807917 w 2807917"/>
              <a:gd name="connsiteY1" fmla="*/ 0 h 3819525"/>
              <a:gd name="connsiteX2" fmla="*/ 2807917 w 2807917"/>
              <a:gd name="connsiteY2" fmla="*/ 3819525 h 3819525"/>
              <a:gd name="connsiteX3" fmla="*/ 0 w 2807917"/>
              <a:gd name="connsiteY3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917" h="3819525">
                <a:moveTo>
                  <a:pt x="0" y="0"/>
                </a:moveTo>
                <a:lnTo>
                  <a:pt x="2807917" y="0"/>
                </a:lnTo>
                <a:lnTo>
                  <a:pt x="2807917" y="3819525"/>
                </a:lnTo>
                <a:lnTo>
                  <a:pt x="0" y="3819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423007-7F9F-431A-8275-14EECAF8F0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00270" y="176213"/>
            <a:ext cx="2807917" cy="3819525"/>
          </a:xfrm>
          <a:custGeom>
            <a:avLst/>
            <a:gdLst>
              <a:gd name="connsiteX0" fmla="*/ 0 w 2807917"/>
              <a:gd name="connsiteY0" fmla="*/ 0 h 3819525"/>
              <a:gd name="connsiteX1" fmla="*/ 2807917 w 2807917"/>
              <a:gd name="connsiteY1" fmla="*/ 0 h 3819525"/>
              <a:gd name="connsiteX2" fmla="*/ 2807917 w 2807917"/>
              <a:gd name="connsiteY2" fmla="*/ 3819525 h 3819525"/>
              <a:gd name="connsiteX3" fmla="*/ 0 w 2807917"/>
              <a:gd name="connsiteY3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917" h="3819525">
                <a:moveTo>
                  <a:pt x="0" y="0"/>
                </a:moveTo>
                <a:lnTo>
                  <a:pt x="2807917" y="0"/>
                </a:lnTo>
                <a:lnTo>
                  <a:pt x="2807917" y="3819525"/>
                </a:lnTo>
                <a:lnTo>
                  <a:pt x="0" y="3819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1ED62FE-6CA9-4890-9CA2-BB1D081DE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" y="4157663"/>
            <a:ext cx="5817687" cy="2524125"/>
          </a:xfrm>
          <a:custGeom>
            <a:avLst/>
            <a:gdLst>
              <a:gd name="connsiteX0" fmla="*/ 0 w 5817687"/>
              <a:gd name="connsiteY0" fmla="*/ 0 h 2524125"/>
              <a:gd name="connsiteX1" fmla="*/ 5817687 w 5817687"/>
              <a:gd name="connsiteY1" fmla="*/ 0 h 2524125"/>
              <a:gd name="connsiteX2" fmla="*/ 5817687 w 5817687"/>
              <a:gd name="connsiteY2" fmla="*/ 2524125 h 2524125"/>
              <a:gd name="connsiteX3" fmla="*/ 0 w 5817687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687" h="2524125">
                <a:moveTo>
                  <a:pt x="0" y="0"/>
                </a:moveTo>
                <a:lnTo>
                  <a:pt x="5817687" y="0"/>
                </a:lnTo>
                <a:lnTo>
                  <a:pt x="5817687" y="2524125"/>
                </a:lnTo>
                <a:lnTo>
                  <a:pt x="0" y="2524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E2C131-1B52-4AC0-AC81-4B51C25443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3814" y="2909888"/>
            <a:ext cx="5817687" cy="3771899"/>
          </a:xfrm>
          <a:custGeom>
            <a:avLst/>
            <a:gdLst>
              <a:gd name="connsiteX0" fmla="*/ 0 w 5817687"/>
              <a:gd name="connsiteY0" fmla="*/ 0 h 3771899"/>
              <a:gd name="connsiteX1" fmla="*/ 5817687 w 5817687"/>
              <a:gd name="connsiteY1" fmla="*/ 0 h 3771899"/>
              <a:gd name="connsiteX2" fmla="*/ 5817687 w 5817687"/>
              <a:gd name="connsiteY2" fmla="*/ 3771899 h 3771899"/>
              <a:gd name="connsiteX3" fmla="*/ 0 w 5817687"/>
              <a:gd name="connsiteY3" fmla="*/ 3771899 h 37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687" h="3771899">
                <a:moveTo>
                  <a:pt x="0" y="0"/>
                </a:moveTo>
                <a:lnTo>
                  <a:pt x="5817687" y="0"/>
                </a:lnTo>
                <a:lnTo>
                  <a:pt x="5817687" y="3771899"/>
                </a:lnTo>
                <a:lnTo>
                  <a:pt x="0" y="3771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04F99F5-CA48-412B-BD42-A023FD020A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3814" y="176213"/>
            <a:ext cx="2761874" cy="2562225"/>
          </a:xfrm>
          <a:custGeom>
            <a:avLst/>
            <a:gdLst>
              <a:gd name="connsiteX0" fmla="*/ 0 w 2761874"/>
              <a:gd name="connsiteY0" fmla="*/ 0 h 2562225"/>
              <a:gd name="connsiteX1" fmla="*/ 2761874 w 2761874"/>
              <a:gd name="connsiteY1" fmla="*/ 0 h 2562225"/>
              <a:gd name="connsiteX2" fmla="*/ 2761874 w 2761874"/>
              <a:gd name="connsiteY2" fmla="*/ 2562225 h 2562225"/>
              <a:gd name="connsiteX3" fmla="*/ 0 w 2761874"/>
              <a:gd name="connsiteY3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874" h="2562225">
                <a:moveTo>
                  <a:pt x="0" y="0"/>
                </a:moveTo>
                <a:lnTo>
                  <a:pt x="2761874" y="0"/>
                </a:lnTo>
                <a:lnTo>
                  <a:pt x="2761874" y="2562225"/>
                </a:lnTo>
                <a:lnTo>
                  <a:pt x="0" y="2562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B95C80B-AB24-4FE0-875A-5B94D10B13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1315" y="176212"/>
            <a:ext cx="2880186" cy="2562225"/>
          </a:xfrm>
          <a:custGeom>
            <a:avLst/>
            <a:gdLst>
              <a:gd name="connsiteX0" fmla="*/ 0 w 2880186"/>
              <a:gd name="connsiteY0" fmla="*/ 0 h 2562225"/>
              <a:gd name="connsiteX1" fmla="*/ 2880186 w 2880186"/>
              <a:gd name="connsiteY1" fmla="*/ 0 h 2562225"/>
              <a:gd name="connsiteX2" fmla="*/ 2880186 w 2880186"/>
              <a:gd name="connsiteY2" fmla="*/ 2562225 h 2562225"/>
              <a:gd name="connsiteX3" fmla="*/ 0 w 2880186"/>
              <a:gd name="connsiteY3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186" h="2562225">
                <a:moveTo>
                  <a:pt x="0" y="0"/>
                </a:moveTo>
                <a:lnTo>
                  <a:pt x="2880186" y="0"/>
                </a:lnTo>
                <a:lnTo>
                  <a:pt x="2880186" y="2562225"/>
                </a:lnTo>
                <a:lnTo>
                  <a:pt x="0" y="2562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D4F7243-3090-41F6-AE60-34473AB732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57450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183CAD-5C8C-4C82-8F88-FD52D6CC7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4657725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CAFAE6-81CC-4E13-8739-D3624F916C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457450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0AEF1D7-0689-4EBF-904F-EFFF90420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4657725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07BD6-4304-485E-B1CC-206213BF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BA44-4FE4-4631-AAEC-E426B31E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51" r:id="rId12"/>
    <p:sldLayoutId id="2147483666" r:id="rId13"/>
    <p:sldLayoutId id="2147483652" r:id="rId14"/>
    <p:sldLayoutId id="2147483654" r:id="rId15"/>
    <p:sldLayoutId id="2147483653" r:id="rId16"/>
    <p:sldLayoutId id="2147483655" r:id="rId17"/>
    <p:sldLayoutId id="2147483658" r:id="rId18"/>
    <p:sldLayoutId id="2147483661" r:id="rId19"/>
    <p:sldLayoutId id="2147483675" r:id="rId20"/>
    <p:sldLayoutId id="2147483660" r:id="rId21"/>
    <p:sldLayoutId id="2147483659" r:id="rId22"/>
    <p:sldLayoutId id="2147483657" r:id="rId23"/>
    <p:sldLayoutId id="2147483678" r:id="rId24"/>
    <p:sldLayoutId id="2147483656" r:id="rId25"/>
    <p:sldLayoutId id="2147483662" r:id="rId26"/>
    <p:sldLayoutId id="2147483663" r:id="rId27"/>
    <p:sldLayoutId id="2147483664" r:id="rId28"/>
    <p:sldLayoutId id="2147483665" r:id="rId29"/>
    <p:sldLayoutId id="2147483667" r:id="rId30"/>
    <p:sldLayoutId id="2147483668" r:id="rId31"/>
    <p:sldLayoutId id="2147483669" r:id="rId32"/>
    <p:sldLayoutId id="2147483676" r:id="rId33"/>
    <p:sldLayoutId id="2147483677" r:id="rId34"/>
    <p:sldLayoutId id="2147483699" r:id="rId35"/>
    <p:sldLayoutId id="214748370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g"/><Relationship Id="rId5" Type="http://schemas.openxmlformats.org/officeDocument/2006/relationships/image" Target="../media/image21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B986302-9D70-4ADA-996B-F01329F5A1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2EF30-98CD-41EE-B7C7-CBC2607788C0}"/>
              </a:ext>
            </a:extLst>
          </p:cNvPr>
          <p:cNvSpPr/>
          <p:nvPr/>
        </p:nvSpPr>
        <p:spPr>
          <a:xfrm>
            <a:off x="848591" y="810491"/>
            <a:ext cx="10494818" cy="5237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B2E70B-E5BE-413A-BC31-DB8E4A4E42FA}"/>
              </a:ext>
            </a:extLst>
          </p:cNvPr>
          <p:cNvSpPr txBox="1"/>
          <p:nvPr/>
        </p:nvSpPr>
        <p:spPr>
          <a:xfrm>
            <a:off x="7548172" y="2121908"/>
            <a:ext cx="3285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pc="600" dirty="0">
                <a:solidFill>
                  <a:schemeClr val="bg1"/>
                </a:solidFill>
              </a:rPr>
              <a:t>Feast day!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453AF-72DC-4354-AAB0-09DE26DCA323}"/>
              </a:ext>
            </a:extLst>
          </p:cNvPr>
          <p:cNvSpPr txBox="1"/>
          <p:nvPr/>
        </p:nvSpPr>
        <p:spPr>
          <a:xfrm>
            <a:off x="7509635" y="2834929"/>
            <a:ext cx="336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/>
                </a:solidFill>
              </a:rPr>
              <a:t>Carnival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9179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F7CB1286-C0DB-498C-990D-6A971B83ABAD}"/>
              </a:ext>
            </a:extLst>
          </p:cNvPr>
          <p:cNvSpPr txBox="1"/>
          <p:nvPr/>
        </p:nvSpPr>
        <p:spPr>
          <a:xfrm>
            <a:off x="2268415" y="741037"/>
            <a:ext cx="4890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9DD7D4-6C0B-49A1-8D11-87566B664193}"/>
              </a:ext>
            </a:extLst>
          </p:cNvPr>
          <p:cNvGrpSpPr/>
          <p:nvPr/>
        </p:nvGrpSpPr>
        <p:grpSpPr>
          <a:xfrm>
            <a:off x="2370957" y="2098107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528C4F6-6317-45DA-B9B5-F5214C6819A9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851FF6-9B98-488C-B4A8-4A10710E61DC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B9055F-2C1B-4B41-8072-E6E5286C0DAF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C324B41-F4E2-4E66-A6B6-3333E12133E6}"/>
              </a:ext>
            </a:extLst>
          </p:cNvPr>
          <p:cNvSpPr/>
          <p:nvPr/>
        </p:nvSpPr>
        <p:spPr>
          <a:xfrm>
            <a:off x="2268415" y="2361397"/>
            <a:ext cx="9478109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9A49036-9929-4341-A2FB-086D8BF38D81}"/>
              </a:ext>
            </a:extLst>
          </p:cNvPr>
          <p:cNvSpPr/>
          <p:nvPr/>
        </p:nvSpPr>
        <p:spPr>
          <a:xfrm>
            <a:off x="9906176" y="1754905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5C3ADB-9656-4072-B1F5-B697CC47532D}"/>
              </a:ext>
            </a:extLst>
          </p:cNvPr>
          <p:cNvSpPr txBox="1"/>
          <p:nvPr/>
        </p:nvSpPr>
        <p:spPr>
          <a:xfrm>
            <a:off x="10110682" y="1765879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EF12789-C319-4FEC-A78F-FC7DE9EFF7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0" b="22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50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9DC2636-35BC-4B87-97EB-5F957FF9D72B}"/>
              </a:ext>
            </a:extLst>
          </p:cNvPr>
          <p:cNvSpPr/>
          <p:nvPr/>
        </p:nvSpPr>
        <p:spPr>
          <a:xfrm>
            <a:off x="1320145" y="3722674"/>
            <a:ext cx="496076" cy="4960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08649AE1-64D8-41E1-B321-E947467C28C2}"/>
              </a:ext>
            </a:extLst>
          </p:cNvPr>
          <p:cNvSpPr>
            <a:spLocks noEditPoints="1"/>
          </p:cNvSpPr>
          <p:nvPr/>
        </p:nvSpPr>
        <p:spPr bwMode="auto">
          <a:xfrm>
            <a:off x="1465178" y="3895009"/>
            <a:ext cx="206813" cy="163713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F93037-53AF-418E-B452-4BC40FC542C9}"/>
              </a:ext>
            </a:extLst>
          </p:cNvPr>
          <p:cNvSpPr/>
          <p:nvPr/>
        </p:nvSpPr>
        <p:spPr>
          <a:xfrm>
            <a:off x="1320145" y="4511203"/>
            <a:ext cx="496076" cy="4960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71">
            <a:extLst>
              <a:ext uri="{FF2B5EF4-FFF2-40B4-BE49-F238E27FC236}">
                <a16:creationId xmlns:a16="http://schemas.microsoft.com/office/drawing/2014/main" id="{0CCFF4FE-9953-4EAE-81EA-6F43673D84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6703" y="4681440"/>
            <a:ext cx="162949" cy="162785"/>
            <a:chOff x="5516" y="3626"/>
            <a:chExt cx="1981" cy="1979"/>
          </a:xfrm>
          <a:solidFill>
            <a:schemeClr val="bg1"/>
          </a:solidFill>
        </p:grpSpPr>
        <p:sp>
          <p:nvSpPr>
            <p:cNvPr id="18" name="Freeform 1273">
              <a:extLst>
                <a:ext uri="{FF2B5EF4-FFF2-40B4-BE49-F238E27FC236}">
                  <a16:creationId xmlns:a16="http://schemas.microsoft.com/office/drawing/2014/main" id="{5BFA4843-FC5B-4E4A-88DD-C3E6B150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Freeform 1274">
              <a:extLst>
                <a:ext uri="{FF2B5EF4-FFF2-40B4-BE49-F238E27FC236}">
                  <a16:creationId xmlns:a16="http://schemas.microsoft.com/office/drawing/2014/main" id="{99E4BEB1-6622-495C-8E5A-26494646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Freeform 1275">
              <a:extLst>
                <a:ext uri="{FF2B5EF4-FFF2-40B4-BE49-F238E27FC236}">
                  <a16:creationId xmlns:a16="http://schemas.microsoft.com/office/drawing/2014/main" id="{BB2D5360-BCCF-4B8E-AFC4-3C5292C4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Freeform 1276">
              <a:extLst>
                <a:ext uri="{FF2B5EF4-FFF2-40B4-BE49-F238E27FC236}">
                  <a16:creationId xmlns:a16="http://schemas.microsoft.com/office/drawing/2014/main" id="{AD6F5C31-5F76-469A-A22F-6FBD9EF80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A7F8D83-0988-4AFD-9250-B20B4DEB9DB7}"/>
              </a:ext>
            </a:extLst>
          </p:cNvPr>
          <p:cNvSpPr/>
          <p:nvPr/>
        </p:nvSpPr>
        <p:spPr>
          <a:xfrm>
            <a:off x="1325109" y="2887403"/>
            <a:ext cx="496076" cy="4960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oup 1036">
            <a:extLst>
              <a:ext uri="{FF2B5EF4-FFF2-40B4-BE49-F238E27FC236}">
                <a16:creationId xmlns:a16="http://schemas.microsoft.com/office/drawing/2014/main" id="{A337C4FB-4E3E-4040-9822-E4EEE97FE7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6813" y="3049164"/>
            <a:ext cx="167942" cy="166920"/>
            <a:chOff x="9876" y="-1946"/>
            <a:chExt cx="822" cy="817"/>
          </a:xfrm>
          <a:solidFill>
            <a:schemeClr val="bg1"/>
          </a:solidFill>
        </p:grpSpPr>
        <p:sp>
          <p:nvSpPr>
            <p:cNvPr id="24" name="Freeform 1038">
              <a:extLst>
                <a:ext uri="{FF2B5EF4-FFF2-40B4-BE49-F238E27FC236}">
                  <a16:creationId xmlns:a16="http://schemas.microsoft.com/office/drawing/2014/main" id="{98D6EA31-2983-4914-9039-60B79D5BB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reeform 1039">
              <a:extLst>
                <a:ext uri="{FF2B5EF4-FFF2-40B4-BE49-F238E27FC236}">
                  <a16:creationId xmlns:a16="http://schemas.microsoft.com/office/drawing/2014/main" id="{F39811A9-4959-4182-A60A-AF95EC928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1040">
              <a:extLst>
                <a:ext uri="{FF2B5EF4-FFF2-40B4-BE49-F238E27FC236}">
                  <a16:creationId xmlns:a16="http://schemas.microsoft.com/office/drawing/2014/main" id="{81C2CEBB-99CE-455C-8210-6C17BFEC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Freeform 1041">
              <a:extLst>
                <a:ext uri="{FF2B5EF4-FFF2-40B4-BE49-F238E27FC236}">
                  <a16:creationId xmlns:a16="http://schemas.microsoft.com/office/drawing/2014/main" id="{DBDD72DB-2732-48BC-B654-E4AEF6C3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042">
              <a:extLst>
                <a:ext uri="{FF2B5EF4-FFF2-40B4-BE49-F238E27FC236}">
                  <a16:creationId xmlns:a16="http://schemas.microsoft.com/office/drawing/2014/main" id="{1D4ADD86-4D49-4B59-95CB-2EEE23C45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Freeform 1043">
              <a:extLst>
                <a:ext uri="{FF2B5EF4-FFF2-40B4-BE49-F238E27FC236}">
                  <a16:creationId xmlns:a16="http://schemas.microsoft.com/office/drawing/2014/main" id="{1FDD78F9-6DC4-4004-8245-51EDF122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583C6DE-FD39-4CAB-B7EC-6F083478BDB9}"/>
              </a:ext>
            </a:extLst>
          </p:cNvPr>
          <p:cNvSpPr/>
          <p:nvPr/>
        </p:nvSpPr>
        <p:spPr>
          <a:xfrm>
            <a:off x="1320145" y="5322832"/>
            <a:ext cx="496076" cy="4960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reeform 1171">
            <a:extLst>
              <a:ext uri="{FF2B5EF4-FFF2-40B4-BE49-F238E27FC236}">
                <a16:creationId xmlns:a16="http://schemas.microsoft.com/office/drawing/2014/main" id="{3AC16816-D54F-4600-9158-42E3945EBCDE}"/>
              </a:ext>
            </a:extLst>
          </p:cNvPr>
          <p:cNvSpPr>
            <a:spLocks/>
          </p:cNvSpPr>
          <p:nvPr/>
        </p:nvSpPr>
        <p:spPr bwMode="auto">
          <a:xfrm>
            <a:off x="1459049" y="5514355"/>
            <a:ext cx="211721" cy="15877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831BDD-FA60-4AAC-B476-86F7BCE4C755}"/>
              </a:ext>
            </a:extLst>
          </p:cNvPr>
          <p:cNvSpPr/>
          <p:nvPr/>
        </p:nvSpPr>
        <p:spPr>
          <a:xfrm>
            <a:off x="2060723" y="2836914"/>
            <a:ext cx="363625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A12702-6E11-4F5D-BAFF-2EBCEB26DA2B}"/>
              </a:ext>
            </a:extLst>
          </p:cNvPr>
          <p:cNvSpPr/>
          <p:nvPr/>
        </p:nvSpPr>
        <p:spPr>
          <a:xfrm>
            <a:off x="2060723" y="3673230"/>
            <a:ext cx="363625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58974E-7E2C-4576-9DE7-DF22B917929E}"/>
              </a:ext>
            </a:extLst>
          </p:cNvPr>
          <p:cNvSpPr/>
          <p:nvPr/>
        </p:nvSpPr>
        <p:spPr>
          <a:xfrm>
            <a:off x="2060723" y="4490747"/>
            <a:ext cx="363625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2F39B8-90AF-44CA-BE3D-319D9F122E30}"/>
              </a:ext>
            </a:extLst>
          </p:cNvPr>
          <p:cNvSpPr/>
          <p:nvPr/>
        </p:nvSpPr>
        <p:spPr>
          <a:xfrm>
            <a:off x="2060723" y="5323671"/>
            <a:ext cx="363625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BE3CD3-6B35-4C3C-A31D-7AA398F7437E}"/>
              </a:ext>
            </a:extLst>
          </p:cNvPr>
          <p:cNvCxnSpPr/>
          <p:nvPr/>
        </p:nvCxnSpPr>
        <p:spPr>
          <a:xfrm>
            <a:off x="6506307" y="527537"/>
            <a:ext cx="0" cy="497114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2E7748-5658-4552-ABE0-0C58B59F17BD}"/>
              </a:ext>
            </a:extLst>
          </p:cNvPr>
          <p:cNvCxnSpPr/>
          <p:nvPr/>
        </p:nvCxnSpPr>
        <p:spPr>
          <a:xfrm>
            <a:off x="6624417" y="91027"/>
            <a:ext cx="0" cy="497114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B544703-F295-4B11-B0A0-5013FA17E7E6}"/>
              </a:ext>
            </a:extLst>
          </p:cNvPr>
          <p:cNvSpPr txBox="1"/>
          <p:nvPr/>
        </p:nvSpPr>
        <p:spPr>
          <a:xfrm>
            <a:off x="1430393" y="864130"/>
            <a:ext cx="363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B2C494-A77F-4444-8FAA-62CA0AAF82F4}"/>
              </a:ext>
            </a:extLst>
          </p:cNvPr>
          <p:cNvGrpSpPr/>
          <p:nvPr/>
        </p:nvGrpSpPr>
        <p:grpSpPr>
          <a:xfrm>
            <a:off x="1550520" y="2089353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10F7C4-3115-4928-B0B1-BB69BC60FE9C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8E9C226-3503-4D34-896F-6ADA02FEAE30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E8DC13-8D6B-4129-867C-67B5D4D69612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783C24F-1212-4EEB-A5AC-7FC3C7A293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263" r="32892" b="-263"/>
          <a:stretch/>
        </p:blipFill>
        <p:spPr>
          <a:xfrm>
            <a:off x="6767944" y="-1"/>
            <a:ext cx="5320147" cy="6130636"/>
          </a:xfrm>
        </p:spPr>
      </p:pic>
    </p:spTree>
    <p:extLst>
      <p:ext uri="{BB962C8B-B14F-4D97-AF65-F5344CB8AC3E}">
        <p14:creationId xmlns:p14="http://schemas.microsoft.com/office/powerpoint/2010/main" val="4595795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656EE97-91D9-4505-8200-727E5AB386F3}"/>
              </a:ext>
            </a:extLst>
          </p:cNvPr>
          <p:cNvSpPr/>
          <p:nvPr/>
        </p:nvSpPr>
        <p:spPr>
          <a:xfrm>
            <a:off x="2577193" y="-89807"/>
            <a:ext cx="7037614" cy="703761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1DCF88-2A62-4628-9E66-596A0F8E6153}"/>
              </a:ext>
            </a:extLst>
          </p:cNvPr>
          <p:cNvSpPr/>
          <p:nvPr/>
        </p:nvSpPr>
        <p:spPr>
          <a:xfrm>
            <a:off x="4535430" y="1868430"/>
            <a:ext cx="3121140" cy="312114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4B7326-3FCA-41C0-859F-5E22BF5BB26E}"/>
              </a:ext>
            </a:extLst>
          </p:cNvPr>
          <p:cNvSpPr/>
          <p:nvPr/>
        </p:nvSpPr>
        <p:spPr>
          <a:xfrm>
            <a:off x="8068867" y="522516"/>
            <a:ext cx="261256" cy="2612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C144C-1021-4B54-BA1E-7C52FB07E1A9}"/>
              </a:ext>
            </a:extLst>
          </p:cNvPr>
          <p:cNvSpPr/>
          <p:nvPr/>
        </p:nvSpPr>
        <p:spPr>
          <a:xfrm>
            <a:off x="9445397" y="3745027"/>
            <a:ext cx="261256" cy="2612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0CE674-BB59-4F81-BD55-AE55979A7CCB}"/>
              </a:ext>
            </a:extLst>
          </p:cNvPr>
          <p:cNvSpPr/>
          <p:nvPr/>
        </p:nvSpPr>
        <p:spPr>
          <a:xfrm>
            <a:off x="4292541" y="6406242"/>
            <a:ext cx="261256" cy="2612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5E0E91-DD39-4C5A-A4B5-E39DD1A1F7F6}"/>
              </a:ext>
            </a:extLst>
          </p:cNvPr>
          <p:cNvSpPr/>
          <p:nvPr/>
        </p:nvSpPr>
        <p:spPr>
          <a:xfrm>
            <a:off x="2490107" y="2890839"/>
            <a:ext cx="261256" cy="2612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8C0D7A-50F9-4695-BCDF-961127D8E7B7}"/>
              </a:ext>
            </a:extLst>
          </p:cNvPr>
          <p:cNvSpPr/>
          <p:nvPr/>
        </p:nvSpPr>
        <p:spPr>
          <a:xfrm>
            <a:off x="4416879" y="653144"/>
            <a:ext cx="2785213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FC993C-7329-4172-B172-E499BD4450D8}"/>
              </a:ext>
            </a:extLst>
          </p:cNvPr>
          <p:cNvSpPr/>
          <p:nvPr/>
        </p:nvSpPr>
        <p:spPr>
          <a:xfrm>
            <a:off x="9801225" y="5107884"/>
            <a:ext cx="2076113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2F7746-5C70-4AE2-A468-129C4C7B7C5C}"/>
              </a:ext>
            </a:extLst>
          </p:cNvPr>
          <p:cNvSpPr/>
          <p:nvPr/>
        </p:nvSpPr>
        <p:spPr>
          <a:xfrm>
            <a:off x="9198222" y="599886"/>
            <a:ext cx="2536578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814DB6-3B62-481D-BCA2-E1E234B8C015}"/>
              </a:ext>
            </a:extLst>
          </p:cNvPr>
          <p:cNvSpPr/>
          <p:nvPr/>
        </p:nvSpPr>
        <p:spPr>
          <a:xfrm>
            <a:off x="457200" y="5667578"/>
            <a:ext cx="278202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A6E724-9FB0-4AE6-9CCF-8FD0FD1520EB}"/>
              </a:ext>
            </a:extLst>
          </p:cNvPr>
          <p:cNvSpPr/>
          <p:nvPr/>
        </p:nvSpPr>
        <p:spPr>
          <a:xfrm>
            <a:off x="4703709" y="5190524"/>
            <a:ext cx="2782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Creative Image Placeholder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CDFA8F-CF8A-4A63-80E2-AAF06DA892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F927032-F282-42DF-AA6D-4421369C3E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597DF53-F166-43CD-AF46-09527567AD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D67B019B-1717-422C-B6E7-D973A74983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r="2187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341AE99-A877-4976-B04D-ACD73C9B39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86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8ABC9B8-BA70-47DE-8D2B-8DA57AA1C623}"/>
              </a:ext>
            </a:extLst>
          </p:cNvPr>
          <p:cNvSpPr/>
          <p:nvPr/>
        </p:nvSpPr>
        <p:spPr>
          <a:xfrm>
            <a:off x="11346873" y="0"/>
            <a:ext cx="84512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A100AB-E5B8-4750-A735-C047768CA998}"/>
              </a:ext>
            </a:extLst>
          </p:cNvPr>
          <p:cNvSpPr txBox="1"/>
          <p:nvPr/>
        </p:nvSpPr>
        <p:spPr>
          <a:xfrm rot="16200000">
            <a:off x="9664437" y="3261080"/>
            <a:ext cx="4179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</a:rPr>
              <a:t>Creative </a:t>
            </a:r>
            <a:r>
              <a:rPr lang="en-US" sz="3200" spc="300" dirty="0" err="1">
                <a:solidFill>
                  <a:schemeClr val="bg1"/>
                </a:solidFill>
              </a:rPr>
              <a:t>presention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1189DD-6E8C-4609-BF8A-89118B687707}"/>
              </a:ext>
            </a:extLst>
          </p:cNvPr>
          <p:cNvSpPr txBox="1"/>
          <p:nvPr/>
        </p:nvSpPr>
        <p:spPr>
          <a:xfrm>
            <a:off x="1362274" y="1022390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85F8B8-7E25-4AC5-8E22-C210F193C3DF}"/>
              </a:ext>
            </a:extLst>
          </p:cNvPr>
          <p:cNvSpPr/>
          <p:nvPr/>
        </p:nvSpPr>
        <p:spPr>
          <a:xfrm>
            <a:off x="1362274" y="3153688"/>
            <a:ext cx="6095201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E303B1E-F83A-4D49-8528-31E97AA972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r="1627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BD0CE8A-6689-474F-84D1-AA334C7601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22593"/>
          <a:stretch>
            <a:fillRect/>
          </a:stretch>
        </p:blipFill>
        <p:spPr/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E96C2C0-DBD9-4CBD-B76D-8584505FBDF9}"/>
              </a:ext>
            </a:extLst>
          </p:cNvPr>
          <p:cNvGrpSpPr/>
          <p:nvPr/>
        </p:nvGrpSpPr>
        <p:grpSpPr>
          <a:xfrm>
            <a:off x="1486469" y="2837819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CB8620-3F46-4BB5-A2A2-5FDDFDE95E73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7C83BB3-C399-40FE-8EF4-41E78E6544F9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898EAE-D2C3-4F1F-BDB5-D2A532A82C48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00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E950723-D8B7-4C43-B8AB-31FA23924920}"/>
              </a:ext>
            </a:extLst>
          </p:cNvPr>
          <p:cNvSpPr txBox="1"/>
          <p:nvPr/>
        </p:nvSpPr>
        <p:spPr>
          <a:xfrm>
            <a:off x="1171775" y="1162022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03BCF9-07A6-40E0-92A9-13D5D41A0E1D}"/>
              </a:ext>
            </a:extLst>
          </p:cNvPr>
          <p:cNvGrpSpPr/>
          <p:nvPr/>
        </p:nvGrpSpPr>
        <p:grpSpPr>
          <a:xfrm>
            <a:off x="1291902" y="2854171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61F6CB-C47A-4A6B-8541-9272C70D45D5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A0A993-CDDB-4F9B-9B7E-1FE14ADD0999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B1DF62-13FD-4652-9196-60C43686D087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3CBAA92-89D3-4E45-B879-DE5B9A057663}"/>
              </a:ext>
            </a:extLst>
          </p:cNvPr>
          <p:cNvSpPr/>
          <p:nvPr/>
        </p:nvSpPr>
        <p:spPr>
          <a:xfrm>
            <a:off x="1171775" y="3293319"/>
            <a:ext cx="4890266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0112B6-06E8-465E-A957-57C1BB5D5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13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176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418B329-2B33-4F05-9DA8-5865F6D65202}"/>
              </a:ext>
            </a:extLst>
          </p:cNvPr>
          <p:cNvSpPr txBox="1"/>
          <p:nvPr/>
        </p:nvSpPr>
        <p:spPr>
          <a:xfrm>
            <a:off x="756353" y="4967046"/>
            <a:ext cx="5391150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9F085-90C1-4832-B1AA-6046B1A830BB}"/>
              </a:ext>
            </a:extLst>
          </p:cNvPr>
          <p:cNvSpPr txBox="1"/>
          <p:nvPr/>
        </p:nvSpPr>
        <p:spPr>
          <a:xfrm>
            <a:off x="6355996" y="4967045"/>
            <a:ext cx="5391150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F9642-2D6B-4EEF-A12E-6BB414B5E982}"/>
              </a:ext>
            </a:extLst>
          </p:cNvPr>
          <p:cNvSpPr txBox="1"/>
          <p:nvPr/>
        </p:nvSpPr>
        <p:spPr>
          <a:xfrm>
            <a:off x="755073" y="3141080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9D3E826-5317-4A65-B759-DEAE5E2CD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63EB29-A9BE-4D88-BF93-6E7709D512CB}"/>
              </a:ext>
            </a:extLst>
          </p:cNvPr>
          <p:cNvGrpSpPr/>
          <p:nvPr/>
        </p:nvGrpSpPr>
        <p:grpSpPr>
          <a:xfrm>
            <a:off x="895626" y="4803843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99041-2A66-4C2C-8460-76F5420C65E4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8A74BA-9067-4BAF-8756-3E68AAC8D96B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DC44C1-9290-4F92-8FAA-A21BC27E19F4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89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8316" y="3805614"/>
            <a:ext cx="1694888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Insert</a:t>
            </a:r>
            <a:r>
              <a:rPr lang="id-ID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8316" y="4140690"/>
            <a:ext cx="290720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d-ID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8316" y="5027114"/>
            <a:ext cx="1694888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Insert</a:t>
            </a:r>
            <a:r>
              <a:rPr lang="id-ID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8316" y="5362190"/>
            <a:ext cx="290720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d-ID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24645E-A626-4EA4-94AB-8CC7EA171179}"/>
              </a:ext>
            </a:extLst>
          </p:cNvPr>
          <p:cNvGrpSpPr/>
          <p:nvPr/>
        </p:nvGrpSpPr>
        <p:grpSpPr>
          <a:xfrm>
            <a:off x="1261386" y="3215547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B19EFC0-122A-4FD2-8EC6-55EB59CE8320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1BDB3DE-EFA8-4DA4-B1D1-77CC5313DE98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2B19E7-AF32-4032-A27E-89CA6B2A95E3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446A8B0-455A-406A-902E-D03A1BD254B1}"/>
              </a:ext>
            </a:extLst>
          </p:cNvPr>
          <p:cNvSpPr txBox="1"/>
          <p:nvPr/>
        </p:nvSpPr>
        <p:spPr>
          <a:xfrm>
            <a:off x="1118316" y="1482727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E0CEC79-8883-4ACE-ACD6-A2EFCCBFFC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7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42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F22A6F1-C26F-48F0-BE1F-40649F7EC38C}"/>
              </a:ext>
            </a:extLst>
          </p:cNvPr>
          <p:cNvSpPr txBox="1"/>
          <p:nvPr/>
        </p:nvSpPr>
        <p:spPr>
          <a:xfrm>
            <a:off x="1430393" y="1063043"/>
            <a:ext cx="2842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35294B-CA14-434F-915E-DC41BAE6BE4D}"/>
              </a:ext>
            </a:extLst>
          </p:cNvPr>
          <p:cNvGrpSpPr/>
          <p:nvPr/>
        </p:nvGrpSpPr>
        <p:grpSpPr>
          <a:xfrm>
            <a:off x="1550520" y="2193016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750851-EB65-4D40-9218-5578A98604AC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3A2106B-FB8F-415B-A202-43BF5A63579B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916555-E1B0-4BCA-8EC7-7D3070016A0F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22423E5-FCFA-49AC-A8CC-5655ABC8F75E}"/>
              </a:ext>
            </a:extLst>
          </p:cNvPr>
          <p:cNvSpPr/>
          <p:nvPr/>
        </p:nvSpPr>
        <p:spPr>
          <a:xfrm>
            <a:off x="1430393" y="2367120"/>
            <a:ext cx="3669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FD0AF5A-5C6E-43F1-927A-E47212468356}"/>
              </a:ext>
            </a:extLst>
          </p:cNvPr>
          <p:cNvSpPr/>
          <p:nvPr/>
        </p:nvSpPr>
        <p:spPr>
          <a:xfrm>
            <a:off x="1500730" y="4121753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3CA0A0-BA0F-4CA6-89AA-D97EE8344543}"/>
              </a:ext>
            </a:extLst>
          </p:cNvPr>
          <p:cNvSpPr txBox="1"/>
          <p:nvPr/>
        </p:nvSpPr>
        <p:spPr>
          <a:xfrm>
            <a:off x="1705236" y="4132727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4B76FE-2EF8-4BF6-98B0-219DD1CA97A3}"/>
              </a:ext>
            </a:extLst>
          </p:cNvPr>
          <p:cNvSpPr txBox="1"/>
          <p:nvPr/>
        </p:nvSpPr>
        <p:spPr>
          <a:xfrm>
            <a:off x="6604960" y="4689796"/>
            <a:ext cx="158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One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07A0D2-614C-4ABD-BF26-AAB92607A95E}"/>
              </a:ext>
            </a:extLst>
          </p:cNvPr>
          <p:cNvSpPr/>
          <p:nvPr/>
        </p:nvSpPr>
        <p:spPr>
          <a:xfrm>
            <a:off x="6604960" y="5183930"/>
            <a:ext cx="1581267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D0FF997-F438-4F31-8069-2B5807441B82}"/>
              </a:ext>
            </a:extLst>
          </p:cNvPr>
          <p:cNvSpPr/>
          <p:nvPr/>
        </p:nvSpPr>
        <p:spPr>
          <a:xfrm>
            <a:off x="6702235" y="5649722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6061A-EA29-449C-8420-69FB495E448D}"/>
              </a:ext>
            </a:extLst>
          </p:cNvPr>
          <p:cNvSpPr txBox="1"/>
          <p:nvPr/>
        </p:nvSpPr>
        <p:spPr>
          <a:xfrm>
            <a:off x="6906741" y="5660696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53B2C-4CF6-4F63-92F9-D972E5BE7134}"/>
              </a:ext>
            </a:extLst>
          </p:cNvPr>
          <p:cNvSpPr txBox="1"/>
          <p:nvPr/>
        </p:nvSpPr>
        <p:spPr>
          <a:xfrm>
            <a:off x="9658821" y="555716"/>
            <a:ext cx="158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Two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CE37B1-1223-4364-B4B3-59924D2A1681}"/>
              </a:ext>
            </a:extLst>
          </p:cNvPr>
          <p:cNvSpPr/>
          <p:nvPr/>
        </p:nvSpPr>
        <p:spPr>
          <a:xfrm>
            <a:off x="9658821" y="1049850"/>
            <a:ext cx="1581267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2F96B77-5FE2-48A7-809E-A918C0BBEC3B}"/>
              </a:ext>
            </a:extLst>
          </p:cNvPr>
          <p:cNvSpPr/>
          <p:nvPr/>
        </p:nvSpPr>
        <p:spPr>
          <a:xfrm>
            <a:off x="9756096" y="1515642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D19E74-EF28-4E70-A869-08281730F69E}"/>
              </a:ext>
            </a:extLst>
          </p:cNvPr>
          <p:cNvSpPr txBox="1"/>
          <p:nvPr/>
        </p:nvSpPr>
        <p:spPr>
          <a:xfrm>
            <a:off x="9960602" y="1526616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D2E9D-D5D2-42AD-811F-BAB438C7B4AE}"/>
              </a:ext>
            </a:extLst>
          </p:cNvPr>
          <p:cNvSpPr/>
          <p:nvPr/>
        </p:nvSpPr>
        <p:spPr>
          <a:xfrm>
            <a:off x="1462595" y="4870938"/>
            <a:ext cx="4481004" cy="12133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70C6CF-61FD-4FCD-AFF1-81A7D6194679}"/>
              </a:ext>
            </a:extLst>
          </p:cNvPr>
          <p:cNvSpPr txBox="1"/>
          <p:nvPr/>
        </p:nvSpPr>
        <p:spPr>
          <a:xfrm>
            <a:off x="1649542" y="5293831"/>
            <a:ext cx="446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Carnival presentation template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DE9C769-8FF4-4956-91CF-302DDEFB3E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t="502" r="23197" b="-502"/>
          <a:stretch/>
        </p:blipFill>
        <p:spPr>
          <a:xfrm>
            <a:off x="9108831" y="2426677"/>
            <a:ext cx="2901461" cy="4431323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DC6024-4958-42A1-8CCF-E28AFFBA22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3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10BA8A1-1DE0-4795-89DA-21B5610894BE}"/>
              </a:ext>
            </a:extLst>
          </p:cNvPr>
          <p:cNvSpPr txBox="1"/>
          <p:nvPr/>
        </p:nvSpPr>
        <p:spPr>
          <a:xfrm>
            <a:off x="6198543" y="703222"/>
            <a:ext cx="317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9EC4A7-EA04-40CE-8417-765DABA9056D}"/>
              </a:ext>
            </a:extLst>
          </p:cNvPr>
          <p:cNvGrpSpPr/>
          <p:nvPr/>
        </p:nvGrpSpPr>
        <p:grpSpPr>
          <a:xfrm>
            <a:off x="6295498" y="1446278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0A0FED-0007-4E9F-B346-F7028522D3C2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A6E0AF-8E97-4377-A1C0-A7F41C3864FD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3B47EC8-773B-428D-9558-EFE529A4B215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EE2306F-CCC6-42D4-9CDF-F9236F4DCDDA}"/>
              </a:ext>
            </a:extLst>
          </p:cNvPr>
          <p:cNvSpPr/>
          <p:nvPr/>
        </p:nvSpPr>
        <p:spPr>
          <a:xfrm>
            <a:off x="6198543" y="1642088"/>
            <a:ext cx="523145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274AE8-2C61-4FA8-859E-58721D223581}"/>
              </a:ext>
            </a:extLst>
          </p:cNvPr>
          <p:cNvSpPr txBox="1"/>
          <p:nvPr/>
        </p:nvSpPr>
        <p:spPr>
          <a:xfrm>
            <a:off x="6198543" y="4410373"/>
            <a:ext cx="317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1215D9-DD7C-405B-812F-FF72F795F81F}"/>
              </a:ext>
            </a:extLst>
          </p:cNvPr>
          <p:cNvGrpSpPr/>
          <p:nvPr/>
        </p:nvGrpSpPr>
        <p:grpSpPr>
          <a:xfrm>
            <a:off x="6295498" y="5153429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E369688-18D5-4E4C-A7AF-68358DD5C5E7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ACB5ABB-C721-4CD3-9729-A300FA71DDBB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7DC387-5B6C-4AC3-AF27-AC932D80EBBC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CC51219-6258-4009-8042-38ADF68F602C}"/>
              </a:ext>
            </a:extLst>
          </p:cNvPr>
          <p:cNvSpPr/>
          <p:nvPr/>
        </p:nvSpPr>
        <p:spPr>
          <a:xfrm>
            <a:off x="6198543" y="5349239"/>
            <a:ext cx="523145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49762-3A62-4B0D-82A1-535806760B73}"/>
              </a:ext>
            </a:extLst>
          </p:cNvPr>
          <p:cNvSpPr txBox="1"/>
          <p:nvPr/>
        </p:nvSpPr>
        <p:spPr>
          <a:xfrm>
            <a:off x="2848709" y="2636402"/>
            <a:ext cx="317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C9E914-EF7D-4320-8545-BC07B31AF4E4}"/>
              </a:ext>
            </a:extLst>
          </p:cNvPr>
          <p:cNvGrpSpPr/>
          <p:nvPr/>
        </p:nvGrpSpPr>
        <p:grpSpPr>
          <a:xfrm>
            <a:off x="5572502" y="3379458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A16C55-7D29-44FF-BB5E-29B0AF81A901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17E723D-AC6B-45B3-8B5E-3AB17BD91A48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4C4408-F95A-466D-8252-4C27BA67A9A2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4192C53-638D-4777-B416-2C76D7D6E396}"/>
              </a:ext>
            </a:extLst>
          </p:cNvPr>
          <p:cNvSpPr/>
          <p:nvPr/>
        </p:nvSpPr>
        <p:spPr>
          <a:xfrm>
            <a:off x="788343" y="3575268"/>
            <a:ext cx="523145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92D26F3-26AF-4516-B371-3D80DBBFA3A1}"/>
              </a:ext>
            </a:extLst>
          </p:cNvPr>
          <p:cNvSpPr/>
          <p:nvPr/>
        </p:nvSpPr>
        <p:spPr>
          <a:xfrm>
            <a:off x="9906176" y="1061683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96EBB8-BF06-4458-8E58-14C51465572F}"/>
              </a:ext>
            </a:extLst>
          </p:cNvPr>
          <p:cNvSpPr txBox="1"/>
          <p:nvPr/>
        </p:nvSpPr>
        <p:spPr>
          <a:xfrm>
            <a:off x="10110682" y="1072657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9A3ADBD-7D27-48C7-A330-6A3AADF0726F}"/>
              </a:ext>
            </a:extLst>
          </p:cNvPr>
          <p:cNvSpPr/>
          <p:nvPr/>
        </p:nvSpPr>
        <p:spPr>
          <a:xfrm>
            <a:off x="9906176" y="4811601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D3EBB1-9C51-4E5F-AD7F-BD8359E1A03B}"/>
              </a:ext>
            </a:extLst>
          </p:cNvPr>
          <p:cNvSpPr txBox="1"/>
          <p:nvPr/>
        </p:nvSpPr>
        <p:spPr>
          <a:xfrm>
            <a:off x="10110682" y="4822575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F27FF0D-5FB1-4A46-8D5E-5F94A333E71E}"/>
              </a:ext>
            </a:extLst>
          </p:cNvPr>
          <p:cNvSpPr/>
          <p:nvPr/>
        </p:nvSpPr>
        <p:spPr>
          <a:xfrm>
            <a:off x="944350" y="3124741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D3897E-2113-459E-81E5-07FE6DB01499}"/>
              </a:ext>
            </a:extLst>
          </p:cNvPr>
          <p:cNvSpPr txBox="1"/>
          <p:nvPr/>
        </p:nvSpPr>
        <p:spPr>
          <a:xfrm>
            <a:off x="1148856" y="3135715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91C7115-118C-41E2-B4D3-26D5B7232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b="46648"/>
          <a:stretch/>
        </p:blipFill>
        <p:spPr>
          <a:xfrm>
            <a:off x="978877" y="747347"/>
            <a:ext cx="5117123" cy="1787769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86ABB6E-0F21-476A-9E66-67977C5958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 b="2377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4FF787F-7250-4730-9E14-98C960DCD1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6"/>
          <a:stretch/>
        </p:blipFill>
        <p:spPr>
          <a:xfrm>
            <a:off x="978877" y="4322885"/>
            <a:ext cx="5117123" cy="1787769"/>
          </a:xfrm>
        </p:spPr>
      </p:pic>
    </p:spTree>
    <p:extLst>
      <p:ext uri="{BB962C8B-B14F-4D97-AF65-F5344CB8AC3E}">
        <p14:creationId xmlns:p14="http://schemas.microsoft.com/office/powerpoint/2010/main" val="420923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F2724645-1123-4A64-8A93-964E7D2B3E45}"/>
              </a:ext>
            </a:extLst>
          </p:cNvPr>
          <p:cNvSpPr txBox="1"/>
          <p:nvPr/>
        </p:nvSpPr>
        <p:spPr>
          <a:xfrm>
            <a:off x="5110390" y="597082"/>
            <a:ext cx="722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 placeholder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0C8917-194D-4930-98B6-86B8C0B77F12}"/>
              </a:ext>
            </a:extLst>
          </p:cNvPr>
          <p:cNvGrpSpPr/>
          <p:nvPr/>
        </p:nvGrpSpPr>
        <p:grpSpPr>
          <a:xfrm>
            <a:off x="5262790" y="1261395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488C65D-37AD-47CB-8304-2C556FF0C6DC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005A6A1-BA10-4292-B468-B9ADDB886DD4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E4239F5-FFEC-45D3-B5F5-1A16FF6452BA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9B57E766-4251-4152-A335-84C9F004CF02}"/>
              </a:ext>
            </a:extLst>
          </p:cNvPr>
          <p:cNvSpPr txBox="1"/>
          <p:nvPr/>
        </p:nvSpPr>
        <p:spPr>
          <a:xfrm>
            <a:off x="5110390" y="1418237"/>
            <a:ext cx="631961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729163E-3F6B-41CC-9732-F282C1A0A8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r="28475"/>
          <a:stretch>
            <a:fillRect/>
          </a:stretch>
        </p:blipFill>
        <p:spPr/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27F5352-F662-4CEC-AC60-1E5B86D5F20B}"/>
              </a:ext>
            </a:extLst>
          </p:cNvPr>
          <p:cNvSpPr txBox="1"/>
          <p:nvPr/>
        </p:nvSpPr>
        <p:spPr>
          <a:xfrm>
            <a:off x="5113770" y="2104342"/>
            <a:ext cx="5971571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41CD3A-49E1-4F33-B647-8896260B4C09}"/>
              </a:ext>
            </a:extLst>
          </p:cNvPr>
          <p:cNvSpPr txBox="1"/>
          <p:nvPr/>
        </p:nvSpPr>
        <p:spPr>
          <a:xfrm>
            <a:off x="5113770" y="3520301"/>
            <a:ext cx="5971571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3A111D-7581-4F41-9715-3BE00E16F55A}"/>
              </a:ext>
            </a:extLst>
          </p:cNvPr>
          <p:cNvSpPr txBox="1"/>
          <p:nvPr/>
        </p:nvSpPr>
        <p:spPr>
          <a:xfrm>
            <a:off x="5113770" y="4936260"/>
            <a:ext cx="5971571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397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1F81872-36C1-4C17-B07D-CB132CA341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2EF30-98CD-41EE-B7C7-CBC2607788C0}"/>
              </a:ext>
            </a:extLst>
          </p:cNvPr>
          <p:cNvSpPr/>
          <p:nvPr/>
        </p:nvSpPr>
        <p:spPr>
          <a:xfrm>
            <a:off x="848591" y="810491"/>
            <a:ext cx="10494818" cy="5237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B2E70B-E5BE-413A-BC31-DB8E4A4E42FA}"/>
              </a:ext>
            </a:extLst>
          </p:cNvPr>
          <p:cNvSpPr txBox="1"/>
          <p:nvPr/>
        </p:nvSpPr>
        <p:spPr>
          <a:xfrm>
            <a:off x="4452668" y="3044279"/>
            <a:ext cx="3286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 SLIDES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453AF-72DC-4354-AAB0-09DE26DCA323}"/>
              </a:ext>
            </a:extLst>
          </p:cNvPr>
          <p:cNvSpPr txBox="1"/>
          <p:nvPr/>
        </p:nvSpPr>
        <p:spPr>
          <a:xfrm>
            <a:off x="3704165" y="3776453"/>
            <a:ext cx="4783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>
                    <a:lumMod val="50000"/>
                  </a:schemeClr>
                </a:solidFill>
              </a:rPr>
              <a:t>CARNIVAL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55374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59714-93B0-4072-A56D-DBBB85CAA010}"/>
              </a:ext>
            </a:extLst>
          </p:cNvPr>
          <p:cNvSpPr/>
          <p:nvPr/>
        </p:nvSpPr>
        <p:spPr>
          <a:xfrm>
            <a:off x="4083170" y="0"/>
            <a:ext cx="40831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B22959-C2AA-44DC-8ADE-E1EB58B9DBE4}"/>
              </a:ext>
            </a:extLst>
          </p:cNvPr>
          <p:cNvSpPr/>
          <p:nvPr/>
        </p:nvSpPr>
        <p:spPr>
          <a:xfrm>
            <a:off x="689291" y="922820"/>
            <a:ext cx="2704587" cy="27045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7DF610-FAC7-481F-8096-65D0BF4094E3}"/>
              </a:ext>
            </a:extLst>
          </p:cNvPr>
          <p:cNvSpPr/>
          <p:nvPr/>
        </p:nvSpPr>
        <p:spPr>
          <a:xfrm>
            <a:off x="4772461" y="922820"/>
            <a:ext cx="2704587" cy="27045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69E076-01E4-48C7-A798-B4F489C45814}"/>
              </a:ext>
            </a:extLst>
          </p:cNvPr>
          <p:cNvSpPr/>
          <p:nvPr/>
        </p:nvSpPr>
        <p:spPr>
          <a:xfrm>
            <a:off x="8855631" y="922820"/>
            <a:ext cx="2704587" cy="27045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B7E8C2-16DB-489A-90D9-94BC5052DF03}"/>
              </a:ext>
            </a:extLst>
          </p:cNvPr>
          <p:cNvSpPr txBox="1"/>
          <p:nvPr/>
        </p:nvSpPr>
        <p:spPr>
          <a:xfrm>
            <a:off x="689291" y="3825814"/>
            <a:ext cx="2996849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82FBFF-7D17-4BA0-947C-4E6F1B707558}"/>
              </a:ext>
            </a:extLst>
          </p:cNvPr>
          <p:cNvSpPr txBox="1"/>
          <p:nvPr/>
        </p:nvSpPr>
        <p:spPr>
          <a:xfrm>
            <a:off x="4742704" y="3825814"/>
            <a:ext cx="2996849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974DB4-DEE1-456C-986F-73650A6AFD85}"/>
              </a:ext>
            </a:extLst>
          </p:cNvPr>
          <p:cNvSpPr txBox="1"/>
          <p:nvPr/>
        </p:nvSpPr>
        <p:spPr>
          <a:xfrm>
            <a:off x="8825874" y="3820349"/>
            <a:ext cx="2996849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062C24D-E9CB-4D35-BF12-6BBB58277A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30B9A5D-6BEA-4058-99F7-1A03F083BD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513C83F-74E8-4E4E-9943-CB08D1761C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48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E03B2B-8CF0-4264-810C-7098CE788DDA}"/>
              </a:ext>
            </a:extLst>
          </p:cNvPr>
          <p:cNvSpPr/>
          <p:nvPr/>
        </p:nvSpPr>
        <p:spPr>
          <a:xfrm>
            <a:off x="4277458" y="0"/>
            <a:ext cx="36370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5CB22D1-E96E-42B1-8CD6-A4CB6F499B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" t="-851" r="34273" b="851"/>
          <a:stretch/>
        </p:blipFill>
        <p:spPr>
          <a:xfrm>
            <a:off x="1344690" y="1275520"/>
            <a:ext cx="1785372" cy="1785372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5DA3CA4-116D-47D5-A55C-33BA9F75701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BEC419C-A7D9-4902-A063-BBB76F0EDD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/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B6436C-EA5A-4031-BB2F-0B6CE3BF33A1}"/>
              </a:ext>
            </a:extLst>
          </p:cNvPr>
          <p:cNvSpPr txBox="1"/>
          <p:nvPr/>
        </p:nvSpPr>
        <p:spPr>
          <a:xfrm>
            <a:off x="689291" y="3825814"/>
            <a:ext cx="2996849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F4487-3103-4973-B307-8B382B1CA82D}"/>
              </a:ext>
            </a:extLst>
          </p:cNvPr>
          <p:cNvSpPr txBox="1"/>
          <p:nvPr/>
        </p:nvSpPr>
        <p:spPr>
          <a:xfrm>
            <a:off x="4742704" y="3825814"/>
            <a:ext cx="2996849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AF7B5D-8335-4D1E-A0FB-CD1914D10B15}"/>
              </a:ext>
            </a:extLst>
          </p:cNvPr>
          <p:cNvSpPr txBox="1"/>
          <p:nvPr/>
        </p:nvSpPr>
        <p:spPr>
          <a:xfrm>
            <a:off x="8825874" y="3820349"/>
            <a:ext cx="2996849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BE07C2-EAAE-48AD-ABAA-DCFEC0082F1F}"/>
              </a:ext>
            </a:extLst>
          </p:cNvPr>
          <p:cNvCxnSpPr/>
          <p:nvPr/>
        </p:nvCxnSpPr>
        <p:spPr>
          <a:xfrm>
            <a:off x="8331200" y="2024222"/>
            <a:ext cx="0" cy="42241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61BD766-0E9B-41F1-814D-ABAF77FF4CA5}"/>
              </a:ext>
            </a:extLst>
          </p:cNvPr>
          <p:cNvSpPr txBox="1"/>
          <p:nvPr/>
        </p:nvSpPr>
        <p:spPr>
          <a:xfrm>
            <a:off x="2481490" y="485793"/>
            <a:ext cx="722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 placeholder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92B628-3002-49CC-B748-08ECA4F34A06}"/>
              </a:ext>
            </a:extLst>
          </p:cNvPr>
          <p:cNvGrpSpPr/>
          <p:nvPr/>
        </p:nvGrpSpPr>
        <p:grpSpPr>
          <a:xfrm>
            <a:off x="5933268" y="1150106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26F5316-C795-4253-BF96-E7B413EAF01D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999AD4-A9AA-4910-9E2C-2C3741944214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D164FB2-A625-4794-A4F2-42887A4C671D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C1B9191-29F5-4115-BB10-F4131664DE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AC79824-E5CD-4A58-A9BE-77D868BC90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109470-B259-4303-89A5-1273284BDC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699C668-111C-4375-A18A-4EE356C2A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20672"/>
          <a:stretch>
            <a:fillRect/>
          </a:stretch>
        </p:blipFill>
        <p:spPr/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C145F19-148A-481D-9EAB-9D2DE2C55940}"/>
              </a:ext>
            </a:extLst>
          </p:cNvPr>
          <p:cNvSpPr txBox="1"/>
          <p:nvPr/>
        </p:nvSpPr>
        <p:spPr>
          <a:xfrm>
            <a:off x="499949" y="3531686"/>
            <a:ext cx="1983280" cy="16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E55D23-6EFA-4D33-94E0-FF6283BD29CF}"/>
              </a:ext>
            </a:extLst>
          </p:cNvPr>
          <p:cNvSpPr txBox="1"/>
          <p:nvPr/>
        </p:nvSpPr>
        <p:spPr>
          <a:xfrm>
            <a:off x="2934769" y="3531686"/>
            <a:ext cx="1983280" cy="16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5AB08D-2EA0-43C0-A271-9E1EC3F29ECB}"/>
              </a:ext>
            </a:extLst>
          </p:cNvPr>
          <p:cNvSpPr txBox="1"/>
          <p:nvPr/>
        </p:nvSpPr>
        <p:spPr>
          <a:xfrm>
            <a:off x="9099801" y="3531686"/>
            <a:ext cx="1983280" cy="16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B373A3-DC47-4EE5-9C82-6C0229356912}"/>
              </a:ext>
            </a:extLst>
          </p:cNvPr>
          <p:cNvSpPr txBox="1"/>
          <p:nvPr/>
        </p:nvSpPr>
        <p:spPr>
          <a:xfrm>
            <a:off x="5713839" y="3531686"/>
            <a:ext cx="1983280" cy="16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tetur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0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97EBB-DF37-422E-B984-E2D0754A9C9F}"/>
              </a:ext>
            </a:extLst>
          </p:cNvPr>
          <p:cNvSpPr/>
          <p:nvPr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F1C5C8-EFDE-4309-842D-0DB701FFED65}"/>
              </a:ext>
            </a:extLst>
          </p:cNvPr>
          <p:cNvSpPr txBox="1"/>
          <p:nvPr/>
        </p:nvSpPr>
        <p:spPr>
          <a:xfrm>
            <a:off x="2481490" y="485793"/>
            <a:ext cx="722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 placeholder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6349C4-E081-45CD-B852-46FEFA7BBC44}"/>
              </a:ext>
            </a:extLst>
          </p:cNvPr>
          <p:cNvGrpSpPr/>
          <p:nvPr/>
        </p:nvGrpSpPr>
        <p:grpSpPr>
          <a:xfrm>
            <a:off x="5933268" y="1150106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7556A16-F5A4-4C6D-9323-1CE43726959E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ACC844B-F067-40C1-BD54-305BCE6F5A53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AB9F6A-FB15-483F-8BC2-744DC53D4780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97DBF7A-B43C-41A4-9C22-A3DFEC8D9F80}"/>
              </a:ext>
            </a:extLst>
          </p:cNvPr>
          <p:cNvSpPr txBox="1"/>
          <p:nvPr/>
        </p:nvSpPr>
        <p:spPr>
          <a:xfrm>
            <a:off x="1691804" y="1556197"/>
            <a:ext cx="8808392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9142E1-AD41-4A46-8E2A-4755647C77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1" b="41187"/>
          <a:stretch/>
        </p:blipFill>
        <p:spPr>
          <a:xfrm>
            <a:off x="1" y="3429000"/>
            <a:ext cx="12192000" cy="3429000"/>
          </a:xfrm>
        </p:spPr>
      </p:pic>
    </p:spTree>
    <p:extLst>
      <p:ext uri="{BB962C8B-B14F-4D97-AF65-F5344CB8AC3E}">
        <p14:creationId xmlns:p14="http://schemas.microsoft.com/office/powerpoint/2010/main" val="315714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23854BC-C35A-44EF-9F37-61713A156FAD}"/>
              </a:ext>
            </a:extLst>
          </p:cNvPr>
          <p:cNvSpPr/>
          <p:nvPr/>
        </p:nvSpPr>
        <p:spPr>
          <a:xfrm>
            <a:off x="0" y="762000"/>
            <a:ext cx="11982450" cy="539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1E96917-8267-495C-8719-F3D5A367F2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 b="42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3DCFBF-E770-45A8-8F32-97CAA21E602F}"/>
              </a:ext>
            </a:extLst>
          </p:cNvPr>
          <p:cNvSpPr/>
          <p:nvPr/>
        </p:nvSpPr>
        <p:spPr>
          <a:xfrm>
            <a:off x="6972300" y="0"/>
            <a:ext cx="501015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D2F26-AE48-4E2B-975C-D725B2BD421B}"/>
              </a:ext>
            </a:extLst>
          </p:cNvPr>
          <p:cNvSpPr txBox="1"/>
          <p:nvPr/>
        </p:nvSpPr>
        <p:spPr>
          <a:xfrm>
            <a:off x="7488293" y="517616"/>
            <a:ext cx="2842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Creative Image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placeholder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16CB20-9F4D-4BE9-A042-7BF7632DDB99}"/>
              </a:ext>
            </a:extLst>
          </p:cNvPr>
          <p:cNvGrpSpPr/>
          <p:nvPr/>
        </p:nvGrpSpPr>
        <p:grpSpPr>
          <a:xfrm>
            <a:off x="7608420" y="1647589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921ED7F-C447-446F-848D-4153D8DE4ABD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F657FC3-545B-4D91-A188-195033289E4F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D7D638-2D7E-46C4-B29B-51DE240FC21C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EA714A8-EAA2-4E3E-B1EE-98EA955B4AF7}"/>
              </a:ext>
            </a:extLst>
          </p:cNvPr>
          <p:cNvSpPr/>
          <p:nvPr/>
        </p:nvSpPr>
        <p:spPr>
          <a:xfrm>
            <a:off x="7488293" y="1821693"/>
            <a:ext cx="3669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084C80B-5CCC-44AA-A7A3-39434DF4927A}"/>
              </a:ext>
            </a:extLst>
          </p:cNvPr>
          <p:cNvSpPr/>
          <p:nvPr/>
        </p:nvSpPr>
        <p:spPr>
          <a:xfrm>
            <a:off x="7558630" y="3576326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D98C7C-331A-4091-BF94-DAB1D3812A00}"/>
              </a:ext>
            </a:extLst>
          </p:cNvPr>
          <p:cNvSpPr txBox="1"/>
          <p:nvPr/>
        </p:nvSpPr>
        <p:spPr>
          <a:xfrm>
            <a:off x="7763136" y="3587300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more 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47C1A3-F2C0-4FDB-88AB-018EB7804CF0}"/>
              </a:ext>
            </a:extLst>
          </p:cNvPr>
          <p:cNvSpPr txBox="1"/>
          <p:nvPr/>
        </p:nvSpPr>
        <p:spPr>
          <a:xfrm>
            <a:off x="1237012" y="1940322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EAFA8C-FFE6-4ABB-8220-FC556940D25B}"/>
              </a:ext>
            </a:extLst>
          </p:cNvPr>
          <p:cNvSpPr txBox="1"/>
          <p:nvPr/>
        </p:nvSpPr>
        <p:spPr>
          <a:xfrm>
            <a:off x="1237011" y="2358920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B38CEC-5248-40F5-B775-8778C8431A0B}"/>
              </a:ext>
            </a:extLst>
          </p:cNvPr>
          <p:cNvSpPr txBox="1"/>
          <p:nvPr/>
        </p:nvSpPr>
        <p:spPr>
          <a:xfrm>
            <a:off x="4281802" y="1940322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06BC6C-463E-4D78-867D-6A7C6C7DACC8}"/>
              </a:ext>
            </a:extLst>
          </p:cNvPr>
          <p:cNvSpPr txBox="1"/>
          <p:nvPr/>
        </p:nvSpPr>
        <p:spPr>
          <a:xfrm>
            <a:off x="4281801" y="2358920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F4D58-09C5-436E-A076-324BE4BF0FA9}"/>
              </a:ext>
            </a:extLst>
          </p:cNvPr>
          <p:cNvSpPr txBox="1"/>
          <p:nvPr/>
        </p:nvSpPr>
        <p:spPr>
          <a:xfrm>
            <a:off x="1237012" y="422015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141CDF-86BA-4AEE-9BB1-551029495290}"/>
              </a:ext>
            </a:extLst>
          </p:cNvPr>
          <p:cNvSpPr txBox="1"/>
          <p:nvPr/>
        </p:nvSpPr>
        <p:spPr>
          <a:xfrm>
            <a:off x="1237011" y="4638757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657821-09C4-424F-BE8B-689200C67F8A}"/>
              </a:ext>
            </a:extLst>
          </p:cNvPr>
          <p:cNvSpPr txBox="1"/>
          <p:nvPr/>
        </p:nvSpPr>
        <p:spPr>
          <a:xfrm>
            <a:off x="4281802" y="422015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DC4044-1F23-461E-979B-9DAE8A6E2FAB}"/>
              </a:ext>
            </a:extLst>
          </p:cNvPr>
          <p:cNvSpPr txBox="1"/>
          <p:nvPr/>
        </p:nvSpPr>
        <p:spPr>
          <a:xfrm>
            <a:off x="4281801" y="4638757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36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572B773-DB66-49AF-85A3-39685E98B1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2EF30-98CD-41EE-B7C7-CBC2607788C0}"/>
              </a:ext>
            </a:extLst>
          </p:cNvPr>
          <p:cNvSpPr/>
          <p:nvPr/>
        </p:nvSpPr>
        <p:spPr>
          <a:xfrm>
            <a:off x="848591" y="810491"/>
            <a:ext cx="10494818" cy="5237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B2E70B-E5BE-413A-BC31-DB8E4A4E42FA}"/>
              </a:ext>
            </a:extLst>
          </p:cNvPr>
          <p:cNvSpPr txBox="1"/>
          <p:nvPr/>
        </p:nvSpPr>
        <p:spPr>
          <a:xfrm>
            <a:off x="4648133" y="2659559"/>
            <a:ext cx="3177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THANK YOU!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453AF-72DC-4354-AAB0-09DE26DCA323}"/>
              </a:ext>
            </a:extLst>
          </p:cNvPr>
          <p:cNvSpPr txBox="1"/>
          <p:nvPr/>
        </p:nvSpPr>
        <p:spPr>
          <a:xfrm>
            <a:off x="3844833" y="3391733"/>
            <a:ext cx="4783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>
                    <a:lumMod val="50000"/>
                  </a:schemeClr>
                </a:solidFill>
              </a:rPr>
              <a:t>CARNIVAL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19121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6E98DDB-8C42-4705-86DF-11CDD628B4D7}"/>
              </a:ext>
            </a:extLst>
          </p:cNvPr>
          <p:cNvSpPr txBox="1"/>
          <p:nvPr/>
        </p:nvSpPr>
        <p:spPr>
          <a:xfrm>
            <a:off x="8559565" y="5023353"/>
            <a:ext cx="308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D0E683-6219-417D-83B2-544D98780D01}"/>
              </a:ext>
            </a:extLst>
          </p:cNvPr>
          <p:cNvGrpSpPr/>
          <p:nvPr/>
        </p:nvGrpSpPr>
        <p:grpSpPr>
          <a:xfrm>
            <a:off x="11211881" y="6258852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ACECF29-BCCA-4395-A62B-8114DA6B0732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9DF917-DEDB-452C-B035-B316F083D44A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EF7653-B252-4FCB-BC4C-7F147579B62D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F6B0D8F7-8C27-43B2-910C-49B24C8183F8}"/>
              </a:ext>
            </a:extLst>
          </p:cNvPr>
          <p:cNvSpPr/>
          <p:nvPr/>
        </p:nvSpPr>
        <p:spPr>
          <a:xfrm rot="16200000">
            <a:off x="10571914" y="3460609"/>
            <a:ext cx="1100712" cy="75613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66DAB6-0526-4B5E-A13F-715CDF6FB1FB}"/>
              </a:ext>
            </a:extLst>
          </p:cNvPr>
          <p:cNvSpPr/>
          <p:nvPr/>
        </p:nvSpPr>
        <p:spPr>
          <a:xfrm>
            <a:off x="1500730" y="1916710"/>
            <a:ext cx="3342910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09189BD-60AC-49F3-B186-E555C4518000}"/>
              </a:ext>
            </a:extLst>
          </p:cNvPr>
          <p:cNvSpPr/>
          <p:nvPr/>
        </p:nvSpPr>
        <p:spPr>
          <a:xfrm>
            <a:off x="1500730" y="3922840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D5668B-2CA4-4E35-804E-37A81798408C}"/>
              </a:ext>
            </a:extLst>
          </p:cNvPr>
          <p:cNvSpPr txBox="1"/>
          <p:nvPr/>
        </p:nvSpPr>
        <p:spPr>
          <a:xfrm>
            <a:off x="1705236" y="3933814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3FF7F0E-C8F0-4FF7-9603-E3B1FD43DB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2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02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C6903E-F259-4FF6-8F7B-D2827CF0D8B7}"/>
              </a:ext>
            </a:extLst>
          </p:cNvPr>
          <p:cNvSpPr txBox="1"/>
          <p:nvPr/>
        </p:nvSpPr>
        <p:spPr>
          <a:xfrm>
            <a:off x="6294145" y="578032"/>
            <a:ext cx="4890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8D373D-57A4-428C-94CC-F7FDEF6FE6B9}"/>
              </a:ext>
            </a:extLst>
          </p:cNvPr>
          <p:cNvGrpSpPr/>
          <p:nvPr/>
        </p:nvGrpSpPr>
        <p:grpSpPr>
          <a:xfrm>
            <a:off x="6446545" y="2247865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06ED88-91F8-48C5-9520-C90EF17FB109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D6078A-8E1E-42D5-A4FC-8C26B1E075DC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41086A-F6B3-42CB-8B68-DDE73C8C02FD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17A4800-BA4A-4857-B482-7893F0016A78}"/>
              </a:ext>
            </a:extLst>
          </p:cNvPr>
          <p:cNvSpPr/>
          <p:nvPr/>
        </p:nvSpPr>
        <p:spPr>
          <a:xfrm>
            <a:off x="1123950" y="2796789"/>
            <a:ext cx="4714799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56C2BB-EBB2-46FF-8AD2-6928D39E5EFA}"/>
              </a:ext>
            </a:extLst>
          </p:cNvPr>
          <p:cNvSpPr/>
          <p:nvPr/>
        </p:nvSpPr>
        <p:spPr>
          <a:xfrm>
            <a:off x="3838744" y="5621731"/>
            <a:ext cx="2000005" cy="4464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51161-350F-417B-B8D5-ADBAE9E99773}"/>
              </a:ext>
            </a:extLst>
          </p:cNvPr>
          <p:cNvSpPr txBox="1"/>
          <p:nvPr/>
        </p:nvSpPr>
        <p:spPr>
          <a:xfrm>
            <a:off x="4085270" y="5644916"/>
            <a:ext cx="1506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DE3D77E-C1C7-44E6-A935-4C442A2901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43570"/>
          <a:stretch/>
        </p:blipFill>
        <p:spPr>
          <a:xfrm>
            <a:off x="1123950" y="763633"/>
            <a:ext cx="4972050" cy="1825534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B661D69-2ED6-464B-B45E-ADE5B2F8F5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58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3EB8BE-75B2-495B-AE0D-DBC42868BEC6}"/>
              </a:ext>
            </a:extLst>
          </p:cNvPr>
          <p:cNvSpPr txBox="1"/>
          <p:nvPr/>
        </p:nvSpPr>
        <p:spPr>
          <a:xfrm>
            <a:off x="6002568" y="843545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9734D-70FD-4DA9-AD68-4A16C067CB12}"/>
              </a:ext>
            </a:extLst>
          </p:cNvPr>
          <p:cNvGrpSpPr/>
          <p:nvPr/>
        </p:nvGrpSpPr>
        <p:grpSpPr>
          <a:xfrm>
            <a:off x="6122695" y="2643693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301092-1468-4F69-9CD3-243D8E8A1D05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2AC658-5D25-4CAC-ADBF-0BB8200FF320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2FFD0F-C78A-4583-A58D-305E48C9F29A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722BE-CA8C-4FAE-ADAC-42A150913078}"/>
              </a:ext>
            </a:extLst>
          </p:cNvPr>
          <p:cNvSpPr/>
          <p:nvPr/>
        </p:nvSpPr>
        <p:spPr>
          <a:xfrm>
            <a:off x="6002568" y="3212139"/>
            <a:ext cx="5201388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65C3DB-DD18-4C91-9549-3A7A24B237D0}"/>
              </a:ext>
            </a:extLst>
          </p:cNvPr>
          <p:cNvSpPr/>
          <p:nvPr/>
        </p:nvSpPr>
        <p:spPr>
          <a:xfrm>
            <a:off x="6122695" y="5591160"/>
            <a:ext cx="2000005" cy="4464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6DD63-1229-40B7-935B-717BC2E1A499}"/>
              </a:ext>
            </a:extLst>
          </p:cNvPr>
          <p:cNvSpPr txBox="1"/>
          <p:nvPr/>
        </p:nvSpPr>
        <p:spPr>
          <a:xfrm>
            <a:off x="6369221" y="5614345"/>
            <a:ext cx="1506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92879D0-9205-4EC6-9CE2-5C06F690FC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22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73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6385EC5-461A-46DE-9AE6-194044E11B35}"/>
              </a:ext>
            </a:extLst>
          </p:cNvPr>
          <p:cNvSpPr txBox="1"/>
          <p:nvPr/>
        </p:nvSpPr>
        <p:spPr>
          <a:xfrm>
            <a:off x="1106087" y="893187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C90AD-6D77-48AB-9BDE-31DAAC2A7844}"/>
              </a:ext>
            </a:extLst>
          </p:cNvPr>
          <p:cNvSpPr/>
          <p:nvPr/>
        </p:nvSpPr>
        <p:spPr>
          <a:xfrm>
            <a:off x="1106086" y="2760786"/>
            <a:ext cx="4573743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A0B24E0-FD2D-4A57-94D7-784982CA76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327" r="18995" b="-1327"/>
          <a:stretch/>
        </p:blipFill>
        <p:spPr>
          <a:xfrm>
            <a:off x="9120553" y="0"/>
            <a:ext cx="2936630" cy="262010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C32CF73-D2EA-44B9-B777-43B14DAAF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14161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247B66-1CC3-40E1-9DD5-28B585A4B5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r="12676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682FEDA-4738-42A0-B8EA-8EFB414AE1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40999"/>
          <a:stretch/>
        </p:blipFill>
        <p:spPr>
          <a:xfrm>
            <a:off x="6066692" y="0"/>
            <a:ext cx="2936630" cy="4097215"/>
          </a:xfr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B468531-9D32-423C-B89C-65C8A5D48EC7}"/>
              </a:ext>
            </a:extLst>
          </p:cNvPr>
          <p:cNvGrpSpPr/>
          <p:nvPr/>
        </p:nvGrpSpPr>
        <p:grpSpPr>
          <a:xfrm>
            <a:off x="1213070" y="2588694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264EF88-7754-45C1-AC37-2DD0963B1703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004B44-3CB1-46EF-BFF8-E48DD7F1981F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83A1201-716B-48F2-88C1-FE471A6D18CE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172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6F269BE-A231-40EE-B36D-36EA126F387F}"/>
              </a:ext>
            </a:extLst>
          </p:cNvPr>
          <p:cNvSpPr txBox="1"/>
          <p:nvPr/>
        </p:nvSpPr>
        <p:spPr>
          <a:xfrm>
            <a:off x="2481490" y="657243"/>
            <a:ext cx="722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 placeholder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771D9D-83DC-4E3F-924C-1228E71171BE}"/>
              </a:ext>
            </a:extLst>
          </p:cNvPr>
          <p:cNvGrpSpPr/>
          <p:nvPr/>
        </p:nvGrpSpPr>
        <p:grpSpPr>
          <a:xfrm>
            <a:off x="5933268" y="1321556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73156C4-D6AF-421B-B900-E02812C89398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3E925E-8F72-4A8A-919C-C16791EAE764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6F17EE-280F-4570-B65B-B362D10CE550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6F1F5-53DE-4E2B-8F33-2D67EB7F77BB}"/>
              </a:ext>
            </a:extLst>
          </p:cNvPr>
          <p:cNvSpPr/>
          <p:nvPr/>
        </p:nvSpPr>
        <p:spPr>
          <a:xfrm>
            <a:off x="1090839" y="1459570"/>
            <a:ext cx="10010321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B2B0E5-7C20-48D7-B936-5F969336F6A3}"/>
              </a:ext>
            </a:extLst>
          </p:cNvPr>
          <p:cNvSpPr/>
          <p:nvPr/>
        </p:nvSpPr>
        <p:spPr>
          <a:xfrm>
            <a:off x="5402642" y="2940224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072BFE-2F04-4FEF-96DC-2D564E45AE56}"/>
              </a:ext>
            </a:extLst>
          </p:cNvPr>
          <p:cNvSpPr txBox="1"/>
          <p:nvPr/>
        </p:nvSpPr>
        <p:spPr>
          <a:xfrm>
            <a:off x="5607148" y="2951198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82FDBB-D964-4D73-A638-32D453543C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A8ABBD-11D2-4DB7-B6C3-3667404E6F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006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4CA089C-48DC-4049-B51E-F2499CF0F6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0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34F1A1-B05C-4408-86D1-9FB586AA5B8A}"/>
              </a:ext>
            </a:extLst>
          </p:cNvPr>
          <p:cNvSpPr txBox="1"/>
          <p:nvPr/>
        </p:nvSpPr>
        <p:spPr>
          <a:xfrm>
            <a:off x="1725185" y="947640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pPr algn="r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B4179F-21BE-4D0E-BB8A-F4E2CBC689D3}"/>
              </a:ext>
            </a:extLst>
          </p:cNvPr>
          <p:cNvGrpSpPr/>
          <p:nvPr/>
        </p:nvGrpSpPr>
        <p:grpSpPr>
          <a:xfrm>
            <a:off x="6186075" y="2643693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BCC4B4-5954-41B3-9619-FFF65DEA7A29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630CBF-FD70-4FB4-B1C3-A563FB376FC0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7682B1-E52A-40AB-A9F1-6E63307C0141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4A7F9-CAED-46B5-9F59-6BB0D56777BF}"/>
              </a:ext>
            </a:extLst>
          </p:cNvPr>
          <p:cNvSpPr/>
          <p:nvPr/>
        </p:nvSpPr>
        <p:spPr>
          <a:xfrm>
            <a:off x="1310152" y="3059260"/>
            <a:ext cx="5201388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F0CC4C-1717-4581-8D31-DBAE9826AB57}"/>
              </a:ext>
            </a:extLst>
          </p:cNvPr>
          <p:cNvSpPr/>
          <p:nvPr/>
        </p:nvSpPr>
        <p:spPr>
          <a:xfrm>
            <a:off x="4511535" y="5591160"/>
            <a:ext cx="2000005" cy="4464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14E67-A4DF-42B4-A1DD-68E2659C3419}"/>
              </a:ext>
            </a:extLst>
          </p:cNvPr>
          <p:cNvSpPr txBox="1"/>
          <p:nvPr/>
        </p:nvSpPr>
        <p:spPr>
          <a:xfrm>
            <a:off x="4758061" y="5614345"/>
            <a:ext cx="1506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3CF1DE5-EC25-40AC-BE98-AA9CADBDFD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r="6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88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D690B92B-BAE8-4669-AD26-354E659387AA}"/>
              </a:ext>
            </a:extLst>
          </p:cNvPr>
          <p:cNvSpPr/>
          <p:nvPr/>
        </p:nvSpPr>
        <p:spPr>
          <a:xfrm>
            <a:off x="962491" y="773724"/>
            <a:ext cx="2277741" cy="552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9E6C38-0875-4E67-8A9D-1921A304D3F4}"/>
              </a:ext>
            </a:extLst>
          </p:cNvPr>
          <p:cNvSpPr txBox="1"/>
          <p:nvPr/>
        </p:nvSpPr>
        <p:spPr>
          <a:xfrm rot="16200000">
            <a:off x="-477701" y="2872789"/>
            <a:ext cx="4890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Creative Image</a:t>
            </a:r>
          </a:p>
          <a:p>
            <a:r>
              <a:rPr lang="en-US" sz="4000" dirty="0">
                <a:solidFill>
                  <a:schemeClr val="bg1"/>
                </a:solidFill>
              </a:rPr>
              <a:t>placeholder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309FB8-66A8-47B5-B25B-8B52D741F1EB}"/>
              </a:ext>
            </a:extLst>
          </p:cNvPr>
          <p:cNvGrpSpPr/>
          <p:nvPr/>
        </p:nvGrpSpPr>
        <p:grpSpPr>
          <a:xfrm rot="16200000">
            <a:off x="2535100" y="5679316"/>
            <a:ext cx="325465" cy="70100"/>
            <a:chOff x="8763000" y="4147511"/>
            <a:chExt cx="619124" cy="133350"/>
          </a:xfrm>
          <a:solidFill>
            <a:schemeClr val="bg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6E7A8D1-B923-4210-95A0-D784D2D53654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A4F413-3DFD-4B9C-9F7F-8A1B59381A15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5395F4-71D6-46A3-B60F-A71684C5BECE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5350B29A-EC7D-42DC-ABEB-AC6CDAE7CB6C}"/>
              </a:ext>
            </a:extLst>
          </p:cNvPr>
          <p:cNvSpPr/>
          <p:nvPr/>
        </p:nvSpPr>
        <p:spPr>
          <a:xfrm rot="5400000">
            <a:off x="1617782" y="1194013"/>
            <a:ext cx="395653" cy="3956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2E740-1E94-45F3-A890-C0909AA19BFA}"/>
              </a:ext>
            </a:extLst>
          </p:cNvPr>
          <p:cNvSpPr txBox="1"/>
          <p:nvPr/>
        </p:nvSpPr>
        <p:spPr>
          <a:xfrm>
            <a:off x="3552303" y="626056"/>
            <a:ext cx="489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Image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placeholder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7AEC70-7D54-47B1-8196-E38AF93D4CAB}"/>
              </a:ext>
            </a:extLst>
          </p:cNvPr>
          <p:cNvGrpSpPr/>
          <p:nvPr/>
        </p:nvGrpSpPr>
        <p:grpSpPr>
          <a:xfrm>
            <a:off x="3672430" y="2318205"/>
            <a:ext cx="325465" cy="70100"/>
            <a:chOff x="8763000" y="4147511"/>
            <a:chExt cx="619124" cy="133350"/>
          </a:xfrm>
          <a:solidFill>
            <a:schemeClr val="bg1">
              <a:lumMod val="65000"/>
            </a:schemeClr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8C650C-134A-42D4-9F5C-AA08DE77AEFB}"/>
                </a:ext>
              </a:extLst>
            </p:cNvPr>
            <p:cNvSpPr/>
            <p:nvPr/>
          </p:nvSpPr>
          <p:spPr>
            <a:xfrm>
              <a:off x="8763000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AB0EBB-4987-4079-B1AF-16DAC9D70E6F}"/>
                </a:ext>
              </a:extLst>
            </p:cNvPr>
            <p:cNvSpPr/>
            <p:nvPr/>
          </p:nvSpPr>
          <p:spPr>
            <a:xfrm>
              <a:off x="9005887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2A15A5-E170-431A-966C-7586DF866DC5}"/>
                </a:ext>
              </a:extLst>
            </p:cNvPr>
            <p:cNvSpPr/>
            <p:nvPr/>
          </p:nvSpPr>
          <p:spPr>
            <a:xfrm>
              <a:off x="9248774" y="4147511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3F3E68C-A261-4781-A8B3-2BF974379136}"/>
              </a:ext>
            </a:extLst>
          </p:cNvPr>
          <p:cNvSpPr/>
          <p:nvPr/>
        </p:nvSpPr>
        <p:spPr>
          <a:xfrm>
            <a:off x="3552303" y="2631588"/>
            <a:ext cx="7438083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BDF1D5B-1582-41F7-9CC4-21B905FDCD51}"/>
              </a:ext>
            </a:extLst>
          </p:cNvPr>
          <p:cNvSpPr/>
          <p:nvPr/>
        </p:nvSpPr>
        <p:spPr>
          <a:xfrm>
            <a:off x="9321342" y="1726751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FCEB0C-D25B-4D47-8346-6FFD96341183}"/>
              </a:ext>
            </a:extLst>
          </p:cNvPr>
          <p:cNvSpPr txBox="1"/>
          <p:nvPr/>
        </p:nvSpPr>
        <p:spPr>
          <a:xfrm>
            <a:off x="9525848" y="1737725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27917DB-376B-40DD-9E9C-921D3F9EA4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5884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59A1D66-1029-4F6F-B9BF-94172148E5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r="3096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7942407-2FC4-460A-9CD6-8490BC9DE7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5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55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1546</Words>
  <Application>Microsoft Office PowerPoint</Application>
  <PresentationFormat>Widescreen</PresentationFormat>
  <Paragraphs>122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48</cp:revision>
  <dcterms:created xsi:type="dcterms:W3CDTF">2017-10-04T09:50:19Z</dcterms:created>
  <dcterms:modified xsi:type="dcterms:W3CDTF">2021-02-15T15:23:41Z</dcterms:modified>
</cp:coreProperties>
</file>